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68D_4F5DF55.xml" ContentType="application/vnd.ms-powerpoint.comment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4" r:id="rId4"/>
    <p:sldMasterId id="2147483663" r:id="rId5"/>
  </p:sldMasterIdLst>
  <p:notesMasterIdLst>
    <p:notesMasterId r:id="rId69"/>
  </p:notesMasterIdLst>
  <p:handoutMasterIdLst>
    <p:handoutMasterId r:id="rId70"/>
  </p:handoutMasterIdLst>
  <p:sldIdLst>
    <p:sldId id="1772" r:id="rId6"/>
    <p:sldId id="1784" r:id="rId7"/>
    <p:sldId id="1785" r:id="rId8"/>
    <p:sldId id="257" r:id="rId9"/>
    <p:sldId id="1767" r:id="rId10"/>
    <p:sldId id="1677" r:id="rId11"/>
    <p:sldId id="1724" r:id="rId12"/>
    <p:sldId id="1773" r:id="rId13"/>
    <p:sldId id="1765" r:id="rId14"/>
    <p:sldId id="1732" r:id="rId15"/>
    <p:sldId id="1722" r:id="rId16"/>
    <p:sldId id="1774" r:id="rId17"/>
    <p:sldId id="1721" r:id="rId18"/>
    <p:sldId id="1713" r:id="rId19"/>
    <p:sldId id="1769" r:id="rId20"/>
    <p:sldId id="1711" r:id="rId21"/>
    <p:sldId id="1775" r:id="rId22"/>
    <p:sldId id="1712" r:id="rId23"/>
    <p:sldId id="1776" r:id="rId24"/>
    <p:sldId id="1778" r:id="rId25"/>
    <p:sldId id="1789" r:id="rId26"/>
    <p:sldId id="1728" r:id="rId27"/>
    <p:sldId id="1770" r:id="rId28"/>
    <p:sldId id="1726" r:id="rId29"/>
    <p:sldId id="1727" r:id="rId30"/>
    <p:sldId id="1779" r:id="rId31"/>
    <p:sldId id="1741" r:id="rId32"/>
    <p:sldId id="1742" r:id="rId33"/>
    <p:sldId id="1734" r:id="rId34"/>
    <p:sldId id="1733" r:id="rId35"/>
    <p:sldId id="1729" r:id="rId36"/>
    <p:sldId id="1672" r:id="rId37"/>
    <p:sldId id="1652" r:id="rId38"/>
    <p:sldId id="1452" r:id="rId39"/>
    <p:sldId id="1781" r:id="rId40"/>
    <p:sldId id="1782" r:id="rId41"/>
    <p:sldId id="1716" r:id="rId42"/>
    <p:sldId id="1771" r:id="rId43"/>
    <p:sldId id="1751" r:id="rId44"/>
    <p:sldId id="1749" r:id="rId45"/>
    <p:sldId id="1750" r:id="rId46"/>
    <p:sldId id="1738" r:id="rId47"/>
    <p:sldId id="1102" r:id="rId48"/>
    <p:sldId id="1695" r:id="rId49"/>
    <p:sldId id="1783" r:id="rId50"/>
    <p:sldId id="1718" r:id="rId51"/>
    <p:sldId id="1759" r:id="rId52"/>
    <p:sldId id="1788" r:id="rId53"/>
    <p:sldId id="1752" r:id="rId54"/>
    <p:sldId id="1753" r:id="rId55"/>
    <p:sldId id="1754" r:id="rId56"/>
    <p:sldId id="1748" r:id="rId57"/>
    <p:sldId id="1755" r:id="rId58"/>
    <p:sldId id="1740" r:id="rId59"/>
    <p:sldId id="1780" r:id="rId60"/>
    <p:sldId id="1756" r:id="rId61"/>
    <p:sldId id="1757" r:id="rId62"/>
    <p:sldId id="1758" r:id="rId63"/>
    <p:sldId id="1761" r:id="rId64"/>
    <p:sldId id="1763" r:id="rId65"/>
    <p:sldId id="1762" r:id="rId66"/>
    <p:sldId id="1786" r:id="rId67"/>
    <p:sldId id="1764" r:id="rId68"/>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FE843CC-0D9D-D96C-9527-576236C3A3BF}" name="Asha Kanwar" initials="AK" userId="S::ASK@col.org::8c9fa4aa-a64c-491f-8163-b4c906372a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njaya Mishra" initials="SM" lastIdx="1" clrIdx="0">
    <p:extLst>
      <p:ext uri="{19B8F6BF-5375-455C-9EA6-DF929625EA0E}">
        <p15:presenceInfo xmlns:p15="http://schemas.microsoft.com/office/powerpoint/2012/main" userId="S-1-5-21-542264435-2126130483-1179000955-105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5BF"/>
    <a:srgbClr val="27018E"/>
    <a:srgbClr val="EBE0CE"/>
    <a:srgbClr val="987E5D"/>
    <a:srgbClr val="250188"/>
    <a:srgbClr val="F7F7F7"/>
    <a:srgbClr val="262626"/>
    <a:srgbClr val="F6F6F6"/>
    <a:srgbClr val="C6192D"/>
    <a:srgbClr val="9D91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6893B3-A194-4894-B5C5-692E90372D0C}" v="20" dt="2023-11-06T20:26:49.655"/>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862" autoAdjust="0"/>
    <p:restoredTop sz="94660"/>
  </p:normalViewPr>
  <p:slideViewPr>
    <p:cSldViewPr snapToGrid="0">
      <p:cViewPr varScale="1">
        <p:scale>
          <a:sx n="87" d="100"/>
          <a:sy n="87" d="100"/>
        </p:scale>
        <p:origin x="88" y="256"/>
      </p:cViewPr>
      <p:guideLst/>
    </p:cSldViewPr>
  </p:slideViewPr>
  <p:notesTextViewPr>
    <p:cViewPr>
      <p:scale>
        <a:sx n="1" d="1"/>
        <a:sy n="1" d="1"/>
      </p:scale>
      <p:origin x="0" y="0"/>
    </p:cViewPr>
  </p:notesTextViewPr>
  <p:sorterViewPr>
    <p:cViewPr>
      <p:scale>
        <a:sx n="50" d="100"/>
        <a:sy n="50" d="100"/>
      </p:scale>
      <p:origin x="0" y="-3288"/>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16" Type="http://schemas.openxmlformats.org/officeDocument/2006/relationships/slide" Target="slides/slide1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notesMaster" Target="notesMasters/notesMaster1.xml"/><Relationship Id="rId77" Type="http://schemas.microsoft.com/office/2018/10/relationships/authors" Target="author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handoutMaster" Target="handoutMasters/handout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microsoft.com/office/2015/10/relationships/revisionInfo" Target="revisionInfo.xml"/><Relationship Id="rId7" Type="http://schemas.openxmlformats.org/officeDocument/2006/relationships/slide" Target="slides/slide2.xml"/><Relationship Id="rId71" Type="http://schemas.openxmlformats.org/officeDocument/2006/relationships/commentAuthors" Target="commentAuthors.xml"/><Relationship Id="rId2" Type="http://schemas.openxmlformats.org/officeDocument/2006/relationships/customXml" Target="../customXml/item2.xml"/><Relationship Id="rId29" Type="http://schemas.openxmlformats.org/officeDocument/2006/relationships/slide" Target="slides/slide2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dirty="0"/>
              <a:t>Individuals using the Internet (% of population)</a:t>
            </a:r>
            <a:endParaRPr lang="en-CA" sz="16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'Youth Unemployment rate'!$B$1</c:f>
              <c:strCache>
                <c:ptCount val="1"/>
                <c:pt idx="0">
                  <c:v>World</c:v>
                </c:pt>
              </c:strCache>
            </c:strRef>
          </c:tx>
          <c:spPr>
            <a:ln w="28575" cap="rnd">
              <a:solidFill>
                <a:schemeClr val="accent1"/>
              </a:solidFill>
              <a:round/>
            </a:ln>
            <a:effectLst/>
          </c:spPr>
          <c:marker>
            <c:symbol val="none"/>
          </c:marker>
          <c:cat>
            <c:numRef>
              <c:f>'Youth Unemployment rate'!$A$2:$A$14</c:f>
              <c:numCache>
                <c:formatCode>0</c:formatCode>
                <c:ptCount val="13"/>
                <c:pt idx="0">
                  <c:v>2009</c:v>
                </c:pt>
                <c:pt idx="1">
                  <c:v>2010</c:v>
                </c:pt>
                <c:pt idx="2">
                  <c:v>2011</c:v>
                </c:pt>
                <c:pt idx="3">
                  <c:v>2012</c:v>
                </c:pt>
                <c:pt idx="4">
                  <c:v>2013</c:v>
                </c:pt>
                <c:pt idx="5">
                  <c:v>2014</c:v>
                </c:pt>
                <c:pt idx="6">
                  <c:v>2015</c:v>
                </c:pt>
                <c:pt idx="7">
                  <c:v>2016</c:v>
                </c:pt>
                <c:pt idx="8">
                  <c:v>2017</c:v>
                </c:pt>
                <c:pt idx="9">
                  <c:v>2018</c:v>
                </c:pt>
                <c:pt idx="10">
                  <c:v>2019</c:v>
                </c:pt>
                <c:pt idx="11">
                  <c:v>2020</c:v>
                </c:pt>
                <c:pt idx="12">
                  <c:v>2021</c:v>
                </c:pt>
              </c:numCache>
            </c:numRef>
          </c:cat>
          <c:val>
            <c:numRef>
              <c:f>'Youth Unemployment rate'!$B$2:$B$14</c:f>
              <c:numCache>
                <c:formatCode>0.00</c:formatCode>
                <c:ptCount val="13"/>
                <c:pt idx="0">
                  <c:v>25.56</c:v>
                </c:pt>
                <c:pt idx="1">
                  <c:v>28.8</c:v>
                </c:pt>
                <c:pt idx="2">
                  <c:v>31.21</c:v>
                </c:pt>
                <c:pt idx="3">
                  <c:v>33.71</c:v>
                </c:pt>
                <c:pt idx="4">
                  <c:v>35.65</c:v>
                </c:pt>
                <c:pt idx="5">
                  <c:v>37.880000000000003</c:v>
                </c:pt>
                <c:pt idx="6">
                  <c:v>40.270000000000003</c:v>
                </c:pt>
                <c:pt idx="7">
                  <c:v>43.22</c:v>
                </c:pt>
                <c:pt idx="8">
                  <c:v>45.54</c:v>
                </c:pt>
                <c:pt idx="9">
                  <c:v>49.16</c:v>
                </c:pt>
                <c:pt idx="10">
                  <c:v>53.75</c:v>
                </c:pt>
                <c:pt idx="11">
                  <c:v>59.57</c:v>
                </c:pt>
                <c:pt idx="12">
                  <c:v>63.07</c:v>
                </c:pt>
              </c:numCache>
            </c:numRef>
          </c:val>
          <c:smooth val="0"/>
          <c:extLst>
            <c:ext xmlns:c16="http://schemas.microsoft.com/office/drawing/2014/chart" uri="{C3380CC4-5D6E-409C-BE32-E72D297353CC}">
              <c16:uniqueId val="{00000000-75DF-476F-8B06-98D25CD182EF}"/>
            </c:ext>
          </c:extLst>
        </c:ser>
        <c:ser>
          <c:idx val="1"/>
          <c:order val="1"/>
          <c:tx>
            <c:strRef>
              <c:f>'Youth Unemployment rate'!$C$1</c:f>
              <c:strCache>
                <c:ptCount val="1"/>
                <c:pt idx="0">
                  <c:v>China</c:v>
                </c:pt>
              </c:strCache>
            </c:strRef>
          </c:tx>
          <c:spPr>
            <a:ln w="28575" cap="rnd">
              <a:solidFill>
                <a:schemeClr val="accent2"/>
              </a:solidFill>
              <a:round/>
            </a:ln>
            <a:effectLst/>
          </c:spPr>
          <c:marker>
            <c:symbol val="none"/>
          </c:marker>
          <c:cat>
            <c:numRef>
              <c:f>'Youth Unemployment rate'!$A$2:$A$14</c:f>
              <c:numCache>
                <c:formatCode>0</c:formatCode>
                <c:ptCount val="13"/>
                <c:pt idx="0">
                  <c:v>2009</c:v>
                </c:pt>
                <c:pt idx="1">
                  <c:v>2010</c:v>
                </c:pt>
                <c:pt idx="2">
                  <c:v>2011</c:v>
                </c:pt>
                <c:pt idx="3">
                  <c:v>2012</c:v>
                </c:pt>
                <c:pt idx="4">
                  <c:v>2013</c:v>
                </c:pt>
                <c:pt idx="5">
                  <c:v>2014</c:v>
                </c:pt>
                <c:pt idx="6">
                  <c:v>2015</c:v>
                </c:pt>
                <c:pt idx="7">
                  <c:v>2016</c:v>
                </c:pt>
                <c:pt idx="8">
                  <c:v>2017</c:v>
                </c:pt>
                <c:pt idx="9">
                  <c:v>2018</c:v>
                </c:pt>
                <c:pt idx="10">
                  <c:v>2019</c:v>
                </c:pt>
                <c:pt idx="11">
                  <c:v>2020</c:v>
                </c:pt>
                <c:pt idx="12">
                  <c:v>2021</c:v>
                </c:pt>
              </c:numCache>
            </c:numRef>
          </c:cat>
          <c:val>
            <c:numRef>
              <c:f>'Youth Unemployment rate'!$C$2:$C$14</c:f>
              <c:numCache>
                <c:formatCode>0.00</c:formatCode>
                <c:ptCount val="13"/>
                <c:pt idx="0">
                  <c:v>28.9</c:v>
                </c:pt>
                <c:pt idx="1">
                  <c:v>34.299999999999997</c:v>
                </c:pt>
                <c:pt idx="2">
                  <c:v>38.299999999999997</c:v>
                </c:pt>
                <c:pt idx="3">
                  <c:v>42.3</c:v>
                </c:pt>
                <c:pt idx="4">
                  <c:v>45.8</c:v>
                </c:pt>
                <c:pt idx="5">
                  <c:v>47.9</c:v>
                </c:pt>
                <c:pt idx="6">
                  <c:v>50.3</c:v>
                </c:pt>
                <c:pt idx="7">
                  <c:v>53.2</c:v>
                </c:pt>
                <c:pt idx="8">
                  <c:v>54.3</c:v>
                </c:pt>
                <c:pt idx="9">
                  <c:v>59.2</c:v>
                </c:pt>
                <c:pt idx="10">
                  <c:v>64.08</c:v>
                </c:pt>
                <c:pt idx="11">
                  <c:v>70.05</c:v>
                </c:pt>
                <c:pt idx="12">
                  <c:v>73.05</c:v>
                </c:pt>
              </c:numCache>
            </c:numRef>
          </c:val>
          <c:smooth val="0"/>
          <c:extLst>
            <c:ext xmlns:c16="http://schemas.microsoft.com/office/drawing/2014/chart" uri="{C3380CC4-5D6E-409C-BE32-E72D297353CC}">
              <c16:uniqueId val="{00000001-75DF-476F-8B06-98D25CD182EF}"/>
            </c:ext>
          </c:extLst>
        </c:ser>
        <c:dLbls>
          <c:showLegendKey val="0"/>
          <c:showVal val="0"/>
          <c:showCatName val="0"/>
          <c:showSerName val="0"/>
          <c:showPercent val="0"/>
          <c:showBubbleSize val="0"/>
        </c:dLbls>
        <c:smooth val="0"/>
        <c:axId val="511766511"/>
        <c:axId val="1140242543"/>
      </c:lineChart>
      <c:catAx>
        <c:axId val="511766511"/>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242543"/>
        <c:crosses val="autoZero"/>
        <c:auto val="1"/>
        <c:lblAlgn val="ctr"/>
        <c:lblOffset val="100"/>
        <c:noMultiLvlLbl val="0"/>
      </c:catAx>
      <c:valAx>
        <c:axId val="114024254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17665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dirty="0"/>
              <a:t>Mobile</a:t>
            </a:r>
            <a:r>
              <a:rPr lang="en-US" sz="1600" baseline="0" dirty="0"/>
              <a:t> cellular subscriptions (per 100 people)</a:t>
            </a:r>
            <a:endParaRPr lang="en-CA" sz="16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'Youth Unemployment rate'!$B$1</c:f>
              <c:strCache>
                <c:ptCount val="1"/>
                <c:pt idx="0">
                  <c:v>World</c:v>
                </c:pt>
              </c:strCache>
            </c:strRef>
          </c:tx>
          <c:spPr>
            <a:ln w="28575" cap="rnd">
              <a:solidFill>
                <a:schemeClr val="accent1"/>
              </a:solidFill>
              <a:round/>
            </a:ln>
            <a:effectLst/>
          </c:spPr>
          <c:marker>
            <c:symbol val="none"/>
          </c:marker>
          <c:cat>
            <c:numRef>
              <c:f>'Youth Unemployment rate'!$A$2:$A$15</c:f>
              <c:numCache>
                <c:formatCode>0</c:formatCode>
                <c:ptCount val="14"/>
                <c:pt idx="0">
                  <c:v>2009</c:v>
                </c:pt>
                <c:pt idx="1">
                  <c:v>2010</c:v>
                </c:pt>
                <c:pt idx="2">
                  <c:v>2011</c:v>
                </c:pt>
                <c:pt idx="3">
                  <c:v>2012</c:v>
                </c:pt>
                <c:pt idx="4">
                  <c:v>2013</c:v>
                </c:pt>
                <c:pt idx="5">
                  <c:v>2014</c:v>
                </c:pt>
                <c:pt idx="6">
                  <c:v>2015</c:v>
                </c:pt>
                <c:pt idx="7">
                  <c:v>2016</c:v>
                </c:pt>
                <c:pt idx="8">
                  <c:v>2017</c:v>
                </c:pt>
                <c:pt idx="9">
                  <c:v>2018</c:v>
                </c:pt>
                <c:pt idx="10">
                  <c:v>2019</c:v>
                </c:pt>
                <c:pt idx="11">
                  <c:v>2020</c:v>
                </c:pt>
                <c:pt idx="12">
                  <c:v>2021</c:v>
                </c:pt>
                <c:pt idx="13">
                  <c:v>2022</c:v>
                </c:pt>
              </c:numCache>
            </c:numRef>
          </c:cat>
          <c:val>
            <c:numRef>
              <c:f>'Youth Unemployment rate'!$B$2:$B$15</c:f>
              <c:numCache>
                <c:formatCode>0.00</c:formatCode>
                <c:ptCount val="14"/>
                <c:pt idx="0">
                  <c:v>67.34</c:v>
                </c:pt>
                <c:pt idx="1">
                  <c:v>75.849999999999994</c:v>
                </c:pt>
                <c:pt idx="2">
                  <c:v>83.34</c:v>
                </c:pt>
                <c:pt idx="3">
                  <c:v>87.49</c:v>
                </c:pt>
                <c:pt idx="4">
                  <c:v>91.95</c:v>
                </c:pt>
                <c:pt idx="5">
                  <c:v>95.03</c:v>
                </c:pt>
                <c:pt idx="6">
                  <c:v>96.13</c:v>
                </c:pt>
                <c:pt idx="7">
                  <c:v>99.29</c:v>
                </c:pt>
                <c:pt idx="8">
                  <c:v>101.28</c:v>
                </c:pt>
                <c:pt idx="9">
                  <c:v>104.7</c:v>
                </c:pt>
                <c:pt idx="10">
                  <c:v>105.89</c:v>
                </c:pt>
                <c:pt idx="11">
                  <c:v>105.57</c:v>
                </c:pt>
                <c:pt idx="12">
                  <c:v>107.44</c:v>
                </c:pt>
                <c:pt idx="13">
                  <c:v>108.02</c:v>
                </c:pt>
              </c:numCache>
            </c:numRef>
          </c:val>
          <c:smooth val="0"/>
          <c:extLst>
            <c:ext xmlns:c16="http://schemas.microsoft.com/office/drawing/2014/chart" uri="{C3380CC4-5D6E-409C-BE32-E72D297353CC}">
              <c16:uniqueId val="{00000000-75DF-476F-8B06-98D25CD182EF}"/>
            </c:ext>
          </c:extLst>
        </c:ser>
        <c:ser>
          <c:idx val="1"/>
          <c:order val="1"/>
          <c:tx>
            <c:strRef>
              <c:f>'Youth Unemployment rate'!$C$1</c:f>
              <c:strCache>
                <c:ptCount val="1"/>
                <c:pt idx="0">
                  <c:v>China</c:v>
                </c:pt>
              </c:strCache>
            </c:strRef>
          </c:tx>
          <c:spPr>
            <a:ln w="28575" cap="rnd">
              <a:solidFill>
                <a:schemeClr val="accent2"/>
              </a:solidFill>
              <a:round/>
            </a:ln>
            <a:effectLst/>
          </c:spPr>
          <c:marker>
            <c:symbol val="none"/>
          </c:marker>
          <c:cat>
            <c:numRef>
              <c:f>'Youth Unemployment rate'!$A$2:$A$15</c:f>
              <c:numCache>
                <c:formatCode>0</c:formatCode>
                <c:ptCount val="14"/>
                <c:pt idx="0">
                  <c:v>2009</c:v>
                </c:pt>
                <c:pt idx="1">
                  <c:v>2010</c:v>
                </c:pt>
                <c:pt idx="2">
                  <c:v>2011</c:v>
                </c:pt>
                <c:pt idx="3">
                  <c:v>2012</c:v>
                </c:pt>
                <c:pt idx="4">
                  <c:v>2013</c:v>
                </c:pt>
                <c:pt idx="5">
                  <c:v>2014</c:v>
                </c:pt>
                <c:pt idx="6">
                  <c:v>2015</c:v>
                </c:pt>
                <c:pt idx="7">
                  <c:v>2016</c:v>
                </c:pt>
                <c:pt idx="8">
                  <c:v>2017</c:v>
                </c:pt>
                <c:pt idx="9">
                  <c:v>2018</c:v>
                </c:pt>
                <c:pt idx="10">
                  <c:v>2019</c:v>
                </c:pt>
                <c:pt idx="11">
                  <c:v>2020</c:v>
                </c:pt>
                <c:pt idx="12">
                  <c:v>2021</c:v>
                </c:pt>
                <c:pt idx="13">
                  <c:v>2022</c:v>
                </c:pt>
              </c:numCache>
            </c:numRef>
          </c:cat>
          <c:val>
            <c:numRef>
              <c:f>'Youth Unemployment rate'!$C$2:$C$15</c:f>
              <c:numCache>
                <c:formatCode>0.00</c:formatCode>
                <c:ptCount val="14"/>
                <c:pt idx="0">
                  <c:v>55.8</c:v>
                </c:pt>
                <c:pt idx="1">
                  <c:v>63.72</c:v>
                </c:pt>
                <c:pt idx="2">
                  <c:v>72.67</c:v>
                </c:pt>
                <c:pt idx="3">
                  <c:v>81.38</c:v>
                </c:pt>
                <c:pt idx="4">
                  <c:v>89.32</c:v>
                </c:pt>
                <c:pt idx="5">
                  <c:v>92.85</c:v>
                </c:pt>
                <c:pt idx="6">
                  <c:v>92.7</c:v>
                </c:pt>
                <c:pt idx="7">
                  <c:v>97.36</c:v>
                </c:pt>
                <c:pt idx="8">
                  <c:v>104.23</c:v>
                </c:pt>
                <c:pt idx="9">
                  <c:v>116.39</c:v>
                </c:pt>
                <c:pt idx="10">
                  <c:v>122.81</c:v>
                </c:pt>
                <c:pt idx="11">
                  <c:v>120.6</c:v>
                </c:pt>
                <c:pt idx="12">
                  <c:v>121.54</c:v>
                </c:pt>
                <c:pt idx="13">
                  <c:v>124.88</c:v>
                </c:pt>
              </c:numCache>
            </c:numRef>
          </c:val>
          <c:smooth val="0"/>
          <c:extLst>
            <c:ext xmlns:c16="http://schemas.microsoft.com/office/drawing/2014/chart" uri="{C3380CC4-5D6E-409C-BE32-E72D297353CC}">
              <c16:uniqueId val="{00000001-75DF-476F-8B06-98D25CD182EF}"/>
            </c:ext>
          </c:extLst>
        </c:ser>
        <c:dLbls>
          <c:showLegendKey val="0"/>
          <c:showVal val="0"/>
          <c:showCatName val="0"/>
          <c:showSerName val="0"/>
          <c:showPercent val="0"/>
          <c:showBubbleSize val="0"/>
        </c:dLbls>
        <c:smooth val="0"/>
        <c:axId val="511766511"/>
        <c:axId val="1140242543"/>
      </c:lineChart>
      <c:catAx>
        <c:axId val="511766511"/>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242543"/>
        <c:crosses val="autoZero"/>
        <c:auto val="1"/>
        <c:lblAlgn val="ctr"/>
        <c:lblOffset val="100"/>
        <c:noMultiLvlLbl val="0"/>
      </c:catAx>
      <c:valAx>
        <c:axId val="114024254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17665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modernComment_68D_4F5DF55.xml><?xml version="1.0" encoding="utf-8"?>
<p188:cmLst xmlns:a="http://schemas.openxmlformats.org/drawingml/2006/main" xmlns:r="http://schemas.openxmlformats.org/officeDocument/2006/relationships" xmlns:p188="http://schemas.microsoft.com/office/powerpoint/2018/8/main">
  <p188:cm id="{3C8D8E4F-8EA7-4B2C-97D3-B0E7CC0AF4FA}" authorId="{5FE843CC-0D9D-D96C-9527-576236C3A3BF}" created="2023-02-10T23:57:57.253">
    <pc:sldMkLst xmlns:pc="http://schemas.microsoft.com/office/powerpoint/2013/main/command">
      <pc:docMk/>
      <pc:sldMk cId="2523442904" sldId="1602"/>
    </pc:sldMkLst>
    <p188:txBody>
      <a:bodyPr/>
      <a:lstStyle/>
      <a:p>
        <a:r>
          <a:rPr lang="en-CA"/>
          <a:t>Needs a graphic</a:t>
        </a:r>
      </a:p>
    </p188:txBody>
  </p188:cm>
</p188:cmLst>
</file>

<file path=ppt/diagrams/_rels/data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4D4982-3F87-4948-A6D9-C8E0464BFD37}" type="doc">
      <dgm:prSet loTypeId="urn:microsoft.com/office/officeart/2018/2/layout/IconLabelList" loCatId="icon" qsTypeId="urn:microsoft.com/office/officeart/2005/8/quickstyle/simple4" qsCatId="simple" csTypeId="urn:microsoft.com/office/officeart/2005/8/colors/colorful3" csCatId="colorful" phldr="1"/>
      <dgm:spPr/>
      <dgm:t>
        <a:bodyPr/>
        <a:lstStyle/>
        <a:p>
          <a:endParaRPr lang="en-US"/>
        </a:p>
      </dgm:t>
    </dgm:pt>
    <dgm:pt modelId="{1F59B8C1-D10F-4206-85DC-E9449374B86B}">
      <dgm:prSet custT="1"/>
      <dgm:spPr/>
      <dgm:t>
        <a:bodyPr/>
        <a:lstStyle/>
        <a:p>
          <a:pPr>
            <a:lnSpc>
              <a:spcPct val="100000"/>
            </a:lnSpc>
          </a:pPr>
          <a:r>
            <a:rPr lang="en-US" sz="1800">
              <a:latin typeface="Open Sans" panose="020B0606030504020204" pitchFamily="34" charset="0"/>
              <a:ea typeface="Open Sans" panose="020B0606030504020204" pitchFamily="34" charset="0"/>
              <a:cs typeface="Open Sans" panose="020B0606030504020204" pitchFamily="34" charset="0"/>
            </a:rPr>
            <a:t>Contributes to physical, functional, psychological, social health satisfaction with life, physical/emotional well-being.</a:t>
          </a:r>
        </a:p>
      </dgm:t>
    </dgm:pt>
    <dgm:pt modelId="{63CA7FCE-72D9-48D0-869C-619DDBC8E790}" type="parTrans" cxnId="{FC73ACC4-EA6C-4BBF-ADA1-E99F3396972E}">
      <dgm:prSet/>
      <dgm:spPr/>
      <dgm:t>
        <a:bodyPr/>
        <a:lstStyle/>
        <a:p>
          <a:endParaRPr lang="en-US" sz="2400">
            <a:latin typeface="Open Sans" panose="020B0606030504020204" pitchFamily="34" charset="0"/>
            <a:ea typeface="Open Sans" panose="020B0606030504020204" pitchFamily="34" charset="0"/>
            <a:cs typeface="Open Sans" panose="020B0606030504020204" pitchFamily="34" charset="0"/>
          </a:endParaRPr>
        </a:p>
      </dgm:t>
    </dgm:pt>
    <dgm:pt modelId="{999075EC-E105-441F-8583-275DD25AC197}" type="sibTrans" cxnId="{FC73ACC4-EA6C-4BBF-ADA1-E99F3396972E}">
      <dgm:prSet/>
      <dgm:spPr/>
      <dgm:t>
        <a:bodyPr/>
        <a:lstStyle/>
        <a:p>
          <a:endParaRPr lang="en-US" sz="2400">
            <a:latin typeface="Open Sans" panose="020B0606030504020204" pitchFamily="34" charset="0"/>
            <a:ea typeface="Open Sans" panose="020B0606030504020204" pitchFamily="34" charset="0"/>
            <a:cs typeface="Open Sans" panose="020B0606030504020204" pitchFamily="34" charset="0"/>
          </a:endParaRPr>
        </a:p>
      </dgm:t>
    </dgm:pt>
    <dgm:pt modelId="{9B179DF8-A513-43E7-8587-AC1025DEC31F}">
      <dgm:prSet custT="1"/>
      <dgm:spPr/>
      <dgm:t>
        <a:bodyPr/>
        <a:lstStyle/>
        <a:p>
          <a:pPr>
            <a:lnSpc>
              <a:spcPct val="100000"/>
            </a:lnSpc>
          </a:pPr>
          <a:r>
            <a:rPr lang="en-US" sz="1800">
              <a:latin typeface="Open Sans" panose="020B0606030504020204" pitchFamily="34" charset="0"/>
              <a:ea typeface="Open Sans" panose="020B0606030504020204" pitchFamily="34" charset="0"/>
              <a:cs typeface="Open Sans" panose="020B0606030504020204" pitchFamily="34" charset="0"/>
            </a:rPr>
            <a:t>Mental training in later life boosts intellectual power and helps reverse memory decline.</a:t>
          </a:r>
        </a:p>
      </dgm:t>
    </dgm:pt>
    <dgm:pt modelId="{E9FA5E88-B721-4CC3-81A3-3A9283C42B95}" type="parTrans" cxnId="{619A310B-8C5A-4D79-B990-0FC76679F75A}">
      <dgm:prSet/>
      <dgm:spPr/>
      <dgm:t>
        <a:bodyPr/>
        <a:lstStyle/>
        <a:p>
          <a:endParaRPr lang="en-US" sz="2400">
            <a:latin typeface="Open Sans" panose="020B0606030504020204" pitchFamily="34" charset="0"/>
            <a:ea typeface="Open Sans" panose="020B0606030504020204" pitchFamily="34" charset="0"/>
            <a:cs typeface="Open Sans" panose="020B0606030504020204" pitchFamily="34" charset="0"/>
          </a:endParaRPr>
        </a:p>
      </dgm:t>
    </dgm:pt>
    <dgm:pt modelId="{7642D01D-3205-4909-98AC-6736E495BB8A}" type="sibTrans" cxnId="{619A310B-8C5A-4D79-B990-0FC76679F75A}">
      <dgm:prSet/>
      <dgm:spPr/>
      <dgm:t>
        <a:bodyPr/>
        <a:lstStyle/>
        <a:p>
          <a:endParaRPr lang="en-US" sz="2400">
            <a:latin typeface="Open Sans" panose="020B0606030504020204" pitchFamily="34" charset="0"/>
            <a:ea typeface="Open Sans" panose="020B0606030504020204" pitchFamily="34" charset="0"/>
            <a:cs typeface="Open Sans" panose="020B0606030504020204" pitchFamily="34" charset="0"/>
          </a:endParaRPr>
        </a:p>
      </dgm:t>
    </dgm:pt>
    <dgm:pt modelId="{6573F079-8539-45CB-B0C0-48EAEF21C6E9}">
      <dgm:prSet custT="1"/>
      <dgm:spPr/>
      <dgm:t>
        <a:bodyPr/>
        <a:lstStyle/>
        <a:p>
          <a:pPr>
            <a:lnSpc>
              <a:spcPct val="100000"/>
            </a:lnSpc>
          </a:pPr>
          <a:r>
            <a:rPr lang="en-US" sz="1800">
              <a:latin typeface="Open Sans" panose="020B0606030504020204" pitchFamily="34" charset="0"/>
              <a:ea typeface="Open Sans" panose="020B0606030504020204" pitchFamily="34" charset="0"/>
              <a:cs typeface="Open Sans" panose="020B0606030504020204" pitchFamily="34" charset="0"/>
            </a:rPr>
            <a:t>Cognitive activity may allow new neural pathways to develop and replace the ones destroyed.</a:t>
          </a:r>
        </a:p>
      </dgm:t>
    </dgm:pt>
    <dgm:pt modelId="{EF26F64D-335D-45D8-8402-7FC603F48991}" type="parTrans" cxnId="{BCD59F23-FFD8-4C36-B489-411F523DC610}">
      <dgm:prSet/>
      <dgm:spPr/>
      <dgm:t>
        <a:bodyPr/>
        <a:lstStyle/>
        <a:p>
          <a:endParaRPr lang="en-US" sz="2400">
            <a:latin typeface="Open Sans" panose="020B0606030504020204" pitchFamily="34" charset="0"/>
            <a:ea typeface="Open Sans" panose="020B0606030504020204" pitchFamily="34" charset="0"/>
            <a:cs typeface="Open Sans" panose="020B0606030504020204" pitchFamily="34" charset="0"/>
          </a:endParaRPr>
        </a:p>
      </dgm:t>
    </dgm:pt>
    <dgm:pt modelId="{69BD92F0-B423-44CC-BE94-DBA7B323121D}" type="sibTrans" cxnId="{BCD59F23-FFD8-4C36-B489-411F523DC610}">
      <dgm:prSet/>
      <dgm:spPr/>
      <dgm:t>
        <a:bodyPr/>
        <a:lstStyle/>
        <a:p>
          <a:endParaRPr lang="en-US" sz="2400">
            <a:latin typeface="Open Sans" panose="020B0606030504020204" pitchFamily="34" charset="0"/>
            <a:ea typeface="Open Sans" panose="020B0606030504020204" pitchFamily="34" charset="0"/>
            <a:cs typeface="Open Sans" panose="020B0606030504020204" pitchFamily="34" charset="0"/>
          </a:endParaRPr>
        </a:p>
      </dgm:t>
    </dgm:pt>
    <dgm:pt modelId="{8AEDF3FF-2998-4106-A39C-E32D055774CD}" type="pres">
      <dgm:prSet presAssocID="{3E4D4982-3F87-4948-A6D9-C8E0464BFD37}" presName="root" presStyleCnt="0">
        <dgm:presLayoutVars>
          <dgm:dir/>
          <dgm:resizeHandles val="exact"/>
        </dgm:presLayoutVars>
      </dgm:prSet>
      <dgm:spPr/>
    </dgm:pt>
    <dgm:pt modelId="{486B1F30-C4AE-4034-B72E-B485C66DF784}" type="pres">
      <dgm:prSet presAssocID="{1F59B8C1-D10F-4206-85DC-E9449374B86B}" presName="compNode" presStyleCnt="0"/>
      <dgm:spPr/>
    </dgm:pt>
    <dgm:pt modelId="{382AAAAD-A8BC-4F27-9289-2269F6817521}" type="pres">
      <dgm:prSet presAssocID="{1F59B8C1-D10F-4206-85DC-E9449374B86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ricket"/>
        </a:ext>
      </dgm:extLst>
    </dgm:pt>
    <dgm:pt modelId="{C176664A-5D03-44E8-A076-2040A8C3C8A0}" type="pres">
      <dgm:prSet presAssocID="{1F59B8C1-D10F-4206-85DC-E9449374B86B}" presName="spaceRect" presStyleCnt="0"/>
      <dgm:spPr/>
    </dgm:pt>
    <dgm:pt modelId="{70AF38AE-B23A-4F2A-A679-082531968AA4}" type="pres">
      <dgm:prSet presAssocID="{1F59B8C1-D10F-4206-85DC-E9449374B86B}" presName="textRect" presStyleLbl="revTx" presStyleIdx="0" presStyleCnt="3">
        <dgm:presLayoutVars>
          <dgm:chMax val="1"/>
          <dgm:chPref val="1"/>
        </dgm:presLayoutVars>
      </dgm:prSet>
      <dgm:spPr/>
    </dgm:pt>
    <dgm:pt modelId="{ACBFD5BE-0B6A-4E2C-B16C-C425C9B0FD60}" type="pres">
      <dgm:prSet presAssocID="{999075EC-E105-441F-8583-275DD25AC197}" presName="sibTrans" presStyleCnt="0"/>
      <dgm:spPr/>
    </dgm:pt>
    <dgm:pt modelId="{4CC18936-E5CC-4DE8-817D-24073AF0F878}" type="pres">
      <dgm:prSet presAssocID="{9B179DF8-A513-43E7-8587-AC1025DEC31F}" presName="compNode" presStyleCnt="0"/>
      <dgm:spPr/>
    </dgm:pt>
    <dgm:pt modelId="{0D58CEC8-336B-45A1-9E0E-B872F25CEBBD}" type="pres">
      <dgm:prSet presAssocID="{9B179DF8-A513-43E7-8587-AC1025DEC31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rain in head"/>
        </a:ext>
      </dgm:extLst>
    </dgm:pt>
    <dgm:pt modelId="{61AAC2F8-6BBF-48D7-9E87-4061BA124E0C}" type="pres">
      <dgm:prSet presAssocID="{9B179DF8-A513-43E7-8587-AC1025DEC31F}" presName="spaceRect" presStyleCnt="0"/>
      <dgm:spPr/>
    </dgm:pt>
    <dgm:pt modelId="{E405DC6A-36DB-4799-9A7F-6C2C95547C9C}" type="pres">
      <dgm:prSet presAssocID="{9B179DF8-A513-43E7-8587-AC1025DEC31F}" presName="textRect" presStyleLbl="revTx" presStyleIdx="1" presStyleCnt="3">
        <dgm:presLayoutVars>
          <dgm:chMax val="1"/>
          <dgm:chPref val="1"/>
        </dgm:presLayoutVars>
      </dgm:prSet>
      <dgm:spPr/>
    </dgm:pt>
    <dgm:pt modelId="{F575ECD7-7B0D-44CB-8B4E-AB97EE566812}" type="pres">
      <dgm:prSet presAssocID="{7642D01D-3205-4909-98AC-6736E495BB8A}" presName="sibTrans" presStyleCnt="0"/>
      <dgm:spPr/>
    </dgm:pt>
    <dgm:pt modelId="{E1D90C12-DF03-43DD-ACFF-0C0EE91E14DE}" type="pres">
      <dgm:prSet presAssocID="{6573F079-8539-45CB-B0C0-48EAEF21C6E9}" presName="compNode" presStyleCnt="0"/>
      <dgm:spPr/>
    </dgm:pt>
    <dgm:pt modelId="{3EBCA323-6010-417C-99C8-C050234807A6}" type="pres">
      <dgm:prSet presAssocID="{6573F079-8539-45CB-B0C0-48EAEF21C6E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rain"/>
        </a:ext>
      </dgm:extLst>
    </dgm:pt>
    <dgm:pt modelId="{13DE7E22-2B34-4D2C-9F58-C8365B024540}" type="pres">
      <dgm:prSet presAssocID="{6573F079-8539-45CB-B0C0-48EAEF21C6E9}" presName="spaceRect" presStyleCnt="0"/>
      <dgm:spPr/>
    </dgm:pt>
    <dgm:pt modelId="{BE5F0BD9-2AC6-49B5-BBFD-D440750B0E98}" type="pres">
      <dgm:prSet presAssocID="{6573F079-8539-45CB-B0C0-48EAEF21C6E9}" presName="textRect" presStyleLbl="revTx" presStyleIdx="2" presStyleCnt="3">
        <dgm:presLayoutVars>
          <dgm:chMax val="1"/>
          <dgm:chPref val="1"/>
        </dgm:presLayoutVars>
      </dgm:prSet>
      <dgm:spPr/>
    </dgm:pt>
  </dgm:ptLst>
  <dgm:cxnLst>
    <dgm:cxn modelId="{619A310B-8C5A-4D79-B990-0FC76679F75A}" srcId="{3E4D4982-3F87-4948-A6D9-C8E0464BFD37}" destId="{9B179DF8-A513-43E7-8587-AC1025DEC31F}" srcOrd="1" destOrd="0" parTransId="{E9FA5E88-B721-4CC3-81A3-3A9283C42B95}" sibTransId="{7642D01D-3205-4909-98AC-6736E495BB8A}"/>
    <dgm:cxn modelId="{BCD59F23-FFD8-4C36-B489-411F523DC610}" srcId="{3E4D4982-3F87-4948-A6D9-C8E0464BFD37}" destId="{6573F079-8539-45CB-B0C0-48EAEF21C6E9}" srcOrd="2" destOrd="0" parTransId="{EF26F64D-335D-45D8-8402-7FC603F48991}" sibTransId="{69BD92F0-B423-44CC-BE94-DBA7B323121D}"/>
    <dgm:cxn modelId="{45A2245B-A4E6-420A-8CBA-A485F05FB79A}" type="presOf" srcId="{3E4D4982-3F87-4948-A6D9-C8E0464BFD37}" destId="{8AEDF3FF-2998-4106-A39C-E32D055774CD}" srcOrd="0" destOrd="0" presId="urn:microsoft.com/office/officeart/2018/2/layout/IconLabelList"/>
    <dgm:cxn modelId="{FC535D60-792C-4389-9C48-4EA75880E9F8}" type="presOf" srcId="{9B179DF8-A513-43E7-8587-AC1025DEC31F}" destId="{E405DC6A-36DB-4799-9A7F-6C2C95547C9C}" srcOrd="0" destOrd="0" presId="urn:microsoft.com/office/officeart/2018/2/layout/IconLabelList"/>
    <dgm:cxn modelId="{4BB27375-9DB6-4FEF-B789-1B3B7EFCDD01}" type="presOf" srcId="{6573F079-8539-45CB-B0C0-48EAEF21C6E9}" destId="{BE5F0BD9-2AC6-49B5-BBFD-D440750B0E98}" srcOrd="0" destOrd="0" presId="urn:microsoft.com/office/officeart/2018/2/layout/IconLabelList"/>
    <dgm:cxn modelId="{D42C65C1-04EC-4DF4-B891-FCC5408F2159}" type="presOf" srcId="{1F59B8C1-D10F-4206-85DC-E9449374B86B}" destId="{70AF38AE-B23A-4F2A-A679-082531968AA4}" srcOrd="0" destOrd="0" presId="urn:microsoft.com/office/officeart/2018/2/layout/IconLabelList"/>
    <dgm:cxn modelId="{FC73ACC4-EA6C-4BBF-ADA1-E99F3396972E}" srcId="{3E4D4982-3F87-4948-A6D9-C8E0464BFD37}" destId="{1F59B8C1-D10F-4206-85DC-E9449374B86B}" srcOrd="0" destOrd="0" parTransId="{63CA7FCE-72D9-48D0-869C-619DDBC8E790}" sibTransId="{999075EC-E105-441F-8583-275DD25AC197}"/>
    <dgm:cxn modelId="{F3B3A6A6-FC89-46C8-A81C-2F02B6F515D5}" type="presParOf" srcId="{8AEDF3FF-2998-4106-A39C-E32D055774CD}" destId="{486B1F30-C4AE-4034-B72E-B485C66DF784}" srcOrd="0" destOrd="0" presId="urn:microsoft.com/office/officeart/2018/2/layout/IconLabelList"/>
    <dgm:cxn modelId="{BD71D0A9-B350-4BF2-B073-63FBF0BF06B5}" type="presParOf" srcId="{486B1F30-C4AE-4034-B72E-B485C66DF784}" destId="{382AAAAD-A8BC-4F27-9289-2269F6817521}" srcOrd="0" destOrd="0" presId="urn:microsoft.com/office/officeart/2018/2/layout/IconLabelList"/>
    <dgm:cxn modelId="{612CB0CB-C412-43C0-8F3A-623EE05EAB1F}" type="presParOf" srcId="{486B1F30-C4AE-4034-B72E-B485C66DF784}" destId="{C176664A-5D03-44E8-A076-2040A8C3C8A0}" srcOrd="1" destOrd="0" presId="urn:microsoft.com/office/officeart/2018/2/layout/IconLabelList"/>
    <dgm:cxn modelId="{AC0D94E1-8DD4-4E1D-B222-AB283C52CCEA}" type="presParOf" srcId="{486B1F30-C4AE-4034-B72E-B485C66DF784}" destId="{70AF38AE-B23A-4F2A-A679-082531968AA4}" srcOrd="2" destOrd="0" presId="urn:microsoft.com/office/officeart/2018/2/layout/IconLabelList"/>
    <dgm:cxn modelId="{35AAC428-9BF5-48AB-8676-28BCFC62DFA2}" type="presParOf" srcId="{8AEDF3FF-2998-4106-A39C-E32D055774CD}" destId="{ACBFD5BE-0B6A-4E2C-B16C-C425C9B0FD60}" srcOrd="1" destOrd="0" presId="urn:microsoft.com/office/officeart/2018/2/layout/IconLabelList"/>
    <dgm:cxn modelId="{DA0A322C-6757-48D5-8CC4-7DDE7D7BDE37}" type="presParOf" srcId="{8AEDF3FF-2998-4106-A39C-E32D055774CD}" destId="{4CC18936-E5CC-4DE8-817D-24073AF0F878}" srcOrd="2" destOrd="0" presId="urn:microsoft.com/office/officeart/2018/2/layout/IconLabelList"/>
    <dgm:cxn modelId="{FB34521E-3848-4A8B-90AB-61D696F21B79}" type="presParOf" srcId="{4CC18936-E5CC-4DE8-817D-24073AF0F878}" destId="{0D58CEC8-336B-45A1-9E0E-B872F25CEBBD}" srcOrd="0" destOrd="0" presId="urn:microsoft.com/office/officeart/2018/2/layout/IconLabelList"/>
    <dgm:cxn modelId="{9888F8BB-4EE3-4B5A-9DCE-C7B600F6FF0C}" type="presParOf" srcId="{4CC18936-E5CC-4DE8-817D-24073AF0F878}" destId="{61AAC2F8-6BBF-48D7-9E87-4061BA124E0C}" srcOrd="1" destOrd="0" presId="urn:microsoft.com/office/officeart/2018/2/layout/IconLabelList"/>
    <dgm:cxn modelId="{AE884B2F-42D9-4639-B1B3-22B06831A7C1}" type="presParOf" srcId="{4CC18936-E5CC-4DE8-817D-24073AF0F878}" destId="{E405DC6A-36DB-4799-9A7F-6C2C95547C9C}" srcOrd="2" destOrd="0" presId="urn:microsoft.com/office/officeart/2018/2/layout/IconLabelList"/>
    <dgm:cxn modelId="{0FF27035-0768-4DF4-AC00-8A94855091BD}" type="presParOf" srcId="{8AEDF3FF-2998-4106-A39C-E32D055774CD}" destId="{F575ECD7-7B0D-44CB-8B4E-AB97EE566812}" srcOrd="3" destOrd="0" presId="urn:microsoft.com/office/officeart/2018/2/layout/IconLabelList"/>
    <dgm:cxn modelId="{57B46DF5-2160-467A-9DEE-CDCA4DB1A437}" type="presParOf" srcId="{8AEDF3FF-2998-4106-A39C-E32D055774CD}" destId="{E1D90C12-DF03-43DD-ACFF-0C0EE91E14DE}" srcOrd="4" destOrd="0" presId="urn:microsoft.com/office/officeart/2018/2/layout/IconLabelList"/>
    <dgm:cxn modelId="{639C7FEF-8A10-414F-9F8F-89DF44803B7A}" type="presParOf" srcId="{E1D90C12-DF03-43DD-ACFF-0C0EE91E14DE}" destId="{3EBCA323-6010-417C-99C8-C050234807A6}" srcOrd="0" destOrd="0" presId="urn:microsoft.com/office/officeart/2018/2/layout/IconLabelList"/>
    <dgm:cxn modelId="{4452ECB2-55F4-4FB2-B203-3EB43FA3A1A1}" type="presParOf" srcId="{E1D90C12-DF03-43DD-ACFF-0C0EE91E14DE}" destId="{13DE7E22-2B34-4D2C-9F58-C8365B024540}" srcOrd="1" destOrd="0" presId="urn:microsoft.com/office/officeart/2018/2/layout/IconLabelList"/>
    <dgm:cxn modelId="{0D9C9EE5-32B3-4557-BE25-5AC07C65F842}" type="presParOf" srcId="{E1D90C12-DF03-43DD-ACFF-0C0EE91E14DE}" destId="{BE5F0BD9-2AC6-49B5-BBFD-D440750B0E98}"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1096E0-244D-49D4-AE55-090F44963C0C}" type="doc">
      <dgm:prSet loTypeId="urn:microsoft.com/office/officeart/2005/8/layout/pyramid4" loCatId="pyramid" qsTypeId="urn:microsoft.com/office/officeart/2005/8/quickstyle/simple1" qsCatId="simple" csTypeId="urn:microsoft.com/office/officeart/2005/8/colors/accent1_2" csCatId="accent1" phldr="1"/>
      <dgm:spPr/>
      <dgm:t>
        <a:bodyPr/>
        <a:lstStyle/>
        <a:p>
          <a:endParaRPr lang="en-IN"/>
        </a:p>
      </dgm:t>
    </dgm:pt>
    <dgm:pt modelId="{127CBC38-DB9F-4F29-B182-1592CEA3ECBE}">
      <dgm:prSet phldrT="[Text]"/>
      <dgm:spPr>
        <a:solidFill>
          <a:srgbClr val="8294DC"/>
        </a:solidFill>
      </dgm:spPr>
      <dgm:t>
        <a:bodyPr/>
        <a:lstStyle/>
        <a:p>
          <a:r>
            <a:rPr lang="en-US" b="1" dirty="0"/>
            <a:t>PEDAGOGY </a:t>
          </a:r>
          <a:r>
            <a:rPr lang="en-US" dirty="0"/>
            <a:t>(Formal) </a:t>
          </a:r>
          <a:r>
            <a:rPr lang="en-US" i="1" dirty="0"/>
            <a:t>Teacher Guided Structured Learning</a:t>
          </a:r>
          <a:endParaRPr lang="en-IN" i="1" dirty="0"/>
        </a:p>
      </dgm:t>
    </dgm:pt>
    <dgm:pt modelId="{8DBAEE9B-82B4-4DB0-AAE1-5FE2501AEADA}" type="parTrans" cxnId="{4C50ADDC-611F-4769-B496-7FFF171901ED}">
      <dgm:prSet/>
      <dgm:spPr/>
      <dgm:t>
        <a:bodyPr/>
        <a:lstStyle/>
        <a:p>
          <a:endParaRPr lang="en-IN"/>
        </a:p>
      </dgm:t>
    </dgm:pt>
    <dgm:pt modelId="{D83E785B-1126-44AB-8A15-A855620F71D2}" type="sibTrans" cxnId="{4C50ADDC-611F-4769-B496-7FFF171901ED}">
      <dgm:prSet/>
      <dgm:spPr/>
      <dgm:t>
        <a:bodyPr/>
        <a:lstStyle/>
        <a:p>
          <a:endParaRPr lang="en-IN"/>
        </a:p>
      </dgm:t>
    </dgm:pt>
    <dgm:pt modelId="{868A32F0-D535-414E-B306-132B9719E668}">
      <dgm:prSet phldrT="[Text]"/>
      <dgm:spPr>
        <a:solidFill>
          <a:srgbClr val="BBBF11"/>
        </a:solidFill>
      </dgm:spPr>
      <dgm:t>
        <a:bodyPr/>
        <a:lstStyle/>
        <a:p>
          <a:r>
            <a:rPr lang="en-US" b="1" dirty="0"/>
            <a:t>ANDRAGOGY </a:t>
          </a:r>
          <a:r>
            <a:rPr lang="en-US" dirty="0"/>
            <a:t>(Non-Formal) Teacher facilitated Self-Directed Learning</a:t>
          </a:r>
          <a:endParaRPr lang="en-IN" dirty="0"/>
        </a:p>
      </dgm:t>
    </dgm:pt>
    <dgm:pt modelId="{833FE485-41F5-441E-971C-546D62867234}" type="parTrans" cxnId="{B1967092-67BF-435D-AD2A-37D4E68350A0}">
      <dgm:prSet/>
      <dgm:spPr/>
      <dgm:t>
        <a:bodyPr/>
        <a:lstStyle/>
        <a:p>
          <a:endParaRPr lang="en-IN"/>
        </a:p>
      </dgm:t>
    </dgm:pt>
    <dgm:pt modelId="{F0CF2649-7D39-4057-BD9F-3B1CEC7CAC77}" type="sibTrans" cxnId="{B1967092-67BF-435D-AD2A-37D4E68350A0}">
      <dgm:prSet/>
      <dgm:spPr/>
      <dgm:t>
        <a:bodyPr/>
        <a:lstStyle/>
        <a:p>
          <a:endParaRPr lang="en-IN"/>
        </a:p>
      </dgm:t>
    </dgm:pt>
    <dgm:pt modelId="{C36BB212-7272-4775-B5C3-A741B49840BC}">
      <dgm:prSet phldrT="[Text]" custT="1"/>
      <dgm:spPr>
        <a:solidFill>
          <a:schemeClr val="bg1"/>
        </a:solidFill>
      </dgm:spPr>
      <dgm:t>
        <a:bodyPr/>
        <a:lstStyle/>
        <a:p>
          <a:r>
            <a:rPr lang="en-US" sz="2800" dirty="0">
              <a:solidFill>
                <a:schemeClr val="tx1"/>
              </a:solidFill>
            </a:rPr>
            <a:t>Lifelong Learning</a:t>
          </a:r>
          <a:endParaRPr lang="en-IN" sz="2800" dirty="0">
            <a:solidFill>
              <a:schemeClr val="tx1"/>
            </a:solidFill>
          </a:endParaRPr>
        </a:p>
      </dgm:t>
    </dgm:pt>
    <dgm:pt modelId="{027BE0EF-BA2F-4429-A34D-E2A9843126EE}" type="parTrans" cxnId="{611B58B9-FCFA-432A-BD0C-26C12C67FBE2}">
      <dgm:prSet/>
      <dgm:spPr/>
      <dgm:t>
        <a:bodyPr/>
        <a:lstStyle/>
        <a:p>
          <a:endParaRPr lang="en-IN"/>
        </a:p>
      </dgm:t>
    </dgm:pt>
    <dgm:pt modelId="{2394D027-735E-4550-A794-A1C7B9330663}" type="sibTrans" cxnId="{611B58B9-FCFA-432A-BD0C-26C12C67FBE2}">
      <dgm:prSet/>
      <dgm:spPr/>
      <dgm:t>
        <a:bodyPr/>
        <a:lstStyle/>
        <a:p>
          <a:endParaRPr lang="en-IN"/>
        </a:p>
      </dgm:t>
    </dgm:pt>
    <dgm:pt modelId="{EEBB1FB2-0CC7-45D4-B725-8B5E25F358F3}">
      <dgm:prSet phldrT="[Text]"/>
      <dgm:spPr>
        <a:solidFill>
          <a:srgbClr val="E15829"/>
        </a:solidFill>
      </dgm:spPr>
      <dgm:t>
        <a:bodyPr/>
        <a:lstStyle/>
        <a:p>
          <a:r>
            <a:rPr lang="en-US" b="1" dirty="0"/>
            <a:t>HEUTAGOGY </a:t>
          </a:r>
          <a:r>
            <a:rPr lang="en-US" dirty="0"/>
            <a:t>(Informal) Learner’s Self-Determined Learning </a:t>
          </a:r>
          <a:endParaRPr lang="en-IN" dirty="0"/>
        </a:p>
      </dgm:t>
    </dgm:pt>
    <dgm:pt modelId="{1757A5EE-31DA-4F52-8A7F-7460B4DF4848}" type="parTrans" cxnId="{0AF696B4-2BA8-4326-B7ED-A7A67F69A06E}">
      <dgm:prSet/>
      <dgm:spPr/>
      <dgm:t>
        <a:bodyPr/>
        <a:lstStyle/>
        <a:p>
          <a:endParaRPr lang="en-IN"/>
        </a:p>
      </dgm:t>
    </dgm:pt>
    <dgm:pt modelId="{3CC94724-2F02-4645-B721-E6513FF2C8C2}" type="sibTrans" cxnId="{0AF696B4-2BA8-4326-B7ED-A7A67F69A06E}">
      <dgm:prSet/>
      <dgm:spPr/>
      <dgm:t>
        <a:bodyPr/>
        <a:lstStyle/>
        <a:p>
          <a:endParaRPr lang="en-IN"/>
        </a:p>
      </dgm:t>
    </dgm:pt>
    <dgm:pt modelId="{EED32460-A7E2-4742-B177-916613DDCD9F}" type="pres">
      <dgm:prSet presAssocID="{E81096E0-244D-49D4-AE55-090F44963C0C}" presName="compositeShape" presStyleCnt="0">
        <dgm:presLayoutVars>
          <dgm:chMax val="9"/>
          <dgm:dir/>
          <dgm:resizeHandles val="exact"/>
        </dgm:presLayoutVars>
      </dgm:prSet>
      <dgm:spPr/>
    </dgm:pt>
    <dgm:pt modelId="{1ACDAB72-B6AA-4693-A55C-53715FB069ED}" type="pres">
      <dgm:prSet presAssocID="{E81096E0-244D-49D4-AE55-090F44963C0C}" presName="triangle1" presStyleLbl="node1" presStyleIdx="0" presStyleCnt="4">
        <dgm:presLayoutVars>
          <dgm:bulletEnabled val="1"/>
        </dgm:presLayoutVars>
      </dgm:prSet>
      <dgm:spPr/>
    </dgm:pt>
    <dgm:pt modelId="{D043EA04-52CD-4499-9756-DAB28D5973B8}" type="pres">
      <dgm:prSet presAssocID="{E81096E0-244D-49D4-AE55-090F44963C0C}" presName="triangle2" presStyleLbl="node1" presStyleIdx="1" presStyleCnt="4">
        <dgm:presLayoutVars>
          <dgm:bulletEnabled val="1"/>
        </dgm:presLayoutVars>
      </dgm:prSet>
      <dgm:spPr/>
    </dgm:pt>
    <dgm:pt modelId="{E6E7A802-33BB-433B-8E04-E84A471ABA52}" type="pres">
      <dgm:prSet presAssocID="{E81096E0-244D-49D4-AE55-090F44963C0C}" presName="triangle3" presStyleLbl="node1" presStyleIdx="2" presStyleCnt="4">
        <dgm:presLayoutVars>
          <dgm:bulletEnabled val="1"/>
        </dgm:presLayoutVars>
      </dgm:prSet>
      <dgm:spPr/>
    </dgm:pt>
    <dgm:pt modelId="{4E92AE18-2F11-4324-A75B-CD8D8D7CF683}" type="pres">
      <dgm:prSet presAssocID="{E81096E0-244D-49D4-AE55-090F44963C0C}" presName="triangle4" presStyleLbl="node1" presStyleIdx="3" presStyleCnt="4">
        <dgm:presLayoutVars>
          <dgm:bulletEnabled val="1"/>
        </dgm:presLayoutVars>
      </dgm:prSet>
      <dgm:spPr/>
    </dgm:pt>
  </dgm:ptLst>
  <dgm:cxnLst>
    <dgm:cxn modelId="{B1967092-67BF-435D-AD2A-37D4E68350A0}" srcId="{E81096E0-244D-49D4-AE55-090F44963C0C}" destId="{868A32F0-D535-414E-B306-132B9719E668}" srcOrd="1" destOrd="0" parTransId="{833FE485-41F5-441E-971C-546D62867234}" sibTransId="{F0CF2649-7D39-4057-BD9F-3B1CEC7CAC77}"/>
    <dgm:cxn modelId="{6433DD9A-C661-410A-8138-B3568890E149}" type="presOf" srcId="{E81096E0-244D-49D4-AE55-090F44963C0C}" destId="{EED32460-A7E2-4742-B177-916613DDCD9F}" srcOrd="0" destOrd="0" presId="urn:microsoft.com/office/officeart/2005/8/layout/pyramid4"/>
    <dgm:cxn modelId="{F54555A6-22B5-44AE-9684-B16997823961}" type="presOf" srcId="{EEBB1FB2-0CC7-45D4-B725-8B5E25F358F3}" destId="{4E92AE18-2F11-4324-A75B-CD8D8D7CF683}" srcOrd="0" destOrd="0" presId="urn:microsoft.com/office/officeart/2005/8/layout/pyramid4"/>
    <dgm:cxn modelId="{1674BAAC-374F-432E-A0FE-C7502DEA370A}" type="presOf" srcId="{127CBC38-DB9F-4F29-B182-1592CEA3ECBE}" destId="{1ACDAB72-B6AA-4693-A55C-53715FB069ED}" srcOrd="0" destOrd="0" presId="urn:microsoft.com/office/officeart/2005/8/layout/pyramid4"/>
    <dgm:cxn modelId="{0AF696B4-2BA8-4326-B7ED-A7A67F69A06E}" srcId="{E81096E0-244D-49D4-AE55-090F44963C0C}" destId="{EEBB1FB2-0CC7-45D4-B725-8B5E25F358F3}" srcOrd="3" destOrd="0" parTransId="{1757A5EE-31DA-4F52-8A7F-7460B4DF4848}" sibTransId="{3CC94724-2F02-4645-B721-E6513FF2C8C2}"/>
    <dgm:cxn modelId="{611B58B9-FCFA-432A-BD0C-26C12C67FBE2}" srcId="{E81096E0-244D-49D4-AE55-090F44963C0C}" destId="{C36BB212-7272-4775-B5C3-A741B49840BC}" srcOrd="2" destOrd="0" parTransId="{027BE0EF-BA2F-4429-A34D-E2A9843126EE}" sibTransId="{2394D027-735E-4550-A794-A1C7B9330663}"/>
    <dgm:cxn modelId="{EAEE20C6-BCCA-4AE7-8392-1509EC2119A7}" type="presOf" srcId="{C36BB212-7272-4775-B5C3-A741B49840BC}" destId="{E6E7A802-33BB-433B-8E04-E84A471ABA52}" srcOrd="0" destOrd="0" presId="urn:microsoft.com/office/officeart/2005/8/layout/pyramid4"/>
    <dgm:cxn modelId="{DAC6B5C9-654A-4EB8-A213-D37112FF8E78}" type="presOf" srcId="{868A32F0-D535-414E-B306-132B9719E668}" destId="{D043EA04-52CD-4499-9756-DAB28D5973B8}" srcOrd="0" destOrd="0" presId="urn:microsoft.com/office/officeart/2005/8/layout/pyramid4"/>
    <dgm:cxn modelId="{4C50ADDC-611F-4769-B496-7FFF171901ED}" srcId="{E81096E0-244D-49D4-AE55-090F44963C0C}" destId="{127CBC38-DB9F-4F29-B182-1592CEA3ECBE}" srcOrd="0" destOrd="0" parTransId="{8DBAEE9B-82B4-4DB0-AAE1-5FE2501AEADA}" sibTransId="{D83E785B-1126-44AB-8A15-A855620F71D2}"/>
    <dgm:cxn modelId="{A756CC61-4CD4-4AD7-8B66-1450AB7B427F}" type="presParOf" srcId="{EED32460-A7E2-4742-B177-916613DDCD9F}" destId="{1ACDAB72-B6AA-4693-A55C-53715FB069ED}" srcOrd="0" destOrd="0" presId="urn:microsoft.com/office/officeart/2005/8/layout/pyramid4"/>
    <dgm:cxn modelId="{3AFEFCC9-A1F0-4B47-A629-D8D3FC68D0FA}" type="presParOf" srcId="{EED32460-A7E2-4742-B177-916613DDCD9F}" destId="{D043EA04-52CD-4499-9756-DAB28D5973B8}" srcOrd="1" destOrd="0" presId="urn:microsoft.com/office/officeart/2005/8/layout/pyramid4"/>
    <dgm:cxn modelId="{AB1E197E-EAA3-487D-BDD3-98F14ACB18D4}" type="presParOf" srcId="{EED32460-A7E2-4742-B177-916613DDCD9F}" destId="{E6E7A802-33BB-433B-8E04-E84A471ABA52}" srcOrd="2" destOrd="0" presId="urn:microsoft.com/office/officeart/2005/8/layout/pyramid4"/>
    <dgm:cxn modelId="{6497EB2F-85BB-4F5F-99C2-C1511D1B4471}" type="presParOf" srcId="{EED32460-A7E2-4742-B177-916613DDCD9F}" destId="{4E92AE18-2F11-4324-A75B-CD8D8D7CF683}"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289217B-3115-464E-B821-AA39354E7799}" type="doc">
      <dgm:prSet loTypeId="urn:microsoft.com/office/officeart/2005/8/layout/rings+Icon" loCatId="officeonline" qsTypeId="urn:microsoft.com/office/officeart/2005/8/quickstyle/simple1" qsCatId="simple" csTypeId="urn:microsoft.com/office/officeart/2005/8/colors/accent1_2" csCatId="accent1" phldr="1"/>
      <dgm:spPr/>
    </dgm:pt>
    <dgm:pt modelId="{66B10A88-6191-4661-8281-3392BF1C5740}">
      <dgm:prSet phldrT="[Text]"/>
      <dgm:spPr>
        <a:solidFill>
          <a:srgbClr val="B3AA7E">
            <a:alpha val="49804"/>
          </a:srgbClr>
        </a:solidFill>
      </dgm:spPr>
      <dgm:t>
        <a:bodyPr/>
        <a:lstStyle/>
        <a:p>
          <a:r>
            <a:rPr lang="en-US" dirty="0"/>
            <a:t>Businesses</a:t>
          </a:r>
        </a:p>
      </dgm:t>
    </dgm:pt>
    <dgm:pt modelId="{14C8887B-3FE0-43AE-AF92-81513CEA4AF5}" type="parTrans" cxnId="{D7D777C2-F21D-4E14-91B0-6D247949D53F}">
      <dgm:prSet/>
      <dgm:spPr/>
      <dgm:t>
        <a:bodyPr/>
        <a:lstStyle/>
        <a:p>
          <a:endParaRPr lang="en-US"/>
        </a:p>
      </dgm:t>
    </dgm:pt>
    <dgm:pt modelId="{9931FE9C-D715-467A-901D-CC6D8B987202}" type="sibTrans" cxnId="{D7D777C2-F21D-4E14-91B0-6D247949D53F}">
      <dgm:prSet/>
      <dgm:spPr/>
      <dgm:t>
        <a:bodyPr/>
        <a:lstStyle/>
        <a:p>
          <a:endParaRPr lang="en-US"/>
        </a:p>
      </dgm:t>
    </dgm:pt>
    <dgm:pt modelId="{9B68B2B3-D9EF-4587-B8CB-6B2FFEE0EE49}">
      <dgm:prSet phldrT="[Text]"/>
      <dgm:spPr>
        <a:solidFill>
          <a:srgbClr val="B3AA7E">
            <a:alpha val="49804"/>
          </a:srgbClr>
        </a:solidFill>
      </dgm:spPr>
      <dgm:t>
        <a:bodyPr/>
        <a:lstStyle/>
        <a:p>
          <a:r>
            <a:rPr lang="en-US" dirty="0"/>
            <a:t>Educational Institutions</a:t>
          </a:r>
        </a:p>
      </dgm:t>
    </dgm:pt>
    <dgm:pt modelId="{B26686F7-C38D-4F47-8660-2E78EAA2EA86}" type="parTrans" cxnId="{7E64A62A-916C-4EDA-90E0-EC25B3CA69ED}">
      <dgm:prSet/>
      <dgm:spPr/>
      <dgm:t>
        <a:bodyPr/>
        <a:lstStyle/>
        <a:p>
          <a:endParaRPr lang="en-US"/>
        </a:p>
      </dgm:t>
    </dgm:pt>
    <dgm:pt modelId="{4B2FDA8F-43A1-425E-A340-711007E2F9D6}" type="sibTrans" cxnId="{7E64A62A-916C-4EDA-90E0-EC25B3CA69ED}">
      <dgm:prSet/>
      <dgm:spPr/>
      <dgm:t>
        <a:bodyPr/>
        <a:lstStyle/>
        <a:p>
          <a:endParaRPr lang="en-US"/>
        </a:p>
      </dgm:t>
    </dgm:pt>
    <dgm:pt modelId="{AB499D39-EE6E-46A7-931E-50F8B20465B1}">
      <dgm:prSet phldrT="[Text]"/>
      <dgm:spPr>
        <a:solidFill>
          <a:srgbClr val="27018E"/>
        </a:solidFill>
      </dgm:spPr>
      <dgm:t>
        <a:bodyPr/>
        <a:lstStyle/>
        <a:p>
          <a:r>
            <a:rPr lang="en-US" dirty="0">
              <a:solidFill>
                <a:schemeClr val="bg1"/>
              </a:solidFill>
            </a:rPr>
            <a:t>Governments</a:t>
          </a:r>
          <a:endParaRPr lang="en-US" dirty="0"/>
        </a:p>
      </dgm:t>
    </dgm:pt>
    <dgm:pt modelId="{5FEEB2C9-E2C4-4075-8F9D-487E53F1B465}" type="parTrans" cxnId="{B4673DF9-3267-4F95-B3F1-FA2E4CCB36BC}">
      <dgm:prSet/>
      <dgm:spPr/>
      <dgm:t>
        <a:bodyPr/>
        <a:lstStyle/>
        <a:p>
          <a:endParaRPr lang="en-CA"/>
        </a:p>
      </dgm:t>
    </dgm:pt>
    <dgm:pt modelId="{570A235A-DC4A-477A-9347-C643811D8D93}" type="sibTrans" cxnId="{B4673DF9-3267-4F95-B3F1-FA2E4CCB36BC}">
      <dgm:prSet/>
      <dgm:spPr/>
      <dgm:t>
        <a:bodyPr/>
        <a:lstStyle/>
        <a:p>
          <a:endParaRPr lang="en-CA"/>
        </a:p>
      </dgm:t>
    </dgm:pt>
    <dgm:pt modelId="{C83DDF66-696D-495B-A808-0C72AC9E4C23}" type="pres">
      <dgm:prSet presAssocID="{8289217B-3115-464E-B821-AA39354E7799}" presName="Name0" presStyleCnt="0">
        <dgm:presLayoutVars>
          <dgm:chMax val="7"/>
          <dgm:dir/>
          <dgm:resizeHandles val="exact"/>
        </dgm:presLayoutVars>
      </dgm:prSet>
      <dgm:spPr/>
    </dgm:pt>
    <dgm:pt modelId="{92E1734C-6C32-43B8-9DCD-55D45C9F10CA}" type="pres">
      <dgm:prSet presAssocID="{8289217B-3115-464E-B821-AA39354E7799}" presName="ellipse1" presStyleLbl="vennNode1" presStyleIdx="0" presStyleCnt="3" custLinFactNeighborX="-4455" custLinFactNeighborY="0">
        <dgm:presLayoutVars>
          <dgm:bulletEnabled val="1"/>
        </dgm:presLayoutVars>
      </dgm:prSet>
      <dgm:spPr/>
    </dgm:pt>
    <dgm:pt modelId="{9DBD7BCD-5541-44E9-A5CC-D76308CFD7C9}" type="pres">
      <dgm:prSet presAssocID="{8289217B-3115-464E-B821-AA39354E7799}" presName="ellipse2" presStyleLbl="vennNode1" presStyleIdx="1" presStyleCnt="3" custLinFactNeighborX="-8524" custLinFactNeighborY="5573">
        <dgm:presLayoutVars>
          <dgm:bulletEnabled val="1"/>
        </dgm:presLayoutVars>
      </dgm:prSet>
      <dgm:spPr/>
    </dgm:pt>
    <dgm:pt modelId="{46B68A68-86C3-4D5C-A41D-9813C0523AED}" type="pres">
      <dgm:prSet presAssocID="{8289217B-3115-464E-B821-AA39354E7799}" presName="ellipse3" presStyleLbl="vennNode1" presStyleIdx="2" presStyleCnt="3" custLinFactNeighborX="-19755" custLinFactNeighborY="0">
        <dgm:presLayoutVars>
          <dgm:bulletEnabled val="1"/>
        </dgm:presLayoutVars>
      </dgm:prSet>
      <dgm:spPr/>
    </dgm:pt>
  </dgm:ptLst>
  <dgm:cxnLst>
    <dgm:cxn modelId="{7E64A62A-916C-4EDA-90E0-EC25B3CA69ED}" srcId="{8289217B-3115-464E-B821-AA39354E7799}" destId="{9B68B2B3-D9EF-4587-B8CB-6B2FFEE0EE49}" srcOrd="2" destOrd="0" parTransId="{B26686F7-C38D-4F47-8660-2E78EAA2EA86}" sibTransId="{4B2FDA8F-43A1-425E-A340-711007E2F9D6}"/>
    <dgm:cxn modelId="{C2243589-AA13-4AF4-8080-762A8DA7AB36}" type="presOf" srcId="{66B10A88-6191-4661-8281-3392BF1C5740}" destId="{9DBD7BCD-5541-44E9-A5CC-D76308CFD7C9}" srcOrd="0" destOrd="0" presId="urn:microsoft.com/office/officeart/2005/8/layout/rings+Icon"/>
    <dgm:cxn modelId="{73FD378E-1E0E-4F66-971F-81517E972198}" type="presOf" srcId="{9B68B2B3-D9EF-4587-B8CB-6B2FFEE0EE49}" destId="{46B68A68-86C3-4D5C-A41D-9813C0523AED}" srcOrd="0" destOrd="0" presId="urn:microsoft.com/office/officeart/2005/8/layout/rings+Icon"/>
    <dgm:cxn modelId="{D7D777C2-F21D-4E14-91B0-6D247949D53F}" srcId="{8289217B-3115-464E-B821-AA39354E7799}" destId="{66B10A88-6191-4661-8281-3392BF1C5740}" srcOrd="1" destOrd="0" parTransId="{14C8887B-3FE0-43AE-AF92-81513CEA4AF5}" sibTransId="{9931FE9C-D715-467A-901D-CC6D8B987202}"/>
    <dgm:cxn modelId="{868E74E4-6D9A-4A49-9960-925EDD1686A4}" type="presOf" srcId="{AB499D39-EE6E-46A7-931E-50F8B20465B1}" destId="{92E1734C-6C32-43B8-9DCD-55D45C9F10CA}" srcOrd="0" destOrd="0" presId="urn:microsoft.com/office/officeart/2005/8/layout/rings+Icon"/>
    <dgm:cxn modelId="{89F4F4F2-2DEC-4A54-A186-57F79944DD1D}" type="presOf" srcId="{8289217B-3115-464E-B821-AA39354E7799}" destId="{C83DDF66-696D-495B-A808-0C72AC9E4C23}" srcOrd="0" destOrd="0" presId="urn:microsoft.com/office/officeart/2005/8/layout/rings+Icon"/>
    <dgm:cxn modelId="{B4673DF9-3267-4F95-B3F1-FA2E4CCB36BC}" srcId="{8289217B-3115-464E-B821-AA39354E7799}" destId="{AB499D39-EE6E-46A7-931E-50F8B20465B1}" srcOrd="0" destOrd="0" parTransId="{5FEEB2C9-E2C4-4075-8F9D-487E53F1B465}" sibTransId="{570A235A-DC4A-477A-9347-C643811D8D93}"/>
    <dgm:cxn modelId="{C59E334E-4C39-4E2C-B122-F5C485FE0826}" type="presParOf" srcId="{C83DDF66-696D-495B-A808-0C72AC9E4C23}" destId="{92E1734C-6C32-43B8-9DCD-55D45C9F10CA}" srcOrd="0" destOrd="0" presId="urn:microsoft.com/office/officeart/2005/8/layout/rings+Icon"/>
    <dgm:cxn modelId="{410E7ABC-7EF5-4D07-823D-34155C2D8084}" type="presParOf" srcId="{C83DDF66-696D-495B-A808-0C72AC9E4C23}" destId="{9DBD7BCD-5541-44E9-A5CC-D76308CFD7C9}" srcOrd="1" destOrd="0" presId="urn:microsoft.com/office/officeart/2005/8/layout/rings+Icon"/>
    <dgm:cxn modelId="{50C32A46-E60E-4FAD-B5A8-D72E5B46B705}" type="presParOf" srcId="{C83DDF66-696D-495B-A808-0C72AC9E4C23}" destId="{46B68A68-86C3-4D5C-A41D-9813C0523AED}"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289217B-3115-464E-B821-AA39354E7799}" type="doc">
      <dgm:prSet loTypeId="urn:microsoft.com/office/officeart/2005/8/layout/rings+Icon" loCatId="officeonline" qsTypeId="urn:microsoft.com/office/officeart/2005/8/quickstyle/simple1" qsCatId="simple" csTypeId="urn:microsoft.com/office/officeart/2005/8/colors/accent1_2" csCatId="accent1" phldr="1"/>
      <dgm:spPr/>
    </dgm:pt>
    <dgm:pt modelId="{66B10A88-6191-4661-8281-3392BF1C5740}">
      <dgm:prSet phldrT="[Text]" custT="1"/>
      <dgm:spPr>
        <a:solidFill>
          <a:srgbClr val="27018E"/>
        </a:solidFill>
      </dgm:spPr>
      <dgm:t>
        <a:bodyPr/>
        <a:lstStyle/>
        <a:p>
          <a:r>
            <a:rPr lang="en-US" sz="2400" dirty="0">
              <a:solidFill>
                <a:schemeClr val="bg1"/>
              </a:solidFill>
            </a:rPr>
            <a:t>Businesses</a:t>
          </a:r>
        </a:p>
      </dgm:t>
    </dgm:pt>
    <dgm:pt modelId="{14C8887B-3FE0-43AE-AF92-81513CEA4AF5}" type="parTrans" cxnId="{D7D777C2-F21D-4E14-91B0-6D247949D53F}">
      <dgm:prSet/>
      <dgm:spPr/>
      <dgm:t>
        <a:bodyPr/>
        <a:lstStyle/>
        <a:p>
          <a:endParaRPr lang="en-US"/>
        </a:p>
      </dgm:t>
    </dgm:pt>
    <dgm:pt modelId="{9931FE9C-D715-467A-901D-CC6D8B987202}" type="sibTrans" cxnId="{D7D777C2-F21D-4E14-91B0-6D247949D53F}">
      <dgm:prSet/>
      <dgm:spPr/>
      <dgm:t>
        <a:bodyPr/>
        <a:lstStyle/>
        <a:p>
          <a:endParaRPr lang="en-US"/>
        </a:p>
      </dgm:t>
    </dgm:pt>
    <dgm:pt modelId="{9B68B2B3-D9EF-4587-B8CB-6B2FFEE0EE49}">
      <dgm:prSet phldrT="[Text]"/>
      <dgm:spPr>
        <a:solidFill>
          <a:srgbClr val="B3AA7E">
            <a:alpha val="49804"/>
          </a:srgbClr>
        </a:solidFill>
      </dgm:spPr>
      <dgm:t>
        <a:bodyPr/>
        <a:lstStyle/>
        <a:p>
          <a:r>
            <a:rPr lang="en-US" dirty="0"/>
            <a:t>Educational Institutions</a:t>
          </a:r>
        </a:p>
      </dgm:t>
    </dgm:pt>
    <dgm:pt modelId="{B26686F7-C38D-4F47-8660-2E78EAA2EA86}" type="parTrans" cxnId="{7E64A62A-916C-4EDA-90E0-EC25B3CA69ED}">
      <dgm:prSet/>
      <dgm:spPr/>
      <dgm:t>
        <a:bodyPr/>
        <a:lstStyle/>
        <a:p>
          <a:endParaRPr lang="en-US"/>
        </a:p>
      </dgm:t>
    </dgm:pt>
    <dgm:pt modelId="{4B2FDA8F-43A1-425E-A340-711007E2F9D6}" type="sibTrans" cxnId="{7E64A62A-916C-4EDA-90E0-EC25B3CA69ED}">
      <dgm:prSet/>
      <dgm:spPr/>
      <dgm:t>
        <a:bodyPr/>
        <a:lstStyle/>
        <a:p>
          <a:endParaRPr lang="en-US"/>
        </a:p>
      </dgm:t>
    </dgm:pt>
    <dgm:pt modelId="{AB499D39-EE6E-46A7-931E-50F8B20465B1}">
      <dgm:prSet phldrT="[Text]"/>
      <dgm:spPr>
        <a:solidFill>
          <a:srgbClr val="D9D5BF"/>
        </a:solidFill>
      </dgm:spPr>
      <dgm:t>
        <a:bodyPr/>
        <a:lstStyle/>
        <a:p>
          <a:r>
            <a:rPr lang="en-US" dirty="0">
              <a:solidFill>
                <a:schemeClr val="tx1"/>
              </a:solidFill>
            </a:rPr>
            <a:t>Governments</a:t>
          </a:r>
        </a:p>
      </dgm:t>
    </dgm:pt>
    <dgm:pt modelId="{5FEEB2C9-E2C4-4075-8F9D-487E53F1B465}" type="parTrans" cxnId="{B4673DF9-3267-4F95-B3F1-FA2E4CCB36BC}">
      <dgm:prSet/>
      <dgm:spPr/>
      <dgm:t>
        <a:bodyPr/>
        <a:lstStyle/>
        <a:p>
          <a:endParaRPr lang="en-CA"/>
        </a:p>
      </dgm:t>
    </dgm:pt>
    <dgm:pt modelId="{570A235A-DC4A-477A-9347-C643811D8D93}" type="sibTrans" cxnId="{B4673DF9-3267-4F95-B3F1-FA2E4CCB36BC}">
      <dgm:prSet/>
      <dgm:spPr/>
      <dgm:t>
        <a:bodyPr/>
        <a:lstStyle/>
        <a:p>
          <a:endParaRPr lang="en-CA"/>
        </a:p>
      </dgm:t>
    </dgm:pt>
    <dgm:pt modelId="{C83DDF66-696D-495B-A808-0C72AC9E4C23}" type="pres">
      <dgm:prSet presAssocID="{8289217B-3115-464E-B821-AA39354E7799}" presName="Name0" presStyleCnt="0">
        <dgm:presLayoutVars>
          <dgm:chMax val="7"/>
          <dgm:dir/>
          <dgm:resizeHandles val="exact"/>
        </dgm:presLayoutVars>
      </dgm:prSet>
      <dgm:spPr/>
    </dgm:pt>
    <dgm:pt modelId="{92E1734C-6C32-43B8-9DCD-55D45C9F10CA}" type="pres">
      <dgm:prSet presAssocID="{8289217B-3115-464E-B821-AA39354E7799}" presName="ellipse1" presStyleLbl="vennNode1" presStyleIdx="0" presStyleCnt="3" custLinFactNeighborX="-4455" custLinFactNeighborY="0">
        <dgm:presLayoutVars>
          <dgm:bulletEnabled val="1"/>
        </dgm:presLayoutVars>
      </dgm:prSet>
      <dgm:spPr/>
    </dgm:pt>
    <dgm:pt modelId="{9DBD7BCD-5541-44E9-A5CC-D76308CFD7C9}" type="pres">
      <dgm:prSet presAssocID="{8289217B-3115-464E-B821-AA39354E7799}" presName="ellipse2" presStyleLbl="vennNode1" presStyleIdx="1" presStyleCnt="3" custLinFactNeighborX="-8524" custLinFactNeighborY="5573">
        <dgm:presLayoutVars>
          <dgm:bulletEnabled val="1"/>
        </dgm:presLayoutVars>
      </dgm:prSet>
      <dgm:spPr/>
    </dgm:pt>
    <dgm:pt modelId="{46B68A68-86C3-4D5C-A41D-9813C0523AED}" type="pres">
      <dgm:prSet presAssocID="{8289217B-3115-464E-B821-AA39354E7799}" presName="ellipse3" presStyleLbl="vennNode1" presStyleIdx="2" presStyleCnt="3" custLinFactNeighborX="-19755" custLinFactNeighborY="0">
        <dgm:presLayoutVars>
          <dgm:bulletEnabled val="1"/>
        </dgm:presLayoutVars>
      </dgm:prSet>
      <dgm:spPr/>
    </dgm:pt>
  </dgm:ptLst>
  <dgm:cxnLst>
    <dgm:cxn modelId="{7E64A62A-916C-4EDA-90E0-EC25B3CA69ED}" srcId="{8289217B-3115-464E-B821-AA39354E7799}" destId="{9B68B2B3-D9EF-4587-B8CB-6B2FFEE0EE49}" srcOrd="2" destOrd="0" parTransId="{B26686F7-C38D-4F47-8660-2E78EAA2EA86}" sibTransId="{4B2FDA8F-43A1-425E-A340-711007E2F9D6}"/>
    <dgm:cxn modelId="{C2243589-AA13-4AF4-8080-762A8DA7AB36}" type="presOf" srcId="{66B10A88-6191-4661-8281-3392BF1C5740}" destId="{9DBD7BCD-5541-44E9-A5CC-D76308CFD7C9}" srcOrd="0" destOrd="0" presId="urn:microsoft.com/office/officeart/2005/8/layout/rings+Icon"/>
    <dgm:cxn modelId="{73FD378E-1E0E-4F66-971F-81517E972198}" type="presOf" srcId="{9B68B2B3-D9EF-4587-B8CB-6B2FFEE0EE49}" destId="{46B68A68-86C3-4D5C-A41D-9813C0523AED}" srcOrd="0" destOrd="0" presId="urn:microsoft.com/office/officeart/2005/8/layout/rings+Icon"/>
    <dgm:cxn modelId="{D7D777C2-F21D-4E14-91B0-6D247949D53F}" srcId="{8289217B-3115-464E-B821-AA39354E7799}" destId="{66B10A88-6191-4661-8281-3392BF1C5740}" srcOrd="1" destOrd="0" parTransId="{14C8887B-3FE0-43AE-AF92-81513CEA4AF5}" sibTransId="{9931FE9C-D715-467A-901D-CC6D8B987202}"/>
    <dgm:cxn modelId="{868E74E4-6D9A-4A49-9960-925EDD1686A4}" type="presOf" srcId="{AB499D39-EE6E-46A7-931E-50F8B20465B1}" destId="{92E1734C-6C32-43B8-9DCD-55D45C9F10CA}" srcOrd="0" destOrd="0" presId="urn:microsoft.com/office/officeart/2005/8/layout/rings+Icon"/>
    <dgm:cxn modelId="{89F4F4F2-2DEC-4A54-A186-57F79944DD1D}" type="presOf" srcId="{8289217B-3115-464E-B821-AA39354E7799}" destId="{C83DDF66-696D-495B-A808-0C72AC9E4C23}" srcOrd="0" destOrd="0" presId="urn:microsoft.com/office/officeart/2005/8/layout/rings+Icon"/>
    <dgm:cxn modelId="{B4673DF9-3267-4F95-B3F1-FA2E4CCB36BC}" srcId="{8289217B-3115-464E-B821-AA39354E7799}" destId="{AB499D39-EE6E-46A7-931E-50F8B20465B1}" srcOrd="0" destOrd="0" parTransId="{5FEEB2C9-E2C4-4075-8F9D-487E53F1B465}" sibTransId="{570A235A-DC4A-477A-9347-C643811D8D93}"/>
    <dgm:cxn modelId="{C59E334E-4C39-4E2C-B122-F5C485FE0826}" type="presParOf" srcId="{C83DDF66-696D-495B-A808-0C72AC9E4C23}" destId="{92E1734C-6C32-43B8-9DCD-55D45C9F10CA}" srcOrd="0" destOrd="0" presId="urn:microsoft.com/office/officeart/2005/8/layout/rings+Icon"/>
    <dgm:cxn modelId="{410E7ABC-7EF5-4D07-823D-34155C2D8084}" type="presParOf" srcId="{C83DDF66-696D-495B-A808-0C72AC9E4C23}" destId="{9DBD7BCD-5541-44E9-A5CC-D76308CFD7C9}" srcOrd="1" destOrd="0" presId="urn:microsoft.com/office/officeart/2005/8/layout/rings+Icon"/>
    <dgm:cxn modelId="{50C32A46-E60E-4FAD-B5A8-D72E5B46B705}" type="presParOf" srcId="{C83DDF66-696D-495B-A808-0C72AC9E4C23}" destId="{46B68A68-86C3-4D5C-A41D-9813C0523AED}"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289217B-3115-464E-B821-AA39354E7799}" type="doc">
      <dgm:prSet loTypeId="urn:microsoft.com/office/officeart/2005/8/layout/rings+Icon" loCatId="officeonline" qsTypeId="urn:microsoft.com/office/officeart/2005/8/quickstyle/simple1" qsCatId="simple" csTypeId="urn:microsoft.com/office/officeart/2005/8/colors/accent1_2" csCatId="accent1" phldr="1"/>
      <dgm:spPr/>
    </dgm:pt>
    <dgm:pt modelId="{66B10A88-6191-4661-8281-3392BF1C5740}">
      <dgm:prSet phldrT="[Text]" custT="1"/>
      <dgm:spPr>
        <a:solidFill>
          <a:srgbClr val="D9D5BF"/>
        </a:solidFill>
      </dgm:spPr>
      <dgm:t>
        <a:bodyPr/>
        <a:lstStyle/>
        <a:p>
          <a:r>
            <a:rPr lang="en-US" sz="2400" dirty="0">
              <a:solidFill>
                <a:schemeClr val="tx1"/>
              </a:solidFill>
            </a:rPr>
            <a:t>Businesses</a:t>
          </a:r>
        </a:p>
      </dgm:t>
    </dgm:pt>
    <dgm:pt modelId="{14C8887B-3FE0-43AE-AF92-81513CEA4AF5}" type="parTrans" cxnId="{D7D777C2-F21D-4E14-91B0-6D247949D53F}">
      <dgm:prSet/>
      <dgm:spPr/>
      <dgm:t>
        <a:bodyPr/>
        <a:lstStyle/>
        <a:p>
          <a:endParaRPr lang="en-US"/>
        </a:p>
      </dgm:t>
    </dgm:pt>
    <dgm:pt modelId="{9931FE9C-D715-467A-901D-CC6D8B987202}" type="sibTrans" cxnId="{D7D777C2-F21D-4E14-91B0-6D247949D53F}">
      <dgm:prSet/>
      <dgm:spPr/>
      <dgm:t>
        <a:bodyPr/>
        <a:lstStyle/>
        <a:p>
          <a:endParaRPr lang="en-US"/>
        </a:p>
      </dgm:t>
    </dgm:pt>
    <dgm:pt modelId="{9B68B2B3-D9EF-4587-B8CB-6B2FFEE0EE49}">
      <dgm:prSet phldrT="[Text]"/>
      <dgm:spPr>
        <a:solidFill>
          <a:srgbClr val="27018E"/>
        </a:solidFill>
      </dgm:spPr>
      <dgm:t>
        <a:bodyPr/>
        <a:lstStyle/>
        <a:p>
          <a:r>
            <a:rPr lang="en-US" dirty="0">
              <a:solidFill>
                <a:schemeClr val="bg1"/>
              </a:solidFill>
            </a:rPr>
            <a:t>Educational Institutions</a:t>
          </a:r>
        </a:p>
      </dgm:t>
    </dgm:pt>
    <dgm:pt modelId="{B26686F7-C38D-4F47-8660-2E78EAA2EA86}" type="parTrans" cxnId="{7E64A62A-916C-4EDA-90E0-EC25B3CA69ED}">
      <dgm:prSet/>
      <dgm:spPr/>
      <dgm:t>
        <a:bodyPr/>
        <a:lstStyle/>
        <a:p>
          <a:endParaRPr lang="en-US"/>
        </a:p>
      </dgm:t>
    </dgm:pt>
    <dgm:pt modelId="{4B2FDA8F-43A1-425E-A340-711007E2F9D6}" type="sibTrans" cxnId="{7E64A62A-916C-4EDA-90E0-EC25B3CA69ED}">
      <dgm:prSet/>
      <dgm:spPr/>
      <dgm:t>
        <a:bodyPr/>
        <a:lstStyle/>
        <a:p>
          <a:endParaRPr lang="en-US"/>
        </a:p>
      </dgm:t>
    </dgm:pt>
    <dgm:pt modelId="{AB499D39-EE6E-46A7-931E-50F8B20465B1}">
      <dgm:prSet phldrT="[Text]"/>
      <dgm:spPr>
        <a:solidFill>
          <a:srgbClr val="D9D5BF"/>
        </a:solidFill>
      </dgm:spPr>
      <dgm:t>
        <a:bodyPr/>
        <a:lstStyle/>
        <a:p>
          <a:r>
            <a:rPr lang="en-US" dirty="0">
              <a:solidFill>
                <a:schemeClr val="tx1"/>
              </a:solidFill>
            </a:rPr>
            <a:t>Governments</a:t>
          </a:r>
        </a:p>
      </dgm:t>
    </dgm:pt>
    <dgm:pt modelId="{5FEEB2C9-E2C4-4075-8F9D-487E53F1B465}" type="parTrans" cxnId="{B4673DF9-3267-4F95-B3F1-FA2E4CCB36BC}">
      <dgm:prSet/>
      <dgm:spPr/>
      <dgm:t>
        <a:bodyPr/>
        <a:lstStyle/>
        <a:p>
          <a:endParaRPr lang="en-CA"/>
        </a:p>
      </dgm:t>
    </dgm:pt>
    <dgm:pt modelId="{570A235A-DC4A-477A-9347-C643811D8D93}" type="sibTrans" cxnId="{B4673DF9-3267-4F95-B3F1-FA2E4CCB36BC}">
      <dgm:prSet/>
      <dgm:spPr/>
      <dgm:t>
        <a:bodyPr/>
        <a:lstStyle/>
        <a:p>
          <a:endParaRPr lang="en-CA"/>
        </a:p>
      </dgm:t>
    </dgm:pt>
    <dgm:pt modelId="{C83DDF66-696D-495B-A808-0C72AC9E4C23}" type="pres">
      <dgm:prSet presAssocID="{8289217B-3115-464E-B821-AA39354E7799}" presName="Name0" presStyleCnt="0">
        <dgm:presLayoutVars>
          <dgm:chMax val="7"/>
          <dgm:dir/>
          <dgm:resizeHandles val="exact"/>
        </dgm:presLayoutVars>
      </dgm:prSet>
      <dgm:spPr/>
    </dgm:pt>
    <dgm:pt modelId="{92E1734C-6C32-43B8-9DCD-55D45C9F10CA}" type="pres">
      <dgm:prSet presAssocID="{8289217B-3115-464E-B821-AA39354E7799}" presName="ellipse1" presStyleLbl="vennNode1" presStyleIdx="0" presStyleCnt="3" custLinFactNeighborX="-4455" custLinFactNeighborY="0">
        <dgm:presLayoutVars>
          <dgm:bulletEnabled val="1"/>
        </dgm:presLayoutVars>
      </dgm:prSet>
      <dgm:spPr/>
    </dgm:pt>
    <dgm:pt modelId="{9DBD7BCD-5541-44E9-A5CC-D76308CFD7C9}" type="pres">
      <dgm:prSet presAssocID="{8289217B-3115-464E-B821-AA39354E7799}" presName="ellipse2" presStyleLbl="vennNode1" presStyleIdx="1" presStyleCnt="3" custLinFactNeighborX="-8524" custLinFactNeighborY="5573">
        <dgm:presLayoutVars>
          <dgm:bulletEnabled val="1"/>
        </dgm:presLayoutVars>
      </dgm:prSet>
      <dgm:spPr/>
    </dgm:pt>
    <dgm:pt modelId="{46B68A68-86C3-4D5C-A41D-9813C0523AED}" type="pres">
      <dgm:prSet presAssocID="{8289217B-3115-464E-B821-AA39354E7799}" presName="ellipse3" presStyleLbl="vennNode1" presStyleIdx="2" presStyleCnt="3" custLinFactNeighborX="-19755" custLinFactNeighborY="0">
        <dgm:presLayoutVars>
          <dgm:bulletEnabled val="1"/>
        </dgm:presLayoutVars>
      </dgm:prSet>
      <dgm:spPr/>
    </dgm:pt>
  </dgm:ptLst>
  <dgm:cxnLst>
    <dgm:cxn modelId="{7E64A62A-916C-4EDA-90E0-EC25B3CA69ED}" srcId="{8289217B-3115-464E-B821-AA39354E7799}" destId="{9B68B2B3-D9EF-4587-B8CB-6B2FFEE0EE49}" srcOrd="2" destOrd="0" parTransId="{B26686F7-C38D-4F47-8660-2E78EAA2EA86}" sibTransId="{4B2FDA8F-43A1-425E-A340-711007E2F9D6}"/>
    <dgm:cxn modelId="{C2243589-AA13-4AF4-8080-762A8DA7AB36}" type="presOf" srcId="{66B10A88-6191-4661-8281-3392BF1C5740}" destId="{9DBD7BCD-5541-44E9-A5CC-D76308CFD7C9}" srcOrd="0" destOrd="0" presId="urn:microsoft.com/office/officeart/2005/8/layout/rings+Icon"/>
    <dgm:cxn modelId="{73FD378E-1E0E-4F66-971F-81517E972198}" type="presOf" srcId="{9B68B2B3-D9EF-4587-B8CB-6B2FFEE0EE49}" destId="{46B68A68-86C3-4D5C-A41D-9813C0523AED}" srcOrd="0" destOrd="0" presId="urn:microsoft.com/office/officeart/2005/8/layout/rings+Icon"/>
    <dgm:cxn modelId="{D7D777C2-F21D-4E14-91B0-6D247949D53F}" srcId="{8289217B-3115-464E-B821-AA39354E7799}" destId="{66B10A88-6191-4661-8281-3392BF1C5740}" srcOrd="1" destOrd="0" parTransId="{14C8887B-3FE0-43AE-AF92-81513CEA4AF5}" sibTransId="{9931FE9C-D715-467A-901D-CC6D8B987202}"/>
    <dgm:cxn modelId="{868E74E4-6D9A-4A49-9960-925EDD1686A4}" type="presOf" srcId="{AB499D39-EE6E-46A7-931E-50F8B20465B1}" destId="{92E1734C-6C32-43B8-9DCD-55D45C9F10CA}" srcOrd="0" destOrd="0" presId="urn:microsoft.com/office/officeart/2005/8/layout/rings+Icon"/>
    <dgm:cxn modelId="{89F4F4F2-2DEC-4A54-A186-57F79944DD1D}" type="presOf" srcId="{8289217B-3115-464E-B821-AA39354E7799}" destId="{C83DDF66-696D-495B-A808-0C72AC9E4C23}" srcOrd="0" destOrd="0" presId="urn:microsoft.com/office/officeart/2005/8/layout/rings+Icon"/>
    <dgm:cxn modelId="{B4673DF9-3267-4F95-B3F1-FA2E4CCB36BC}" srcId="{8289217B-3115-464E-B821-AA39354E7799}" destId="{AB499D39-EE6E-46A7-931E-50F8B20465B1}" srcOrd="0" destOrd="0" parTransId="{5FEEB2C9-E2C4-4075-8F9D-487E53F1B465}" sibTransId="{570A235A-DC4A-477A-9347-C643811D8D93}"/>
    <dgm:cxn modelId="{C59E334E-4C39-4E2C-B122-F5C485FE0826}" type="presParOf" srcId="{C83DDF66-696D-495B-A808-0C72AC9E4C23}" destId="{92E1734C-6C32-43B8-9DCD-55D45C9F10CA}" srcOrd="0" destOrd="0" presId="urn:microsoft.com/office/officeart/2005/8/layout/rings+Icon"/>
    <dgm:cxn modelId="{410E7ABC-7EF5-4D07-823D-34155C2D8084}" type="presParOf" srcId="{C83DDF66-696D-495B-A808-0C72AC9E4C23}" destId="{9DBD7BCD-5541-44E9-A5CC-D76308CFD7C9}" srcOrd="1" destOrd="0" presId="urn:microsoft.com/office/officeart/2005/8/layout/rings+Icon"/>
    <dgm:cxn modelId="{50C32A46-E60E-4FAD-B5A8-D72E5B46B705}" type="presParOf" srcId="{C83DDF66-696D-495B-A808-0C72AC9E4C23}" destId="{46B68A68-86C3-4D5C-A41D-9813C0523AED}"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2AAAAD-A8BC-4F27-9289-2269F6817521}">
      <dsp:nvSpPr>
        <dsp:cNvPr id="0" name=""/>
        <dsp:cNvSpPr/>
      </dsp:nvSpPr>
      <dsp:spPr>
        <a:xfrm>
          <a:off x="1118341" y="586328"/>
          <a:ext cx="1494585" cy="1494585"/>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70AF38AE-B23A-4F2A-A679-082531968AA4}">
      <dsp:nvSpPr>
        <dsp:cNvPr id="0" name=""/>
        <dsp:cNvSpPr/>
      </dsp:nvSpPr>
      <dsp:spPr>
        <a:xfrm>
          <a:off x="204983" y="2622769"/>
          <a:ext cx="3321300" cy="157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US" sz="1800" kern="1200">
              <a:latin typeface="Open Sans" panose="020B0606030504020204" pitchFamily="34" charset="0"/>
              <a:ea typeface="Open Sans" panose="020B0606030504020204" pitchFamily="34" charset="0"/>
              <a:cs typeface="Open Sans" panose="020B0606030504020204" pitchFamily="34" charset="0"/>
            </a:rPr>
            <a:t>Contributes to physical, functional, psychological, social health satisfaction with life, physical/emotional well-being.</a:t>
          </a:r>
        </a:p>
      </dsp:txBody>
      <dsp:txXfrm>
        <a:off x="204983" y="2622769"/>
        <a:ext cx="3321300" cy="1575000"/>
      </dsp:txXfrm>
    </dsp:sp>
    <dsp:sp modelId="{0D58CEC8-336B-45A1-9E0E-B872F25CEBBD}">
      <dsp:nvSpPr>
        <dsp:cNvPr id="0" name=""/>
        <dsp:cNvSpPr/>
      </dsp:nvSpPr>
      <dsp:spPr>
        <a:xfrm>
          <a:off x="5020869" y="586328"/>
          <a:ext cx="1494585" cy="1494585"/>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E405DC6A-36DB-4799-9A7F-6C2C95547C9C}">
      <dsp:nvSpPr>
        <dsp:cNvPr id="0" name=""/>
        <dsp:cNvSpPr/>
      </dsp:nvSpPr>
      <dsp:spPr>
        <a:xfrm>
          <a:off x="4107511" y="2622769"/>
          <a:ext cx="3321300" cy="157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US" sz="1800" kern="1200">
              <a:latin typeface="Open Sans" panose="020B0606030504020204" pitchFamily="34" charset="0"/>
              <a:ea typeface="Open Sans" panose="020B0606030504020204" pitchFamily="34" charset="0"/>
              <a:cs typeface="Open Sans" panose="020B0606030504020204" pitchFamily="34" charset="0"/>
            </a:rPr>
            <a:t>Mental training in later life boosts intellectual power and helps reverse memory decline.</a:t>
          </a:r>
        </a:p>
      </dsp:txBody>
      <dsp:txXfrm>
        <a:off x="4107511" y="2622769"/>
        <a:ext cx="3321300" cy="1575000"/>
      </dsp:txXfrm>
    </dsp:sp>
    <dsp:sp modelId="{3EBCA323-6010-417C-99C8-C050234807A6}">
      <dsp:nvSpPr>
        <dsp:cNvPr id="0" name=""/>
        <dsp:cNvSpPr/>
      </dsp:nvSpPr>
      <dsp:spPr>
        <a:xfrm>
          <a:off x="8923397" y="586328"/>
          <a:ext cx="1494585" cy="1494585"/>
        </a:xfrm>
        <a:prstGeom prst="rect">
          <a:avLst/>
        </a:prstGeom>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BE5F0BD9-2AC6-49B5-BBFD-D440750B0E98}">
      <dsp:nvSpPr>
        <dsp:cNvPr id="0" name=""/>
        <dsp:cNvSpPr/>
      </dsp:nvSpPr>
      <dsp:spPr>
        <a:xfrm>
          <a:off x="8010039" y="2622769"/>
          <a:ext cx="3321300" cy="157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US" sz="1800" kern="1200">
              <a:latin typeface="Open Sans" panose="020B0606030504020204" pitchFamily="34" charset="0"/>
              <a:ea typeface="Open Sans" panose="020B0606030504020204" pitchFamily="34" charset="0"/>
              <a:cs typeface="Open Sans" panose="020B0606030504020204" pitchFamily="34" charset="0"/>
            </a:rPr>
            <a:t>Cognitive activity may allow new neural pathways to develop and replace the ones destroyed.</a:t>
          </a:r>
        </a:p>
      </dsp:txBody>
      <dsp:txXfrm>
        <a:off x="8010039" y="2622769"/>
        <a:ext cx="3321300" cy="1575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CDAB72-B6AA-4693-A55C-53715FB069ED}">
      <dsp:nvSpPr>
        <dsp:cNvPr id="0" name=""/>
        <dsp:cNvSpPr/>
      </dsp:nvSpPr>
      <dsp:spPr>
        <a:xfrm>
          <a:off x="5065884" y="0"/>
          <a:ext cx="3157537" cy="3157537"/>
        </a:xfrm>
        <a:prstGeom prst="triangle">
          <a:avLst/>
        </a:prstGeom>
        <a:solidFill>
          <a:srgbClr val="8294D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kern="1200" dirty="0"/>
            <a:t>PEDAGOGY </a:t>
          </a:r>
          <a:r>
            <a:rPr lang="en-US" sz="1700" kern="1200" dirty="0"/>
            <a:t>(Formal) </a:t>
          </a:r>
          <a:r>
            <a:rPr lang="en-US" sz="1700" i="1" kern="1200" dirty="0"/>
            <a:t>Teacher Guided Structured Learning</a:t>
          </a:r>
          <a:endParaRPr lang="en-IN" sz="1700" i="1" kern="1200" dirty="0"/>
        </a:p>
      </dsp:txBody>
      <dsp:txXfrm>
        <a:off x="5855268" y="1578769"/>
        <a:ext cx="1578769" cy="1578768"/>
      </dsp:txXfrm>
    </dsp:sp>
    <dsp:sp modelId="{D043EA04-52CD-4499-9756-DAB28D5973B8}">
      <dsp:nvSpPr>
        <dsp:cNvPr id="0" name=""/>
        <dsp:cNvSpPr/>
      </dsp:nvSpPr>
      <dsp:spPr>
        <a:xfrm>
          <a:off x="3487115" y="3157537"/>
          <a:ext cx="3157537" cy="3157537"/>
        </a:xfrm>
        <a:prstGeom prst="triangle">
          <a:avLst/>
        </a:prstGeom>
        <a:solidFill>
          <a:srgbClr val="BBBF1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kern="1200" dirty="0"/>
            <a:t>ANDRAGOGY </a:t>
          </a:r>
          <a:r>
            <a:rPr lang="en-US" sz="1700" kern="1200" dirty="0"/>
            <a:t>(Non-Formal) Teacher facilitated Self-Directed Learning</a:t>
          </a:r>
          <a:endParaRPr lang="en-IN" sz="1700" kern="1200" dirty="0"/>
        </a:p>
      </dsp:txBody>
      <dsp:txXfrm>
        <a:off x="4276499" y="4736306"/>
        <a:ext cx="1578769" cy="1578768"/>
      </dsp:txXfrm>
    </dsp:sp>
    <dsp:sp modelId="{E6E7A802-33BB-433B-8E04-E84A471ABA52}">
      <dsp:nvSpPr>
        <dsp:cNvPr id="0" name=""/>
        <dsp:cNvSpPr/>
      </dsp:nvSpPr>
      <dsp:spPr>
        <a:xfrm rot="10800000">
          <a:off x="5065884" y="3157537"/>
          <a:ext cx="3157537" cy="3157537"/>
        </a:xfrm>
        <a:prstGeom prst="triangl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tx1"/>
              </a:solidFill>
            </a:rPr>
            <a:t>Lifelong Learning</a:t>
          </a:r>
          <a:endParaRPr lang="en-IN" sz="2800" kern="1200" dirty="0">
            <a:solidFill>
              <a:schemeClr val="tx1"/>
            </a:solidFill>
          </a:endParaRPr>
        </a:p>
      </dsp:txBody>
      <dsp:txXfrm rot="10800000">
        <a:off x="5855268" y="3157537"/>
        <a:ext cx="1578769" cy="1578768"/>
      </dsp:txXfrm>
    </dsp:sp>
    <dsp:sp modelId="{4E92AE18-2F11-4324-A75B-CD8D8D7CF683}">
      <dsp:nvSpPr>
        <dsp:cNvPr id="0" name=""/>
        <dsp:cNvSpPr/>
      </dsp:nvSpPr>
      <dsp:spPr>
        <a:xfrm>
          <a:off x="6644653" y="3157537"/>
          <a:ext cx="3157537" cy="3157537"/>
        </a:xfrm>
        <a:prstGeom prst="triangle">
          <a:avLst/>
        </a:prstGeom>
        <a:solidFill>
          <a:srgbClr val="E1582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kern="1200" dirty="0"/>
            <a:t>HEUTAGOGY </a:t>
          </a:r>
          <a:r>
            <a:rPr lang="en-US" sz="1700" kern="1200" dirty="0"/>
            <a:t>(Informal) Learner’s Self-Determined Learning </a:t>
          </a:r>
          <a:endParaRPr lang="en-IN" sz="1700" kern="1200" dirty="0"/>
        </a:p>
      </dsp:txBody>
      <dsp:txXfrm>
        <a:off x="7434037" y="4736306"/>
        <a:ext cx="1578769" cy="15787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E1734C-6C32-43B8-9DCD-55D45C9F10CA}">
      <dsp:nvSpPr>
        <dsp:cNvPr id="0" name=""/>
        <dsp:cNvSpPr/>
      </dsp:nvSpPr>
      <dsp:spPr>
        <a:xfrm>
          <a:off x="466724" y="0"/>
          <a:ext cx="2440567" cy="2440532"/>
        </a:xfrm>
        <a:prstGeom prst="ellipse">
          <a:avLst/>
        </a:prstGeom>
        <a:solidFill>
          <a:srgbClr val="27018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Governments</a:t>
          </a:r>
          <a:endParaRPr lang="en-US" sz="2200" kern="1200" dirty="0"/>
        </a:p>
      </dsp:txBody>
      <dsp:txXfrm>
        <a:off x="824137" y="357408"/>
        <a:ext cx="1725741" cy="1725716"/>
      </dsp:txXfrm>
    </dsp:sp>
    <dsp:sp modelId="{9DBD7BCD-5541-44E9-A5CC-D76308CFD7C9}">
      <dsp:nvSpPr>
        <dsp:cNvPr id="0" name=""/>
        <dsp:cNvSpPr/>
      </dsp:nvSpPr>
      <dsp:spPr>
        <a:xfrm>
          <a:off x="1623599" y="1627700"/>
          <a:ext cx="2440567" cy="2440532"/>
        </a:xfrm>
        <a:prstGeom prst="ellipse">
          <a:avLst/>
        </a:prstGeom>
        <a:solidFill>
          <a:srgbClr val="B3AA7E">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Businesses</a:t>
          </a:r>
        </a:p>
      </dsp:txBody>
      <dsp:txXfrm>
        <a:off x="1981012" y="1985108"/>
        <a:ext cx="1725741" cy="1725716"/>
      </dsp:txXfrm>
    </dsp:sp>
    <dsp:sp modelId="{46B68A68-86C3-4D5C-A41D-9813C0523AED}">
      <dsp:nvSpPr>
        <dsp:cNvPr id="0" name=""/>
        <dsp:cNvSpPr/>
      </dsp:nvSpPr>
      <dsp:spPr>
        <a:xfrm>
          <a:off x="2604195" y="0"/>
          <a:ext cx="2440567" cy="2440532"/>
        </a:xfrm>
        <a:prstGeom prst="ellipse">
          <a:avLst/>
        </a:prstGeom>
        <a:solidFill>
          <a:srgbClr val="B3AA7E">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Educational Institutions</a:t>
          </a:r>
        </a:p>
      </dsp:txBody>
      <dsp:txXfrm>
        <a:off x="2961608" y="357408"/>
        <a:ext cx="1725741" cy="17257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E1734C-6C32-43B8-9DCD-55D45C9F10CA}">
      <dsp:nvSpPr>
        <dsp:cNvPr id="0" name=""/>
        <dsp:cNvSpPr/>
      </dsp:nvSpPr>
      <dsp:spPr>
        <a:xfrm>
          <a:off x="466724" y="0"/>
          <a:ext cx="2440567" cy="2440532"/>
        </a:xfrm>
        <a:prstGeom prst="ellipse">
          <a:avLst/>
        </a:prstGeom>
        <a:solidFill>
          <a:srgbClr val="D9D5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tx1"/>
              </a:solidFill>
            </a:rPr>
            <a:t>Governments</a:t>
          </a:r>
        </a:p>
      </dsp:txBody>
      <dsp:txXfrm>
        <a:off x="824137" y="357408"/>
        <a:ext cx="1725741" cy="1725716"/>
      </dsp:txXfrm>
    </dsp:sp>
    <dsp:sp modelId="{9DBD7BCD-5541-44E9-A5CC-D76308CFD7C9}">
      <dsp:nvSpPr>
        <dsp:cNvPr id="0" name=""/>
        <dsp:cNvSpPr/>
      </dsp:nvSpPr>
      <dsp:spPr>
        <a:xfrm>
          <a:off x="1623599" y="1627700"/>
          <a:ext cx="2440567" cy="2440532"/>
        </a:xfrm>
        <a:prstGeom prst="ellipse">
          <a:avLst/>
        </a:prstGeom>
        <a:solidFill>
          <a:srgbClr val="27018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1"/>
              </a:solidFill>
            </a:rPr>
            <a:t>Businesses</a:t>
          </a:r>
        </a:p>
      </dsp:txBody>
      <dsp:txXfrm>
        <a:off x="1981012" y="1985108"/>
        <a:ext cx="1725741" cy="1725716"/>
      </dsp:txXfrm>
    </dsp:sp>
    <dsp:sp modelId="{46B68A68-86C3-4D5C-A41D-9813C0523AED}">
      <dsp:nvSpPr>
        <dsp:cNvPr id="0" name=""/>
        <dsp:cNvSpPr/>
      </dsp:nvSpPr>
      <dsp:spPr>
        <a:xfrm>
          <a:off x="2604195" y="0"/>
          <a:ext cx="2440567" cy="2440532"/>
        </a:xfrm>
        <a:prstGeom prst="ellipse">
          <a:avLst/>
        </a:prstGeom>
        <a:solidFill>
          <a:srgbClr val="B3AA7E">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Educational Institutions</a:t>
          </a:r>
        </a:p>
      </dsp:txBody>
      <dsp:txXfrm>
        <a:off x="2961608" y="357408"/>
        <a:ext cx="1725741" cy="17257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E1734C-6C32-43B8-9DCD-55D45C9F10CA}">
      <dsp:nvSpPr>
        <dsp:cNvPr id="0" name=""/>
        <dsp:cNvSpPr/>
      </dsp:nvSpPr>
      <dsp:spPr>
        <a:xfrm>
          <a:off x="466724" y="0"/>
          <a:ext cx="2440567" cy="2440532"/>
        </a:xfrm>
        <a:prstGeom prst="ellipse">
          <a:avLst/>
        </a:prstGeom>
        <a:solidFill>
          <a:srgbClr val="D9D5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tx1"/>
              </a:solidFill>
            </a:rPr>
            <a:t>Governments</a:t>
          </a:r>
        </a:p>
      </dsp:txBody>
      <dsp:txXfrm>
        <a:off x="824137" y="357408"/>
        <a:ext cx="1725741" cy="1725716"/>
      </dsp:txXfrm>
    </dsp:sp>
    <dsp:sp modelId="{9DBD7BCD-5541-44E9-A5CC-D76308CFD7C9}">
      <dsp:nvSpPr>
        <dsp:cNvPr id="0" name=""/>
        <dsp:cNvSpPr/>
      </dsp:nvSpPr>
      <dsp:spPr>
        <a:xfrm>
          <a:off x="1623599" y="1627700"/>
          <a:ext cx="2440567" cy="2440532"/>
        </a:xfrm>
        <a:prstGeom prst="ellipse">
          <a:avLst/>
        </a:prstGeom>
        <a:solidFill>
          <a:srgbClr val="D9D5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Businesses</a:t>
          </a:r>
        </a:p>
      </dsp:txBody>
      <dsp:txXfrm>
        <a:off x="1981012" y="1985108"/>
        <a:ext cx="1725741" cy="1725716"/>
      </dsp:txXfrm>
    </dsp:sp>
    <dsp:sp modelId="{46B68A68-86C3-4D5C-A41D-9813C0523AED}">
      <dsp:nvSpPr>
        <dsp:cNvPr id="0" name=""/>
        <dsp:cNvSpPr/>
      </dsp:nvSpPr>
      <dsp:spPr>
        <a:xfrm>
          <a:off x="2604195" y="0"/>
          <a:ext cx="2440567" cy="2440532"/>
        </a:xfrm>
        <a:prstGeom prst="ellipse">
          <a:avLst/>
        </a:prstGeom>
        <a:solidFill>
          <a:srgbClr val="27018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Educational Institutions</a:t>
          </a:r>
        </a:p>
      </dsp:txBody>
      <dsp:txXfrm>
        <a:off x="2961608" y="357408"/>
        <a:ext cx="1725741" cy="1725716"/>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3.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4.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5.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B1F729-D378-43DA-A947-857E6F075834}"/>
              </a:ext>
            </a:extLst>
          </p:cNvPr>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US"/>
          </a:p>
        </p:txBody>
      </p:sp>
      <p:sp>
        <p:nvSpPr>
          <p:cNvPr id="3" name="Date Placeholder 2">
            <a:extLst>
              <a:ext uri="{FF2B5EF4-FFF2-40B4-BE49-F238E27FC236}">
                <a16:creationId xmlns:a16="http://schemas.microsoft.com/office/drawing/2014/main" id="{9BA3A512-9A0E-428E-B198-E061CBECC259}"/>
              </a:ext>
            </a:extLst>
          </p:cNvPr>
          <p:cNvSpPr>
            <a:spLocks noGrp="1"/>
          </p:cNvSpPr>
          <p:nvPr>
            <p:ph type="dt" sz="quarter" idx="1"/>
          </p:nvPr>
        </p:nvSpPr>
        <p:spPr>
          <a:xfrm>
            <a:off x="3978131" y="0"/>
            <a:ext cx="3043344" cy="467071"/>
          </a:xfrm>
          <a:prstGeom prst="rect">
            <a:avLst/>
          </a:prstGeom>
        </p:spPr>
        <p:txBody>
          <a:bodyPr vert="horz" lIns="93315" tIns="46658" rIns="93315" bIns="46658" rtlCol="0"/>
          <a:lstStyle>
            <a:lvl1pPr algn="r">
              <a:defRPr sz="1200"/>
            </a:lvl1pPr>
          </a:lstStyle>
          <a:p>
            <a:fld id="{F5BEC6F5-6A81-4244-BBC9-6874B7DF45A7}" type="datetimeFigureOut">
              <a:rPr lang="en-US" smtClean="0"/>
              <a:t>11/16/2023</a:t>
            </a:fld>
            <a:endParaRPr lang="en-US"/>
          </a:p>
        </p:txBody>
      </p:sp>
      <p:sp>
        <p:nvSpPr>
          <p:cNvPr id="4" name="Footer Placeholder 3">
            <a:extLst>
              <a:ext uri="{FF2B5EF4-FFF2-40B4-BE49-F238E27FC236}">
                <a16:creationId xmlns:a16="http://schemas.microsoft.com/office/drawing/2014/main" id="{76FCF88D-F624-4381-BE09-9A47AC49A5B8}"/>
              </a:ext>
            </a:extLst>
          </p:cNvPr>
          <p:cNvSpPr>
            <a:spLocks noGrp="1"/>
          </p:cNvSpPr>
          <p:nvPr>
            <p:ph type="ftr" sz="quarter" idx="2"/>
          </p:nvPr>
        </p:nvSpPr>
        <p:spPr>
          <a:xfrm>
            <a:off x="0" y="8842030"/>
            <a:ext cx="3043344" cy="467070"/>
          </a:xfrm>
          <a:prstGeom prst="rect">
            <a:avLst/>
          </a:prstGeom>
        </p:spPr>
        <p:txBody>
          <a:bodyPr vert="horz" lIns="93315" tIns="46658" rIns="93315" bIns="4665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0A4C78-6E81-496D-9A60-E64E7AD1F7FA}"/>
              </a:ext>
            </a:extLst>
          </p:cNvPr>
          <p:cNvSpPr>
            <a:spLocks noGrp="1"/>
          </p:cNvSpPr>
          <p:nvPr>
            <p:ph type="sldNum" sz="quarter" idx="3"/>
          </p:nvPr>
        </p:nvSpPr>
        <p:spPr>
          <a:xfrm>
            <a:off x="3978131" y="8842030"/>
            <a:ext cx="3043344" cy="467070"/>
          </a:xfrm>
          <a:prstGeom prst="rect">
            <a:avLst/>
          </a:prstGeom>
        </p:spPr>
        <p:txBody>
          <a:bodyPr vert="horz" lIns="93315" tIns="46658" rIns="93315" bIns="46658" rtlCol="0" anchor="b"/>
          <a:lstStyle>
            <a:lvl1pPr algn="r">
              <a:defRPr sz="1200"/>
            </a:lvl1pPr>
          </a:lstStyle>
          <a:p>
            <a:fld id="{7D54B255-CF02-4B99-A797-1A000D10B29D}" type="slidenum">
              <a:rPr lang="en-US" smtClean="0"/>
              <a:t>‹#›</a:t>
            </a:fld>
            <a:endParaRPr lang="en-US"/>
          </a:p>
        </p:txBody>
      </p:sp>
    </p:spTree>
    <p:extLst>
      <p:ext uri="{BB962C8B-B14F-4D97-AF65-F5344CB8AC3E}">
        <p14:creationId xmlns:p14="http://schemas.microsoft.com/office/powerpoint/2010/main" val="1096722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CA"/>
          </a:p>
        </p:txBody>
      </p:sp>
      <p:sp>
        <p:nvSpPr>
          <p:cNvPr id="3" name="Date Placeholder 2"/>
          <p:cNvSpPr>
            <a:spLocks noGrp="1"/>
          </p:cNvSpPr>
          <p:nvPr>
            <p:ph type="dt" idx="1"/>
          </p:nvPr>
        </p:nvSpPr>
        <p:spPr>
          <a:xfrm>
            <a:off x="3978131" y="0"/>
            <a:ext cx="3043344" cy="467071"/>
          </a:xfrm>
          <a:prstGeom prst="rect">
            <a:avLst/>
          </a:prstGeom>
        </p:spPr>
        <p:txBody>
          <a:bodyPr vert="horz" lIns="93315" tIns="46658" rIns="93315" bIns="46658" rtlCol="0"/>
          <a:lstStyle>
            <a:lvl1pPr algn="r">
              <a:defRPr sz="1200"/>
            </a:lvl1pPr>
          </a:lstStyle>
          <a:p>
            <a:fld id="{C11CA628-EB2C-40E2-A298-C5339B140BD3}" type="datetimeFigureOut">
              <a:rPr lang="en-CA" smtClean="0"/>
              <a:t>2023-11-16</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5" tIns="46658" rIns="93315" bIns="46658" rtlCol="0" anchor="ctr"/>
          <a:lstStyle/>
          <a:p>
            <a:endParaRPr lang="en-CA"/>
          </a:p>
        </p:txBody>
      </p:sp>
      <p:sp>
        <p:nvSpPr>
          <p:cNvPr id="5" name="Notes Placeholder 4"/>
          <p:cNvSpPr>
            <a:spLocks noGrp="1"/>
          </p:cNvSpPr>
          <p:nvPr>
            <p:ph type="body" sz="quarter" idx="3"/>
          </p:nvPr>
        </p:nvSpPr>
        <p:spPr>
          <a:xfrm>
            <a:off x="702311" y="4480004"/>
            <a:ext cx="5618480" cy="3665458"/>
          </a:xfrm>
          <a:prstGeom prst="rect">
            <a:avLst/>
          </a:prstGeom>
        </p:spPr>
        <p:txBody>
          <a:bodyPr vert="horz" lIns="93315" tIns="46658" rIns="93315" bIns="4665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4" cy="467070"/>
          </a:xfrm>
          <a:prstGeom prst="rect">
            <a:avLst/>
          </a:prstGeom>
        </p:spPr>
        <p:txBody>
          <a:bodyPr vert="horz" lIns="93315" tIns="46658" rIns="93315" bIns="46658" rtlCol="0" anchor="b"/>
          <a:lstStyle>
            <a:lvl1pPr algn="l">
              <a:defRPr sz="1200"/>
            </a:lvl1pPr>
          </a:lstStyle>
          <a:p>
            <a:endParaRPr lang="en-CA"/>
          </a:p>
        </p:txBody>
      </p:sp>
      <p:sp>
        <p:nvSpPr>
          <p:cNvPr id="7" name="Slide Number Placeholder 6"/>
          <p:cNvSpPr>
            <a:spLocks noGrp="1"/>
          </p:cNvSpPr>
          <p:nvPr>
            <p:ph type="sldNum" sz="quarter" idx="5"/>
          </p:nvPr>
        </p:nvSpPr>
        <p:spPr>
          <a:xfrm>
            <a:off x="3978131" y="8842030"/>
            <a:ext cx="3043344" cy="467070"/>
          </a:xfrm>
          <a:prstGeom prst="rect">
            <a:avLst/>
          </a:prstGeom>
        </p:spPr>
        <p:txBody>
          <a:bodyPr vert="horz" lIns="93315" tIns="46658" rIns="93315" bIns="46658" rtlCol="0" anchor="b"/>
          <a:lstStyle>
            <a:lvl1pPr algn="r">
              <a:defRPr sz="1200"/>
            </a:lvl1pPr>
          </a:lstStyle>
          <a:p>
            <a:fld id="{B2D11531-2816-406B-B695-3DA7D013782A}" type="slidenum">
              <a:rPr lang="en-CA" smtClean="0"/>
              <a:t>‹#›</a:t>
            </a:fld>
            <a:endParaRPr lang="en-CA"/>
          </a:p>
        </p:txBody>
      </p:sp>
    </p:spTree>
    <p:extLst>
      <p:ext uri="{BB962C8B-B14F-4D97-AF65-F5344CB8AC3E}">
        <p14:creationId xmlns:p14="http://schemas.microsoft.com/office/powerpoint/2010/main" val="224923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EF927D9-A366-D54F-BE5E-1A4C00221075}" type="slidenum">
              <a:rPr lang="en-US" smtClean="0"/>
              <a:t>2</a:t>
            </a:fld>
            <a:endParaRPr lang="en-US"/>
          </a:p>
        </p:txBody>
      </p:sp>
    </p:spTree>
    <p:extLst>
      <p:ext uri="{BB962C8B-B14F-4D97-AF65-F5344CB8AC3E}">
        <p14:creationId xmlns:p14="http://schemas.microsoft.com/office/powerpoint/2010/main" val="2946435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Normative or Subjective Approach: Both require lifelong learning and capacity building. </a:t>
            </a:r>
          </a:p>
          <a:p>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Selection, Optimization, and Compensation “</a:t>
            </a:r>
            <a:r>
              <a:rPr lang="en-US" dirty="0"/>
              <a:t>contribute to successful aging by helping older people maximize well-being in the context of physical decline” (J. D. </a:t>
            </a:r>
            <a:r>
              <a:rPr lang="en-US" dirty="0" err="1"/>
              <a:t>Carpentieri</a:t>
            </a:r>
            <a:r>
              <a:rPr lang="en-US" dirty="0"/>
              <a:t> et al 2017)</a:t>
            </a:r>
          </a:p>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40</a:t>
            </a:fld>
            <a:endParaRPr lang="en-CA"/>
          </a:p>
        </p:txBody>
      </p:sp>
    </p:spTree>
    <p:extLst>
      <p:ext uri="{BB962C8B-B14F-4D97-AF65-F5344CB8AC3E}">
        <p14:creationId xmlns:p14="http://schemas.microsoft.com/office/powerpoint/2010/main" val="35421157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43</a:t>
            </a:fld>
            <a:endParaRPr lang="en-US"/>
          </a:p>
        </p:txBody>
      </p:sp>
    </p:spTree>
    <p:extLst>
      <p:ext uri="{BB962C8B-B14F-4D97-AF65-F5344CB8AC3E}">
        <p14:creationId xmlns:p14="http://schemas.microsoft.com/office/powerpoint/2010/main" val="3247279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46</a:t>
            </a:fld>
            <a:endParaRPr lang="en-CA"/>
          </a:p>
        </p:txBody>
      </p:sp>
    </p:spTree>
    <p:extLst>
      <p:ext uri="{BB962C8B-B14F-4D97-AF65-F5344CB8AC3E}">
        <p14:creationId xmlns:p14="http://schemas.microsoft.com/office/powerpoint/2010/main" val="23509521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47</a:t>
            </a:fld>
            <a:endParaRPr lang="en-CA"/>
          </a:p>
        </p:txBody>
      </p:sp>
    </p:spTree>
    <p:extLst>
      <p:ext uri="{BB962C8B-B14F-4D97-AF65-F5344CB8AC3E}">
        <p14:creationId xmlns:p14="http://schemas.microsoft.com/office/powerpoint/2010/main" val="33863050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48</a:t>
            </a:fld>
            <a:endParaRPr lang="en-CA"/>
          </a:p>
        </p:txBody>
      </p:sp>
    </p:spTree>
    <p:extLst>
      <p:ext uri="{BB962C8B-B14F-4D97-AF65-F5344CB8AC3E}">
        <p14:creationId xmlns:p14="http://schemas.microsoft.com/office/powerpoint/2010/main" val="3255515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49</a:t>
            </a:fld>
            <a:endParaRPr lang="en-CA"/>
          </a:p>
        </p:txBody>
      </p:sp>
    </p:spTree>
    <p:extLst>
      <p:ext uri="{BB962C8B-B14F-4D97-AF65-F5344CB8AC3E}">
        <p14:creationId xmlns:p14="http://schemas.microsoft.com/office/powerpoint/2010/main" val="28957836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discourses on these areas in elderly learning and the role of digital media in building social capital and community of practice are at present limited. </a:t>
            </a:r>
            <a:endParaRPr lang="en-IN" dirty="0"/>
          </a:p>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52</a:t>
            </a:fld>
            <a:endParaRPr lang="en-CA"/>
          </a:p>
        </p:txBody>
      </p:sp>
    </p:spTree>
    <p:extLst>
      <p:ext uri="{BB962C8B-B14F-4D97-AF65-F5344CB8AC3E}">
        <p14:creationId xmlns:p14="http://schemas.microsoft.com/office/powerpoint/2010/main" val="1458892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(such as educational system, training system, production and market system, </a:t>
            </a:r>
            <a:r>
              <a:rPr lang="en-US" sz="1200" b="1" dirty="0" err="1"/>
              <a:t>etc</a:t>
            </a:r>
            <a:r>
              <a:rPr lang="en-US" sz="1200" b="1" dirty="0"/>
              <a:t>)</a:t>
            </a:r>
          </a:p>
          <a:p>
            <a:r>
              <a:rPr lang="en-IN" sz="1200" dirty="0"/>
              <a:t>Knowledge is continuously acquired </a:t>
            </a:r>
          </a:p>
          <a:p>
            <a:endParaRPr lang="en-IN" sz="1200" dirty="0"/>
          </a:p>
          <a:p>
            <a:r>
              <a:rPr lang="en-IN" sz="1200" dirty="0"/>
              <a:t>This requires the </a:t>
            </a:r>
            <a:r>
              <a:rPr lang="en-US" sz="1200" dirty="0"/>
              <a:t>ability to acquire skills and knowledge efficiently and effectively. </a:t>
            </a:r>
          </a:p>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56</a:t>
            </a:fld>
            <a:endParaRPr lang="en-CA"/>
          </a:p>
        </p:txBody>
      </p:sp>
    </p:spTree>
    <p:extLst>
      <p:ext uri="{BB962C8B-B14F-4D97-AF65-F5344CB8AC3E}">
        <p14:creationId xmlns:p14="http://schemas.microsoft.com/office/powerpoint/2010/main" val="1095367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When certain individuals or  groups do not have psychological or social, or institutional or infrastructural support . </a:t>
            </a:r>
          </a:p>
          <a:p>
            <a:r>
              <a:rPr lang="en-IN" dirty="0"/>
              <a:t>Promoting Learnability as a skill at all levels of education</a:t>
            </a:r>
          </a:p>
          <a:p>
            <a:endParaRPr lang="en-IN" dirty="0"/>
          </a:p>
          <a:p>
            <a:r>
              <a:rPr lang="en-IN" dirty="0"/>
              <a:t>Strengthening  psychological, social, institutional and infrastructural attributes for promoting learnability</a:t>
            </a:r>
          </a:p>
          <a:p>
            <a:r>
              <a:rPr lang="en-IN" dirty="0"/>
              <a:t>Promoting Learnability as a skill at all levels of education</a:t>
            </a:r>
          </a:p>
          <a:p>
            <a:endParaRPr lang="en-IN" dirty="0"/>
          </a:p>
          <a:p>
            <a:r>
              <a:rPr lang="en-IN" dirty="0"/>
              <a:t>Strengthening  psychological, social, institutional and infrastructural attributes for promoting learnability</a:t>
            </a:r>
          </a:p>
          <a:p>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IN" dirty="0"/>
          </a:p>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58</a:t>
            </a:fld>
            <a:endParaRPr lang="en-CA"/>
          </a:p>
        </p:txBody>
      </p:sp>
    </p:spTree>
    <p:extLst>
      <p:ext uri="{BB962C8B-B14F-4D97-AF65-F5344CB8AC3E}">
        <p14:creationId xmlns:p14="http://schemas.microsoft.com/office/powerpoint/2010/main" val="1412579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3</a:t>
            </a:fld>
            <a:endParaRPr lang="en-CA"/>
          </a:p>
        </p:txBody>
      </p:sp>
    </p:spTree>
    <p:extLst>
      <p:ext uri="{BB962C8B-B14F-4D97-AF65-F5344CB8AC3E}">
        <p14:creationId xmlns:p14="http://schemas.microsoft.com/office/powerpoint/2010/main" val="512608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Cybersecurity a major issue</a:t>
            </a:r>
          </a:p>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11</a:t>
            </a:fld>
            <a:endParaRPr lang="en-CA"/>
          </a:p>
        </p:txBody>
      </p:sp>
    </p:spTree>
    <p:extLst>
      <p:ext uri="{BB962C8B-B14F-4D97-AF65-F5344CB8AC3E}">
        <p14:creationId xmlns:p14="http://schemas.microsoft.com/office/powerpoint/2010/main" val="1899597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27</a:t>
            </a:fld>
            <a:endParaRPr lang="en-CA"/>
          </a:p>
        </p:txBody>
      </p:sp>
    </p:spTree>
    <p:extLst>
      <p:ext uri="{BB962C8B-B14F-4D97-AF65-F5344CB8AC3E}">
        <p14:creationId xmlns:p14="http://schemas.microsoft.com/office/powerpoint/2010/main" val="4034220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Pre-pandemic</a:t>
            </a:r>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28</a:t>
            </a:fld>
            <a:endParaRPr lang="en-CA"/>
          </a:p>
        </p:txBody>
      </p:sp>
    </p:spTree>
    <p:extLst>
      <p:ext uri="{BB962C8B-B14F-4D97-AF65-F5344CB8AC3E}">
        <p14:creationId xmlns:p14="http://schemas.microsoft.com/office/powerpoint/2010/main" val="2290448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Online peer-to-peer interactions supplemented with blended approaches</a:t>
            </a:r>
          </a:p>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34</a:t>
            </a:fld>
            <a:endParaRPr lang="en-CA"/>
          </a:p>
        </p:txBody>
      </p:sp>
    </p:spTree>
    <p:extLst>
      <p:ext uri="{BB962C8B-B14F-4D97-AF65-F5344CB8AC3E}">
        <p14:creationId xmlns:p14="http://schemas.microsoft.com/office/powerpoint/2010/main" val="1288495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CA"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35</a:t>
            </a:fld>
            <a:endParaRPr lang="en-US"/>
          </a:p>
        </p:txBody>
      </p:sp>
    </p:spTree>
    <p:extLst>
      <p:ext uri="{BB962C8B-B14F-4D97-AF65-F5344CB8AC3E}">
        <p14:creationId xmlns:p14="http://schemas.microsoft.com/office/powerpoint/2010/main" val="1607664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36</a:t>
            </a:fld>
            <a:endParaRPr lang="en-US"/>
          </a:p>
        </p:txBody>
      </p:sp>
    </p:spTree>
    <p:extLst>
      <p:ext uri="{BB962C8B-B14F-4D97-AF65-F5344CB8AC3E}">
        <p14:creationId xmlns:p14="http://schemas.microsoft.com/office/powerpoint/2010/main" val="26723466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Learning for strengthening the intrinsic  capacity  for successful and healthy ageing </a:t>
            </a:r>
            <a:endParaRPr lang="en-IN" dirty="0"/>
          </a:p>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39</a:t>
            </a:fld>
            <a:endParaRPr lang="en-CA"/>
          </a:p>
        </p:txBody>
      </p:sp>
    </p:spTree>
    <p:extLst>
      <p:ext uri="{BB962C8B-B14F-4D97-AF65-F5344CB8AC3E}">
        <p14:creationId xmlns:p14="http://schemas.microsoft.com/office/powerpoint/2010/main" val="25181186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a:t>Click to edit Master title style</a:t>
            </a:r>
          </a:p>
        </p:txBody>
      </p:sp>
      <p:pic>
        <p:nvPicPr>
          <p:cNvPr id="3" name="Picture 2">
            <a:extLst>
              <a:ext uri="{FF2B5EF4-FFF2-40B4-BE49-F238E27FC236}">
                <a16:creationId xmlns:a16="http://schemas.microsoft.com/office/drawing/2014/main" id="{0FA2F277-4C6B-0D58-078B-66561AF48D0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51803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p>
        </p:txBody>
      </p:sp>
    </p:spTree>
    <p:extLst>
      <p:ext uri="{BB962C8B-B14F-4D97-AF65-F5344CB8AC3E}">
        <p14:creationId xmlns:p14="http://schemas.microsoft.com/office/powerpoint/2010/main" val="493141965"/>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FC4C42-BDF9-40FD-8C4B-0EC942ADE6E5}"/>
              </a:ext>
            </a:extLst>
          </p:cNvPr>
          <p:cNvSpPr>
            <a:spLocks noGrp="1"/>
          </p:cNvSpPr>
          <p:nvPr>
            <p:ph type="pic" sz="quarter" idx="10"/>
          </p:nvPr>
        </p:nvSpPr>
        <p:spPr>
          <a:xfrm>
            <a:off x="548639" y="548640"/>
            <a:ext cx="11094720" cy="3268292"/>
          </a:xfrm>
          <a:custGeom>
            <a:avLst/>
            <a:gdLst>
              <a:gd name="connsiteX0" fmla="*/ 0 w 11094720"/>
              <a:gd name="connsiteY0" fmla="*/ 0 h 3268292"/>
              <a:gd name="connsiteX1" fmla="*/ 11094720 w 11094720"/>
              <a:gd name="connsiteY1" fmla="*/ 0 h 3268292"/>
              <a:gd name="connsiteX2" fmla="*/ 11094720 w 11094720"/>
              <a:gd name="connsiteY2" fmla="*/ 3268292 h 3268292"/>
              <a:gd name="connsiteX3" fmla="*/ 0 w 11094720"/>
              <a:gd name="connsiteY3" fmla="*/ 3268292 h 3268292"/>
            </a:gdLst>
            <a:ahLst/>
            <a:cxnLst>
              <a:cxn ang="0">
                <a:pos x="connsiteX0" y="connsiteY0"/>
              </a:cxn>
              <a:cxn ang="0">
                <a:pos x="connsiteX1" y="connsiteY1"/>
              </a:cxn>
              <a:cxn ang="0">
                <a:pos x="connsiteX2" y="connsiteY2"/>
              </a:cxn>
              <a:cxn ang="0">
                <a:pos x="connsiteX3" y="connsiteY3"/>
              </a:cxn>
            </a:cxnLst>
            <a:rect l="l" t="t" r="r" b="b"/>
            <a:pathLst>
              <a:path w="11094720" h="3268292">
                <a:moveTo>
                  <a:pt x="0" y="0"/>
                </a:moveTo>
                <a:lnTo>
                  <a:pt x="11094720" y="0"/>
                </a:lnTo>
                <a:lnTo>
                  <a:pt x="11094720" y="3268292"/>
                </a:lnTo>
                <a:lnTo>
                  <a:pt x="0" y="3268292"/>
                </a:lnTo>
                <a:close/>
              </a:path>
            </a:pathLst>
          </a:custGeom>
        </p:spPr>
        <p:txBody>
          <a:bodyPr wrap="square">
            <a:noAutofit/>
          </a:bodyPr>
          <a:lstStyle/>
          <a:p>
            <a:endParaRPr lang="en-US"/>
          </a:p>
        </p:txBody>
      </p:sp>
    </p:spTree>
    <p:extLst>
      <p:ext uri="{BB962C8B-B14F-4D97-AF65-F5344CB8AC3E}">
        <p14:creationId xmlns:p14="http://schemas.microsoft.com/office/powerpoint/2010/main" val="4890158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Tree>
    <p:extLst>
      <p:ext uri="{BB962C8B-B14F-4D97-AF65-F5344CB8AC3E}">
        <p14:creationId xmlns:p14="http://schemas.microsoft.com/office/powerpoint/2010/main" val="1282178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pic>
        <p:nvPicPr>
          <p:cNvPr id="4" name="Picture 3">
            <a:extLst>
              <a:ext uri="{FF2B5EF4-FFF2-40B4-BE49-F238E27FC236}">
                <a16:creationId xmlns:a16="http://schemas.microsoft.com/office/drawing/2014/main" id="{3D99BF6A-9D8A-42B5-BDC6-E7EE4E6410E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777163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descr="A close up of a colorful object&#10;&#10;Description automatically generated">
            <a:extLst>
              <a:ext uri="{FF2B5EF4-FFF2-40B4-BE49-F238E27FC236}">
                <a16:creationId xmlns:a16="http://schemas.microsoft.com/office/drawing/2014/main" id="{BC1F5B5F-67A2-AC05-D093-8FD5451FFBB0}"/>
              </a:ext>
            </a:extLst>
          </p:cNvPr>
          <p:cNvPicPr>
            <a:picLocks noChangeAspect="1"/>
          </p:cNvPicPr>
          <p:nvPr userDrawn="1"/>
        </p:nvPicPr>
        <p:blipFill rotWithShape="1">
          <a:blip r:embed="rId2" cstate="email">
            <a:alphaModFix amt="50000"/>
            <a:extLst>
              <a:ext uri="{28A0092B-C50C-407E-A947-70E740481C1C}">
                <a14:useLocalDpi xmlns:a14="http://schemas.microsoft.com/office/drawing/2010/main"/>
              </a:ext>
            </a:extLst>
          </a:blip>
          <a:srcRect/>
          <a:stretch/>
        </p:blipFill>
        <p:spPr>
          <a:xfrm>
            <a:off x="-1" y="0"/>
            <a:ext cx="4023187" cy="6858000"/>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27682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A close up of a colorful object&#10;&#10;Description automatically generated">
            <a:extLst>
              <a:ext uri="{FF2B5EF4-FFF2-40B4-BE49-F238E27FC236}">
                <a16:creationId xmlns:a16="http://schemas.microsoft.com/office/drawing/2014/main" id="{B17CD88E-3303-4E60-0C22-69C7EFCFD938}"/>
              </a:ext>
            </a:extLst>
          </p:cNvPr>
          <p:cNvPicPr>
            <a:picLocks noChangeAspect="1"/>
          </p:cNvPicPr>
          <p:nvPr userDrawn="1"/>
        </p:nvPicPr>
        <p:blipFill rotWithShape="1">
          <a:blip r:embed="rId2" cstate="email">
            <a:alphaModFix amt="50000"/>
            <a:extLst>
              <a:ext uri="{28A0092B-C50C-407E-A947-70E740481C1C}">
                <a14:useLocalDpi xmlns:a14="http://schemas.microsoft.com/office/drawing/2010/main"/>
              </a:ext>
            </a:extLst>
          </a:blip>
          <a:srcRect/>
          <a:stretch/>
        </p:blipFill>
        <p:spPr>
          <a:xfrm>
            <a:off x="-1" y="0"/>
            <a:ext cx="4023187" cy="6858000"/>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11/16/2023</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4912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a:extLst>
              <a:ext uri="{FF2B5EF4-FFF2-40B4-BE49-F238E27FC236}">
                <a16:creationId xmlns:a16="http://schemas.microsoft.com/office/drawing/2014/main" id="{44673D31-8B60-BE05-9415-792DA7508638}"/>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372273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24D2D-8713-4728-B756-725B447409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8E5FDB-5DAC-4438-8BD5-A0D9112DA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2C94914-3045-4390-8522-FD49833B1A19}"/>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11/16/2023</a:t>
            </a:fld>
            <a:endParaRPr lang="en-US"/>
          </a:p>
        </p:txBody>
      </p:sp>
      <p:sp>
        <p:nvSpPr>
          <p:cNvPr id="5" name="Footer Placeholder 4">
            <a:extLst>
              <a:ext uri="{FF2B5EF4-FFF2-40B4-BE49-F238E27FC236}">
                <a16:creationId xmlns:a16="http://schemas.microsoft.com/office/drawing/2014/main" id="{E978A7C6-01FE-44F0-BEB8-4F18A26DBFB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9F49894-6310-41BD-A18B-F8E4F4CEE05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621663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ED23-3896-4460-B979-58D9A1125B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B3A3B-5068-4D0A-9A8B-162F01081E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6AC206-5480-4F95-8027-EC6C99B546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2C9269-1F3F-4020-9721-1AC2DBDFC4C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11/16/2023</a:t>
            </a:fld>
            <a:endParaRPr lang="en-US"/>
          </a:p>
        </p:txBody>
      </p:sp>
      <p:sp>
        <p:nvSpPr>
          <p:cNvPr id="6" name="Footer Placeholder 5">
            <a:extLst>
              <a:ext uri="{FF2B5EF4-FFF2-40B4-BE49-F238E27FC236}">
                <a16:creationId xmlns:a16="http://schemas.microsoft.com/office/drawing/2014/main" id="{8578C638-2638-4EB5-BBA0-DD47F6D74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D17DB3B-5B36-4F8C-812B-E0C73980BBB1}"/>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4065266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908" r:id="rId1"/>
    <p:sldLayoutId id="2147483777" r:id="rId2"/>
    <p:sldLayoutId id="2147483865" r:id="rId3"/>
    <p:sldLayoutId id="2147483784" r:id="rId4"/>
    <p:sldLayoutId id="2147483757" r:id="rId5"/>
    <p:sldLayoutId id="2147483754" r:id="rId6"/>
    <p:sldLayoutId id="2147483782" r:id="rId7"/>
    <p:sldLayoutId id="2147483651" r:id="rId8"/>
    <p:sldLayoutId id="2147483652" r:id="rId9"/>
    <p:sldLayoutId id="2147483875" r:id="rId10"/>
    <p:sldLayoutId id="2147483888" r:id="rId11"/>
    <p:sldLayoutId id="2147483764" r:id="rId12"/>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9CBE72-DAD4-46C0-98DE-4D4D978184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37879A5-B2AB-462F-9C0D-78685B2562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F5E8BE0-EB75-4F6A-A010-BFD993FAB3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269F3D-AE94-45EE-B094-2555F67CF215}" type="datetimeFigureOut">
              <a:rPr lang="en-CA" smtClean="0"/>
              <a:t>2023-11-16</a:t>
            </a:fld>
            <a:endParaRPr lang="en-CA"/>
          </a:p>
        </p:txBody>
      </p:sp>
      <p:sp>
        <p:nvSpPr>
          <p:cNvPr id="5" name="Footer Placeholder 4">
            <a:extLst>
              <a:ext uri="{FF2B5EF4-FFF2-40B4-BE49-F238E27FC236}">
                <a16:creationId xmlns:a16="http://schemas.microsoft.com/office/drawing/2014/main" id="{7F80AA75-AA3A-40DC-9008-082ACE42A4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13BEC7BC-5124-4425-9E0D-91A60F15A5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881719-840E-4ABD-97BD-53D9D027882F}" type="slidenum">
              <a:rPr lang="en-CA" smtClean="0"/>
              <a:t>‹#›</a:t>
            </a:fld>
            <a:endParaRPr lang="en-CA"/>
          </a:p>
        </p:txBody>
      </p:sp>
    </p:spTree>
    <p:extLst>
      <p:ext uri="{BB962C8B-B14F-4D97-AF65-F5344CB8AC3E}">
        <p14:creationId xmlns:p14="http://schemas.microsoft.com/office/powerpoint/2010/main" val="1110067360"/>
      </p:ext>
    </p:extLst>
  </p:cSld>
  <p:clrMap bg1="lt1" tx1="dk1" bg2="lt2" tx2="dk2" accent1="accent1" accent2="accent2" accent3="accent3" accent4="accent4" accent5="accent5" accent6="accent6" hlink="hlink" folHlink="folHlink"/>
  <p:sldLayoutIdLst>
    <p:sldLayoutId id="2147483907" r:id="rId1"/>
    <p:sldLayoutId id="2147483906"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4.xml"/><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hyperlink" Target="https://databank.worldbank.org/source/world-development-indicators" TargetMode="Externa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databank.worldbank.org/source/world-development-indicators" TargetMode="External"/><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s://www.noisolation.com/research/why-do-many-seniors-have-trouble-using-technology"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9.emf"/><Relationship Id="rId5" Type="http://schemas.openxmlformats.org/officeDocument/2006/relationships/image" Target="../media/image12.jpeg"/><Relationship Id="rId4" Type="http://schemas.openxmlformats.org/officeDocument/2006/relationships/image" Target="../media/image11.jpeg"/></Relationships>
</file>

<file path=ppt/slides/_rels/slide3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3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47.jpeg"/></Relationships>
</file>

<file path=ppt/slides/_rels/slide3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53.svg"/><Relationship Id="rId5" Type="http://schemas.openxmlformats.org/officeDocument/2006/relationships/image" Target="../media/image52.png"/><Relationship Id="rId4" Type="http://schemas.openxmlformats.org/officeDocument/2006/relationships/image" Target="../media/image51.png"/></Relationships>
</file>

<file path=ppt/slides/_rels/slide44.xml.rels><?xml version="1.0" encoding="UTF-8" standalone="yes"?>
<Relationships xmlns="http://schemas.openxmlformats.org/package/2006/relationships"><Relationship Id="rId3" Type="http://schemas.openxmlformats.org/officeDocument/2006/relationships/image" Target="../media/image55.svg"/><Relationship Id="rId7" Type="http://schemas.openxmlformats.org/officeDocument/2006/relationships/image" Target="../media/image59.svg"/><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svg"/><Relationship Id="rId4" Type="http://schemas.openxmlformats.org/officeDocument/2006/relationships/image" Target="../media/image56.png"/></Relationships>
</file>

<file path=ppt/slides/_rels/slide4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4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64.png"/><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microsoft.com/office/2007/relationships/hdphoto" Target="../media/hdphoto3.wdp"/></Relationships>
</file>

<file path=ppt/slides/_rels/slide4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microsoft.com/office/2007/relationships/hdphoto" Target="../media/hdphoto4.wdp"/></Relationships>
</file>

<file path=ppt/slides/_rels/slide49.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2.png"/><Relationship Id="rId4" Type="http://schemas.openxmlformats.org/officeDocument/2006/relationships/diagramLayout" Target="../diagrams/layout2.xml"/><Relationship Id="rId9" Type="http://schemas.openxmlformats.org/officeDocument/2006/relationships/image" Target="../media/image68.svg"/></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71.svg"/><Relationship Id="rId2" Type="http://schemas.openxmlformats.org/officeDocument/2006/relationships/image" Target="../media/image70.png"/><Relationship Id="rId1" Type="http://schemas.openxmlformats.org/officeDocument/2006/relationships/slideLayout" Target="../slideLayouts/slideLayout4.xml"/><Relationship Id="rId4" Type="http://schemas.openxmlformats.org/officeDocument/2006/relationships/image" Target="../media/image72.jpeg"/></Relationships>
</file>

<file path=ppt/slides/_rels/slide54.xml.rels><?xml version="1.0" encoding="UTF-8" standalone="yes"?>
<Relationships xmlns="http://schemas.openxmlformats.org/package/2006/relationships"><Relationship Id="rId3" Type="http://schemas.openxmlformats.org/officeDocument/2006/relationships/hyperlink" Target="https://www.youtube.com/watch?v=RxH-RZ2rLII" TargetMode="External"/><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hyperlink" Target="https://oasis.col.org/items/20dceca8-656d-48dd-80c7-7b61000440ed" TargetMode="External"/><Relationship Id="rId2" Type="http://schemas.openxmlformats.org/officeDocument/2006/relationships/image" Target="../media/image74.jpe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77.jpeg"/><Relationship Id="rId4" Type="http://schemas.openxmlformats.org/officeDocument/2006/relationships/image" Target="../media/image76.svg"/></Relationships>
</file>

<file path=ppt/slides/_rels/slide5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4.png"/><Relationship Id="rId7" Type="http://schemas.openxmlformats.org/officeDocument/2006/relationships/image" Target="../media/image18.jpeg"/><Relationship Id="rId2" Type="http://schemas.microsoft.com/office/2018/10/relationships/comments" Target="../comments/modernComment_68D_4F5DF55.xml"/><Relationship Id="rId1" Type="http://schemas.openxmlformats.org/officeDocument/2006/relationships/slideLayout" Target="../slideLayouts/slideLayout4.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2.xml.rels><?xml version="1.0" encoding="UTF-8" standalone="yes"?>
<Relationships xmlns="http://schemas.openxmlformats.org/package/2006/relationships"><Relationship Id="rId3" Type="http://schemas.openxmlformats.org/officeDocument/2006/relationships/image" Target="../media/image81.svg"/><Relationship Id="rId2" Type="http://schemas.openxmlformats.org/officeDocument/2006/relationships/image" Target="../media/image80.png"/><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jpeg"/><Relationship Id="rId1" Type="http://schemas.openxmlformats.org/officeDocument/2006/relationships/slideLayout" Target="../slideLayouts/slideLayout3.xml"/><Relationship Id="rId5" Type="http://schemas.openxmlformats.org/officeDocument/2006/relationships/image" Target="../media/image85.tiff"/><Relationship Id="rId4" Type="http://schemas.openxmlformats.org/officeDocument/2006/relationships/image" Target="../media/image84.svg"/></Relationships>
</file>

<file path=ppt/slides/_rels/slide7.xml.rels><?xml version="1.0" encoding="UTF-8" standalone="yes"?>
<Relationships xmlns="http://schemas.openxmlformats.org/package/2006/relationships"><Relationship Id="rId3" Type="http://schemas.openxmlformats.org/officeDocument/2006/relationships/hyperlink" Target="https://www.un.org/en/development/desa/population/publications/pdf/ageing/WPA2015_Highlights.pdf" TargetMode="External"/><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mercer.com/insights/law-and-policy/vietnam-begins-to-phase-in-increased-retirement-age/" TargetMode="External"/><Relationship Id="rId2" Type="http://schemas.openxmlformats.org/officeDocument/2006/relationships/hyperlink" Target="https://www.oecd-ilibrary.org/sites/ca401ebd-en/index.html?itemId=/content/publication/ca401ebd-en"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Old women hanging out">
            <a:extLst>
              <a:ext uri="{FF2B5EF4-FFF2-40B4-BE49-F238E27FC236}">
                <a16:creationId xmlns:a16="http://schemas.microsoft.com/office/drawing/2014/main" id="{C510DFE4-6369-D991-55A4-68CFB5B6683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410531" y="0"/>
            <a:ext cx="8778420" cy="6918614"/>
          </a:xfrm>
          <a:prstGeom prst="rect">
            <a:avLst/>
          </a:prstGeom>
        </p:spPr>
      </p:pic>
      <p:sp>
        <p:nvSpPr>
          <p:cNvPr id="21" name="Rectangle 20">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1">
            <a:extLst>
              <a:ext uri="{FF2B5EF4-FFF2-40B4-BE49-F238E27FC236}">
                <a16:creationId xmlns:a16="http://schemas.microsoft.com/office/drawing/2014/main" id="{6B46675D-CEA9-C85E-3CA5-C32B27EC9984}"/>
              </a:ext>
            </a:extLst>
          </p:cNvPr>
          <p:cNvSpPr>
            <a:spLocks noGrp="1"/>
          </p:cNvSpPr>
          <p:nvPr>
            <p:ph type="ctrTitle"/>
          </p:nvPr>
        </p:nvSpPr>
        <p:spPr>
          <a:xfrm>
            <a:off x="952228" y="743447"/>
            <a:ext cx="4107452" cy="3249433"/>
          </a:xfrm>
          <a:noFill/>
        </p:spPr>
        <p:txBody>
          <a:bodyPr>
            <a:normAutofit/>
          </a:bodyPr>
          <a:lstStyle/>
          <a:p>
            <a:pPr algn="l"/>
            <a:r>
              <a:rPr lang="en-US" sz="4400" dirty="0"/>
              <a:t>Elderly Learning in the Digital Age: Towards Empowerment</a:t>
            </a:r>
          </a:p>
        </p:txBody>
      </p:sp>
      <p:pic>
        <p:nvPicPr>
          <p:cNvPr id="6" name="Picture 5" descr="A close up of a colorful object&#10;&#10;Description automatically generated">
            <a:extLst>
              <a:ext uri="{FF2B5EF4-FFF2-40B4-BE49-F238E27FC236}">
                <a16:creationId xmlns:a16="http://schemas.microsoft.com/office/drawing/2014/main" id="{BE753446-46B6-F562-C7CE-9148DC19481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6646296" y="1372910"/>
            <a:ext cx="6918614" cy="4172794"/>
          </a:xfrm>
          <a:prstGeom prst="rect">
            <a:avLst/>
          </a:prstGeom>
        </p:spPr>
      </p:pic>
      <p:pic>
        <p:nvPicPr>
          <p:cNvPr id="8" name="Picture 7" descr="A close up of a colorful object&#10;&#10;Description automatically generated">
            <a:extLst>
              <a:ext uri="{FF2B5EF4-FFF2-40B4-BE49-F238E27FC236}">
                <a16:creationId xmlns:a16="http://schemas.microsoft.com/office/drawing/2014/main" id="{AC88CD93-5200-1B9D-36D6-1A93661435F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16200000">
            <a:off x="-803871" y="2520639"/>
            <a:ext cx="5141232" cy="3533489"/>
          </a:xfrm>
          <a:prstGeom prst="rect">
            <a:avLst/>
          </a:prstGeom>
        </p:spPr>
      </p:pic>
      <p:pic>
        <p:nvPicPr>
          <p:cNvPr id="2" name="Picture 1" descr="Logo, icon&#10;&#10;Description automatically generated">
            <a:extLst>
              <a:ext uri="{FF2B5EF4-FFF2-40B4-BE49-F238E27FC236}">
                <a16:creationId xmlns:a16="http://schemas.microsoft.com/office/drawing/2014/main" id="{91928876-CA29-C120-0A1A-412B04DA9A5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3668" y="5176075"/>
            <a:ext cx="696411" cy="900793"/>
          </a:xfrm>
          <a:prstGeom prst="rect">
            <a:avLst/>
          </a:prstGeom>
        </p:spPr>
      </p:pic>
      <p:sp>
        <p:nvSpPr>
          <p:cNvPr id="4" name="TextBox 3">
            <a:extLst>
              <a:ext uri="{FF2B5EF4-FFF2-40B4-BE49-F238E27FC236}">
                <a16:creationId xmlns:a16="http://schemas.microsoft.com/office/drawing/2014/main" id="{8CCBFAC6-57AC-EB72-3711-FCC104C33CA1}"/>
              </a:ext>
            </a:extLst>
          </p:cNvPr>
          <p:cNvSpPr txBox="1"/>
          <p:nvPr/>
        </p:nvSpPr>
        <p:spPr>
          <a:xfrm>
            <a:off x="1846074" y="5085045"/>
            <a:ext cx="5269963" cy="1231106"/>
          </a:xfrm>
          <a:prstGeom prst="rect">
            <a:avLst/>
          </a:prstGeom>
          <a:noFill/>
        </p:spPr>
        <p:txBody>
          <a:bodyPr wrap="square">
            <a:spAutoFit/>
          </a:bodyPr>
          <a:lstStyle/>
          <a:p>
            <a:r>
              <a:rPr lang="en-CA" sz="1400" b="1" dirty="0">
                <a:latin typeface="Open Sans" panose="020B0606030504020204" pitchFamily="34" charset="0"/>
                <a:ea typeface="Open Sans" panose="020B0606030504020204" pitchFamily="34" charset="0"/>
                <a:cs typeface="Open Sans" panose="020B0606030504020204" pitchFamily="34" charset="0"/>
              </a:rPr>
              <a:t>Professor Asha Kanwar</a:t>
            </a:r>
          </a:p>
          <a:p>
            <a:r>
              <a:rPr lang="en-CA" sz="1200" b="1" dirty="0">
                <a:latin typeface="Open Sans" panose="020B0606030504020204" pitchFamily="34" charset="0"/>
                <a:ea typeface="Open Sans" panose="020B0606030504020204" pitchFamily="34" charset="0"/>
                <a:cs typeface="Open Sans" panose="020B0606030504020204" pitchFamily="34" charset="0"/>
              </a:rPr>
              <a:t>President &amp; CEO, Commonwealth of Learning</a:t>
            </a:r>
          </a:p>
          <a:p>
            <a:r>
              <a:rPr lang="en-CA" sz="1200" dirty="0">
                <a:latin typeface="Open Sans" panose="020B0606030504020204" pitchFamily="34" charset="0"/>
                <a:ea typeface="Open Sans" panose="020B0606030504020204" pitchFamily="34" charset="0"/>
                <a:cs typeface="Open Sans" panose="020B0606030504020204" pitchFamily="34" charset="0"/>
              </a:rPr>
              <a:t>Co-written </a:t>
            </a:r>
            <a:r>
              <a:rPr lang="en-CA" sz="1200" b="1" dirty="0">
                <a:latin typeface="Open Sans" panose="020B0606030504020204" pitchFamily="34" charset="0"/>
                <a:ea typeface="Open Sans" panose="020B0606030504020204" pitchFamily="34" charset="0"/>
                <a:cs typeface="Open Sans" panose="020B0606030504020204" pitchFamily="34" charset="0"/>
              </a:rPr>
              <a:t>Dr K Balasubramanian</a:t>
            </a:r>
            <a:r>
              <a:rPr lang="en-CA" sz="1200" dirty="0">
                <a:latin typeface="Open Sans" panose="020B0606030504020204" pitchFamily="34" charset="0"/>
                <a:ea typeface="Open Sans" panose="020B0606030504020204" pitchFamily="34" charset="0"/>
                <a:cs typeface="Open Sans" panose="020B0606030504020204" pitchFamily="34" charset="0"/>
              </a:rPr>
              <a:t>, former VP, COL</a:t>
            </a:r>
          </a:p>
          <a:p>
            <a:r>
              <a:rPr lang="en-CA" sz="1200" b="1" dirty="0">
                <a:latin typeface="Open Sans" panose="020B0606030504020204" pitchFamily="34" charset="0"/>
                <a:ea typeface="Open Sans" panose="020B0606030504020204" pitchFamily="34" charset="0"/>
                <a:cs typeface="Open Sans" panose="020B0606030504020204" pitchFamily="34" charset="0"/>
              </a:rPr>
              <a:t>Mr Ricky Cheng</a:t>
            </a:r>
            <a:r>
              <a:rPr lang="en-CA" sz="1200" dirty="0">
                <a:latin typeface="Open Sans" panose="020B0606030504020204" pitchFamily="34" charset="0"/>
                <a:ea typeface="Open Sans" panose="020B0606030504020204" pitchFamily="34" charset="0"/>
                <a:cs typeface="Open Sans" panose="020B0606030504020204" pitchFamily="34" charset="0"/>
              </a:rPr>
              <a:t>, Knowledge Services Manager, COL</a:t>
            </a:r>
          </a:p>
          <a:p>
            <a:endParaRPr lang="en-CA" sz="1200" dirty="0">
              <a:latin typeface="Open Sans" panose="020B0606030504020204" pitchFamily="34" charset="0"/>
              <a:ea typeface="Open Sans" panose="020B0606030504020204" pitchFamily="34" charset="0"/>
              <a:cs typeface="Open Sans" panose="020B0606030504020204" pitchFamily="34" charset="0"/>
            </a:endParaRPr>
          </a:p>
          <a:p>
            <a:r>
              <a:rPr lang="en-CA" sz="1200" dirty="0" err="1">
                <a:latin typeface="Open Sans" panose="020B0606030504020204" pitchFamily="34" charset="0"/>
                <a:ea typeface="Open Sans" panose="020B0606030504020204" pitchFamily="34" charset="0"/>
                <a:cs typeface="Open Sans" panose="020B0606030504020204" pitchFamily="34" charset="0"/>
              </a:rPr>
              <a:t>Zheijiang</a:t>
            </a:r>
            <a:r>
              <a:rPr lang="en-CA" sz="1200" dirty="0">
                <a:latin typeface="Open Sans" panose="020B0606030504020204" pitchFamily="34" charset="0"/>
                <a:ea typeface="Open Sans" panose="020B0606030504020204" pitchFamily="34" charset="0"/>
                <a:cs typeface="Open Sans" panose="020B0606030504020204" pitchFamily="34" charset="0"/>
              </a:rPr>
              <a:t> Open University | 16  November 2023</a:t>
            </a:r>
          </a:p>
        </p:txBody>
      </p:sp>
    </p:spTree>
    <p:extLst>
      <p:ext uri="{BB962C8B-B14F-4D97-AF65-F5344CB8AC3E}">
        <p14:creationId xmlns:p14="http://schemas.microsoft.com/office/powerpoint/2010/main" val="3620101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4" name="Rectangle 206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Daughter bonding with father in wheelchair">
            <a:extLst>
              <a:ext uri="{FF2B5EF4-FFF2-40B4-BE49-F238E27FC236}">
                <a16:creationId xmlns:a16="http://schemas.microsoft.com/office/drawing/2014/main" id="{9BA3E826-3F43-80D6-11FB-C24473D4A2D0}"/>
              </a:ext>
            </a:extLst>
          </p:cNvPr>
          <p:cNvPicPr>
            <a:picLocks noChangeAspect="1"/>
          </p:cNvPicPr>
          <p:nvPr/>
        </p:nvPicPr>
        <p:blipFill rotWithShape="1">
          <a:blip r:embed="rId2" cstate="email">
            <a:alphaModFix amt="70000"/>
            <a:extLst>
              <a:ext uri="{28A0092B-C50C-407E-A947-70E740481C1C}">
                <a14:useLocalDpi xmlns:a14="http://schemas.microsoft.com/office/drawing/2010/main"/>
              </a:ext>
            </a:extLst>
          </a:blip>
          <a:srcRect r="-1"/>
          <a:stretch/>
        </p:blipFill>
        <p:spPr>
          <a:xfrm>
            <a:off x="-1" y="-1"/>
            <a:ext cx="9669643" cy="6858001"/>
          </a:xfrm>
          <a:prstGeom prst="rect">
            <a:avLst/>
          </a:prstGeom>
        </p:spPr>
      </p:pic>
      <p:sp>
        <p:nvSpPr>
          <p:cNvPr id="2066" name="Rectangle 206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5232F8A-C491-E065-37AC-B48F84F82BD6}"/>
              </a:ext>
            </a:extLst>
          </p:cNvPr>
          <p:cNvSpPr>
            <a:spLocks noGrp="1"/>
          </p:cNvSpPr>
          <p:nvPr>
            <p:ph type="title"/>
          </p:nvPr>
        </p:nvSpPr>
        <p:spPr>
          <a:xfrm>
            <a:off x="6283570" y="365125"/>
            <a:ext cx="5070230" cy="1899912"/>
          </a:xfrm>
        </p:spPr>
        <p:txBody>
          <a:bodyPr>
            <a:normAutofit/>
          </a:bodyPr>
          <a:lstStyle/>
          <a:p>
            <a:r>
              <a:rPr lang="en-CA" dirty="0"/>
              <a:t>Who are the elderly?</a:t>
            </a:r>
          </a:p>
        </p:txBody>
      </p:sp>
      <p:sp>
        <p:nvSpPr>
          <p:cNvPr id="3" name="Content Placeholder 2">
            <a:extLst>
              <a:ext uri="{FF2B5EF4-FFF2-40B4-BE49-F238E27FC236}">
                <a16:creationId xmlns:a16="http://schemas.microsoft.com/office/drawing/2014/main" id="{A46643C5-583A-B802-C175-B6702E0A005F}"/>
              </a:ext>
            </a:extLst>
          </p:cNvPr>
          <p:cNvSpPr>
            <a:spLocks noGrp="1"/>
          </p:cNvSpPr>
          <p:nvPr>
            <p:ph idx="1"/>
          </p:nvPr>
        </p:nvSpPr>
        <p:spPr>
          <a:xfrm>
            <a:off x="6283570" y="2434201"/>
            <a:ext cx="5070229" cy="3742762"/>
          </a:xfrm>
        </p:spPr>
        <p:txBody>
          <a:bodyPr>
            <a:normAutofit/>
          </a:bodyPr>
          <a:lstStyle/>
          <a:p>
            <a:r>
              <a:rPr lang="en-CA" dirty="0"/>
              <a:t>60+ ‘Third Age’</a:t>
            </a:r>
          </a:p>
          <a:p>
            <a:r>
              <a:rPr lang="en-CA" dirty="0"/>
              <a:t>80+ ‘Fourth Age’</a:t>
            </a:r>
          </a:p>
          <a:p>
            <a:r>
              <a:rPr lang="en-CA" dirty="0"/>
              <a:t>Diverse group with differences in gender, culture, class, context</a:t>
            </a:r>
          </a:p>
          <a:p>
            <a:r>
              <a:rPr lang="en-CA" dirty="0"/>
              <a:t>Different needs, behaviours, attitudes</a:t>
            </a:r>
          </a:p>
          <a:p>
            <a:endParaRPr lang="en-CA" dirty="0"/>
          </a:p>
          <a:p>
            <a:endParaRPr lang="en-CA" dirty="0"/>
          </a:p>
        </p:txBody>
      </p:sp>
      <p:pic>
        <p:nvPicPr>
          <p:cNvPr id="8" name="Picture 7">
            <a:extLst>
              <a:ext uri="{FF2B5EF4-FFF2-40B4-BE49-F238E27FC236}">
                <a16:creationId xmlns:a16="http://schemas.microsoft.com/office/drawing/2014/main" id="{9E3D39C8-F620-149D-0741-AB983B1C7964}"/>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556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E4627-7AC4-DA77-AF6A-D62351965075}"/>
              </a:ext>
            </a:extLst>
          </p:cNvPr>
          <p:cNvSpPr>
            <a:spLocks noGrp="1"/>
          </p:cNvSpPr>
          <p:nvPr>
            <p:ph type="title"/>
          </p:nvPr>
        </p:nvSpPr>
        <p:spPr/>
        <p:txBody>
          <a:bodyPr/>
          <a:lstStyle/>
          <a:p>
            <a:r>
              <a:rPr lang="en-US" b="1" dirty="0"/>
              <a:t>Why</a:t>
            </a:r>
            <a:r>
              <a:rPr lang="en-US" dirty="0"/>
              <a:t> do they want to learn?</a:t>
            </a:r>
            <a:endParaRPr lang="en-CA" dirty="0"/>
          </a:p>
        </p:txBody>
      </p:sp>
      <p:sp>
        <p:nvSpPr>
          <p:cNvPr id="3" name="Content Placeholder 2">
            <a:extLst>
              <a:ext uri="{FF2B5EF4-FFF2-40B4-BE49-F238E27FC236}">
                <a16:creationId xmlns:a16="http://schemas.microsoft.com/office/drawing/2014/main" id="{78BCB77C-B8EF-3D33-F547-E525B7E1EF20}"/>
              </a:ext>
            </a:extLst>
          </p:cNvPr>
          <p:cNvSpPr>
            <a:spLocks noGrp="1"/>
          </p:cNvSpPr>
          <p:nvPr>
            <p:ph idx="1"/>
          </p:nvPr>
        </p:nvSpPr>
        <p:spPr>
          <a:xfrm>
            <a:off x="838200" y="1825625"/>
            <a:ext cx="5257800" cy="4351338"/>
          </a:xfrm>
        </p:spPr>
        <p:txBody>
          <a:bodyPr/>
          <a:lstStyle/>
          <a:p>
            <a:r>
              <a:rPr lang="en-US" dirty="0"/>
              <a:t>To give back to society</a:t>
            </a:r>
          </a:p>
          <a:p>
            <a:r>
              <a:rPr lang="en-US" dirty="0"/>
              <a:t>Keep the mind active and constantly learn</a:t>
            </a:r>
          </a:p>
          <a:p>
            <a:r>
              <a:rPr lang="en-US" dirty="0"/>
              <a:t>Self-fulfilment and understand the meaning of life</a:t>
            </a:r>
          </a:p>
          <a:p>
            <a:r>
              <a:rPr lang="en-US" dirty="0"/>
              <a:t>Health</a:t>
            </a:r>
          </a:p>
          <a:p>
            <a:r>
              <a:rPr lang="en-US" dirty="0"/>
              <a:t>New friendships</a:t>
            </a:r>
          </a:p>
        </p:txBody>
      </p:sp>
      <p:sp>
        <p:nvSpPr>
          <p:cNvPr id="5" name="TextBox 4">
            <a:extLst>
              <a:ext uri="{FF2B5EF4-FFF2-40B4-BE49-F238E27FC236}">
                <a16:creationId xmlns:a16="http://schemas.microsoft.com/office/drawing/2014/main" id="{54B7D408-18C6-3688-094E-A6D04FA10887}"/>
              </a:ext>
            </a:extLst>
          </p:cNvPr>
          <p:cNvSpPr txBox="1"/>
          <p:nvPr/>
        </p:nvSpPr>
        <p:spPr>
          <a:xfrm>
            <a:off x="838200" y="6065679"/>
            <a:ext cx="8294914" cy="246221"/>
          </a:xfrm>
          <a:prstGeom prst="rect">
            <a:avLst/>
          </a:prstGeom>
          <a:noFill/>
        </p:spPr>
        <p:txBody>
          <a:bodyPr wrap="square">
            <a:spAutoFit/>
          </a:bodyPr>
          <a:lstStyle/>
          <a:p>
            <a:pPr marL="0" indent="0">
              <a:buNone/>
            </a:pPr>
            <a:r>
              <a:rPr lang="en-US" sz="1000" dirty="0"/>
              <a:t>Gillian M Boulton-Lewis (2010) ‘Education and Learning for the Elderly: Why, How, What, Educational Gerontology, 36:3, 218-219</a:t>
            </a:r>
            <a:endParaRPr lang="en-CA" sz="1000" dirty="0"/>
          </a:p>
        </p:txBody>
      </p:sp>
      <p:pic>
        <p:nvPicPr>
          <p:cNvPr id="3074" name="Picture 2" descr="Free photo group photo of senior friends exercising together">
            <a:extLst>
              <a:ext uri="{FF2B5EF4-FFF2-40B4-BE49-F238E27FC236}">
                <a16:creationId xmlns:a16="http://schemas.microsoft.com/office/drawing/2014/main" id="{B23E2F78-3539-2409-6EE7-BCBF902428FA}"/>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229350" y="1825625"/>
            <a:ext cx="5962650" cy="318882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6280841-39A8-4BE4-5531-9C14E6236C84}"/>
              </a:ext>
            </a:extLst>
          </p:cNvPr>
          <p:cNvSpPr txBox="1"/>
          <p:nvPr/>
        </p:nvSpPr>
        <p:spPr>
          <a:xfrm>
            <a:off x="9630063" y="5026278"/>
            <a:ext cx="2596662" cy="246221"/>
          </a:xfrm>
          <a:prstGeom prst="rect">
            <a:avLst/>
          </a:prstGeom>
          <a:noFill/>
        </p:spPr>
        <p:txBody>
          <a:bodyPr wrap="square">
            <a:spAutoFit/>
          </a:bodyPr>
          <a:lstStyle/>
          <a:p>
            <a:r>
              <a:rPr lang="en-CA" sz="1000" dirty="0"/>
              <a:t>Image source: https://www.freepik.com</a:t>
            </a:r>
          </a:p>
        </p:txBody>
      </p:sp>
    </p:spTree>
    <p:extLst>
      <p:ext uri="{BB962C8B-B14F-4D97-AF65-F5344CB8AC3E}">
        <p14:creationId xmlns:p14="http://schemas.microsoft.com/office/powerpoint/2010/main" val="4166322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169D7-B608-3AD1-EE97-E60A23E50AD4}"/>
              </a:ext>
            </a:extLst>
          </p:cNvPr>
          <p:cNvSpPr>
            <a:spLocks noGrp="1"/>
          </p:cNvSpPr>
          <p:nvPr>
            <p:ph type="title"/>
          </p:nvPr>
        </p:nvSpPr>
        <p:spPr>
          <a:xfrm>
            <a:off x="4848447" y="790494"/>
            <a:ext cx="6505353" cy="1325563"/>
          </a:xfrm>
        </p:spPr>
        <p:txBody>
          <a:bodyPr>
            <a:normAutofit/>
          </a:bodyPr>
          <a:lstStyle/>
          <a:p>
            <a:r>
              <a:rPr lang="en-US" b="1" dirty="0"/>
              <a:t>What</a:t>
            </a:r>
            <a:r>
              <a:rPr lang="en-US" dirty="0"/>
              <a:t> do they want to learn?</a:t>
            </a:r>
            <a:endParaRPr lang="en-CA" dirty="0"/>
          </a:p>
        </p:txBody>
      </p:sp>
      <p:sp>
        <p:nvSpPr>
          <p:cNvPr id="3" name="Content Placeholder 2">
            <a:extLst>
              <a:ext uri="{FF2B5EF4-FFF2-40B4-BE49-F238E27FC236}">
                <a16:creationId xmlns:a16="http://schemas.microsoft.com/office/drawing/2014/main" id="{038D401D-FA25-8114-C98E-F12109959856}"/>
              </a:ext>
            </a:extLst>
          </p:cNvPr>
          <p:cNvSpPr>
            <a:spLocks noGrp="1"/>
          </p:cNvSpPr>
          <p:nvPr>
            <p:ph idx="1"/>
          </p:nvPr>
        </p:nvSpPr>
        <p:spPr>
          <a:xfrm>
            <a:off x="4848447" y="2529401"/>
            <a:ext cx="6505353" cy="3647561"/>
          </a:xfrm>
        </p:spPr>
        <p:txBody>
          <a:bodyPr>
            <a:normAutofit/>
          </a:bodyPr>
          <a:lstStyle/>
          <a:p>
            <a:r>
              <a:rPr lang="en-US" sz="3200" dirty="0"/>
              <a:t>Health management</a:t>
            </a:r>
          </a:p>
          <a:p>
            <a:r>
              <a:rPr lang="en-US" sz="3200" dirty="0"/>
              <a:t>Finance</a:t>
            </a:r>
          </a:p>
          <a:p>
            <a:r>
              <a:rPr lang="en-US" sz="3200" dirty="0"/>
              <a:t>ICTs</a:t>
            </a:r>
          </a:p>
          <a:p>
            <a:r>
              <a:rPr lang="en-US" sz="3200" dirty="0"/>
              <a:t>Leisure  and art</a:t>
            </a:r>
          </a:p>
        </p:txBody>
      </p:sp>
      <p:pic>
        <p:nvPicPr>
          <p:cNvPr id="10" name="Picture 2" descr="Free photo group photo of senior friends exercising together">
            <a:extLst>
              <a:ext uri="{FF2B5EF4-FFF2-40B4-BE49-F238E27FC236}">
                <a16:creationId xmlns:a16="http://schemas.microsoft.com/office/drawing/2014/main" id="{30EFE7A2-8826-9D4C-59C2-160A963AAAAD}"/>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838200" y="538773"/>
            <a:ext cx="3480721" cy="179919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Liu Mingfei (C), 80, plays Erhu, a Chinese musical instrument, in a band in Luancheng District of Shijiazhuang, north China's Hebei Province, Oct. 2, 2022. Chinese elderly enjoy retired life as they indulge in their hobbies. (Photo by Yan Zhiguo/Xinhua)">
            <a:extLst>
              <a:ext uri="{FF2B5EF4-FFF2-40B4-BE49-F238E27FC236}">
                <a16:creationId xmlns:a16="http://schemas.microsoft.com/office/drawing/2014/main" id="{08E26CCD-0538-7DCA-927B-146F3909BAA3}"/>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838200" y="2529402"/>
            <a:ext cx="3480721" cy="1799196"/>
          </a:xfrm>
          <a:prstGeom prst="rect">
            <a:avLst/>
          </a:prstGeom>
          <a:extLst>
            <a:ext uri="{909E8E84-426E-40DD-AFC4-6F175D3DCCD1}">
              <a14:hiddenFill xmlns:a14="http://schemas.microsoft.com/office/drawing/2010/main">
                <a:solidFill>
                  <a:srgbClr val="FFFFFF"/>
                </a:solidFill>
              </a14:hiddenFill>
            </a:ext>
          </a:extLst>
        </p:spPr>
      </p:pic>
      <p:pic>
        <p:nvPicPr>
          <p:cNvPr id="12" name="Picture 2" descr="Free photo old asian senior retired age working at home hand ise desktop and paper document at working desk in living room home interior backgroundasian male senior work at home">
            <a:extLst>
              <a:ext uri="{FF2B5EF4-FFF2-40B4-BE49-F238E27FC236}">
                <a16:creationId xmlns:a16="http://schemas.microsoft.com/office/drawing/2014/main" id="{B5B6E5E4-99DB-35A0-CFD1-9B9826FFC24E}"/>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38200" y="4505626"/>
            <a:ext cx="3480721" cy="179919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BE8081B9-3DDC-01FD-7B28-2353CB1030CA}"/>
              </a:ext>
            </a:extLst>
          </p:cNvPr>
          <p:cNvSpPr txBox="1"/>
          <p:nvPr/>
        </p:nvSpPr>
        <p:spPr>
          <a:xfrm>
            <a:off x="4933506" y="6031210"/>
            <a:ext cx="5475768" cy="400110"/>
          </a:xfrm>
          <a:prstGeom prst="rect">
            <a:avLst/>
          </a:prstGeom>
          <a:noFill/>
        </p:spPr>
        <p:txBody>
          <a:bodyPr wrap="square">
            <a:spAutoFit/>
          </a:bodyPr>
          <a:lstStyle/>
          <a:p>
            <a:pPr marL="0" indent="0">
              <a:buNone/>
            </a:pPr>
            <a:r>
              <a:rPr lang="en-US" sz="1000" dirty="0"/>
              <a:t>Maureen Tam &amp; Ernest Chui (2015): Ageing and Learning: What do they mean to elders themselves?, Studies in Continuing Education, 1-18</a:t>
            </a:r>
            <a:endParaRPr lang="en-CA" sz="1000" dirty="0"/>
          </a:p>
        </p:txBody>
      </p:sp>
    </p:spTree>
    <p:extLst>
      <p:ext uri="{BB962C8B-B14F-4D97-AF65-F5344CB8AC3E}">
        <p14:creationId xmlns:p14="http://schemas.microsoft.com/office/powerpoint/2010/main" val="3804068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FA9DD-4892-FB5E-CDA9-D3C6D5361F18}"/>
              </a:ext>
            </a:extLst>
          </p:cNvPr>
          <p:cNvSpPr>
            <a:spLocks noGrp="1"/>
          </p:cNvSpPr>
          <p:nvPr>
            <p:ph type="title"/>
          </p:nvPr>
        </p:nvSpPr>
        <p:spPr/>
        <p:txBody>
          <a:bodyPr anchor="ctr">
            <a:normAutofit/>
          </a:bodyPr>
          <a:lstStyle/>
          <a:p>
            <a:r>
              <a:rPr lang="en-US" dirty="0"/>
              <a:t>Contributions of Elderly Learning</a:t>
            </a:r>
            <a:endParaRPr lang="en-CA" dirty="0"/>
          </a:p>
        </p:txBody>
      </p:sp>
      <p:graphicFrame>
        <p:nvGraphicFramePr>
          <p:cNvPr id="14" name="Content Placeholder 2">
            <a:extLst>
              <a:ext uri="{FF2B5EF4-FFF2-40B4-BE49-F238E27FC236}">
                <a16:creationId xmlns:a16="http://schemas.microsoft.com/office/drawing/2014/main" id="{AC1DDA1F-C7D8-24BF-5DF0-912DCA6732B3}"/>
              </a:ext>
            </a:extLst>
          </p:cNvPr>
          <p:cNvGraphicFramePr>
            <a:graphicFrameLocks noGrp="1"/>
          </p:cNvGraphicFramePr>
          <p:nvPr>
            <p:ph idx="1"/>
            <p:extLst>
              <p:ext uri="{D42A27DB-BD31-4B8C-83A1-F6EECF244321}">
                <p14:modId xmlns:p14="http://schemas.microsoft.com/office/powerpoint/2010/main" val="4228069682"/>
              </p:ext>
            </p:extLst>
          </p:nvPr>
        </p:nvGraphicFramePr>
        <p:xfrm>
          <a:off x="223285" y="1392866"/>
          <a:ext cx="11536324" cy="4784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TextBox 15">
            <a:extLst>
              <a:ext uri="{FF2B5EF4-FFF2-40B4-BE49-F238E27FC236}">
                <a16:creationId xmlns:a16="http://schemas.microsoft.com/office/drawing/2014/main" id="{FBE7DB73-3DEB-CECA-D8C6-EF39F5619DF7}"/>
              </a:ext>
            </a:extLst>
          </p:cNvPr>
          <p:cNvSpPr txBox="1"/>
          <p:nvPr/>
        </p:nvSpPr>
        <p:spPr>
          <a:xfrm>
            <a:off x="838200" y="6065679"/>
            <a:ext cx="8294914" cy="246221"/>
          </a:xfrm>
          <a:prstGeom prst="rect">
            <a:avLst/>
          </a:prstGeom>
          <a:noFill/>
        </p:spPr>
        <p:txBody>
          <a:bodyPr wrap="square">
            <a:spAutoFit/>
          </a:bodyPr>
          <a:lstStyle/>
          <a:p>
            <a:pPr marL="0" indent="0">
              <a:buNone/>
            </a:pPr>
            <a:r>
              <a:rPr lang="en-US" sz="1000" dirty="0"/>
              <a:t>Gillian M Boulton-Lewis (2010) ‘Education and Learning for the Elderly: Why, How, What, Educational Gerontology, 36:3, 213-228</a:t>
            </a:r>
          </a:p>
        </p:txBody>
      </p:sp>
    </p:spTree>
    <p:extLst>
      <p:ext uri="{BB962C8B-B14F-4D97-AF65-F5344CB8AC3E}">
        <p14:creationId xmlns:p14="http://schemas.microsoft.com/office/powerpoint/2010/main" val="2941560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C3DEE-A789-47C2-A324-44431CA14F39}"/>
              </a:ext>
            </a:extLst>
          </p:cNvPr>
          <p:cNvSpPr>
            <a:spLocks noGrp="1"/>
          </p:cNvSpPr>
          <p:nvPr>
            <p:ph type="title"/>
          </p:nvPr>
        </p:nvSpPr>
        <p:spPr/>
        <p:txBody>
          <a:bodyPr/>
          <a:lstStyle/>
          <a:p>
            <a:r>
              <a:rPr lang="en-US" dirty="0"/>
              <a:t>Benefits</a:t>
            </a:r>
            <a:endParaRPr lang="en-CA" dirty="0"/>
          </a:p>
        </p:txBody>
      </p:sp>
      <p:sp>
        <p:nvSpPr>
          <p:cNvPr id="3" name="Content Placeholder 2">
            <a:extLst>
              <a:ext uri="{FF2B5EF4-FFF2-40B4-BE49-F238E27FC236}">
                <a16:creationId xmlns:a16="http://schemas.microsoft.com/office/drawing/2014/main" id="{E600D407-F40D-2F7D-8862-A5F6D7FE1CA3}"/>
              </a:ext>
            </a:extLst>
          </p:cNvPr>
          <p:cNvSpPr>
            <a:spLocks noGrp="1"/>
          </p:cNvSpPr>
          <p:nvPr>
            <p:ph idx="1"/>
          </p:nvPr>
        </p:nvSpPr>
        <p:spPr/>
        <p:txBody>
          <a:bodyPr/>
          <a:lstStyle/>
          <a:p>
            <a:r>
              <a:rPr lang="en-US" b="1" dirty="0"/>
              <a:t>Cognitive gains </a:t>
            </a:r>
            <a:r>
              <a:rPr lang="en-US" dirty="0"/>
              <a:t>through new knowledge</a:t>
            </a:r>
          </a:p>
          <a:p>
            <a:r>
              <a:rPr lang="en-US" b="1" dirty="0"/>
              <a:t>Social linkages </a:t>
            </a:r>
            <a:r>
              <a:rPr lang="en-US" dirty="0"/>
              <a:t>through new friends and support groups</a:t>
            </a:r>
          </a:p>
          <a:p>
            <a:r>
              <a:rPr lang="en-US" b="1" dirty="0"/>
              <a:t>Spiritual needs </a:t>
            </a:r>
            <a:r>
              <a:rPr lang="en-US" dirty="0"/>
              <a:t>relating to meaning of life</a:t>
            </a:r>
          </a:p>
          <a:p>
            <a:r>
              <a:rPr lang="en-US" b="1" dirty="0"/>
              <a:t>Self-health</a:t>
            </a:r>
            <a:r>
              <a:rPr lang="en-US" dirty="0"/>
              <a:t> for prevention of disease, medical knowledge for care</a:t>
            </a:r>
          </a:p>
          <a:p>
            <a:r>
              <a:rPr lang="en-US" b="1" dirty="0"/>
              <a:t>E-learning</a:t>
            </a:r>
            <a:r>
              <a:rPr lang="en-US" dirty="0"/>
              <a:t> opportunities</a:t>
            </a:r>
          </a:p>
          <a:p>
            <a:pPr marL="0" indent="0">
              <a:buNone/>
            </a:pPr>
            <a:endParaRPr lang="en-CA" dirty="0"/>
          </a:p>
        </p:txBody>
      </p:sp>
      <p:sp>
        <p:nvSpPr>
          <p:cNvPr id="5" name="TextBox 4">
            <a:extLst>
              <a:ext uri="{FF2B5EF4-FFF2-40B4-BE49-F238E27FC236}">
                <a16:creationId xmlns:a16="http://schemas.microsoft.com/office/drawing/2014/main" id="{F1B06CD3-7A80-DBEA-40C9-FA95151DE972}"/>
              </a:ext>
            </a:extLst>
          </p:cNvPr>
          <p:cNvSpPr txBox="1"/>
          <p:nvPr/>
        </p:nvSpPr>
        <p:spPr>
          <a:xfrm>
            <a:off x="924232" y="5508211"/>
            <a:ext cx="6096000" cy="246221"/>
          </a:xfrm>
          <a:prstGeom prst="rect">
            <a:avLst/>
          </a:prstGeom>
          <a:noFill/>
        </p:spPr>
        <p:txBody>
          <a:bodyPr wrap="square">
            <a:spAutoFit/>
          </a:bodyPr>
          <a:lstStyle/>
          <a:p>
            <a:pPr marL="0" indent="0">
              <a:buNone/>
            </a:pPr>
            <a:r>
              <a:rPr lang="en-US" sz="1000" dirty="0"/>
              <a:t>(Formosa, p. 116)</a:t>
            </a:r>
          </a:p>
        </p:txBody>
      </p:sp>
    </p:spTree>
    <p:extLst>
      <p:ext uri="{BB962C8B-B14F-4D97-AF65-F5344CB8AC3E}">
        <p14:creationId xmlns:p14="http://schemas.microsoft.com/office/powerpoint/2010/main" val="3769455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 up of a colorful object&#10;&#10;Description automatically generated">
            <a:extLst>
              <a:ext uri="{FF2B5EF4-FFF2-40B4-BE49-F238E27FC236}">
                <a16:creationId xmlns:a16="http://schemas.microsoft.com/office/drawing/2014/main" id="{2AFB485F-A030-1C81-FAAB-5D41A0ECAD2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1"/>
          <a:stretch/>
        </p:blipFill>
        <p:spPr>
          <a:xfrm rot="16200000">
            <a:off x="3928179" y="-1405821"/>
            <a:ext cx="6858000" cy="9669642"/>
          </a:xfrm>
          <a:prstGeom prst="rect">
            <a:avLst/>
          </a:prstGeom>
        </p:spPr>
      </p:pic>
      <p:sp>
        <p:nvSpPr>
          <p:cNvPr id="19" name="Rectangle 18">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82707" y="1319959"/>
            <a:ext cx="9661757" cy="3692028"/>
          </a:xfrm>
          <a:noFill/>
        </p:spPr>
        <p:txBody>
          <a:bodyPr vert="horz" lIns="91440" tIns="45720" rIns="91440" bIns="45720" rtlCol="0" anchor="b">
            <a:normAutofit/>
          </a:bodyPr>
          <a:lstStyle/>
          <a:p>
            <a:r>
              <a:rPr lang="en-US" sz="8000" b="1" dirty="0"/>
              <a:t>Universities </a:t>
            </a:r>
            <a:br>
              <a:rPr lang="en-US" sz="8000" b="1" dirty="0"/>
            </a:br>
            <a:r>
              <a:rPr lang="en-US" sz="8000" b="1" dirty="0"/>
              <a:t>of the Third Age: Models</a:t>
            </a:r>
          </a:p>
        </p:txBody>
      </p:sp>
    </p:spTree>
    <p:extLst>
      <p:ext uri="{BB962C8B-B14F-4D97-AF65-F5344CB8AC3E}">
        <p14:creationId xmlns:p14="http://schemas.microsoft.com/office/powerpoint/2010/main" val="3791614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bstract blurred public library with bookshelves">
            <a:extLst>
              <a:ext uri="{FF2B5EF4-FFF2-40B4-BE49-F238E27FC236}">
                <a16:creationId xmlns:a16="http://schemas.microsoft.com/office/drawing/2014/main" id="{EBA727B5-225E-DBA3-A7E9-DBA757BA9A99}"/>
              </a:ext>
            </a:extLst>
          </p:cNvPr>
          <p:cNvPicPr>
            <a:picLocks noChangeAspect="1"/>
          </p:cNvPicPr>
          <p:nvPr/>
        </p:nvPicPr>
        <p:blipFill rotWithShape="1">
          <a:blip r:embed="rId2" cstate="email">
            <a:alphaModFix amt="50000"/>
            <a:extLst>
              <a:ext uri="{28A0092B-C50C-407E-A947-70E740481C1C}">
                <a14:useLocalDpi xmlns:a14="http://schemas.microsoft.com/office/drawing/2010/main"/>
              </a:ext>
            </a:extLst>
          </a:blip>
          <a:srcRect b="-1"/>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44D2752-48DD-7551-C7C6-818259C12000}"/>
              </a:ext>
            </a:extLst>
          </p:cNvPr>
          <p:cNvSpPr>
            <a:spLocks noGrp="1"/>
          </p:cNvSpPr>
          <p:nvPr>
            <p:ph type="title"/>
          </p:nvPr>
        </p:nvSpPr>
        <p:spPr>
          <a:xfrm>
            <a:off x="3071446" y="365125"/>
            <a:ext cx="8282353" cy="1899912"/>
          </a:xfrm>
        </p:spPr>
        <p:txBody>
          <a:bodyPr>
            <a:normAutofit/>
          </a:bodyPr>
          <a:lstStyle/>
          <a:p>
            <a:r>
              <a:rPr lang="en-US" dirty="0"/>
              <a:t>France: </a:t>
            </a:r>
            <a:br>
              <a:rPr lang="en-US" dirty="0"/>
            </a:br>
            <a:r>
              <a:rPr lang="en-US" dirty="0"/>
              <a:t>University model (1973)</a:t>
            </a:r>
            <a:endParaRPr lang="en-CA" dirty="0"/>
          </a:p>
        </p:txBody>
      </p:sp>
      <p:sp>
        <p:nvSpPr>
          <p:cNvPr id="3" name="Content Placeholder 2">
            <a:extLst>
              <a:ext uri="{FF2B5EF4-FFF2-40B4-BE49-F238E27FC236}">
                <a16:creationId xmlns:a16="http://schemas.microsoft.com/office/drawing/2014/main" id="{DBE8DDB2-0B0C-C9DA-4527-46E00A576117}"/>
              </a:ext>
            </a:extLst>
          </p:cNvPr>
          <p:cNvSpPr>
            <a:spLocks noGrp="1"/>
          </p:cNvSpPr>
          <p:nvPr>
            <p:ph idx="1"/>
          </p:nvPr>
        </p:nvSpPr>
        <p:spPr>
          <a:xfrm>
            <a:off x="3071446" y="2434201"/>
            <a:ext cx="8282353" cy="3742762"/>
          </a:xfrm>
        </p:spPr>
        <p:txBody>
          <a:bodyPr>
            <a:normAutofit/>
          </a:bodyPr>
          <a:lstStyle/>
          <a:p>
            <a:pPr marL="0" indent="0">
              <a:buNone/>
            </a:pPr>
            <a:r>
              <a:rPr lang="en-US" sz="3200" b="1" dirty="0"/>
              <a:t>OBJECTIVES:</a:t>
            </a:r>
          </a:p>
          <a:p>
            <a:r>
              <a:rPr lang="en-US" sz="3200" dirty="0"/>
              <a:t>Raising the quality of life</a:t>
            </a:r>
          </a:p>
          <a:p>
            <a:r>
              <a:rPr lang="en-US" sz="3200" dirty="0"/>
              <a:t>Offering an educational programme in relation with younger peers</a:t>
            </a:r>
          </a:p>
          <a:p>
            <a:r>
              <a:rPr lang="en-US" sz="3200" dirty="0"/>
              <a:t>Advancing research and education in gerontology</a:t>
            </a:r>
          </a:p>
        </p:txBody>
      </p:sp>
      <p:sp>
        <p:nvSpPr>
          <p:cNvPr id="6" name="TextBox 5">
            <a:extLst>
              <a:ext uri="{FF2B5EF4-FFF2-40B4-BE49-F238E27FC236}">
                <a16:creationId xmlns:a16="http://schemas.microsoft.com/office/drawing/2014/main" id="{16EEE49B-131C-4995-0DBA-471E955E10BE}"/>
              </a:ext>
            </a:extLst>
          </p:cNvPr>
          <p:cNvSpPr txBox="1"/>
          <p:nvPr/>
        </p:nvSpPr>
        <p:spPr>
          <a:xfrm>
            <a:off x="5067299" y="6074932"/>
            <a:ext cx="6096000" cy="246221"/>
          </a:xfrm>
          <a:prstGeom prst="rect">
            <a:avLst/>
          </a:prstGeom>
          <a:noFill/>
        </p:spPr>
        <p:txBody>
          <a:bodyPr wrap="square">
            <a:spAutoFit/>
          </a:bodyPr>
          <a:lstStyle/>
          <a:p>
            <a:pPr marL="0" indent="0">
              <a:buNone/>
            </a:pPr>
            <a:r>
              <a:rPr lang="en-US" sz="1000" dirty="0"/>
              <a:t>Marvin Formosa(2012): ‘Education and Older Adults at the UTA’, </a:t>
            </a:r>
            <a:r>
              <a:rPr lang="en-US" sz="1000" i="1" dirty="0"/>
              <a:t>Educational Gerontology</a:t>
            </a:r>
            <a:r>
              <a:rPr lang="en-US" sz="1000" dirty="0"/>
              <a:t>, 38:2, p.115</a:t>
            </a:r>
            <a:endParaRPr lang="en-CA" sz="1000" i="1" dirty="0"/>
          </a:p>
        </p:txBody>
      </p:sp>
      <p:pic>
        <p:nvPicPr>
          <p:cNvPr id="7" name="Picture 6">
            <a:extLst>
              <a:ext uri="{FF2B5EF4-FFF2-40B4-BE49-F238E27FC236}">
                <a16:creationId xmlns:a16="http://schemas.microsoft.com/office/drawing/2014/main" id="{1F46A2CB-C0CE-40D1-FA09-F2DFAADF599F}"/>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415674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bstract blurred public library with bookshelves">
            <a:extLst>
              <a:ext uri="{FF2B5EF4-FFF2-40B4-BE49-F238E27FC236}">
                <a16:creationId xmlns:a16="http://schemas.microsoft.com/office/drawing/2014/main" id="{EBA727B5-225E-DBA3-A7E9-DBA757BA9A99}"/>
              </a:ext>
            </a:extLst>
          </p:cNvPr>
          <p:cNvPicPr>
            <a:picLocks noChangeAspect="1"/>
          </p:cNvPicPr>
          <p:nvPr/>
        </p:nvPicPr>
        <p:blipFill rotWithShape="1">
          <a:blip r:embed="rId2" cstate="email">
            <a:alphaModFix amt="50000"/>
            <a:extLst>
              <a:ext uri="{28A0092B-C50C-407E-A947-70E740481C1C}">
                <a14:useLocalDpi xmlns:a14="http://schemas.microsoft.com/office/drawing/2010/main"/>
              </a:ext>
            </a:extLst>
          </a:blip>
          <a:srcRect b="-1"/>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44D2752-48DD-7551-C7C6-818259C12000}"/>
              </a:ext>
            </a:extLst>
          </p:cNvPr>
          <p:cNvSpPr>
            <a:spLocks noGrp="1"/>
          </p:cNvSpPr>
          <p:nvPr>
            <p:ph type="title"/>
          </p:nvPr>
        </p:nvSpPr>
        <p:spPr>
          <a:xfrm>
            <a:off x="3048000" y="365125"/>
            <a:ext cx="8305799" cy="1899912"/>
          </a:xfrm>
        </p:spPr>
        <p:txBody>
          <a:bodyPr>
            <a:normAutofit/>
          </a:bodyPr>
          <a:lstStyle/>
          <a:p>
            <a:r>
              <a:rPr lang="en-US" dirty="0"/>
              <a:t>France: </a:t>
            </a:r>
            <a:br>
              <a:rPr lang="en-US" dirty="0"/>
            </a:br>
            <a:r>
              <a:rPr lang="en-US" dirty="0"/>
              <a:t>University model (1973)</a:t>
            </a:r>
            <a:endParaRPr lang="en-CA" dirty="0"/>
          </a:p>
        </p:txBody>
      </p:sp>
      <p:sp>
        <p:nvSpPr>
          <p:cNvPr id="3" name="Content Placeholder 2">
            <a:extLst>
              <a:ext uri="{FF2B5EF4-FFF2-40B4-BE49-F238E27FC236}">
                <a16:creationId xmlns:a16="http://schemas.microsoft.com/office/drawing/2014/main" id="{DBE8DDB2-0B0C-C9DA-4527-46E00A576117}"/>
              </a:ext>
            </a:extLst>
          </p:cNvPr>
          <p:cNvSpPr>
            <a:spLocks noGrp="1"/>
          </p:cNvSpPr>
          <p:nvPr>
            <p:ph idx="1"/>
          </p:nvPr>
        </p:nvSpPr>
        <p:spPr>
          <a:xfrm>
            <a:off x="3048000" y="2434201"/>
            <a:ext cx="8305799" cy="3742762"/>
          </a:xfrm>
        </p:spPr>
        <p:txBody>
          <a:bodyPr>
            <a:normAutofit/>
          </a:bodyPr>
          <a:lstStyle/>
          <a:p>
            <a:pPr marL="0" indent="0">
              <a:buNone/>
            </a:pPr>
            <a:r>
              <a:rPr lang="en-US" sz="3200" b="1" dirty="0"/>
              <a:t>FEATURES:</a:t>
            </a:r>
          </a:p>
          <a:p>
            <a:r>
              <a:rPr lang="en-US" sz="3200" dirty="0"/>
              <a:t>University decides the courses</a:t>
            </a:r>
          </a:p>
          <a:p>
            <a:r>
              <a:rPr lang="en-US" sz="3200" dirty="0"/>
              <a:t>Faculty teaches the courses</a:t>
            </a:r>
          </a:p>
          <a:p>
            <a:r>
              <a:rPr lang="en-US" sz="3200" dirty="0"/>
              <a:t>Classes take place on campus which may not be convenient</a:t>
            </a:r>
          </a:p>
          <a:p>
            <a:r>
              <a:rPr lang="en-US" sz="3200" dirty="0"/>
              <a:t>Mostly funded by universities, donations, fees</a:t>
            </a:r>
          </a:p>
        </p:txBody>
      </p:sp>
      <p:pic>
        <p:nvPicPr>
          <p:cNvPr id="7" name="Picture 6">
            <a:extLst>
              <a:ext uri="{FF2B5EF4-FFF2-40B4-BE49-F238E27FC236}">
                <a16:creationId xmlns:a16="http://schemas.microsoft.com/office/drawing/2014/main" id="{1F46A2CB-C0CE-40D1-FA09-F2DFAADF599F}"/>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607716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closeup photo of an open book">
            <a:extLst>
              <a:ext uri="{FF2B5EF4-FFF2-40B4-BE49-F238E27FC236}">
                <a16:creationId xmlns:a16="http://schemas.microsoft.com/office/drawing/2014/main" id="{0BFBCD93-A3DA-58EA-5BA8-B0CE56405417}"/>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b="-1"/>
          <a:stretch/>
        </p:blipFill>
        <p:spPr>
          <a:xfrm>
            <a:off x="1" y="10"/>
            <a:ext cx="9669642" cy="6857990"/>
          </a:xfrm>
          <a:prstGeom prst="rect">
            <a:avLst/>
          </a:prstGeom>
        </p:spPr>
      </p:pic>
      <p:sp>
        <p:nvSpPr>
          <p:cNvPr id="10" name="Rectangle 9">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A7B2BAA-5481-B1A8-E0EE-71561188B91A}"/>
              </a:ext>
            </a:extLst>
          </p:cNvPr>
          <p:cNvSpPr>
            <a:spLocks noGrp="1"/>
          </p:cNvSpPr>
          <p:nvPr>
            <p:ph type="title"/>
          </p:nvPr>
        </p:nvSpPr>
        <p:spPr>
          <a:xfrm>
            <a:off x="3165232" y="365125"/>
            <a:ext cx="8397506" cy="1899912"/>
          </a:xfrm>
        </p:spPr>
        <p:txBody>
          <a:bodyPr>
            <a:normAutofit/>
          </a:bodyPr>
          <a:lstStyle/>
          <a:p>
            <a:r>
              <a:rPr lang="en-US" dirty="0"/>
              <a:t>Britain: </a:t>
            </a:r>
            <a:br>
              <a:rPr lang="en-US" dirty="0"/>
            </a:br>
            <a:r>
              <a:rPr lang="en-US" dirty="0"/>
              <a:t>Self-help model (1981)</a:t>
            </a:r>
            <a:endParaRPr lang="en-CA" dirty="0"/>
          </a:p>
        </p:txBody>
      </p:sp>
      <p:sp>
        <p:nvSpPr>
          <p:cNvPr id="3" name="Content Placeholder 2">
            <a:extLst>
              <a:ext uri="{FF2B5EF4-FFF2-40B4-BE49-F238E27FC236}">
                <a16:creationId xmlns:a16="http://schemas.microsoft.com/office/drawing/2014/main" id="{D5EFC2A0-691A-0133-60D2-062DA5D33339}"/>
              </a:ext>
            </a:extLst>
          </p:cNvPr>
          <p:cNvSpPr>
            <a:spLocks noGrp="1"/>
          </p:cNvSpPr>
          <p:nvPr>
            <p:ph idx="1"/>
          </p:nvPr>
        </p:nvSpPr>
        <p:spPr>
          <a:xfrm>
            <a:off x="3165232" y="2434201"/>
            <a:ext cx="8188568" cy="3336998"/>
          </a:xfrm>
        </p:spPr>
        <p:txBody>
          <a:bodyPr>
            <a:normAutofit/>
          </a:bodyPr>
          <a:lstStyle/>
          <a:p>
            <a:pPr marL="0" indent="0">
              <a:buNone/>
            </a:pPr>
            <a:r>
              <a:rPr lang="en-US" b="1" dirty="0"/>
              <a:t>OBJECTIVES:</a:t>
            </a:r>
          </a:p>
          <a:p>
            <a:r>
              <a:rPr lang="en-US" dirty="0"/>
              <a:t>Rejected the notion of intellectual decline with age</a:t>
            </a:r>
          </a:p>
          <a:p>
            <a:r>
              <a:rPr lang="en-US" dirty="0"/>
              <a:t>Provide retirees with resources for developing intellectual and cultural lives</a:t>
            </a:r>
          </a:p>
          <a:p>
            <a:r>
              <a:rPr lang="en-US" dirty="0"/>
              <a:t>Intellectual interests as an end in themselves</a:t>
            </a:r>
          </a:p>
          <a:p>
            <a:r>
              <a:rPr lang="en-US" dirty="0"/>
              <a:t>Elders both teachers and learners</a:t>
            </a:r>
          </a:p>
          <a:p>
            <a:endParaRPr lang="en-US" dirty="0"/>
          </a:p>
          <a:p>
            <a:endParaRPr lang="en-CA" dirty="0"/>
          </a:p>
        </p:txBody>
      </p:sp>
      <p:sp>
        <p:nvSpPr>
          <p:cNvPr id="12" name="TextBox 11">
            <a:extLst>
              <a:ext uri="{FF2B5EF4-FFF2-40B4-BE49-F238E27FC236}">
                <a16:creationId xmlns:a16="http://schemas.microsoft.com/office/drawing/2014/main" id="{3B74F356-7656-C9A1-E7E0-96937C0D5387}"/>
              </a:ext>
            </a:extLst>
          </p:cNvPr>
          <p:cNvSpPr txBox="1"/>
          <p:nvPr/>
        </p:nvSpPr>
        <p:spPr>
          <a:xfrm>
            <a:off x="5997678" y="6123543"/>
            <a:ext cx="6096000" cy="246221"/>
          </a:xfrm>
          <a:prstGeom prst="rect">
            <a:avLst/>
          </a:prstGeom>
          <a:noFill/>
        </p:spPr>
        <p:txBody>
          <a:bodyPr wrap="square">
            <a:spAutoFit/>
          </a:bodyPr>
          <a:lstStyle/>
          <a:p>
            <a:pPr marL="0" indent="0">
              <a:buNone/>
            </a:pPr>
            <a:r>
              <a:rPr lang="en-US" sz="1000" dirty="0"/>
              <a:t>(</a:t>
            </a:r>
            <a:r>
              <a:rPr lang="en-US" sz="1000" dirty="0" err="1"/>
              <a:t>Laslett</a:t>
            </a:r>
            <a:r>
              <a:rPr lang="en-US" sz="1000" dirty="0"/>
              <a:t>, 1984, cited in Formosa, p.115)</a:t>
            </a:r>
          </a:p>
        </p:txBody>
      </p:sp>
      <p:pic>
        <p:nvPicPr>
          <p:cNvPr id="14" name="Picture 13">
            <a:extLst>
              <a:ext uri="{FF2B5EF4-FFF2-40B4-BE49-F238E27FC236}">
                <a16:creationId xmlns:a16="http://schemas.microsoft.com/office/drawing/2014/main" id="{2A5A19C0-7B50-F7B5-3C4A-BD9B40CD0031}"/>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339921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closeup photo of an open book">
            <a:extLst>
              <a:ext uri="{FF2B5EF4-FFF2-40B4-BE49-F238E27FC236}">
                <a16:creationId xmlns:a16="http://schemas.microsoft.com/office/drawing/2014/main" id="{0BFBCD93-A3DA-58EA-5BA8-B0CE56405417}"/>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b="-1"/>
          <a:stretch/>
        </p:blipFill>
        <p:spPr>
          <a:xfrm>
            <a:off x="-3047" y="10"/>
            <a:ext cx="9669642" cy="6857990"/>
          </a:xfrm>
          <a:prstGeom prst="rect">
            <a:avLst/>
          </a:prstGeom>
        </p:spPr>
      </p:pic>
      <p:sp>
        <p:nvSpPr>
          <p:cNvPr id="10" name="Rectangle 9">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A7B2BAA-5481-B1A8-E0EE-71561188B91A}"/>
              </a:ext>
            </a:extLst>
          </p:cNvPr>
          <p:cNvSpPr>
            <a:spLocks noGrp="1"/>
          </p:cNvSpPr>
          <p:nvPr>
            <p:ph type="title"/>
          </p:nvPr>
        </p:nvSpPr>
        <p:spPr>
          <a:xfrm>
            <a:off x="3329355" y="365125"/>
            <a:ext cx="8233382" cy="1899912"/>
          </a:xfrm>
        </p:spPr>
        <p:txBody>
          <a:bodyPr>
            <a:normAutofit/>
          </a:bodyPr>
          <a:lstStyle/>
          <a:p>
            <a:r>
              <a:rPr lang="en-US" dirty="0"/>
              <a:t>Britain: </a:t>
            </a:r>
            <a:br>
              <a:rPr lang="en-US" dirty="0"/>
            </a:br>
            <a:r>
              <a:rPr lang="en-US" dirty="0"/>
              <a:t>Self-help model (1981)</a:t>
            </a:r>
            <a:endParaRPr lang="en-CA" dirty="0"/>
          </a:p>
        </p:txBody>
      </p:sp>
      <p:sp>
        <p:nvSpPr>
          <p:cNvPr id="3" name="Content Placeholder 2">
            <a:extLst>
              <a:ext uri="{FF2B5EF4-FFF2-40B4-BE49-F238E27FC236}">
                <a16:creationId xmlns:a16="http://schemas.microsoft.com/office/drawing/2014/main" id="{D5EFC2A0-691A-0133-60D2-062DA5D33339}"/>
              </a:ext>
            </a:extLst>
          </p:cNvPr>
          <p:cNvSpPr>
            <a:spLocks noGrp="1"/>
          </p:cNvSpPr>
          <p:nvPr>
            <p:ph idx="1"/>
          </p:nvPr>
        </p:nvSpPr>
        <p:spPr>
          <a:xfrm>
            <a:off x="3329355" y="2434201"/>
            <a:ext cx="8024445" cy="3140689"/>
          </a:xfrm>
        </p:spPr>
        <p:txBody>
          <a:bodyPr>
            <a:normAutofit/>
          </a:bodyPr>
          <a:lstStyle/>
          <a:p>
            <a:pPr marL="0" indent="0">
              <a:buNone/>
            </a:pPr>
            <a:r>
              <a:rPr lang="en-US" b="1" dirty="0"/>
              <a:t>FEATURES:</a:t>
            </a:r>
          </a:p>
          <a:p>
            <a:r>
              <a:rPr lang="en-US" dirty="0"/>
              <a:t>Flexible arrangements for venue—homes, libraries</a:t>
            </a:r>
          </a:p>
          <a:p>
            <a:r>
              <a:rPr lang="en-US" dirty="0"/>
              <a:t>Democratically run by committees</a:t>
            </a:r>
          </a:p>
          <a:p>
            <a:r>
              <a:rPr lang="en-US" dirty="0"/>
              <a:t>No prior qualifications required</a:t>
            </a:r>
          </a:p>
          <a:p>
            <a:r>
              <a:rPr lang="en-US" dirty="0"/>
              <a:t>Minimal membership fees</a:t>
            </a:r>
          </a:p>
          <a:p>
            <a:endParaRPr lang="en-CA" dirty="0"/>
          </a:p>
        </p:txBody>
      </p:sp>
      <p:sp>
        <p:nvSpPr>
          <p:cNvPr id="12" name="TextBox 11">
            <a:extLst>
              <a:ext uri="{FF2B5EF4-FFF2-40B4-BE49-F238E27FC236}">
                <a16:creationId xmlns:a16="http://schemas.microsoft.com/office/drawing/2014/main" id="{3B74F356-7656-C9A1-E7E0-96937C0D5387}"/>
              </a:ext>
            </a:extLst>
          </p:cNvPr>
          <p:cNvSpPr txBox="1"/>
          <p:nvPr/>
        </p:nvSpPr>
        <p:spPr>
          <a:xfrm>
            <a:off x="3570595" y="6124598"/>
            <a:ext cx="6096000" cy="246221"/>
          </a:xfrm>
          <a:prstGeom prst="rect">
            <a:avLst/>
          </a:prstGeom>
          <a:noFill/>
        </p:spPr>
        <p:txBody>
          <a:bodyPr wrap="square">
            <a:spAutoFit/>
          </a:bodyPr>
          <a:lstStyle/>
          <a:p>
            <a:pPr marL="0" indent="0">
              <a:buNone/>
            </a:pPr>
            <a:r>
              <a:rPr lang="en-US" sz="1000" dirty="0"/>
              <a:t>(</a:t>
            </a:r>
            <a:r>
              <a:rPr lang="en-US" sz="1000" dirty="0" err="1"/>
              <a:t>Laslett</a:t>
            </a:r>
            <a:r>
              <a:rPr lang="en-US" sz="1000" dirty="0"/>
              <a:t>, 1984, cited in Formosa, p.115)</a:t>
            </a:r>
          </a:p>
        </p:txBody>
      </p:sp>
      <p:pic>
        <p:nvPicPr>
          <p:cNvPr id="14" name="Picture 13">
            <a:extLst>
              <a:ext uri="{FF2B5EF4-FFF2-40B4-BE49-F238E27FC236}">
                <a16:creationId xmlns:a16="http://schemas.microsoft.com/office/drawing/2014/main" id="{2A5A19C0-7B50-F7B5-3C4A-BD9B40CD0031}"/>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793907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520864-52FD-4468-A1E0-CE359E46533A}"/>
              </a:ext>
            </a:extLst>
          </p:cNvPr>
          <p:cNvGrpSpPr/>
          <p:nvPr/>
        </p:nvGrpSpPr>
        <p:grpSpPr>
          <a:xfrm>
            <a:off x="197406" y="842548"/>
            <a:ext cx="11710101" cy="5772272"/>
            <a:chOff x="197406" y="842548"/>
            <a:chExt cx="11710101" cy="5772272"/>
          </a:xfrm>
        </p:grpSpPr>
        <p:grpSp>
          <p:nvGrpSpPr>
            <p:cNvPr id="7" name="Group 6">
              <a:extLst>
                <a:ext uri="{FF2B5EF4-FFF2-40B4-BE49-F238E27FC236}">
                  <a16:creationId xmlns:a16="http://schemas.microsoft.com/office/drawing/2014/main" id="{608CF217-5CEF-FB44-8E30-D28C6FD4B79C}"/>
                </a:ext>
              </a:extLst>
            </p:cNvPr>
            <p:cNvGrpSpPr/>
            <p:nvPr/>
          </p:nvGrpSpPr>
          <p:grpSpPr>
            <a:xfrm>
              <a:off x="1074911" y="865096"/>
              <a:ext cx="10447397" cy="5366410"/>
              <a:chOff x="1118454" y="565412"/>
              <a:chExt cx="10447397" cy="5366410"/>
            </a:xfrm>
            <a:solidFill>
              <a:srgbClr val="B3AA7E"/>
            </a:solidFill>
          </p:grpSpPr>
          <p:grpSp>
            <p:nvGrpSpPr>
              <p:cNvPr id="5" name="Group 4">
                <a:extLst>
                  <a:ext uri="{FF2B5EF4-FFF2-40B4-BE49-F238E27FC236}">
                    <a16:creationId xmlns:a16="http://schemas.microsoft.com/office/drawing/2014/main" id="{B15BB586-6CC8-A04F-BB43-7E3C08AD0151}"/>
                  </a:ext>
                </a:extLst>
              </p:cNvPr>
              <p:cNvGrpSpPr/>
              <p:nvPr/>
            </p:nvGrpSpPr>
            <p:grpSpPr>
              <a:xfrm>
                <a:off x="1118454" y="565412"/>
                <a:ext cx="2914373" cy="2230365"/>
                <a:chOff x="1118454" y="565412"/>
                <a:chExt cx="2914373" cy="2230365"/>
              </a:xfrm>
              <a:grpFill/>
            </p:grpSpPr>
            <p:sp>
              <p:nvSpPr>
                <p:cNvPr id="191" name="Freeform 184">
                  <a:extLst>
                    <a:ext uri="{FF2B5EF4-FFF2-40B4-BE49-F238E27FC236}">
                      <a16:creationId xmlns:a16="http://schemas.microsoft.com/office/drawing/2014/main" id="{AED27F90-77BD-4075-9ECE-B08AC5B5406A}"/>
                    </a:ext>
                  </a:extLst>
                </p:cNvPr>
                <p:cNvSpPr>
                  <a:spLocks noChangeArrowheads="1"/>
                </p:cNvSpPr>
                <p:nvPr/>
              </p:nvSpPr>
              <p:spPr bwMode="auto">
                <a:xfrm>
                  <a:off x="3935117" y="1472966"/>
                  <a:ext cx="97710" cy="58251"/>
                </a:xfrm>
                <a:custGeom>
                  <a:avLst/>
                  <a:gdLst>
                    <a:gd name="T0" fmla="*/ 56 w 231"/>
                    <a:gd name="T1" fmla="*/ 96 h 135"/>
                    <a:gd name="T2" fmla="*/ 101 w 231"/>
                    <a:gd name="T3" fmla="*/ 122 h 135"/>
                    <a:gd name="T4" fmla="*/ 143 w 231"/>
                    <a:gd name="T5" fmla="*/ 134 h 135"/>
                    <a:gd name="T6" fmla="*/ 229 w 231"/>
                    <a:gd name="T7" fmla="*/ 94 h 135"/>
                    <a:gd name="T8" fmla="*/ 211 w 231"/>
                    <a:gd name="T9" fmla="*/ 75 h 135"/>
                    <a:gd name="T10" fmla="*/ 169 w 231"/>
                    <a:gd name="T11" fmla="*/ 41 h 135"/>
                    <a:gd name="T12" fmla="*/ 68 w 231"/>
                    <a:gd name="T13" fmla="*/ 0 h 135"/>
                    <a:gd name="T14" fmla="*/ 31 w 231"/>
                    <a:gd name="T15" fmla="*/ 13 h 135"/>
                    <a:gd name="T16" fmla="*/ 21 w 231"/>
                    <a:gd name="T17" fmla="*/ 27 h 135"/>
                    <a:gd name="T18" fmla="*/ 18 w 231"/>
                    <a:gd name="T19" fmla="*/ 73 h 135"/>
                    <a:gd name="T20" fmla="*/ 56 w 231"/>
                    <a:gd name="T21"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35">
                      <a:moveTo>
                        <a:pt x="56" y="96"/>
                      </a:moveTo>
                      <a:cubicBezTo>
                        <a:pt x="69" y="101"/>
                        <a:pt x="84" y="106"/>
                        <a:pt x="101" y="122"/>
                      </a:cubicBezTo>
                      <a:cubicBezTo>
                        <a:pt x="110" y="130"/>
                        <a:pt x="125" y="134"/>
                        <a:pt x="143" y="134"/>
                      </a:cubicBezTo>
                      <a:cubicBezTo>
                        <a:pt x="184" y="134"/>
                        <a:pt x="228" y="114"/>
                        <a:pt x="229" y="94"/>
                      </a:cubicBezTo>
                      <a:cubicBezTo>
                        <a:pt x="230" y="81"/>
                        <a:pt x="224" y="79"/>
                        <a:pt x="211" y="75"/>
                      </a:cubicBezTo>
                      <a:cubicBezTo>
                        <a:pt x="199" y="70"/>
                        <a:pt x="181" y="64"/>
                        <a:pt x="169" y="41"/>
                      </a:cubicBezTo>
                      <a:cubicBezTo>
                        <a:pt x="156" y="16"/>
                        <a:pt x="106" y="0"/>
                        <a:pt x="68" y="0"/>
                      </a:cubicBezTo>
                      <a:cubicBezTo>
                        <a:pt x="48" y="0"/>
                        <a:pt x="33" y="5"/>
                        <a:pt x="31" y="13"/>
                      </a:cubicBezTo>
                      <a:cubicBezTo>
                        <a:pt x="29" y="18"/>
                        <a:pt x="26" y="22"/>
                        <a:pt x="21" y="27"/>
                      </a:cubicBezTo>
                      <a:cubicBezTo>
                        <a:pt x="11" y="40"/>
                        <a:pt x="0" y="53"/>
                        <a:pt x="18" y="73"/>
                      </a:cubicBezTo>
                      <a:cubicBezTo>
                        <a:pt x="32" y="88"/>
                        <a:pt x="43" y="92"/>
                        <a:pt x="56" y="96"/>
                      </a:cubicBezTo>
                    </a:path>
                  </a:pathLst>
                </a:custGeom>
                <a:grpFill/>
                <a:ln>
                  <a:noFill/>
                </a:ln>
                <a:effectLst/>
              </p:spPr>
              <p:txBody>
                <a:bodyPr wrap="none" anchor="ctr"/>
                <a:lstStyle/>
                <a:p>
                  <a:endParaRPr lang="en-US">
                    <a:latin typeface="Gudea" panose="02000000000000000000" pitchFamily="50" charset="0"/>
                  </a:endParaRPr>
                </a:p>
              </p:txBody>
            </p:sp>
            <p:sp>
              <p:nvSpPr>
                <p:cNvPr id="193" name="Freeform 186">
                  <a:extLst>
                    <a:ext uri="{FF2B5EF4-FFF2-40B4-BE49-F238E27FC236}">
                      <a16:creationId xmlns:a16="http://schemas.microsoft.com/office/drawing/2014/main" id="{A44985F9-EABF-4386-93C3-DE6607DB289F}"/>
                    </a:ext>
                  </a:extLst>
                </p:cNvPr>
                <p:cNvSpPr>
                  <a:spLocks noChangeArrowheads="1"/>
                </p:cNvSpPr>
                <p:nvPr/>
              </p:nvSpPr>
              <p:spPr bwMode="auto">
                <a:xfrm>
                  <a:off x="2364251" y="1219302"/>
                  <a:ext cx="223606" cy="202930"/>
                </a:xfrm>
                <a:custGeom>
                  <a:avLst/>
                  <a:gdLst>
                    <a:gd name="T0" fmla="*/ 274 w 526"/>
                    <a:gd name="T1" fmla="*/ 426 h 478"/>
                    <a:gd name="T2" fmla="*/ 410 w 526"/>
                    <a:gd name="T3" fmla="*/ 389 h 478"/>
                    <a:gd name="T4" fmla="*/ 511 w 526"/>
                    <a:gd name="T5" fmla="*/ 203 h 478"/>
                    <a:gd name="T6" fmla="*/ 464 w 526"/>
                    <a:gd name="T7" fmla="*/ 193 h 478"/>
                    <a:gd name="T8" fmla="*/ 454 w 526"/>
                    <a:gd name="T9" fmla="*/ 223 h 478"/>
                    <a:gd name="T10" fmla="*/ 359 w 526"/>
                    <a:gd name="T11" fmla="*/ 186 h 478"/>
                    <a:gd name="T12" fmla="*/ 457 w 526"/>
                    <a:gd name="T13" fmla="*/ 105 h 478"/>
                    <a:gd name="T14" fmla="*/ 403 w 526"/>
                    <a:gd name="T15" fmla="*/ 33 h 478"/>
                    <a:gd name="T16" fmla="*/ 305 w 526"/>
                    <a:gd name="T17" fmla="*/ 57 h 478"/>
                    <a:gd name="T18" fmla="*/ 261 w 526"/>
                    <a:gd name="T19" fmla="*/ 71 h 478"/>
                    <a:gd name="T20" fmla="*/ 129 w 526"/>
                    <a:gd name="T21" fmla="*/ 132 h 478"/>
                    <a:gd name="T22" fmla="*/ 214 w 526"/>
                    <a:gd name="T23" fmla="*/ 199 h 478"/>
                    <a:gd name="T24" fmla="*/ 61 w 526"/>
                    <a:gd name="T25" fmla="*/ 186 h 478"/>
                    <a:gd name="T26" fmla="*/ 119 w 526"/>
                    <a:gd name="T27" fmla="*/ 298 h 478"/>
                    <a:gd name="T28" fmla="*/ 274 w 526"/>
                    <a:gd name="T29" fmla="*/ 42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6" h="478">
                      <a:moveTo>
                        <a:pt x="274" y="426"/>
                      </a:moveTo>
                      <a:cubicBezTo>
                        <a:pt x="349" y="477"/>
                        <a:pt x="325" y="386"/>
                        <a:pt x="410" y="389"/>
                      </a:cubicBezTo>
                      <a:cubicBezTo>
                        <a:pt x="494" y="392"/>
                        <a:pt x="498" y="254"/>
                        <a:pt x="511" y="203"/>
                      </a:cubicBezTo>
                      <a:cubicBezTo>
                        <a:pt x="525" y="152"/>
                        <a:pt x="444" y="155"/>
                        <a:pt x="464" y="193"/>
                      </a:cubicBezTo>
                      <a:cubicBezTo>
                        <a:pt x="484" y="230"/>
                        <a:pt x="461" y="267"/>
                        <a:pt x="454" y="223"/>
                      </a:cubicBezTo>
                      <a:cubicBezTo>
                        <a:pt x="447" y="179"/>
                        <a:pt x="383" y="220"/>
                        <a:pt x="359" y="186"/>
                      </a:cubicBezTo>
                      <a:cubicBezTo>
                        <a:pt x="335" y="152"/>
                        <a:pt x="434" y="149"/>
                        <a:pt x="457" y="105"/>
                      </a:cubicBezTo>
                      <a:cubicBezTo>
                        <a:pt x="481" y="61"/>
                        <a:pt x="379" y="67"/>
                        <a:pt x="403" y="33"/>
                      </a:cubicBezTo>
                      <a:cubicBezTo>
                        <a:pt x="427" y="0"/>
                        <a:pt x="254" y="37"/>
                        <a:pt x="305" y="57"/>
                      </a:cubicBezTo>
                      <a:cubicBezTo>
                        <a:pt x="356" y="78"/>
                        <a:pt x="308" y="105"/>
                        <a:pt x="261" y="71"/>
                      </a:cubicBezTo>
                      <a:cubicBezTo>
                        <a:pt x="214" y="37"/>
                        <a:pt x="82" y="94"/>
                        <a:pt x="129" y="132"/>
                      </a:cubicBezTo>
                      <a:cubicBezTo>
                        <a:pt x="166" y="162"/>
                        <a:pt x="278" y="111"/>
                        <a:pt x="214" y="199"/>
                      </a:cubicBezTo>
                      <a:cubicBezTo>
                        <a:pt x="149" y="287"/>
                        <a:pt x="122" y="176"/>
                        <a:pt x="61" y="186"/>
                      </a:cubicBezTo>
                      <a:cubicBezTo>
                        <a:pt x="0" y="196"/>
                        <a:pt x="27" y="270"/>
                        <a:pt x="119" y="298"/>
                      </a:cubicBezTo>
                      <a:cubicBezTo>
                        <a:pt x="210" y="325"/>
                        <a:pt x="200" y="375"/>
                        <a:pt x="274" y="426"/>
                      </a:cubicBezTo>
                    </a:path>
                  </a:pathLst>
                </a:custGeom>
                <a:grpFill/>
                <a:ln>
                  <a:noFill/>
                </a:ln>
                <a:effectLst/>
              </p:spPr>
              <p:txBody>
                <a:bodyPr wrap="none" anchor="ctr"/>
                <a:lstStyle/>
                <a:p>
                  <a:endParaRPr lang="en-US">
                    <a:latin typeface="Gudea" panose="02000000000000000000" pitchFamily="50" charset="0"/>
                  </a:endParaRPr>
                </a:p>
              </p:txBody>
            </p:sp>
            <p:sp>
              <p:nvSpPr>
                <p:cNvPr id="194" name="Freeform 187">
                  <a:extLst>
                    <a:ext uri="{FF2B5EF4-FFF2-40B4-BE49-F238E27FC236}">
                      <a16:creationId xmlns:a16="http://schemas.microsoft.com/office/drawing/2014/main" id="{AF4A2D15-8724-4345-82D7-93D920EE4C82}"/>
                    </a:ext>
                  </a:extLst>
                </p:cNvPr>
                <p:cNvSpPr>
                  <a:spLocks noChangeArrowheads="1"/>
                </p:cNvSpPr>
                <p:nvPr/>
              </p:nvSpPr>
              <p:spPr bwMode="auto">
                <a:xfrm>
                  <a:off x="2514574" y="899873"/>
                  <a:ext cx="127772" cy="82675"/>
                </a:xfrm>
                <a:custGeom>
                  <a:avLst/>
                  <a:gdLst>
                    <a:gd name="T0" fmla="*/ 119 w 299"/>
                    <a:gd name="T1" fmla="*/ 193 h 194"/>
                    <a:gd name="T2" fmla="*/ 254 w 299"/>
                    <a:gd name="T3" fmla="*/ 169 h 194"/>
                    <a:gd name="T4" fmla="*/ 261 w 299"/>
                    <a:gd name="T5" fmla="*/ 112 h 194"/>
                    <a:gd name="T6" fmla="*/ 180 w 299"/>
                    <a:gd name="T7" fmla="*/ 81 h 194"/>
                    <a:gd name="T8" fmla="*/ 21 w 299"/>
                    <a:gd name="T9" fmla="*/ 31 h 194"/>
                    <a:gd name="T10" fmla="*/ 119 w 299"/>
                    <a:gd name="T11" fmla="*/ 193 h 194"/>
                  </a:gdLst>
                  <a:ahLst/>
                  <a:cxnLst>
                    <a:cxn ang="0">
                      <a:pos x="T0" y="T1"/>
                    </a:cxn>
                    <a:cxn ang="0">
                      <a:pos x="T2" y="T3"/>
                    </a:cxn>
                    <a:cxn ang="0">
                      <a:pos x="T4" y="T5"/>
                    </a:cxn>
                    <a:cxn ang="0">
                      <a:pos x="T6" y="T7"/>
                    </a:cxn>
                    <a:cxn ang="0">
                      <a:pos x="T8" y="T9"/>
                    </a:cxn>
                    <a:cxn ang="0">
                      <a:pos x="T10" y="T11"/>
                    </a:cxn>
                  </a:cxnLst>
                  <a:rect l="0" t="0" r="r" b="b"/>
                  <a:pathLst>
                    <a:path w="299" h="194">
                      <a:moveTo>
                        <a:pt x="119" y="193"/>
                      </a:moveTo>
                      <a:cubicBezTo>
                        <a:pt x="169" y="193"/>
                        <a:pt x="210" y="186"/>
                        <a:pt x="254" y="169"/>
                      </a:cubicBezTo>
                      <a:cubicBezTo>
                        <a:pt x="298" y="153"/>
                        <a:pt x="230" y="153"/>
                        <a:pt x="261" y="112"/>
                      </a:cubicBezTo>
                      <a:cubicBezTo>
                        <a:pt x="291" y="71"/>
                        <a:pt x="186" y="68"/>
                        <a:pt x="180" y="81"/>
                      </a:cubicBezTo>
                      <a:cubicBezTo>
                        <a:pt x="173" y="95"/>
                        <a:pt x="41" y="0"/>
                        <a:pt x="21" y="31"/>
                      </a:cubicBezTo>
                      <a:cubicBezTo>
                        <a:pt x="0" y="61"/>
                        <a:pt x="68" y="193"/>
                        <a:pt x="119" y="193"/>
                      </a:cubicBezTo>
                    </a:path>
                  </a:pathLst>
                </a:custGeom>
                <a:grpFill/>
                <a:ln>
                  <a:noFill/>
                </a:ln>
                <a:effectLst/>
              </p:spPr>
              <p:txBody>
                <a:bodyPr wrap="none" anchor="ctr"/>
                <a:lstStyle/>
                <a:p>
                  <a:endParaRPr lang="en-US">
                    <a:latin typeface="Gudea" panose="02000000000000000000" pitchFamily="50" charset="0"/>
                  </a:endParaRPr>
                </a:p>
              </p:txBody>
            </p:sp>
            <p:sp>
              <p:nvSpPr>
                <p:cNvPr id="195" name="Freeform 188">
                  <a:extLst>
                    <a:ext uri="{FF2B5EF4-FFF2-40B4-BE49-F238E27FC236}">
                      <a16:creationId xmlns:a16="http://schemas.microsoft.com/office/drawing/2014/main" id="{2D1BE213-D0B3-42E3-8FEC-899DBB54F4E1}"/>
                    </a:ext>
                  </a:extLst>
                </p:cNvPr>
                <p:cNvSpPr>
                  <a:spLocks noChangeArrowheads="1"/>
                </p:cNvSpPr>
                <p:nvPr/>
              </p:nvSpPr>
              <p:spPr bwMode="auto">
                <a:xfrm>
                  <a:off x="2445049" y="809681"/>
                  <a:ext cx="71402" cy="48854"/>
                </a:xfrm>
                <a:custGeom>
                  <a:avLst/>
                  <a:gdLst>
                    <a:gd name="T0" fmla="*/ 41 w 167"/>
                    <a:gd name="T1" fmla="*/ 35 h 114"/>
                    <a:gd name="T2" fmla="*/ 143 w 167"/>
                    <a:gd name="T3" fmla="*/ 72 h 114"/>
                    <a:gd name="T4" fmla="*/ 41 w 167"/>
                    <a:gd name="T5" fmla="*/ 35 h 114"/>
                  </a:gdLst>
                  <a:ahLst/>
                  <a:cxnLst>
                    <a:cxn ang="0">
                      <a:pos x="T0" y="T1"/>
                    </a:cxn>
                    <a:cxn ang="0">
                      <a:pos x="T2" y="T3"/>
                    </a:cxn>
                    <a:cxn ang="0">
                      <a:pos x="T4" y="T5"/>
                    </a:cxn>
                  </a:cxnLst>
                  <a:rect l="0" t="0" r="r" b="b"/>
                  <a:pathLst>
                    <a:path w="167" h="114">
                      <a:moveTo>
                        <a:pt x="41" y="35"/>
                      </a:moveTo>
                      <a:cubicBezTo>
                        <a:pt x="65" y="56"/>
                        <a:pt x="119" y="113"/>
                        <a:pt x="143" y="72"/>
                      </a:cubicBezTo>
                      <a:cubicBezTo>
                        <a:pt x="166" y="32"/>
                        <a:pt x="0" y="0"/>
                        <a:pt x="41" y="35"/>
                      </a:cubicBezTo>
                    </a:path>
                  </a:pathLst>
                </a:custGeom>
                <a:grpFill/>
                <a:ln>
                  <a:noFill/>
                </a:ln>
                <a:effectLst/>
              </p:spPr>
              <p:txBody>
                <a:bodyPr wrap="none" anchor="ctr"/>
                <a:lstStyle/>
                <a:p>
                  <a:endParaRPr lang="en-US">
                    <a:latin typeface="Gudea" panose="02000000000000000000" pitchFamily="50" charset="0"/>
                  </a:endParaRPr>
                </a:p>
              </p:txBody>
            </p:sp>
            <p:sp>
              <p:nvSpPr>
                <p:cNvPr id="196" name="Freeform 189">
                  <a:extLst>
                    <a:ext uri="{FF2B5EF4-FFF2-40B4-BE49-F238E27FC236}">
                      <a16:creationId xmlns:a16="http://schemas.microsoft.com/office/drawing/2014/main" id="{DC855FBA-6309-40D1-80C7-3A78471BDC60}"/>
                    </a:ext>
                  </a:extLst>
                </p:cNvPr>
                <p:cNvSpPr>
                  <a:spLocks noChangeArrowheads="1"/>
                </p:cNvSpPr>
                <p:nvPr/>
              </p:nvSpPr>
              <p:spPr bwMode="auto">
                <a:xfrm>
                  <a:off x="3623200" y="2476348"/>
                  <a:ext cx="95830" cy="56369"/>
                </a:xfrm>
                <a:custGeom>
                  <a:avLst/>
                  <a:gdLst>
                    <a:gd name="T0" fmla="*/ 6 w 223"/>
                    <a:gd name="T1" fmla="*/ 24 h 133"/>
                    <a:gd name="T2" fmla="*/ 216 w 223"/>
                    <a:gd name="T3" fmla="*/ 95 h 133"/>
                    <a:gd name="T4" fmla="*/ 6 w 223"/>
                    <a:gd name="T5" fmla="*/ 24 h 133"/>
                  </a:gdLst>
                  <a:ahLst/>
                  <a:cxnLst>
                    <a:cxn ang="0">
                      <a:pos x="T0" y="T1"/>
                    </a:cxn>
                    <a:cxn ang="0">
                      <a:pos x="T2" y="T3"/>
                    </a:cxn>
                    <a:cxn ang="0">
                      <a:pos x="T4" y="T5"/>
                    </a:cxn>
                  </a:cxnLst>
                  <a:rect l="0" t="0" r="r" b="b"/>
                  <a:pathLst>
                    <a:path w="223" h="133">
                      <a:moveTo>
                        <a:pt x="6" y="24"/>
                      </a:moveTo>
                      <a:cubicBezTo>
                        <a:pt x="12" y="51"/>
                        <a:pt x="209" y="132"/>
                        <a:pt x="216" y="95"/>
                      </a:cubicBezTo>
                      <a:cubicBezTo>
                        <a:pt x="222" y="57"/>
                        <a:pt x="0" y="0"/>
                        <a:pt x="6" y="24"/>
                      </a:cubicBezTo>
                    </a:path>
                  </a:pathLst>
                </a:custGeom>
                <a:grpFill/>
                <a:ln>
                  <a:noFill/>
                </a:ln>
                <a:effectLst/>
              </p:spPr>
              <p:txBody>
                <a:bodyPr wrap="none" anchor="ctr"/>
                <a:lstStyle/>
                <a:p>
                  <a:endParaRPr lang="en-US">
                    <a:latin typeface="Gudea" panose="02000000000000000000" pitchFamily="50" charset="0"/>
                  </a:endParaRPr>
                </a:p>
              </p:txBody>
            </p:sp>
            <p:sp>
              <p:nvSpPr>
                <p:cNvPr id="197" name="Freeform 190">
                  <a:extLst>
                    <a:ext uri="{FF2B5EF4-FFF2-40B4-BE49-F238E27FC236}">
                      <a16:creationId xmlns:a16="http://schemas.microsoft.com/office/drawing/2014/main" id="{00CB3472-41F5-42B8-8617-462C863045D7}"/>
                    </a:ext>
                  </a:extLst>
                </p:cNvPr>
                <p:cNvSpPr>
                  <a:spLocks noChangeArrowheads="1"/>
                </p:cNvSpPr>
                <p:nvPr/>
              </p:nvSpPr>
              <p:spPr bwMode="auto">
                <a:xfrm>
                  <a:off x="3076402" y="1239969"/>
                  <a:ext cx="155959" cy="88313"/>
                </a:xfrm>
                <a:custGeom>
                  <a:avLst/>
                  <a:gdLst>
                    <a:gd name="T0" fmla="*/ 20 w 367"/>
                    <a:gd name="T1" fmla="*/ 44 h 208"/>
                    <a:gd name="T2" fmla="*/ 68 w 367"/>
                    <a:gd name="T3" fmla="*/ 139 h 208"/>
                    <a:gd name="T4" fmla="*/ 183 w 367"/>
                    <a:gd name="T5" fmla="*/ 176 h 208"/>
                    <a:gd name="T6" fmla="*/ 366 w 367"/>
                    <a:gd name="T7" fmla="*/ 146 h 208"/>
                    <a:gd name="T8" fmla="*/ 173 w 367"/>
                    <a:gd name="T9" fmla="*/ 51 h 208"/>
                    <a:gd name="T10" fmla="*/ 20 w 367"/>
                    <a:gd name="T11" fmla="*/ 44 h 208"/>
                  </a:gdLst>
                  <a:ahLst/>
                  <a:cxnLst>
                    <a:cxn ang="0">
                      <a:pos x="T0" y="T1"/>
                    </a:cxn>
                    <a:cxn ang="0">
                      <a:pos x="T2" y="T3"/>
                    </a:cxn>
                    <a:cxn ang="0">
                      <a:pos x="T4" y="T5"/>
                    </a:cxn>
                    <a:cxn ang="0">
                      <a:pos x="T6" y="T7"/>
                    </a:cxn>
                    <a:cxn ang="0">
                      <a:pos x="T8" y="T9"/>
                    </a:cxn>
                    <a:cxn ang="0">
                      <a:pos x="T10" y="T11"/>
                    </a:cxn>
                  </a:cxnLst>
                  <a:rect l="0" t="0" r="r" b="b"/>
                  <a:pathLst>
                    <a:path w="367" h="208">
                      <a:moveTo>
                        <a:pt x="20" y="44"/>
                      </a:moveTo>
                      <a:cubicBezTo>
                        <a:pt x="0" y="88"/>
                        <a:pt x="64" y="88"/>
                        <a:pt x="68" y="139"/>
                      </a:cubicBezTo>
                      <a:cubicBezTo>
                        <a:pt x="71" y="190"/>
                        <a:pt x="135" y="207"/>
                        <a:pt x="183" y="176"/>
                      </a:cubicBezTo>
                      <a:cubicBezTo>
                        <a:pt x="230" y="146"/>
                        <a:pt x="366" y="185"/>
                        <a:pt x="366" y="146"/>
                      </a:cubicBezTo>
                      <a:cubicBezTo>
                        <a:pt x="366" y="108"/>
                        <a:pt x="223" y="41"/>
                        <a:pt x="173" y="51"/>
                      </a:cubicBezTo>
                      <a:cubicBezTo>
                        <a:pt x="122" y="61"/>
                        <a:pt x="41" y="0"/>
                        <a:pt x="20" y="44"/>
                      </a:cubicBezTo>
                    </a:path>
                  </a:pathLst>
                </a:custGeom>
                <a:grpFill/>
                <a:ln>
                  <a:noFill/>
                </a:ln>
                <a:effectLst/>
              </p:spPr>
              <p:txBody>
                <a:bodyPr wrap="none" anchor="ctr"/>
                <a:lstStyle/>
                <a:p>
                  <a:endParaRPr lang="en-US">
                    <a:latin typeface="Gudea" panose="02000000000000000000" pitchFamily="50" charset="0"/>
                  </a:endParaRPr>
                </a:p>
              </p:txBody>
            </p:sp>
            <p:sp>
              <p:nvSpPr>
                <p:cNvPr id="198" name="Freeform 191">
                  <a:extLst>
                    <a:ext uri="{FF2B5EF4-FFF2-40B4-BE49-F238E27FC236}">
                      <a16:creationId xmlns:a16="http://schemas.microsoft.com/office/drawing/2014/main" id="{98A52A1E-A04D-41A5-9628-D0C8792E066F}"/>
                    </a:ext>
                  </a:extLst>
                </p:cNvPr>
                <p:cNvSpPr>
                  <a:spLocks noChangeArrowheads="1"/>
                </p:cNvSpPr>
                <p:nvPr/>
              </p:nvSpPr>
              <p:spPr bwMode="auto">
                <a:xfrm>
                  <a:off x="1526204" y="2440648"/>
                  <a:ext cx="187904" cy="107103"/>
                </a:xfrm>
                <a:custGeom>
                  <a:avLst/>
                  <a:gdLst>
                    <a:gd name="T0" fmla="*/ 418 w 441"/>
                    <a:gd name="T1" fmla="*/ 246 h 252"/>
                    <a:gd name="T2" fmla="*/ 421 w 441"/>
                    <a:gd name="T3" fmla="*/ 245 h 252"/>
                    <a:gd name="T4" fmla="*/ 428 w 441"/>
                    <a:gd name="T5" fmla="*/ 220 h 252"/>
                    <a:gd name="T6" fmla="*/ 381 w 441"/>
                    <a:gd name="T7" fmla="*/ 190 h 252"/>
                    <a:gd name="T8" fmla="*/ 293 w 441"/>
                    <a:gd name="T9" fmla="*/ 149 h 252"/>
                    <a:gd name="T10" fmla="*/ 203 w 441"/>
                    <a:gd name="T11" fmla="*/ 49 h 252"/>
                    <a:gd name="T12" fmla="*/ 103 w 441"/>
                    <a:gd name="T13" fmla="*/ 27 h 252"/>
                    <a:gd name="T14" fmla="*/ 24 w 441"/>
                    <a:gd name="T15" fmla="*/ 15 h 252"/>
                    <a:gd name="T16" fmla="*/ 47 w 441"/>
                    <a:gd name="T17" fmla="*/ 51 h 252"/>
                    <a:gd name="T18" fmla="*/ 83 w 441"/>
                    <a:gd name="T19" fmla="*/ 74 h 252"/>
                    <a:gd name="T20" fmla="*/ 135 w 441"/>
                    <a:gd name="T21" fmla="*/ 115 h 252"/>
                    <a:gd name="T22" fmla="*/ 186 w 441"/>
                    <a:gd name="T23" fmla="*/ 149 h 252"/>
                    <a:gd name="T24" fmla="*/ 227 w 441"/>
                    <a:gd name="T25" fmla="*/ 191 h 252"/>
                    <a:gd name="T26" fmla="*/ 266 w 441"/>
                    <a:gd name="T27" fmla="*/ 208 h 252"/>
                    <a:gd name="T28" fmla="*/ 296 w 441"/>
                    <a:gd name="T29" fmla="*/ 245 h 252"/>
                    <a:gd name="T30" fmla="*/ 300 w 441"/>
                    <a:gd name="T31" fmla="*/ 245 h 252"/>
                    <a:gd name="T32" fmla="*/ 373 w 441"/>
                    <a:gd name="T33" fmla="*/ 251 h 252"/>
                    <a:gd name="T34" fmla="*/ 418 w 441"/>
                    <a:gd name="T3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252">
                      <a:moveTo>
                        <a:pt x="418" y="246"/>
                      </a:moveTo>
                      <a:lnTo>
                        <a:pt x="421" y="245"/>
                      </a:lnTo>
                      <a:cubicBezTo>
                        <a:pt x="422" y="236"/>
                        <a:pt x="424" y="227"/>
                        <a:pt x="428" y="220"/>
                      </a:cubicBezTo>
                      <a:cubicBezTo>
                        <a:pt x="440" y="198"/>
                        <a:pt x="403" y="213"/>
                        <a:pt x="381" y="190"/>
                      </a:cubicBezTo>
                      <a:cubicBezTo>
                        <a:pt x="359" y="166"/>
                        <a:pt x="301" y="171"/>
                        <a:pt x="293" y="149"/>
                      </a:cubicBezTo>
                      <a:cubicBezTo>
                        <a:pt x="284" y="127"/>
                        <a:pt x="232" y="47"/>
                        <a:pt x="203" y="49"/>
                      </a:cubicBezTo>
                      <a:cubicBezTo>
                        <a:pt x="174" y="51"/>
                        <a:pt x="137" y="52"/>
                        <a:pt x="103" y="27"/>
                      </a:cubicBezTo>
                      <a:cubicBezTo>
                        <a:pt x="69" y="2"/>
                        <a:pt x="47" y="0"/>
                        <a:pt x="24" y="15"/>
                      </a:cubicBezTo>
                      <a:cubicBezTo>
                        <a:pt x="0" y="30"/>
                        <a:pt x="49" y="34"/>
                        <a:pt x="47" y="51"/>
                      </a:cubicBezTo>
                      <a:cubicBezTo>
                        <a:pt x="46" y="68"/>
                        <a:pt x="62" y="78"/>
                        <a:pt x="83" y="74"/>
                      </a:cubicBezTo>
                      <a:cubicBezTo>
                        <a:pt x="103" y="71"/>
                        <a:pt x="115" y="113"/>
                        <a:pt x="135" y="115"/>
                      </a:cubicBezTo>
                      <a:cubicBezTo>
                        <a:pt x="156" y="117"/>
                        <a:pt x="162" y="149"/>
                        <a:pt x="186" y="149"/>
                      </a:cubicBezTo>
                      <a:cubicBezTo>
                        <a:pt x="210" y="149"/>
                        <a:pt x="215" y="176"/>
                        <a:pt x="227" y="191"/>
                      </a:cubicBezTo>
                      <a:cubicBezTo>
                        <a:pt x="238" y="206"/>
                        <a:pt x="266" y="193"/>
                        <a:pt x="266" y="208"/>
                      </a:cubicBezTo>
                      <a:cubicBezTo>
                        <a:pt x="266" y="220"/>
                        <a:pt x="286" y="231"/>
                        <a:pt x="296" y="245"/>
                      </a:cubicBezTo>
                      <a:lnTo>
                        <a:pt x="300" y="245"/>
                      </a:lnTo>
                      <a:cubicBezTo>
                        <a:pt x="328" y="249"/>
                        <a:pt x="351" y="251"/>
                        <a:pt x="373" y="251"/>
                      </a:cubicBezTo>
                      <a:cubicBezTo>
                        <a:pt x="390" y="251"/>
                        <a:pt x="405" y="249"/>
                        <a:pt x="418" y="246"/>
                      </a:cubicBezTo>
                    </a:path>
                  </a:pathLst>
                </a:custGeom>
                <a:grpFill/>
                <a:ln>
                  <a:noFill/>
                </a:ln>
                <a:effectLst/>
              </p:spPr>
              <p:txBody>
                <a:bodyPr wrap="none" anchor="ctr"/>
                <a:lstStyle/>
                <a:p>
                  <a:endParaRPr lang="en-US">
                    <a:latin typeface="Gudea" panose="02000000000000000000" pitchFamily="50" charset="0"/>
                  </a:endParaRPr>
                </a:p>
              </p:txBody>
            </p:sp>
            <p:sp>
              <p:nvSpPr>
                <p:cNvPr id="199" name="Freeform 192">
                  <a:extLst>
                    <a:ext uri="{FF2B5EF4-FFF2-40B4-BE49-F238E27FC236}">
                      <a16:creationId xmlns:a16="http://schemas.microsoft.com/office/drawing/2014/main" id="{45121811-B3B5-48AC-B26B-721227D86234}"/>
                    </a:ext>
                  </a:extLst>
                </p:cNvPr>
                <p:cNvSpPr>
                  <a:spLocks noChangeArrowheads="1"/>
                </p:cNvSpPr>
                <p:nvPr/>
              </p:nvSpPr>
              <p:spPr bwMode="auto">
                <a:xfrm>
                  <a:off x="2559670" y="698820"/>
                  <a:ext cx="385200" cy="272456"/>
                </a:xfrm>
                <a:custGeom>
                  <a:avLst/>
                  <a:gdLst>
                    <a:gd name="T0" fmla="*/ 54 w 902"/>
                    <a:gd name="T1" fmla="*/ 328 h 640"/>
                    <a:gd name="T2" fmla="*/ 129 w 902"/>
                    <a:gd name="T3" fmla="*/ 409 h 640"/>
                    <a:gd name="T4" fmla="*/ 352 w 902"/>
                    <a:gd name="T5" fmla="*/ 416 h 640"/>
                    <a:gd name="T6" fmla="*/ 217 w 902"/>
                    <a:gd name="T7" fmla="*/ 480 h 640"/>
                    <a:gd name="T8" fmla="*/ 325 w 902"/>
                    <a:gd name="T9" fmla="*/ 562 h 640"/>
                    <a:gd name="T10" fmla="*/ 505 w 902"/>
                    <a:gd name="T11" fmla="*/ 612 h 640"/>
                    <a:gd name="T12" fmla="*/ 613 w 902"/>
                    <a:gd name="T13" fmla="*/ 609 h 640"/>
                    <a:gd name="T14" fmla="*/ 691 w 902"/>
                    <a:gd name="T15" fmla="*/ 524 h 640"/>
                    <a:gd name="T16" fmla="*/ 769 w 902"/>
                    <a:gd name="T17" fmla="*/ 460 h 640"/>
                    <a:gd name="T18" fmla="*/ 897 w 902"/>
                    <a:gd name="T19" fmla="*/ 416 h 640"/>
                    <a:gd name="T20" fmla="*/ 823 w 902"/>
                    <a:gd name="T21" fmla="*/ 382 h 640"/>
                    <a:gd name="T22" fmla="*/ 748 w 902"/>
                    <a:gd name="T23" fmla="*/ 331 h 640"/>
                    <a:gd name="T24" fmla="*/ 714 w 902"/>
                    <a:gd name="T25" fmla="*/ 260 h 640"/>
                    <a:gd name="T26" fmla="*/ 660 w 902"/>
                    <a:gd name="T27" fmla="*/ 247 h 640"/>
                    <a:gd name="T28" fmla="*/ 589 w 902"/>
                    <a:gd name="T29" fmla="*/ 213 h 640"/>
                    <a:gd name="T30" fmla="*/ 349 w 902"/>
                    <a:gd name="T31" fmla="*/ 81 h 640"/>
                    <a:gd name="T32" fmla="*/ 217 w 902"/>
                    <a:gd name="T33" fmla="*/ 64 h 640"/>
                    <a:gd name="T34" fmla="*/ 224 w 902"/>
                    <a:gd name="T35" fmla="*/ 98 h 640"/>
                    <a:gd name="T36" fmla="*/ 173 w 902"/>
                    <a:gd name="T37" fmla="*/ 128 h 640"/>
                    <a:gd name="T38" fmla="*/ 109 w 902"/>
                    <a:gd name="T39" fmla="*/ 166 h 640"/>
                    <a:gd name="T40" fmla="*/ 122 w 902"/>
                    <a:gd name="T41" fmla="*/ 250 h 640"/>
                    <a:gd name="T42" fmla="*/ 81 w 902"/>
                    <a:gd name="T43" fmla="*/ 287 h 640"/>
                    <a:gd name="T44" fmla="*/ 54 w 902"/>
                    <a:gd name="T45" fmla="*/ 32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640">
                      <a:moveTo>
                        <a:pt x="54" y="328"/>
                      </a:moveTo>
                      <a:cubicBezTo>
                        <a:pt x="104" y="353"/>
                        <a:pt x="75" y="386"/>
                        <a:pt x="129" y="409"/>
                      </a:cubicBezTo>
                      <a:cubicBezTo>
                        <a:pt x="183" y="433"/>
                        <a:pt x="339" y="379"/>
                        <a:pt x="352" y="416"/>
                      </a:cubicBezTo>
                      <a:cubicBezTo>
                        <a:pt x="366" y="453"/>
                        <a:pt x="193" y="456"/>
                        <a:pt x="217" y="480"/>
                      </a:cubicBezTo>
                      <a:cubicBezTo>
                        <a:pt x="241" y="503"/>
                        <a:pt x="339" y="541"/>
                        <a:pt x="325" y="562"/>
                      </a:cubicBezTo>
                      <a:cubicBezTo>
                        <a:pt x="312" y="582"/>
                        <a:pt x="488" y="639"/>
                        <a:pt x="505" y="612"/>
                      </a:cubicBezTo>
                      <a:cubicBezTo>
                        <a:pt x="521" y="585"/>
                        <a:pt x="569" y="592"/>
                        <a:pt x="613" y="609"/>
                      </a:cubicBezTo>
                      <a:cubicBezTo>
                        <a:pt x="657" y="626"/>
                        <a:pt x="660" y="504"/>
                        <a:pt x="691" y="524"/>
                      </a:cubicBezTo>
                      <a:cubicBezTo>
                        <a:pt x="721" y="545"/>
                        <a:pt x="718" y="480"/>
                        <a:pt x="769" y="460"/>
                      </a:cubicBezTo>
                      <a:cubicBezTo>
                        <a:pt x="819" y="440"/>
                        <a:pt x="892" y="440"/>
                        <a:pt x="897" y="416"/>
                      </a:cubicBezTo>
                      <a:cubicBezTo>
                        <a:pt x="901" y="399"/>
                        <a:pt x="884" y="375"/>
                        <a:pt x="823" y="382"/>
                      </a:cubicBezTo>
                      <a:cubicBezTo>
                        <a:pt x="762" y="389"/>
                        <a:pt x="721" y="365"/>
                        <a:pt x="748" y="331"/>
                      </a:cubicBezTo>
                      <a:cubicBezTo>
                        <a:pt x="775" y="298"/>
                        <a:pt x="681" y="287"/>
                        <a:pt x="714" y="260"/>
                      </a:cubicBezTo>
                      <a:cubicBezTo>
                        <a:pt x="748" y="233"/>
                        <a:pt x="650" y="206"/>
                        <a:pt x="660" y="247"/>
                      </a:cubicBezTo>
                      <a:cubicBezTo>
                        <a:pt x="670" y="287"/>
                        <a:pt x="599" y="250"/>
                        <a:pt x="589" y="213"/>
                      </a:cubicBezTo>
                      <a:cubicBezTo>
                        <a:pt x="579" y="176"/>
                        <a:pt x="440" y="162"/>
                        <a:pt x="349" y="81"/>
                      </a:cubicBezTo>
                      <a:cubicBezTo>
                        <a:pt x="257" y="0"/>
                        <a:pt x="163" y="54"/>
                        <a:pt x="217" y="64"/>
                      </a:cubicBezTo>
                      <a:cubicBezTo>
                        <a:pt x="271" y="74"/>
                        <a:pt x="268" y="101"/>
                        <a:pt x="224" y="98"/>
                      </a:cubicBezTo>
                      <a:cubicBezTo>
                        <a:pt x="180" y="95"/>
                        <a:pt x="102" y="101"/>
                        <a:pt x="173" y="128"/>
                      </a:cubicBezTo>
                      <a:cubicBezTo>
                        <a:pt x="244" y="155"/>
                        <a:pt x="166" y="166"/>
                        <a:pt x="109" y="166"/>
                      </a:cubicBezTo>
                      <a:cubicBezTo>
                        <a:pt x="51" y="166"/>
                        <a:pt x="48" y="240"/>
                        <a:pt x="122" y="250"/>
                      </a:cubicBezTo>
                      <a:cubicBezTo>
                        <a:pt x="197" y="260"/>
                        <a:pt x="142" y="304"/>
                        <a:pt x="81" y="287"/>
                      </a:cubicBezTo>
                      <a:cubicBezTo>
                        <a:pt x="21" y="271"/>
                        <a:pt x="0" y="301"/>
                        <a:pt x="54" y="328"/>
                      </a:cubicBezTo>
                    </a:path>
                  </a:pathLst>
                </a:custGeom>
                <a:grpFill/>
                <a:ln>
                  <a:noFill/>
                </a:ln>
                <a:effectLst/>
              </p:spPr>
              <p:txBody>
                <a:bodyPr wrap="none" anchor="ctr"/>
                <a:lstStyle/>
                <a:p>
                  <a:endParaRPr lang="en-US">
                    <a:latin typeface="Gudea" panose="02000000000000000000" pitchFamily="50" charset="0"/>
                  </a:endParaRPr>
                </a:p>
              </p:txBody>
            </p:sp>
            <p:sp>
              <p:nvSpPr>
                <p:cNvPr id="200" name="Freeform 193">
                  <a:extLst>
                    <a:ext uri="{FF2B5EF4-FFF2-40B4-BE49-F238E27FC236}">
                      <a16:creationId xmlns:a16="http://schemas.microsoft.com/office/drawing/2014/main" id="{5B57EADC-991B-46E5-836F-FAA9D0FD67D5}"/>
                    </a:ext>
                  </a:extLst>
                </p:cNvPr>
                <p:cNvSpPr>
                  <a:spLocks noChangeArrowheads="1"/>
                </p:cNvSpPr>
                <p:nvPr/>
              </p:nvSpPr>
              <p:spPr bwMode="auto">
                <a:xfrm>
                  <a:off x="2732540" y="988185"/>
                  <a:ext cx="84558" cy="46975"/>
                </a:xfrm>
                <a:custGeom>
                  <a:avLst/>
                  <a:gdLst>
                    <a:gd name="T0" fmla="*/ 138 w 200"/>
                    <a:gd name="T1" fmla="*/ 30 h 109"/>
                    <a:gd name="T2" fmla="*/ 63 w 200"/>
                    <a:gd name="T3" fmla="*/ 88 h 109"/>
                    <a:gd name="T4" fmla="*/ 138 w 200"/>
                    <a:gd name="T5" fmla="*/ 30 h 109"/>
                  </a:gdLst>
                  <a:ahLst/>
                  <a:cxnLst>
                    <a:cxn ang="0">
                      <a:pos x="T0" y="T1"/>
                    </a:cxn>
                    <a:cxn ang="0">
                      <a:pos x="T2" y="T3"/>
                    </a:cxn>
                    <a:cxn ang="0">
                      <a:pos x="T4" y="T5"/>
                    </a:cxn>
                  </a:cxnLst>
                  <a:rect l="0" t="0" r="r" b="b"/>
                  <a:pathLst>
                    <a:path w="200" h="109">
                      <a:moveTo>
                        <a:pt x="138" y="30"/>
                      </a:moveTo>
                      <a:cubicBezTo>
                        <a:pt x="77" y="0"/>
                        <a:pt x="0" y="64"/>
                        <a:pt x="63" y="88"/>
                      </a:cubicBezTo>
                      <a:cubicBezTo>
                        <a:pt x="117" y="108"/>
                        <a:pt x="199" y="61"/>
                        <a:pt x="138" y="30"/>
                      </a:cubicBezTo>
                    </a:path>
                  </a:pathLst>
                </a:custGeom>
                <a:grpFill/>
                <a:ln>
                  <a:noFill/>
                </a:ln>
                <a:effectLst/>
              </p:spPr>
              <p:txBody>
                <a:bodyPr wrap="none" anchor="ctr"/>
                <a:lstStyle/>
                <a:p>
                  <a:endParaRPr lang="en-US">
                    <a:latin typeface="Gudea" panose="02000000000000000000" pitchFamily="50" charset="0"/>
                  </a:endParaRPr>
                </a:p>
              </p:txBody>
            </p:sp>
            <p:sp>
              <p:nvSpPr>
                <p:cNvPr id="201" name="Freeform 194">
                  <a:extLst>
                    <a:ext uri="{FF2B5EF4-FFF2-40B4-BE49-F238E27FC236}">
                      <a16:creationId xmlns:a16="http://schemas.microsoft.com/office/drawing/2014/main" id="{FC62EC9C-E1E5-46C9-9420-944F91D1F874}"/>
                    </a:ext>
                  </a:extLst>
                </p:cNvPr>
                <p:cNvSpPr>
                  <a:spLocks noChangeArrowheads="1"/>
                </p:cNvSpPr>
                <p:nvPr/>
              </p:nvSpPr>
              <p:spPr bwMode="auto">
                <a:xfrm>
                  <a:off x="2302243" y="1130989"/>
                  <a:ext cx="48855" cy="48854"/>
                </a:xfrm>
                <a:custGeom>
                  <a:avLst/>
                  <a:gdLst>
                    <a:gd name="T0" fmla="*/ 91 w 116"/>
                    <a:gd name="T1" fmla="*/ 85 h 113"/>
                    <a:gd name="T2" fmla="*/ 20 w 116"/>
                    <a:gd name="T3" fmla="*/ 48 h 113"/>
                    <a:gd name="T4" fmla="*/ 91 w 116"/>
                    <a:gd name="T5" fmla="*/ 85 h 113"/>
                  </a:gdLst>
                  <a:ahLst/>
                  <a:cxnLst>
                    <a:cxn ang="0">
                      <a:pos x="T0" y="T1"/>
                    </a:cxn>
                    <a:cxn ang="0">
                      <a:pos x="T2" y="T3"/>
                    </a:cxn>
                    <a:cxn ang="0">
                      <a:pos x="T4" y="T5"/>
                    </a:cxn>
                  </a:cxnLst>
                  <a:rect l="0" t="0" r="r" b="b"/>
                  <a:pathLst>
                    <a:path w="116" h="113">
                      <a:moveTo>
                        <a:pt x="91" y="85"/>
                      </a:moveTo>
                      <a:cubicBezTo>
                        <a:pt x="115" y="58"/>
                        <a:pt x="40" y="0"/>
                        <a:pt x="20" y="48"/>
                      </a:cubicBezTo>
                      <a:cubicBezTo>
                        <a:pt x="0" y="95"/>
                        <a:pt x="67" y="112"/>
                        <a:pt x="91" y="85"/>
                      </a:cubicBezTo>
                    </a:path>
                  </a:pathLst>
                </a:custGeom>
                <a:grpFill/>
                <a:ln>
                  <a:noFill/>
                </a:ln>
                <a:effectLst/>
              </p:spPr>
              <p:txBody>
                <a:bodyPr wrap="none" anchor="ctr"/>
                <a:lstStyle/>
                <a:p>
                  <a:endParaRPr lang="en-US">
                    <a:latin typeface="Gudea" panose="02000000000000000000" pitchFamily="50" charset="0"/>
                  </a:endParaRPr>
                </a:p>
              </p:txBody>
            </p:sp>
            <p:sp>
              <p:nvSpPr>
                <p:cNvPr id="202" name="Freeform 195">
                  <a:extLst>
                    <a:ext uri="{FF2B5EF4-FFF2-40B4-BE49-F238E27FC236}">
                      <a16:creationId xmlns:a16="http://schemas.microsoft.com/office/drawing/2014/main" id="{33293562-9C09-4610-B8EC-DA8EAAEF57D3}"/>
                    </a:ext>
                  </a:extLst>
                </p:cNvPr>
                <p:cNvSpPr>
                  <a:spLocks noChangeArrowheads="1"/>
                </p:cNvSpPr>
                <p:nvPr/>
              </p:nvSpPr>
              <p:spPr bwMode="auto">
                <a:xfrm>
                  <a:off x="1830607" y="1247487"/>
                  <a:ext cx="603168" cy="325068"/>
                </a:xfrm>
                <a:custGeom>
                  <a:avLst/>
                  <a:gdLst>
                    <a:gd name="T0" fmla="*/ 1304 w 1416"/>
                    <a:gd name="T1" fmla="*/ 579 h 763"/>
                    <a:gd name="T2" fmla="*/ 1412 w 1416"/>
                    <a:gd name="T3" fmla="*/ 575 h 763"/>
                    <a:gd name="T4" fmla="*/ 1277 w 1416"/>
                    <a:gd name="T5" fmla="*/ 474 h 763"/>
                    <a:gd name="T6" fmla="*/ 1155 w 1416"/>
                    <a:gd name="T7" fmla="*/ 413 h 763"/>
                    <a:gd name="T8" fmla="*/ 1124 w 1416"/>
                    <a:gd name="T9" fmla="*/ 305 h 763"/>
                    <a:gd name="T10" fmla="*/ 1094 w 1416"/>
                    <a:gd name="T11" fmla="*/ 132 h 763"/>
                    <a:gd name="T12" fmla="*/ 1104 w 1416"/>
                    <a:gd name="T13" fmla="*/ 24 h 763"/>
                    <a:gd name="T14" fmla="*/ 955 w 1416"/>
                    <a:gd name="T15" fmla="*/ 57 h 763"/>
                    <a:gd name="T16" fmla="*/ 1050 w 1416"/>
                    <a:gd name="T17" fmla="*/ 139 h 763"/>
                    <a:gd name="T18" fmla="*/ 945 w 1416"/>
                    <a:gd name="T19" fmla="*/ 98 h 763"/>
                    <a:gd name="T20" fmla="*/ 864 w 1416"/>
                    <a:gd name="T21" fmla="*/ 98 h 763"/>
                    <a:gd name="T22" fmla="*/ 914 w 1416"/>
                    <a:gd name="T23" fmla="*/ 284 h 763"/>
                    <a:gd name="T24" fmla="*/ 867 w 1416"/>
                    <a:gd name="T25" fmla="*/ 325 h 763"/>
                    <a:gd name="T26" fmla="*/ 809 w 1416"/>
                    <a:gd name="T27" fmla="*/ 193 h 763"/>
                    <a:gd name="T28" fmla="*/ 667 w 1416"/>
                    <a:gd name="T29" fmla="*/ 139 h 763"/>
                    <a:gd name="T30" fmla="*/ 725 w 1416"/>
                    <a:gd name="T31" fmla="*/ 203 h 763"/>
                    <a:gd name="T32" fmla="*/ 637 w 1416"/>
                    <a:gd name="T33" fmla="*/ 210 h 763"/>
                    <a:gd name="T34" fmla="*/ 613 w 1416"/>
                    <a:gd name="T35" fmla="*/ 190 h 763"/>
                    <a:gd name="T36" fmla="*/ 491 w 1416"/>
                    <a:gd name="T37" fmla="*/ 132 h 763"/>
                    <a:gd name="T38" fmla="*/ 440 w 1416"/>
                    <a:gd name="T39" fmla="*/ 203 h 763"/>
                    <a:gd name="T40" fmla="*/ 383 w 1416"/>
                    <a:gd name="T41" fmla="*/ 179 h 763"/>
                    <a:gd name="T42" fmla="*/ 396 w 1416"/>
                    <a:gd name="T43" fmla="*/ 91 h 763"/>
                    <a:gd name="T44" fmla="*/ 203 w 1416"/>
                    <a:gd name="T45" fmla="*/ 135 h 763"/>
                    <a:gd name="T46" fmla="*/ 65 w 1416"/>
                    <a:gd name="T47" fmla="*/ 217 h 763"/>
                    <a:gd name="T48" fmla="*/ 41 w 1416"/>
                    <a:gd name="T49" fmla="*/ 271 h 763"/>
                    <a:gd name="T50" fmla="*/ 78 w 1416"/>
                    <a:gd name="T51" fmla="*/ 335 h 763"/>
                    <a:gd name="T52" fmla="*/ 109 w 1416"/>
                    <a:gd name="T53" fmla="*/ 372 h 763"/>
                    <a:gd name="T54" fmla="*/ 288 w 1416"/>
                    <a:gd name="T55" fmla="*/ 349 h 763"/>
                    <a:gd name="T56" fmla="*/ 88 w 1416"/>
                    <a:gd name="T57" fmla="*/ 426 h 763"/>
                    <a:gd name="T58" fmla="*/ 312 w 1416"/>
                    <a:gd name="T59" fmla="*/ 474 h 763"/>
                    <a:gd name="T60" fmla="*/ 572 w 1416"/>
                    <a:gd name="T61" fmla="*/ 511 h 763"/>
                    <a:gd name="T62" fmla="*/ 376 w 1416"/>
                    <a:gd name="T63" fmla="*/ 525 h 763"/>
                    <a:gd name="T64" fmla="*/ 153 w 1416"/>
                    <a:gd name="T65" fmla="*/ 575 h 763"/>
                    <a:gd name="T66" fmla="*/ 258 w 1416"/>
                    <a:gd name="T67" fmla="*/ 646 h 763"/>
                    <a:gd name="T68" fmla="*/ 434 w 1416"/>
                    <a:gd name="T69" fmla="*/ 684 h 763"/>
                    <a:gd name="T70" fmla="*/ 600 w 1416"/>
                    <a:gd name="T71" fmla="*/ 758 h 763"/>
                    <a:gd name="T72" fmla="*/ 830 w 1416"/>
                    <a:gd name="T73" fmla="*/ 707 h 763"/>
                    <a:gd name="T74" fmla="*/ 941 w 1416"/>
                    <a:gd name="T75" fmla="*/ 660 h 763"/>
                    <a:gd name="T76" fmla="*/ 999 w 1416"/>
                    <a:gd name="T77" fmla="*/ 663 h 763"/>
                    <a:gd name="T78" fmla="*/ 1097 w 1416"/>
                    <a:gd name="T79" fmla="*/ 697 h 763"/>
                    <a:gd name="T80" fmla="*/ 1337 w 1416"/>
                    <a:gd name="T81" fmla="*/ 701 h 763"/>
                    <a:gd name="T82" fmla="*/ 1287 w 1416"/>
                    <a:gd name="T83" fmla="*/ 633 h 763"/>
                    <a:gd name="T84" fmla="*/ 1229 w 1416"/>
                    <a:gd name="T85" fmla="*/ 630 h 763"/>
                    <a:gd name="T86" fmla="*/ 1304 w 1416"/>
                    <a:gd name="T87" fmla="*/ 57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6" h="763">
                      <a:moveTo>
                        <a:pt x="1304" y="579"/>
                      </a:moveTo>
                      <a:cubicBezTo>
                        <a:pt x="1324" y="555"/>
                        <a:pt x="1409" y="626"/>
                        <a:pt x="1412" y="575"/>
                      </a:cubicBezTo>
                      <a:cubicBezTo>
                        <a:pt x="1415" y="525"/>
                        <a:pt x="1317" y="501"/>
                        <a:pt x="1277" y="474"/>
                      </a:cubicBezTo>
                      <a:cubicBezTo>
                        <a:pt x="1236" y="447"/>
                        <a:pt x="1219" y="460"/>
                        <a:pt x="1155" y="413"/>
                      </a:cubicBezTo>
                      <a:cubicBezTo>
                        <a:pt x="1090" y="366"/>
                        <a:pt x="1172" y="342"/>
                        <a:pt x="1124" y="305"/>
                      </a:cubicBezTo>
                      <a:cubicBezTo>
                        <a:pt x="1077" y="267"/>
                        <a:pt x="1060" y="166"/>
                        <a:pt x="1094" y="132"/>
                      </a:cubicBezTo>
                      <a:cubicBezTo>
                        <a:pt x="1128" y="98"/>
                        <a:pt x="1165" y="47"/>
                        <a:pt x="1104" y="24"/>
                      </a:cubicBezTo>
                      <a:cubicBezTo>
                        <a:pt x="1043" y="0"/>
                        <a:pt x="945" y="44"/>
                        <a:pt x="955" y="57"/>
                      </a:cubicBezTo>
                      <a:cubicBezTo>
                        <a:pt x="965" y="71"/>
                        <a:pt x="1050" y="118"/>
                        <a:pt x="1050" y="139"/>
                      </a:cubicBezTo>
                      <a:cubicBezTo>
                        <a:pt x="1050" y="159"/>
                        <a:pt x="972" y="81"/>
                        <a:pt x="945" y="98"/>
                      </a:cubicBezTo>
                      <a:cubicBezTo>
                        <a:pt x="918" y="115"/>
                        <a:pt x="887" y="64"/>
                        <a:pt x="864" y="98"/>
                      </a:cubicBezTo>
                      <a:cubicBezTo>
                        <a:pt x="840" y="132"/>
                        <a:pt x="894" y="250"/>
                        <a:pt x="914" y="284"/>
                      </a:cubicBezTo>
                      <a:cubicBezTo>
                        <a:pt x="935" y="318"/>
                        <a:pt x="894" y="318"/>
                        <a:pt x="867" y="325"/>
                      </a:cubicBezTo>
                      <a:cubicBezTo>
                        <a:pt x="840" y="332"/>
                        <a:pt x="836" y="230"/>
                        <a:pt x="809" y="193"/>
                      </a:cubicBezTo>
                      <a:cubicBezTo>
                        <a:pt x="782" y="156"/>
                        <a:pt x="674" y="112"/>
                        <a:pt x="667" y="139"/>
                      </a:cubicBezTo>
                      <a:cubicBezTo>
                        <a:pt x="660" y="166"/>
                        <a:pt x="735" y="166"/>
                        <a:pt x="725" y="203"/>
                      </a:cubicBezTo>
                      <a:cubicBezTo>
                        <a:pt x="715" y="240"/>
                        <a:pt x="674" y="179"/>
                        <a:pt x="637" y="210"/>
                      </a:cubicBezTo>
                      <a:cubicBezTo>
                        <a:pt x="600" y="240"/>
                        <a:pt x="606" y="220"/>
                        <a:pt x="613" y="190"/>
                      </a:cubicBezTo>
                      <a:cubicBezTo>
                        <a:pt x="620" y="159"/>
                        <a:pt x="559" y="125"/>
                        <a:pt x="491" y="132"/>
                      </a:cubicBezTo>
                      <a:cubicBezTo>
                        <a:pt x="423" y="139"/>
                        <a:pt x="461" y="186"/>
                        <a:pt x="440" y="203"/>
                      </a:cubicBezTo>
                      <a:cubicBezTo>
                        <a:pt x="420" y="220"/>
                        <a:pt x="319" y="193"/>
                        <a:pt x="383" y="179"/>
                      </a:cubicBezTo>
                      <a:cubicBezTo>
                        <a:pt x="447" y="166"/>
                        <a:pt x="419" y="128"/>
                        <a:pt x="396" y="91"/>
                      </a:cubicBezTo>
                      <a:cubicBezTo>
                        <a:pt x="372" y="53"/>
                        <a:pt x="308" y="98"/>
                        <a:pt x="203" y="135"/>
                      </a:cubicBezTo>
                      <a:cubicBezTo>
                        <a:pt x="99" y="173"/>
                        <a:pt x="51" y="213"/>
                        <a:pt x="65" y="217"/>
                      </a:cubicBezTo>
                      <a:cubicBezTo>
                        <a:pt x="78" y="220"/>
                        <a:pt x="82" y="237"/>
                        <a:pt x="41" y="271"/>
                      </a:cubicBezTo>
                      <a:cubicBezTo>
                        <a:pt x="0" y="305"/>
                        <a:pt x="41" y="335"/>
                        <a:pt x="78" y="335"/>
                      </a:cubicBezTo>
                      <a:cubicBezTo>
                        <a:pt x="115" y="335"/>
                        <a:pt x="83" y="365"/>
                        <a:pt x="109" y="372"/>
                      </a:cubicBezTo>
                      <a:cubicBezTo>
                        <a:pt x="132" y="379"/>
                        <a:pt x="254" y="325"/>
                        <a:pt x="288" y="349"/>
                      </a:cubicBezTo>
                      <a:cubicBezTo>
                        <a:pt x="322" y="372"/>
                        <a:pt x="88" y="386"/>
                        <a:pt x="88" y="426"/>
                      </a:cubicBezTo>
                      <a:cubicBezTo>
                        <a:pt x="88" y="467"/>
                        <a:pt x="217" y="491"/>
                        <a:pt x="312" y="474"/>
                      </a:cubicBezTo>
                      <a:cubicBezTo>
                        <a:pt x="407" y="457"/>
                        <a:pt x="572" y="487"/>
                        <a:pt x="572" y="511"/>
                      </a:cubicBezTo>
                      <a:cubicBezTo>
                        <a:pt x="572" y="535"/>
                        <a:pt x="461" y="528"/>
                        <a:pt x="376" y="525"/>
                      </a:cubicBezTo>
                      <a:cubicBezTo>
                        <a:pt x="292" y="521"/>
                        <a:pt x="146" y="548"/>
                        <a:pt x="153" y="575"/>
                      </a:cubicBezTo>
                      <a:cubicBezTo>
                        <a:pt x="160" y="606"/>
                        <a:pt x="170" y="606"/>
                        <a:pt x="258" y="646"/>
                      </a:cubicBezTo>
                      <a:cubicBezTo>
                        <a:pt x="346" y="687"/>
                        <a:pt x="437" y="626"/>
                        <a:pt x="434" y="684"/>
                      </a:cubicBezTo>
                      <a:cubicBezTo>
                        <a:pt x="430" y="741"/>
                        <a:pt x="481" y="755"/>
                        <a:pt x="600" y="758"/>
                      </a:cubicBezTo>
                      <a:cubicBezTo>
                        <a:pt x="718" y="762"/>
                        <a:pt x="772" y="704"/>
                        <a:pt x="830" y="707"/>
                      </a:cubicBezTo>
                      <a:cubicBezTo>
                        <a:pt x="887" y="711"/>
                        <a:pt x="914" y="701"/>
                        <a:pt x="941" y="660"/>
                      </a:cubicBezTo>
                      <a:cubicBezTo>
                        <a:pt x="968" y="619"/>
                        <a:pt x="992" y="643"/>
                        <a:pt x="999" y="663"/>
                      </a:cubicBezTo>
                      <a:cubicBezTo>
                        <a:pt x="1006" y="684"/>
                        <a:pt x="1080" y="680"/>
                        <a:pt x="1097" y="697"/>
                      </a:cubicBezTo>
                      <a:cubicBezTo>
                        <a:pt x="1140" y="740"/>
                        <a:pt x="1283" y="728"/>
                        <a:pt x="1337" y="701"/>
                      </a:cubicBezTo>
                      <a:cubicBezTo>
                        <a:pt x="1392" y="674"/>
                        <a:pt x="1314" y="599"/>
                        <a:pt x="1287" y="633"/>
                      </a:cubicBezTo>
                      <a:cubicBezTo>
                        <a:pt x="1260" y="667"/>
                        <a:pt x="1236" y="646"/>
                        <a:pt x="1229" y="630"/>
                      </a:cubicBezTo>
                      <a:cubicBezTo>
                        <a:pt x="1222" y="613"/>
                        <a:pt x="1283" y="602"/>
                        <a:pt x="1304" y="579"/>
                      </a:cubicBezTo>
                    </a:path>
                  </a:pathLst>
                </a:custGeom>
                <a:grpFill/>
                <a:ln>
                  <a:noFill/>
                </a:ln>
                <a:effectLst/>
              </p:spPr>
              <p:txBody>
                <a:bodyPr wrap="none" anchor="ctr"/>
                <a:lstStyle/>
                <a:p>
                  <a:endParaRPr lang="en-US">
                    <a:latin typeface="Gudea" panose="02000000000000000000" pitchFamily="50" charset="0"/>
                  </a:endParaRPr>
                </a:p>
              </p:txBody>
            </p:sp>
            <p:sp>
              <p:nvSpPr>
                <p:cNvPr id="203" name="Freeform 196">
                  <a:extLst>
                    <a:ext uri="{FF2B5EF4-FFF2-40B4-BE49-F238E27FC236}">
                      <a16:creationId xmlns:a16="http://schemas.microsoft.com/office/drawing/2014/main" id="{866F2CDC-21DD-4F9D-84A1-415D2928A4E7}"/>
                    </a:ext>
                  </a:extLst>
                </p:cNvPr>
                <p:cNvSpPr>
                  <a:spLocks noChangeArrowheads="1"/>
                </p:cNvSpPr>
                <p:nvPr/>
              </p:nvSpPr>
              <p:spPr bwMode="auto">
                <a:xfrm>
                  <a:off x="2557791" y="1123474"/>
                  <a:ext cx="135292" cy="78917"/>
                </a:xfrm>
                <a:custGeom>
                  <a:avLst/>
                  <a:gdLst>
                    <a:gd name="T0" fmla="*/ 257 w 319"/>
                    <a:gd name="T1" fmla="*/ 179 h 184"/>
                    <a:gd name="T2" fmla="*/ 219 w 319"/>
                    <a:gd name="T3" fmla="*/ 51 h 184"/>
                    <a:gd name="T4" fmla="*/ 27 w 319"/>
                    <a:gd name="T5" fmla="*/ 125 h 184"/>
                    <a:gd name="T6" fmla="*/ 257 w 319"/>
                    <a:gd name="T7" fmla="*/ 179 h 184"/>
                  </a:gdLst>
                  <a:ahLst/>
                  <a:cxnLst>
                    <a:cxn ang="0">
                      <a:pos x="T0" y="T1"/>
                    </a:cxn>
                    <a:cxn ang="0">
                      <a:pos x="T2" y="T3"/>
                    </a:cxn>
                    <a:cxn ang="0">
                      <a:pos x="T4" y="T5"/>
                    </a:cxn>
                    <a:cxn ang="0">
                      <a:pos x="T6" y="T7"/>
                    </a:cxn>
                  </a:cxnLst>
                  <a:rect l="0" t="0" r="r" b="b"/>
                  <a:pathLst>
                    <a:path w="319" h="184">
                      <a:moveTo>
                        <a:pt x="257" y="179"/>
                      </a:moveTo>
                      <a:cubicBezTo>
                        <a:pt x="318" y="176"/>
                        <a:pt x="287" y="101"/>
                        <a:pt x="219" y="51"/>
                      </a:cubicBezTo>
                      <a:cubicBezTo>
                        <a:pt x="152" y="0"/>
                        <a:pt x="0" y="104"/>
                        <a:pt x="27" y="125"/>
                      </a:cubicBezTo>
                      <a:cubicBezTo>
                        <a:pt x="57" y="149"/>
                        <a:pt x="196" y="183"/>
                        <a:pt x="257" y="179"/>
                      </a:cubicBezTo>
                    </a:path>
                  </a:pathLst>
                </a:custGeom>
                <a:grpFill/>
                <a:ln>
                  <a:noFill/>
                </a:ln>
                <a:effectLst/>
              </p:spPr>
              <p:txBody>
                <a:bodyPr wrap="none" anchor="ctr"/>
                <a:lstStyle/>
                <a:p>
                  <a:endParaRPr lang="en-US">
                    <a:latin typeface="Gudea" panose="02000000000000000000" pitchFamily="50" charset="0"/>
                  </a:endParaRPr>
                </a:p>
              </p:txBody>
            </p:sp>
            <p:sp>
              <p:nvSpPr>
                <p:cNvPr id="204" name="Freeform 197">
                  <a:extLst>
                    <a:ext uri="{FF2B5EF4-FFF2-40B4-BE49-F238E27FC236}">
                      <a16:creationId xmlns:a16="http://schemas.microsoft.com/office/drawing/2014/main" id="{6F9B71D9-FC60-4DA8-80FC-5BCFA5C6E23E}"/>
                    </a:ext>
                  </a:extLst>
                </p:cNvPr>
                <p:cNvSpPr>
                  <a:spLocks noChangeArrowheads="1"/>
                </p:cNvSpPr>
                <p:nvPr/>
              </p:nvSpPr>
              <p:spPr bwMode="auto">
                <a:xfrm>
                  <a:off x="2570944" y="980669"/>
                  <a:ext cx="114622" cy="46975"/>
                </a:xfrm>
                <a:custGeom>
                  <a:avLst/>
                  <a:gdLst>
                    <a:gd name="T0" fmla="*/ 263 w 271"/>
                    <a:gd name="T1" fmla="*/ 20 h 112"/>
                    <a:gd name="T2" fmla="*/ 40 w 271"/>
                    <a:gd name="T3" fmla="*/ 61 h 112"/>
                    <a:gd name="T4" fmla="*/ 263 w 271"/>
                    <a:gd name="T5" fmla="*/ 20 h 112"/>
                  </a:gdLst>
                  <a:ahLst/>
                  <a:cxnLst>
                    <a:cxn ang="0">
                      <a:pos x="T0" y="T1"/>
                    </a:cxn>
                    <a:cxn ang="0">
                      <a:pos x="T2" y="T3"/>
                    </a:cxn>
                    <a:cxn ang="0">
                      <a:pos x="T4" y="T5"/>
                    </a:cxn>
                  </a:cxnLst>
                  <a:rect l="0" t="0" r="r" b="b"/>
                  <a:pathLst>
                    <a:path w="271" h="112">
                      <a:moveTo>
                        <a:pt x="263" y="20"/>
                      </a:moveTo>
                      <a:cubicBezTo>
                        <a:pt x="256" y="0"/>
                        <a:pt x="0" y="31"/>
                        <a:pt x="40" y="61"/>
                      </a:cubicBezTo>
                      <a:cubicBezTo>
                        <a:pt x="107" y="111"/>
                        <a:pt x="270" y="40"/>
                        <a:pt x="263" y="20"/>
                      </a:cubicBezTo>
                    </a:path>
                  </a:pathLst>
                </a:custGeom>
                <a:grpFill/>
                <a:ln>
                  <a:noFill/>
                </a:ln>
                <a:effectLst/>
              </p:spPr>
              <p:txBody>
                <a:bodyPr wrap="none" anchor="ctr"/>
                <a:lstStyle/>
                <a:p>
                  <a:endParaRPr lang="en-US">
                    <a:latin typeface="Gudea" panose="02000000000000000000" pitchFamily="50" charset="0"/>
                  </a:endParaRPr>
                </a:p>
              </p:txBody>
            </p:sp>
            <p:sp>
              <p:nvSpPr>
                <p:cNvPr id="205" name="Freeform 198">
                  <a:extLst>
                    <a:ext uri="{FF2B5EF4-FFF2-40B4-BE49-F238E27FC236}">
                      <a16:creationId xmlns:a16="http://schemas.microsoft.com/office/drawing/2014/main" id="{E996F049-3F6C-42BC-BD5A-59281ED12773}"/>
                    </a:ext>
                  </a:extLst>
                </p:cNvPr>
                <p:cNvSpPr>
                  <a:spLocks noChangeArrowheads="1"/>
                </p:cNvSpPr>
                <p:nvPr/>
              </p:nvSpPr>
              <p:spPr bwMode="auto">
                <a:xfrm>
                  <a:off x="1118454" y="1226818"/>
                  <a:ext cx="2797871" cy="1568959"/>
                </a:xfrm>
                <a:custGeom>
                  <a:avLst/>
                  <a:gdLst>
                    <a:gd name="T0" fmla="*/ 1223 w 6566"/>
                    <a:gd name="T1" fmla="*/ 2898 h 3680"/>
                    <a:gd name="T2" fmla="*/ 3534 w 6566"/>
                    <a:gd name="T3" fmla="*/ 2990 h 3680"/>
                    <a:gd name="T4" fmla="*/ 3680 w 6566"/>
                    <a:gd name="T5" fmla="*/ 3061 h 3680"/>
                    <a:gd name="T6" fmla="*/ 3946 w 6566"/>
                    <a:gd name="T7" fmla="*/ 3128 h 3680"/>
                    <a:gd name="T8" fmla="*/ 4382 w 6566"/>
                    <a:gd name="T9" fmla="*/ 3299 h 3680"/>
                    <a:gd name="T10" fmla="*/ 4492 w 6566"/>
                    <a:gd name="T11" fmla="*/ 3624 h 3680"/>
                    <a:gd name="T12" fmla="*/ 4739 w 6566"/>
                    <a:gd name="T13" fmla="*/ 3627 h 3680"/>
                    <a:gd name="T14" fmla="*/ 4959 w 6566"/>
                    <a:gd name="T15" fmla="*/ 3497 h 3680"/>
                    <a:gd name="T16" fmla="*/ 5626 w 6566"/>
                    <a:gd name="T17" fmla="*/ 3216 h 3680"/>
                    <a:gd name="T18" fmla="*/ 5928 w 6566"/>
                    <a:gd name="T19" fmla="*/ 3390 h 3680"/>
                    <a:gd name="T20" fmla="*/ 6128 w 6566"/>
                    <a:gd name="T21" fmla="*/ 3373 h 3680"/>
                    <a:gd name="T22" fmla="*/ 5940 w 6566"/>
                    <a:gd name="T23" fmla="*/ 3336 h 3680"/>
                    <a:gd name="T24" fmla="*/ 5385 w 6566"/>
                    <a:gd name="T25" fmla="*/ 3233 h 3680"/>
                    <a:gd name="T26" fmla="*/ 6326 w 6566"/>
                    <a:gd name="T27" fmla="*/ 2818 h 3680"/>
                    <a:gd name="T28" fmla="*/ 6433 w 6566"/>
                    <a:gd name="T29" fmla="*/ 2574 h 3680"/>
                    <a:gd name="T30" fmla="*/ 6416 w 6566"/>
                    <a:gd name="T31" fmla="*/ 2468 h 3680"/>
                    <a:gd name="T32" fmla="*/ 6115 w 6566"/>
                    <a:gd name="T33" fmla="*/ 2200 h 3680"/>
                    <a:gd name="T34" fmla="*/ 5876 w 6566"/>
                    <a:gd name="T35" fmla="*/ 1815 h 3680"/>
                    <a:gd name="T36" fmla="*/ 5632 w 6566"/>
                    <a:gd name="T37" fmla="*/ 2060 h 3680"/>
                    <a:gd name="T38" fmla="*/ 5453 w 6566"/>
                    <a:gd name="T39" fmla="*/ 1755 h 3680"/>
                    <a:gd name="T40" fmla="*/ 5084 w 6566"/>
                    <a:gd name="T41" fmla="*/ 1603 h 3680"/>
                    <a:gd name="T42" fmla="*/ 4827 w 6566"/>
                    <a:gd name="T43" fmla="*/ 1752 h 3680"/>
                    <a:gd name="T44" fmla="*/ 4935 w 6566"/>
                    <a:gd name="T45" fmla="*/ 2285 h 3680"/>
                    <a:gd name="T46" fmla="*/ 4777 w 6566"/>
                    <a:gd name="T47" fmla="*/ 2776 h 3680"/>
                    <a:gd name="T48" fmla="*/ 4498 w 6566"/>
                    <a:gd name="T49" fmla="*/ 2507 h 3680"/>
                    <a:gd name="T50" fmla="*/ 4014 w 6566"/>
                    <a:gd name="T51" fmla="*/ 2228 h 3680"/>
                    <a:gd name="T52" fmla="*/ 3552 w 6566"/>
                    <a:gd name="T53" fmla="*/ 1980 h 3680"/>
                    <a:gd name="T54" fmla="*/ 3772 w 6566"/>
                    <a:gd name="T55" fmla="*/ 1527 h 3680"/>
                    <a:gd name="T56" fmla="*/ 4026 w 6566"/>
                    <a:gd name="T57" fmla="*/ 1376 h 3680"/>
                    <a:gd name="T58" fmla="*/ 4172 w 6566"/>
                    <a:gd name="T59" fmla="*/ 1089 h 3680"/>
                    <a:gd name="T60" fmla="*/ 4451 w 6566"/>
                    <a:gd name="T61" fmla="*/ 1063 h 3680"/>
                    <a:gd name="T62" fmla="*/ 4559 w 6566"/>
                    <a:gd name="T63" fmla="*/ 740 h 3680"/>
                    <a:gd name="T64" fmla="*/ 4287 w 6566"/>
                    <a:gd name="T65" fmla="*/ 775 h 3680"/>
                    <a:gd name="T66" fmla="*/ 4089 w 6566"/>
                    <a:gd name="T67" fmla="*/ 948 h 3680"/>
                    <a:gd name="T68" fmla="*/ 3884 w 6566"/>
                    <a:gd name="T69" fmla="*/ 830 h 3680"/>
                    <a:gd name="T70" fmla="*/ 3801 w 6566"/>
                    <a:gd name="T71" fmla="*/ 579 h 3680"/>
                    <a:gd name="T72" fmla="*/ 3640 w 6566"/>
                    <a:gd name="T73" fmla="*/ 230 h 3680"/>
                    <a:gd name="T74" fmla="*/ 3530 w 6566"/>
                    <a:gd name="T75" fmla="*/ 75 h 3680"/>
                    <a:gd name="T76" fmla="*/ 3437 w 6566"/>
                    <a:gd name="T77" fmla="*/ 413 h 3680"/>
                    <a:gd name="T78" fmla="*/ 3606 w 6566"/>
                    <a:gd name="T79" fmla="*/ 747 h 3680"/>
                    <a:gd name="T80" fmla="*/ 3442 w 6566"/>
                    <a:gd name="T81" fmla="*/ 847 h 3680"/>
                    <a:gd name="T82" fmla="*/ 3498 w 6566"/>
                    <a:gd name="T83" fmla="*/ 692 h 3680"/>
                    <a:gd name="T84" fmla="*/ 3291 w 6566"/>
                    <a:gd name="T85" fmla="*/ 823 h 3680"/>
                    <a:gd name="T86" fmla="*/ 2767 w 6566"/>
                    <a:gd name="T87" fmla="*/ 828 h 3680"/>
                    <a:gd name="T88" fmla="*/ 2572 w 6566"/>
                    <a:gd name="T89" fmla="*/ 867 h 3680"/>
                    <a:gd name="T90" fmla="*/ 2349 w 6566"/>
                    <a:gd name="T91" fmla="*/ 890 h 3680"/>
                    <a:gd name="T92" fmla="*/ 1694 w 6566"/>
                    <a:gd name="T93" fmla="*/ 706 h 3680"/>
                    <a:gd name="T94" fmla="*/ 1044 w 6566"/>
                    <a:gd name="T95" fmla="*/ 542 h 3680"/>
                    <a:gd name="T96" fmla="*/ 599 w 6566"/>
                    <a:gd name="T97" fmla="*/ 782 h 3680"/>
                    <a:gd name="T98" fmla="*/ 560 w 6566"/>
                    <a:gd name="T99" fmla="*/ 691 h 3680"/>
                    <a:gd name="T100" fmla="*/ 135 w 6566"/>
                    <a:gd name="T101" fmla="*/ 669 h 3680"/>
                    <a:gd name="T102" fmla="*/ 102 w 6566"/>
                    <a:gd name="T103" fmla="*/ 1817 h 3680"/>
                    <a:gd name="T104" fmla="*/ 289 w 6566"/>
                    <a:gd name="T105" fmla="*/ 1970 h 3680"/>
                    <a:gd name="T106" fmla="*/ 667 w 6566"/>
                    <a:gd name="T107" fmla="*/ 2170 h 3680"/>
                    <a:gd name="T108" fmla="*/ 804 w 6566"/>
                    <a:gd name="T109" fmla="*/ 2467 h 3680"/>
                    <a:gd name="T110" fmla="*/ 1005 w 6566"/>
                    <a:gd name="T111" fmla="*/ 2695 h 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66" h="3680">
                      <a:moveTo>
                        <a:pt x="1005" y="2695"/>
                      </a:moveTo>
                      <a:cubicBezTo>
                        <a:pt x="1020" y="2703"/>
                        <a:pt x="1035" y="2728"/>
                        <a:pt x="1010" y="2728"/>
                      </a:cubicBezTo>
                      <a:cubicBezTo>
                        <a:pt x="985" y="2728"/>
                        <a:pt x="988" y="2772"/>
                        <a:pt x="1007" y="2774"/>
                      </a:cubicBezTo>
                      <a:cubicBezTo>
                        <a:pt x="1025" y="2776"/>
                        <a:pt x="1024" y="2800"/>
                        <a:pt x="1024" y="2815"/>
                      </a:cubicBezTo>
                      <a:cubicBezTo>
                        <a:pt x="1024" y="2830"/>
                        <a:pt x="1083" y="2852"/>
                        <a:pt x="1105" y="2845"/>
                      </a:cubicBezTo>
                      <a:cubicBezTo>
                        <a:pt x="1127" y="2838"/>
                        <a:pt x="1147" y="2859"/>
                        <a:pt x="1157" y="2877"/>
                      </a:cubicBezTo>
                      <a:cubicBezTo>
                        <a:pt x="1167" y="2896"/>
                        <a:pt x="1208" y="2910"/>
                        <a:pt x="1223" y="2898"/>
                      </a:cubicBezTo>
                      <a:cubicBezTo>
                        <a:pt x="1239" y="2886"/>
                        <a:pt x="1249" y="2920"/>
                        <a:pt x="1252" y="2943"/>
                      </a:cubicBezTo>
                      <a:cubicBezTo>
                        <a:pt x="1255" y="2967"/>
                        <a:pt x="1289" y="2954"/>
                        <a:pt x="1310" y="2952"/>
                      </a:cubicBezTo>
                      <a:cubicBezTo>
                        <a:pt x="1330" y="2950"/>
                        <a:pt x="1342" y="2979"/>
                        <a:pt x="1355" y="2974"/>
                      </a:cubicBezTo>
                      <a:cubicBezTo>
                        <a:pt x="1383" y="2963"/>
                        <a:pt x="1393" y="3009"/>
                        <a:pt x="1410" y="3039"/>
                      </a:cubicBezTo>
                      <a:lnTo>
                        <a:pt x="1414" y="3039"/>
                      </a:lnTo>
                      <a:lnTo>
                        <a:pt x="3512" y="3028"/>
                      </a:lnTo>
                      <a:cubicBezTo>
                        <a:pt x="3513" y="3015"/>
                        <a:pt x="3517" y="2990"/>
                        <a:pt x="3534" y="2990"/>
                      </a:cubicBezTo>
                      <a:cubicBezTo>
                        <a:pt x="3538" y="2990"/>
                        <a:pt x="3543" y="2992"/>
                        <a:pt x="3547" y="2995"/>
                      </a:cubicBezTo>
                      <a:cubicBezTo>
                        <a:pt x="3561" y="3005"/>
                        <a:pt x="3562" y="3019"/>
                        <a:pt x="3564" y="3029"/>
                      </a:cubicBezTo>
                      <a:cubicBezTo>
                        <a:pt x="3565" y="3041"/>
                        <a:pt x="3565" y="3048"/>
                        <a:pt x="3577" y="3053"/>
                      </a:cubicBezTo>
                      <a:cubicBezTo>
                        <a:pt x="3588" y="3057"/>
                        <a:pt x="3597" y="3062"/>
                        <a:pt x="3605" y="3066"/>
                      </a:cubicBezTo>
                      <a:cubicBezTo>
                        <a:pt x="3619" y="3073"/>
                        <a:pt x="3631" y="3079"/>
                        <a:pt x="3638" y="3076"/>
                      </a:cubicBezTo>
                      <a:cubicBezTo>
                        <a:pt x="3641" y="3075"/>
                        <a:pt x="3643" y="3073"/>
                        <a:pt x="3646" y="3072"/>
                      </a:cubicBezTo>
                      <a:cubicBezTo>
                        <a:pt x="3655" y="3067"/>
                        <a:pt x="3667" y="3061"/>
                        <a:pt x="3680" y="3061"/>
                      </a:cubicBezTo>
                      <a:cubicBezTo>
                        <a:pt x="3693" y="3061"/>
                        <a:pt x="3705" y="3067"/>
                        <a:pt x="3715" y="3079"/>
                      </a:cubicBezTo>
                      <a:cubicBezTo>
                        <a:pt x="3729" y="3096"/>
                        <a:pt x="3740" y="3094"/>
                        <a:pt x="3750" y="3094"/>
                      </a:cubicBezTo>
                      <a:cubicBezTo>
                        <a:pt x="3759" y="3093"/>
                        <a:pt x="3769" y="3093"/>
                        <a:pt x="3779" y="3105"/>
                      </a:cubicBezTo>
                      <a:cubicBezTo>
                        <a:pt x="3789" y="3118"/>
                        <a:pt x="3803" y="3126"/>
                        <a:pt x="3815" y="3126"/>
                      </a:cubicBezTo>
                      <a:cubicBezTo>
                        <a:pt x="3822" y="3126"/>
                        <a:pt x="3829" y="3123"/>
                        <a:pt x="3835" y="3116"/>
                      </a:cubicBezTo>
                      <a:cubicBezTo>
                        <a:pt x="3840" y="3109"/>
                        <a:pt x="3849" y="3106"/>
                        <a:pt x="3862" y="3106"/>
                      </a:cubicBezTo>
                      <a:cubicBezTo>
                        <a:pt x="3887" y="3106"/>
                        <a:pt x="3922" y="3119"/>
                        <a:pt x="3946" y="3128"/>
                      </a:cubicBezTo>
                      <a:lnTo>
                        <a:pt x="3954" y="3130"/>
                      </a:lnTo>
                      <a:cubicBezTo>
                        <a:pt x="3988" y="3099"/>
                        <a:pt x="4016" y="3042"/>
                        <a:pt x="4048" y="3042"/>
                      </a:cubicBezTo>
                      <a:cubicBezTo>
                        <a:pt x="4092" y="3042"/>
                        <a:pt x="4204" y="3052"/>
                        <a:pt x="4211" y="3109"/>
                      </a:cubicBezTo>
                      <a:cubicBezTo>
                        <a:pt x="4217" y="3167"/>
                        <a:pt x="4285" y="3113"/>
                        <a:pt x="4292" y="3167"/>
                      </a:cubicBezTo>
                      <a:cubicBezTo>
                        <a:pt x="4297" y="3209"/>
                        <a:pt x="4335" y="3243"/>
                        <a:pt x="4335" y="3267"/>
                      </a:cubicBezTo>
                      <a:lnTo>
                        <a:pt x="4338" y="3268"/>
                      </a:lnTo>
                      <a:cubicBezTo>
                        <a:pt x="4349" y="3276"/>
                        <a:pt x="4366" y="3287"/>
                        <a:pt x="4382" y="3299"/>
                      </a:cubicBezTo>
                      <a:lnTo>
                        <a:pt x="4386" y="3302"/>
                      </a:lnTo>
                      <a:cubicBezTo>
                        <a:pt x="4411" y="3298"/>
                        <a:pt x="4461" y="3307"/>
                        <a:pt x="4495" y="3319"/>
                      </a:cubicBezTo>
                      <a:cubicBezTo>
                        <a:pt x="4542" y="3336"/>
                        <a:pt x="4613" y="3299"/>
                        <a:pt x="4637" y="3356"/>
                      </a:cubicBezTo>
                      <a:cubicBezTo>
                        <a:pt x="4661" y="3414"/>
                        <a:pt x="4716" y="3457"/>
                        <a:pt x="4664" y="3461"/>
                      </a:cubicBezTo>
                      <a:cubicBezTo>
                        <a:pt x="4620" y="3465"/>
                        <a:pt x="4563" y="3404"/>
                        <a:pt x="4566" y="3438"/>
                      </a:cubicBezTo>
                      <a:cubicBezTo>
                        <a:pt x="4569" y="3471"/>
                        <a:pt x="4542" y="3455"/>
                        <a:pt x="4542" y="3505"/>
                      </a:cubicBezTo>
                      <a:cubicBezTo>
                        <a:pt x="4542" y="3553"/>
                        <a:pt x="4513" y="3618"/>
                        <a:pt x="4492" y="3624"/>
                      </a:cubicBezTo>
                      <a:lnTo>
                        <a:pt x="4492" y="3624"/>
                      </a:lnTo>
                      <a:cubicBezTo>
                        <a:pt x="4489" y="3641"/>
                        <a:pt x="4488" y="3665"/>
                        <a:pt x="4503" y="3679"/>
                      </a:cubicBezTo>
                      <a:lnTo>
                        <a:pt x="4503" y="3679"/>
                      </a:lnTo>
                      <a:cubicBezTo>
                        <a:pt x="4529" y="3660"/>
                        <a:pt x="4563" y="3632"/>
                        <a:pt x="4593" y="3634"/>
                      </a:cubicBezTo>
                      <a:cubicBezTo>
                        <a:pt x="4644" y="3637"/>
                        <a:pt x="4657" y="3668"/>
                        <a:pt x="4691" y="3644"/>
                      </a:cubicBezTo>
                      <a:cubicBezTo>
                        <a:pt x="4725" y="3620"/>
                        <a:pt x="4732" y="3610"/>
                        <a:pt x="4739" y="3627"/>
                      </a:cubicBezTo>
                      <a:lnTo>
                        <a:pt x="4739" y="3627"/>
                      </a:lnTo>
                      <a:cubicBezTo>
                        <a:pt x="4753" y="3619"/>
                        <a:pt x="4754" y="3615"/>
                        <a:pt x="4754" y="3615"/>
                      </a:cubicBezTo>
                      <a:cubicBezTo>
                        <a:pt x="4755" y="3609"/>
                        <a:pt x="4753" y="3599"/>
                        <a:pt x="4750" y="3587"/>
                      </a:cubicBezTo>
                      <a:lnTo>
                        <a:pt x="4750" y="3586"/>
                      </a:lnTo>
                      <a:cubicBezTo>
                        <a:pt x="4721" y="3591"/>
                        <a:pt x="4710" y="3592"/>
                        <a:pt x="4701" y="3570"/>
                      </a:cubicBezTo>
                      <a:cubicBezTo>
                        <a:pt x="4688" y="3536"/>
                        <a:pt x="4803" y="3502"/>
                        <a:pt x="4857" y="3509"/>
                      </a:cubicBezTo>
                      <a:cubicBezTo>
                        <a:pt x="4904" y="3515"/>
                        <a:pt x="4939" y="3484"/>
                        <a:pt x="4958" y="3497"/>
                      </a:cubicBezTo>
                      <a:lnTo>
                        <a:pt x="4959" y="3497"/>
                      </a:lnTo>
                      <a:cubicBezTo>
                        <a:pt x="5046" y="3418"/>
                        <a:pt x="5060" y="3418"/>
                        <a:pt x="5065" y="3418"/>
                      </a:cubicBezTo>
                      <a:cubicBezTo>
                        <a:pt x="5084" y="3418"/>
                        <a:pt x="5303" y="3416"/>
                        <a:pt x="5325" y="3416"/>
                      </a:cubicBezTo>
                      <a:cubicBezTo>
                        <a:pt x="5335" y="3409"/>
                        <a:pt x="5406" y="3362"/>
                        <a:pt x="5415" y="3321"/>
                      </a:cubicBezTo>
                      <a:cubicBezTo>
                        <a:pt x="5424" y="3284"/>
                        <a:pt x="5470" y="3178"/>
                        <a:pt x="5508" y="3178"/>
                      </a:cubicBezTo>
                      <a:cubicBezTo>
                        <a:pt x="5513" y="3178"/>
                        <a:pt x="5518" y="3179"/>
                        <a:pt x="5522" y="3182"/>
                      </a:cubicBezTo>
                      <a:cubicBezTo>
                        <a:pt x="5536" y="3194"/>
                        <a:pt x="5560" y="3195"/>
                        <a:pt x="5581" y="3197"/>
                      </a:cubicBezTo>
                      <a:cubicBezTo>
                        <a:pt x="5604" y="3198"/>
                        <a:pt x="5624" y="3200"/>
                        <a:pt x="5626" y="3216"/>
                      </a:cubicBezTo>
                      <a:cubicBezTo>
                        <a:pt x="5626" y="3220"/>
                        <a:pt x="5626" y="3225"/>
                        <a:pt x="5625" y="3232"/>
                      </a:cubicBezTo>
                      <a:cubicBezTo>
                        <a:pt x="5623" y="3264"/>
                        <a:pt x="5618" y="3331"/>
                        <a:pt x="5689" y="3425"/>
                      </a:cubicBezTo>
                      <a:lnTo>
                        <a:pt x="5689" y="3426"/>
                      </a:lnTo>
                      <a:cubicBezTo>
                        <a:pt x="5718" y="3408"/>
                        <a:pt x="5747" y="3394"/>
                        <a:pt x="5764" y="3395"/>
                      </a:cubicBezTo>
                      <a:cubicBezTo>
                        <a:pt x="5795" y="3397"/>
                        <a:pt x="5840" y="3356"/>
                        <a:pt x="5854" y="3331"/>
                      </a:cubicBezTo>
                      <a:cubicBezTo>
                        <a:pt x="5867" y="3306"/>
                        <a:pt x="5886" y="3355"/>
                        <a:pt x="5859" y="3363"/>
                      </a:cubicBezTo>
                      <a:cubicBezTo>
                        <a:pt x="5832" y="3372"/>
                        <a:pt x="5881" y="3392"/>
                        <a:pt x="5928" y="3390"/>
                      </a:cubicBezTo>
                      <a:cubicBezTo>
                        <a:pt x="5976" y="3389"/>
                        <a:pt x="5906" y="3407"/>
                        <a:pt x="5871" y="3405"/>
                      </a:cubicBezTo>
                      <a:cubicBezTo>
                        <a:pt x="5835" y="3404"/>
                        <a:pt x="5820" y="3409"/>
                        <a:pt x="5773" y="3456"/>
                      </a:cubicBezTo>
                      <a:cubicBezTo>
                        <a:pt x="5725" y="3504"/>
                        <a:pt x="5737" y="3517"/>
                        <a:pt x="5764" y="3541"/>
                      </a:cubicBezTo>
                      <a:cubicBezTo>
                        <a:pt x="5791" y="3565"/>
                        <a:pt x="5827" y="3554"/>
                        <a:pt x="5864" y="3522"/>
                      </a:cubicBezTo>
                      <a:cubicBezTo>
                        <a:pt x="5901" y="3490"/>
                        <a:pt x="5900" y="3458"/>
                        <a:pt x="5937" y="3460"/>
                      </a:cubicBezTo>
                      <a:cubicBezTo>
                        <a:pt x="5974" y="3461"/>
                        <a:pt x="6071" y="3426"/>
                        <a:pt x="6113" y="3412"/>
                      </a:cubicBezTo>
                      <a:cubicBezTo>
                        <a:pt x="6155" y="3399"/>
                        <a:pt x="6128" y="3391"/>
                        <a:pt x="6128" y="3373"/>
                      </a:cubicBezTo>
                      <a:cubicBezTo>
                        <a:pt x="6128" y="3354"/>
                        <a:pt x="6203" y="3355"/>
                        <a:pt x="6230" y="3336"/>
                      </a:cubicBezTo>
                      <a:cubicBezTo>
                        <a:pt x="6257" y="3317"/>
                        <a:pt x="6225" y="3302"/>
                        <a:pt x="6201" y="3306"/>
                      </a:cubicBezTo>
                      <a:cubicBezTo>
                        <a:pt x="6177" y="3309"/>
                        <a:pt x="6196" y="3272"/>
                        <a:pt x="6199" y="3253"/>
                      </a:cubicBezTo>
                      <a:cubicBezTo>
                        <a:pt x="6203" y="3234"/>
                        <a:pt x="6148" y="3262"/>
                        <a:pt x="6147" y="3284"/>
                      </a:cubicBezTo>
                      <a:cubicBezTo>
                        <a:pt x="6145" y="3306"/>
                        <a:pt x="6108" y="3314"/>
                        <a:pt x="6108" y="3328"/>
                      </a:cubicBezTo>
                      <a:cubicBezTo>
                        <a:pt x="6108" y="3367"/>
                        <a:pt x="6103" y="3346"/>
                        <a:pt x="6076" y="3360"/>
                      </a:cubicBezTo>
                      <a:cubicBezTo>
                        <a:pt x="6049" y="3373"/>
                        <a:pt x="5944" y="3360"/>
                        <a:pt x="5940" y="3336"/>
                      </a:cubicBezTo>
                      <a:cubicBezTo>
                        <a:pt x="5937" y="3312"/>
                        <a:pt x="5861" y="3301"/>
                        <a:pt x="5857" y="3268"/>
                      </a:cubicBezTo>
                      <a:cubicBezTo>
                        <a:pt x="5854" y="3236"/>
                        <a:pt x="5817" y="3226"/>
                        <a:pt x="5847" y="3191"/>
                      </a:cubicBezTo>
                      <a:cubicBezTo>
                        <a:pt x="5878" y="3155"/>
                        <a:pt x="5842" y="3138"/>
                        <a:pt x="5813" y="3165"/>
                      </a:cubicBezTo>
                      <a:cubicBezTo>
                        <a:pt x="5785" y="3192"/>
                        <a:pt x="5768" y="3150"/>
                        <a:pt x="5807" y="3135"/>
                      </a:cubicBezTo>
                      <a:cubicBezTo>
                        <a:pt x="5845" y="3119"/>
                        <a:pt x="5918" y="3104"/>
                        <a:pt x="5881" y="3037"/>
                      </a:cubicBezTo>
                      <a:cubicBezTo>
                        <a:pt x="5844" y="2969"/>
                        <a:pt x="5610" y="3057"/>
                        <a:pt x="5551" y="3091"/>
                      </a:cubicBezTo>
                      <a:cubicBezTo>
                        <a:pt x="5492" y="3125"/>
                        <a:pt x="5417" y="3233"/>
                        <a:pt x="5385" y="3233"/>
                      </a:cubicBezTo>
                      <a:cubicBezTo>
                        <a:pt x="5353" y="3233"/>
                        <a:pt x="5441" y="3175"/>
                        <a:pt x="5455" y="3153"/>
                      </a:cubicBezTo>
                      <a:cubicBezTo>
                        <a:pt x="5468" y="3131"/>
                        <a:pt x="5451" y="3109"/>
                        <a:pt x="5470" y="3118"/>
                      </a:cubicBezTo>
                      <a:cubicBezTo>
                        <a:pt x="5488" y="3126"/>
                        <a:pt x="5541" y="3045"/>
                        <a:pt x="5576" y="3018"/>
                      </a:cubicBezTo>
                      <a:cubicBezTo>
                        <a:pt x="5612" y="2991"/>
                        <a:pt x="5651" y="3016"/>
                        <a:pt x="5656" y="2994"/>
                      </a:cubicBezTo>
                      <a:cubicBezTo>
                        <a:pt x="5661" y="2972"/>
                        <a:pt x="5678" y="2957"/>
                        <a:pt x="5712" y="2927"/>
                      </a:cubicBezTo>
                      <a:cubicBezTo>
                        <a:pt x="5746" y="2896"/>
                        <a:pt x="6150" y="2901"/>
                        <a:pt x="6189" y="2903"/>
                      </a:cubicBezTo>
                      <a:cubicBezTo>
                        <a:pt x="6228" y="2904"/>
                        <a:pt x="6304" y="2852"/>
                        <a:pt x="6326" y="2818"/>
                      </a:cubicBezTo>
                      <a:cubicBezTo>
                        <a:pt x="6348" y="2784"/>
                        <a:pt x="6377" y="2784"/>
                        <a:pt x="6431" y="2788"/>
                      </a:cubicBezTo>
                      <a:cubicBezTo>
                        <a:pt x="6485" y="2791"/>
                        <a:pt x="6511" y="2742"/>
                        <a:pt x="6538" y="2723"/>
                      </a:cubicBezTo>
                      <a:cubicBezTo>
                        <a:pt x="6565" y="2705"/>
                        <a:pt x="6555" y="2696"/>
                        <a:pt x="6531" y="2691"/>
                      </a:cubicBezTo>
                      <a:cubicBezTo>
                        <a:pt x="6507" y="2686"/>
                        <a:pt x="6485" y="2671"/>
                        <a:pt x="6509" y="2669"/>
                      </a:cubicBezTo>
                      <a:cubicBezTo>
                        <a:pt x="6533" y="2668"/>
                        <a:pt x="6544" y="2654"/>
                        <a:pt x="6555" y="2624"/>
                      </a:cubicBezTo>
                      <a:cubicBezTo>
                        <a:pt x="6565" y="2593"/>
                        <a:pt x="6546" y="2607"/>
                        <a:pt x="6514" y="2564"/>
                      </a:cubicBezTo>
                      <a:cubicBezTo>
                        <a:pt x="6482" y="2522"/>
                        <a:pt x="6465" y="2578"/>
                        <a:pt x="6433" y="2574"/>
                      </a:cubicBezTo>
                      <a:cubicBezTo>
                        <a:pt x="6401" y="2571"/>
                        <a:pt x="6455" y="2531"/>
                        <a:pt x="6428" y="2514"/>
                      </a:cubicBezTo>
                      <a:cubicBezTo>
                        <a:pt x="6401" y="2497"/>
                        <a:pt x="6350" y="2508"/>
                        <a:pt x="6309" y="2542"/>
                      </a:cubicBezTo>
                      <a:cubicBezTo>
                        <a:pt x="6269" y="2576"/>
                        <a:pt x="6272" y="2541"/>
                        <a:pt x="6236" y="2574"/>
                      </a:cubicBezTo>
                      <a:cubicBezTo>
                        <a:pt x="6201" y="2608"/>
                        <a:pt x="6201" y="2558"/>
                        <a:pt x="6218" y="2544"/>
                      </a:cubicBezTo>
                      <a:cubicBezTo>
                        <a:pt x="6235" y="2531"/>
                        <a:pt x="6247" y="2546"/>
                        <a:pt x="6262" y="2525"/>
                      </a:cubicBezTo>
                      <a:cubicBezTo>
                        <a:pt x="6277" y="2505"/>
                        <a:pt x="6292" y="2525"/>
                        <a:pt x="6331" y="2500"/>
                      </a:cubicBezTo>
                      <a:cubicBezTo>
                        <a:pt x="6370" y="2475"/>
                        <a:pt x="6404" y="2487"/>
                        <a:pt x="6416" y="2468"/>
                      </a:cubicBezTo>
                      <a:cubicBezTo>
                        <a:pt x="6428" y="2449"/>
                        <a:pt x="6397" y="2424"/>
                        <a:pt x="6360" y="2432"/>
                      </a:cubicBezTo>
                      <a:cubicBezTo>
                        <a:pt x="6323" y="2441"/>
                        <a:pt x="6297" y="2382"/>
                        <a:pt x="6274" y="2398"/>
                      </a:cubicBezTo>
                      <a:cubicBezTo>
                        <a:pt x="6250" y="2415"/>
                        <a:pt x="6255" y="2373"/>
                        <a:pt x="6228" y="2390"/>
                      </a:cubicBezTo>
                      <a:cubicBezTo>
                        <a:pt x="6201" y="2407"/>
                        <a:pt x="6186" y="2385"/>
                        <a:pt x="6174" y="2353"/>
                      </a:cubicBezTo>
                      <a:cubicBezTo>
                        <a:pt x="6162" y="2321"/>
                        <a:pt x="6089" y="2268"/>
                        <a:pt x="6045" y="2255"/>
                      </a:cubicBezTo>
                      <a:cubicBezTo>
                        <a:pt x="6001" y="2241"/>
                        <a:pt x="6030" y="2217"/>
                        <a:pt x="6054" y="2234"/>
                      </a:cubicBezTo>
                      <a:cubicBezTo>
                        <a:pt x="6077" y="2251"/>
                        <a:pt x="6104" y="2216"/>
                        <a:pt x="6115" y="2200"/>
                      </a:cubicBezTo>
                      <a:cubicBezTo>
                        <a:pt x="6125" y="2183"/>
                        <a:pt x="6098" y="2168"/>
                        <a:pt x="6084" y="2167"/>
                      </a:cubicBezTo>
                      <a:cubicBezTo>
                        <a:pt x="6071" y="2165"/>
                        <a:pt x="6071" y="2143"/>
                        <a:pt x="6074" y="2126"/>
                      </a:cubicBezTo>
                      <a:cubicBezTo>
                        <a:pt x="6077" y="2109"/>
                        <a:pt x="6027" y="2087"/>
                        <a:pt x="6025" y="2070"/>
                      </a:cubicBezTo>
                      <a:cubicBezTo>
                        <a:pt x="6023" y="2053"/>
                        <a:pt x="5994" y="2041"/>
                        <a:pt x="5996" y="2026"/>
                      </a:cubicBezTo>
                      <a:cubicBezTo>
                        <a:pt x="5998" y="2011"/>
                        <a:pt x="5967" y="1989"/>
                        <a:pt x="5967" y="1969"/>
                      </a:cubicBezTo>
                      <a:cubicBezTo>
                        <a:pt x="5967" y="1948"/>
                        <a:pt x="5917" y="1908"/>
                        <a:pt x="5915" y="1884"/>
                      </a:cubicBezTo>
                      <a:cubicBezTo>
                        <a:pt x="5913" y="1860"/>
                        <a:pt x="5886" y="1843"/>
                        <a:pt x="5876" y="1815"/>
                      </a:cubicBezTo>
                      <a:cubicBezTo>
                        <a:pt x="5866" y="1786"/>
                        <a:pt x="5852" y="1799"/>
                        <a:pt x="5842" y="1840"/>
                      </a:cubicBezTo>
                      <a:cubicBezTo>
                        <a:pt x="5832" y="1881"/>
                        <a:pt x="5796" y="1879"/>
                        <a:pt x="5807" y="1892"/>
                      </a:cubicBezTo>
                      <a:cubicBezTo>
                        <a:pt x="5827" y="1920"/>
                        <a:pt x="5812" y="1921"/>
                        <a:pt x="5796" y="1938"/>
                      </a:cubicBezTo>
                      <a:cubicBezTo>
                        <a:pt x="5781" y="1955"/>
                        <a:pt x="5807" y="1980"/>
                        <a:pt x="5781" y="1980"/>
                      </a:cubicBezTo>
                      <a:cubicBezTo>
                        <a:pt x="5756" y="1980"/>
                        <a:pt x="5768" y="2033"/>
                        <a:pt x="5754" y="2009"/>
                      </a:cubicBezTo>
                      <a:cubicBezTo>
                        <a:pt x="5741" y="1985"/>
                        <a:pt x="5708" y="1992"/>
                        <a:pt x="5708" y="2016"/>
                      </a:cubicBezTo>
                      <a:cubicBezTo>
                        <a:pt x="5708" y="2040"/>
                        <a:pt x="5654" y="2062"/>
                        <a:pt x="5632" y="2060"/>
                      </a:cubicBezTo>
                      <a:cubicBezTo>
                        <a:pt x="5610" y="2058"/>
                        <a:pt x="5610" y="2013"/>
                        <a:pt x="5592" y="2026"/>
                      </a:cubicBezTo>
                      <a:cubicBezTo>
                        <a:pt x="5573" y="2040"/>
                        <a:pt x="5576" y="1987"/>
                        <a:pt x="5548" y="1989"/>
                      </a:cubicBezTo>
                      <a:cubicBezTo>
                        <a:pt x="5519" y="1991"/>
                        <a:pt x="5499" y="1987"/>
                        <a:pt x="5507" y="1962"/>
                      </a:cubicBezTo>
                      <a:cubicBezTo>
                        <a:pt x="5515" y="1936"/>
                        <a:pt x="5458" y="1925"/>
                        <a:pt x="5477" y="1909"/>
                      </a:cubicBezTo>
                      <a:cubicBezTo>
                        <a:pt x="5495" y="1894"/>
                        <a:pt x="5471" y="1867"/>
                        <a:pt x="5468" y="1823"/>
                      </a:cubicBezTo>
                      <a:cubicBezTo>
                        <a:pt x="5465" y="1779"/>
                        <a:pt x="5493" y="1776"/>
                        <a:pt x="5493" y="1759"/>
                      </a:cubicBezTo>
                      <a:cubicBezTo>
                        <a:pt x="5493" y="1742"/>
                        <a:pt x="5473" y="1742"/>
                        <a:pt x="5453" y="1755"/>
                      </a:cubicBezTo>
                      <a:cubicBezTo>
                        <a:pt x="5433" y="1769"/>
                        <a:pt x="5433" y="1737"/>
                        <a:pt x="5410" y="1738"/>
                      </a:cubicBezTo>
                      <a:cubicBezTo>
                        <a:pt x="5389" y="1740"/>
                        <a:pt x="5322" y="1737"/>
                        <a:pt x="5319" y="1706"/>
                      </a:cubicBezTo>
                      <a:cubicBezTo>
                        <a:pt x="5316" y="1676"/>
                        <a:pt x="5294" y="1691"/>
                        <a:pt x="5284" y="1662"/>
                      </a:cubicBezTo>
                      <a:cubicBezTo>
                        <a:pt x="5273" y="1633"/>
                        <a:pt x="5246" y="1655"/>
                        <a:pt x="5246" y="1635"/>
                      </a:cubicBezTo>
                      <a:cubicBezTo>
                        <a:pt x="5246" y="1615"/>
                        <a:pt x="5234" y="1606"/>
                        <a:pt x="5214" y="1605"/>
                      </a:cubicBezTo>
                      <a:cubicBezTo>
                        <a:pt x="5194" y="1603"/>
                        <a:pt x="5187" y="1581"/>
                        <a:pt x="5160" y="1578"/>
                      </a:cubicBezTo>
                      <a:cubicBezTo>
                        <a:pt x="5133" y="1574"/>
                        <a:pt x="5099" y="1596"/>
                        <a:pt x="5084" y="1603"/>
                      </a:cubicBezTo>
                      <a:cubicBezTo>
                        <a:pt x="5069" y="1610"/>
                        <a:pt x="5030" y="1579"/>
                        <a:pt x="5014" y="1591"/>
                      </a:cubicBezTo>
                      <a:cubicBezTo>
                        <a:pt x="4999" y="1603"/>
                        <a:pt x="4996" y="1583"/>
                        <a:pt x="4954" y="1571"/>
                      </a:cubicBezTo>
                      <a:cubicBezTo>
                        <a:pt x="4911" y="1559"/>
                        <a:pt x="4855" y="1556"/>
                        <a:pt x="4852" y="1571"/>
                      </a:cubicBezTo>
                      <a:cubicBezTo>
                        <a:pt x="4849" y="1586"/>
                        <a:pt x="4815" y="1591"/>
                        <a:pt x="4820" y="1627"/>
                      </a:cubicBezTo>
                      <a:cubicBezTo>
                        <a:pt x="4825" y="1662"/>
                        <a:pt x="4860" y="1655"/>
                        <a:pt x="4869" y="1679"/>
                      </a:cubicBezTo>
                      <a:cubicBezTo>
                        <a:pt x="4877" y="1703"/>
                        <a:pt x="4852" y="1694"/>
                        <a:pt x="4850" y="1716"/>
                      </a:cubicBezTo>
                      <a:cubicBezTo>
                        <a:pt x="4849" y="1738"/>
                        <a:pt x="4827" y="1737"/>
                        <a:pt x="4827" y="1752"/>
                      </a:cubicBezTo>
                      <a:cubicBezTo>
                        <a:pt x="4827" y="1767"/>
                        <a:pt x="4842" y="1764"/>
                        <a:pt x="4850" y="1794"/>
                      </a:cubicBezTo>
                      <a:cubicBezTo>
                        <a:pt x="4859" y="1825"/>
                        <a:pt x="4876" y="1823"/>
                        <a:pt x="4881" y="1864"/>
                      </a:cubicBezTo>
                      <a:cubicBezTo>
                        <a:pt x="4886" y="1904"/>
                        <a:pt x="4867" y="1896"/>
                        <a:pt x="4850" y="1901"/>
                      </a:cubicBezTo>
                      <a:cubicBezTo>
                        <a:pt x="4833" y="1906"/>
                        <a:pt x="4852" y="1926"/>
                        <a:pt x="4828" y="1953"/>
                      </a:cubicBezTo>
                      <a:cubicBezTo>
                        <a:pt x="4805" y="1980"/>
                        <a:pt x="4784" y="2009"/>
                        <a:pt x="4803" y="2026"/>
                      </a:cubicBezTo>
                      <a:cubicBezTo>
                        <a:pt x="4821" y="2043"/>
                        <a:pt x="4891" y="2072"/>
                        <a:pt x="4918" y="2117"/>
                      </a:cubicBezTo>
                      <a:cubicBezTo>
                        <a:pt x="4945" y="2163"/>
                        <a:pt x="4943" y="2234"/>
                        <a:pt x="4935" y="2285"/>
                      </a:cubicBezTo>
                      <a:cubicBezTo>
                        <a:pt x="4926" y="2336"/>
                        <a:pt x="4869" y="2348"/>
                        <a:pt x="4827" y="2392"/>
                      </a:cubicBezTo>
                      <a:cubicBezTo>
                        <a:pt x="4784" y="2436"/>
                        <a:pt x="4740" y="2429"/>
                        <a:pt x="4720" y="2431"/>
                      </a:cubicBezTo>
                      <a:cubicBezTo>
                        <a:pt x="4700" y="2432"/>
                        <a:pt x="4711" y="2473"/>
                        <a:pt x="4740" y="2505"/>
                      </a:cubicBezTo>
                      <a:cubicBezTo>
                        <a:pt x="4769" y="2537"/>
                        <a:pt x="4745" y="2547"/>
                        <a:pt x="4761" y="2581"/>
                      </a:cubicBezTo>
                      <a:cubicBezTo>
                        <a:pt x="4776" y="2615"/>
                        <a:pt x="4761" y="2642"/>
                        <a:pt x="4783" y="2673"/>
                      </a:cubicBezTo>
                      <a:cubicBezTo>
                        <a:pt x="4805" y="2703"/>
                        <a:pt x="4791" y="2715"/>
                        <a:pt x="4766" y="2737"/>
                      </a:cubicBezTo>
                      <a:cubicBezTo>
                        <a:pt x="4740" y="2759"/>
                        <a:pt x="4776" y="2747"/>
                        <a:pt x="4777" y="2776"/>
                      </a:cubicBezTo>
                      <a:cubicBezTo>
                        <a:pt x="4779" y="2805"/>
                        <a:pt x="4766" y="2788"/>
                        <a:pt x="4744" y="2772"/>
                      </a:cubicBezTo>
                      <a:cubicBezTo>
                        <a:pt x="4722" y="2757"/>
                        <a:pt x="4701" y="2801"/>
                        <a:pt x="4701" y="2820"/>
                      </a:cubicBezTo>
                      <a:cubicBezTo>
                        <a:pt x="4701" y="2839"/>
                        <a:pt x="4649" y="2795"/>
                        <a:pt x="4637" y="2796"/>
                      </a:cubicBezTo>
                      <a:cubicBezTo>
                        <a:pt x="4625" y="2798"/>
                        <a:pt x="4640" y="2767"/>
                        <a:pt x="4610" y="2744"/>
                      </a:cubicBezTo>
                      <a:cubicBezTo>
                        <a:pt x="4579" y="2720"/>
                        <a:pt x="4556" y="2714"/>
                        <a:pt x="4556" y="2691"/>
                      </a:cubicBezTo>
                      <a:cubicBezTo>
                        <a:pt x="4556" y="2667"/>
                        <a:pt x="4503" y="2651"/>
                        <a:pt x="4503" y="2624"/>
                      </a:cubicBezTo>
                      <a:cubicBezTo>
                        <a:pt x="4503" y="2597"/>
                        <a:pt x="4510" y="2527"/>
                        <a:pt x="4498" y="2507"/>
                      </a:cubicBezTo>
                      <a:cubicBezTo>
                        <a:pt x="4486" y="2487"/>
                        <a:pt x="4497" y="2464"/>
                        <a:pt x="4507" y="2446"/>
                      </a:cubicBezTo>
                      <a:cubicBezTo>
                        <a:pt x="4517" y="2427"/>
                        <a:pt x="4494" y="2398"/>
                        <a:pt x="4464" y="2398"/>
                      </a:cubicBezTo>
                      <a:cubicBezTo>
                        <a:pt x="4433" y="2398"/>
                        <a:pt x="4392" y="2388"/>
                        <a:pt x="4349" y="2392"/>
                      </a:cubicBezTo>
                      <a:cubicBezTo>
                        <a:pt x="4307" y="2395"/>
                        <a:pt x="4283" y="2388"/>
                        <a:pt x="4270" y="2376"/>
                      </a:cubicBezTo>
                      <a:cubicBezTo>
                        <a:pt x="4256" y="2365"/>
                        <a:pt x="4217" y="2339"/>
                        <a:pt x="4165" y="2326"/>
                      </a:cubicBezTo>
                      <a:cubicBezTo>
                        <a:pt x="4112" y="2312"/>
                        <a:pt x="4089" y="2285"/>
                        <a:pt x="4084" y="2270"/>
                      </a:cubicBezTo>
                      <a:cubicBezTo>
                        <a:pt x="4079" y="2255"/>
                        <a:pt x="4026" y="2243"/>
                        <a:pt x="4014" y="2228"/>
                      </a:cubicBezTo>
                      <a:cubicBezTo>
                        <a:pt x="4002" y="2212"/>
                        <a:pt x="3951" y="2203"/>
                        <a:pt x="3931" y="2207"/>
                      </a:cubicBezTo>
                      <a:cubicBezTo>
                        <a:pt x="3910" y="2210"/>
                        <a:pt x="3860" y="2165"/>
                        <a:pt x="3830" y="2167"/>
                      </a:cubicBezTo>
                      <a:cubicBezTo>
                        <a:pt x="3799" y="2168"/>
                        <a:pt x="3728" y="2199"/>
                        <a:pt x="3716" y="2200"/>
                      </a:cubicBezTo>
                      <a:cubicBezTo>
                        <a:pt x="3704" y="2202"/>
                        <a:pt x="3718" y="2175"/>
                        <a:pt x="3726" y="2163"/>
                      </a:cubicBezTo>
                      <a:cubicBezTo>
                        <a:pt x="3735" y="2151"/>
                        <a:pt x="3701" y="2101"/>
                        <a:pt x="3693" y="2067"/>
                      </a:cubicBezTo>
                      <a:cubicBezTo>
                        <a:pt x="3684" y="2033"/>
                        <a:pt x="3672" y="1996"/>
                        <a:pt x="3637" y="2001"/>
                      </a:cubicBezTo>
                      <a:cubicBezTo>
                        <a:pt x="3601" y="2006"/>
                        <a:pt x="3562" y="1987"/>
                        <a:pt x="3552" y="1980"/>
                      </a:cubicBezTo>
                      <a:cubicBezTo>
                        <a:pt x="3542" y="1974"/>
                        <a:pt x="3540" y="1877"/>
                        <a:pt x="3549" y="1837"/>
                      </a:cubicBezTo>
                      <a:cubicBezTo>
                        <a:pt x="3557" y="1796"/>
                        <a:pt x="3601" y="1735"/>
                        <a:pt x="3601" y="1710"/>
                      </a:cubicBezTo>
                      <a:cubicBezTo>
                        <a:pt x="3601" y="1684"/>
                        <a:pt x="3630" y="1672"/>
                        <a:pt x="3655" y="1666"/>
                      </a:cubicBezTo>
                      <a:cubicBezTo>
                        <a:pt x="3681" y="1659"/>
                        <a:pt x="3660" y="1610"/>
                        <a:pt x="3686" y="1606"/>
                      </a:cubicBezTo>
                      <a:cubicBezTo>
                        <a:pt x="3711" y="1603"/>
                        <a:pt x="3713" y="1593"/>
                        <a:pt x="3718" y="1573"/>
                      </a:cubicBezTo>
                      <a:cubicBezTo>
                        <a:pt x="3723" y="1552"/>
                        <a:pt x="3754" y="1566"/>
                        <a:pt x="3737" y="1549"/>
                      </a:cubicBezTo>
                      <a:cubicBezTo>
                        <a:pt x="3720" y="1532"/>
                        <a:pt x="3733" y="1527"/>
                        <a:pt x="3772" y="1527"/>
                      </a:cubicBezTo>
                      <a:cubicBezTo>
                        <a:pt x="3811" y="1527"/>
                        <a:pt x="3869" y="1513"/>
                        <a:pt x="3860" y="1474"/>
                      </a:cubicBezTo>
                      <a:cubicBezTo>
                        <a:pt x="3852" y="1435"/>
                        <a:pt x="3750" y="1464"/>
                        <a:pt x="3750" y="1432"/>
                      </a:cubicBezTo>
                      <a:cubicBezTo>
                        <a:pt x="3750" y="1400"/>
                        <a:pt x="3622" y="1398"/>
                        <a:pt x="3630" y="1380"/>
                      </a:cubicBezTo>
                      <a:cubicBezTo>
                        <a:pt x="3638" y="1361"/>
                        <a:pt x="3759" y="1393"/>
                        <a:pt x="3803" y="1410"/>
                      </a:cubicBezTo>
                      <a:cubicBezTo>
                        <a:pt x="3847" y="1427"/>
                        <a:pt x="3858" y="1425"/>
                        <a:pt x="3894" y="1424"/>
                      </a:cubicBezTo>
                      <a:cubicBezTo>
                        <a:pt x="3930" y="1422"/>
                        <a:pt x="3906" y="1376"/>
                        <a:pt x="3913" y="1358"/>
                      </a:cubicBezTo>
                      <a:cubicBezTo>
                        <a:pt x="3919" y="1339"/>
                        <a:pt x="3987" y="1386"/>
                        <a:pt x="4026" y="1376"/>
                      </a:cubicBezTo>
                      <a:cubicBezTo>
                        <a:pt x="4065" y="1366"/>
                        <a:pt x="4102" y="1286"/>
                        <a:pt x="4134" y="1265"/>
                      </a:cubicBezTo>
                      <a:cubicBezTo>
                        <a:pt x="4167" y="1243"/>
                        <a:pt x="4138" y="1222"/>
                        <a:pt x="4075" y="1227"/>
                      </a:cubicBezTo>
                      <a:cubicBezTo>
                        <a:pt x="4013" y="1232"/>
                        <a:pt x="3977" y="1209"/>
                        <a:pt x="3943" y="1183"/>
                      </a:cubicBezTo>
                      <a:cubicBezTo>
                        <a:pt x="3909" y="1158"/>
                        <a:pt x="3913" y="1138"/>
                        <a:pt x="3948" y="1141"/>
                      </a:cubicBezTo>
                      <a:cubicBezTo>
                        <a:pt x="3984" y="1144"/>
                        <a:pt x="4068" y="1214"/>
                        <a:pt x="4101" y="1215"/>
                      </a:cubicBezTo>
                      <a:cubicBezTo>
                        <a:pt x="4133" y="1217"/>
                        <a:pt x="4189" y="1153"/>
                        <a:pt x="4216" y="1133"/>
                      </a:cubicBezTo>
                      <a:cubicBezTo>
                        <a:pt x="4243" y="1112"/>
                        <a:pt x="4190" y="1104"/>
                        <a:pt x="4172" y="1089"/>
                      </a:cubicBezTo>
                      <a:cubicBezTo>
                        <a:pt x="4153" y="1073"/>
                        <a:pt x="4204" y="1063"/>
                        <a:pt x="4231" y="1063"/>
                      </a:cubicBezTo>
                      <a:cubicBezTo>
                        <a:pt x="4258" y="1063"/>
                        <a:pt x="4270" y="1087"/>
                        <a:pt x="4280" y="1099"/>
                      </a:cubicBezTo>
                      <a:cubicBezTo>
                        <a:pt x="4290" y="1110"/>
                        <a:pt x="4337" y="1090"/>
                        <a:pt x="4361" y="1090"/>
                      </a:cubicBezTo>
                      <a:cubicBezTo>
                        <a:pt x="4385" y="1090"/>
                        <a:pt x="4358" y="1051"/>
                        <a:pt x="4319" y="1036"/>
                      </a:cubicBezTo>
                      <a:cubicBezTo>
                        <a:pt x="4280" y="1021"/>
                        <a:pt x="4321" y="992"/>
                        <a:pt x="4332" y="1016"/>
                      </a:cubicBezTo>
                      <a:cubicBezTo>
                        <a:pt x="4344" y="1039"/>
                        <a:pt x="4371" y="1034"/>
                        <a:pt x="4385" y="1061"/>
                      </a:cubicBezTo>
                      <a:cubicBezTo>
                        <a:pt x="4405" y="1101"/>
                        <a:pt x="4417" y="1075"/>
                        <a:pt x="4451" y="1063"/>
                      </a:cubicBezTo>
                      <a:cubicBezTo>
                        <a:pt x="4485" y="1051"/>
                        <a:pt x="4502" y="1031"/>
                        <a:pt x="4520" y="1011"/>
                      </a:cubicBezTo>
                      <a:cubicBezTo>
                        <a:pt x="4539" y="990"/>
                        <a:pt x="4542" y="1014"/>
                        <a:pt x="4564" y="982"/>
                      </a:cubicBezTo>
                      <a:cubicBezTo>
                        <a:pt x="4586" y="950"/>
                        <a:pt x="4554" y="919"/>
                        <a:pt x="4527" y="899"/>
                      </a:cubicBezTo>
                      <a:cubicBezTo>
                        <a:pt x="4500" y="879"/>
                        <a:pt x="4529" y="858"/>
                        <a:pt x="4502" y="845"/>
                      </a:cubicBezTo>
                      <a:cubicBezTo>
                        <a:pt x="4475" y="831"/>
                        <a:pt x="4469" y="806"/>
                        <a:pt x="4503" y="813"/>
                      </a:cubicBezTo>
                      <a:cubicBezTo>
                        <a:pt x="4537" y="819"/>
                        <a:pt x="4564" y="809"/>
                        <a:pt x="4579" y="786"/>
                      </a:cubicBezTo>
                      <a:cubicBezTo>
                        <a:pt x="4595" y="762"/>
                        <a:pt x="4529" y="757"/>
                        <a:pt x="4559" y="740"/>
                      </a:cubicBezTo>
                      <a:cubicBezTo>
                        <a:pt x="4590" y="723"/>
                        <a:pt x="4564" y="706"/>
                        <a:pt x="4534" y="706"/>
                      </a:cubicBezTo>
                      <a:cubicBezTo>
                        <a:pt x="4503" y="706"/>
                        <a:pt x="4478" y="691"/>
                        <a:pt x="4476" y="665"/>
                      </a:cubicBezTo>
                      <a:cubicBezTo>
                        <a:pt x="4475" y="640"/>
                        <a:pt x="4422" y="657"/>
                        <a:pt x="4390" y="642"/>
                      </a:cubicBezTo>
                      <a:cubicBezTo>
                        <a:pt x="4358" y="627"/>
                        <a:pt x="4287" y="630"/>
                        <a:pt x="4270" y="632"/>
                      </a:cubicBezTo>
                      <a:cubicBezTo>
                        <a:pt x="4253" y="633"/>
                        <a:pt x="4251" y="703"/>
                        <a:pt x="4277" y="704"/>
                      </a:cubicBezTo>
                      <a:cubicBezTo>
                        <a:pt x="4302" y="706"/>
                        <a:pt x="4322" y="733"/>
                        <a:pt x="4300" y="742"/>
                      </a:cubicBezTo>
                      <a:cubicBezTo>
                        <a:pt x="4278" y="750"/>
                        <a:pt x="4304" y="777"/>
                        <a:pt x="4287" y="775"/>
                      </a:cubicBezTo>
                      <a:cubicBezTo>
                        <a:pt x="4270" y="774"/>
                        <a:pt x="4243" y="765"/>
                        <a:pt x="4238" y="809"/>
                      </a:cubicBezTo>
                      <a:cubicBezTo>
                        <a:pt x="4232" y="853"/>
                        <a:pt x="4229" y="870"/>
                        <a:pt x="4200" y="885"/>
                      </a:cubicBezTo>
                      <a:cubicBezTo>
                        <a:pt x="4172" y="901"/>
                        <a:pt x="4194" y="836"/>
                        <a:pt x="4166" y="838"/>
                      </a:cubicBezTo>
                      <a:cubicBezTo>
                        <a:pt x="4139" y="840"/>
                        <a:pt x="4136" y="892"/>
                        <a:pt x="4156" y="897"/>
                      </a:cubicBezTo>
                      <a:cubicBezTo>
                        <a:pt x="4177" y="902"/>
                        <a:pt x="4180" y="919"/>
                        <a:pt x="4185" y="945"/>
                      </a:cubicBezTo>
                      <a:cubicBezTo>
                        <a:pt x="4190" y="970"/>
                        <a:pt x="4148" y="951"/>
                        <a:pt x="4131" y="982"/>
                      </a:cubicBezTo>
                      <a:cubicBezTo>
                        <a:pt x="4114" y="1012"/>
                        <a:pt x="4112" y="968"/>
                        <a:pt x="4089" y="948"/>
                      </a:cubicBezTo>
                      <a:cubicBezTo>
                        <a:pt x="4065" y="928"/>
                        <a:pt x="4036" y="894"/>
                        <a:pt x="4038" y="869"/>
                      </a:cubicBezTo>
                      <a:cubicBezTo>
                        <a:pt x="4039" y="846"/>
                        <a:pt x="4051" y="838"/>
                        <a:pt x="4070" y="835"/>
                      </a:cubicBezTo>
                      <a:cubicBezTo>
                        <a:pt x="4089" y="831"/>
                        <a:pt x="4070" y="814"/>
                        <a:pt x="4068" y="784"/>
                      </a:cubicBezTo>
                      <a:cubicBezTo>
                        <a:pt x="4067" y="753"/>
                        <a:pt x="4045" y="764"/>
                        <a:pt x="4018" y="731"/>
                      </a:cubicBezTo>
                      <a:cubicBezTo>
                        <a:pt x="3990" y="699"/>
                        <a:pt x="3962" y="699"/>
                        <a:pt x="3946" y="715"/>
                      </a:cubicBezTo>
                      <a:cubicBezTo>
                        <a:pt x="3931" y="730"/>
                        <a:pt x="3941" y="759"/>
                        <a:pt x="3918" y="769"/>
                      </a:cubicBezTo>
                      <a:cubicBezTo>
                        <a:pt x="3894" y="779"/>
                        <a:pt x="3904" y="826"/>
                        <a:pt x="3884" y="830"/>
                      </a:cubicBezTo>
                      <a:cubicBezTo>
                        <a:pt x="3864" y="833"/>
                        <a:pt x="3874" y="746"/>
                        <a:pt x="3858" y="738"/>
                      </a:cubicBezTo>
                      <a:cubicBezTo>
                        <a:pt x="3841" y="729"/>
                        <a:pt x="3843" y="709"/>
                        <a:pt x="3869" y="706"/>
                      </a:cubicBezTo>
                      <a:cubicBezTo>
                        <a:pt x="3894" y="703"/>
                        <a:pt x="3909" y="676"/>
                        <a:pt x="3887" y="676"/>
                      </a:cubicBezTo>
                      <a:cubicBezTo>
                        <a:pt x="3865" y="676"/>
                        <a:pt x="3826" y="652"/>
                        <a:pt x="3811" y="645"/>
                      </a:cubicBezTo>
                      <a:cubicBezTo>
                        <a:pt x="3796" y="638"/>
                        <a:pt x="3770" y="674"/>
                        <a:pt x="3754" y="660"/>
                      </a:cubicBezTo>
                      <a:cubicBezTo>
                        <a:pt x="3737" y="647"/>
                        <a:pt x="3755" y="613"/>
                        <a:pt x="3757" y="594"/>
                      </a:cubicBezTo>
                      <a:cubicBezTo>
                        <a:pt x="3759" y="576"/>
                        <a:pt x="3784" y="603"/>
                        <a:pt x="3801" y="579"/>
                      </a:cubicBezTo>
                      <a:cubicBezTo>
                        <a:pt x="3818" y="555"/>
                        <a:pt x="3754" y="555"/>
                        <a:pt x="3754" y="530"/>
                      </a:cubicBezTo>
                      <a:cubicBezTo>
                        <a:pt x="3754" y="505"/>
                        <a:pt x="3703" y="498"/>
                        <a:pt x="3686" y="489"/>
                      </a:cubicBezTo>
                      <a:cubicBezTo>
                        <a:pt x="3669" y="481"/>
                        <a:pt x="3697" y="439"/>
                        <a:pt x="3689" y="422"/>
                      </a:cubicBezTo>
                      <a:cubicBezTo>
                        <a:pt x="3680" y="405"/>
                        <a:pt x="3618" y="349"/>
                        <a:pt x="3591" y="354"/>
                      </a:cubicBezTo>
                      <a:cubicBezTo>
                        <a:pt x="3564" y="359"/>
                        <a:pt x="3557" y="318"/>
                        <a:pt x="3572" y="320"/>
                      </a:cubicBezTo>
                      <a:cubicBezTo>
                        <a:pt x="3588" y="322"/>
                        <a:pt x="3600" y="312"/>
                        <a:pt x="3628" y="280"/>
                      </a:cubicBezTo>
                      <a:cubicBezTo>
                        <a:pt x="3657" y="247"/>
                        <a:pt x="3660" y="237"/>
                        <a:pt x="3640" y="230"/>
                      </a:cubicBezTo>
                      <a:cubicBezTo>
                        <a:pt x="3620" y="224"/>
                        <a:pt x="3610" y="203"/>
                        <a:pt x="3645" y="205"/>
                      </a:cubicBezTo>
                      <a:cubicBezTo>
                        <a:pt x="3681" y="207"/>
                        <a:pt x="3743" y="230"/>
                        <a:pt x="3764" y="215"/>
                      </a:cubicBezTo>
                      <a:cubicBezTo>
                        <a:pt x="3784" y="200"/>
                        <a:pt x="3848" y="100"/>
                        <a:pt x="3874" y="65"/>
                      </a:cubicBezTo>
                      <a:cubicBezTo>
                        <a:pt x="3899" y="29"/>
                        <a:pt x="3855" y="26"/>
                        <a:pt x="3794" y="31"/>
                      </a:cubicBezTo>
                      <a:cubicBezTo>
                        <a:pt x="3733" y="36"/>
                        <a:pt x="3720" y="7"/>
                        <a:pt x="3669" y="4"/>
                      </a:cubicBezTo>
                      <a:cubicBezTo>
                        <a:pt x="3618" y="0"/>
                        <a:pt x="3523" y="14"/>
                        <a:pt x="3510" y="29"/>
                      </a:cubicBezTo>
                      <a:cubicBezTo>
                        <a:pt x="3496" y="44"/>
                        <a:pt x="3535" y="58"/>
                        <a:pt x="3530" y="75"/>
                      </a:cubicBezTo>
                      <a:cubicBezTo>
                        <a:pt x="3525" y="92"/>
                        <a:pt x="3495" y="63"/>
                        <a:pt x="3481" y="70"/>
                      </a:cubicBezTo>
                      <a:cubicBezTo>
                        <a:pt x="3468" y="76"/>
                        <a:pt x="3486" y="98"/>
                        <a:pt x="3481" y="158"/>
                      </a:cubicBezTo>
                      <a:cubicBezTo>
                        <a:pt x="3476" y="217"/>
                        <a:pt x="3493" y="220"/>
                        <a:pt x="3510" y="242"/>
                      </a:cubicBezTo>
                      <a:cubicBezTo>
                        <a:pt x="3527" y="264"/>
                        <a:pt x="3523" y="293"/>
                        <a:pt x="3523" y="330"/>
                      </a:cubicBezTo>
                      <a:cubicBezTo>
                        <a:pt x="3523" y="368"/>
                        <a:pt x="3488" y="365"/>
                        <a:pt x="3476" y="374"/>
                      </a:cubicBezTo>
                      <a:cubicBezTo>
                        <a:pt x="3464" y="382"/>
                        <a:pt x="3506" y="396"/>
                        <a:pt x="3500" y="420"/>
                      </a:cubicBezTo>
                      <a:cubicBezTo>
                        <a:pt x="3493" y="444"/>
                        <a:pt x="3457" y="406"/>
                        <a:pt x="3437" y="413"/>
                      </a:cubicBezTo>
                      <a:cubicBezTo>
                        <a:pt x="3417" y="420"/>
                        <a:pt x="3400" y="478"/>
                        <a:pt x="3422" y="496"/>
                      </a:cubicBezTo>
                      <a:cubicBezTo>
                        <a:pt x="3444" y="515"/>
                        <a:pt x="3452" y="511"/>
                        <a:pt x="3435" y="533"/>
                      </a:cubicBezTo>
                      <a:cubicBezTo>
                        <a:pt x="3418" y="555"/>
                        <a:pt x="3400" y="588"/>
                        <a:pt x="3440" y="620"/>
                      </a:cubicBezTo>
                      <a:cubicBezTo>
                        <a:pt x="3481" y="652"/>
                        <a:pt x="3556" y="649"/>
                        <a:pt x="3594" y="674"/>
                      </a:cubicBezTo>
                      <a:cubicBezTo>
                        <a:pt x="3633" y="699"/>
                        <a:pt x="3578" y="684"/>
                        <a:pt x="3593" y="713"/>
                      </a:cubicBezTo>
                      <a:cubicBezTo>
                        <a:pt x="3608" y="742"/>
                        <a:pt x="3567" y="752"/>
                        <a:pt x="3569" y="774"/>
                      </a:cubicBezTo>
                      <a:cubicBezTo>
                        <a:pt x="3571" y="796"/>
                        <a:pt x="3586" y="784"/>
                        <a:pt x="3606" y="747"/>
                      </a:cubicBezTo>
                      <a:cubicBezTo>
                        <a:pt x="3627" y="709"/>
                        <a:pt x="3642" y="757"/>
                        <a:pt x="3640" y="789"/>
                      </a:cubicBezTo>
                      <a:cubicBezTo>
                        <a:pt x="3638" y="821"/>
                        <a:pt x="3610" y="803"/>
                        <a:pt x="3588" y="835"/>
                      </a:cubicBezTo>
                      <a:cubicBezTo>
                        <a:pt x="3566" y="867"/>
                        <a:pt x="3545" y="872"/>
                        <a:pt x="3513" y="865"/>
                      </a:cubicBezTo>
                      <a:cubicBezTo>
                        <a:pt x="3481" y="858"/>
                        <a:pt x="3500" y="911"/>
                        <a:pt x="3513" y="940"/>
                      </a:cubicBezTo>
                      <a:cubicBezTo>
                        <a:pt x="3527" y="968"/>
                        <a:pt x="3510" y="979"/>
                        <a:pt x="3473" y="968"/>
                      </a:cubicBezTo>
                      <a:cubicBezTo>
                        <a:pt x="3435" y="958"/>
                        <a:pt x="3413" y="935"/>
                        <a:pt x="3432" y="906"/>
                      </a:cubicBezTo>
                      <a:cubicBezTo>
                        <a:pt x="3451" y="877"/>
                        <a:pt x="3464" y="843"/>
                        <a:pt x="3442" y="847"/>
                      </a:cubicBezTo>
                      <a:cubicBezTo>
                        <a:pt x="3420" y="850"/>
                        <a:pt x="3369" y="845"/>
                        <a:pt x="3354" y="821"/>
                      </a:cubicBezTo>
                      <a:cubicBezTo>
                        <a:pt x="3339" y="797"/>
                        <a:pt x="3364" y="808"/>
                        <a:pt x="3410" y="813"/>
                      </a:cubicBezTo>
                      <a:cubicBezTo>
                        <a:pt x="3456" y="818"/>
                        <a:pt x="3417" y="782"/>
                        <a:pt x="3451" y="782"/>
                      </a:cubicBezTo>
                      <a:cubicBezTo>
                        <a:pt x="3484" y="782"/>
                        <a:pt x="3510" y="801"/>
                        <a:pt x="3539" y="775"/>
                      </a:cubicBezTo>
                      <a:cubicBezTo>
                        <a:pt x="3567" y="750"/>
                        <a:pt x="3520" y="701"/>
                        <a:pt x="3496" y="709"/>
                      </a:cubicBezTo>
                      <a:cubicBezTo>
                        <a:pt x="3473" y="718"/>
                        <a:pt x="3435" y="727"/>
                        <a:pt x="3435" y="704"/>
                      </a:cubicBezTo>
                      <a:cubicBezTo>
                        <a:pt x="3435" y="680"/>
                        <a:pt x="3476" y="698"/>
                        <a:pt x="3498" y="692"/>
                      </a:cubicBezTo>
                      <a:cubicBezTo>
                        <a:pt x="3520" y="687"/>
                        <a:pt x="3486" y="657"/>
                        <a:pt x="3452" y="665"/>
                      </a:cubicBezTo>
                      <a:cubicBezTo>
                        <a:pt x="3418" y="674"/>
                        <a:pt x="3395" y="676"/>
                        <a:pt x="3368" y="647"/>
                      </a:cubicBezTo>
                      <a:cubicBezTo>
                        <a:pt x="3341" y="618"/>
                        <a:pt x="3291" y="601"/>
                        <a:pt x="3280" y="667"/>
                      </a:cubicBezTo>
                      <a:cubicBezTo>
                        <a:pt x="3268" y="733"/>
                        <a:pt x="3220" y="698"/>
                        <a:pt x="3202" y="720"/>
                      </a:cubicBezTo>
                      <a:cubicBezTo>
                        <a:pt x="3183" y="742"/>
                        <a:pt x="3223" y="757"/>
                        <a:pt x="3269" y="759"/>
                      </a:cubicBezTo>
                      <a:cubicBezTo>
                        <a:pt x="3314" y="760"/>
                        <a:pt x="3349" y="803"/>
                        <a:pt x="3327" y="803"/>
                      </a:cubicBezTo>
                      <a:cubicBezTo>
                        <a:pt x="3305" y="803"/>
                        <a:pt x="3315" y="835"/>
                        <a:pt x="3291" y="823"/>
                      </a:cubicBezTo>
                      <a:cubicBezTo>
                        <a:pt x="3268" y="811"/>
                        <a:pt x="3244" y="823"/>
                        <a:pt x="3261" y="843"/>
                      </a:cubicBezTo>
                      <a:cubicBezTo>
                        <a:pt x="3278" y="863"/>
                        <a:pt x="3254" y="872"/>
                        <a:pt x="3256" y="892"/>
                      </a:cubicBezTo>
                      <a:cubicBezTo>
                        <a:pt x="3258" y="913"/>
                        <a:pt x="3220" y="894"/>
                        <a:pt x="3185" y="891"/>
                      </a:cubicBezTo>
                      <a:cubicBezTo>
                        <a:pt x="3149" y="887"/>
                        <a:pt x="3083" y="899"/>
                        <a:pt x="3036" y="909"/>
                      </a:cubicBezTo>
                      <a:cubicBezTo>
                        <a:pt x="2988" y="919"/>
                        <a:pt x="2936" y="902"/>
                        <a:pt x="2916" y="880"/>
                      </a:cubicBezTo>
                      <a:cubicBezTo>
                        <a:pt x="2895" y="858"/>
                        <a:pt x="2868" y="862"/>
                        <a:pt x="2834" y="862"/>
                      </a:cubicBezTo>
                      <a:cubicBezTo>
                        <a:pt x="2801" y="862"/>
                        <a:pt x="2811" y="830"/>
                        <a:pt x="2767" y="828"/>
                      </a:cubicBezTo>
                      <a:cubicBezTo>
                        <a:pt x="2723" y="826"/>
                        <a:pt x="2733" y="789"/>
                        <a:pt x="2728" y="767"/>
                      </a:cubicBezTo>
                      <a:cubicBezTo>
                        <a:pt x="2723" y="745"/>
                        <a:pt x="2635" y="752"/>
                        <a:pt x="2603" y="772"/>
                      </a:cubicBezTo>
                      <a:cubicBezTo>
                        <a:pt x="2570" y="792"/>
                        <a:pt x="2508" y="784"/>
                        <a:pt x="2491" y="821"/>
                      </a:cubicBezTo>
                      <a:cubicBezTo>
                        <a:pt x="2474" y="858"/>
                        <a:pt x="2506" y="853"/>
                        <a:pt x="2525" y="853"/>
                      </a:cubicBezTo>
                      <a:cubicBezTo>
                        <a:pt x="2551" y="853"/>
                        <a:pt x="2548" y="823"/>
                        <a:pt x="2596" y="830"/>
                      </a:cubicBezTo>
                      <a:cubicBezTo>
                        <a:pt x="2643" y="836"/>
                        <a:pt x="2677" y="781"/>
                        <a:pt x="2697" y="801"/>
                      </a:cubicBezTo>
                      <a:cubicBezTo>
                        <a:pt x="2718" y="821"/>
                        <a:pt x="2616" y="860"/>
                        <a:pt x="2572" y="867"/>
                      </a:cubicBezTo>
                      <a:cubicBezTo>
                        <a:pt x="2528" y="874"/>
                        <a:pt x="2538" y="909"/>
                        <a:pt x="2581" y="972"/>
                      </a:cubicBezTo>
                      <a:cubicBezTo>
                        <a:pt x="2623" y="1034"/>
                        <a:pt x="2562" y="999"/>
                        <a:pt x="2562" y="1029"/>
                      </a:cubicBezTo>
                      <a:cubicBezTo>
                        <a:pt x="2562" y="1060"/>
                        <a:pt x="2482" y="1019"/>
                        <a:pt x="2515" y="1009"/>
                      </a:cubicBezTo>
                      <a:cubicBezTo>
                        <a:pt x="2547" y="999"/>
                        <a:pt x="2532" y="967"/>
                        <a:pt x="2506" y="946"/>
                      </a:cubicBezTo>
                      <a:cubicBezTo>
                        <a:pt x="2481" y="926"/>
                        <a:pt x="2464" y="946"/>
                        <a:pt x="2467" y="924"/>
                      </a:cubicBezTo>
                      <a:cubicBezTo>
                        <a:pt x="2471" y="902"/>
                        <a:pt x="2440" y="926"/>
                        <a:pt x="2416" y="907"/>
                      </a:cubicBezTo>
                      <a:cubicBezTo>
                        <a:pt x="2393" y="889"/>
                        <a:pt x="2381" y="874"/>
                        <a:pt x="2349" y="890"/>
                      </a:cubicBezTo>
                      <a:cubicBezTo>
                        <a:pt x="2317" y="907"/>
                        <a:pt x="2279" y="902"/>
                        <a:pt x="2208" y="914"/>
                      </a:cubicBezTo>
                      <a:cubicBezTo>
                        <a:pt x="2137" y="926"/>
                        <a:pt x="2007" y="923"/>
                        <a:pt x="1983" y="899"/>
                      </a:cubicBezTo>
                      <a:cubicBezTo>
                        <a:pt x="1959" y="875"/>
                        <a:pt x="2044" y="833"/>
                        <a:pt x="2069" y="840"/>
                      </a:cubicBezTo>
                      <a:cubicBezTo>
                        <a:pt x="2094" y="846"/>
                        <a:pt x="2080" y="813"/>
                        <a:pt x="2041" y="782"/>
                      </a:cubicBezTo>
                      <a:cubicBezTo>
                        <a:pt x="2002" y="752"/>
                        <a:pt x="1915" y="733"/>
                        <a:pt x="1917" y="752"/>
                      </a:cubicBezTo>
                      <a:cubicBezTo>
                        <a:pt x="1919" y="770"/>
                        <a:pt x="1868" y="753"/>
                        <a:pt x="1805" y="742"/>
                      </a:cubicBezTo>
                      <a:cubicBezTo>
                        <a:pt x="1743" y="730"/>
                        <a:pt x="1734" y="708"/>
                        <a:pt x="1694" y="706"/>
                      </a:cubicBezTo>
                      <a:cubicBezTo>
                        <a:pt x="1654" y="704"/>
                        <a:pt x="1592" y="692"/>
                        <a:pt x="1545" y="655"/>
                      </a:cubicBezTo>
                      <a:cubicBezTo>
                        <a:pt x="1497" y="618"/>
                        <a:pt x="1385" y="628"/>
                        <a:pt x="1372" y="662"/>
                      </a:cubicBezTo>
                      <a:cubicBezTo>
                        <a:pt x="1358" y="696"/>
                        <a:pt x="1321" y="694"/>
                        <a:pt x="1284" y="694"/>
                      </a:cubicBezTo>
                      <a:cubicBezTo>
                        <a:pt x="1247" y="694"/>
                        <a:pt x="1301" y="652"/>
                        <a:pt x="1288" y="645"/>
                      </a:cubicBezTo>
                      <a:cubicBezTo>
                        <a:pt x="1270" y="636"/>
                        <a:pt x="1289" y="589"/>
                        <a:pt x="1262" y="586"/>
                      </a:cubicBezTo>
                      <a:cubicBezTo>
                        <a:pt x="1235" y="582"/>
                        <a:pt x="1210" y="698"/>
                        <a:pt x="1159" y="694"/>
                      </a:cubicBezTo>
                      <a:cubicBezTo>
                        <a:pt x="1108" y="691"/>
                        <a:pt x="1086" y="572"/>
                        <a:pt x="1044" y="542"/>
                      </a:cubicBezTo>
                      <a:cubicBezTo>
                        <a:pt x="1001" y="511"/>
                        <a:pt x="963" y="510"/>
                        <a:pt x="998" y="555"/>
                      </a:cubicBezTo>
                      <a:cubicBezTo>
                        <a:pt x="1034" y="601"/>
                        <a:pt x="968" y="569"/>
                        <a:pt x="971" y="599"/>
                      </a:cubicBezTo>
                      <a:cubicBezTo>
                        <a:pt x="974" y="630"/>
                        <a:pt x="913" y="665"/>
                        <a:pt x="915" y="648"/>
                      </a:cubicBezTo>
                      <a:cubicBezTo>
                        <a:pt x="917" y="632"/>
                        <a:pt x="881" y="613"/>
                        <a:pt x="841" y="660"/>
                      </a:cubicBezTo>
                      <a:cubicBezTo>
                        <a:pt x="800" y="708"/>
                        <a:pt x="771" y="701"/>
                        <a:pt x="768" y="684"/>
                      </a:cubicBezTo>
                      <a:cubicBezTo>
                        <a:pt x="765" y="667"/>
                        <a:pt x="644" y="728"/>
                        <a:pt x="649" y="748"/>
                      </a:cubicBezTo>
                      <a:cubicBezTo>
                        <a:pt x="655" y="769"/>
                        <a:pt x="631" y="784"/>
                        <a:pt x="599" y="782"/>
                      </a:cubicBezTo>
                      <a:cubicBezTo>
                        <a:pt x="567" y="780"/>
                        <a:pt x="592" y="753"/>
                        <a:pt x="617" y="740"/>
                      </a:cubicBezTo>
                      <a:cubicBezTo>
                        <a:pt x="646" y="725"/>
                        <a:pt x="724" y="662"/>
                        <a:pt x="765" y="655"/>
                      </a:cubicBezTo>
                      <a:cubicBezTo>
                        <a:pt x="805" y="648"/>
                        <a:pt x="883" y="616"/>
                        <a:pt x="885" y="598"/>
                      </a:cubicBezTo>
                      <a:cubicBezTo>
                        <a:pt x="886" y="579"/>
                        <a:pt x="846" y="594"/>
                        <a:pt x="819" y="589"/>
                      </a:cubicBezTo>
                      <a:cubicBezTo>
                        <a:pt x="792" y="584"/>
                        <a:pt x="744" y="615"/>
                        <a:pt x="699" y="635"/>
                      </a:cubicBezTo>
                      <a:cubicBezTo>
                        <a:pt x="653" y="655"/>
                        <a:pt x="600" y="648"/>
                        <a:pt x="614" y="676"/>
                      </a:cubicBezTo>
                      <a:cubicBezTo>
                        <a:pt x="627" y="703"/>
                        <a:pt x="572" y="672"/>
                        <a:pt x="560" y="691"/>
                      </a:cubicBezTo>
                      <a:cubicBezTo>
                        <a:pt x="548" y="709"/>
                        <a:pt x="526" y="689"/>
                        <a:pt x="543" y="679"/>
                      </a:cubicBezTo>
                      <a:cubicBezTo>
                        <a:pt x="560" y="669"/>
                        <a:pt x="502" y="650"/>
                        <a:pt x="502" y="662"/>
                      </a:cubicBezTo>
                      <a:cubicBezTo>
                        <a:pt x="502" y="674"/>
                        <a:pt x="491" y="689"/>
                        <a:pt x="451" y="689"/>
                      </a:cubicBezTo>
                      <a:cubicBezTo>
                        <a:pt x="410" y="689"/>
                        <a:pt x="370" y="718"/>
                        <a:pt x="397" y="738"/>
                      </a:cubicBezTo>
                      <a:cubicBezTo>
                        <a:pt x="424" y="758"/>
                        <a:pt x="441" y="769"/>
                        <a:pt x="428" y="782"/>
                      </a:cubicBezTo>
                      <a:cubicBezTo>
                        <a:pt x="414" y="796"/>
                        <a:pt x="372" y="747"/>
                        <a:pt x="313" y="752"/>
                      </a:cubicBezTo>
                      <a:cubicBezTo>
                        <a:pt x="253" y="757"/>
                        <a:pt x="135" y="686"/>
                        <a:pt x="135" y="669"/>
                      </a:cubicBezTo>
                      <a:cubicBezTo>
                        <a:pt x="135" y="656"/>
                        <a:pt x="57" y="663"/>
                        <a:pt x="0" y="658"/>
                      </a:cubicBezTo>
                      <a:lnTo>
                        <a:pt x="0" y="1824"/>
                      </a:lnTo>
                      <a:cubicBezTo>
                        <a:pt x="6" y="1828"/>
                        <a:pt x="16" y="1834"/>
                        <a:pt x="24" y="1834"/>
                      </a:cubicBezTo>
                      <a:cubicBezTo>
                        <a:pt x="28" y="1834"/>
                        <a:pt x="29" y="1833"/>
                        <a:pt x="30" y="1832"/>
                      </a:cubicBezTo>
                      <a:cubicBezTo>
                        <a:pt x="36" y="1825"/>
                        <a:pt x="43" y="1824"/>
                        <a:pt x="49" y="1824"/>
                      </a:cubicBezTo>
                      <a:cubicBezTo>
                        <a:pt x="51" y="1824"/>
                        <a:pt x="54" y="1824"/>
                        <a:pt x="57" y="1824"/>
                      </a:cubicBezTo>
                      <a:cubicBezTo>
                        <a:pt x="67" y="1825"/>
                        <a:pt x="80" y="1827"/>
                        <a:pt x="102" y="1817"/>
                      </a:cubicBezTo>
                      <a:cubicBezTo>
                        <a:pt x="109" y="1813"/>
                        <a:pt x="116" y="1811"/>
                        <a:pt x="123" y="1811"/>
                      </a:cubicBezTo>
                      <a:cubicBezTo>
                        <a:pt x="150" y="1811"/>
                        <a:pt x="162" y="1840"/>
                        <a:pt x="162" y="1860"/>
                      </a:cubicBezTo>
                      <a:cubicBezTo>
                        <a:pt x="162" y="1868"/>
                        <a:pt x="181" y="1883"/>
                        <a:pt x="196" y="1895"/>
                      </a:cubicBezTo>
                      <a:cubicBezTo>
                        <a:pt x="211" y="1907"/>
                        <a:pt x="227" y="1920"/>
                        <a:pt x="238" y="1933"/>
                      </a:cubicBezTo>
                      <a:cubicBezTo>
                        <a:pt x="241" y="1938"/>
                        <a:pt x="245" y="1943"/>
                        <a:pt x="248" y="1947"/>
                      </a:cubicBezTo>
                      <a:cubicBezTo>
                        <a:pt x="259" y="1962"/>
                        <a:pt x="268" y="1974"/>
                        <a:pt x="277" y="1974"/>
                      </a:cubicBezTo>
                      <a:cubicBezTo>
                        <a:pt x="281" y="1974"/>
                        <a:pt x="284" y="1973"/>
                        <a:pt x="289" y="1970"/>
                      </a:cubicBezTo>
                      <a:cubicBezTo>
                        <a:pt x="296" y="1966"/>
                        <a:pt x="305" y="1962"/>
                        <a:pt x="314" y="1958"/>
                      </a:cubicBezTo>
                      <a:cubicBezTo>
                        <a:pt x="334" y="1948"/>
                        <a:pt x="356" y="1938"/>
                        <a:pt x="356" y="1921"/>
                      </a:cubicBezTo>
                      <a:cubicBezTo>
                        <a:pt x="356" y="1901"/>
                        <a:pt x="386" y="1892"/>
                        <a:pt x="414" y="1892"/>
                      </a:cubicBezTo>
                      <a:cubicBezTo>
                        <a:pt x="449" y="1892"/>
                        <a:pt x="471" y="1905"/>
                        <a:pt x="471" y="1926"/>
                      </a:cubicBezTo>
                      <a:cubicBezTo>
                        <a:pt x="471" y="1941"/>
                        <a:pt x="494" y="1959"/>
                        <a:pt x="521" y="1983"/>
                      </a:cubicBezTo>
                      <a:cubicBezTo>
                        <a:pt x="556" y="2013"/>
                        <a:pt x="603" y="2053"/>
                        <a:pt x="635" y="2110"/>
                      </a:cubicBezTo>
                      <a:cubicBezTo>
                        <a:pt x="649" y="2134"/>
                        <a:pt x="659" y="2154"/>
                        <a:pt x="667" y="2170"/>
                      </a:cubicBezTo>
                      <a:cubicBezTo>
                        <a:pt x="695" y="2224"/>
                        <a:pt x="704" y="2242"/>
                        <a:pt x="768" y="2268"/>
                      </a:cubicBezTo>
                      <a:cubicBezTo>
                        <a:pt x="854" y="2302"/>
                        <a:pt x="857" y="2322"/>
                        <a:pt x="843" y="2357"/>
                      </a:cubicBezTo>
                      <a:cubicBezTo>
                        <a:pt x="840" y="2366"/>
                        <a:pt x="846" y="2373"/>
                        <a:pt x="856" y="2384"/>
                      </a:cubicBezTo>
                      <a:cubicBezTo>
                        <a:pt x="864" y="2392"/>
                        <a:pt x="872" y="2400"/>
                        <a:pt x="871" y="2411"/>
                      </a:cubicBezTo>
                      <a:cubicBezTo>
                        <a:pt x="870" y="2417"/>
                        <a:pt x="866" y="2423"/>
                        <a:pt x="857" y="2429"/>
                      </a:cubicBezTo>
                      <a:cubicBezTo>
                        <a:pt x="843" y="2439"/>
                        <a:pt x="824" y="2453"/>
                        <a:pt x="805" y="2466"/>
                      </a:cubicBezTo>
                      <a:lnTo>
                        <a:pt x="804" y="2467"/>
                      </a:lnTo>
                      <a:cubicBezTo>
                        <a:pt x="808" y="2479"/>
                        <a:pt x="819" y="2488"/>
                        <a:pt x="834" y="2500"/>
                      </a:cubicBezTo>
                      <a:cubicBezTo>
                        <a:pt x="854" y="2517"/>
                        <a:pt x="797" y="2517"/>
                        <a:pt x="814" y="2532"/>
                      </a:cubicBezTo>
                      <a:cubicBezTo>
                        <a:pt x="831" y="2547"/>
                        <a:pt x="810" y="2571"/>
                        <a:pt x="827" y="2590"/>
                      </a:cubicBezTo>
                      <a:cubicBezTo>
                        <a:pt x="844" y="2608"/>
                        <a:pt x="875" y="2602"/>
                        <a:pt x="893" y="2586"/>
                      </a:cubicBezTo>
                      <a:cubicBezTo>
                        <a:pt x="912" y="2571"/>
                        <a:pt x="925" y="2605"/>
                        <a:pt x="910" y="2630"/>
                      </a:cubicBezTo>
                      <a:cubicBezTo>
                        <a:pt x="895" y="2656"/>
                        <a:pt x="927" y="2674"/>
                        <a:pt x="942" y="2656"/>
                      </a:cubicBezTo>
                      <a:cubicBezTo>
                        <a:pt x="958" y="2637"/>
                        <a:pt x="990" y="2686"/>
                        <a:pt x="1005" y="2695"/>
                      </a:cubicBezTo>
                    </a:path>
                  </a:pathLst>
                </a:custGeom>
                <a:grpFill/>
                <a:ln>
                  <a:noFill/>
                </a:ln>
                <a:effectLst/>
              </p:spPr>
              <p:txBody>
                <a:bodyPr wrap="none" anchor="ctr"/>
                <a:lstStyle/>
                <a:p>
                  <a:endParaRPr lang="en-US">
                    <a:latin typeface="Gudea" panose="02000000000000000000" pitchFamily="50" charset="0"/>
                  </a:endParaRPr>
                </a:p>
              </p:txBody>
            </p:sp>
            <p:sp>
              <p:nvSpPr>
                <p:cNvPr id="206" name="Freeform 199">
                  <a:extLst>
                    <a:ext uri="{FF2B5EF4-FFF2-40B4-BE49-F238E27FC236}">
                      <a16:creationId xmlns:a16="http://schemas.microsoft.com/office/drawing/2014/main" id="{DBEAF576-8DBC-4912-BEF5-1CE7CA61D639}"/>
                    </a:ext>
                  </a:extLst>
                </p:cNvPr>
                <p:cNvSpPr>
                  <a:spLocks noChangeArrowheads="1"/>
                </p:cNvSpPr>
                <p:nvPr/>
              </p:nvSpPr>
              <p:spPr bwMode="auto">
                <a:xfrm>
                  <a:off x="1824971" y="1093408"/>
                  <a:ext cx="65764" cy="48854"/>
                </a:xfrm>
                <a:custGeom>
                  <a:avLst/>
                  <a:gdLst>
                    <a:gd name="T0" fmla="*/ 30 w 153"/>
                    <a:gd name="T1" fmla="*/ 108 h 116"/>
                    <a:gd name="T2" fmla="*/ 149 w 153"/>
                    <a:gd name="T3" fmla="*/ 30 h 116"/>
                    <a:gd name="T4" fmla="*/ 30 w 153"/>
                    <a:gd name="T5" fmla="*/ 108 h 116"/>
                  </a:gdLst>
                  <a:ahLst/>
                  <a:cxnLst>
                    <a:cxn ang="0">
                      <a:pos x="T0" y="T1"/>
                    </a:cxn>
                    <a:cxn ang="0">
                      <a:pos x="T2" y="T3"/>
                    </a:cxn>
                    <a:cxn ang="0">
                      <a:pos x="T4" y="T5"/>
                    </a:cxn>
                  </a:cxnLst>
                  <a:rect l="0" t="0" r="r" b="b"/>
                  <a:pathLst>
                    <a:path w="153" h="116">
                      <a:moveTo>
                        <a:pt x="30" y="108"/>
                      </a:moveTo>
                      <a:cubicBezTo>
                        <a:pt x="91" y="115"/>
                        <a:pt x="152" y="61"/>
                        <a:pt x="149" y="30"/>
                      </a:cubicBezTo>
                      <a:cubicBezTo>
                        <a:pt x="145" y="0"/>
                        <a:pt x="0" y="105"/>
                        <a:pt x="30" y="108"/>
                      </a:cubicBezTo>
                    </a:path>
                  </a:pathLst>
                </a:custGeom>
                <a:grpFill/>
                <a:ln>
                  <a:noFill/>
                </a:ln>
                <a:effectLst/>
              </p:spPr>
              <p:txBody>
                <a:bodyPr wrap="none" anchor="ctr"/>
                <a:lstStyle/>
                <a:p>
                  <a:endParaRPr lang="en-US">
                    <a:latin typeface="Gudea" panose="02000000000000000000" pitchFamily="50" charset="0"/>
                  </a:endParaRPr>
                </a:p>
              </p:txBody>
            </p:sp>
            <p:sp>
              <p:nvSpPr>
                <p:cNvPr id="207" name="Freeform 200">
                  <a:extLst>
                    <a:ext uri="{FF2B5EF4-FFF2-40B4-BE49-F238E27FC236}">
                      <a16:creationId xmlns:a16="http://schemas.microsoft.com/office/drawing/2014/main" id="{ED37E263-A443-4559-B168-F9716884C109}"/>
                    </a:ext>
                  </a:extLst>
                </p:cNvPr>
                <p:cNvSpPr>
                  <a:spLocks noChangeArrowheads="1"/>
                </p:cNvSpPr>
                <p:nvPr/>
              </p:nvSpPr>
              <p:spPr bwMode="auto">
                <a:xfrm>
                  <a:off x="1706589" y="993824"/>
                  <a:ext cx="257428" cy="129650"/>
                </a:xfrm>
                <a:custGeom>
                  <a:avLst/>
                  <a:gdLst>
                    <a:gd name="T0" fmla="*/ 23 w 603"/>
                    <a:gd name="T1" fmla="*/ 247 h 306"/>
                    <a:gd name="T2" fmla="*/ 50 w 603"/>
                    <a:gd name="T3" fmla="*/ 291 h 306"/>
                    <a:gd name="T4" fmla="*/ 105 w 603"/>
                    <a:gd name="T5" fmla="*/ 281 h 306"/>
                    <a:gd name="T6" fmla="*/ 166 w 603"/>
                    <a:gd name="T7" fmla="*/ 244 h 306"/>
                    <a:gd name="T8" fmla="*/ 220 w 603"/>
                    <a:gd name="T9" fmla="*/ 305 h 306"/>
                    <a:gd name="T10" fmla="*/ 284 w 603"/>
                    <a:gd name="T11" fmla="*/ 247 h 306"/>
                    <a:gd name="T12" fmla="*/ 335 w 603"/>
                    <a:gd name="T13" fmla="*/ 213 h 306"/>
                    <a:gd name="T14" fmla="*/ 379 w 603"/>
                    <a:gd name="T15" fmla="*/ 142 h 306"/>
                    <a:gd name="T16" fmla="*/ 402 w 603"/>
                    <a:gd name="T17" fmla="*/ 210 h 306"/>
                    <a:gd name="T18" fmla="*/ 474 w 603"/>
                    <a:gd name="T19" fmla="*/ 193 h 306"/>
                    <a:gd name="T20" fmla="*/ 534 w 603"/>
                    <a:gd name="T21" fmla="*/ 163 h 306"/>
                    <a:gd name="T22" fmla="*/ 534 w 603"/>
                    <a:gd name="T23" fmla="*/ 105 h 306"/>
                    <a:gd name="T24" fmla="*/ 582 w 603"/>
                    <a:gd name="T25" fmla="*/ 65 h 306"/>
                    <a:gd name="T26" fmla="*/ 521 w 603"/>
                    <a:gd name="T27" fmla="*/ 31 h 306"/>
                    <a:gd name="T28" fmla="*/ 474 w 603"/>
                    <a:gd name="T29" fmla="*/ 61 h 306"/>
                    <a:gd name="T30" fmla="*/ 372 w 603"/>
                    <a:gd name="T31" fmla="*/ 51 h 306"/>
                    <a:gd name="T32" fmla="*/ 233 w 603"/>
                    <a:gd name="T33" fmla="*/ 122 h 306"/>
                    <a:gd name="T34" fmla="*/ 125 w 603"/>
                    <a:gd name="T35" fmla="*/ 193 h 306"/>
                    <a:gd name="T36" fmla="*/ 23 w 603"/>
                    <a:gd name="T37" fmla="*/ 2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3" h="306">
                      <a:moveTo>
                        <a:pt x="23" y="247"/>
                      </a:moveTo>
                      <a:cubicBezTo>
                        <a:pt x="47" y="257"/>
                        <a:pt x="23" y="305"/>
                        <a:pt x="50" y="291"/>
                      </a:cubicBezTo>
                      <a:cubicBezTo>
                        <a:pt x="78" y="278"/>
                        <a:pt x="84" y="274"/>
                        <a:pt x="105" y="281"/>
                      </a:cubicBezTo>
                      <a:cubicBezTo>
                        <a:pt x="141" y="293"/>
                        <a:pt x="149" y="261"/>
                        <a:pt x="166" y="244"/>
                      </a:cubicBezTo>
                      <a:cubicBezTo>
                        <a:pt x="182" y="227"/>
                        <a:pt x="176" y="305"/>
                        <a:pt x="220" y="305"/>
                      </a:cubicBezTo>
                      <a:cubicBezTo>
                        <a:pt x="257" y="305"/>
                        <a:pt x="250" y="224"/>
                        <a:pt x="284" y="247"/>
                      </a:cubicBezTo>
                      <a:cubicBezTo>
                        <a:pt x="318" y="271"/>
                        <a:pt x="328" y="237"/>
                        <a:pt x="335" y="213"/>
                      </a:cubicBezTo>
                      <a:cubicBezTo>
                        <a:pt x="342" y="190"/>
                        <a:pt x="342" y="149"/>
                        <a:pt x="379" y="142"/>
                      </a:cubicBezTo>
                      <a:cubicBezTo>
                        <a:pt x="416" y="136"/>
                        <a:pt x="386" y="180"/>
                        <a:pt x="402" y="210"/>
                      </a:cubicBezTo>
                      <a:cubicBezTo>
                        <a:pt x="427" y="254"/>
                        <a:pt x="470" y="213"/>
                        <a:pt x="474" y="193"/>
                      </a:cubicBezTo>
                      <a:cubicBezTo>
                        <a:pt x="477" y="173"/>
                        <a:pt x="538" y="186"/>
                        <a:pt x="534" y="163"/>
                      </a:cubicBezTo>
                      <a:cubicBezTo>
                        <a:pt x="531" y="139"/>
                        <a:pt x="551" y="132"/>
                        <a:pt x="534" y="105"/>
                      </a:cubicBezTo>
                      <a:cubicBezTo>
                        <a:pt x="518" y="78"/>
                        <a:pt x="562" y="85"/>
                        <a:pt x="582" y="65"/>
                      </a:cubicBezTo>
                      <a:cubicBezTo>
                        <a:pt x="602" y="44"/>
                        <a:pt x="555" y="61"/>
                        <a:pt x="521" y="31"/>
                      </a:cubicBezTo>
                      <a:cubicBezTo>
                        <a:pt x="487" y="0"/>
                        <a:pt x="474" y="41"/>
                        <a:pt x="474" y="61"/>
                      </a:cubicBezTo>
                      <a:cubicBezTo>
                        <a:pt x="474" y="81"/>
                        <a:pt x="409" y="65"/>
                        <a:pt x="372" y="51"/>
                      </a:cubicBezTo>
                      <a:cubicBezTo>
                        <a:pt x="335" y="37"/>
                        <a:pt x="287" y="95"/>
                        <a:pt x="233" y="122"/>
                      </a:cubicBezTo>
                      <a:cubicBezTo>
                        <a:pt x="179" y="149"/>
                        <a:pt x="176" y="197"/>
                        <a:pt x="125" y="193"/>
                      </a:cubicBezTo>
                      <a:cubicBezTo>
                        <a:pt x="74" y="190"/>
                        <a:pt x="0" y="237"/>
                        <a:pt x="23" y="247"/>
                      </a:cubicBezTo>
                    </a:path>
                  </a:pathLst>
                </a:custGeom>
                <a:grpFill/>
                <a:ln>
                  <a:noFill/>
                </a:ln>
                <a:effectLst/>
              </p:spPr>
              <p:txBody>
                <a:bodyPr wrap="none" anchor="ctr"/>
                <a:lstStyle/>
                <a:p>
                  <a:endParaRPr lang="en-US">
                    <a:latin typeface="Gudea" panose="02000000000000000000" pitchFamily="50" charset="0"/>
                  </a:endParaRPr>
                </a:p>
              </p:txBody>
            </p:sp>
            <p:sp>
              <p:nvSpPr>
                <p:cNvPr id="208" name="Freeform 201">
                  <a:extLst>
                    <a:ext uri="{FF2B5EF4-FFF2-40B4-BE49-F238E27FC236}">
                      <a16:creationId xmlns:a16="http://schemas.microsoft.com/office/drawing/2014/main" id="{5F769188-8D5F-4A8B-8513-AF61DB3B1BBD}"/>
                    </a:ext>
                  </a:extLst>
                </p:cNvPr>
                <p:cNvSpPr>
                  <a:spLocks noChangeArrowheads="1"/>
                </p:cNvSpPr>
                <p:nvPr/>
              </p:nvSpPr>
              <p:spPr bwMode="auto">
                <a:xfrm>
                  <a:off x="1603244" y="1196755"/>
                  <a:ext cx="364530" cy="231116"/>
                </a:xfrm>
                <a:custGeom>
                  <a:avLst/>
                  <a:gdLst>
                    <a:gd name="T0" fmla="*/ 143 w 855"/>
                    <a:gd name="T1" fmla="*/ 419 h 542"/>
                    <a:gd name="T2" fmla="*/ 251 w 855"/>
                    <a:gd name="T3" fmla="*/ 541 h 542"/>
                    <a:gd name="T4" fmla="*/ 302 w 855"/>
                    <a:gd name="T5" fmla="*/ 507 h 542"/>
                    <a:gd name="T6" fmla="*/ 377 w 855"/>
                    <a:gd name="T7" fmla="*/ 487 h 542"/>
                    <a:gd name="T8" fmla="*/ 451 w 855"/>
                    <a:gd name="T9" fmla="*/ 429 h 542"/>
                    <a:gd name="T10" fmla="*/ 522 w 855"/>
                    <a:gd name="T11" fmla="*/ 355 h 542"/>
                    <a:gd name="T12" fmla="*/ 583 w 855"/>
                    <a:gd name="T13" fmla="*/ 280 h 542"/>
                    <a:gd name="T14" fmla="*/ 827 w 855"/>
                    <a:gd name="T15" fmla="*/ 179 h 542"/>
                    <a:gd name="T16" fmla="*/ 732 w 855"/>
                    <a:gd name="T17" fmla="*/ 94 h 542"/>
                    <a:gd name="T18" fmla="*/ 576 w 855"/>
                    <a:gd name="T19" fmla="*/ 77 h 542"/>
                    <a:gd name="T20" fmla="*/ 529 w 855"/>
                    <a:gd name="T21" fmla="*/ 60 h 542"/>
                    <a:gd name="T22" fmla="*/ 377 w 855"/>
                    <a:gd name="T23" fmla="*/ 16 h 542"/>
                    <a:gd name="T24" fmla="*/ 136 w 855"/>
                    <a:gd name="T25" fmla="*/ 54 h 542"/>
                    <a:gd name="T26" fmla="*/ 170 w 855"/>
                    <a:gd name="T27" fmla="*/ 125 h 542"/>
                    <a:gd name="T28" fmla="*/ 116 w 855"/>
                    <a:gd name="T29" fmla="*/ 240 h 542"/>
                    <a:gd name="T30" fmla="*/ 48 w 855"/>
                    <a:gd name="T31" fmla="*/ 355 h 542"/>
                    <a:gd name="T32" fmla="*/ 143 w 855"/>
                    <a:gd name="T33" fmla="*/ 41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5" h="542">
                      <a:moveTo>
                        <a:pt x="143" y="419"/>
                      </a:moveTo>
                      <a:cubicBezTo>
                        <a:pt x="204" y="433"/>
                        <a:pt x="211" y="541"/>
                        <a:pt x="251" y="541"/>
                      </a:cubicBezTo>
                      <a:cubicBezTo>
                        <a:pt x="279" y="541"/>
                        <a:pt x="258" y="507"/>
                        <a:pt x="302" y="507"/>
                      </a:cubicBezTo>
                      <a:cubicBezTo>
                        <a:pt x="346" y="507"/>
                        <a:pt x="336" y="484"/>
                        <a:pt x="377" y="487"/>
                      </a:cubicBezTo>
                      <a:cubicBezTo>
                        <a:pt x="417" y="490"/>
                        <a:pt x="451" y="477"/>
                        <a:pt x="451" y="429"/>
                      </a:cubicBezTo>
                      <a:cubicBezTo>
                        <a:pt x="451" y="382"/>
                        <a:pt x="482" y="365"/>
                        <a:pt x="522" y="355"/>
                      </a:cubicBezTo>
                      <a:cubicBezTo>
                        <a:pt x="563" y="345"/>
                        <a:pt x="526" y="294"/>
                        <a:pt x="583" y="280"/>
                      </a:cubicBezTo>
                      <a:cubicBezTo>
                        <a:pt x="641" y="267"/>
                        <a:pt x="800" y="199"/>
                        <a:pt x="827" y="179"/>
                      </a:cubicBezTo>
                      <a:cubicBezTo>
                        <a:pt x="854" y="159"/>
                        <a:pt x="793" y="132"/>
                        <a:pt x="732" y="94"/>
                      </a:cubicBezTo>
                      <a:cubicBezTo>
                        <a:pt x="671" y="57"/>
                        <a:pt x="624" y="47"/>
                        <a:pt x="576" y="77"/>
                      </a:cubicBezTo>
                      <a:cubicBezTo>
                        <a:pt x="529" y="108"/>
                        <a:pt x="566" y="44"/>
                        <a:pt x="529" y="60"/>
                      </a:cubicBezTo>
                      <a:cubicBezTo>
                        <a:pt x="492" y="77"/>
                        <a:pt x="390" y="33"/>
                        <a:pt x="377" y="16"/>
                      </a:cubicBezTo>
                      <a:cubicBezTo>
                        <a:pt x="363" y="0"/>
                        <a:pt x="180" y="54"/>
                        <a:pt x="136" y="54"/>
                      </a:cubicBezTo>
                      <a:cubicBezTo>
                        <a:pt x="92" y="54"/>
                        <a:pt x="140" y="101"/>
                        <a:pt x="170" y="125"/>
                      </a:cubicBezTo>
                      <a:cubicBezTo>
                        <a:pt x="201" y="148"/>
                        <a:pt x="96" y="223"/>
                        <a:pt x="116" y="240"/>
                      </a:cubicBezTo>
                      <a:cubicBezTo>
                        <a:pt x="136" y="257"/>
                        <a:pt x="95" y="301"/>
                        <a:pt x="48" y="355"/>
                      </a:cubicBezTo>
                      <a:cubicBezTo>
                        <a:pt x="0" y="409"/>
                        <a:pt x="82" y="406"/>
                        <a:pt x="143" y="419"/>
                      </a:cubicBezTo>
                    </a:path>
                  </a:pathLst>
                </a:custGeom>
                <a:grpFill/>
                <a:ln>
                  <a:noFill/>
                </a:ln>
                <a:effectLst/>
              </p:spPr>
              <p:txBody>
                <a:bodyPr wrap="none" anchor="ctr"/>
                <a:lstStyle/>
                <a:p>
                  <a:endParaRPr lang="en-US">
                    <a:latin typeface="Gudea" panose="02000000000000000000" pitchFamily="50" charset="0"/>
                  </a:endParaRPr>
                </a:p>
              </p:txBody>
            </p:sp>
            <p:sp>
              <p:nvSpPr>
                <p:cNvPr id="209" name="Freeform 202">
                  <a:extLst>
                    <a:ext uri="{FF2B5EF4-FFF2-40B4-BE49-F238E27FC236}">
                      <a16:creationId xmlns:a16="http://schemas.microsoft.com/office/drawing/2014/main" id="{733A8D1E-989A-40A3-81AC-9553FB27325E}"/>
                    </a:ext>
                  </a:extLst>
                </p:cNvPr>
                <p:cNvSpPr>
                  <a:spLocks noChangeArrowheads="1"/>
                </p:cNvSpPr>
                <p:nvPr/>
              </p:nvSpPr>
              <p:spPr bwMode="auto">
                <a:xfrm>
                  <a:off x="1358971" y="2294087"/>
                  <a:ext cx="84555" cy="93950"/>
                </a:xfrm>
                <a:custGeom>
                  <a:avLst/>
                  <a:gdLst>
                    <a:gd name="T0" fmla="*/ 61 w 199"/>
                    <a:gd name="T1" fmla="*/ 33 h 220"/>
                    <a:gd name="T2" fmla="*/ 177 w 199"/>
                    <a:gd name="T3" fmla="*/ 200 h 220"/>
                    <a:gd name="T4" fmla="*/ 141 w 199"/>
                    <a:gd name="T5" fmla="*/ 82 h 220"/>
                    <a:gd name="T6" fmla="*/ 61 w 199"/>
                    <a:gd name="T7" fmla="*/ 33 h 220"/>
                  </a:gdLst>
                  <a:ahLst/>
                  <a:cxnLst>
                    <a:cxn ang="0">
                      <a:pos x="T0" y="T1"/>
                    </a:cxn>
                    <a:cxn ang="0">
                      <a:pos x="T2" y="T3"/>
                    </a:cxn>
                    <a:cxn ang="0">
                      <a:pos x="T4" y="T5"/>
                    </a:cxn>
                    <a:cxn ang="0">
                      <a:pos x="T6" y="T7"/>
                    </a:cxn>
                  </a:cxnLst>
                  <a:rect l="0" t="0" r="r" b="b"/>
                  <a:pathLst>
                    <a:path w="199" h="220">
                      <a:moveTo>
                        <a:pt x="61" y="33"/>
                      </a:moveTo>
                      <a:cubicBezTo>
                        <a:pt x="0" y="65"/>
                        <a:pt x="147" y="219"/>
                        <a:pt x="177" y="200"/>
                      </a:cubicBezTo>
                      <a:cubicBezTo>
                        <a:pt x="198" y="187"/>
                        <a:pt x="141" y="122"/>
                        <a:pt x="141" y="82"/>
                      </a:cubicBezTo>
                      <a:cubicBezTo>
                        <a:pt x="141" y="42"/>
                        <a:pt x="122" y="0"/>
                        <a:pt x="61" y="33"/>
                      </a:cubicBezTo>
                    </a:path>
                  </a:pathLst>
                </a:custGeom>
                <a:grpFill/>
                <a:ln>
                  <a:noFill/>
                </a:ln>
                <a:effectLst/>
              </p:spPr>
              <p:txBody>
                <a:bodyPr wrap="none" anchor="ctr"/>
                <a:lstStyle/>
                <a:p>
                  <a:endParaRPr lang="en-US">
                    <a:latin typeface="Gudea" panose="02000000000000000000" pitchFamily="50" charset="0"/>
                  </a:endParaRPr>
                </a:p>
              </p:txBody>
            </p:sp>
            <p:sp>
              <p:nvSpPr>
                <p:cNvPr id="210" name="Freeform 203">
                  <a:extLst>
                    <a:ext uri="{FF2B5EF4-FFF2-40B4-BE49-F238E27FC236}">
                      <a16:creationId xmlns:a16="http://schemas.microsoft.com/office/drawing/2014/main" id="{346C4E43-6113-47B5-AFAA-3351F1CC16A3}"/>
                    </a:ext>
                  </a:extLst>
                </p:cNvPr>
                <p:cNvSpPr>
                  <a:spLocks noChangeArrowheads="1"/>
                </p:cNvSpPr>
                <p:nvPr/>
              </p:nvSpPr>
              <p:spPr bwMode="auto">
                <a:xfrm>
                  <a:off x="1888857" y="1052071"/>
                  <a:ext cx="398353" cy="172868"/>
                </a:xfrm>
                <a:custGeom>
                  <a:avLst/>
                  <a:gdLst>
                    <a:gd name="T0" fmla="*/ 127 w 937"/>
                    <a:gd name="T1" fmla="*/ 91 h 404"/>
                    <a:gd name="T2" fmla="*/ 138 w 937"/>
                    <a:gd name="T3" fmla="*/ 142 h 404"/>
                    <a:gd name="T4" fmla="*/ 131 w 937"/>
                    <a:gd name="T5" fmla="*/ 156 h 404"/>
                    <a:gd name="T6" fmla="*/ 73 w 937"/>
                    <a:gd name="T7" fmla="*/ 206 h 404"/>
                    <a:gd name="T8" fmla="*/ 151 w 937"/>
                    <a:gd name="T9" fmla="*/ 206 h 404"/>
                    <a:gd name="T10" fmla="*/ 16 w 937"/>
                    <a:gd name="T11" fmla="*/ 251 h 404"/>
                    <a:gd name="T12" fmla="*/ 114 w 937"/>
                    <a:gd name="T13" fmla="*/ 278 h 404"/>
                    <a:gd name="T14" fmla="*/ 219 w 937"/>
                    <a:gd name="T15" fmla="*/ 267 h 404"/>
                    <a:gd name="T16" fmla="*/ 280 w 937"/>
                    <a:gd name="T17" fmla="*/ 244 h 404"/>
                    <a:gd name="T18" fmla="*/ 425 w 937"/>
                    <a:gd name="T19" fmla="*/ 254 h 404"/>
                    <a:gd name="T20" fmla="*/ 314 w 937"/>
                    <a:gd name="T21" fmla="*/ 315 h 404"/>
                    <a:gd name="T22" fmla="*/ 310 w 937"/>
                    <a:gd name="T23" fmla="*/ 386 h 404"/>
                    <a:gd name="T24" fmla="*/ 581 w 937"/>
                    <a:gd name="T25" fmla="*/ 301 h 404"/>
                    <a:gd name="T26" fmla="*/ 689 w 937"/>
                    <a:gd name="T27" fmla="*/ 294 h 404"/>
                    <a:gd name="T28" fmla="*/ 862 w 937"/>
                    <a:gd name="T29" fmla="*/ 284 h 404"/>
                    <a:gd name="T30" fmla="*/ 889 w 937"/>
                    <a:gd name="T31" fmla="*/ 129 h 404"/>
                    <a:gd name="T32" fmla="*/ 804 w 937"/>
                    <a:gd name="T33" fmla="*/ 159 h 404"/>
                    <a:gd name="T34" fmla="*/ 716 w 937"/>
                    <a:gd name="T35" fmla="*/ 88 h 404"/>
                    <a:gd name="T36" fmla="*/ 662 w 937"/>
                    <a:gd name="T37" fmla="*/ 7 h 404"/>
                    <a:gd name="T38" fmla="*/ 581 w 937"/>
                    <a:gd name="T39" fmla="*/ 91 h 404"/>
                    <a:gd name="T40" fmla="*/ 588 w 937"/>
                    <a:gd name="T41" fmla="*/ 142 h 404"/>
                    <a:gd name="T42" fmla="*/ 645 w 937"/>
                    <a:gd name="T43" fmla="*/ 200 h 404"/>
                    <a:gd name="T44" fmla="*/ 469 w 937"/>
                    <a:gd name="T45" fmla="*/ 169 h 404"/>
                    <a:gd name="T46" fmla="*/ 290 w 937"/>
                    <a:gd name="T47" fmla="*/ 88 h 404"/>
                    <a:gd name="T48" fmla="*/ 209 w 937"/>
                    <a:gd name="T49" fmla="*/ 44 h 404"/>
                    <a:gd name="T50" fmla="*/ 127 w 937"/>
                    <a:gd name="T51" fmla="*/ 9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7" h="404">
                      <a:moveTo>
                        <a:pt x="127" y="91"/>
                      </a:moveTo>
                      <a:cubicBezTo>
                        <a:pt x="80" y="95"/>
                        <a:pt x="83" y="142"/>
                        <a:pt x="138" y="142"/>
                      </a:cubicBezTo>
                      <a:cubicBezTo>
                        <a:pt x="192" y="142"/>
                        <a:pt x="209" y="159"/>
                        <a:pt x="131" y="156"/>
                      </a:cubicBezTo>
                      <a:cubicBezTo>
                        <a:pt x="53" y="152"/>
                        <a:pt x="19" y="220"/>
                        <a:pt x="73" y="206"/>
                      </a:cubicBezTo>
                      <a:cubicBezTo>
                        <a:pt x="127" y="193"/>
                        <a:pt x="192" y="193"/>
                        <a:pt x="151" y="206"/>
                      </a:cubicBezTo>
                      <a:cubicBezTo>
                        <a:pt x="110" y="220"/>
                        <a:pt x="0" y="229"/>
                        <a:pt x="16" y="251"/>
                      </a:cubicBezTo>
                      <a:cubicBezTo>
                        <a:pt x="26" y="264"/>
                        <a:pt x="70" y="261"/>
                        <a:pt x="114" y="278"/>
                      </a:cubicBezTo>
                      <a:cubicBezTo>
                        <a:pt x="158" y="295"/>
                        <a:pt x="185" y="305"/>
                        <a:pt x="219" y="267"/>
                      </a:cubicBezTo>
                      <a:cubicBezTo>
                        <a:pt x="253" y="230"/>
                        <a:pt x="297" y="193"/>
                        <a:pt x="280" y="244"/>
                      </a:cubicBezTo>
                      <a:cubicBezTo>
                        <a:pt x="263" y="295"/>
                        <a:pt x="334" y="257"/>
                        <a:pt x="425" y="254"/>
                      </a:cubicBezTo>
                      <a:cubicBezTo>
                        <a:pt x="517" y="251"/>
                        <a:pt x="408" y="308"/>
                        <a:pt x="314" y="315"/>
                      </a:cubicBezTo>
                      <a:cubicBezTo>
                        <a:pt x="219" y="322"/>
                        <a:pt x="236" y="369"/>
                        <a:pt x="310" y="386"/>
                      </a:cubicBezTo>
                      <a:cubicBezTo>
                        <a:pt x="385" y="403"/>
                        <a:pt x="544" y="339"/>
                        <a:pt x="581" y="301"/>
                      </a:cubicBezTo>
                      <a:cubicBezTo>
                        <a:pt x="618" y="264"/>
                        <a:pt x="651" y="321"/>
                        <a:pt x="689" y="294"/>
                      </a:cubicBezTo>
                      <a:cubicBezTo>
                        <a:pt x="726" y="266"/>
                        <a:pt x="798" y="298"/>
                        <a:pt x="862" y="284"/>
                      </a:cubicBezTo>
                      <a:cubicBezTo>
                        <a:pt x="926" y="271"/>
                        <a:pt x="936" y="149"/>
                        <a:pt x="889" y="129"/>
                      </a:cubicBezTo>
                      <a:cubicBezTo>
                        <a:pt x="842" y="108"/>
                        <a:pt x="842" y="152"/>
                        <a:pt x="804" y="159"/>
                      </a:cubicBezTo>
                      <a:cubicBezTo>
                        <a:pt x="767" y="166"/>
                        <a:pt x="747" y="118"/>
                        <a:pt x="716" y="88"/>
                      </a:cubicBezTo>
                      <a:cubicBezTo>
                        <a:pt x="686" y="58"/>
                        <a:pt x="706" y="0"/>
                        <a:pt x="662" y="7"/>
                      </a:cubicBezTo>
                      <a:cubicBezTo>
                        <a:pt x="619" y="13"/>
                        <a:pt x="523" y="85"/>
                        <a:pt x="581" y="91"/>
                      </a:cubicBezTo>
                      <a:cubicBezTo>
                        <a:pt x="639" y="98"/>
                        <a:pt x="618" y="129"/>
                        <a:pt x="588" y="142"/>
                      </a:cubicBezTo>
                      <a:cubicBezTo>
                        <a:pt x="557" y="156"/>
                        <a:pt x="659" y="179"/>
                        <a:pt x="645" y="200"/>
                      </a:cubicBezTo>
                      <a:cubicBezTo>
                        <a:pt x="632" y="220"/>
                        <a:pt x="476" y="203"/>
                        <a:pt x="469" y="169"/>
                      </a:cubicBezTo>
                      <a:cubicBezTo>
                        <a:pt x="462" y="135"/>
                        <a:pt x="341" y="74"/>
                        <a:pt x="290" y="88"/>
                      </a:cubicBezTo>
                      <a:cubicBezTo>
                        <a:pt x="239" y="102"/>
                        <a:pt x="259" y="47"/>
                        <a:pt x="209" y="44"/>
                      </a:cubicBezTo>
                      <a:cubicBezTo>
                        <a:pt x="158" y="41"/>
                        <a:pt x="175" y="88"/>
                        <a:pt x="127" y="91"/>
                      </a:cubicBezTo>
                    </a:path>
                  </a:pathLst>
                </a:custGeom>
                <a:grpFill/>
                <a:ln>
                  <a:noFill/>
                </a:ln>
                <a:effectLst/>
              </p:spPr>
              <p:txBody>
                <a:bodyPr wrap="none" anchor="ctr"/>
                <a:lstStyle/>
                <a:p>
                  <a:endParaRPr lang="en-US">
                    <a:latin typeface="Gudea" panose="02000000000000000000" pitchFamily="50" charset="0"/>
                  </a:endParaRPr>
                </a:p>
              </p:txBody>
            </p:sp>
            <p:sp>
              <p:nvSpPr>
                <p:cNvPr id="211" name="Freeform 204">
                  <a:extLst>
                    <a:ext uri="{FF2B5EF4-FFF2-40B4-BE49-F238E27FC236}">
                      <a16:creationId xmlns:a16="http://schemas.microsoft.com/office/drawing/2014/main" id="{F0669282-2F09-4713-9DF9-239E85A776B8}"/>
                    </a:ext>
                  </a:extLst>
                </p:cNvPr>
                <p:cNvSpPr>
                  <a:spLocks noChangeArrowheads="1"/>
                </p:cNvSpPr>
                <p:nvPr/>
              </p:nvSpPr>
              <p:spPr bwMode="auto">
                <a:xfrm>
                  <a:off x="2035421" y="963757"/>
                  <a:ext cx="122136" cy="62005"/>
                </a:xfrm>
                <a:custGeom>
                  <a:avLst/>
                  <a:gdLst>
                    <a:gd name="T0" fmla="*/ 240 w 285"/>
                    <a:gd name="T1" fmla="*/ 41 h 147"/>
                    <a:gd name="T2" fmla="*/ 193 w 285"/>
                    <a:gd name="T3" fmla="*/ 10 h 147"/>
                    <a:gd name="T4" fmla="*/ 0 w 285"/>
                    <a:gd name="T5" fmla="*/ 71 h 147"/>
                    <a:gd name="T6" fmla="*/ 102 w 285"/>
                    <a:gd name="T7" fmla="*/ 139 h 147"/>
                    <a:gd name="T8" fmla="*/ 210 w 285"/>
                    <a:gd name="T9" fmla="*/ 71 h 147"/>
                    <a:gd name="T10" fmla="*/ 240 w 285"/>
                    <a:gd name="T11" fmla="*/ 41 h 147"/>
                  </a:gdLst>
                  <a:ahLst/>
                  <a:cxnLst>
                    <a:cxn ang="0">
                      <a:pos x="T0" y="T1"/>
                    </a:cxn>
                    <a:cxn ang="0">
                      <a:pos x="T2" y="T3"/>
                    </a:cxn>
                    <a:cxn ang="0">
                      <a:pos x="T4" y="T5"/>
                    </a:cxn>
                    <a:cxn ang="0">
                      <a:pos x="T6" y="T7"/>
                    </a:cxn>
                    <a:cxn ang="0">
                      <a:pos x="T8" y="T9"/>
                    </a:cxn>
                    <a:cxn ang="0">
                      <a:pos x="T10" y="T11"/>
                    </a:cxn>
                  </a:cxnLst>
                  <a:rect l="0" t="0" r="r" b="b"/>
                  <a:pathLst>
                    <a:path w="285" h="147">
                      <a:moveTo>
                        <a:pt x="240" y="41"/>
                      </a:moveTo>
                      <a:cubicBezTo>
                        <a:pt x="284" y="34"/>
                        <a:pt x="264" y="0"/>
                        <a:pt x="193" y="10"/>
                      </a:cubicBezTo>
                      <a:cubicBezTo>
                        <a:pt x="122" y="20"/>
                        <a:pt x="0" y="20"/>
                        <a:pt x="0" y="71"/>
                      </a:cubicBezTo>
                      <a:cubicBezTo>
                        <a:pt x="0" y="112"/>
                        <a:pt x="24" y="132"/>
                        <a:pt x="102" y="139"/>
                      </a:cubicBezTo>
                      <a:cubicBezTo>
                        <a:pt x="179" y="146"/>
                        <a:pt x="247" y="71"/>
                        <a:pt x="210" y="71"/>
                      </a:cubicBezTo>
                      <a:cubicBezTo>
                        <a:pt x="173" y="71"/>
                        <a:pt x="196" y="48"/>
                        <a:pt x="240" y="41"/>
                      </a:cubicBezTo>
                    </a:path>
                  </a:pathLst>
                </a:custGeom>
                <a:grpFill/>
                <a:ln>
                  <a:noFill/>
                </a:ln>
                <a:effectLst/>
              </p:spPr>
              <p:txBody>
                <a:bodyPr wrap="none" anchor="ctr"/>
                <a:lstStyle/>
                <a:p>
                  <a:endParaRPr lang="en-US">
                    <a:latin typeface="Gudea" panose="02000000000000000000" pitchFamily="50" charset="0"/>
                  </a:endParaRPr>
                </a:p>
              </p:txBody>
            </p:sp>
            <p:sp>
              <p:nvSpPr>
                <p:cNvPr id="212" name="Freeform 205">
                  <a:extLst>
                    <a:ext uri="{FF2B5EF4-FFF2-40B4-BE49-F238E27FC236}">
                      <a16:creationId xmlns:a16="http://schemas.microsoft.com/office/drawing/2014/main" id="{18CEF245-6487-462E-BBAF-59F09F6A1D98}"/>
                    </a:ext>
                  </a:extLst>
                </p:cNvPr>
                <p:cNvSpPr>
                  <a:spLocks noChangeArrowheads="1"/>
                </p:cNvSpPr>
                <p:nvPr/>
              </p:nvSpPr>
              <p:spPr bwMode="auto">
                <a:xfrm>
                  <a:off x="1969653" y="969395"/>
                  <a:ext cx="54493" cy="35702"/>
                </a:xfrm>
                <a:custGeom>
                  <a:avLst/>
                  <a:gdLst>
                    <a:gd name="T0" fmla="*/ 112 w 130"/>
                    <a:gd name="T1" fmla="*/ 41 h 82"/>
                    <a:gd name="T2" fmla="*/ 11 w 130"/>
                    <a:gd name="T3" fmla="*/ 20 h 82"/>
                    <a:gd name="T4" fmla="*/ 112 w 130"/>
                    <a:gd name="T5" fmla="*/ 41 h 82"/>
                  </a:gdLst>
                  <a:ahLst/>
                  <a:cxnLst>
                    <a:cxn ang="0">
                      <a:pos x="T0" y="T1"/>
                    </a:cxn>
                    <a:cxn ang="0">
                      <a:pos x="T2" y="T3"/>
                    </a:cxn>
                    <a:cxn ang="0">
                      <a:pos x="T4" y="T5"/>
                    </a:cxn>
                  </a:cxnLst>
                  <a:rect l="0" t="0" r="r" b="b"/>
                  <a:pathLst>
                    <a:path w="130" h="82">
                      <a:moveTo>
                        <a:pt x="112" y="41"/>
                      </a:moveTo>
                      <a:cubicBezTo>
                        <a:pt x="129" y="0"/>
                        <a:pt x="0" y="7"/>
                        <a:pt x="11" y="20"/>
                      </a:cubicBezTo>
                      <a:cubicBezTo>
                        <a:pt x="35" y="51"/>
                        <a:pt x="95" y="81"/>
                        <a:pt x="112" y="41"/>
                      </a:cubicBezTo>
                    </a:path>
                  </a:pathLst>
                </a:custGeom>
                <a:grpFill/>
                <a:ln>
                  <a:noFill/>
                </a:ln>
                <a:effectLst/>
              </p:spPr>
              <p:txBody>
                <a:bodyPr wrap="none" anchor="ctr"/>
                <a:lstStyle/>
                <a:p>
                  <a:endParaRPr lang="en-US">
                    <a:latin typeface="Gudea" panose="02000000000000000000" pitchFamily="50" charset="0"/>
                  </a:endParaRPr>
                </a:p>
              </p:txBody>
            </p:sp>
            <p:sp>
              <p:nvSpPr>
                <p:cNvPr id="213" name="Freeform 206">
                  <a:extLst>
                    <a:ext uri="{FF2B5EF4-FFF2-40B4-BE49-F238E27FC236}">
                      <a16:creationId xmlns:a16="http://schemas.microsoft.com/office/drawing/2014/main" id="{4317297A-8B47-4900-94C5-FC0F12610634}"/>
                    </a:ext>
                  </a:extLst>
                </p:cNvPr>
                <p:cNvSpPr>
                  <a:spLocks noChangeArrowheads="1"/>
                </p:cNvSpPr>
                <p:nvPr/>
              </p:nvSpPr>
              <p:spPr bwMode="auto">
                <a:xfrm>
                  <a:off x="2266543" y="866050"/>
                  <a:ext cx="236758" cy="124013"/>
                </a:xfrm>
                <a:custGeom>
                  <a:avLst/>
                  <a:gdLst>
                    <a:gd name="T0" fmla="*/ 95 w 556"/>
                    <a:gd name="T1" fmla="*/ 99 h 292"/>
                    <a:gd name="T2" fmla="*/ 196 w 556"/>
                    <a:gd name="T3" fmla="*/ 146 h 292"/>
                    <a:gd name="T4" fmla="*/ 75 w 556"/>
                    <a:gd name="T5" fmla="*/ 166 h 292"/>
                    <a:gd name="T6" fmla="*/ 173 w 556"/>
                    <a:gd name="T7" fmla="*/ 193 h 292"/>
                    <a:gd name="T8" fmla="*/ 376 w 556"/>
                    <a:gd name="T9" fmla="*/ 231 h 292"/>
                    <a:gd name="T10" fmla="*/ 518 w 556"/>
                    <a:gd name="T11" fmla="*/ 247 h 292"/>
                    <a:gd name="T12" fmla="*/ 487 w 556"/>
                    <a:gd name="T13" fmla="*/ 163 h 292"/>
                    <a:gd name="T14" fmla="*/ 396 w 556"/>
                    <a:gd name="T15" fmla="*/ 109 h 292"/>
                    <a:gd name="T16" fmla="*/ 315 w 556"/>
                    <a:gd name="T17" fmla="*/ 55 h 292"/>
                    <a:gd name="T18" fmla="*/ 264 w 556"/>
                    <a:gd name="T19" fmla="*/ 48 h 292"/>
                    <a:gd name="T20" fmla="*/ 44 w 556"/>
                    <a:gd name="T21" fmla="*/ 17 h 292"/>
                    <a:gd name="T22" fmla="*/ 95 w 556"/>
                    <a:gd name="T23" fmla="*/ 9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292">
                      <a:moveTo>
                        <a:pt x="95" y="99"/>
                      </a:moveTo>
                      <a:cubicBezTo>
                        <a:pt x="135" y="71"/>
                        <a:pt x="210" y="115"/>
                        <a:pt x="196" y="146"/>
                      </a:cubicBezTo>
                      <a:cubicBezTo>
                        <a:pt x="183" y="176"/>
                        <a:pt x="66" y="140"/>
                        <a:pt x="75" y="166"/>
                      </a:cubicBezTo>
                      <a:cubicBezTo>
                        <a:pt x="78" y="176"/>
                        <a:pt x="91" y="217"/>
                        <a:pt x="173" y="193"/>
                      </a:cubicBezTo>
                      <a:cubicBezTo>
                        <a:pt x="254" y="170"/>
                        <a:pt x="322" y="187"/>
                        <a:pt x="376" y="231"/>
                      </a:cubicBezTo>
                      <a:cubicBezTo>
                        <a:pt x="430" y="275"/>
                        <a:pt x="481" y="291"/>
                        <a:pt x="518" y="247"/>
                      </a:cubicBezTo>
                      <a:cubicBezTo>
                        <a:pt x="555" y="203"/>
                        <a:pt x="470" y="197"/>
                        <a:pt x="487" y="163"/>
                      </a:cubicBezTo>
                      <a:cubicBezTo>
                        <a:pt x="503" y="129"/>
                        <a:pt x="433" y="109"/>
                        <a:pt x="396" y="109"/>
                      </a:cubicBezTo>
                      <a:cubicBezTo>
                        <a:pt x="359" y="109"/>
                        <a:pt x="345" y="41"/>
                        <a:pt x="315" y="55"/>
                      </a:cubicBezTo>
                      <a:cubicBezTo>
                        <a:pt x="284" y="68"/>
                        <a:pt x="264" y="92"/>
                        <a:pt x="264" y="48"/>
                      </a:cubicBezTo>
                      <a:cubicBezTo>
                        <a:pt x="264" y="4"/>
                        <a:pt x="88" y="0"/>
                        <a:pt x="44" y="17"/>
                      </a:cubicBezTo>
                      <a:cubicBezTo>
                        <a:pt x="0" y="34"/>
                        <a:pt x="54" y="126"/>
                        <a:pt x="95" y="99"/>
                      </a:cubicBezTo>
                    </a:path>
                  </a:pathLst>
                </a:custGeom>
                <a:grpFill/>
                <a:ln>
                  <a:noFill/>
                </a:ln>
                <a:effectLst/>
              </p:spPr>
              <p:txBody>
                <a:bodyPr wrap="none" anchor="ctr"/>
                <a:lstStyle/>
                <a:p>
                  <a:endParaRPr lang="en-US">
                    <a:latin typeface="Gudea" panose="02000000000000000000" pitchFamily="50" charset="0"/>
                  </a:endParaRPr>
                </a:p>
              </p:txBody>
            </p:sp>
            <p:sp>
              <p:nvSpPr>
                <p:cNvPr id="214" name="Freeform 207">
                  <a:extLst>
                    <a:ext uri="{FF2B5EF4-FFF2-40B4-BE49-F238E27FC236}">
                      <a16:creationId xmlns:a16="http://schemas.microsoft.com/office/drawing/2014/main" id="{9A9CF3D5-980C-41DF-AA04-991103EE4E43}"/>
                    </a:ext>
                  </a:extLst>
                </p:cNvPr>
                <p:cNvSpPr>
                  <a:spLocks noChangeArrowheads="1"/>
                </p:cNvSpPr>
                <p:nvPr/>
              </p:nvSpPr>
              <p:spPr bwMode="auto">
                <a:xfrm>
                  <a:off x="2266543" y="969395"/>
                  <a:ext cx="63888" cy="77039"/>
                </a:xfrm>
                <a:custGeom>
                  <a:avLst/>
                  <a:gdLst>
                    <a:gd name="T0" fmla="*/ 122 w 150"/>
                    <a:gd name="T1" fmla="*/ 142 h 179"/>
                    <a:gd name="T2" fmla="*/ 6 w 150"/>
                    <a:gd name="T3" fmla="*/ 50 h 179"/>
                    <a:gd name="T4" fmla="*/ 122 w 150"/>
                    <a:gd name="T5" fmla="*/ 142 h 179"/>
                  </a:gdLst>
                  <a:ahLst/>
                  <a:cxnLst>
                    <a:cxn ang="0">
                      <a:pos x="T0" y="T1"/>
                    </a:cxn>
                    <a:cxn ang="0">
                      <a:pos x="T2" y="T3"/>
                    </a:cxn>
                    <a:cxn ang="0">
                      <a:pos x="T4" y="T5"/>
                    </a:cxn>
                  </a:cxnLst>
                  <a:rect l="0" t="0" r="r" b="b"/>
                  <a:pathLst>
                    <a:path w="150" h="179">
                      <a:moveTo>
                        <a:pt x="122" y="142"/>
                      </a:moveTo>
                      <a:cubicBezTo>
                        <a:pt x="149" y="108"/>
                        <a:pt x="13" y="0"/>
                        <a:pt x="6" y="50"/>
                      </a:cubicBezTo>
                      <a:cubicBezTo>
                        <a:pt x="0" y="101"/>
                        <a:pt x="93" y="178"/>
                        <a:pt x="122" y="142"/>
                      </a:cubicBezTo>
                    </a:path>
                  </a:pathLst>
                </a:custGeom>
                <a:grpFill/>
                <a:ln>
                  <a:noFill/>
                </a:ln>
                <a:effectLst/>
              </p:spPr>
              <p:txBody>
                <a:bodyPr wrap="none" anchor="ctr"/>
                <a:lstStyle/>
                <a:p>
                  <a:endParaRPr lang="en-US">
                    <a:latin typeface="Gudea" panose="02000000000000000000" pitchFamily="50" charset="0"/>
                  </a:endParaRPr>
                </a:p>
              </p:txBody>
            </p:sp>
            <p:sp>
              <p:nvSpPr>
                <p:cNvPr id="215" name="Freeform 208">
                  <a:extLst>
                    <a:ext uri="{FF2B5EF4-FFF2-40B4-BE49-F238E27FC236}">
                      <a16:creationId xmlns:a16="http://schemas.microsoft.com/office/drawing/2014/main" id="{6213FF54-0661-4FDE-B0AF-D1ADDA5F5742}"/>
                    </a:ext>
                  </a:extLst>
                </p:cNvPr>
                <p:cNvSpPr>
                  <a:spLocks noChangeArrowheads="1"/>
                </p:cNvSpPr>
                <p:nvPr/>
              </p:nvSpPr>
              <p:spPr bwMode="auto">
                <a:xfrm>
                  <a:off x="2555910" y="1033281"/>
                  <a:ext cx="573104" cy="176624"/>
                </a:xfrm>
                <a:custGeom>
                  <a:avLst/>
                  <a:gdLst>
                    <a:gd name="T0" fmla="*/ 378 w 1344"/>
                    <a:gd name="T1" fmla="*/ 322 h 414"/>
                    <a:gd name="T2" fmla="*/ 466 w 1344"/>
                    <a:gd name="T3" fmla="*/ 369 h 414"/>
                    <a:gd name="T4" fmla="*/ 591 w 1344"/>
                    <a:gd name="T5" fmla="*/ 386 h 414"/>
                    <a:gd name="T6" fmla="*/ 646 w 1344"/>
                    <a:gd name="T7" fmla="*/ 362 h 414"/>
                    <a:gd name="T8" fmla="*/ 899 w 1344"/>
                    <a:gd name="T9" fmla="*/ 410 h 414"/>
                    <a:gd name="T10" fmla="*/ 1069 w 1344"/>
                    <a:gd name="T11" fmla="*/ 369 h 414"/>
                    <a:gd name="T12" fmla="*/ 1272 w 1344"/>
                    <a:gd name="T13" fmla="*/ 386 h 414"/>
                    <a:gd name="T14" fmla="*/ 1339 w 1344"/>
                    <a:gd name="T15" fmla="*/ 264 h 414"/>
                    <a:gd name="T16" fmla="*/ 910 w 1344"/>
                    <a:gd name="T17" fmla="*/ 234 h 414"/>
                    <a:gd name="T18" fmla="*/ 693 w 1344"/>
                    <a:gd name="T19" fmla="*/ 244 h 414"/>
                    <a:gd name="T20" fmla="*/ 568 w 1344"/>
                    <a:gd name="T21" fmla="*/ 206 h 414"/>
                    <a:gd name="T22" fmla="*/ 591 w 1344"/>
                    <a:gd name="T23" fmla="*/ 135 h 414"/>
                    <a:gd name="T24" fmla="*/ 388 w 1344"/>
                    <a:gd name="T25" fmla="*/ 74 h 414"/>
                    <a:gd name="T26" fmla="*/ 226 w 1344"/>
                    <a:gd name="T27" fmla="*/ 27 h 414"/>
                    <a:gd name="T28" fmla="*/ 33 w 1344"/>
                    <a:gd name="T29" fmla="*/ 54 h 414"/>
                    <a:gd name="T30" fmla="*/ 273 w 1344"/>
                    <a:gd name="T31" fmla="*/ 125 h 414"/>
                    <a:gd name="T32" fmla="*/ 375 w 1344"/>
                    <a:gd name="T33" fmla="*/ 203 h 414"/>
                    <a:gd name="T34" fmla="*/ 378 w 1344"/>
                    <a:gd name="T35" fmla="*/ 32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4" h="414">
                      <a:moveTo>
                        <a:pt x="378" y="322"/>
                      </a:moveTo>
                      <a:cubicBezTo>
                        <a:pt x="402" y="389"/>
                        <a:pt x="429" y="342"/>
                        <a:pt x="466" y="369"/>
                      </a:cubicBezTo>
                      <a:cubicBezTo>
                        <a:pt x="503" y="396"/>
                        <a:pt x="561" y="413"/>
                        <a:pt x="591" y="386"/>
                      </a:cubicBezTo>
                      <a:cubicBezTo>
                        <a:pt x="622" y="359"/>
                        <a:pt x="635" y="339"/>
                        <a:pt x="646" y="362"/>
                      </a:cubicBezTo>
                      <a:cubicBezTo>
                        <a:pt x="662" y="401"/>
                        <a:pt x="737" y="406"/>
                        <a:pt x="899" y="410"/>
                      </a:cubicBezTo>
                      <a:cubicBezTo>
                        <a:pt x="1062" y="413"/>
                        <a:pt x="1021" y="342"/>
                        <a:pt x="1069" y="369"/>
                      </a:cubicBezTo>
                      <a:cubicBezTo>
                        <a:pt x="1116" y="396"/>
                        <a:pt x="1224" y="396"/>
                        <a:pt x="1272" y="386"/>
                      </a:cubicBezTo>
                      <a:cubicBezTo>
                        <a:pt x="1319" y="376"/>
                        <a:pt x="1343" y="301"/>
                        <a:pt x="1339" y="264"/>
                      </a:cubicBezTo>
                      <a:cubicBezTo>
                        <a:pt x="1336" y="227"/>
                        <a:pt x="974" y="196"/>
                        <a:pt x="910" y="234"/>
                      </a:cubicBezTo>
                      <a:cubicBezTo>
                        <a:pt x="845" y="271"/>
                        <a:pt x="744" y="217"/>
                        <a:pt x="693" y="244"/>
                      </a:cubicBezTo>
                      <a:cubicBezTo>
                        <a:pt x="642" y="271"/>
                        <a:pt x="659" y="210"/>
                        <a:pt x="568" y="206"/>
                      </a:cubicBezTo>
                      <a:cubicBezTo>
                        <a:pt x="476" y="203"/>
                        <a:pt x="575" y="156"/>
                        <a:pt x="591" y="135"/>
                      </a:cubicBezTo>
                      <a:cubicBezTo>
                        <a:pt x="608" y="115"/>
                        <a:pt x="452" y="60"/>
                        <a:pt x="388" y="74"/>
                      </a:cubicBezTo>
                      <a:cubicBezTo>
                        <a:pt x="323" y="87"/>
                        <a:pt x="287" y="54"/>
                        <a:pt x="226" y="27"/>
                      </a:cubicBezTo>
                      <a:cubicBezTo>
                        <a:pt x="165" y="0"/>
                        <a:pt x="0" y="6"/>
                        <a:pt x="33" y="54"/>
                      </a:cubicBezTo>
                      <a:cubicBezTo>
                        <a:pt x="57" y="88"/>
                        <a:pt x="253" y="159"/>
                        <a:pt x="273" y="125"/>
                      </a:cubicBezTo>
                      <a:cubicBezTo>
                        <a:pt x="294" y="91"/>
                        <a:pt x="344" y="166"/>
                        <a:pt x="375" y="203"/>
                      </a:cubicBezTo>
                      <a:cubicBezTo>
                        <a:pt x="405" y="240"/>
                        <a:pt x="354" y="254"/>
                        <a:pt x="378" y="322"/>
                      </a:cubicBezTo>
                    </a:path>
                  </a:pathLst>
                </a:custGeom>
                <a:grpFill/>
                <a:ln>
                  <a:noFill/>
                </a:ln>
                <a:effectLst/>
              </p:spPr>
              <p:txBody>
                <a:bodyPr wrap="none" anchor="ctr"/>
                <a:lstStyle/>
                <a:p>
                  <a:endParaRPr lang="en-US">
                    <a:latin typeface="Gudea" panose="02000000000000000000" pitchFamily="50" charset="0"/>
                  </a:endParaRPr>
                </a:p>
              </p:txBody>
            </p:sp>
            <p:sp>
              <p:nvSpPr>
                <p:cNvPr id="216" name="Freeform 209">
                  <a:extLst>
                    <a:ext uri="{FF2B5EF4-FFF2-40B4-BE49-F238E27FC236}">
                      <a16:creationId xmlns:a16="http://schemas.microsoft.com/office/drawing/2014/main" id="{6AD4F22C-625C-4F88-86C2-DC571AE91468}"/>
                    </a:ext>
                  </a:extLst>
                </p:cNvPr>
                <p:cNvSpPr>
                  <a:spLocks noChangeArrowheads="1"/>
                </p:cNvSpPr>
                <p:nvPr/>
              </p:nvSpPr>
              <p:spPr bwMode="auto">
                <a:xfrm>
                  <a:off x="2009115" y="914904"/>
                  <a:ext cx="152201" cy="50733"/>
                </a:xfrm>
                <a:custGeom>
                  <a:avLst/>
                  <a:gdLst>
                    <a:gd name="T0" fmla="*/ 44 w 357"/>
                    <a:gd name="T1" fmla="*/ 82 h 117"/>
                    <a:gd name="T2" fmla="*/ 136 w 357"/>
                    <a:gd name="T3" fmla="*/ 88 h 117"/>
                    <a:gd name="T4" fmla="*/ 227 w 357"/>
                    <a:gd name="T5" fmla="*/ 78 h 117"/>
                    <a:gd name="T6" fmla="*/ 356 w 357"/>
                    <a:gd name="T7" fmla="*/ 61 h 117"/>
                    <a:gd name="T8" fmla="*/ 190 w 357"/>
                    <a:gd name="T9" fmla="*/ 21 h 117"/>
                    <a:gd name="T10" fmla="*/ 44 w 357"/>
                    <a:gd name="T11" fmla="*/ 82 h 117"/>
                  </a:gdLst>
                  <a:ahLst/>
                  <a:cxnLst>
                    <a:cxn ang="0">
                      <a:pos x="T0" y="T1"/>
                    </a:cxn>
                    <a:cxn ang="0">
                      <a:pos x="T2" y="T3"/>
                    </a:cxn>
                    <a:cxn ang="0">
                      <a:pos x="T4" y="T5"/>
                    </a:cxn>
                    <a:cxn ang="0">
                      <a:pos x="T6" y="T7"/>
                    </a:cxn>
                    <a:cxn ang="0">
                      <a:pos x="T8" y="T9"/>
                    </a:cxn>
                    <a:cxn ang="0">
                      <a:pos x="T10" y="T11"/>
                    </a:cxn>
                  </a:cxnLst>
                  <a:rect l="0" t="0" r="r" b="b"/>
                  <a:pathLst>
                    <a:path w="357" h="117">
                      <a:moveTo>
                        <a:pt x="44" y="82"/>
                      </a:moveTo>
                      <a:cubicBezTo>
                        <a:pt x="71" y="102"/>
                        <a:pt x="102" y="75"/>
                        <a:pt x="136" y="88"/>
                      </a:cubicBezTo>
                      <a:cubicBezTo>
                        <a:pt x="169" y="102"/>
                        <a:pt x="203" y="58"/>
                        <a:pt x="227" y="78"/>
                      </a:cubicBezTo>
                      <a:cubicBezTo>
                        <a:pt x="251" y="99"/>
                        <a:pt x="356" y="116"/>
                        <a:pt x="356" y="61"/>
                      </a:cubicBezTo>
                      <a:cubicBezTo>
                        <a:pt x="356" y="7"/>
                        <a:pt x="224" y="0"/>
                        <a:pt x="190" y="21"/>
                      </a:cubicBezTo>
                      <a:cubicBezTo>
                        <a:pt x="156" y="41"/>
                        <a:pt x="0" y="48"/>
                        <a:pt x="44" y="82"/>
                      </a:cubicBezTo>
                    </a:path>
                  </a:pathLst>
                </a:custGeom>
                <a:grpFill/>
                <a:ln>
                  <a:noFill/>
                </a:ln>
                <a:effectLst/>
              </p:spPr>
              <p:txBody>
                <a:bodyPr wrap="none" anchor="ctr"/>
                <a:lstStyle/>
                <a:p>
                  <a:endParaRPr lang="en-US">
                    <a:latin typeface="Gudea" panose="02000000000000000000" pitchFamily="50" charset="0"/>
                  </a:endParaRPr>
                </a:p>
              </p:txBody>
            </p:sp>
            <p:sp>
              <p:nvSpPr>
                <p:cNvPr id="217" name="Freeform 210">
                  <a:extLst>
                    <a:ext uri="{FF2B5EF4-FFF2-40B4-BE49-F238E27FC236}">
                      <a16:creationId xmlns:a16="http://schemas.microsoft.com/office/drawing/2014/main" id="{B8C826E8-54FB-407E-ADB9-32AE9F8D6A2B}"/>
                    </a:ext>
                  </a:extLst>
                </p:cNvPr>
                <p:cNvSpPr>
                  <a:spLocks noChangeArrowheads="1"/>
                </p:cNvSpPr>
                <p:nvPr/>
              </p:nvSpPr>
              <p:spPr bwMode="auto">
                <a:xfrm>
                  <a:off x="2304122" y="1044554"/>
                  <a:ext cx="255548" cy="142804"/>
                </a:xfrm>
                <a:custGeom>
                  <a:avLst/>
                  <a:gdLst>
                    <a:gd name="T0" fmla="*/ 471 w 600"/>
                    <a:gd name="T1" fmla="*/ 54 h 336"/>
                    <a:gd name="T2" fmla="*/ 328 w 600"/>
                    <a:gd name="T3" fmla="*/ 23 h 336"/>
                    <a:gd name="T4" fmla="*/ 352 w 600"/>
                    <a:gd name="T5" fmla="*/ 111 h 336"/>
                    <a:gd name="T6" fmla="*/ 264 w 600"/>
                    <a:gd name="T7" fmla="*/ 88 h 336"/>
                    <a:gd name="T8" fmla="*/ 237 w 600"/>
                    <a:gd name="T9" fmla="*/ 142 h 336"/>
                    <a:gd name="T10" fmla="*/ 190 w 600"/>
                    <a:gd name="T11" fmla="*/ 145 h 336"/>
                    <a:gd name="T12" fmla="*/ 64 w 600"/>
                    <a:gd name="T13" fmla="*/ 30 h 336"/>
                    <a:gd name="T14" fmla="*/ 54 w 600"/>
                    <a:gd name="T15" fmla="*/ 125 h 336"/>
                    <a:gd name="T16" fmla="*/ 176 w 600"/>
                    <a:gd name="T17" fmla="*/ 210 h 336"/>
                    <a:gd name="T18" fmla="*/ 359 w 600"/>
                    <a:gd name="T19" fmla="*/ 206 h 336"/>
                    <a:gd name="T20" fmla="*/ 342 w 600"/>
                    <a:gd name="T21" fmla="*/ 301 h 336"/>
                    <a:gd name="T22" fmla="*/ 501 w 600"/>
                    <a:gd name="T23" fmla="*/ 308 h 336"/>
                    <a:gd name="T24" fmla="*/ 565 w 600"/>
                    <a:gd name="T25" fmla="*/ 247 h 336"/>
                    <a:gd name="T26" fmla="*/ 559 w 600"/>
                    <a:gd name="T27" fmla="*/ 169 h 336"/>
                    <a:gd name="T28" fmla="*/ 471 w 600"/>
                    <a:gd name="T29" fmla="*/ 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0" h="336">
                      <a:moveTo>
                        <a:pt x="471" y="54"/>
                      </a:moveTo>
                      <a:cubicBezTo>
                        <a:pt x="467" y="88"/>
                        <a:pt x="389" y="47"/>
                        <a:pt x="328" y="23"/>
                      </a:cubicBezTo>
                      <a:cubicBezTo>
                        <a:pt x="267" y="0"/>
                        <a:pt x="305" y="71"/>
                        <a:pt x="352" y="111"/>
                      </a:cubicBezTo>
                      <a:cubicBezTo>
                        <a:pt x="399" y="152"/>
                        <a:pt x="328" y="132"/>
                        <a:pt x="264" y="88"/>
                      </a:cubicBezTo>
                      <a:cubicBezTo>
                        <a:pt x="200" y="44"/>
                        <a:pt x="207" y="118"/>
                        <a:pt x="237" y="142"/>
                      </a:cubicBezTo>
                      <a:cubicBezTo>
                        <a:pt x="267" y="166"/>
                        <a:pt x="230" y="199"/>
                        <a:pt x="190" y="145"/>
                      </a:cubicBezTo>
                      <a:cubicBezTo>
                        <a:pt x="149" y="91"/>
                        <a:pt x="129" y="34"/>
                        <a:pt x="64" y="30"/>
                      </a:cubicBezTo>
                      <a:cubicBezTo>
                        <a:pt x="0" y="27"/>
                        <a:pt x="29" y="93"/>
                        <a:pt x="54" y="125"/>
                      </a:cubicBezTo>
                      <a:cubicBezTo>
                        <a:pt x="88" y="169"/>
                        <a:pt x="122" y="179"/>
                        <a:pt x="176" y="210"/>
                      </a:cubicBezTo>
                      <a:cubicBezTo>
                        <a:pt x="230" y="240"/>
                        <a:pt x="318" y="196"/>
                        <a:pt x="359" y="206"/>
                      </a:cubicBezTo>
                      <a:cubicBezTo>
                        <a:pt x="399" y="216"/>
                        <a:pt x="315" y="267"/>
                        <a:pt x="342" y="301"/>
                      </a:cubicBezTo>
                      <a:cubicBezTo>
                        <a:pt x="369" y="335"/>
                        <a:pt x="443" y="311"/>
                        <a:pt x="501" y="308"/>
                      </a:cubicBezTo>
                      <a:cubicBezTo>
                        <a:pt x="559" y="304"/>
                        <a:pt x="532" y="271"/>
                        <a:pt x="565" y="247"/>
                      </a:cubicBezTo>
                      <a:cubicBezTo>
                        <a:pt x="599" y="223"/>
                        <a:pt x="532" y="227"/>
                        <a:pt x="559" y="169"/>
                      </a:cubicBezTo>
                      <a:cubicBezTo>
                        <a:pt x="586" y="111"/>
                        <a:pt x="474" y="20"/>
                        <a:pt x="471" y="54"/>
                      </a:cubicBezTo>
                    </a:path>
                  </a:pathLst>
                </a:custGeom>
                <a:grpFill/>
                <a:ln>
                  <a:noFill/>
                </a:ln>
                <a:effectLst/>
              </p:spPr>
              <p:txBody>
                <a:bodyPr wrap="none" anchor="ctr"/>
                <a:lstStyle/>
                <a:p>
                  <a:endParaRPr lang="en-US">
                    <a:latin typeface="Gudea" panose="02000000000000000000" pitchFamily="50" charset="0"/>
                  </a:endParaRPr>
                </a:p>
              </p:txBody>
            </p:sp>
            <p:sp>
              <p:nvSpPr>
                <p:cNvPr id="218" name="Freeform 211">
                  <a:extLst>
                    <a:ext uri="{FF2B5EF4-FFF2-40B4-BE49-F238E27FC236}">
                      <a16:creationId xmlns:a16="http://schemas.microsoft.com/office/drawing/2014/main" id="{E3052C48-B2AD-4299-8A24-0DA0EBE1AC00}"/>
                    </a:ext>
                  </a:extLst>
                </p:cNvPr>
                <p:cNvSpPr>
                  <a:spLocks noChangeArrowheads="1"/>
                </p:cNvSpPr>
                <p:nvPr/>
              </p:nvSpPr>
              <p:spPr bwMode="auto">
                <a:xfrm>
                  <a:off x="3183506" y="1578189"/>
                  <a:ext cx="97710" cy="77039"/>
                </a:xfrm>
                <a:custGeom>
                  <a:avLst/>
                  <a:gdLst>
                    <a:gd name="T0" fmla="*/ 189 w 231"/>
                    <a:gd name="T1" fmla="*/ 129 h 181"/>
                    <a:gd name="T2" fmla="*/ 200 w 231"/>
                    <a:gd name="T3" fmla="*/ 28 h 181"/>
                    <a:gd name="T4" fmla="*/ 101 w 231"/>
                    <a:gd name="T5" fmla="*/ 4 h 181"/>
                    <a:gd name="T6" fmla="*/ 34 w 231"/>
                    <a:gd name="T7" fmla="*/ 122 h 181"/>
                    <a:gd name="T8" fmla="*/ 189 w 231"/>
                    <a:gd name="T9" fmla="*/ 129 h 181"/>
                  </a:gdLst>
                  <a:ahLst/>
                  <a:cxnLst>
                    <a:cxn ang="0">
                      <a:pos x="T0" y="T1"/>
                    </a:cxn>
                    <a:cxn ang="0">
                      <a:pos x="T2" y="T3"/>
                    </a:cxn>
                    <a:cxn ang="0">
                      <a:pos x="T4" y="T5"/>
                    </a:cxn>
                    <a:cxn ang="0">
                      <a:pos x="T6" y="T7"/>
                    </a:cxn>
                    <a:cxn ang="0">
                      <a:pos x="T8" y="T9"/>
                    </a:cxn>
                  </a:cxnLst>
                  <a:rect l="0" t="0" r="r" b="b"/>
                  <a:pathLst>
                    <a:path w="231" h="181">
                      <a:moveTo>
                        <a:pt x="189" y="129"/>
                      </a:moveTo>
                      <a:cubicBezTo>
                        <a:pt x="230" y="122"/>
                        <a:pt x="223" y="60"/>
                        <a:pt x="200" y="28"/>
                      </a:cubicBezTo>
                      <a:cubicBezTo>
                        <a:pt x="183" y="4"/>
                        <a:pt x="139" y="0"/>
                        <a:pt x="101" y="4"/>
                      </a:cubicBezTo>
                      <a:cubicBezTo>
                        <a:pt x="64" y="7"/>
                        <a:pt x="0" y="65"/>
                        <a:pt x="34" y="122"/>
                      </a:cubicBezTo>
                      <a:cubicBezTo>
                        <a:pt x="68" y="180"/>
                        <a:pt x="149" y="136"/>
                        <a:pt x="189" y="129"/>
                      </a:cubicBezTo>
                    </a:path>
                  </a:pathLst>
                </a:custGeom>
                <a:grpFill/>
                <a:ln>
                  <a:noFill/>
                </a:ln>
                <a:effectLst/>
              </p:spPr>
              <p:txBody>
                <a:bodyPr wrap="none" anchor="ctr"/>
                <a:lstStyle/>
                <a:p>
                  <a:endParaRPr lang="en-US">
                    <a:latin typeface="Gudea" panose="02000000000000000000" pitchFamily="50" charset="0"/>
                  </a:endParaRPr>
                </a:p>
              </p:txBody>
            </p:sp>
            <p:sp>
              <p:nvSpPr>
                <p:cNvPr id="219" name="Freeform 212">
                  <a:extLst>
                    <a:ext uri="{FF2B5EF4-FFF2-40B4-BE49-F238E27FC236}">
                      <a16:creationId xmlns:a16="http://schemas.microsoft.com/office/drawing/2014/main" id="{B323D677-85C0-488A-9E3E-4C71CEAF469E}"/>
                    </a:ext>
                  </a:extLst>
                </p:cNvPr>
                <p:cNvSpPr>
                  <a:spLocks noChangeArrowheads="1"/>
                </p:cNvSpPr>
                <p:nvPr/>
              </p:nvSpPr>
              <p:spPr bwMode="auto">
                <a:xfrm>
                  <a:off x="2773878" y="1243730"/>
                  <a:ext cx="969578" cy="695230"/>
                </a:xfrm>
                <a:custGeom>
                  <a:avLst/>
                  <a:gdLst>
                    <a:gd name="T0" fmla="*/ 1455 w 2275"/>
                    <a:gd name="T1" fmla="*/ 369 h 1632"/>
                    <a:gd name="T2" fmla="*/ 1252 w 2275"/>
                    <a:gd name="T3" fmla="*/ 301 h 1632"/>
                    <a:gd name="T4" fmla="*/ 995 w 2275"/>
                    <a:gd name="T5" fmla="*/ 183 h 1632"/>
                    <a:gd name="T6" fmla="*/ 863 w 2275"/>
                    <a:gd name="T7" fmla="*/ 230 h 1632"/>
                    <a:gd name="T8" fmla="*/ 741 w 2275"/>
                    <a:gd name="T9" fmla="*/ 142 h 1632"/>
                    <a:gd name="T10" fmla="*/ 538 w 2275"/>
                    <a:gd name="T11" fmla="*/ 51 h 1632"/>
                    <a:gd name="T12" fmla="*/ 399 w 2275"/>
                    <a:gd name="T13" fmla="*/ 227 h 1632"/>
                    <a:gd name="T14" fmla="*/ 440 w 2275"/>
                    <a:gd name="T15" fmla="*/ 356 h 1632"/>
                    <a:gd name="T16" fmla="*/ 294 w 2275"/>
                    <a:gd name="T17" fmla="*/ 207 h 1632"/>
                    <a:gd name="T18" fmla="*/ 413 w 2275"/>
                    <a:gd name="T19" fmla="*/ 31 h 1632"/>
                    <a:gd name="T20" fmla="*/ 40 w 2275"/>
                    <a:gd name="T21" fmla="*/ 369 h 1632"/>
                    <a:gd name="T22" fmla="*/ 186 w 2275"/>
                    <a:gd name="T23" fmla="*/ 433 h 1632"/>
                    <a:gd name="T24" fmla="*/ 220 w 2275"/>
                    <a:gd name="T25" fmla="*/ 518 h 1632"/>
                    <a:gd name="T26" fmla="*/ 450 w 2275"/>
                    <a:gd name="T27" fmla="*/ 559 h 1632"/>
                    <a:gd name="T28" fmla="*/ 697 w 2275"/>
                    <a:gd name="T29" fmla="*/ 555 h 1632"/>
                    <a:gd name="T30" fmla="*/ 859 w 2275"/>
                    <a:gd name="T31" fmla="*/ 532 h 1632"/>
                    <a:gd name="T32" fmla="*/ 968 w 2275"/>
                    <a:gd name="T33" fmla="*/ 552 h 1632"/>
                    <a:gd name="T34" fmla="*/ 1123 w 2275"/>
                    <a:gd name="T35" fmla="*/ 667 h 1632"/>
                    <a:gd name="T36" fmla="*/ 1167 w 2275"/>
                    <a:gd name="T37" fmla="*/ 697 h 1632"/>
                    <a:gd name="T38" fmla="*/ 1354 w 2275"/>
                    <a:gd name="T39" fmla="*/ 846 h 1632"/>
                    <a:gd name="T40" fmla="*/ 1479 w 2275"/>
                    <a:gd name="T41" fmla="*/ 968 h 1632"/>
                    <a:gd name="T42" fmla="*/ 1486 w 2275"/>
                    <a:gd name="T43" fmla="*/ 1080 h 1632"/>
                    <a:gd name="T44" fmla="*/ 1272 w 2275"/>
                    <a:gd name="T45" fmla="*/ 1137 h 1632"/>
                    <a:gd name="T46" fmla="*/ 991 w 2275"/>
                    <a:gd name="T47" fmla="*/ 1195 h 1632"/>
                    <a:gd name="T48" fmla="*/ 1117 w 2275"/>
                    <a:gd name="T49" fmla="*/ 1297 h 1632"/>
                    <a:gd name="T50" fmla="*/ 1306 w 2275"/>
                    <a:gd name="T51" fmla="*/ 1276 h 1632"/>
                    <a:gd name="T52" fmla="*/ 1438 w 2275"/>
                    <a:gd name="T53" fmla="*/ 1452 h 1632"/>
                    <a:gd name="T54" fmla="*/ 1858 w 2275"/>
                    <a:gd name="T55" fmla="*/ 1601 h 1632"/>
                    <a:gd name="T56" fmla="*/ 1773 w 2275"/>
                    <a:gd name="T57" fmla="*/ 1418 h 1632"/>
                    <a:gd name="T58" fmla="*/ 1939 w 2275"/>
                    <a:gd name="T59" fmla="*/ 1344 h 1632"/>
                    <a:gd name="T60" fmla="*/ 1736 w 2275"/>
                    <a:gd name="T61" fmla="*/ 1124 h 1632"/>
                    <a:gd name="T62" fmla="*/ 1865 w 2275"/>
                    <a:gd name="T63" fmla="*/ 1077 h 1632"/>
                    <a:gd name="T64" fmla="*/ 2058 w 2275"/>
                    <a:gd name="T65" fmla="*/ 1165 h 1632"/>
                    <a:gd name="T66" fmla="*/ 2234 w 2275"/>
                    <a:gd name="T67" fmla="*/ 1022 h 1632"/>
                    <a:gd name="T68" fmla="*/ 2081 w 2275"/>
                    <a:gd name="T69" fmla="*/ 911 h 1632"/>
                    <a:gd name="T70" fmla="*/ 1811 w 2275"/>
                    <a:gd name="T71" fmla="*/ 792 h 1632"/>
                    <a:gd name="T72" fmla="*/ 1814 w 2275"/>
                    <a:gd name="T73" fmla="*/ 684 h 1632"/>
                    <a:gd name="T74" fmla="*/ 1770 w 2275"/>
                    <a:gd name="T75" fmla="*/ 606 h 1632"/>
                    <a:gd name="T76" fmla="*/ 1675 w 2275"/>
                    <a:gd name="T77" fmla="*/ 569 h 1632"/>
                    <a:gd name="T78" fmla="*/ 1570 w 2275"/>
                    <a:gd name="T79" fmla="*/ 471 h 1632"/>
                    <a:gd name="T80" fmla="*/ 1418 w 2275"/>
                    <a:gd name="T81" fmla="*/ 454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75" h="1632">
                      <a:moveTo>
                        <a:pt x="1391" y="430"/>
                      </a:moveTo>
                      <a:cubicBezTo>
                        <a:pt x="1425" y="427"/>
                        <a:pt x="1465" y="400"/>
                        <a:pt x="1455" y="369"/>
                      </a:cubicBezTo>
                      <a:cubicBezTo>
                        <a:pt x="1445" y="339"/>
                        <a:pt x="1357" y="335"/>
                        <a:pt x="1340" y="373"/>
                      </a:cubicBezTo>
                      <a:cubicBezTo>
                        <a:pt x="1323" y="410"/>
                        <a:pt x="1252" y="332"/>
                        <a:pt x="1252" y="301"/>
                      </a:cubicBezTo>
                      <a:cubicBezTo>
                        <a:pt x="1252" y="271"/>
                        <a:pt x="1144" y="298"/>
                        <a:pt x="1157" y="247"/>
                      </a:cubicBezTo>
                      <a:cubicBezTo>
                        <a:pt x="1171" y="197"/>
                        <a:pt x="1032" y="183"/>
                        <a:pt x="995" y="183"/>
                      </a:cubicBezTo>
                      <a:cubicBezTo>
                        <a:pt x="958" y="183"/>
                        <a:pt x="903" y="213"/>
                        <a:pt x="910" y="247"/>
                      </a:cubicBezTo>
                      <a:cubicBezTo>
                        <a:pt x="917" y="281"/>
                        <a:pt x="870" y="268"/>
                        <a:pt x="863" y="230"/>
                      </a:cubicBezTo>
                      <a:cubicBezTo>
                        <a:pt x="856" y="193"/>
                        <a:pt x="765" y="271"/>
                        <a:pt x="737" y="271"/>
                      </a:cubicBezTo>
                      <a:cubicBezTo>
                        <a:pt x="710" y="271"/>
                        <a:pt x="754" y="173"/>
                        <a:pt x="741" y="142"/>
                      </a:cubicBezTo>
                      <a:cubicBezTo>
                        <a:pt x="727" y="112"/>
                        <a:pt x="707" y="102"/>
                        <a:pt x="687" y="51"/>
                      </a:cubicBezTo>
                      <a:cubicBezTo>
                        <a:pt x="666" y="0"/>
                        <a:pt x="565" y="21"/>
                        <a:pt x="538" y="51"/>
                      </a:cubicBezTo>
                      <a:cubicBezTo>
                        <a:pt x="511" y="81"/>
                        <a:pt x="423" y="68"/>
                        <a:pt x="375" y="115"/>
                      </a:cubicBezTo>
                      <a:cubicBezTo>
                        <a:pt x="328" y="163"/>
                        <a:pt x="379" y="210"/>
                        <a:pt x="399" y="227"/>
                      </a:cubicBezTo>
                      <a:cubicBezTo>
                        <a:pt x="419" y="244"/>
                        <a:pt x="328" y="271"/>
                        <a:pt x="358" y="298"/>
                      </a:cubicBezTo>
                      <a:cubicBezTo>
                        <a:pt x="389" y="325"/>
                        <a:pt x="436" y="312"/>
                        <a:pt x="440" y="356"/>
                      </a:cubicBezTo>
                      <a:cubicBezTo>
                        <a:pt x="443" y="400"/>
                        <a:pt x="328" y="342"/>
                        <a:pt x="311" y="305"/>
                      </a:cubicBezTo>
                      <a:cubicBezTo>
                        <a:pt x="294" y="268"/>
                        <a:pt x="318" y="234"/>
                        <a:pt x="294" y="207"/>
                      </a:cubicBezTo>
                      <a:cubicBezTo>
                        <a:pt x="270" y="180"/>
                        <a:pt x="291" y="146"/>
                        <a:pt x="335" y="98"/>
                      </a:cubicBezTo>
                      <a:cubicBezTo>
                        <a:pt x="379" y="51"/>
                        <a:pt x="413" y="58"/>
                        <a:pt x="413" y="31"/>
                      </a:cubicBezTo>
                      <a:cubicBezTo>
                        <a:pt x="413" y="4"/>
                        <a:pt x="223" y="4"/>
                        <a:pt x="111" y="105"/>
                      </a:cubicBezTo>
                      <a:cubicBezTo>
                        <a:pt x="0" y="207"/>
                        <a:pt x="33" y="342"/>
                        <a:pt x="40" y="369"/>
                      </a:cubicBezTo>
                      <a:cubicBezTo>
                        <a:pt x="47" y="396"/>
                        <a:pt x="145" y="383"/>
                        <a:pt x="203" y="400"/>
                      </a:cubicBezTo>
                      <a:cubicBezTo>
                        <a:pt x="260" y="417"/>
                        <a:pt x="230" y="439"/>
                        <a:pt x="186" y="433"/>
                      </a:cubicBezTo>
                      <a:cubicBezTo>
                        <a:pt x="142" y="426"/>
                        <a:pt x="67" y="413"/>
                        <a:pt x="71" y="444"/>
                      </a:cubicBezTo>
                      <a:cubicBezTo>
                        <a:pt x="74" y="474"/>
                        <a:pt x="165" y="531"/>
                        <a:pt x="220" y="518"/>
                      </a:cubicBezTo>
                      <a:cubicBezTo>
                        <a:pt x="274" y="504"/>
                        <a:pt x="274" y="505"/>
                        <a:pt x="297" y="535"/>
                      </a:cubicBezTo>
                      <a:cubicBezTo>
                        <a:pt x="321" y="565"/>
                        <a:pt x="385" y="555"/>
                        <a:pt x="450" y="559"/>
                      </a:cubicBezTo>
                      <a:cubicBezTo>
                        <a:pt x="514" y="562"/>
                        <a:pt x="589" y="586"/>
                        <a:pt x="619" y="589"/>
                      </a:cubicBezTo>
                      <a:cubicBezTo>
                        <a:pt x="649" y="593"/>
                        <a:pt x="687" y="572"/>
                        <a:pt x="697" y="555"/>
                      </a:cubicBezTo>
                      <a:cubicBezTo>
                        <a:pt x="707" y="538"/>
                        <a:pt x="832" y="582"/>
                        <a:pt x="869" y="579"/>
                      </a:cubicBezTo>
                      <a:cubicBezTo>
                        <a:pt x="907" y="576"/>
                        <a:pt x="882" y="542"/>
                        <a:pt x="859" y="532"/>
                      </a:cubicBezTo>
                      <a:cubicBezTo>
                        <a:pt x="835" y="521"/>
                        <a:pt x="846" y="477"/>
                        <a:pt x="876" y="494"/>
                      </a:cubicBezTo>
                      <a:cubicBezTo>
                        <a:pt x="907" y="511"/>
                        <a:pt x="957" y="521"/>
                        <a:pt x="968" y="552"/>
                      </a:cubicBezTo>
                      <a:cubicBezTo>
                        <a:pt x="976" y="578"/>
                        <a:pt x="1005" y="565"/>
                        <a:pt x="1008" y="589"/>
                      </a:cubicBezTo>
                      <a:cubicBezTo>
                        <a:pt x="1012" y="613"/>
                        <a:pt x="1120" y="640"/>
                        <a:pt x="1123" y="667"/>
                      </a:cubicBezTo>
                      <a:cubicBezTo>
                        <a:pt x="1127" y="694"/>
                        <a:pt x="1018" y="708"/>
                        <a:pt x="1049" y="731"/>
                      </a:cubicBezTo>
                      <a:cubicBezTo>
                        <a:pt x="1079" y="755"/>
                        <a:pt x="1127" y="701"/>
                        <a:pt x="1167" y="697"/>
                      </a:cubicBezTo>
                      <a:cubicBezTo>
                        <a:pt x="1208" y="694"/>
                        <a:pt x="1208" y="785"/>
                        <a:pt x="1238" y="772"/>
                      </a:cubicBezTo>
                      <a:cubicBezTo>
                        <a:pt x="1280" y="753"/>
                        <a:pt x="1313" y="789"/>
                        <a:pt x="1354" y="846"/>
                      </a:cubicBezTo>
                      <a:cubicBezTo>
                        <a:pt x="1394" y="904"/>
                        <a:pt x="1350" y="958"/>
                        <a:pt x="1354" y="978"/>
                      </a:cubicBezTo>
                      <a:cubicBezTo>
                        <a:pt x="1357" y="999"/>
                        <a:pt x="1435" y="992"/>
                        <a:pt x="1479" y="968"/>
                      </a:cubicBezTo>
                      <a:cubicBezTo>
                        <a:pt x="1523" y="945"/>
                        <a:pt x="1563" y="995"/>
                        <a:pt x="1597" y="1026"/>
                      </a:cubicBezTo>
                      <a:cubicBezTo>
                        <a:pt x="1631" y="1056"/>
                        <a:pt x="1472" y="1107"/>
                        <a:pt x="1486" y="1080"/>
                      </a:cubicBezTo>
                      <a:cubicBezTo>
                        <a:pt x="1499" y="1053"/>
                        <a:pt x="1391" y="972"/>
                        <a:pt x="1293" y="1009"/>
                      </a:cubicBezTo>
                      <a:cubicBezTo>
                        <a:pt x="1194" y="1046"/>
                        <a:pt x="1262" y="1104"/>
                        <a:pt x="1272" y="1137"/>
                      </a:cubicBezTo>
                      <a:cubicBezTo>
                        <a:pt x="1282" y="1171"/>
                        <a:pt x="1184" y="1205"/>
                        <a:pt x="1093" y="1175"/>
                      </a:cubicBezTo>
                      <a:cubicBezTo>
                        <a:pt x="1002" y="1144"/>
                        <a:pt x="1029" y="1195"/>
                        <a:pt x="991" y="1195"/>
                      </a:cubicBezTo>
                      <a:cubicBezTo>
                        <a:pt x="954" y="1195"/>
                        <a:pt x="914" y="1253"/>
                        <a:pt x="947" y="1290"/>
                      </a:cubicBezTo>
                      <a:cubicBezTo>
                        <a:pt x="981" y="1327"/>
                        <a:pt x="1056" y="1293"/>
                        <a:pt x="1117" y="1297"/>
                      </a:cubicBezTo>
                      <a:cubicBezTo>
                        <a:pt x="1178" y="1300"/>
                        <a:pt x="1184" y="1317"/>
                        <a:pt x="1191" y="1283"/>
                      </a:cubicBezTo>
                      <a:cubicBezTo>
                        <a:pt x="1198" y="1249"/>
                        <a:pt x="1262" y="1266"/>
                        <a:pt x="1306" y="1276"/>
                      </a:cubicBezTo>
                      <a:cubicBezTo>
                        <a:pt x="1350" y="1286"/>
                        <a:pt x="1340" y="1347"/>
                        <a:pt x="1394" y="1354"/>
                      </a:cubicBezTo>
                      <a:cubicBezTo>
                        <a:pt x="1448" y="1361"/>
                        <a:pt x="1404" y="1415"/>
                        <a:pt x="1438" y="1452"/>
                      </a:cubicBezTo>
                      <a:cubicBezTo>
                        <a:pt x="1472" y="1490"/>
                        <a:pt x="1580" y="1469"/>
                        <a:pt x="1621" y="1510"/>
                      </a:cubicBezTo>
                      <a:cubicBezTo>
                        <a:pt x="1662" y="1550"/>
                        <a:pt x="1834" y="1631"/>
                        <a:pt x="1858" y="1601"/>
                      </a:cubicBezTo>
                      <a:cubicBezTo>
                        <a:pt x="1885" y="1567"/>
                        <a:pt x="1709" y="1411"/>
                        <a:pt x="1658" y="1398"/>
                      </a:cubicBezTo>
                      <a:cubicBezTo>
                        <a:pt x="1607" y="1384"/>
                        <a:pt x="1709" y="1368"/>
                        <a:pt x="1773" y="1418"/>
                      </a:cubicBezTo>
                      <a:cubicBezTo>
                        <a:pt x="1838" y="1469"/>
                        <a:pt x="1932" y="1493"/>
                        <a:pt x="1980" y="1432"/>
                      </a:cubicBezTo>
                      <a:cubicBezTo>
                        <a:pt x="2027" y="1371"/>
                        <a:pt x="1939" y="1388"/>
                        <a:pt x="1939" y="1344"/>
                      </a:cubicBezTo>
                      <a:cubicBezTo>
                        <a:pt x="1939" y="1300"/>
                        <a:pt x="1908" y="1239"/>
                        <a:pt x="1861" y="1239"/>
                      </a:cubicBezTo>
                      <a:cubicBezTo>
                        <a:pt x="1813" y="1239"/>
                        <a:pt x="1692" y="1144"/>
                        <a:pt x="1736" y="1124"/>
                      </a:cubicBezTo>
                      <a:cubicBezTo>
                        <a:pt x="1780" y="1104"/>
                        <a:pt x="1723" y="1077"/>
                        <a:pt x="1756" y="1039"/>
                      </a:cubicBezTo>
                      <a:cubicBezTo>
                        <a:pt x="1790" y="1002"/>
                        <a:pt x="1824" y="1073"/>
                        <a:pt x="1865" y="1077"/>
                      </a:cubicBezTo>
                      <a:cubicBezTo>
                        <a:pt x="1905" y="1080"/>
                        <a:pt x="1912" y="1131"/>
                        <a:pt x="1976" y="1185"/>
                      </a:cubicBezTo>
                      <a:cubicBezTo>
                        <a:pt x="2041" y="1239"/>
                        <a:pt x="2047" y="1202"/>
                        <a:pt x="2058" y="1165"/>
                      </a:cubicBezTo>
                      <a:cubicBezTo>
                        <a:pt x="2068" y="1127"/>
                        <a:pt x="2139" y="1158"/>
                        <a:pt x="2135" y="1121"/>
                      </a:cubicBezTo>
                      <a:cubicBezTo>
                        <a:pt x="2132" y="1083"/>
                        <a:pt x="2193" y="1039"/>
                        <a:pt x="2234" y="1022"/>
                      </a:cubicBezTo>
                      <a:cubicBezTo>
                        <a:pt x="2274" y="1005"/>
                        <a:pt x="2200" y="965"/>
                        <a:pt x="2146" y="968"/>
                      </a:cubicBezTo>
                      <a:cubicBezTo>
                        <a:pt x="2091" y="972"/>
                        <a:pt x="2081" y="934"/>
                        <a:pt x="2081" y="911"/>
                      </a:cubicBezTo>
                      <a:cubicBezTo>
                        <a:pt x="2081" y="887"/>
                        <a:pt x="1980" y="829"/>
                        <a:pt x="1946" y="840"/>
                      </a:cubicBezTo>
                      <a:cubicBezTo>
                        <a:pt x="1912" y="850"/>
                        <a:pt x="1855" y="796"/>
                        <a:pt x="1811" y="792"/>
                      </a:cubicBezTo>
                      <a:cubicBezTo>
                        <a:pt x="1767" y="789"/>
                        <a:pt x="1702" y="755"/>
                        <a:pt x="1709" y="708"/>
                      </a:cubicBezTo>
                      <a:cubicBezTo>
                        <a:pt x="1716" y="660"/>
                        <a:pt x="1797" y="721"/>
                        <a:pt x="1814" y="684"/>
                      </a:cubicBezTo>
                      <a:cubicBezTo>
                        <a:pt x="1831" y="647"/>
                        <a:pt x="1729" y="667"/>
                        <a:pt x="1726" y="640"/>
                      </a:cubicBezTo>
                      <a:cubicBezTo>
                        <a:pt x="1723" y="613"/>
                        <a:pt x="1750" y="623"/>
                        <a:pt x="1770" y="606"/>
                      </a:cubicBezTo>
                      <a:cubicBezTo>
                        <a:pt x="1790" y="589"/>
                        <a:pt x="1753" y="555"/>
                        <a:pt x="1729" y="542"/>
                      </a:cubicBezTo>
                      <a:cubicBezTo>
                        <a:pt x="1706" y="528"/>
                        <a:pt x="1699" y="569"/>
                        <a:pt x="1675" y="569"/>
                      </a:cubicBezTo>
                      <a:cubicBezTo>
                        <a:pt x="1651" y="569"/>
                        <a:pt x="1672" y="532"/>
                        <a:pt x="1689" y="508"/>
                      </a:cubicBezTo>
                      <a:cubicBezTo>
                        <a:pt x="1706" y="484"/>
                        <a:pt x="1611" y="457"/>
                        <a:pt x="1570" y="471"/>
                      </a:cubicBezTo>
                      <a:cubicBezTo>
                        <a:pt x="1530" y="484"/>
                        <a:pt x="1516" y="460"/>
                        <a:pt x="1516" y="433"/>
                      </a:cubicBezTo>
                      <a:cubicBezTo>
                        <a:pt x="1516" y="405"/>
                        <a:pt x="1445" y="433"/>
                        <a:pt x="1418" y="454"/>
                      </a:cubicBezTo>
                      <a:cubicBezTo>
                        <a:pt x="1391" y="474"/>
                        <a:pt x="1357" y="433"/>
                        <a:pt x="1391" y="430"/>
                      </a:cubicBezTo>
                    </a:path>
                  </a:pathLst>
                </a:custGeom>
                <a:grpFill/>
                <a:ln>
                  <a:noFill/>
                </a:ln>
                <a:effectLst/>
              </p:spPr>
              <p:txBody>
                <a:bodyPr wrap="none" anchor="ctr"/>
                <a:lstStyle/>
                <a:p>
                  <a:endParaRPr lang="en-US">
                    <a:latin typeface="Gudea" panose="02000000000000000000" pitchFamily="50" charset="0"/>
                  </a:endParaRPr>
                </a:p>
              </p:txBody>
            </p:sp>
            <p:sp>
              <p:nvSpPr>
                <p:cNvPr id="220" name="Freeform 213">
                  <a:extLst>
                    <a:ext uri="{FF2B5EF4-FFF2-40B4-BE49-F238E27FC236}">
                      <a16:creationId xmlns:a16="http://schemas.microsoft.com/office/drawing/2014/main" id="{00E4503B-37A2-4BB7-81D6-9DCBD6719153}"/>
                    </a:ext>
                  </a:extLst>
                </p:cNvPr>
                <p:cNvSpPr>
                  <a:spLocks noChangeArrowheads="1"/>
                </p:cNvSpPr>
                <p:nvPr/>
              </p:nvSpPr>
              <p:spPr bwMode="auto">
                <a:xfrm>
                  <a:off x="3098951" y="1903256"/>
                  <a:ext cx="52612" cy="39458"/>
                </a:xfrm>
                <a:custGeom>
                  <a:avLst/>
                  <a:gdLst>
                    <a:gd name="T0" fmla="*/ 51 w 123"/>
                    <a:gd name="T1" fmla="*/ 88 h 94"/>
                    <a:gd name="T2" fmla="*/ 61 w 123"/>
                    <a:gd name="T3" fmla="*/ 3 h 94"/>
                    <a:gd name="T4" fmla="*/ 51 w 123"/>
                    <a:gd name="T5" fmla="*/ 88 h 94"/>
                  </a:gdLst>
                  <a:ahLst/>
                  <a:cxnLst>
                    <a:cxn ang="0">
                      <a:pos x="T0" y="T1"/>
                    </a:cxn>
                    <a:cxn ang="0">
                      <a:pos x="T2" y="T3"/>
                    </a:cxn>
                    <a:cxn ang="0">
                      <a:pos x="T4" y="T5"/>
                    </a:cxn>
                  </a:cxnLst>
                  <a:rect l="0" t="0" r="r" b="b"/>
                  <a:pathLst>
                    <a:path w="123" h="94">
                      <a:moveTo>
                        <a:pt x="51" y="88"/>
                      </a:moveTo>
                      <a:cubicBezTo>
                        <a:pt x="75" y="85"/>
                        <a:pt x="122" y="0"/>
                        <a:pt x="61" y="3"/>
                      </a:cubicBezTo>
                      <a:cubicBezTo>
                        <a:pt x="0" y="7"/>
                        <a:pt x="14" y="93"/>
                        <a:pt x="51" y="88"/>
                      </a:cubicBezTo>
                    </a:path>
                  </a:pathLst>
                </a:custGeom>
                <a:grpFill/>
                <a:ln>
                  <a:noFill/>
                </a:ln>
                <a:effectLst/>
              </p:spPr>
              <p:txBody>
                <a:bodyPr wrap="none" anchor="ctr"/>
                <a:lstStyle/>
                <a:p>
                  <a:endParaRPr lang="en-US">
                    <a:latin typeface="Gudea" panose="02000000000000000000" pitchFamily="50" charset="0"/>
                  </a:endParaRPr>
                </a:p>
              </p:txBody>
            </p:sp>
            <p:sp>
              <p:nvSpPr>
                <p:cNvPr id="221" name="Freeform 214">
                  <a:extLst>
                    <a:ext uri="{FF2B5EF4-FFF2-40B4-BE49-F238E27FC236}">
                      <a16:creationId xmlns:a16="http://schemas.microsoft.com/office/drawing/2014/main" id="{5A8AB8FE-1829-4E30-B77C-1C073F7CA32E}"/>
                    </a:ext>
                  </a:extLst>
                </p:cNvPr>
                <p:cNvSpPr>
                  <a:spLocks noChangeArrowheads="1"/>
                </p:cNvSpPr>
                <p:nvPr/>
              </p:nvSpPr>
              <p:spPr bwMode="auto">
                <a:xfrm>
                  <a:off x="2965539" y="1861917"/>
                  <a:ext cx="86436" cy="62005"/>
                </a:xfrm>
                <a:custGeom>
                  <a:avLst/>
                  <a:gdLst>
                    <a:gd name="T0" fmla="*/ 65 w 201"/>
                    <a:gd name="T1" fmla="*/ 112 h 146"/>
                    <a:gd name="T2" fmla="*/ 194 w 201"/>
                    <a:gd name="T3" fmla="*/ 27 h 146"/>
                    <a:gd name="T4" fmla="*/ 65 w 201"/>
                    <a:gd name="T5" fmla="*/ 112 h 146"/>
                  </a:gdLst>
                  <a:ahLst/>
                  <a:cxnLst>
                    <a:cxn ang="0">
                      <a:pos x="T0" y="T1"/>
                    </a:cxn>
                    <a:cxn ang="0">
                      <a:pos x="T2" y="T3"/>
                    </a:cxn>
                    <a:cxn ang="0">
                      <a:pos x="T4" y="T5"/>
                    </a:cxn>
                  </a:cxnLst>
                  <a:rect l="0" t="0" r="r" b="b"/>
                  <a:pathLst>
                    <a:path w="201" h="146">
                      <a:moveTo>
                        <a:pt x="65" y="112"/>
                      </a:moveTo>
                      <a:cubicBezTo>
                        <a:pt x="119" y="145"/>
                        <a:pt x="200" y="54"/>
                        <a:pt x="194" y="27"/>
                      </a:cubicBezTo>
                      <a:cubicBezTo>
                        <a:pt x="187" y="0"/>
                        <a:pt x="0" y="71"/>
                        <a:pt x="65" y="112"/>
                      </a:cubicBezTo>
                    </a:path>
                  </a:pathLst>
                </a:custGeom>
                <a:grpFill/>
                <a:ln>
                  <a:noFill/>
                </a:ln>
                <a:effectLst/>
              </p:spPr>
              <p:txBody>
                <a:bodyPr wrap="none" anchor="ctr"/>
                <a:lstStyle/>
                <a:p>
                  <a:endParaRPr lang="en-US">
                    <a:latin typeface="Gudea" panose="02000000000000000000" pitchFamily="50" charset="0"/>
                  </a:endParaRPr>
                </a:p>
              </p:txBody>
            </p:sp>
            <p:sp>
              <p:nvSpPr>
                <p:cNvPr id="222" name="Freeform 215">
                  <a:extLst>
                    <a:ext uri="{FF2B5EF4-FFF2-40B4-BE49-F238E27FC236}">
                      <a16:creationId xmlns:a16="http://schemas.microsoft.com/office/drawing/2014/main" id="{B35A6074-0165-41F8-9618-F8D5AED2F5A8}"/>
                    </a:ext>
                  </a:extLst>
                </p:cNvPr>
                <p:cNvSpPr>
                  <a:spLocks noChangeArrowheads="1"/>
                </p:cNvSpPr>
                <p:nvPr/>
              </p:nvSpPr>
              <p:spPr bwMode="auto">
                <a:xfrm>
                  <a:off x="2873468" y="1707841"/>
                  <a:ext cx="229241" cy="154077"/>
                </a:xfrm>
                <a:custGeom>
                  <a:avLst/>
                  <a:gdLst>
                    <a:gd name="T0" fmla="*/ 528 w 536"/>
                    <a:gd name="T1" fmla="*/ 284 h 360"/>
                    <a:gd name="T2" fmla="*/ 423 w 536"/>
                    <a:gd name="T3" fmla="*/ 200 h 360"/>
                    <a:gd name="T4" fmla="*/ 274 w 536"/>
                    <a:gd name="T5" fmla="*/ 112 h 360"/>
                    <a:gd name="T6" fmla="*/ 179 w 536"/>
                    <a:gd name="T7" fmla="*/ 41 h 360"/>
                    <a:gd name="T8" fmla="*/ 95 w 536"/>
                    <a:gd name="T9" fmla="*/ 91 h 360"/>
                    <a:gd name="T10" fmla="*/ 74 w 536"/>
                    <a:gd name="T11" fmla="*/ 196 h 360"/>
                    <a:gd name="T12" fmla="*/ 10 w 536"/>
                    <a:gd name="T13" fmla="*/ 298 h 360"/>
                    <a:gd name="T14" fmla="*/ 105 w 536"/>
                    <a:gd name="T15" fmla="*/ 295 h 360"/>
                    <a:gd name="T16" fmla="*/ 145 w 536"/>
                    <a:gd name="T17" fmla="*/ 355 h 360"/>
                    <a:gd name="T18" fmla="*/ 274 w 536"/>
                    <a:gd name="T19" fmla="*/ 284 h 360"/>
                    <a:gd name="T20" fmla="*/ 372 w 536"/>
                    <a:gd name="T21" fmla="*/ 281 h 360"/>
                    <a:gd name="T22" fmla="*/ 528 w 536"/>
                    <a:gd name="T23" fmla="*/ 28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360">
                      <a:moveTo>
                        <a:pt x="528" y="284"/>
                      </a:moveTo>
                      <a:cubicBezTo>
                        <a:pt x="535" y="251"/>
                        <a:pt x="416" y="237"/>
                        <a:pt x="423" y="200"/>
                      </a:cubicBezTo>
                      <a:cubicBezTo>
                        <a:pt x="430" y="163"/>
                        <a:pt x="311" y="132"/>
                        <a:pt x="274" y="112"/>
                      </a:cubicBezTo>
                      <a:cubicBezTo>
                        <a:pt x="237" y="91"/>
                        <a:pt x="179" y="81"/>
                        <a:pt x="179" y="41"/>
                      </a:cubicBezTo>
                      <a:cubicBezTo>
                        <a:pt x="179" y="0"/>
                        <a:pt x="98" y="31"/>
                        <a:pt x="95" y="91"/>
                      </a:cubicBezTo>
                      <a:cubicBezTo>
                        <a:pt x="91" y="152"/>
                        <a:pt x="57" y="139"/>
                        <a:pt x="74" y="196"/>
                      </a:cubicBezTo>
                      <a:cubicBezTo>
                        <a:pt x="91" y="254"/>
                        <a:pt x="0" y="268"/>
                        <a:pt x="10" y="298"/>
                      </a:cubicBezTo>
                      <a:cubicBezTo>
                        <a:pt x="20" y="328"/>
                        <a:pt x="64" y="295"/>
                        <a:pt x="105" y="295"/>
                      </a:cubicBezTo>
                      <a:cubicBezTo>
                        <a:pt x="145" y="295"/>
                        <a:pt x="94" y="351"/>
                        <a:pt x="145" y="355"/>
                      </a:cubicBezTo>
                      <a:cubicBezTo>
                        <a:pt x="186" y="359"/>
                        <a:pt x="257" y="312"/>
                        <a:pt x="274" y="284"/>
                      </a:cubicBezTo>
                      <a:cubicBezTo>
                        <a:pt x="291" y="257"/>
                        <a:pt x="325" y="247"/>
                        <a:pt x="372" y="281"/>
                      </a:cubicBezTo>
                      <a:cubicBezTo>
                        <a:pt x="419" y="315"/>
                        <a:pt x="521" y="318"/>
                        <a:pt x="528" y="284"/>
                      </a:cubicBezTo>
                    </a:path>
                  </a:pathLst>
                </a:custGeom>
                <a:grpFill/>
                <a:ln>
                  <a:noFill/>
                </a:ln>
                <a:effectLst/>
              </p:spPr>
              <p:txBody>
                <a:bodyPr wrap="none" anchor="ctr"/>
                <a:lstStyle/>
                <a:p>
                  <a:endParaRPr lang="en-US">
                    <a:latin typeface="Gudea" panose="02000000000000000000" pitchFamily="50" charset="0"/>
                  </a:endParaRPr>
                </a:p>
              </p:txBody>
            </p:sp>
            <p:sp>
              <p:nvSpPr>
                <p:cNvPr id="223" name="Freeform 216">
                  <a:extLst>
                    <a:ext uri="{FF2B5EF4-FFF2-40B4-BE49-F238E27FC236}">
                      <a16:creationId xmlns:a16="http://schemas.microsoft.com/office/drawing/2014/main" id="{3EF099E6-2CEA-4767-A9F1-4475860E1841}"/>
                    </a:ext>
                  </a:extLst>
                </p:cNvPr>
                <p:cNvSpPr>
                  <a:spLocks noChangeArrowheads="1"/>
                </p:cNvSpPr>
                <p:nvPr/>
              </p:nvSpPr>
              <p:spPr bwMode="auto">
                <a:xfrm>
                  <a:off x="3781038" y="2408706"/>
                  <a:ext cx="234878" cy="208569"/>
                </a:xfrm>
                <a:custGeom>
                  <a:avLst/>
                  <a:gdLst>
                    <a:gd name="T0" fmla="*/ 303 w 550"/>
                    <a:gd name="T1" fmla="*/ 38 h 488"/>
                    <a:gd name="T2" fmla="*/ 266 w 550"/>
                    <a:gd name="T3" fmla="*/ 13 h 488"/>
                    <a:gd name="T4" fmla="*/ 142 w 550"/>
                    <a:gd name="T5" fmla="*/ 185 h 488"/>
                    <a:gd name="T6" fmla="*/ 108 w 550"/>
                    <a:gd name="T7" fmla="*/ 257 h 488"/>
                    <a:gd name="T8" fmla="*/ 66 w 550"/>
                    <a:gd name="T9" fmla="*/ 302 h 488"/>
                    <a:gd name="T10" fmla="*/ 43 w 550"/>
                    <a:gd name="T11" fmla="*/ 395 h 488"/>
                    <a:gd name="T12" fmla="*/ 160 w 550"/>
                    <a:gd name="T13" fmla="*/ 393 h 488"/>
                    <a:gd name="T14" fmla="*/ 269 w 550"/>
                    <a:gd name="T15" fmla="*/ 374 h 488"/>
                    <a:gd name="T16" fmla="*/ 339 w 550"/>
                    <a:gd name="T17" fmla="*/ 393 h 488"/>
                    <a:gd name="T18" fmla="*/ 321 w 550"/>
                    <a:gd name="T19" fmla="*/ 447 h 488"/>
                    <a:gd name="T20" fmla="*/ 386 w 550"/>
                    <a:gd name="T21" fmla="*/ 420 h 488"/>
                    <a:gd name="T22" fmla="*/ 433 w 550"/>
                    <a:gd name="T23" fmla="*/ 442 h 488"/>
                    <a:gd name="T24" fmla="*/ 528 w 550"/>
                    <a:gd name="T25" fmla="*/ 451 h 488"/>
                    <a:gd name="T26" fmla="*/ 494 w 550"/>
                    <a:gd name="T27" fmla="*/ 383 h 488"/>
                    <a:gd name="T28" fmla="*/ 490 w 550"/>
                    <a:gd name="T29" fmla="*/ 343 h 488"/>
                    <a:gd name="T30" fmla="*/ 458 w 550"/>
                    <a:gd name="T31" fmla="*/ 325 h 488"/>
                    <a:gd name="T32" fmla="*/ 463 w 550"/>
                    <a:gd name="T33" fmla="*/ 250 h 488"/>
                    <a:gd name="T34" fmla="*/ 402 w 550"/>
                    <a:gd name="T35" fmla="*/ 235 h 488"/>
                    <a:gd name="T36" fmla="*/ 334 w 550"/>
                    <a:gd name="T37" fmla="*/ 221 h 488"/>
                    <a:gd name="T38" fmla="*/ 300 w 550"/>
                    <a:gd name="T39" fmla="*/ 176 h 488"/>
                    <a:gd name="T40" fmla="*/ 242 w 550"/>
                    <a:gd name="T41" fmla="*/ 178 h 488"/>
                    <a:gd name="T42" fmla="*/ 248 w 550"/>
                    <a:gd name="T43" fmla="*/ 124 h 488"/>
                    <a:gd name="T44" fmla="*/ 303 w 550"/>
                    <a:gd name="T45" fmla="*/ 3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0" h="488">
                      <a:moveTo>
                        <a:pt x="303" y="38"/>
                      </a:moveTo>
                      <a:cubicBezTo>
                        <a:pt x="334" y="20"/>
                        <a:pt x="300" y="0"/>
                        <a:pt x="266" y="13"/>
                      </a:cubicBezTo>
                      <a:cubicBezTo>
                        <a:pt x="233" y="27"/>
                        <a:pt x="142" y="151"/>
                        <a:pt x="142" y="185"/>
                      </a:cubicBezTo>
                      <a:cubicBezTo>
                        <a:pt x="142" y="219"/>
                        <a:pt x="140" y="259"/>
                        <a:pt x="108" y="257"/>
                      </a:cubicBezTo>
                      <a:cubicBezTo>
                        <a:pt x="77" y="255"/>
                        <a:pt x="41" y="284"/>
                        <a:pt x="66" y="302"/>
                      </a:cubicBezTo>
                      <a:cubicBezTo>
                        <a:pt x="90" y="320"/>
                        <a:pt x="0" y="372"/>
                        <a:pt x="43" y="395"/>
                      </a:cubicBezTo>
                      <a:cubicBezTo>
                        <a:pt x="72" y="411"/>
                        <a:pt x="120" y="388"/>
                        <a:pt x="160" y="393"/>
                      </a:cubicBezTo>
                      <a:cubicBezTo>
                        <a:pt x="201" y="397"/>
                        <a:pt x="235" y="399"/>
                        <a:pt x="269" y="374"/>
                      </a:cubicBezTo>
                      <a:cubicBezTo>
                        <a:pt x="303" y="350"/>
                        <a:pt x="303" y="397"/>
                        <a:pt x="339" y="393"/>
                      </a:cubicBezTo>
                      <a:cubicBezTo>
                        <a:pt x="375" y="388"/>
                        <a:pt x="318" y="422"/>
                        <a:pt x="321" y="447"/>
                      </a:cubicBezTo>
                      <a:cubicBezTo>
                        <a:pt x="323" y="472"/>
                        <a:pt x="359" y="433"/>
                        <a:pt x="386" y="420"/>
                      </a:cubicBezTo>
                      <a:cubicBezTo>
                        <a:pt x="413" y="406"/>
                        <a:pt x="447" y="420"/>
                        <a:pt x="433" y="442"/>
                      </a:cubicBezTo>
                      <a:cubicBezTo>
                        <a:pt x="420" y="465"/>
                        <a:pt x="508" y="487"/>
                        <a:pt x="528" y="451"/>
                      </a:cubicBezTo>
                      <a:cubicBezTo>
                        <a:pt x="549" y="415"/>
                        <a:pt x="508" y="359"/>
                        <a:pt x="494" y="383"/>
                      </a:cubicBezTo>
                      <a:cubicBezTo>
                        <a:pt x="481" y="408"/>
                        <a:pt x="461" y="365"/>
                        <a:pt x="490" y="343"/>
                      </a:cubicBezTo>
                      <a:cubicBezTo>
                        <a:pt x="519" y="320"/>
                        <a:pt x="485" y="311"/>
                        <a:pt x="458" y="325"/>
                      </a:cubicBezTo>
                      <a:cubicBezTo>
                        <a:pt x="431" y="338"/>
                        <a:pt x="438" y="264"/>
                        <a:pt x="463" y="250"/>
                      </a:cubicBezTo>
                      <a:cubicBezTo>
                        <a:pt x="488" y="237"/>
                        <a:pt x="402" y="210"/>
                        <a:pt x="402" y="235"/>
                      </a:cubicBezTo>
                      <a:cubicBezTo>
                        <a:pt x="402" y="259"/>
                        <a:pt x="341" y="244"/>
                        <a:pt x="334" y="221"/>
                      </a:cubicBezTo>
                      <a:cubicBezTo>
                        <a:pt x="327" y="198"/>
                        <a:pt x="285" y="192"/>
                        <a:pt x="300" y="176"/>
                      </a:cubicBezTo>
                      <a:cubicBezTo>
                        <a:pt x="316" y="160"/>
                        <a:pt x="248" y="151"/>
                        <a:pt x="242" y="178"/>
                      </a:cubicBezTo>
                      <a:cubicBezTo>
                        <a:pt x="235" y="205"/>
                        <a:pt x="215" y="160"/>
                        <a:pt x="248" y="124"/>
                      </a:cubicBezTo>
                      <a:cubicBezTo>
                        <a:pt x="282" y="88"/>
                        <a:pt x="271" y="56"/>
                        <a:pt x="303" y="38"/>
                      </a:cubicBezTo>
                    </a:path>
                  </a:pathLst>
                </a:custGeom>
                <a:grpFill/>
                <a:ln>
                  <a:noFill/>
                </a:ln>
                <a:effectLst/>
              </p:spPr>
              <p:txBody>
                <a:bodyPr wrap="none" anchor="ctr"/>
                <a:lstStyle/>
                <a:p>
                  <a:endParaRPr lang="en-US">
                    <a:latin typeface="Gudea" panose="02000000000000000000" pitchFamily="50" charset="0"/>
                  </a:endParaRPr>
                </a:p>
              </p:txBody>
            </p:sp>
            <p:sp>
              <p:nvSpPr>
                <p:cNvPr id="224" name="Freeform 217">
                  <a:extLst>
                    <a:ext uri="{FF2B5EF4-FFF2-40B4-BE49-F238E27FC236}">
                      <a16:creationId xmlns:a16="http://schemas.microsoft.com/office/drawing/2014/main" id="{4C9F6E92-4FF7-4FF4-A6B0-423A55CDA712}"/>
                    </a:ext>
                  </a:extLst>
                </p:cNvPr>
                <p:cNvSpPr>
                  <a:spLocks noChangeArrowheads="1"/>
                </p:cNvSpPr>
                <p:nvPr/>
              </p:nvSpPr>
              <p:spPr bwMode="auto">
                <a:xfrm>
                  <a:off x="2702476" y="565412"/>
                  <a:ext cx="1057893" cy="535513"/>
                </a:xfrm>
                <a:custGeom>
                  <a:avLst/>
                  <a:gdLst>
                    <a:gd name="T0" fmla="*/ 173 w 2483"/>
                    <a:gd name="T1" fmla="*/ 318 h 1257"/>
                    <a:gd name="T2" fmla="*/ 180 w 2483"/>
                    <a:gd name="T3" fmla="*/ 399 h 1257"/>
                    <a:gd name="T4" fmla="*/ 444 w 2483"/>
                    <a:gd name="T5" fmla="*/ 454 h 1257"/>
                    <a:gd name="T6" fmla="*/ 684 w 2483"/>
                    <a:gd name="T7" fmla="*/ 508 h 1257"/>
                    <a:gd name="T8" fmla="*/ 1009 w 2483"/>
                    <a:gd name="T9" fmla="*/ 420 h 1257"/>
                    <a:gd name="T10" fmla="*/ 759 w 2483"/>
                    <a:gd name="T11" fmla="*/ 538 h 1257"/>
                    <a:gd name="T12" fmla="*/ 725 w 2483"/>
                    <a:gd name="T13" fmla="*/ 602 h 1257"/>
                    <a:gd name="T14" fmla="*/ 488 w 2483"/>
                    <a:gd name="T15" fmla="*/ 670 h 1257"/>
                    <a:gd name="T16" fmla="*/ 779 w 2483"/>
                    <a:gd name="T17" fmla="*/ 853 h 1257"/>
                    <a:gd name="T18" fmla="*/ 376 w 2483"/>
                    <a:gd name="T19" fmla="*/ 900 h 1257"/>
                    <a:gd name="T20" fmla="*/ 542 w 2483"/>
                    <a:gd name="T21" fmla="*/ 951 h 1257"/>
                    <a:gd name="T22" fmla="*/ 528 w 2483"/>
                    <a:gd name="T23" fmla="*/ 1042 h 1257"/>
                    <a:gd name="T24" fmla="*/ 386 w 2483"/>
                    <a:gd name="T25" fmla="*/ 1049 h 1257"/>
                    <a:gd name="T26" fmla="*/ 227 w 2483"/>
                    <a:gd name="T27" fmla="*/ 1174 h 1257"/>
                    <a:gd name="T28" fmla="*/ 613 w 2483"/>
                    <a:gd name="T29" fmla="*/ 1208 h 1257"/>
                    <a:gd name="T30" fmla="*/ 884 w 2483"/>
                    <a:gd name="T31" fmla="*/ 1229 h 1257"/>
                    <a:gd name="T32" fmla="*/ 1090 w 2483"/>
                    <a:gd name="T33" fmla="*/ 1191 h 1257"/>
                    <a:gd name="T34" fmla="*/ 1033 w 2483"/>
                    <a:gd name="T35" fmla="*/ 1124 h 1257"/>
                    <a:gd name="T36" fmla="*/ 877 w 2483"/>
                    <a:gd name="T37" fmla="*/ 1049 h 1257"/>
                    <a:gd name="T38" fmla="*/ 1090 w 2483"/>
                    <a:gd name="T39" fmla="*/ 968 h 1257"/>
                    <a:gd name="T40" fmla="*/ 1385 w 2483"/>
                    <a:gd name="T41" fmla="*/ 802 h 1257"/>
                    <a:gd name="T42" fmla="*/ 1354 w 2483"/>
                    <a:gd name="T43" fmla="*/ 714 h 1257"/>
                    <a:gd name="T44" fmla="*/ 1598 w 2483"/>
                    <a:gd name="T45" fmla="*/ 653 h 1257"/>
                    <a:gd name="T46" fmla="*/ 1903 w 2483"/>
                    <a:gd name="T47" fmla="*/ 460 h 1257"/>
                    <a:gd name="T48" fmla="*/ 1930 w 2483"/>
                    <a:gd name="T49" fmla="*/ 338 h 1257"/>
                    <a:gd name="T50" fmla="*/ 2343 w 2483"/>
                    <a:gd name="T51" fmla="*/ 230 h 1257"/>
                    <a:gd name="T52" fmla="*/ 2245 w 2483"/>
                    <a:gd name="T53" fmla="*/ 108 h 1257"/>
                    <a:gd name="T54" fmla="*/ 1984 w 2483"/>
                    <a:gd name="T55" fmla="*/ 108 h 1257"/>
                    <a:gd name="T56" fmla="*/ 1747 w 2483"/>
                    <a:gd name="T57" fmla="*/ 30 h 1257"/>
                    <a:gd name="T58" fmla="*/ 1480 w 2483"/>
                    <a:gd name="T59" fmla="*/ 64 h 1257"/>
                    <a:gd name="T60" fmla="*/ 1232 w 2483"/>
                    <a:gd name="T61" fmla="*/ 54 h 1257"/>
                    <a:gd name="T62" fmla="*/ 975 w 2483"/>
                    <a:gd name="T63" fmla="*/ 71 h 1257"/>
                    <a:gd name="T64" fmla="*/ 887 w 2483"/>
                    <a:gd name="T65" fmla="*/ 129 h 1257"/>
                    <a:gd name="T66" fmla="*/ 671 w 2483"/>
                    <a:gd name="T67" fmla="*/ 179 h 1257"/>
                    <a:gd name="T68" fmla="*/ 464 w 2483"/>
                    <a:gd name="T69" fmla="*/ 210 h 1257"/>
                    <a:gd name="T70" fmla="*/ 295 w 2483"/>
                    <a:gd name="T71" fmla="*/ 230 h 1257"/>
                    <a:gd name="T72" fmla="*/ 71 w 2483"/>
                    <a:gd name="T73" fmla="*/ 291 h 1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3" h="1257">
                      <a:moveTo>
                        <a:pt x="129" y="308"/>
                      </a:moveTo>
                      <a:cubicBezTo>
                        <a:pt x="176" y="277"/>
                        <a:pt x="214" y="298"/>
                        <a:pt x="173" y="318"/>
                      </a:cubicBezTo>
                      <a:cubicBezTo>
                        <a:pt x="132" y="338"/>
                        <a:pt x="146" y="352"/>
                        <a:pt x="203" y="349"/>
                      </a:cubicBezTo>
                      <a:cubicBezTo>
                        <a:pt x="261" y="345"/>
                        <a:pt x="180" y="366"/>
                        <a:pt x="180" y="399"/>
                      </a:cubicBezTo>
                      <a:cubicBezTo>
                        <a:pt x="180" y="433"/>
                        <a:pt x="247" y="413"/>
                        <a:pt x="251" y="447"/>
                      </a:cubicBezTo>
                      <a:cubicBezTo>
                        <a:pt x="254" y="481"/>
                        <a:pt x="400" y="494"/>
                        <a:pt x="444" y="454"/>
                      </a:cubicBezTo>
                      <a:cubicBezTo>
                        <a:pt x="488" y="413"/>
                        <a:pt x="471" y="464"/>
                        <a:pt x="467" y="491"/>
                      </a:cubicBezTo>
                      <a:cubicBezTo>
                        <a:pt x="464" y="518"/>
                        <a:pt x="674" y="542"/>
                        <a:pt x="684" y="508"/>
                      </a:cubicBezTo>
                      <a:cubicBezTo>
                        <a:pt x="694" y="474"/>
                        <a:pt x="725" y="487"/>
                        <a:pt x="765" y="498"/>
                      </a:cubicBezTo>
                      <a:cubicBezTo>
                        <a:pt x="806" y="508"/>
                        <a:pt x="1006" y="460"/>
                        <a:pt x="1009" y="420"/>
                      </a:cubicBezTo>
                      <a:cubicBezTo>
                        <a:pt x="1012" y="379"/>
                        <a:pt x="1073" y="440"/>
                        <a:pt x="1009" y="484"/>
                      </a:cubicBezTo>
                      <a:cubicBezTo>
                        <a:pt x="945" y="528"/>
                        <a:pt x="816" y="521"/>
                        <a:pt x="759" y="538"/>
                      </a:cubicBezTo>
                      <a:cubicBezTo>
                        <a:pt x="701" y="555"/>
                        <a:pt x="796" y="596"/>
                        <a:pt x="853" y="640"/>
                      </a:cubicBezTo>
                      <a:cubicBezTo>
                        <a:pt x="911" y="684"/>
                        <a:pt x="779" y="659"/>
                        <a:pt x="725" y="602"/>
                      </a:cubicBezTo>
                      <a:cubicBezTo>
                        <a:pt x="671" y="544"/>
                        <a:pt x="549" y="545"/>
                        <a:pt x="484" y="548"/>
                      </a:cubicBezTo>
                      <a:cubicBezTo>
                        <a:pt x="420" y="552"/>
                        <a:pt x="440" y="670"/>
                        <a:pt x="488" y="670"/>
                      </a:cubicBezTo>
                      <a:cubicBezTo>
                        <a:pt x="535" y="670"/>
                        <a:pt x="583" y="687"/>
                        <a:pt x="630" y="762"/>
                      </a:cubicBezTo>
                      <a:cubicBezTo>
                        <a:pt x="677" y="836"/>
                        <a:pt x="779" y="819"/>
                        <a:pt x="779" y="853"/>
                      </a:cubicBezTo>
                      <a:cubicBezTo>
                        <a:pt x="779" y="887"/>
                        <a:pt x="647" y="826"/>
                        <a:pt x="572" y="812"/>
                      </a:cubicBezTo>
                      <a:cubicBezTo>
                        <a:pt x="498" y="799"/>
                        <a:pt x="379" y="846"/>
                        <a:pt x="376" y="900"/>
                      </a:cubicBezTo>
                      <a:cubicBezTo>
                        <a:pt x="373" y="954"/>
                        <a:pt x="484" y="948"/>
                        <a:pt x="559" y="904"/>
                      </a:cubicBezTo>
                      <a:cubicBezTo>
                        <a:pt x="633" y="860"/>
                        <a:pt x="579" y="917"/>
                        <a:pt x="542" y="951"/>
                      </a:cubicBezTo>
                      <a:cubicBezTo>
                        <a:pt x="505" y="985"/>
                        <a:pt x="630" y="1012"/>
                        <a:pt x="630" y="1053"/>
                      </a:cubicBezTo>
                      <a:cubicBezTo>
                        <a:pt x="630" y="1093"/>
                        <a:pt x="539" y="1080"/>
                        <a:pt x="528" y="1042"/>
                      </a:cubicBezTo>
                      <a:cubicBezTo>
                        <a:pt x="518" y="1005"/>
                        <a:pt x="484" y="968"/>
                        <a:pt x="396" y="975"/>
                      </a:cubicBezTo>
                      <a:cubicBezTo>
                        <a:pt x="308" y="982"/>
                        <a:pt x="332" y="1042"/>
                        <a:pt x="386" y="1049"/>
                      </a:cubicBezTo>
                      <a:cubicBezTo>
                        <a:pt x="440" y="1056"/>
                        <a:pt x="444" y="1097"/>
                        <a:pt x="383" y="1097"/>
                      </a:cubicBezTo>
                      <a:cubicBezTo>
                        <a:pt x="322" y="1097"/>
                        <a:pt x="184" y="1135"/>
                        <a:pt x="227" y="1174"/>
                      </a:cubicBezTo>
                      <a:cubicBezTo>
                        <a:pt x="274" y="1218"/>
                        <a:pt x="447" y="1174"/>
                        <a:pt x="478" y="1202"/>
                      </a:cubicBezTo>
                      <a:cubicBezTo>
                        <a:pt x="508" y="1229"/>
                        <a:pt x="593" y="1239"/>
                        <a:pt x="613" y="1208"/>
                      </a:cubicBezTo>
                      <a:cubicBezTo>
                        <a:pt x="633" y="1178"/>
                        <a:pt x="701" y="1191"/>
                        <a:pt x="769" y="1191"/>
                      </a:cubicBezTo>
                      <a:cubicBezTo>
                        <a:pt x="836" y="1191"/>
                        <a:pt x="853" y="1202"/>
                        <a:pt x="884" y="1229"/>
                      </a:cubicBezTo>
                      <a:cubicBezTo>
                        <a:pt x="914" y="1256"/>
                        <a:pt x="968" y="1246"/>
                        <a:pt x="1006" y="1218"/>
                      </a:cubicBezTo>
                      <a:cubicBezTo>
                        <a:pt x="1043" y="1191"/>
                        <a:pt x="1043" y="1191"/>
                        <a:pt x="1090" y="1191"/>
                      </a:cubicBezTo>
                      <a:cubicBezTo>
                        <a:pt x="1138" y="1191"/>
                        <a:pt x="1148" y="1161"/>
                        <a:pt x="1124" y="1124"/>
                      </a:cubicBezTo>
                      <a:cubicBezTo>
                        <a:pt x="1100" y="1086"/>
                        <a:pt x="1040" y="1151"/>
                        <a:pt x="1033" y="1124"/>
                      </a:cubicBezTo>
                      <a:cubicBezTo>
                        <a:pt x="1024" y="1090"/>
                        <a:pt x="968" y="1080"/>
                        <a:pt x="874" y="1093"/>
                      </a:cubicBezTo>
                      <a:cubicBezTo>
                        <a:pt x="779" y="1107"/>
                        <a:pt x="819" y="1032"/>
                        <a:pt x="877" y="1049"/>
                      </a:cubicBezTo>
                      <a:cubicBezTo>
                        <a:pt x="935" y="1066"/>
                        <a:pt x="1012" y="1059"/>
                        <a:pt x="1077" y="1042"/>
                      </a:cubicBezTo>
                      <a:cubicBezTo>
                        <a:pt x="1141" y="1026"/>
                        <a:pt x="1090" y="995"/>
                        <a:pt x="1090" y="968"/>
                      </a:cubicBezTo>
                      <a:cubicBezTo>
                        <a:pt x="1090" y="941"/>
                        <a:pt x="1172" y="958"/>
                        <a:pt x="1232" y="958"/>
                      </a:cubicBezTo>
                      <a:cubicBezTo>
                        <a:pt x="1293" y="958"/>
                        <a:pt x="1381" y="860"/>
                        <a:pt x="1385" y="802"/>
                      </a:cubicBezTo>
                      <a:cubicBezTo>
                        <a:pt x="1388" y="745"/>
                        <a:pt x="1249" y="758"/>
                        <a:pt x="1182" y="758"/>
                      </a:cubicBezTo>
                      <a:cubicBezTo>
                        <a:pt x="1114" y="758"/>
                        <a:pt x="1226" y="707"/>
                        <a:pt x="1354" y="714"/>
                      </a:cubicBezTo>
                      <a:cubicBezTo>
                        <a:pt x="1483" y="721"/>
                        <a:pt x="1425" y="663"/>
                        <a:pt x="1449" y="643"/>
                      </a:cubicBezTo>
                      <a:cubicBezTo>
                        <a:pt x="1473" y="623"/>
                        <a:pt x="1534" y="667"/>
                        <a:pt x="1598" y="653"/>
                      </a:cubicBezTo>
                      <a:cubicBezTo>
                        <a:pt x="1662" y="640"/>
                        <a:pt x="1618" y="586"/>
                        <a:pt x="1662" y="586"/>
                      </a:cubicBezTo>
                      <a:cubicBezTo>
                        <a:pt x="1694" y="586"/>
                        <a:pt x="1764" y="538"/>
                        <a:pt x="1903" y="460"/>
                      </a:cubicBezTo>
                      <a:cubicBezTo>
                        <a:pt x="2041" y="382"/>
                        <a:pt x="2150" y="396"/>
                        <a:pt x="2157" y="352"/>
                      </a:cubicBezTo>
                      <a:cubicBezTo>
                        <a:pt x="2163" y="308"/>
                        <a:pt x="1964" y="352"/>
                        <a:pt x="1930" y="338"/>
                      </a:cubicBezTo>
                      <a:cubicBezTo>
                        <a:pt x="1896" y="325"/>
                        <a:pt x="2069" y="288"/>
                        <a:pt x="2109" y="298"/>
                      </a:cubicBezTo>
                      <a:cubicBezTo>
                        <a:pt x="2150" y="308"/>
                        <a:pt x="2204" y="298"/>
                        <a:pt x="2343" y="230"/>
                      </a:cubicBezTo>
                      <a:cubicBezTo>
                        <a:pt x="2482" y="162"/>
                        <a:pt x="2421" y="145"/>
                        <a:pt x="2363" y="156"/>
                      </a:cubicBezTo>
                      <a:cubicBezTo>
                        <a:pt x="2306" y="166"/>
                        <a:pt x="2241" y="145"/>
                        <a:pt x="2245" y="108"/>
                      </a:cubicBezTo>
                      <a:cubicBezTo>
                        <a:pt x="2248" y="71"/>
                        <a:pt x="2160" y="105"/>
                        <a:pt x="2157" y="85"/>
                      </a:cubicBezTo>
                      <a:cubicBezTo>
                        <a:pt x="2153" y="64"/>
                        <a:pt x="2072" y="74"/>
                        <a:pt x="1984" y="108"/>
                      </a:cubicBezTo>
                      <a:cubicBezTo>
                        <a:pt x="1896" y="142"/>
                        <a:pt x="1977" y="74"/>
                        <a:pt x="2014" y="61"/>
                      </a:cubicBezTo>
                      <a:cubicBezTo>
                        <a:pt x="2052" y="47"/>
                        <a:pt x="1791" y="61"/>
                        <a:pt x="1747" y="30"/>
                      </a:cubicBezTo>
                      <a:cubicBezTo>
                        <a:pt x="1703" y="0"/>
                        <a:pt x="1652" y="81"/>
                        <a:pt x="1612" y="41"/>
                      </a:cubicBezTo>
                      <a:cubicBezTo>
                        <a:pt x="1571" y="0"/>
                        <a:pt x="1466" y="34"/>
                        <a:pt x="1480" y="64"/>
                      </a:cubicBezTo>
                      <a:cubicBezTo>
                        <a:pt x="1493" y="95"/>
                        <a:pt x="1463" y="95"/>
                        <a:pt x="1422" y="61"/>
                      </a:cubicBezTo>
                      <a:cubicBezTo>
                        <a:pt x="1381" y="27"/>
                        <a:pt x="1304" y="64"/>
                        <a:pt x="1232" y="54"/>
                      </a:cubicBezTo>
                      <a:cubicBezTo>
                        <a:pt x="1161" y="44"/>
                        <a:pt x="1192" y="112"/>
                        <a:pt x="1114" y="78"/>
                      </a:cubicBezTo>
                      <a:cubicBezTo>
                        <a:pt x="1036" y="44"/>
                        <a:pt x="951" y="61"/>
                        <a:pt x="975" y="71"/>
                      </a:cubicBezTo>
                      <a:cubicBezTo>
                        <a:pt x="999" y="81"/>
                        <a:pt x="968" y="101"/>
                        <a:pt x="935" y="91"/>
                      </a:cubicBezTo>
                      <a:cubicBezTo>
                        <a:pt x="901" y="81"/>
                        <a:pt x="870" y="95"/>
                        <a:pt x="887" y="129"/>
                      </a:cubicBezTo>
                      <a:cubicBezTo>
                        <a:pt x="904" y="162"/>
                        <a:pt x="762" y="118"/>
                        <a:pt x="762" y="156"/>
                      </a:cubicBezTo>
                      <a:cubicBezTo>
                        <a:pt x="762" y="193"/>
                        <a:pt x="711" y="213"/>
                        <a:pt x="671" y="179"/>
                      </a:cubicBezTo>
                      <a:cubicBezTo>
                        <a:pt x="630" y="145"/>
                        <a:pt x="501" y="135"/>
                        <a:pt x="539" y="166"/>
                      </a:cubicBezTo>
                      <a:cubicBezTo>
                        <a:pt x="576" y="196"/>
                        <a:pt x="423" y="179"/>
                        <a:pt x="464" y="210"/>
                      </a:cubicBezTo>
                      <a:cubicBezTo>
                        <a:pt x="505" y="240"/>
                        <a:pt x="413" y="264"/>
                        <a:pt x="413" y="247"/>
                      </a:cubicBezTo>
                      <a:cubicBezTo>
                        <a:pt x="413" y="230"/>
                        <a:pt x="329" y="200"/>
                        <a:pt x="295" y="230"/>
                      </a:cubicBezTo>
                      <a:cubicBezTo>
                        <a:pt x="261" y="261"/>
                        <a:pt x="251" y="298"/>
                        <a:pt x="234" y="278"/>
                      </a:cubicBezTo>
                      <a:cubicBezTo>
                        <a:pt x="217" y="257"/>
                        <a:pt x="142" y="264"/>
                        <a:pt x="71" y="291"/>
                      </a:cubicBezTo>
                      <a:cubicBezTo>
                        <a:pt x="0" y="318"/>
                        <a:pt x="82" y="338"/>
                        <a:pt x="129" y="308"/>
                      </a:cubicBezTo>
                    </a:path>
                  </a:pathLst>
                </a:custGeom>
                <a:grpFill/>
                <a:ln>
                  <a:noFill/>
                </a:ln>
                <a:effectLst/>
              </p:spPr>
              <p:txBody>
                <a:bodyPr wrap="none" anchor="ctr"/>
                <a:lstStyle/>
                <a:p>
                  <a:endParaRPr lang="en-US">
                    <a:latin typeface="Gudea" panose="02000000000000000000" pitchFamily="50" charset="0"/>
                  </a:endParaRPr>
                </a:p>
              </p:txBody>
            </p:sp>
          </p:grpSp>
          <p:grpSp>
            <p:nvGrpSpPr>
              <p:cNvPr id="6" name="Group 5">
                <a:extLst>
                  <a:ext uri="{FF2B5EF4-FFF2-40B4-BE49-F238E27FC236}">
                    <a16:creationId xmlns:a16="http://schemas.microsoft.com/office/drawing/2014/main" id="{49DE58DD-01A6-8143-995A-AD8AEBCBA1C9}"/>
                  </a:ext>
                </a:extLst>
              </p:cNvPr>
              <p:cNvGrpSpPr/>
              <p:nvPr/>
            </p:nvGrpSpPr>
            <p:grpSpPr>
              <a:xfrm>
                <a:off x="2813338" y="2076124"/>
                <a:ext cx="8752513" cy="3855698"/>
                <a:chOff x="2813338" y="2076124"/>
                <a:chExt cx="8752513" cy="3855698"/>
              </a:xfrm>
              <a:grpFill/>
            </p:grpSpPr>
            <p:sp>
              <p:nvSpPr>
                <p:cNvPr id="12" name="Freeform 5">
                  <a:extLst>
                    <a:ext uri="{FF2B5EF4-FFF2-40B4-BE49-F238E27FC236}">
                      <a16:creationId xmlns:a16="http://schemas.microsoft.com/office/drawing/2014/main" id="{13FB5821-9230-447E-9A0C-5499C53FC87E}"/>
                    </a:ext>
                  </a:extLst>
                </p:cNvPr>
                <p:cNvSpPr>
                  <a:spLocks noChangeArrowheads="1"/>
                </p:cNvSpPr>
                <p:nvPr/>
              </p:nvSpPr>
              <p:spPr bwMode="auto">
                <a:xfrm>
                  <a:off x="6122307" y="4834488"/>
                  <a:ext cx="407750" cy="405863"/>
                </a:xfrm>
                <a:custGeom>
                  <a:avLst/>
                  <a:gdLst>
                    <a:gd name="T0" fmla="*/ 345 w 955"/>
                    <a:gd name="T1" fmla="*/ 921 h 951"/>
                    <a:gd name="T2" fmla="*/ 380 w 955"/>
                    <a:gd name="T3" fmla="*/ 883 h 951"/>
                    <a:gd name="T4" fmla="*/ 411 w 955"/>
                    <a:gd name="T5" fmla="*/ 921 h 951"/>
                    <a:gd name="T6" fmla="*/ 469 w 955"/>
                    <a:gd name="T7" fmla="*/ 948 h 951"/>
                    <a:gd name="T8" fmla="*/ 526 w 955"/>
                    <a:gd name="T9" fmla="*/ 947 h 951"/>
                    <a:gd name="T10" fmla="*/ 547 w 955"/>
                    <a:gd name="T11" fmla="*/ 930 h 951"/>
                    <a:gd name="T12" fmla="*/ 575 w 955"/>
                    <a:gd name="T13" fmla="*/ 625 h 951"/>
                    <a:gd name="T14" fmla="*/ 575 w 955"/>
                    <a:gd name="T15" fmla="*/ 397 h 951"/>
                    <a:gd name="T16" fmla="*/ 652 w 955"/>
                    <a:gd name="T17" fmla="*/ 367 h 951"/>
                    <a:gd name="T18" fmla="*/ 658 w 955"/>
                    <a:gd name="T19" fmla="*/ 100 h 951"/>
                    <a:gd name="T20" fmla="*/ 749 w 955"/>
                    <a:gd name="T21" fmla="*/ 83 h 951"/>
                    <a:gd name="T22" fmla="*/ 809 w 955"/>
                    <a:gd name="T23" fmla="*/ 64 h 951"/>
                    <a:gd name="T24" fmla="*/ 836 w 955"/>
                    <a:gd name="T25" fmla="*/ 83 h 951"/>
                    <a:gd name="T26" fmla="*/ 911 w 955"/>
                    <a:gd name="T27" fmla="*/ 61 h 951"/>
                    <a:gd name="T28" fmla="*/ 925 w 955"/>
                    <a:gd name="T29" fmla="*/ 59 h 951"/>
                    <a:gd name="T30" fmla="*/ 937 w 955"/>
                    <a:gd name="T31" fmla="*/ 57 h 951"/>
                    <a:gd name="T32" fmla="*/ 952 w 955"/>
                    <a:gd name="T33" fmla="*/ 54 h 951"/>
                    <a:gd name="T34" fmla="*/ 954 w 955"/>
                    <a:gd name="T35" fmla="*/ 53 h 951"/>
                    <a:gd name="T36" fmla="*/ 952 w 955"/>
                    <a:gd name="T37" fmla="*/ 48 h 951"/>
                    <a:gd name="T38" fmla="*/ 949 w 955"/>
                    <a:gd name="T39" fmla="*/ 40 h 951"/>
                    <a:gd name="T40" fmla="*/ 929 w 955"/>
                    <a:gd name="T41" fmla="*/ 38 h 951"/>
                    <a:gd name="T42" fmla="*/ 916 w 955"/>
                    <a:gd name="T43" fmla="*/ 39 h 951"/>
                    <a:gd name="T44" fmla="*/ 817 w 955"/>
                    <a:gd name="T45" fmla="*/ 52 h 951"/>
                    <a:gd name="T46" fmla="*/ 808 w 955"/>
                    <a:gd name="T47" fmla="*/ 54 h 951"/>
                    <a:gd name="T48" fmla="*/ 798 w 955"/>
                    <a:gd name="T49" fmla="*/ 57 h 951"/>
                    <a:gd name="T50" fmla="*/ 722 w 955"/>
                    <a:gd name="T51" fmla="*/ 69 h 951"/>
                    <a:gd name="T52" fmla="*/ 675 w 955"/>
                    <a:gd name="T53" fmla="*/ 64 h 951"/>
                    <a:gd name="T54" fmla="*/ 510 w 955"/>
                    <a:gd name="T55" fmla="*/ 65 h 951"/>
                    <a:gd name="T56" fmla="*/ 480 w 955"/>
                    <a:gd name="T57" fmla="*/ 38 h 951"/>
                    <a:gd name="T58" fmla="*/ 147 w 955"/>
                    <a:gd name="T59" fmla="*/ 18 h 951"/>
                    <a:gd name="T60" fmla="*/ 67 w 955"/>
                    <a:gd name="T61" fmla="*/ 18 h 951"/>
                    <a:gd name="T62" fmla="*/ 44 w 955"/>
                    <a:gd name="T63" fmla="*/ 0 h 951"/>
                    <a:gd name="T64" fmla="*/ 23 w 955"/>
                    <a:gd name="T65" fmla="*/ 18 h 951"/>
                    <a:gd name="T66" fmla="*/ 41 w 955"/>
                    <a:gd name="T67" fmla="*/ 115 h 951"/>
                    <a:gd name="T68" fmla="*/ 159 w 955"/>
                    <a:gd name="T69" fmla="*/ 361 h 951"/>
                    <a:gd name="T70" fmla="*/ 196 w 955"/>
                    <a:gd name="T71" fmla="*/ 506 h 951"/>
                    <a:gd name="T72" fmla="*/ 225 w 955"/>
                    <a:gd name="T73" fmla="*/ 681 h 951"/>
                    <a:gd name="T74" fmla="*/ 275 w 955"/>
                    <a:gd name="T75" fmla="*/ 863 h 951"/>
                    <a:gd name="T76" fmla="*/ 323 w 955"/>
                    <a:gd name="T77" fmla="*/ 922 h 951"/>
                    <a:gd name="T78" fmla="*/ 342 w 955"/>
                    <a:gd name="T79" fmla="*/ 923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5" h="951">
                      <a:moveTo>
                        <a:pt x="342" y="923"/>
                      </a:moveTo>
                      <a:cubicBezTo>
                        <a:pt x="344" y="923"/>
                        <a:pt x="345" y="922"/>
                        <a:pt x="345" y="921"/>
                      </a:cubicBezTo>
                      <a:cubicBezTo>
                        <a:pt x="345" y="921"/>
                        <a:pt x="345" y="921"/>
                        <a:pt x="345" y="920"/>
                      </a:cubicBezTo>
                      <a:cubicBezTo>
                        <a:pt x="345" y="905"/>
                        <a:pt x="363" y="883"/>
                        <a:pt x="380" y="883"/>
                      </a:cubicBezTo>
                      <a:cubicBezTo>
                        <a:pt x="385" y="883"/>
                        <a:pt x="393" y="885"/>
                        <a:pt x="399" y="894"/>
                      </a:cubicBezTo>
                      <a:cubicBezTo>
                        <a:pt x="405" y="903"/>
                        <a:pt x="408" y="912"/>
                        <a:pt x="411" y="921"/>
                      </a:cubicBezTo>
                      <a:cubicBezTo>
                        <a:pt x="416" y="938"/>
                        <a:pt x="419" y="946"/>
                        <a:pt x="435" y="946"/>
                      </a:cubicBezTo>
                      <a:cubicBezTo>
                        <a:pt x="445" y="946"/>
                        <a:pt x="456" y="947"/>
                        <a:pt x="469" y="948"/>
                      </a:cubicBezTo>
                      <a:cubicBezTo>
                        <a:pt x="482" y="949"/>
                        <a:pt x="495" y="950"/>
                        <a:pt x="505" y="950"/>
                      </a:cubicBezTo>
                      <a:cubicBezTo>
                        <a:pt x="521" y="950"/>
                        <a:pt x="525" y="948"/>
                        <a:pt x="526" y="947"/>
                      </a:cubicBezTo>
                      <a:cubicBezTo>
                        <a:pt x="527" y="946"/>
                        <a:pt x="527" y="946"/>
                        <a:pt x="527" y="946"/>
                      </a:cubicBezTo>
                      <a:cubicBezTo>
                        <a:pt x="531" y="940"/>
                        <a:pt x="538" y="935"/>
                        <a:pt x="547" y="930"/>
                      </a:cubicBezTo>
                      <a:cubicBezTo>
                        <a:pt x="560" y="922"/>
                        <a:pt x="575" y="912"/>
                        <a:pt x="575" y="900"/>
                      </a:cubicBezTo>
                      <a:lnTo>
                        <a:pt x="575" y="625"/>
                      </a:lnTo>
                      <a:lnTo>
                        <a:pt x="575" y="612"/>
                      </a:lnTo>
                      <a:lnTo>
                        <a:pt x="575" y="397"/>
                      </a:lnTo>
                      <a:cubicBezTo>
                        <a:pt x="575" y="383"/>
                        <a:pt x="593" y="382"/>
                        <a:pt x="612" y="381"/>
                      </a:cubicBezTo>
                      <a:cubicBezTo>
                        <a:pt x="634" y="379"/>
                        <a:pt x="652" y="377"/>
                        <a:pt x="652" y="367"/>
                      </a:cubicBezTo>
                      <a:lnTo>
                        <a:pt x="652" y="100"/>
                      </a:lnTo>
                      <a:lnTo>
                        <a:pt x="658" y="100"/>
                      </a:lnTo>
                      <a:cubicBezTo>
                        <a:pt x="658" y="99"/>
                        <a:pt x="714" y="95"/>
                        <a:pt x="729" y="91"/>
                      </a:cubicBezTo>
                      <a:cubicBezTo>
                        <a:pt x="733" y="90"/>
                        <a:pt x="740" y="86"/>
                        <a:pt x="749" y="83"/>
                      </a:cubicBezTo>
                      <a:cubicBezTo>
                        <a:pt x="751" y="82"/>
                        <a:pt x="754" y="81"/>
                        <a:pt x="756" y="80"/>
                      </a:cubicBezTo>
                      <a:cubicBezTo>
                        <a:pt x="775" y="72"/>
                        <a:pt x="795" y="64"/>
                        <a:pt x="809" y="64"/>
                      </a:cubicBezTo>
                      <a:cubicBezTo>
                        <a:pt x="813" y="64"/>
                        <a:pt x="817" y="65"/>
                        <a:pt x="819" y="67"/>
                      </a:cubicBezTo>
                      <a:cubicBezTo>
                        <a:pt x="825" y="70"/>
                        <a:pt x="830" y="76"/>
                        <a:pt x="836" y="83"/>
                      </a:cubicBezTo>
                      <a:cubicBezTo>
                        <a:pt x="840" y="88"/>
                        <a:pt x="849" y="97"/>
                        <a:pt x="852" y="97"/>
                      </a:cubicBezTo>
                      <a:cubicBezTo>
                        <a:pt x="855" y="93"/>
                        <a:pt x="882" y="61"/>
                        <a:pt x="911" y="61"/>
                      </a:cubicBezTo>
                      <a:cubicBezTo>
                        <a:pt x="913" y="61"/>
                        <a:pt x="916" y="61"/>
                        <a:pt x="919" y="60"/>
                      </a:cubicBezTo>
                      <a:cubicBezTo>
                        <a:pt x="921" y="60"/>
                        <a:pt x="923" y="60"/>
                        <a:pt x="925" y="59"/>
                      </a:cubicBezTo>
                      <a:cubicBezTo>
                        <a:pt x="927" y="59"/>
                        <a:pt x="928" y="59"/>
                        <a:pt x="930" y="59"/>
                      </a:cubicBezTo>
                      <a:cubicBezTo>
                        <a:pt x="932" y="58"/>
                        <a:pt x="935" y="58"/>
                        <a:pt x="937" y="57"/>
                      </a:cubicBezTo>
                      <a:cubicBezTo>
                        <a:pt x="939" y="57"/>
                        <a:pt x="940" y="56"/>
                        <a:pt x="941" y="56"/>
                      </a:cubicBezTo>
                      <a:cubicBezTo>
                        <a:pt x="945" y="55"/>
                        <a:pt x="948" y="54"/>
                        <a:pt x="952" y="54"/>
                      </a:cubicBezTo>
                      <a:cubicBezTo>
                        <a:pt x="952" y="53"/>
                        <a:pt x="953" y="53"/>
                        <a:pt x="953" y="53"/>
                      </a:cubicBezTo>
                      <a:lnTo>
                        <a:pt x="954" y="53"/>
                      </a:lnTo>
                      <a:cubicBezTo>
                        <a:pt x="953" y="52"/>
                        <a:pt x="953" y="51"/>
                        <a:pt x="952" y="51"/>
                      </a:cubicBezTo>
                      <a:cubicBezTo>
                        <a:pt x="952" y="50"/>
                        <a:pt x="952" y="49"/>
                        <a:pt x="952" y="48"/>
                      </a:cubicBezTo>
                      <a:cubicBezTo>
                        <a:pt x="951" y="45"/>
                        <a:pt x="950" y="42"/>
                        <a:pt x="950" y="40"/>
                      </a:cubicBezTo>
                      <a:cubicBezTo>
                        <a:pt x="950" y="40"/>
                        <a:pt x="950" y="40"/>
                        <a:pt x="949" y="40"/>
                      </a:cubicBezTo>
                      <a:cubicBezTo>
                        <a:pt x="948" y="40"/>
                        <a:pt x="947" y="40"/>
                        <a:pt x="946" y="39"/>
                      </a:cubicBezTo>
                      <a:cubicBezTo>
                        <a:pt x="942" y="39"/>
                        <a:pt x="937" y="38"/>
                        <a:pt x="929" y="38"/>
                      </a:cubicBezTo>
                      <a:cubicBezTo>
                        <a:pt x="925" y="38"/>
                        <a:pt x="921" y="38"/>
                        <a:pt x="916" y="39"/>
                      </a:cubicBezTo>
                      <a:lnTo>
                        <a:pt x="916" y="39"/>
                      </a:lnTo>
                      <a:cubicBezTo>
                        <a:pt x="884" y="40"/>
                        <a:pt x="841" y="47"/>
                        <a:pt x="818" y="52"/>
                      </a:cubicBezTo>
                      <a:lnTo>
                        <a:pt x="817" y="52"/>
                      </a:lnTo>
                      <a:cubicBezTo>
                        <a:pt x="815" y="53"/>
                        <a:pt x="812" y="53"/>
                        <a:pt x="811" y="53"/>
                      </a:cubicBezTo>
                      <a:cubicBezTo>
                        <a:pt x="810" y="54"/>
                        <a:pt x="809" y="54"/>
                        <a:pt x="808" y="54"/>
                      </a:cubicBezTo>
                      <a:cubicBezTo>
                        <a:pt x="807" y="54"/>
                        <a:pt x="806" y="54"/>
                        <a:pt x="805" y="55"/>
                      </a:cubicBezTo>
                      <a:cubicBezTo>
                        <a:pt x="801" y="56"/>
                        <a:pt x="799" y="56"/>
                        <a:pt x="798" y="57"/>
                      </a:cubicBezTo>
                      <a:cubicBezTo>
                        <a:pt x="787" y="60"/>
                        <a:pt x="766" y="65"/>
                        <a:pt x="744" y="67"/>
                      </a:cubicBezTo>
                      <a:cubicBezTo>
                        <a:pt x="737" y="68"/>
                        <a:pt x="729" y="69"/>
                        <a:pt x="722" y="69"/>
                      </a:cubicBezTo>
                      <a:cubicBezTo>
                        <a:pt x="717" y="69"/>
                        <a:pt x="713" y="70"/>
                        <a:pt x="709" y="70"/>
                      </a:cubicBezTo>
                      <a:cubicBezTo>
                        <a:pt x="694" y="70"/>
                        <a:pt x="682" y="68"/>
                        <a:pt x="675" y="64"/>
                      </a:cubicBezTo>
                      <a:cubicBezTo>
                        <a:pt x="671" y="62"/>
                        <a:pt x="660" y="60"/>
                        <a:pt x="624" y="60"/>
                      </a:cubicBezTo>
                      <a:cubicBezTo>
                        <a:pt x="575" y="60"/>
                        <a:pt x="511" y="65"/>
                        <a:pt x="510" y="65"/>
                      </a:cubicBezTo>
                      <a:lnTo>
                        <a:pt x="507" y="65"/>
                      </a:lnTo>
                      <a:lnTo>
                        <a:pt x="480" y="38"/>
                      </a:lnTo>
                      <a:lnTo>
                        <a:pt x="219" y="38"/>
                      </a:lnTo>
                      <a:cubicBezTo>
                        <a:pt x="194" y="38"/>
                        <a:pt x="173" y="35"/>
                        <a:pt x="147" y="18"/>
                      </a:cubicBezTo>
                      <a:cubicBezTo>
                        <a:pt x="127" y="4"/>
                        <a:pt x="107" y="3"/>
                        <a:pt x="81" y="15"/>
                      </a:cubicBezTo>
                      <a:cubicBezTo>
                        <a:pt x="75" y="17"/>
                        <a:pt x="71" y="18"/>
                        <a:pt x="67" y="18"/>
                      </a:cubicBezTo>
                      <a:cubicBezTo>
                        <a:pt x="58" y="18"/>
                        <a:pt x="54" y="11"/>
                        <a:pt x="52" y="6"/>
                      </a:cubicBezTo>
                      <a:cubicBezTo>
                        <a:pt x="49" y="2"/>
                        <a:pt x="48" y="0"/>
                        <a:pt x="44" y="0"/>
                      </a:cubicBezTo>
                      <a:cubicBezTo>
                        <a:pt x="29" y="0"/>
                        <a:pt x="24" y="15"/>
                        <a:pt x="24" y="15"/>
                      </a:cubicBezTo>
                      <a:lnTo>
                        <a:pt x="23" y="18"/>
                      </a:lnTo>
                      <a:lnTo>
                        <a:pt x="0" y="24"/>
                      </a:lnTo>
                      <a:cubicBezTo>
                        <a:pt x="0" y="45"/>
                        <a:pt x="17" y="82"/>
                        <a:pt x="41" y="115"/>
                      </a:cubicBezTo>
                      <a:cubicBezTo>
                        <a:pt x="68" y="151"/>
                        <a:pt x="100" y="218"/>
                        <a:pt x="116" y="273"/>
                      </a:cubicBezTo>
                      <a:cubicBezTo>
                        <a:pt x="125" y="302"/>
                        <a:pt x="143" y="332"/>
                        <a:pt x="159" y="361"/>
                      </a:cubicBezTo>
                      <a:cubicBezTo>
                        <a:pt x="174" y="387"/>
                        <a:pt x="188" y="412"/>
                        <a:pt x="194" y="432"/>
                      </a:cubicBezTo>
                      <a:cubicBezTo>
                        <a:pt x="201" y="455"/>
                        <a:pt x="198" y="482"/>
                        <a:pt x="196" y="506"/>
                      </a:cubicBezTo>
                      <a:cubicBezTo>
                        <a:pt x="194" y="528"/>
                        <a:pt x="192" y="548"/>
                        <a:pt x="197" y="560"/>
                      </a:cubicBezTo>
                      <a:cubicBezTo>
                        <a:pt x="211" y="589"/>
                        <a:pt x="219" y="638"/>
                        <a:pt x="225" y="681"/>
                      </a:cubicBezTo>
                      <a:cubicBezTo>
                        <a:pt x="226" y="689"/>
                        <a:pt x="227" y="699"/>
                        <a:pt x="228" y="709"/>
                      </a:cubicBezTo>
                      <a:cubicBezTo>
                        <a:pt x="234" y="757"/>
                        <a:pt x="242" y="831"/>
                        <a:pt x="275" y="863"/>
                      </a:cubicBezTo>
                      <a:cubicBezTo>
                        <a:pt x="290" y="877"/>
                        <a:pt x="306" y="898"/>
                        <a:pt x="322" y="922"/>
                      </a:cubicBezTo>
                      <a:lnTo>
                        <a:pt x="323" y="922"/>
                      </a:lnTo>
                      <a:cubicBezTo>
                        <a:pt x="328" y="923"/>
                        <a:pt x="333" y="923"/>
                        <a:pt x="337" y="923"/>
                      </a:cubicBezTo>
                      <a:cubicBezTo>
                        <a:pt x="339" y="923"/>
                        <a:pt x="341" y="923"/>
                        <a:pt x="342" y="923"/>
                      </a:cubicBezTo>
                    </a:path>
                  </a:pathLst>
                </a:custGeom>
                <a:grpFill/>
                <a:ln>
                  <a:noFill/>
                </a:ln>
                <a:effectLst/>
              </p:spPr>
              <p:txBody>
                <a:bodyPr wrap="none" anchor="ctr"/>
                <a:lstStyle/>
                <a:p>
                  <a:endParaRPr lang="en-US">
                    <a:latin typeface="Gudea" panose="02000000000000000000" pitchFamily="50" charset="0"/>
                  </a:endParaRPr>
                </a:p>
              </p:txBody>
            </p:sp>
            <p:sp>
              <p:nvSpPr>
                <p:cNvPr id="14" name="Freeform 7">
                  <a:extLst>
                    <a:ext uri="{FF2B5EF4-FFF2-40B4-BE49-F238E27FC236}">
                      <a16:creationId xmlns:a16="http://schemas.microsoft.com/office/drawing/2014/main" id="{19A3C2E7-5FFF-4C16-A9D0-A5E539E4A90F}"/>
                    </a:ext>
                  </a:extLst>
                </p:cNvPr>
                <p:cNvSpPr>
                  <a:spLocks noChangeArrowheads="1"/>
                </p:cNvSpPr>
                <p:nvPr/>
              </p:nvSpPr>
              <p:spPr bwMode="auto">
                <a:xfrm>
                  <a:off x="6372216" y="4862674"/>
                  <a:ext cx="285613" cy="306276"/>
                </a:xfrm>
                <a:custGeom>
                  <a:avLst/>
                  <a:gdLst>
                    <a:gd name="T0" fmla="*/ 46 w 670"/>
                    <a:gd name="T1" fmla="*/ 682 h 718"/>
                    <a:gd name="T2" fmla="*/ 45 w 670"/>
                    <a:gd name="T3" fmla="*/ 695 h 718"/>
                    <a:gd name="T4" fmla="*/ 53 w 670"/>
                    <a:gd name="T5" fmla="*/ 713 h 718"/>
                    <a:gd name="T6" fmla="*/ 102 w 670"/>
                    <a:gd name="T7" fmla="*/ 717 h 718"/>
                    <a:gd name="T8" fmla="*/ 147 w 670"/>
                    <a:gd name="T9" fmla="*/ 688 h 718"/>
                    <a:gd name="T10" fmla="*/ 183 w 670"/>
                    <a:gd name="T11" fmla="*/ 652 h 718"/>
                    <a:gd name="T12" fmla="*/ 231 w 670"/>
                    <a:gd name="T13" fmla="*/ 581 h 718"/>
                    <a:gd name="T14" fmla="*/ 264 w 670"/>
                    <a:gd name="T15" fmla="*/ 595 h 718"/>
                    <a:gd name="T16" fmla="*/ 306 w 670"/>
                    <a:gd name="T17" fmla="*/ 616 h 718"/>
                    <a:gd name="T18" fmla="*/ 408 w 670"/>
                    <a:gd name="T19" fmla="*/ 588 h 718"/>
                    <a:gd name="T20" fmla="*/ 443 w 670"/>
                    <a:gd name="T21" fmla="*/ 527 h 718"/>
                    <a:gd name="T22" fmla="*/ 540 w 670"/>
                    <a:gd name="T23" fmla="*/ 428 h 718"/>
                    <a:gd name="T24" fmla="*/ 626 w 670"/>
                    <a:gd name="T25" fmla="*/ 365 h 718"/>
                    <a:gd name="T26" fmla="*/ 648 w 670"/>
                    <a:gd name="T27" fmla="*/ 353 h 718"/>
                    <a:gd name="T28" fmla="*/ 654 w 670"/>
                    <a:gd name="T29" fmla="*/ 345 h 718"/>
                    <a:gd name="T30" fmla="*/ 661 w 670"/>
                    <a:gd name="T31" fmla="*/ 335 h 718"/>
                    <a:gd name="T32" fmla="*/ 669 w 670"/>
                    <a:gd name="T33" fmla="*/ 324 h 718"/>
                    <a:gd name="T34" fmla="*/ 621 w 670"/>
                    <a:gd name="T35" fmla="*/ 298 h 718"/>
                    <a:gd name="T36" fmla="*/ 581 w 670"/>
                    <a:gd name="T37" fmla="*/ 278 h 718"/>
                    <a:gd name="T38" fmla="*/ 545 w 670"/>
                    <a:gd name="T39" fmla="*/ 208 h 718"/>
                    <a:gd name="T40" fmla="*/ 458 w 670"/>
                    <a:gd name="T41" fmla="*/ 134 h 718"/>
                    <a:gd name="T42" fmla="*/ 417 w 670"/>
                    <a:gd name="T43" fmla="*/ 43 h 718"/>
                    <a:gd name="T44" fmla="*/ 369 w 670"/>
                    <a:gd name="T45" fmla="*/ 1 h 718"/>
                    <a:gd name="T46" fmla="*/ 274 w 670"/>
                    <a:gd name="T47" fmla="*/ 41 h 718"/>
                    <a:gd name="T48" fmla="*/ 240 w 670"/>
                    <a:gd name="T49" fmla="*/ 27 h 718"/>
                    <a:gd name="T50" fmla="*/ 222 w 670"/>
                    <a:gd name="T51" fmla="*/ 12 h 718"/>
                    <a:gd name="T52" fmla="*/ 145 w 670"/>
                    <a:gd name="T53" fmla="*/ 38 h 718"/>
                    <a:gd name="T54" fmla="*/ 77 w 670"/>
                    <a:gd name="T55" fmla="*/ 303 h 718"/>
                    <a:gd name="T56" fmla="*/ 0 w 670"/>
                    <a:gd name="T57" fmla="*/ 333 h 718"/>
                    <a:gd name="T58" fmla="*/ 6 w 670"/>
                    <a:gd name="T59" fmla="*/ 556 h 718"/>
                    <a:gd name="T60" fmla="*/ 19 w 670"/>
                    <a:gd name="T61" fmla="*/ 562 h 718"/>
                    <a:gd name="T62" fmla="*/ 29 w 670"/>
                    <a:gd name="T63" fmla="*/ 569 h 718"/>
                    <a:gd name="T64" fmla="*/ 36 w 670"/>
                    <a:gd name="T65" fmla="*/ 579 h 718"/>
                    <a:gd name="T66" fmla="*/ 61 w 670"/>
                    <a:gd name="T67" fmla="*/ 668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18">
                      <a:moveTo>
                        <a:pt x="48" y="681"/>
                      </a:moveTo>
                      <a:cubicBezTo>
                        <a:pt x="47" y="681"/>
                        <a:pt x="46" y="682"/>
                        <a:pt x="46" y="682"/>
                      </a:cubicBezTo>
                      <a:cubicBezTo>
                        <a:pt x="46" y="682"/>
                        <a:pt x="45" y="683"/>
                        <a:pt x="45" y="685"/>
                      </a:cubicBezTo>
                      <a:cubicBezTo>
                        <a:pt x="45" y="688"/>
                        <a:pt x="45" y="691"/>
                        <a:pt x="45" y="695"/>
                      </a:cubicBezTo>
                      <a:cubicBezTo>
                        <a:pt x="44" y="701"/>
                        <a:pt x="43" y="708"/>
                        <a:pt x="45" y="710"/>
                      </a:cubicBezTo>
                      <a:cubicBezTo>
                        <a:pt x="47" y="712"/>
                        <a:pt x="50" y="713"/>
                        <a:pt x="53" y="713"/>
                      </a:cubicBezTo>
                      <a:cubicBezTo>
                        <a:pt x="60" y="713"/>
                        <a:pt x="68" y="714"/>
                        <a:pt x="76" y="715"/>
                      </a:cubicBezTo>
                      <a:cubicBezTo>
                        <a:pt x="85" y="716"/>
                        <a:pt x="94" y="717"/>
                        <a:pt x="102" y="717"/>
                      </a:cubicBezTo>
                      <a:cubicBezTo>
                        <a:pt x="114" y="717"/>
                        <a:pt x="121" y="715"/>
                        <a:pt x="125" y="710"/>
                      </a:cubicBezTo>
                      <a:cubicBezTo>
                        <a:pt x="130" y="704"/>
                        <a:pt x="138" y="697"/>
                        <a:pt x="147" y="688"/>
                      </a:cubicBezTo>
                      <a:cubicBezTo>
                        <a:pt x="156" y="681"/>
                        <a:pt x="166" y="671"/>
                        <a:pt x="175" y="661"/>
                      </a:cubicBezTo>
                      <a:cubicBezTo>
                        <a:pt x="178" y="658"/>
                        <a:pt x="181" y="655"/>
                        <a:pt x="183" y="652"/>
                      </a:cubicBezTo>
                      <a:cubicBezTo>
                        <a:pt x="189" y="645"/>
                        <a:pt x="193" y="639"/>
                        <a:pt x="194" y="634"/>
                      </a:cubicBezTo>
                      <a:cubicBezTo>
                        <a:pt x="197" y="609"/>
                        <a:pt x="208" y="581"/>
                        <a:pt x="231" y="581"/>
                      </a:cubicBezTo>
                      <a:cubicBezTo>
                        <a:pt x="238" y="581"/>
                        <a:pt x="246" y="584"/>
                        <a:pt x="255" y="589"/>
                      </a:cubicBezTo>
                      <a:lnTo>
                        <a:pt x="264" y="595"/>
                      </a:lnTo>
                      <a:cubicBezTo>
                        <a:pt x="278" y="604"/>
                        <a:pt x="286" y="610"/>
                        <a:pt x="296" y="613"/>
                      </a:cubicBezTo>
                      <a:cubicBezTo>
                        <a:pt x="299" y="614"/>
                        <a:pt x="302" y="615"/>
                        <a:pt x="306" y="616"/>
                      </a:cubicBezTo>
                      <a:cubicBezTo>
                        <a:pt x="315" y="617"/>
                        <a:pt x="326" y="618"/>
                        <a:pt x="342" y="618"/>
                      </a:cubicBezTo>
                      <a:cubicBezTo>
                        <a:pt x="391" y="618"/>
                        <a:pt x="401" y="616"/>
                        <a:pt x="408" y="588"/>
                      </a:cubicBezTo>
                      <a:cubicBezTo>
                        <a:pt x="411" y="579"/>
                        <a:pt x="412" y="571"/>
                        <a:pt x="413" y="564"/>
                      </a:cubicBezTo>
                      <a:cubicBezTo>
                        <a:pt x="415" y="545"/>
                        <a:pt x="417" y="527"/>
                        <a:pt x="443" y="527"/>
                      </a:cubicBezTo>
                      <a:cubicBezTo>
                        <a:pt x="470" y="527"/>
                        <a:pt x="503" y="502"/>
                        <a:pt x="503" y="486"/>
                      </a:cubicBezTo>
                      <a:cubicBezTo>
                        <a:pt x="503" y="463"/>
                        <a:pt x="518" y="428"/>
                        <a:pt x="540" y="428"/>
                      </a:cubicBezTo>
                      <a:cubicBezTo>
                        <a:pt x="557" y="428"/>
                        <a:pt x="592" y="407"/>
                        <a:pt x="596" y="388"/>
                      </a:cubicBezTo>
                      <a:cubicBezTo>
                        <a:pt x="599" y="371"/>
                        <a:pt x="614" y="368"/>
                        <a:pt x="626" y="365"/>
                      </a:cubicBezTo>
                      <a:cubicBezTo>
                        <a:pt x="634" y="364"/>
                        <a:pt x="641" y="362"/>
                        <a:pt x="644" y="358"/>
                      </a:cubicBezTo>
                      <a:cubicBezTo>
                        <a:pt x="645" y="357"/>
                        <a:pt x="647" y="355"/>
                        <a:pt x="648" y="353"/>
                      </a:cubicBezTo>
                      <a:cubicBezTo>
                        <a:pt x="649" y="352"/>
                        <a:pt x="649" y="352"/>
                        <a:pt x="650" y="351"/>
                      </a:cubicBezTo>
                      <a:cubicBezTo>
                        <a:pt x="651" y="349"/>
                        <a:pt x="652" y="347"/>
                        <a:pt x="654" y="345"/>
                      </a:cubicBezTo>
                      <a:cubicBezTo>
                        <a:pt x="655" y="344"/>
                        <a:pt x="655" y="343"/>
                        <a:pt x="656" y="343"/>
                      </a:cubicBezTo>
                      <a:cubicBezTo>
                        <a:pt x="657" y="340"/>
                        <a:pt x="659" y="338"/>
                        <a:pt x="661" y="335"/>
                      </a:cubicBezTo>
                      <a:cubicBezTo>
                        <a:pt x="662" y="334"/>
                        <a:pt x="663" y="332"/>
                        <a:pt x="664" y="331"/>
                      </a:cubicBezTo>
                      <a:cubicBezTo>
                        <a:pt x="665" y="329"/>
                        <a:pt x="667" y="326"/>
                        <a:pt x="669" y="324"/>
                      </a:cubicBezTo>
                      <a:cubicBezTo>
                        <a:pt x="669" y="315"/>
                        <a:pt x="666" y="297"/>
                        <a:pt x="621" y="298"/>
                      </a:cubicBezTo>
                      <a:lnTo>
                        <a:pt x="621" y="298"/>
                      </a:lnTo>
                      <a:lnTo>
                        <a:pt x="621" y="298"/>
                      </a:lnTo>
                      <a:cubicBezTo>
                        <a:pt x="608" y="298"/>
                        <a:pt x="593" y="291"/>
                        <a:pt x="581" y="278"/>
                      </a:cubicBezTo>
                      <a:cubicBezTo>
                        <a:pt x="569" y="266"/>
                        <a:pt x="562" y="251"/>
                        <a:pt x="562" y="239"/>
                      </a:cubicBezTo>
                      <a:cubicBezTo>
                        <a:pt x="562" y="229"/>
                        <a:pt x="553" y="218"/>
                        <a:pt x="545" y="208"/>
                      </a:cubicBezTo>
                      <a:cubicBezTo>
                        <a:pt x="538" y="199"/>
                        <a:pt x="531" y="191"/>
                        <a:pt x="531" y="182"/>
                      </a:cubicBezTo>
                      <a:cubicBezTo>
                        <a:pt x="531" y="173"/>
                        <a:pt x="495" y="149"/>
                        <a:pt x="458" y="134"/>
                      </a:cubicBezTo>
                      <a:cubicBezTo>
                        <a:pt x="440" y="126"/>
                        <a:pt x="432" y="94"/>
                        <a:pt x="425" y="68"/>
                      </a:cubicBezTo>
                      <a:cubicBezTo>
                        <a:pt x="423" y="59"/>
                        <a:pt x="419" y="46"/>
                        <a:pt x="417" y="43"/>
                      </a:cubicBezTo>
                      <a:cubicBezTo>
                        <a:pt x="405" y="41"/>
                        <a:pt x="383" y="18"/>
                        <a:pt x="372" y="0"/>
                      </a:cubicBezTo>
                      <a:lnTo>
                        <a:pt x="369" y="1"/>
                      </a:lnTo>
                      <a:cubicBezTo>
                        <a:pt x="353" y="5"/>
                        <a:pt x="335" y="9"/>
                        <a:pt x="324" y="9"/>
                      </a:cubicBezTo>
                      <a:cubicBezTo>
                        <a:pt x="305" y="9"/>
                        <a:pt x="284" y="29"/>
                        <a:pt x="274" y="41"/>
                      </a:cubicBezTo>
                      <a:cubicBezTo>
                        <a:pt x="271" y="45"/>
                        <a:pt x="268" y="45"/>
                        <a:pt x="265" y="45"/>
                      </a:cubicBezTo>
                      <a:cubicBezTo>
                        <a:pt x="257" y="45"/>
                        <a:pt x="249" y="37"/>
                        <a:pt x="240" y="27"/>
                      </a:cubicBezTo>
                      <a:cubicBezTo>
                        <a:pt x="235" y="21"/>
                        <a:pt x="230" y="15"/>
                        <a:pt x="226" y="13"/>
                      </a:cubicBezTo>
                      <a:cubicBezTo>
                        <a:pt x="225" y="12"/>
                        <a:pt x="224" y="12"/>
                        <a:pt x="222" y="12"/>
                      </a:cubicBezTo>
                      <a:cubicBezTo>
                        <a:pt x="209" y="12"/>
                        <a:pt x="184" y="22"/>
                        <a:pt x="166" y="30"/>
                      </a:cubicBezTo>
                      <a:cubicBezTo>
                        <a:pt x="157" y="34"/>
                        <a:pt x="150" y="37"/>
                        <a:pt x="145" y="38"/>
                      </a:cubicBezTo>
                      <a:cubicBezTo>
                        <a:pt x="132" y="42"/>
                        <a:pt x="92" y="46"/>
                        <a:pt x="77" y="47"/>
                      </a:cubicBezTo>
                      <a:lnTo>
                        <a:pt x="77" y="303"/>
                      </a:lnTo>
                      <a:cubicBezTo>
                        <a:pt x="77" y="325"/>
                        <a:pt x="49" y="327"/>
                        <a:pt x="26" y="329"/>
                      </a:cubicBezTo>
                      <a:cubicBezTo>
                        <a:pt x="17" y="329"/>
                        <a:pt x="2" y="330"/>
                        <a:pt x="0" y="333"/>
                      </a:cubicBezTo>
                      <a:lnTo>
                        <a:pt x="0" y="553"/>
                      </a:lnTo>
                      <a:cubicBezTo>
                        <a:pt x="2" y="554"/>
                        <a:pt x="4" y="555"/>
                        <a:pt x="6" y="556"/>
                      </a:cubicBezTo>
                      <a:cubicBezTo>
                        <a:pt x="8" y="556"/>
                        <a:pt x="11" y="557"/>
                        <a:pt x="13" y="558"/>
                      </a:cubicBezTo>
                      <a:cubicBezTo>
                        <a:pt x="15" y="560"/>
                        <a:pt x="17" y="561"/>
                        <a:pt x="19" y="562"/>
                      </a:cubicBezTo>
                      <a:cubicBezTo>
                        <a:pt x="21" y="563"/>
                        <a:pt x="22" y="564"/>
                        <a:pt x="24" y="565"/>
                      </a:cubicBezTo>
                      <a:cubicBezTo>
                        <a:pt x="26" y="566"/>
                        <a:pt x="27" y="568"/>
                        <a:pt x="29" y="569"/>
                      </a:cubicBezTo>
                      <a:cubicBezTo>
                        <a:pt x="30" y="570"/>
                        <a:pt x="31" y="571"/>
                        <a:pt x="31" y="572"/>
                      </a:cubicBezTo>
                      <a:cubicBezTo>
                        <a:pt x="34" y="574"/>
                        <a:pt x="35" y="576"/>
                        <a:pt x="36" y="579"/>
                      </a:cubicBezTo>
                      <a:lnTo>
                        <a:pt x="37" y="581"/>
                      </a:lnTo>
                      <a:cubicBezTo>
                        <a:pt x="55" y="626"/>
                        <a:pt x="65" y="656"/>
                        <a:pt x="61" y="668"/>
                      </a:cubicBezTo>
                      <a:cubicBezTo>
                        <a:pt x="58" y="678"/>
                        <a:pt x="52" y="680"/>
                        <a:pt x="48" y="681"/>
                      </a:cubicBezTo>
                    </a:path>
                  </a:pathLst>
                </a:custGeom>
                <a:grpFill/>
                <a:ln>
                  <a:noFill/>
                </a:ln>
                <a:effectLst/>
              </p:spPr>
              <p:txBody>
                <a:bodyPr wrap="none" anchor="ctr"/>
                <a:lstStyle/>
                <a:p>
                  <a:endParaRPr lang="en-US">
                    <a:latin typeface="Gudea" panose="02000000000000000000" pitchFamily="50" charset="0"/>
                  </a:endParaRPr>
                </a:p>
              </p:txBody>
            </p:sp>
            <p:sp>
              <p:nvSpPr>
                <p:cNvPr id="15" name="Freeform 8">
                  <a:extLst>
                    <a:ext uri="{FF2B5EF4-FFF2-40B4-BE49-F238E27FC236}">
                      <a16:creationId xmlns:a16="http://schemas.microsoft.com/office/drawing/2014/main" id="{89F963B4-7860-451B-B4C0-5BF4C32F1296}"/>
                    </a:ext>
                  </a:extLst>
                </p:cNvPr>
                <p:cNvSpPr>
                  <a:spLocks noChangeArrowheads="1"/>
                </p:cNvSpPr>
                <p:nvPr/>
              </p:nvSpPr>
              <p:spPr bwMode="auto">
                <a:xfrm>
                  <a:off x="6714200" y="5133248"/>
                  <a:ext cx="39458" cy="48854"/>
                </a:xfrm>
                <a:custGeom>
                  <a:avLst/>
                  <a:gdLst>
                    <a:gd name="T0" fmla="*/ 84 w 92"/>
                    <a:gd name="T1" fmla="*/ 19 h 115"/>
                    <a:gd name="T2" fmla="*/ 81 w 92"/>
                    <a:gd name="T3" fmla="*/ 17 h 115"/>
                    <a:gd name="T4" fmla="*/ 46 w 92"/>
                    <a:gd name="T5" fmla="*/ 0 h 115"/>
                    <a:gd name="T6" fmla="*/ 0 w 92"/>
                    <a:gd name="T7" fmla="*/ 49 h 115"/>
                    <a:gd name="T8" fmla="*/ 42 w 92"/>
                    <a:gd name="T9" fmla="*/ 113 h 115"/>
                    <a:gd name="T10" fmla="*/ 54 w 92"/>
                    <a:gd name="T11" fmla="*/ 114 h 115"/>
                    <a:gd name="T12" fmla="*/ 78 w 92"/>
                    <a:gd name="T13" fmla="*/ 102 h 115"/>
                    <a:gd name="T14" fmla="*/ 79 w 92"/>
                    <a:gd name="T15" fmla="*/ 95 h 115"/>
                    <a:gd name="T16" fmla="*/ 80 w 92"/>
                    <a:gd name="T17" fmla="*/ 93 h 115"/>
                    <a:gd name="T18" fmla="*/ 82 w 92"/>
                    <a:gd name="T19" fmla="*/ 89 h 115"/>
                    <a:gd name="T20" fmla="*/ 84 w 92"/>
                    <a:gd name="T21" fmla="*/ 87 h 115"/>
                    <a:gd name="T22" fmla="*/ 86 w 92"/>
                    <a:gd name="T23" fmla="*/ 84 h 115"/>
                    <a:gd name="T24" fmla="*/ 88 w 92"/>
                    <a:gd name="T25" fmla="*/ 81 h 115"/>
                    <a:gd name="T26" fmla="*/ 91 w 92"/>
                    <a:gd name="T27" fmla="*/ 79 h 115"/>
                    <a:gd name="T28" fmla="*/ 90 w 92"/>
                    <a:gd name="T29" fmla="*/ 79 h 115"/>
                    <a:gd name="T30" fmla="*/ 84 w 92"/>
                    <a:gd name="T31"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15">
                      <a:moveTo>
                        <a:pt x="84" y="19"/>
                      </a:moveTo>
                      <a:lnTo>
                        <a:pt x="81" y="17"/>
                      </a:lnTo>
                      <a:cubicBezTo>
                        <a:pt x="69" y="9"/>
                        <a:pt x="55" y="0"/>
                        <a:pt x="46" y="0"/>
                      </a:cubicBezTo>
                      <a:cubicBezTo>
                        <a:pt x="31" y="0"/>
                        <a:pt x="1" y="41"/>
                        <a:pt x="0" y="49"/>
                      </a:cubicBezTo>
                      <a:cubicBezTo>
                        <a:pt x="0" y="57"/>
                        <a:pt x="24" y="112"/>
                        <a:pt x="42" y="113"/>
                      </a:cubicBezTo>
                      <a:cubicBezTo>
                        <a:pt x="46" y="114"/>
                        <a:pt x="50" y="114"/>
                        <a:pt x="54" y="114"/>
                      </a:cubicBezTo>
                      <a:cubicBezTo>
                        <a:pt x="75" y="114"/>
                        <a:pt x="77" y="108"/>
                        <a:pt x="78" y="102"/>
                      </a:cubicBezTo>
                      <a:cubicBezTo>
                        <a:pt x="78" y="99"/>
                        <a:pt x="79" y="97"/>
                        <a:pt x="79" y="95"/>
                      </a:cubicBezTo>
                      <a:cubicBezTo>
                        <a:pt x="80" y="95"/>
                        <a:pt x="80" y="94"/>
                        <a:pt x="80" y="93"/>
                      </a:cubicBezTo>
                      <a:cubicBezTo>
                        <a:pt x="81" y="92"/>
                        <a:pt x="81" y="91"/>
                        <a:pt x="82" y="89"/>
                      </a:cubicBezTo>
                      <a:cubicBezTo>
                        <a:pt x="83" y="89"/>
                        <a:pt x="83" y="88"/>
                        <a:pt x="84" y="87"/>
                      </a:cubicBezTo>
                      <a:cubicBezTo>
                        <a:pt x="84" y="86"/>
                        <a:pt x="85" y="85"/>
                        <a:pt x="86" y="84"/>
                      </a:cubicBezTo>
                      <a:cubicBezTo>
                        <a:pt x="87" y="83"/>
                        <a:pt x="88" y="82"/>
                        <a:pt x="88" y="81"/>
                      </a:cubicBezTo>
                      <a:cubicBezTo>
                        <a:pt x="89" y="81"/>
                        <a:pt x="90" y="80"/>
                        <a:pt x="91" y="79"/>
                      </a:cubicBezTo>
                      <a:cubicBezTo>
                        <a:pt x="91" y="79"/>
                        <a:pt x="91" y="79"/>
                        <a:pt x="90" y="79"/>
                      </a:cubicBezTo>
                      <a:cubicBezTo>
                        <a:pt x="89" y="64"/>
                        <a:pt x="85" y="37"/>
                        <a:pt x="84" y="19"/>
                      </a:cubicBezTo>
                    </a:path>
                  </a:pathLst>
                </a:custGeom>
                <a:grpFill/>
                <a:ln>
                  <a:noFill/>
                </a:ln>
                <a:effectLst/>
              </p:spPr>
              <p:txBody>
                <a:bodyPr wrap="none" anchor="ctr"/>
                <a:lstStyle/>
                <a:p>
                  <a:endParaRPr lang="en-US">
                    <a:latin typeface="Gudea" panose="02000000000000000000" pitchFamily="50" charset="0"/>
                  </a:endParaRPr>
                </a:p>
              </p:txBody>
            </p:sp>
            <p:sp>
              <p:nvSpPr>
                <p:cNvPr id="16" name="Freeform 9">
                  <a:extLst>
                    <a:ext uri="{FF2B5EF4-FFF2-40B4-BE49-F238E27FC236}">
                      <a16:creationId xmlns:a16="http://schemas.microsoft.com/office/drawing/2014/main" id="{ACE19ABF-32E6-4E2A-B73E-55D670593CD4}"/>
                    </a:ext>
                  </a:extLst>
                </p:cNvPr>
                <p:cNvSpPr>
                  <a:spLocks noChangeArrowheads="1"/>
                </p:cNvSpPr>
                <p:nvPr/>
              </p:nvSpPr>
              <p:spPr bwMode="auto">
                <a:xfrm>
                  <a:off x="6597699" y="5230955"/>
                  <a:ext cx="67646" cy="67645"/>
                </a:xfrm>
                <a:custGeom>
                  <a:avLst/>
                  <a:gdLst>
                    <a:gd name="T0" fmla="*/ 134 w 160"/>
                    <a:gd name="T1" fmla="*/ 28 h 160"/>
                    <a:gd name="T2" fmla="*/ 110 w 160"/>
                    <a:gd name="T3" fmla="*/ 2 h 160"/>
                    <a:gd name="T4" fmla="*/ 104 w 160"/>
                    <a:gd name="T5" fmla="*/ 0 h 160"/>
                    <a:gd name="T6" fmla="*/ 44 w 160"/>
                    <a:gd name="T7" fmla="*/ 33 h 160"/>
                    <a:gd name="T8" fmla="*/ 0 w 160"/>
                    <a:gd name="T9" fmla="*/ 98 h 160"/>
                    <a:gd name="T10" fmla="*/ 42 w 160"/>
                    <a:gd name="T11" fmla="*/ 156 h 160"/>
                    <a:gd name="T12" fmla="*/ 66 w 160"/>
                    <a:gd name="T13" fmla="*/ 159 h 160"/>
                    <a:gd name="T14" fmla="*/ 83 w 160"/>
                    <a:gd name="T15" fmla="*/ 123 h 160"/>
                    <a:gd name="T16" fmla="*/ 105 w 160"/>
                    <a:gd name="T17" fmla="*/ 112 h 160"/>
                    <a:gd name="T18" fmla="*/ 117 w 160"/>
                    <a:gd name="T19" fmla="*/ 113 h 160"/>
                    <a:gd name="T20" fmla="*/ 127 w 160"/>
                    <a:gd name="T21" fmla="*/ 113 h 160"/>
                    <a:gd name="T22" fmla="*/ 132 w 160"/>
                    <a:gd name="T23" fmla="*/ 113 h 160"/>
                    <a:gd name="T24" fmla="*/ 146 w 160"/>
                    <a:gd name="T25" fmla="*/ 81 h 160"/>
                    <a:gd name="T26" fmla="*/ 159 w 160"/>
                    <a:gd name="T27" fmla="*/ 58 h 160"/>
                    <a:gd name="T28" fmla="*/ 134 w 160"/>
                    <a:gd name="T29" fmla="*/ 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60">
                      <a:moveTo>
                        <a:pt x="134" y="28"/>
                      </a:moveTo>
                      <a:cubicBezTo>
                        <a:pt x="124" y="19"/>
                        <a:pt x="114" y="10"/>
                        <a:pt x="110" y="2"/>
                      </a:cubicBezTo>
                      <a:cubicBezTo>
                        <a:pt x="109" y="0"/>
                        <a:pt x="106" y="0"/>
                        <a:pt x="104" y="0"/>
                      </a:cubicBezTo>
                      <a:cubicBezTo>
                        <a:pt x="85" y="0"/>
                        <a:pt x="50" y="21"/>
                        <a:pt x="44" y="33"/>
                      </a:cubicBezTo>
                      <a:cubicBezTo>
                        <a:pt x="36" y="49"/>
                        <a:pt x="9" y="87"/>
                        <a:pt x="0" y="98"/>
                      </a:cubicBezTo>
                      <a:lnTo>
                        <a:pt x="42" y="156"/>
                      </a:lnTo>
                      <a:lnTo>
                        <a:pt x="66" y="159"/>
                      </a:lnTo>
                      <a:cubicBezTo>
                        <a:pt x="69" y="152"/>
                        <a:pt x="76" y="136"/>
                        <a:pt x="83" y="123"/>
                      </a:cubicBezTo>
                      <a:cubicBezTo>
                        <a:pt x="88" y="112"/>
                        <a:pt x="101" y="112"/>
                        <a:pt x="105" y="112"/>
                      </a:cubicBezTo>
                      <a:cubicBezTo>
                        <a:pt x="109" y="112"/>
                        <a:pt x="113" y="112"/>
                        <a:pt x="117" y="113"/>
                      </a:cubicBezTo>
                      <a:cubicBezTo>
                        <a:pt x="120" y="113"/>
                        <a:pt x="124" y="113"/>
                        <a:pt x="127" y="113"/>
                      </a:cubicBezTo>
                      <a:cubicBezTo>
                        <a:pt x="131" y="113"/>
                        <a:pt x="132" y="113"/>
                        <a:pt x="132" y="113"/>
                      </a:cubicBezTo>
                      <a:cubicBezTo>
                        <a:pt x="132" y="101"/>
                        <a:pt x="139" y="91"/>
                        <a:pt x="146" y="81"/>
                      </a:cubicBezTo>
                      <a:cubicBezTo>
                        <a:pt x="152" y="73"/>
                        <a:pt x="159" y="65"/>
                        <a:pt x="159" y="58"/>
                      </a:cubicBezTo>
                      <a:cubicBezTo>
                        <a:pt x="159" y="50"/>
                        <a:pt x="145" y="38"/>
                        <a:pt x="134" y="28"/>
                      </a:cubicBezTo>
                    </a:path>
                  </a:pathLst>
                </a:custGeom>
                <a:grpFill/>
                <a:ln>
                  <a:noFill/>
                </a:ln>
                <a:effectLst/>
              </p:spPr>
              <p:txBody>
                <a:bodyPr wrap="none" anchor="ctr"/>
                <a:lstStyle/>
                <a:p>
                  <a:endParaRPr lang="en-US">
                    <a:latin typeface="Gudea" panose="02000000000000000000" pitchFamily="50" charset="0"/>
                  </a:endParaRPr>
                </a:p>
              </p:txBody>
            </p:sp>
            <p:sp>
              <p:nvSpPr>
                <p:cNvPr id="17" name="Freeform 10">
                  <a:extLst>
                    <a:ext uri="{FF2B5EF4-FFF2-40B4-BE49-F238E27FC236}">
                      <a16:creationId xmlns:a16="http://schemas.microsoft.com/office/drawing/2014/main" id="{19C2BD02-0E88-4E05-A35F-9864BE1449AB}"/>
                    </a:ext>
                  </a:extLst>
                </p:cNvPr>
                <p:cNvSpPr>
                  <a:spLocks noChangeArrowheads="1"/>
                </p:cNvSpPr>
                <p:nvPr/>
              </p:nvSpPr>
              <p:spPr bwMode="auto">
                <a:xfrm>
                  <a:off x="6263234" y="5005477"/>
                  <a:ext cx="514853" cy="450960"/>
                </a:xfrm>
                <a:custGeom>
                  <a:avLst/>
                  <a:gdLst>
                    <a:gd name="T0" fmla="*/ 1190 w 1208"/>
                    <a:gd name="T1" fmla="*/ 394 h 1059"/>
                    <a:gd name="T2" fmla="*/ 1178 w 1208"/>
                    <a:gd name="T3" fmla="*/ 395 h 1059"/>
                    <a:gd name="T4" fmla="*/ 1168 w 1208"/>
                    <a:gd name="T5" fmla="*/ 396 h 1059"/>
                    <a:gd name="T6" fmla="*/ 1159 w 1208"/>
                    <a:gd name="T7" fmla="*/ 397 h 1059"/>
                    <a:gd name="T8" fmla="*/ 1152 w 1208"/>
                    <a:gd name="T9" fmla="*/ 398 h 1059"/>
                    <a:gd name="T10" fmla="*/ 1149 w 1208"/>
                    <a:gd name="T11" fmla="*/ 405 h 1059"/>
                    <a:gd name="T12" fmla="*/ 1047 w 1208"/>
                    <a:gd name="T13" fmla="*/ 351 h 1059"/>
                    <a:gd name="T14" fmla="*/ 1142 w 1208"/>
                    <a:gd name="T15" fmla="*/ 306 h 1059"/>
                    <a:gd name="T16" fmla="*/ 1142 w 1208"/>
                    <a:gd name="T17" fmla="*/ 303 h 1059"/>
                    <a:gd name="T18" fmla="*/ 1147 w 1208"/>
                    <a:gd name="T19" fmla="*/ 210 h 1059"/>
                    <a:gd name="T20" fmla="*/ 1146 w 1208"/>
                    <a:gd name="T21" fmla="*/ 195 h 1059"/>
                    <a:gd name="T22" fmla="*/ 1145 w 1208"/>
                    <a:gd name="T23" fmla="*/ 186 h 1059"/>
                    <a:gd name="T24" fmla="*/ 1143 w 1208"/>
                    <a:gd name="T25" fmla="*/ 177 h 1059"/>
                    <a:gd name="T26" fmla="*/ 1099 w 1208"/>
                    <a:gd name="T27" fmla="*/ 62 h 1059"/>
                    <a:gd name="T28" fmla="*/ 1052 w 1208"/>
                    <a:gd name="T29" fmla="*/ 20 h 1059"/>
                    <a:gd name="T30" fmla="*/ 933 w 1208"/>
                    <a:gd name="T31" fmla="*/ 0 h 1059"/>
                    <a:gd name="T32" fmla="*/ 864 w 1208"/>
                    <a:gd name="T33" fmla="*/ 56 h 1059"/>
                    <a:gd name="T34" fmla="*/ 700 w 1208"/>
                    <a:gd name="T35" fmla="*/ 205 h 1059"/>
                    <a:gd name="T36" fmla="*/ 599 w 1208"/>
                    <a:gd name="T37" fmla="*/ 296 h 1059"/>
                    <a:gd name="T38" fmla="*/ 488 w 1208"/>
                    <a:gd name="T39" fmla="*/ 259 h 1059"/>
                    <a:gd name="T40" fmla="*/ 391 w 1208"/>
                    <a:gd name="T41" fmla="*/ 384 h 1059"/>
                    <a:gd name="T42" fmla="*/ 310 w 1208"/>
                    <a:gd name="T43" fmla="*/ 390 h 1059"/>
                    <a:gd name="T44" fmla="*/ 291 w 1208"/>
                    <a:gd name="T45" fmla="*/ 351 h 1059"/>
                    <a:gd name="T46" fmla="*/ 307 w 1208"/>
                    <a:gd name="T47" fmla="*/ 325 h 1059"/>
                    <a:gd name="T48" fmla="*/ 257 w 1208"/>
                    <a:gd name="T49" fmla="*/ 232 h 1059"/>
                    <a:gd name="T50" fmla="*/ 207 w 1208"/>
                    <a:gd name="T51" fmla="*/ 555 h 1059"/>
                    <a:gd name="T52" fmla="*/ 105 w 1208"/>
                    <a:gd name="T53" fmla="*/ 560 h 1059"/>
                    <a:gd name="T54" fmla="*/ 50 w 1208"/>
                    <a:gd name="T55" fmla="*/ 497 h 1059"/>
                    <a:gd name="T56" fmla="*/ 0 w 1208"/>
                    <a:gd name="T57" fmla="*/ 537 h 1059"/>
                    <a:gd name="T58" fmla="*/ 125 w 1208"/>
                    <a:gd name="T59" fmla="*/ 801 h 1059"/>
                    <a:gd name="T60" fmla="*/ 120 w 1208"/>
                    <a:gd name="T61" fmla="*/ 880 h 1059"/>
                    <a:gd name="T62" fmla="*/ 140 w 1208"/>
                    <a:gd name="T63" fmla="*/ 982 h 1059"/>
                    <a:gd name="T64" fmla="*/ 177 w 1208"/>
                    <a:gd name="T65" fmla="*/ 1015 h 1059"/>
                    <a:gd name="T66" fmla="*/ 240 w 1208"/>
                    <a:gd name="T67" fmla="*/ 1058 h 1059"/>
                    <a:gd name="T68" fmla="*/ 392 w 1208"/>
                    <a:gd name="T69" fmla="*/ 1009 h 1059"/>
                    <a:gd name="T70" fmla="*/ 615 w 1208"/>
                    <a:gd name="T71" fmla="*/ 983 h 1059"/>
                    <a:gd name="T72" fmla="*/ 661 w 1208"/>
                    <a:gd name="T73" fmla="*/ 977 h 1059"/>
                    <a:gd name="T74" fmla="*/ 730 w 1208"/>
                    <a:gd name="T75" fmla="*/ 950 h 1059"/>
                    <a:gd name="T76" fmla="*/ 1168 w 1208"/>
                    <a:gd name="T77" fmla="*/ 514 h 1059"/>
                    <a:gd name="T78" fmla="*/ 1204 w 1208"/>
                    <a:gd name="T79" fmla="*/ 393 h 1059"/>
                    <a:gd name="T80" fmla="*/ 927 w 1208"/>
                    <a:gd name="T81" fmla="*/ 644 h 1059"/>
                    <a:gd name="T82" fmla="*/ 889 w 1208"/>
                    <a:gd name="T83" fmla="*/ 656 h 1059"/>
                    <a:gd name="T84" fmla="*/ 858 w 1208"/>
                    <a:gd name="T85" fmla="*/ 705 h 1059"/>
                    <a:gd name="T86" fmla="*/ 772 w 1208"/>
                    <a:gd name="T87" fmla="*/ 627 h 1059"/>
                    <a:gd name="T88" fmla="*/ 888 w 1208"/>
                    <a:gd name="T89" fmla="*/ 520 h 1059"/>
                    <a:gd name="T90" fmla="*/ 955 w 1208"/>
                    <a:gd name="T91" fmla="*/ 59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8" h="1059">
                      <a:moveTo>
                        <a:pt x="1199" y="394"/>
                      </a:moveTo>
                      <a:cubicBezTo>
                        <a:pt x="1198" y="394"/>
                        <a:pt x="1197" y="394"/>
                        <a:pt x="1195" y="394"/>
                      </a:cubicBezTo>
                      <a:cubicBezTo>
                        <a:pt x="1194" y="394"/>
                        <a:pt x="1192" y="394"/>
                        <a:pt x="1190" y="394"/>
                      </a:cubicBezTo>
                      <a:cubicBezTo>
                        <a:pt x="1189" y="394"/>
                        <a:pt x="1187" y="394"/>
                        <a:pt x="1186" y="394"/>
                      </a:cubicBezTo>
                      <a:cubicBezTo>
                        <a:pt x="1185" y="395"/>
                        <a:pt x="1183" y="395"/>
                        <a:pt x="1182" y="395"/>
                      </a:cubicBezTo>
                      <a:cubicBezTo>
                        <a:pt x="1180" y="395"/>
                        <a:pt x="1179" y="395"/>
                        <a:pt x="1178" y="395"/>
                      </a:cubicBezTo>
                      <a:cubicBezTo>
                        <a:pt x="1176" y="395"/>
                        <a:pt x="1175" y="395"/>
                        <a:pt x="1174" y="396"/>
                      </a:cubicBezTo>
                      <a:cubicBezTo>
                        <a:pt x="1173" y="396"/>
                        <a:pt x="1171" y="396"/>
                        <a:pt x="1170" y="396"/>
                      </a:cubicBezTo>
                      <a:cubicBezTo>
                        <a:pt x="1169" y="396"/>
                        <a:pt x="1168" y="396"/>
                        <a:pt x="1168" y="396"/>
                      </a:cubicBezTo>
                      <a:cubicBezTo>
                        <a:pt x="1166" y="396"/>
                        <a:pt x="1165" y="397"/>
                        <a:pt x="1164" y="397"/>
                      </a:cubicBezTo>
                      <a:cubicBezTo>
                        <a:pt x="1163" y="397"/>
                        <a:pt x="1163" y="397"/>
                        <a:pt x="1162" y="397"/>
                      </a:cubicBezTo>
                      <a:cubicBezTo>
                        <a:pt x="1161" y="397"/>
                        <a:pt x="1160" y="397"/>
                        <a:pt x="1159" y="397"/>
                      </a:cubicBezTo>
                      <a:lnTo>
                        <a:pt x="1159" y="397"/>
                      </a:lnTo>
                      <a:cubicBezTo>
                        <a:pt x="1158" y="397"/>
                        <a:pt x="1158" y="398"/>
                        <a:pt x="1158" y="398"/>
                      </a:cubicBezTo>
                      <a:lnTo>
                        <a:pt x="1152" y="398"/>
                      </a:lnTo>
                      <a:lnTo>
                        <a:pt x="1152" y="398"/>
                      </a:lnTo>
                      <a:lnTo>
                        <a:pt x="1152" y="397"/>
                      </a:lnTo>
                      <a:cubicBezTo>
                        <a:pt x="1150" y="400"/>
                        <a:pt x="1149" y="402"/>
                        <a:pt x="1149" y="405"/>
                      </a:cubicBezTo>
                      <a:cubicBezTo>
                        <a:pt x="1147" y="428"/>
                        <a:pt x="1122" y="428"/>
                        <a:pt x="1113" y="428"/>
                      </a:cubicBezTo>
                      <a:cubicBezTo>
                        <a:pt x="1109" y="428"/>
                        <a:pt x="1105" y="428"/>
                        <a:pt x="1100" y="427"/>
                      </a:cubicBezTo>
                      <a:cubicBezTo>
                        <a:pt x="1072" y="425"/>
                        <a:pt x="1047" y="361"/>
                        <a:pt x="1047" y="351"/>
                      </a:cubicBezTo>
                      <a:cubicBezTo>
                        <a:pt x="1047" y="338"/>
                        <a:pt x="1082" y="290"/>
                        <a:pt x="1105" y="290"/>
                      </a:cubicBezTo>
                      <a:cubicBezTo>
                        <a:pt x="1116" y="290"/>
                        <a:pt x="1130" y="298"/>
                        <a:pt x="1142" y="306"/>
                      </a:cubicBezTo>
                      <a:lnTo>
                        <a:pt x="1142" y="306"/>
                      </a:lnTo>
                      <a:cubicBezTo>
                        <a:pt x="1142" y="305"/>
                        <a:pt x="1142" y="304"/>
                        <a:pt x="1142" y="303"/>
                      </a:cubicBezTo>
                      <a:lnTo>
                        <a:pt x="1142" y="303"/>
                      </a:lnTo>
                      <a:lnTo>
                        <a:pt x="1142" y="303"/>
                      </a:lnTo>
                      <a:cubicBezTo>
                        <a:pt x="1143" y="301"/>
                        <a:pt x="1143" y="300"/>
                        <a:pt x="1143" y="298"/>
                      </a:cubicBezTo>
                      <a:cubicBezTo>
                        <a:pt x="1145" y="280"/>
                        <a:pt x="1148" y="242"/>
                        <a:pt x="1147" y="212"/>
                      </a:cubicBezTo>
                      <a:cubicBezTo>
                        <a:pt x="1147" y="211"/>
                        <a:pt x="1147" y="210"/>
                        <a:pt x="1147" y="210"/>
                      </a:cubicBezTo>
                      <a:cubicBezTo>
                        <a:pt x="1147" y="207"/>
                        <a:pt x="1147" y="205"/>
                        <a:pt x="1147" y="203"/>
                      </a:cubicBezTo>
                      <a:cubicBezTo>
                        <a:pt x="1147" y="202"/>
                        <a:pt x="1147" y="201"/>
                        <a:pt x="1147" y="200"/>
                      </a:cubicBezTo>
                      <a:cubicBezTo>
                        <a:pt x="1146" y="199"/>
                        <a:pt x="1146" y="197"/>
                        <a:pt x="1146" y="195"/>
                      </a:cubicBezTo>
                      <a:cubicBezTo>
                        <a:pt x="1146" y="194"/>
                        <a:pt x="1146" y="194"/>
                        <a:pt x="1146" y="193"/>
                      </a:cubicBezTo>
                      <a:cubicBezTo>
                        <a:pt x="1146" y="191"/>
                        <a:pt x="1146" y="190"/>
                        <a:pt x="1145" y="188"/>
                      </a:cubicBezTo>
                      <a:cubicBezTo>
                        <a:pt x="1145" y="187"/>
                        <a:pt x="1145" y="186"/>
                        <a:pt x="1145" y="186"/>
                      </a:cubicBezTo>
                      <a:cubicBezTo>
                        <a:pt x="1145" y="184"/>
                        <a:pt x="1144" y="183"/>
                        <a:pt x="1144" y="182"/>
                      </a:cubicBezTo>
                      <a:cubicBezTo>
                        <a:pt x="1144" y="181"/>
                        <a:pt x="1144" y="180"/>
                        <a:pt x="1143" y="179"/>
                      </a:cubicBezTo>
                      <a:cubicBezTo>
                        <a:pt x="1143" y="178"/>
                        <a:pt x="1143" y="177"/>
                        <a:pt x="1143" y="177"/>
                      </a:cubicBezTo>
                      <a:cubicBezTo>
                        <a:pt x="1142" y="175"/>
                        <a:pt x="1142" y="174"/>
                        <a:pt x="1141" y="173"/>
                      </a:cubicBezTo>
                      <a:cubicBezTo>
                        <a:pt x="1140" y="171"/>
                        <a:pt x="1139" y="171"/>
                        <a:pt x="1139" y="170"/>
                      </a:cubicBezTo>
                      <a:cubicBezTo>
                        <a:pt x="1124" y="161"/>
                        <a:pt x="1112" y="118"/>
                        <a:pt x="1099" y="62"/>
                      </a:cubicBezTo>
                      <a:cubicBezTo>
                        <a:pt x="1095" y="45"/>
                        <a:pt x="1091" y="29"/>
                        <a:pt x="1089" y="26"/>
                      </a:cubicBezTo>
                      <a:lnTo>
                        <a:pt x="1087" y="25"/>
                      </a:lnTo>
                      <a:cubicBezTo>
                        <a:pt x="1081" y="22"/>
                        <a:pt x="1063" y="21"/>
                        <a:pt x="1052" y="20"/>
                      </a:cubicBezTo>
                      <a:cubicBezTo>
                        <a:pt x="1023" y="18"/>
                        <a:pt x="1005" y="16"/>
                        <a:pt x="999" y="7"/>
                      </a:cubicBezTo>
                      <a:cubicBezTo>
                        <a:pt x="997" y="3"/>
                        <a:pt x="975" y="3"/>
                        <a:pt x="965" y="3"/>
                      </a:cubicBezTo>
                      <a:cubicBezTo>
                        <a:pt x="952" y="3"/>
                        <a:pt x="940" y="3"/>
                        <a:pt x="933" y="0"/>
                      </a:cubicBezTo>
                      <a:cubicBezTo>
                        <a:pt x="925" y="12"/>
                        <a:pt x="916" y="25"/>
                        <a:pt x="910" y="32"/>
                      </a:cubicBezTo>
                      <a:cubicBezTo>
                        <a:pt x="904" y="39"/>
                        <a:pt x="895" y="41"/>
                        <a:pt x="886" y="43"/>
                      </a:cubicBezTo>
                      <a:cubicBezTo>
                        <a:pt x="873" y="45"/>
                        <a:pt x="866" y="47"/>
                        <a:pt x="864" y="56"/>
                      </a:cubicBezTo>
                      <a:cubicBezTo>
                        <a:pt x="859" y="81"/>
                        <a:pt x="818" y="106"/>
                        <a:pt x="797" y="106"/>
                      </a:cubicBezTo>
                      <a:cubicBezTo>
                        <a:pt x="785" y="106"/>
                        <a:pt x="772" y="133"/>
                        <a:pt x="772" y="152"/>
                      </a:cubicBezTo>
                      <a:cubicBezTo>
                        <a:pt x="772" y="176"/>
                        <a:pt x="732" y="205"/>
                        <a:pt x="700" y="205"/>
                      </a:cubicBezTo>
                      <a:cubicBezTo>
                        <a:pt x="686" y="205"/>
                        <a:pt x="684" y="211"/>
                        <a:pt x="682" y="231"/>
                      </a:cubicBezTo>
                      <a:cubicBezTo>
                        <a:pt x="681" y="239"/>
                        <a:pt x="680" y="248"/>
                        <a:pt x="677" y="257"/>
                      </a:cubicBezTo>
                      <a:cubicBezTo>
                        <a:pt x="666" y="294"/>
                        <a:pt x="647" y="296"/>
                        <a:pt x="599" y="296"/>
                      </a:cubicBezTo>
                      <a:cubicBezTo>
                        <a:pt x="552" y="296"/>
                        <a:pt x="545" y="291"/>
                        <a:pt x="515" y="271"/>
                      </a:cubicBezTo>
                      <a:lnTo>
                        <a:pt x="505" y="265"/>
                      </a:lnTo>
                      <a:cubicBezTo>
                        <a:pt x="499" y="261"/>
                        <a:pt x="493" y="259"/>
                        <a:pt x="488" y="259"/>
                      </a:cubicBezTo>
                      <a:cubicBezTo>
                        <a:pt x="468" y="259"/>
                        <a:pt x="463" y="297"/>
                        <a:pt x="463" y="302"/>
                      </a:cubicBezTo>
                      <a:cubicBezTo>
                        <a:pt x="461" y="317"/>
                        <a:pt x="440" y="337"/>
                        <a:pt x="412" y="363"/>
                      </a:cubicBezTo>
                      <a:cubicBezTo>
                        <a:pt x="404" y="371"/>
                        <a:pt x="396" y="379"/>
                        <a:pt x="391" y="384"/>
                      </a:cubicBezTo>
                      <a:cubicBezTo>
                        <a:pt x="384" y="391"/>
                        <a:pt x="374" y="395"/>
                        <a:pt x="359" y="395"/>
                      </a:cubicBezTo>
                      <a:cubicBezTo>
                        <a:pt x="350" y="395"/>
                        <a:pt x="341" y="394"/>
                        <a:pt x="331" y="392"/>
                      </a:cubicBezTo>
                      <a:cubicBezTo>
                        <a:pt x="323" y="391"/>
                        <a:pt x="316" y="390"/>
                        <a:pt x="310" y="390"/>
                      </a:cubicBezTo>
                      <a:cubicBezTo>
                        <a:pt x="302" y="390"/>
                        <a:pt x="297" y="388"/>
                        <a:pt x="293" y="384"/>
                      </a:cubicBezTo>
                      <a:cubicBezTo>
                        <a:pt x="287" y="377"/>
                        <a:pt x="289" y="368"/>
                        <a:pt x="290" y="359"/>
                      </a:cubicBezTo>
                      <a:cubicBezTo>
                        <a:pt x="290" y="356"/>
                        <a:pt x="291" y="353"/>
                        <a:pt x="291" y="351"/>
                      </a:cubicBezTo>
                      <a:cubicBezTo>
                        <a:pt x="291" y="339"/>
                        <a:pt x="297" y="337"/>
                        <a:pt x="301" y="336"/>
                      </a:cubicBezTo>
                      <a:cubicBezTo>
                        <a:pt x="304" y="335"/>
                        <a:pt x="305" y="334"/>
                        <a:pt x="307" y="331"/>
                      </a:cubicBezTo>
                      <a:cubicBezTo>
                        <a:pt x="307" y="329"/>
                        <a:pt x="307" y="327"/>
                        <a:pt x="307" y="325"/>
                      </a:cubicBezTo>
                      <a:cubicBezTo>
                        <a:pt x="305" y="307"/>
                        <a:pt x="289" y="266"/>
                        <a:pt x="283" y="251"/>
                      </a:cubicBezTo>
                      <a:lnTo>
                        <a:pt x="282" y="249"/>
                      </a:lnTo>
                      <a:cubicBezTo>
                        <a:pt x="281" y="246"/>
                        <a:pt x="276" y="239"/>
                        <a:pt x="257" y="232"/>
                      </a:cubicBezTo>
                      <a:lnTo>
                        <a:pt x="257" y="502"/>
                      </a:lnTo>
                      <a:cubicBezTo>
                        <a:pt x="257" y="521"/>
                        <a:pt x="239" y="533"/>
                        <a:pt x="224" y="542"/>
                      </a:cubicBezTo>
                      <a:cubicBezTo>
                        <a:pt x="217" y="546"/>
                        <a:pt x="209" y="551"/>
                        <a:pt x="207" y="555"/>
                      </a:cubicBezTo>
                      <a:cubicBezTo>
                        <a:pt x="202" y="561"/>
                        <a:pt x="193" y="564"/>
                        <a:pt x="175" y="564"/>
                      </a:cubicBezTo>
                      <a:cubicBezTo>
                        <a:pt x="164" y="564"/>
                        <a:pt x="151" y="563"/>
                        <a:pt x="138" y="562"/>
                      </a:cubicBezTo>
                      <a:cubicBezTo>
                        <a:pt x="126" y="561"/>
                        <a:pt x="114" y="560"/>
                        <a:pt x="105" y="560"/>
                      </a:cubicBezTo>
                      <a:cubicBezTo>
                        <a:pt x="80" y="560"/>
                        <a:pt x="74" y="542"/>
                        <a:pt x="69" y="526"/>
                      </a:cubicBezTo>
                      <a:cubicBezTo>
                        <a:pt x="67" y="518"/>
                        <a:pt x="64" y="510"/>
                        <a:pt x="59" y="503"/>
                      </a:cubicBezTo>
                      <a:cubicBezTo>
                        <a:pt x="56" y="499"/>
                        <a:pt x="54" y="497"/>
                        <a:pt x="50" y="497"/>
                      </a:cubicBezTo>
                      <a:cubicBezTo>
                        <a:pt x="40" y="497"/>
                        <a:pt x="27" y="514"/>
                        <a:pt x="27" y="522"/>
                      </a:cubicBezTo>
                      <a:cubicBezTo>
                        <a:pt x="27" y="529"/>
                        <a:pt x="24" y="537"/>
                        <a:pt x="7" y="537"/>
                      </a:cubicBezTo>
                      <a:cubicBezTo>
                        <a:pt x="5" y="537"/>
                        <a:pt x="2" y="537"/>
                        <a:pt x="0" y="537"/>
                      </a:cubicBezTo>
                      <a:cubicBezTo>
                        <a:pt x="22" y="574"/>
                        <a:pt x="41" y="616"/>
                        <a:pt x="52" y="650"/>
                      </a:cubicBezTo>
                      <a:cubicBezTo>
                        <a:pt x="62" y="684"/>
                        <a:pt x="81" y="717"/>
                        <a:pt x="97" y="745"/>
                      </a:cubicBezTo>
                      <a:cubicBezTo>
                        <a:pt x="109" y="767"/>
                        <a:pt x="120" y="786"/>
                        <a:pt x="125" y="801"/>
                      </a:cubicBezTo>
                      <a:lnTo>
                        <a:pt x="127" y="808"/>
                      </a:lnTo>
                      <a:cubicBezTo>
                        <a:pt x="136" y="835"/>
                        <a:pt x="143" y="858"/>
                        <a:pt x="135" y="871"/>
                      </a:cubicBezTo>
                      <a:cubicBezTo>
                        <a:pt x="132" y="876"/>
                        <a:pt x="127" y="879"/>
                        <a:pt x="120" y="880"/>
                      </a:cubicBezTo>
                      <a:cubicBezTo>
                        <a:pt x="111" y="881"/>
                        <a:pt x="109" y="885"/>
                        <a:pt x="109" y="886"/>
                      </a:cubicBezTo>
                      <a:cubicBezTo>
                        <a:pt x="107" y="891"/>
                        <a:pt x="106" y="903"/>
                        <a:pt x="125" y="933"/>
                      </a:cubicBezTo>
                      <a:cubicBezTo>
                        <a:pt x="139" y="954"/>
                        <a:pt x="140" y="971"/>
                        <a:pt x="140" y="982"/>
                      </a:cubicBezTo>
                      <a:cubicBezTo>
                        <a:pt x="141" y="993"/>
                        <a:pt x="141" y="995"/>
                        <a:pt x="147" y="996"/>
                      </a:cubicBezTo>
                      <a:cubicBezTo>
                        <a:pt x="160" y="998"/>
                        <a:pt x="164" y="1005"/>
                        <a:pt x="168" y="1009"/>
                      </a:cubicBezTo>
                      <a:cubicBezTo>
                        <a:pt x="170" y="1013"/>
                        <a:pt x="172" y="1014"/>
                        <a:pt x="177" y="1015"/>
                      </a:cubicBezTo>
                      <a:cubicBezTo>
                        <a:pt x="196" y="1016"/>
                        <a:pt x="209" y="1033"/>
                        <a:pt x="221" y="1048"/>
                      </a:cubicBezTo>
                      <a:lnTo>
                        <a:pt x="222" y="1050"/>
                      </a:lnTo>
                      <a:cubicBezTo>
                        <a:pt x="226" y="1055"/>
                        <a:pt x="233" y="1058"/>
                        <a:pt x="240" y="1058"/>
                      </a:cubicBezTo>
                      <a:cubicBezTo>
                        <a:pt x="249" y="1058"/>
                        <a:pt x="257" y="1054"/>
                        <a:pt x="262" y="1047"/>
                      </a:cubicBezTo>
                      <a:cubicBezTo>
                        <a:pt x="274" y="1029"/>
                        <a:pt x="306" y="1020"/>
                        <a:pt x="357" y="1020"/>
                      </a:cubicBezTo>
                      <a:cubicBezTo>
                        <a:pt x="378" y="1020"/>
                        <a:pt x="384" y="1016"/>
                        <a:pt x="392" y="1009"/>
                      </a:cubicBezTo>
                      <a:cubicBezTo>
                        <a:pt x="399" y="1004"/>
                        <a:pt x="408" y="998"/>
                        <a:pt x="426" y="992"/>
                      </a:cubicBezTo>
                      <a:cubicBezTo>
                        <a:pt x="466" y="981"/>
                        <a:pt x="514" y="980"/>
                        <a:pt x="547" y="991"/>
                      </a:cubicBezTo>
                      <a:cubicBezTo>
                        <a:pt x="571" y="1000"/>
                        <a:pt x="593" y="997"/>
                        <a:pt x="615" y="983"/>
                      </a:cubicBezTo>
                      <a:cubicBezTo>
                        <a:pt x="622" y="978"/>
                        <a:pt x="634" y="980"/>
                        <a:pt x="644" y="982"/>
                      </a:cubicBezTo>
                      <a:cubicBezTo>
                        <a:pt x="648" y="983"/>
                        <a:pt x="652" y="984"/>
                        <a:pt x="655" y="984"/>
                      </a:cubicBezTo>
                      <a:cubicBezTo>
                        <a:pt x="658" y="984"/>
                        <a:pt x="660" y="984"/>
                        <a:pt x="661" y="977"/>
                      </a:cubicBezTo>
                      <a:cubicBezTo>
                        <a:pt x="663" y="950"/>
                        <a:pt x="692" y="950"/>
                        <a:pt x="707" y="950"/>
                      </a:cubicBezTo>
                      <a:cubicBezTo>
                        <a:pt x="711" y="950"/>
                        <a:pt x="715" y="950"/>
                        <a:pt x="718" y="950"/>
                      </a:cubicBezTo>
                      <a:cubicBezTo>
                        <a:pt x="722" y="950"/>
                        <a:pt x="726" y="950"/>
                        <a:pt x="730" y="950"/>
                      </a:cubicBezTo>
                      <a:cubicBezTo>
                        <a:pt x="756" y="950"/>
                        <a:pt x="826" y="906"/>
                        <a:pt x="882" y="853"/>
                      </a:cubicBezTo>
                      <a:cubicBezTo>
                        <a:pt x="940" y="799"/>
                        <a:pt x="1033" y="683"/>
                        <a:pt x="1063" y="632"/>
                      </a:cubicBezTo>
                      <a:cubicBezTo>
                        <a:pt x="1093" y="582"/>
                        <a:pt x="1140" y="539"/>
                        <a:pt x="1168" y="514"/>
                      </a:cubicBezTo>
                      <a:lnTo>
                        <a:pt x="1174" y="509"/>
                      </a:lnTo>
                      <a:cubicBezTo>
                        <a:pt x="1187" y="496"/>
                        <a:pt x="1199" y="454"/>
                        <a:pt x="1207" y="393"/>
                      </a:cubicBezTo>
                      <a:cubicBezTo>
                        <a:pt x="1206" y="393"/>
                        <a:pt x="1205" y="393"/>
                        <a:pt x="1204" y="393"/>
                      </a:cubicBezTo>
                      <a:cubicBezTo>
                        <a:pt x="1203" y="393"/>
                        <a:pt x="1201" y="394"/>
                        <a:pt x="1199" y="394"/>
                      </a:cubicBezTo>
                      <a:close/>
                      <a:moveTo>
                        <a:pt x="940" y="620"/>
                      </a:moveTo>
                      <a:cubicBezTo>
                        <a:pt x="934" y="629"/>
                        <a:pt x="927" y="637"/>
                        <a:pt x="927" y="644"/>
                      </a:cubicBezTo>
                      <a:cubicBezTo>
                        <a:pt x="927" y="649"/>
                        <a:pt x="925" y="657"/>
                        <a:pt x="911" y="657"/>
                      </a:cubicBezTo>
                      <a:cubicBezTo>
                        <a:pt x="907" y="657"/>
                        <a:pt x="904" y="657"/>
                        <a:pt x="900" y="657"/>
                      </a:cubicBezTo>
                      <a:cubicBezTo>
                        <a:pt x="896" y="656"/>
                        <a:pt x="892" y="656"/>
                        <a:pt x="889" y="656"/>
                      </a:cubicBezTo>
                      <a:cubicBezTo>
                        <a:pt x="880" y="656"/>
                        <a:pt x="878" y="658"/>
                        <a:pt x="877" y="660"/>
                      </a:cubicBezTo>
                      <a:cubicBezTo>
                        <a:pt x="868" y="678"/>
                        <a:pt x="859" y="700"/>
                        <a:pt x="859" y="700"/>
                      </a:cubicBezTo>
                      <a:lnTo>
                        <a:pt x="858" y="705"/>
                      </a:lnTo>
                      <a:lnTo>
                        <a:pt x="819" y="699"/>
                      </a:lnTo>
                      <a:lnTo>
                        <a:pt x="770" y="630"/>
                      </a:lnTo>
                      <a:lnTo>
                        <a:pt x="772" y="627"/>
                      </a:lnTo>
                      <a:cubicBezTo>
                        <a:pt x="773" y="626"/>
                        <a:pt x="808" y="577"/>
                        <a:pt x="817" y="560"/>
                      </a:cubicBezTo>
                      <a:cubicBezTo>
                        <a:pt x="824" y="545"/>
                        <a:pt x="857" y="525"/>
                        <a:pt x="879" y="521"/>
                      </a:cubicBezTo>
                      <a:cubicBezTo>
                        <a:pt x="882" y="520"/>
                        <a:pt x="885" y="520"/>
                        <a:pt x="888" y="520"/>
                      </a:cubicBezTo>
                      <a:cubicBezTo>
                        <a:pt x="898" y="520"/>
                        <a:pt x="902" y="524"/>
                        <a:pt x="904" y="528"/>
                      </a:cubicBezTo>
                      <a:cubicBezTo>
                        <a:pt x="908" y="535"/>
                        <a:pt x="917" y="543"/>
                        <a:pt x="926" y="552"/>
                      </a:cubicBezTo>
                      <a:cubicBezTo>
                        <a:pt x="941" y="565"/>
                        <a:pt x="955" y="577"/>
                        <a:pt x="955" y="590"/>
                      </a:cubicBezTo>
                      <a:cubicBezTo>
                        <a:pt x="955" y="601"/>
                        <a:pt x="947" y="611"/>
                        <a:pt x="940" y="620"/>
                      </a:cubicBezTo>
                      <a:close/>
                    </a:path>
                  </a:pathLst>
                </a:custGeom>
                <a:grpFill/>
                <a:ln>
                  <a:noFill/>
                </a:ln>
                <a:effectLst/>
              </p:spPr>
              <p:txBody>
                <a:bodyPr wrap="none" anchor="ctr"/>
                <a:lstStyle/>
                <a:p>
                  <a:endParaRPr lang="en-US">
                    <a:latin typeface="Gudea" panose="02000000000000000000" pitchFamily="50" charset="0"/>
                  </a:endParaRPr>
                </a:p>
              </p:txBody>
            </p:sp>
            <p:sp>
              <p:nvSpPr>
                <p:cNvPr id="21" name="Freeform 14">
                  <a:extLst>
                    <a:ext uri="{FF2B5EF4-FFF2-40B4-BE49-F238E27FC236}">
                      <a16:creationId xmlns:a16="http://schemas.microsoft.com/office/drawing/2014/main" id="{A3D53AE8-D504-41A5-A7DC-48E4CB885BE0}"/>
                    </a:ext>
                  </a:extLst>
                </p:cNvPr>
                <p:cNvSpPr>
                  <a:spLocks noChangeArrowheads="1"/>
                </p:cNvSpPr>
                <p:nvPr/>
              </p:nvSpPr>
              <p:spPr bwMode="auto">
                <a:xfrm>
                  <a:off x="6436104" y="4541365"/>
                  <a:ext cx="370168" cy="321308"/>
                </a:xfrm>
                <a:custGeom>
                  <a:avLst/>
                  <a:gdLst>
                    <a:gd name="T0" fmla="*/ 812 w 867"/>
                    <a:gd name="T1" fmla="*/ 337 h 755"/>
                    <a:gd name="T2" fmla="*/ 840 w 867"/>
                    <a:gd name="T3" fmla="*/ 190 h 755"/>
                    <a:gd name="T4" fmla="*/ 866 w 867"/>
                    <a:gd name="T5" fmla="*/ 177 h 755"/>
                    <a:gd name="T6" fmla="*/ 866 w 867"/>
                    <a:gd name="T7" fmla="*/ 177 h 755"/>
                    <a:gd name="T8" fmla="*/ 863 w 867"/>
                    <a:gd name="T9" fmla="*/ 162 h 755"/>
                    <a:gd name="T10" fmla="*/ 857 w 867"/>
                    <a:gd name="T11" fmla="*/ 147 h 755"/>
                    <a:gd name="T12" fmla="*/ 851 w 867"/>
                    <a:gd name="T13" fmla="*/ 131 h 755"/>
                    <a:gd name="T14" fmla="*/ 837 w 867"/>
                    <a:gd name="T15" fmla="*/ 105 h 755"/>
                    <a:gd name="T16" fmla="*/ 833 w 867"/>
                    <a:gd name="T17" fmla="*/ 98 h 755"/>
                    <a:gd name="T18" fmla="*/ 766 w 867"/>
                    <a:gd name="T19" fmla="*/ 66 h 755"/>
                    <a:gd name="T20" fmla="*/ 738 w 867"/>
                    <a:gd name="T21" fmla="*/ 58 h 755"/>
                    <a:gd name="T22" fmla="*/ 667 w 867"/>
                    <a:gd name="T23" fmla="*/ 30 h 755"/>
                    <a:gd name="T24" fmla="*/ 661 w 867"/>
                    <a:gd name="T25" fmla="*/ 29 h 755"/>
                    <a:gd name="T26" fmla="*/ 653 w 867"/>
                    <a:gd name="T27" fmla="*/ 25 h 755"/>
                    <a:gd name="T28" fmla="*/ 642 w 867"/>
                    <a:gd name="T29" fmla="*/ 19 h 755"/>
                    <a:gd name="T30" fmla="*/ 626 w 867"/>
                    <a:gd name="T31" fmla="*/ 8 h 755"/>
                    <a:gd name="T32" fmla="*/ 589 w 867"/>
                    <a:gd name="T33" fmla="*/ 10 h 755"/>
                    <a:gd name="T34" fmla="*/ 577 w 867"/>
                    <a:gd name="T35" fmla="*/ 11 h 755"/>
                    <a:gd name="T36" fmla="*/ 559 w 867"/>
                    <a:gd name="T37" fmla="*/ 13 h 755"/>
                    <a:gd name="T38" fmla="*/ 532 w 867"/>
                    <a:gd name="T39" fmla="*/ 13 h 755"/>
                    <a:gd name="T40" fmla="*/ 514 w 867"/>
                    <a:gd name="T41" fmla="*/ 30 h 755"/>
                    <a:gd name="T42" fmla="*/ 495 w 867"/>
                    <a:gd name="T43" fmla="*/ 93 h 755"/>
                    <a:gd name="T44" fmla="*/ 484 w 867"/>
                    <a:gd name="T45" fmla="*/ 220 h 755"/>
                    <a:gd name="T46" fmla="*/ 524 w 867"/>
                    <a:gd name="T47" fmla="*/ 309 h 755"/>
                    <a:gd name="T48" fmla="*/ 557 w 867"/>
                    <a:gd name="T49" fmla="*/ 299 h 755"/>
                    <a:gd name="T50" fmla="*/ 573 w 867"/>
                    <a:gd name="T51" fmla="*/ 390 h 755"/>
                    <a:gd name="T52" fmla="*/ 512 w 867"/>
                    <a:gd name="T53" fmla="*/ 390 h 755"/>
                    <a:gd name="T54" fmla="*/ 382 w 867"/>
                    <a:gd name="T55" fmla="*/ 267 h 755"/>
                    <a:gd name="T56" fmla="*/ 326 w 867"/>
                    <a:gd name="T57" fmla="*/ 294 h 755"/>
                    <a:gd name="T58" fmla="*/ 273 w 867"/>
                    <a:gd name="T59" fmla="*/ 273 h 755"/>
                    <a:gd name="T60" fmla="*/ 246 w 867"/>
                    <a:gd name="T61" fmla="*/ 269 h 755"/>
                    <a:gd name="T62" fmla="*/ 232 w 867"/>
                    <a:gd name="T63" fmla="*/ 230 h 755"/>
                    <a:gd name="T64" fmla="*/ 186 w 867"/>
                    <a:gd name="T65" fmla="*/ 241 h 755"/>
                    <a:gd name="T66" fmla="*/ 163 w 867"/>
                    <a:gd name="T67" fmla="*/ 216 h 755"/>
                    <a:gd name="T68" fmla="*/ 155 w 867"/>
                    <a:gd name="T69" fmla="*/ 207 h 755"/>
                    <a:gd name="T70" fmla="*/ 7 w 867"/>
                    <a:gd name="T71" fmla="*/ 370 h 755"/>
                    <a:gd name="T72" fmla="*/ 193 w 867"/>
                    <a:gd name="T73" fmla="*/ 717 h 755"/>
                    <a:gd name="T74" fmla="*/ 262 w 867"/>
                    <a:gd name="T75" fmla="*/ 736 h 755"/>
                    <a:gd name="T76" fmla="*/ 350 w 867"/>
                    <a:gd name="T77" fmla="*/ 754 h 755"/>
                    <a:gd name="T78" fmla="*/ 439 w 867"/>
                    <a:gd name="T79" fmla="*/ 667 h 755"/>
                    <a:gd name="T80" fmla="*/ 610 w 867"/>
                    <a:gd name="T81" fmla="*/ 572 h 755"/>
                    <a:gd name="T82" fmla="*/ 601 w 867"/>
                    <a:gd name="T83" fmla="*/ 517 h 755"/>
                    <a:gd name="T84" fmla="*/ 786 w 867"/>
                    <a:gd name="T85" fmla="*/ 449 h 755"/>
                    <a:gd name="T86" fmla="*/ 808 w 867"/>
                    <a:gd name="T87" fmla="*/ 434 h 755"/>
                    <a:gd name="T88" fmla="*/ 803 w 867"/>
                    <a:gd name="T89" fmla="*/ 406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7" h="755">
                      <a:moveTo>
                        <a:pt x="803" y="406"/>
                      </a:moveTo>
                      <a:cubicBezTo>
                        <a:pt x="804" y="405"/>
                        <a:pt x="804" y="404"/>
                        <a:pt x="805" y="402"/>
                      </a:cubicBezTo>
                      <a:cubicBezTo>
                        <a:pt x="808" y="391"/>
                        <a:pt x="812" y="355"/>
                        <a:pt x="812" y="337"/>
                      </a:cubicBezTo>
                      <a:cubicBezTo>
                        <a:pt x="812" y="324"/>
                        <a:pt x="827" y="322"/>
                        <a:pt x="838" y="321"/>
                      </a:cubicBezTo>
                      <a:cubicBezTo>
                        <a:pt x="840" y="321"/>
                        <a:pt x="842" y="321"/>
                        <a:pt x="844" y="321"/>
                      </a:cubicBezTo>
                      <a:cubicBezTo>
                        <a:pt x="827" y="300"/>
                        <a:pt x="831" y="211"/>
                        <a:pt x="840" y="190"/>
                      </a:cubicBezTo>
                      <a:cubicBezTo>
                        <a:pt x="843" y="181"/>
                        <a:pt x="849" y="177"/>
                        <a:pt x="858" y="177"/>
                      </a:cubicBezTo>
                      <a:cubicBezTo>
                        <a:pt x="860" y="177"/>
                        <a:pt x="862" y="177"/>
                        <a:pt x="863" y="177"/>
                      </a:cubicBezTo>
                      <a:cubicBezTo>
                        <a:pt x="864" y="177"/>
                        <a:pt x="865" y="177"/>
                        <a:pt x="866" y="177"/>
                      </a:cubicBezTo>
                      <a:cubicBezTo>
                        <a:pt x="866" y="178"/>
                        <a:pt x="866" y="178"/>
                        <a:pt x="866" y="178"/>
                      </a:cubicBezTo>
                      <a:lnTo>
                        <a:pt x="866" y="178"/>
                      </a:lnTo>
                      <a:lnTo>
                        <a:pt x="866" y="177"/>
                      </a:lnTo>
                      <a:cubicBezTo>
                        <a:pt x="866" y="175"/>
                        <a:pt x="866" y="173"/>
                        <a:pt x="866" y="171"/>
                      </a:cubicBezTo>
                      <a:cubicBezTo>
                        <a:pt x="865" y="170"/>
                        <a:pt x="865" y="169"/>
                        <a:pt x="865" y="167"/>
                      </a:cubicBezTo>
                      <a:cubicBezTo>
                        <a:pt x="864" y="166"/>
                        <a:pt x="864" y="164"/>
                        <a:pt x="863" y="162"/>
                      </a:cubicBezTo>
                      <a:cubicBezTo>
                        <a:pt x="863" y="161"/>
                        <a:pt x="862" y="159"/>
                        <a:pt x="862" y="158"/>
                      </a:cubicBezTo>
                      <a:cubicBezTo>
                        <a:pt x="861" y="156"/>
                        <a:pt x="860" y="154"/>
                        <a:pt x="860" y="152"/>
                      </a:cubicBezTo>
                      <a:cubicBezTo>
                        <a:pt x="859" y="151"/>
                        <a:pt x="858" y="149"/>
                        <a:pt x="857" y="147"/>
                      </a:cubicBezTo>
                      <a:cubicBezTo>
                        <a:pt x="857" y="145"/>
                        <a:pt x="856" y="144"/>
                        <a:pt x="855" y="142"/>
                      </a:cubicBezTo>
                      <a:cubicBezTo>
                        <a:pt x="854" y="140"/>
                        <a:pt x="854" y="138"/>
                        <a:pt x="853" y="136"/>
                      </a:cubicBezTo>
                      <a:cubicBezTo>
                        <a:pt x="852" y="134"/>
                        <a:pt x="851" y="133"/>
                        <a:pt x="851" y="131"/>
                      </a:cubicBezTo>
                      <a:cubicBezTo>
                        <a:pt x="850" y="129"/>
                        <a:pt x="848" y="127"/>
                        <a:pt x="847" y="124"/>
                      </a:cubicBezTo>
                      <a:cubicBezTo>
                        <a:pt x="847" y="123"/>
                        <a:pt x="847" y="123"/>
                        <a:pt x="846" y="122"/>
                      </a:cubicBezTo>
                      <a:cubicBezTo>
                        <a:pt x="843" y="116"/>
                        <a:pt x="840" y="110"/>
                        <a:pt x="837" y="105"/>
                      </a:cubicBezTo>
                      <a:lnTo>
                        <a:pt x="837" y="105"/>
                      </a:lnTo>
                      <a:cubicBezTo>
                        <a:pt x="836" y="103"/>
                        <a:pt x="835" y="101"/>
                        <a:pt x="834" y="100"/>
                      </a:cubicBezTo>
                      <a:cubicBezTo>
                        <a:pt x="833" y="99"/>
                        <a:pt x="833" y="99"/>
                        <a:pt x="833" y="98"/>
                      </a:cubicBezTo>
                      <a:lnTo>
                        <a:pt x="833" y="98"/>
                      </a:lnTo>
                      <a:cubicBezTo>
                        <a:pt x="828" y="92"/>
                        <a:pt x="797" y="78"/>
                        <a:pt x="771" y="68"/>
                      </a:cubicBezTo>
                      <a:cubicBezTo>
                        <a:pt x="770" y="68"/>
                        <a:pt x="768" y="67"/>
                        <a:pt x="766" y="66"/>
                      </a:cubicBezTo>
                      <a:cubicBezTo>
                        <a:pt x="763" y="65"/>
                        <a:pt x="759" y="64"/>
                        <a:pt x="756" y="63"/>
                      </a:cubicBezTo>
                      <a:cubicBezTo>
                        <a:pt x="753" y="62"/>
                        <a:pt x="751" y="61"/>
                        <a:pt x="748" y="60"/>
                      </a:cubicBezTo>
                      <a:cubicBezTo>
                        <a:pt x="744" y="59"/>
                        <a:pt x="741" y="58"/>
                        <a:pt x="738" y="58"/>
                      </a:cubicBezTo>
                      <a:cubicBezTo>
                        <a:pt x="729" y="56"/>
                        <a:pt x="718" y="50"/>
                        <a:pt x="707" y="44"/>
                      </a:cubicBezTo>
                      <a:cubicBezTo>
                        <a:pt x="693" y="37"/>
                        <a:pt x="679" y="30"/>
                        <a:pt x="669" y="30"/>
                      </a:cubicBezTo>
                      <a:cubicBezTo>
                        <a:pt x="669" y="30"/>
                        <a:pt x="668" y="30"/>
                        <a:pt x="667" y="30"/>
                      </a:cubicBezTo>
                      <a:cubicBezTo>
                        <a:pt x="666" y="30"/>
                        <a:pt x="666" y="30"/>
                        <a:pt x="666" y="30"/>
                      </a:cubicBezTo>
                      <a:cubicBezTo>
                        <a:pt x="665" y="30"/>
                        <a:pt x="664" y="30"/>
                        <a:pt x="663" y="29"/>
                      </a:cubicBezTo>
                      <a:cubicBezTo>
                        <a:pt x="663" y="29"/>
                        <a:pt x="662" y="29"/>
                        <a:pt x="661" y="29"/>
                      </a:cubicBezTo>
                      <a:cubicBezTo>
                        <a:pt x="661" y="28"/>
                        <a:pt x="660" y="28"/>
                        <a:pt x="659" y="28"/>
                      </a:cubicBezTo>
                      <a:cubicBezTo>
                        <a:pt x="658" y="28"/>
                        <a:pt x="657" y="27"/>
                        <a:pt x="656" y="27"/>
                      </a:cubicBezTo>
                      <a:cubicBezTo>
                        <a:pt x="655" y="26"/>
                        <a:pt x="654" y="26"/>
                        <a:pt x="653" y="25"/>
                      </a:cubicBezTo>
                      <a:cubicBezTo>
                        <a:pt x="652" y="25"/>
                        <a:pt x="651" y="24"/>
                        <a:pt x="650" y="24"/>
                      </a:cubicBezTo>
                      <a:cubicBezTo>
                        <a:pt x="648" y="23"/>
                        <a:pt x="647" y="22"/>
                        <a:pt x="646" y="21"/>
                      </a:cubicBezTo>
                      <a:cubicBezTo>
                        <a:pt x="644" y="21"/>
                        <a:pt x="643" y="20"/>
                        <a:pt x="642" y="19"/>
                      </a:cubicBezTo>
                      <a:cubicBezTo>
                        <a:pt x="640" y="18"/>
                        <a:pt x="638" y="17"/>
                        <a:pt x="637" y="16"/>
                      </a:cubicBezTo>
                      <a:cubicBezTo>
                        <a:pt x="635" y="15"/>
                        <a:pt x="633" y="14"/>
                        <a:pt x="632" y="13"/>
                      </a:cubicBezTo>
                      <a:cubicBezTo>
                        <a:pt x="630" y="11"/>
                        <a:pt x="628" y="10"/>
                        <a:pt x="626" y="8"/>
                      </a:cubicBezTo>
                      <a:cubicBezTo>
                        <a:pt x="624" y="7"/>
                        <a:pt x="622" y="6"/>
                        <a:pt x="620" y="5"/>
                      </a:cubicBezTo>
                      <a:cubicBezTo>
                        <a:pt x="618" y="3"/>
                        <a:pt x="616" y="2"/>
                        <a:pt x="614" y="0"/>
                      </a:cubicBezTo>
                      <a:cubicBezTo>
                        <a:pt x="608" y="5"/>
                        <a:pt x="599" y="8"/>
                        <a:pt x="589" y="10"/>
                      </a:cubicBezTo>
                      <a:cubicBezTo>
                        <a:pt x="588" y="10"/>
                        <a:pt x="588" y="10"/>
                        <a:pt x="588" y="10"/>
                      </a:cubicBezTo>
                      <a:cubicBezTo>
                        <a:pt x="585" y="11"/>
                        <a:pt x="582" y="11"/>
                        <a:pt x="579" y="11"/>
                      </a:cubicBezTo>
                      <a:cubicBezTo>
                        <a:pt x="579" y="11"/>
                        <a:pt x="578" y="11"/>
                        <a:pt x="577" y="11"/>
                      </a:cubicBezTo>
                      <a:cubicBezTo>
                        <a:pt x="575" y="12"/>
                        <a:pt x="572" y="12"/>
                        <a:pt x="569" y="12"/>
                      </a:cubicBezTo>
                      <a:cubicBezTo>
                        <a:pt x="568" y="12"/>
                        <a:pt x="567" y="12"/>
                        <a:pt x="567" y="12"/>
                      </a:cubicBezTo>
                      <a:cubicBezTo>
                        <a:pt x="564" y="12"/>
                        <a:pt x="561" y="12"/>
                        <a:pt x="559" y="13"/>
                      </a:cubicBezTo>
                      <a:cubicBezTo>
                        <a:pt x="558" y="13"/>
                        <a:pt x="557" y="13"/>
                        <a:pt x="556" y="13"/>
                      </a:cubicBezTo>
                      <a:cubicBezTo>
                        <a:pt x="552" y="13"/>
                        <a:pt x="549" y="13"/>
                        <a:pt x="545" y="13"/>
                      </a:cubicBezTo>
                      <a:cubicBezTo>
                        <a:pt x="541" y="13"/>
                        <a:pt x="536" y="13"/>
                        <a:pt x="532" y="13"/>
                      </a:cubicBezTo>
                      <a:lnTo>
                        <a:pt x="522" y="13"/>
                      </a:lnTo>
                      <a:cubicBezTo>
                        <a:pt x="519" y="13"/>
                        <a:pt x="517" y="13"/>
                        <a:pt x="516" y="14"/>
                      </a:cubicBezTo>
                      <a:cubicBezTo>
                        <a:pt x="514" y="17"/>
                        <a:pt x="514" y="24"/>
                        <a:pt x="514" y="30"/>
                      </a:cubicBezTo>
                      <a:cubicBezTo>
                        <a:pt x="515" y="41"/>
                        <a:pt x="516" y="54"/>
                        <a:pt x="506" y="62"/>
                      </a:cubicBezTo>
                      <a:cubicBezTo>
                        <a:pt x="495" y="71"/>
                        <a:pt x="490" y="81"/>
                        <a:pt x="491" y="87"/>
                      </a:cubicBezTo>
                      <a:cubicBezTo>
                        <a:pt x="491" y="90"/>
                        <a:pt x="492" y="92"/>
                        <a:pt x="495" y="93"/>
                      </a:cubicBezTo>
                      <a:cubicBezTo>
                        <a:pt x="507" y="99"/>
                        <a:pt x="504" y="121"/>
                        <a:pt x="498" y="155"/>
                      </a:cubicBezTo>
                      <a:cubicBezTo>
                        <a:pt x="496" y="166"/>
                        <a:pt x="494" y="177"/>
                        <a:pt x="494" y="183"/>
                      </a:cubicBezTo>
                      <a:cubicBezTo>
                        <a:pt x="494" y="193"/>
                        <a:pt x="489" y="207"/>
                        <a:pt x="484" y="220"/>
                      </a:cubicBezTo>
                      <a:cubicBezTo>
                        <a:pt x="480" y="230"/>
                        <a:pt x="474" y="246"/>
                        <a:pt x="475" y="249"/>
                      </a:cubicBezTo>
                      <a:cubicBezTo>
                        <a:pt x="480" y="252"/>
                        <a:pt x="484" y="259"/>
                        <a:pt x="490" y="270"/>
                      </a:cubicBezTo>
                      <a:cubicBezTo>
                        <a:pt x="499" y="285"/>
                        <a:pt x="511" y="305"/>
                        <a:pt x="524" y="309"/>
                      </a:cubicBezTo>
                      <a:cubicBezTo>
                        <a:pt x="525" y="309"/>
                        <a:pt x="527" y="310"/>
                        <a:pt x="528" y="310"/>
                      </a:cubicBezTo>
                      <a:cubicBezTo>
                        <a:pt x="537" y="311"/>
                        <a:pt x="545" y="306"/>
                        <a:pt x="553" y="302"/>
                      </a:cubicBezTo>
                      <a:cubicBezTo>
                        <a:pt x="554" y="301"/>
                        <a:pt x="555" y="300"/>
                        <a:pt x="557" y="299"/>
                      </a:cubicBezTo>
                      <a:cubicBezTo>
                        <a:pt x="563" y="295"/>
                        <a:pt x="568" y="292"/>
                        <a:pt x="573" y="292"/>
                      </a:cubicBezTo>
                      <a:cubicBezTo>
                        <a:pt x="589" y="292"/>
                        <a:pt x="589" y="321"/>
                        <a:pt x="589" y="352"/>
                      </a:cubicBezTo>
                      <a:cubicBezTo>
                        <a:pt x="589" y="378"/>
                        <a:pt x="574" y="390"/>
                        <a:pt x="573" y="390"/>
                      </a:cubicBezTo>
                      <a:lnTo>
                        <a:pt x="572" y="391"/>
                      </a:lnTo>
                      <a:cubicBezTo>
                        <a:pt x="571" y="392"/>
                        <a:pt x="554" y="398"/>
                        <a:pt x="537" y="398"/>
                      </a:cubicBezTo>
                      <a:cubicBezTo>
                        <a:pt x="526" y="398"/>
                        <a:pt x="518" y="395"/>
                        <a:pt x="512" y="390"/>
                      </a:cubicBezTo>
                      <a:cubicBezTo>
                        <a:pt x="493" y="375"/>
                        <a:pt x="479" y="336"/>
                        <a:pt x="479" y="321"/>
                      </a:cubicBezTo>
                      <a:cubicBezTo>
                        <a:pt x="479" y="321"/>
                        <a:pt x="479" y="314"/>
                        <a:pt x="428" y="314"/>
                      </a:cubicBezTo>
                      <a:cubicBezTo>
                        <a:pt x="409" y="314"/>
                        <a:pt x="392" y="288"/>
                        <a:pt x="382" y="267"/>
                      </a:cubicBezTo>
                      <a:cubicBezTo>
                        <a:pt x="381" y="265"/>
                        <a:pt x="380" y="265"/>
                        <a:pt x="379" y="265"/>
                      </a:cubicBezTo>
                      <a:cubicBezTo>
                        <a:pt x="374" y="265"/>
                        <a:pt x="366" y="273"/>
                        <a:pt x="366" y="277"/>
                      </a:cubicBezTo>
                      <a:cubicBezTo>
                        <a:pt x="366" y="294"/>
                        <a:pt x="345" y="294"/>
                        <a:pt x="326" y="294"/>
                      </a:cubicBezTo>
                      <a:cubicBezTo>
                        <a:pt x="324" y="294"/>
                        <a:pt x="321" y="293"/>
                        <a:pt x="319" y="293"/>
                      </a:cubicBezTo>
                      <a:cubicBezTo>
                        <a:pt x="312" y="291"/>
                        <a:pt x="303" y="287"/>
                        <a:pt x="294" y="282"/>
                      </a:cubicBezTo>
                      <a:cubicBezTo>
                        <a:pt x="287" y="279"/>
                        <a:pt x="279" y="275"/>
                        <a:pt x="273" y="273"/>
                      </a:cubicBezTo>
                      <a:cubicBezTo>
                        <a:pt x="270" y="272"/>
                        <a:pt x="269" y="272"/>
                        <a:pt x="267" y="272"/>
                      </a:cubicBezTo>
                      <a:cubicBezTo>
                        <a:pt x="266" y="272"/>
                        <a:pt x="265" y="272"/>
                        <a:pt x="264" y="273"/>
                      </a:cubicBezTo>
                      <a:cubicBezTo>
                        <a:pt x="258" y="276"/>
                        <a:pt x="252" y="274"/>
                        <a:pt x="246" y="269"/>
                      </a:cubicBezTo>
                      <a:cubicBezTo>
                        <a:pt x="245" y="268"/>
                        <a:pt x="243" y="267"/>
                        <a:pt x="242" y="265"/>
                      </a:cubicBezTo>
                      <a:cubicBezTo>
                        <a:pt x="236" y="258"/>
                        <a:pt x="233" y="247"/>
                        <a:pt x="232" y="238"/>
                      </a:cubicBezTo>
                      <a:cubicBezTo>
                        <a:pt x="232" y="235"/>
                        <a:pt x="232" y="232"/>
                        <a:pt x="232" y="230"/>
                      </a:cubicBezTo>
                      <a:cubicBezTo>
                        <a:pt x="231" y="229"/>
                        <a:pt x="230" y="229"/>
                        <a:pt x="229" y="229"/>
                      </a:cubicBezTo>
                      <a:cubicBezTo>
                        <a:pt x="219" y="229"/>
                        <a:pt x="201" y="235"/>
                        <a:pt x="193" y="239"/>
                      </a:cubicBezTo>
                      <a:cubicBezTo>
                        <a:pt x="191" y="240"/>
                        <a:pt x="188" y="241"/>
                        <a:pt x="186" y="241"/>
                      </a:cubicBezTo>
                      <a:cubicBezTo>
                        <a:pt x="173" y="241"/>
                        <a:pt x="167" y="226"/>
                        <a:pt x="165" y="220"/>
                      </a:cubicBezTo>
                      <a:cubicBezTo>
                        <a:pt x="165" y="219"/>
                        <a:pt x="165" y="219"/>
                        <a:pt x="165" y="218"/>
                      </a:cubicBezTo>
                      <a:cubicBezTo>
                        <a:pt x="165" y="218"/>
                        <a:pt x="164" y="217"/>
                        <a:pt x="163" y="216"/>
                      </a:cubicBezTo>
                      <a:cubicBezTo>
                        <a:pt x="162" y="215"/>
                        <a:pt x="162" y="214"/>
                        <a:pt x="161" y="213"/>
                      </a:cubicBezTo>
                      <a:cubicBezTo>
                        <a:pt x="160" y="213"/>
                        <a:pt x="160" y="212"/>
                        <a:pt x="160" y="212"/>
                      </a:cubicBezTo>
                      <a:cubicBezTo>
                        <a:pt x="158" y="210"/>
                        <a:pt x="157" y="209"/>
                        <a:pt x="155" y="207"/>
                      </a:cubicBezTo>
                      <a:lnTo>
                        <a:pt x="140" y="351"/>
                      </a:lnTo>
                      <a:lnTo>
                        <a:pt x="117" y="374"/>
                      </a:lnTo>
                      <a:lnTo>
                        <a:pt x="7" y="370"/>
                      </a:lnTo>
                      <a:lnTo>
                        <a:pt x="0" y="616"/>
                      </a:lnTo>
                      <a:lnTo>
                        <a:pt x="83" y="731"/>
                      </a:lnTo>
                      <a:cubicBezTo>
                        <a:pt x="112" y="725"/>
                        <a:pt x="161" y="717"/>
                        <a:pt x="193" y="717"/>
                      </a:cubicBezTo>
                      <a:cubicBezTo>
                        <a:pt x="203" y="717"/>
                        <a:pt x="226" y="717"/>
                        <a:pt x="226" y="731"/>
                      </a:cubicBezTo>
                      <a:cubicBezTo>
                        <a:pt x="226" y="732"/>
                        <a:pt x="226" y="736"/>
                        <a:pt x="229" y="741"/>
                      </a:cubicBezTo>
                      <a:cubicBezTo>
                        <a:pt x="241" y="739"/>
                        <a:pt x="253" y="736"/>
                        <a:pt x="262" y="736"/>
                      </a:cubicBezTo>
                      <a:cubicBezTo>
                        <a:pt x="263" y="736"/>
                        <a:pt x="265" y="736"/>
                        <a:pt x="266" y="736"/>
                      </a:cubicBezTo>
                      <a:cubicBezTo>
                        <a:pt x="272" y="737"/>
                        <a:pt x="281" y="740"/>
                        <a:pt x="293" y="743"/>
                      </a:cubicBezTo>
                      <a:cubicBezTo>
                        <a:pt x="312" y="748"/>
                        <a:pt x="335" y="754"/>
                        <a:pt x="350" y="754"/>
                      </a:cubicBezTo>
                      <a:cubicBezTo>
                        <a:pt x="355" y="754"/>
                        <a:pt x="358" y="753"/>
                        <a:pt x="359" y="753"/>
                      </a:cubicBezTo>
                      <a:cubicBezTo>
                        <a:pt x="366" y="750"/>
                        <a:pt x="376" y="735"/>
                        <a:pt x="386" y="721"/>
                      </a:cubicBezTo>
                      <a:cubicBezTo>
                        <a:pt x="402" y="698"/>
                        <a:pt x="420" y="673"/>
                        <a:pt x="439" y="667"/>
                      </a:cubicBezTo>
                      <a:cubicBezTo>
                        <a:pt x="470" y="657"/>
                        <a:pt x="505" y="626"/>
                        <a:pt x="505" y="618"/>
                      </a:cubicBezTo>
                      <a:cubicBezTo>
                        <a:pt x="505" y="600"/>
                        <a:pt x="509" y="586"/>
                        <a:pt x="553" y="574"/>
                      </a:cubicBezTo>
                      <a:lnTo>
                        <a:pt x="610" y="572"/>
                      </a:lnTo>
                      <a:lnTo>
                        <a:pt x="610" y="572"/>
                      </a:lnTo>
                      <a:lnTo>
                        <a:pt x="616" y="572"/>
                      </a:lnTo>
                      <a:lnTo>
                        <a:pt x="601" y="517"/>
                      </a:lnTo>
                      <a:lnTo>
                        <a:pt x="606" y="516"/>
                      </a:lnTo>
                      <a:cubicBezTo>
                        <a:pt x="608" y="515"/>
                        <a:pt x="610" y="514"/>
                        <a:pt x="612" y="513"/>
                      </a:cubicBezTo>
                      <a:cubicBezTo>
                        <a:pt x="666" y="493"/>
                        <a:pt x="743" y="465"/>
                        <a:pt x="786" y="449"/>
                      </a:cubicBezTo>
                      <a:cubicBezTo>
                        <a:pt x="797" y="446"/>
                        <a:pt x="805" y="443"/>
                        <a:pt x="811" y="441"/>
                      </a:cubicBezTo>
                      <a:lnTo>
                        <a:pt x="811" y="441"/>
                      </a:lnTo>
                      <a:cubicBezTo>
                        <a:pt x="810" y="439"/>
                        <a:pt x="809" y="436"/>
                        <a:pt x="808" y="434"/>
                      </a:cubicBezTo>
                      <a:cubicBezTo>
                        <a:pt x="803" y="425"/>
                        <a:pt x="800" y="419"/>
                        <a:pt x="799" y="415"/>
                      </a:cubicBezTo>
                      <a:cubicBezTo>
                        <a:pt x="799" y="413"/>
                        <a:pt x="799" y="412"/>
                        <a:pt x="799" y="410"/>
                      </a:cubicBezTo>
                      <a:cubicBezTo>
                        <a:pt x="800" y="408"/>
                        <a:pt x="801" y="407"/>
                        <a:pt x="803" y="406"/>
                      </a:cubicBezTo>
                    </a:path>
                  </a:pathLst>
                </a:custGeom>
                <a:grpFill/>
                <a:ln>
                  <a:noFill/>
                </a:ln>
                <a:effectLst/>
              </p:spPr>
              <p:txBody>
                <a:bodyPr wrap="none" anchor="ctr"/>
                <a:lstStyle/>
                <a:p>
                  <a:endParaRPr lang="en-US">
                    <a:latin typeface="Gudea" panose="02000000000000000000" pitchFamily="50" charset="0"/>
                  </a:endParaRPr>
                </a:p>
              </p:txBody>
            </p:sp>
            <p:sp>
              <p:nvSpPr>
                <p:cNvPr id="35" name="Freeform 28">
                  <a:extLst>
                    <a:ext uri="{FF2B5EF4-FFF2-40B4-BE49-F238E27FC236}">
                      <a16:creationId xmlns:a16="http://schemas.microsoft.com/office/drawing/2014/main" id="{C2D17B76-49DC-4087-97BB-9A1657EBA6D9}"/>
                    </a:ext>
                  </a:extLst>
                </p:cNvPr>
                <p:cNvSpPr>
                  <a:spLocks noChangeArrowheads="1"/>
                </p:cNvSpPr>
                <p:nvPr/>
              </p:nvSpPr>
              <p:spPr bwMode="auto">
                <a:xfrm>
                  <a:off x="5831057" y="3816073"/>
                  <a:ext cx="379564" cy="310033"/>
                </a:xfrm>
                <a:custGeom>
                  <a:avLst/>
                  <a:gdLst>
                    <a:gd name="T0" fmla="*/ 452 w 891"/>
                    <a:gd name="T1" fmla="*/ 644 h 726"/>
                    <a:gd name="T2" fmla="*/ 454 w 891"/>
                    <a:gd name="T3" fmla="*/ 634 h 726"/>
                    <a:gd name="T4" fmla="*/ 456 w 891"/>
                    <a:gd name="T5" fmla="*/ 626 h 726"/>
                    <a:gd name="T6" fmla="*/ 457 w 891"/>
                    <a:gd name="T7" fmla="*/ 620 h 726"/>
                    <a:gd name="T8" fmla="*/ 458 w 891"/>
                    <a:gd name="T9" fmla="*/ 615 h 726"/>
                    <a:gd name="T10" fmla="*/ 459 w 891"/>
                    <a:gd name="T11" fmla="*/ 612 h 726"/>
                    <a:gd name="T12" fmla="*/ 563 w 891"/>
                    <a:gd name="T13" fmla="*/ 527 h 726"/>
                    <a:gd name="T14" fmla="*/ 593 w 891"/>
                    <a:gd name="T15" fmla="*/ 521 h 726"/>
                    <a:gd name="T16" fmla="*/ 656 w 891"/>
                    <a:gd name="T17" fmla="*/ 563 h 726"/>
                    <a:gd name="T18" fmla="*/ 670 w 891"/>
                    <a:gd name="T19" fmla="*/ 540 h 726"/>
                    <a:gd name="T20" fmla="*/ 684 w 891"/>
                    <a:gd name="T21" fmla="*/ 515 h 726"/>
                    <a:gd name="T22" fmla="*/ 755 w 891"/>
                    <a:gd name="T23" fmla="*/ 381 h 726"/>
                    <a:gd name="T24" fmla="*/ 767 w 891"/>
                    <a:gd name="T25" fmla="*/ 363 h 726"/>
                    <a:gd name="T26" fmla="*/ 795 w 891"/>
                    <a:gd name="T27" fmla="*/ 279 h 726"/>
                    <a:gd name="T28" fmla="*/ 861 w 891"/>
                    <a:gd name="T29" fmla="*/ 182 h 726"/>
                    <a:gd name="T30" fmla="*/ 886 w 891"/>
                    <a:gd name="T31" fmla="*/ 157 h 726"/>
                    <a:gd name="T32" fmla="*/ 849 w 891"/>
                    <a:gd name="T33" fmla="*/ 91 h 726"/>
                    <a:gd name="T34" fmla="*/ 849 w 891"/>
                    <a:gd name="T35" fmla="*/ 81 h 726"/>
                    <a:gd name="T36" fmla="*/ 850 w 891"/>
                    <a:gd name="T37" fmla="*/ 70 h 726"/>
                    <a:gd name="T38" fmla="*/ 852 w 891"/>
                    <a:gd name="T39" fmla="*/ 58 h 726"/>
                    <a:gd name="T40" fmla="*/ 852 w 891"/>
                    <a:gd name="T41" fmla="*/ 54 h 726"/>
                    <a:gd name="T42" fmla="*/ 845 w 891"/>
                    <a:gd name="T43" fmla="*/ 50 h 726"/>
                    <a:gd name="T44" fmla="*/ 840 w 891"/>
                    <a:gd name="T45" fmla="*/ 45 h 726"/>
                    <a:gd name="T46" fmla="*/ 826 w 891"/>
                    <a:gd name="T47" fmla="*/ 23 h 726"/>
                    <a:gd name="T48" fmla="*/ 818 w 891"/>
                    <a:gd name="T49" fmla="*/ 14 h 726"/>
                    <a:gd name="T50" fmla="*/ 804 w 891"/>
                    <a:gd name="T51" fmla="*/ 8 h 726"/>
                    <a:gd name="T52" fmla="*/ 750 w 891"/>
                    <a:gd name="T53" fmla="*/ 58 h 726"/>
                    <a:gd name="T54" fmla="*/ 686 w 891"/>
                    <a:gd name="T55" fmla="*/ 43 h 726"/>
                    <a:gd name="T56" fmla="*/ 657 w 891"/>
                    <a:gd name="T57" fmla="*/ 39 h 726"/>
                    <a:gd name="T58" fmla="*/ 605 w 891"/>
                    <a:gd name="T59" fmla="*/ 41 h 726"/>
                    <a:gd name="T60" fmla="*/ 554 w 891"/>
                    <a:gd name="T61" fmla="*/ 61 h 726"/>
                    <a:gd name="T62" fmla="*/ 502 w 891"/>
                    <a:gd name="T63" fmla="*/ 82 h 726"/>
                    <a:gd name="T64" fmla="*/ 432 w 891"/>
                    <a:gd name="T65" fmla="*/ 62 h 726"/>
                    <a:gd name="T66" fmla="*/ 340 w 891"/>
                    <a:gd name="T67" fmla="*/ 62 h 726"/>
                    <a:gd name="T68" fmla="*/ 323 w 891"/>
                    <a:gd name="T69" fmla="*/ 65 h 726"/>
                    <a:gd name="T70" fmla="*/ 289 w 891"/>
                    <a:gd name="T71" fmla="*/ 20 h 726"/>
                    <a:gd name="T72" fmla="*/ 229 w 891"/>
                    <a:gd name="T73" fmla="*/ 3 h 726"/>
                    <a:gd name="T74" fmla="*/ 210 w 891"/>
                    <a:gd name="T75" fmla="*/ 9 h 726"/>
                    <a:gd name="T76" fmla="*/ 179 w 891"/>
                    <a:gd name="T77" fmla="*/ 19 h 726"/>
                    <a:gd name="T78" fmla="*/ 122 w 891"/>
                    <a:gd name="T79" fmla="*/ 19 h 726"/>
                    <a:gd name="T80" fmla="*/ 104 w 891"/>
                    <a:gd name="T81" fmla="*/ 79 h 726"/>
                    <a:gd name="T82" fmla="*/ 70 w 891"/>
                    <a:gd name="T83" fmla="*/ 139 h 726"/>
                    <a:gd name="T84" fmla="*/ 65 w 891"/>
                    <a:gd name="T85" fmla="*/ 147 h 726"/>
                    <a:gd name="T86" fmla="*/ 69 w 891"/>
                    <a:gd name="T87" fmla="*/ 175 h 726"/>
                    <a:gd name="T88" fmla="*/ 71 w 891"/>
                    <a:gd name="T89" fmla="*/ 187 h 726"/>
                    <a:gd name="T90" fmla="*/ 62 w 891"/>
                    <a:gd name="T91" fmla="*/ 308 h 726"/>
                    <a:gd name="T92" fmla="*/ 34 w 891"/>
                    <a:gd name="T93" fmla="*/ 352 h 726"/>
                    <a:gd name="T94" fmla="*/ 3 w 891"/>
                    <a:gd name="T95" fmla="*/ 405 h 726"/>
                    <a:gd name="T96" fmla="*/ 5 w 891"/>
                    <a:gd name="T97" fmla="*/ 493 h 726"/>
                    <a:gd name="T98" fmla="*/ 21 w 891"/>
                    <a:gd name="T99" fmla="*/ 536 h 726"/>
                    <a:gd name="T100" fmla="*/ 27 w 891"/>
                    <a:gd name="T101" fmla="*/ 550 h 726"/>
                    <a:gd name="T102" fmla="*/ 102 w 891"/>
                    <a:gd name="T103" fmla="*/ 572 h 726"/>
                    <a:gd name="T104" fmla="*/ 215 w 891"/>
                    <a:gd name="T105" fmla="*/ 662 h 726"/>
                    <a:gd name="T106" fmla="*/ 294 w 891"/>
                    <a:gd name="T107" fmla="*/ 713 h 726"/>
                    <a:gd name="T108" fmla="*/ 340 w 891"/>
                    <a:gd name="T109" fmla="*/ 704 h 726"/>
                    <a:gd name="T110" fmla="*/ 438 w 891"/>
                    <a:gd name="T111" fmla="*/ 690 h 726"/>
                    <a:gd name="T112" fmla="*/ 442 w 891"/>
                    <a:gd name="T113" fmla="*/ 678 h 726"/>
                    <a:gd name="T114" fmla="*/ 446 w 891"/>
                    <a:gd name="T115" fmla="*/ 664 h 726"/>
                    <a:gd name="T116" fmla="*/ 450 w 891"/>
                    <a:gd name="T117" fmla="*/ 65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26">
                      <a:moveTo>
                        <a:pt x="450" y="651"/>
                      </a:moveTo>
                      <a:cubicBezTo>
                        <a:pt x="451" y="648"/>
                        <a:pt x="451" y="646"/>
                        <a:pt x="452" y="644"/>
                      </a:cubicBezTo>
                      <a:cubicBezTo>
                        <a:pt x="452" y="643"/>
                        <a:pt x="453" y="641"/>
                        <a:pt x="453" y="639"/>
                      </a:cubicBezTo>
                      <a:cubicBezTo>
                        <a:pt x="453" y="637"/>
                        <a:pt x="454" y="636"/>
                        <a:pt x="454" y="634"/>
                      </a:cubicBezTo>
                      <a:cubicBezTo>
                        <a:pt x="454" y="632"/>
                        <a:pt x="455" y="631"/>
                        <a:pt x="455" y="629"/>
                      </a:cubicBezTo>
                      <a:cubicBezTo>
                        <a:pt x="455" y="628"/>
                        <a:pt x="456" y="627"/>
                        <a:pt x="456" y="626"/>
                      </a:cubicBezTo>
                      <a:cubicBezTo>
                        <a:pt x="456" y="624"/>
                        <a:pt x="456" y="623"/>
                        <a:pt x="457" y="622"/>
                      </a:cubicBezTo>
                      <a:cubicBezTo>
                        <a:pt x="457" y="621"/>
                        <a:pt x="457" y="621"/>
                        <a:pt x="457" y="620"/>
                      </a:cubicBezTo>
                      <a:cubicBezTo>
                        <a:pt x="457" y="618"/>
                        <a:pt x="457" y="617"/>
                        <a:pt x="458" y="616"/>
                      </a:cubicBezTo>
                      <a:lnTo>
                        <a:pt x="458" y="615"/>
                      </a:lnTo>
                      <a:lnTo>
                        <a:pt x="458" y="614"/>
                      </a:lnTo>
                      <a:lnTo>
                        <a:pt x="459" y="612"/>
                      </a:lnTo>
                      <a:cubicBezTo>
                        <a:pt x="489" y="582"/>
                        <a:pt x="540" y="530"/>
                        <a:pt x="550" y="527"/>
                      </a:cubicBezTo>
                      <a:cubicBezTo>
                        <a:pt x="553" y="526"/>
                        <a:pt x="557" y="526"/>
                        <a:pt x="563" y="527"/>
                      </a:cubicBezTo>
                      <a:cubicBezTo>
                        <a:pt x="566" y="527"/>
                        <a:pt x="568" y="527"/>
                        <a:pt x="571" y="527"/>
                      </a:cubicBezTo>
                      <a:cubicBezTo>
                        <a:pt x="581" y="527"/>
                        <a:pt x="587" y="525"/>
                        <a:pt x="593" y="521"/>
                      </a:cubicBezTo>
                      <a:cubicBezTo>
                        <a:pt x="596" y="519"/>
                        <a:pt x="600" y="518"/>
                        <a:pt x="605" y="518"/>
                      </a:cubicBezTo>
                      <a:cubicBezTo>
                        <a:pt x="625" y="518"/>
                        <a:pt x="652" y="542"/>
                        <a:pt x="656" y="563"/>
                      </a:cubicBezTo>
                      <a:cubicBezTo>
                        <a:pt x="656" y="564"/>
                        <a:pt x="656" y="564"/>
                        <a:pt x="656" y="565"/>
                      </a:cubicBezTo>
                      <a:cubicBezTo>
                        <a:pt x="660" y="560"/>
                        <a:pt x="666" y="548"/>
                        <a:pt x="670" y="540"/>
                      </a:cubicBezTo>
                      <a:cubicBezTo>
                        <a:pt x="672" y="536"/>
                        <a:pt x="675" y="532"/>
                        <a:pt x="677" y="528"/>
                      </a:cubicBezTo>
                      <a:lnTo>
                        <a:pt x="684" y="515"/>
                      </a:lnTo>
                      <a:cubicBezTo>
                        <a:pt x="698" y="489"/>
                        <a:pt x="731" y="427"/>
                        <a:pt x="731" y="413"/>
                      </a:cubicBezTo>
                      <a:cubicBezTo>
                        <a:pt x="731" y="401"/>
                        <a:pt x="744" y="390"/>
                        <a:pt x="755" y="381"/>
                      </a:cubicBezTo>
                      <a:cubicBezTo>
                        <a:pt x="759" y="377"/>
                        <a:pt x="767" y="371"/>
                        <a:pt x="767" y="368"/>
                      </a:cubicBezTo>
                      <a:lnTo>
                        <a:pt x="767" y="363"/>
                      </a:lnTo>
                      <a:cubicBezTo>
                        <a:pt x="767" y="349"/>
                        <a:pt x="767" y="328"/>
                        <a:pt x="780" y="322"/>
                      </a:cubicBezTo>
                      <a:cubicBezTo>
                        <a:pt x="788" y="319"/>
                        <a:pt x="797" y="289"/>
                        <a:pt x="795" y="279"/>
                      </a:cubicBezTo>
                      <a:cubicBezTo>
                        <a:pt x="791" y="263"/>
                        <a:pt x="840" y="192"/>
                        <a:pt x="841" y="191"/>
                      </a:cubicBezTo>
                      <a:cubicBezTo>
                        <a:pt x="845" y="186"/>
                        <a:pt x="852" y="184"/>
                        <a:pt x="861" y="182"/>
                      </a:cubicBezTo>
                      <a:cubicBezTo>
                        <a:pt x="875" y="179"/>
                        <a:pt x="884" y="177"/>
                        <a:pt x="885" y="169"/>
                      </a:cubicBezTo>
                      <a:cubicBezTo>
                        <a:pt x="885" y="165"/>
                        <a:pt x="886" y="161"/>
                        <a:pt x="886" y="157"/>
                      </a:cubicBezTo>
                      <a:cubicBezTo>
                        <a:pt x="889" y="141"/>
                        <a:pt x="890" y="130"/>
                        <a:pt x="884" y="128"/>
                      </a:cubicBezTo>
                      <a:cubicBezTo>
                        <a:pt x="870" y="123"/>
                        <a:pt x="849" y="106"/>
                        <a:pt x="849" y="91"/>
                      </a:cubicBezTo>
                      <a:cubicBezTo>
                        <a:pt x="849" y="89"/>
                        <a:pt x="849" y="86"/>
                        <a:pt x="849" y="84"/>
                      </a:cubicBezTo>
                      <a:cubicBezTo>
                        <a:pt x="849" y="83"/>
                        <a:pt x="849" y="82"/>
                        <a:pt x="849" y="81"/>
                      </a:cubicBezTo>
                      <a:cubicBezTo>
                        <a:pt x="849" y="79"/>
                        <a:pt x="849" y="76"/>
                        <a:pt x="850" y="74"/>
                      </a:cubicBezTo>
                      <a:cubicBezTo>
                        <a:pt x="850" y="73"/>
                        <a:pt x="850" y="71"/>
                        <a:pt x="850" y="70"/>
                      </a:cubicBezTo>
                      <a:cubicBezTo>
                        <a:pt x="850" y="67"/>
                        <a:pt x="851" y="65"/>
                        <a:pt x="851" y="63"/>
                      </a:cubicBezTo>
                      <a:cubicBezTo>
                        <a:pt x="851" y="61"/>
                        <a:pt x="851" y="60"/>
                        <a:pt x="852" y="58"/>
                      </a:cubicBezTo>
                      <a:cubicBezTo>
                        <a:pt x="852" y="57"/>
                        <a:pt x="852" y="55"/>
                        <a:pt x="852" y="54"/>
                      </a:cubicBezTo>
                      <a:lnTo>
                        <a:pt x="852" y="54"/>
                      </a:lnTo>
                      <a:cubicBezTo>
                        <a:pt x="850" y="53"/>
                        <a:pt x="849" y="52"/>
                        <a:pt x="847" y="51"/>
                      </a:cubicBezTo>
                      <a:cubicBezTo>
                        <a:pt x="846" y="51"/>
                        <a:pt x="846" y="50"/>
                        <a:pt x="845" y="50"/>
                      </a:cubicBezTo>
                      <a:cubicBezTo>
                        <a:pt x="844" y="49"/>
                        <a:pt x="842" y="47"/>
                        <a:pt x="841" y="46"/>
                      </a:cubicBezTo>
                      <a:cubicBezTo>
                        <a:pt x="841" y="45"/>
                        <a:pt x="840" y="45"/>
                        <a:pt x="840" y="45"/>
                      </a:cubicBezTo>
                      <a:cubicBezTo>
                        <a:pt x="837" y="41"/>
                        <a:pt x="835" y="38"/>
                        <a:pt x="833" y="34"/>
                      </a:cubicBezTo>
                      <a:cubicBezTo>
                        <a:pt x="831" y="30"/>
                        <a:pt x="829" y="26"/>
                        <a:pt x="826" y="23"/>
                      </a:cubicBezTo>
                      <a:cubicBezTo>
                        <a:pt x="823" y="20"/>
                        <a:pt x="822" y="18"/>
                        <a:pt x="820" y="16"/>
                      </a:cubicBezTo>
                      <a:cubicBezTo>
                        <a:pt x="819" y="16"/>
                        <a:pt x="819" y="15"/>
                        <a:pt x="818" y="14"/>
                      </a:cubicBezTo>
                      <a:cubicBezTo>
                        <a:pt x="815" y="11"/>
                        <a:pt x="814" y="9"/>
                        <a:pt x="812" y="8"/>
                      </a:cubicBezTo>
                      <a:cubicBezTo>
                        <a:pt x="809" y="7"/>
                        <a:pt x="807" y="8"/>
                        <a:pt x="804" y="8"/>
                      </a:cubicBezTo>
                      <a:cubicBezTo>
                        <a:pt x="799" y="10"/>
                        <a:pt x="791" y="20"/>
                        <a:pt x="783" y="29"/>
                      </a:cubicBezTo>
                      <a:cubicBezTo>
                        <a:pt x="773" y="41"/>
                        <a:pt x="763" y="54"/>
                        <a:pt x="750" y="58"/>
                      </a:cubicBezTo>
                      <a:cubicBezTo>
                        <a:pt x="747" y="59"/>
                        <a:pt x="742" y="60"/>
                        <a:pt x="738" y="60"/>
                      </a:cubicBezTo>
                      <a:cubicBezTo>
                        <a:pt x="719" y="60"/>
                        <a:pt x="699" y="49"/>
                        <a:pt x="686" y="43"/>
                      </a:cubicBezTo>
                      <a:lnTo>
                        <a:pt x="684" y="42"/>
                      </a:lnTo>
                      <a:cubicBezTo>
                        <a:pt x="681" y="41"/>
                        <a:pt x="675" y="39"/>
                        <a:pt x="657" y="39"/>
                      </a:cubicBezTo>
                      <a:cubicBezTo>
                        <a:pt x="648" y="39"/>
                        <a:pt x="637" y="40"/>
                        <a:pt x="627" y="40"/>
                      </a:cubicBezTo>
                      <a:cubicBezTo>
                        <a:pt x="619" y="40"/>
                        <a:pt x="612" y="41"/>
                        <a:pt x="605" y="41"/>
                      </a:cubicBezTo>
                      <a:cubicBezTo>
                        <a:pt x="598" y="41"/>
                        <a:pt x="593" y="41"/>
                        <a:pt x="589" y="40"/>
                      </a:cubicBezTo>
                      <a:cubicBezTo>
                        <a:pt x="577" y="39"/>
                        <a:pt x="565" y="51"/>
                        <a:pt x="554" y="61"/>
                      </a:cubicBezTo>
                      <a:cubicBezTo>
                        <a:pt x="548" y="67"/>
                        <a:pt x="542" y="72"/>
                        <a:pt x="536" y="76"/>
                      </a:cubicBezTo>
                      <a:cubicBezTo>
                        <a:pt x="529" y="80"/>
                        <a:pt x="517" y="82"/>
                        <a:pt x="502" y="82"/>
                      </a:cubicBezTo>
                      <a:cubicBezTo>
                        <a:pt x="483" y="82"/>
                        <a:pt x="465" y="79"/>
                        <a:pt x="457" y="76"/>
                      </a:cubicBezTo>
                      <a:cubicBezTo>
                        <a:pt x="450" y="74"/>
                        <a:pt x="442" y="68"/>
                        <a:pt x="432" y="62"/>
                      </a:cubicBezTo>
                      <a:cubicBezTo>
                        <a:pt x="421" y="55"/>
                        <a:pt x="406" y="45"/>
                        <a:pt x="400" y="45"/>
                      </a:cubicBezTo>
                      <a:cubicBezTo>
                        <a:pt x="389" y="45"/>
                        <a:pt x="362" y="48"/>
                        <a:pt x="340" y="62"/>
                      </a:cubicBezTo>
                      <a:cubicBezTo>
                        <a:pt x="336" y="64"/>
                        <a:pt x="332" y="66"/>
                        <a:pt x="328" y="66"/>
                      </a:cubicBezTo>
                      <a:cubicBezTo>
                        <a:pt x="326" y="66"/>
                        <a:pt x="324" y="65"/>
                        <a:pt x="323" y="65"/>
                      </a:cubicBezTo>
                      <a:cubicBezTo>
                        <a:pt x="312" y="62"/>
                        <a:pt x="306" y="50"/>
                        <a:pt x="299" y="37"/>
                      </a:cubicBezTo>
                      <a:cubicBezTo>
                        <a:pt x="296" y="31"/>
                        <a:pt x="293" y="24"/>
                        <a:pt x="289" y="20"/>
                      </a:cubicBezTo>
                      <a:cubicBezTo>
                        <a:pt x="284" y="14"/>
                        <a:pt x="275" y="14"/>
                        <a:pt x="265" y="13"/>
                      </a:cubicBezTo>
                      <a:cubicBezTo>
                        <a:pt x="253" y="13"/>
                        <a:pt x="239" y="12"/>
                        <a:pt x="229" y="3"/>
                      </a:cubicBezTo>
                      <a:cubicBezTo>
                        <a:pt x="227" y="1"/>
                        <a:pt x="225" y="0"/>
                        <a:pt x="223" y="0"/>
                      </a:cubicBezTo>
                      <a:cubicBezTo>
                        <a:pt x="219" y="0"/>
                        <a:pt x="215" y="4"/>
                        <a:pt x="210" y="9"/>
                      </a:cubicBezTo>
                      <a:cubicBezTo>
                        <a:pt x="204" y="14"/>
                        <a:pt x="196" y="21"/>
                        <a:pt x="187" y="20"/>
                      </a:cubicBezTo>
                      <a:cubicBezTo>
                        <a:pt x="185" y="20"/>
                        <a:pt x="182" y="19"/>
                        <a:pt x="179" y="19"/>
                      </a:cubicBezTo>
                      <a:cubicBezTo>
                        <a:pt x="168" y="17"/>
                        <a:pt x="154" y="14"/>
                        <a:pt x="141" y="14"/>
                      </a:cubicBezTo>
                      <a:cubicBezTo>
                        <a:pt x="129" y="14"/>
                        <a:pt x="124" y="17"/>
                        <a:pt x="122" y="19"/>
                      </a:cubicBezTo>
                      <a:cubicBezTo>
                        <a:pt x="115" y="24"/>
                        <a:pt x="113" y="41"/>
                        <a:pt x="111" y="54"/>
                      </a:cubicBezTo>
                      <a:cubicBezTo>
                        <a:pt x="109" y="67"/>
                        <a:pt x="108" y="75"/>
                        <a:pt x="104" y="79"/>
                      </a:cubicBezTo>
                      <a:cubicBezTo>
                        <a:pt x="95" y="88"/>
                        <a:pt x="72" y="117"/>
                        <a:pt x="72" y="129"/>
                      </a:cubicBezTo>
                      <a:cubicBezTo>
                        <a:pt x="72" y="133"/>
                        <a:pt x="71" y="136"/>
                        <a:pt x="70" y="139"/>
                      </a:cubicBezTo>
                      <a:lnTo>
                        <a:pt x="70" y="139"/>
                      </a:lnTo>
                      <a:cubicBezTo>
                        <a:pt x="69" y="142"/>
                        <a:pt x="67" y="145"/>
                        <a:pt x="65" y="147"/>
                      </a:cubicBezTo>
                      <a:cubicBezTo>
                        <a:pt x="66" y="155"/>
                        <a:pt x="68" y="162"/>
                        <a:pt x="69" y="169"/>
                      </a:cubicBezTo>
                      <a:cubicBezTo>
                        <a:pt x="69" y="171"/>
                        <a:pt x="69" y="173"/>
                        <a:pt x="69" y="175"/>
                      </a:cubicBezTo>
                      <a:cubicBezTo>
                        <a:pt x="70" y="177"/>
                        <a:pt x="70" y="179"/>
                        <a:pt x="70" y="180"/>
                      </a:cubicBezTo>
                      <a:cubicBezTo>
                        <a:pt x="71" y="183"/>
                        <a:pt x="71" y="185"/>
                        <a:pt x="71" y="187"/>
                      </a:cubicBezTo>
                      <a:cubicBezTo>
                        <a:pt x="72" y="190"/>
                        <a:pt x="72" y="193"/>
                        <a:pt x="72" y="195"/>
                      </a:cubicBezTo>
                      <a:cubicBezTo>
                        <a:pt x="74" y="210"/>
                        <a:pt x="82" y="289"/>
                        <a:pt x="62" y="308"/>
                      </a:cubicBezTo>
                      <a:cubicBezTo>
                        <a:pt x="46" y="324"/>
                        <a:pt x="35" y="350"/>
                        <a:pt x="35" y="350"/>
                      </a:cubicBezTo>
                      <a:lnTo>
                        <a:pt x="34" y="352"/>
                      </a:lnTo>
                      <a:lnTo>
                        <a:pt x="33" y="353"/>
                      </a:lnTo>
                      <a:cubicBezTo>
                        <a:pt x="32" y="353"/>
                        <a:pt x="8" y="371"/>
                        <a:pt x="3" y="405"/>
                      </a:cubicBezTo>
                      <a:cubicBezTo>
                        <a:pt x="0" y="428"/>
                        <a:pt x="1" y="446"/>
                        <a:pt x="3" y="463"/>
                      </a:cubicBezTo>
                      <a:cubicBezTo>
                        <a:pt x="4" y="473"/>
                        <a:pt x="5" y="483"/>
                        <a:pt x="5" y="493"/>
                      </a:cubicBezTo>
                      <a:cubicBezTo>
                        <a:pt x="5" y="504"/>
                        <a:pt x="10" y="513"/>
                        <a:pt x="15" y="524"/>
                      </a:cubicBezTo>
                      <a:cubicBezTo>
                        <a:pt x="17" y="528"/>
                        <a:pt x="19" y="532"/>
                        <a:pt x="21" y="536"/>
                      </a:cubicBezTo>
                      <a:cubicBezTo>
                        <a:pt x="22" y="538"/>
                        <a:pt x="22" y="540"/>
                        <a:pt x="23" y="541"/>
                      </a:cubicBezTo>
                      <a:cubicBezTo>
                        <a:pt x="24" y="545"/>
                        <a:pt x="26" y="547"/>
                        <a:pt x="27" y="550"/>
                      </a:cubicBezTo>
                      <a:lnTo>
                        <a:pt x="28" y="551"/>
                      </a:lnTo>
                      <a:cubicBezTo>
                        <a:pt x="36" y="562"/>
                        <a:pt x="73" y="567"/>
                        <a:pt x="102" y="572"/>
                      </a:cubicBezTo>
                      <a:cubicBezTo>
                        <a:pt x="115" y="574"/>
                        <a:pt x="128" y="576"/>
                        <a:pt x="138" y="578"/>
                      </a:cubicBezTo>
                      <a:cubicBezTo>
                        <a:pt x="176" y="586"/>
                        <a:pt x="216" y="639"/>
                        <a:pt x="215" y="662"/>
                      </a:cubicBezTo>
                      <a:cubicBezTo>
                        <a:pt x="214" y="679"/>
                        <a:pt x="238" y="714"/>
                        <a:pt x="253" y="722"/>
                      </a:cubicBezTo>
                      <a:cubicBezTo>
                        <a:pt x="259" y="725"/>
                        <a:pt x="278" y="719"/>
                        <a:pt x="294" y="713"/>
                      </a:cubicBezTo>
                      <a:cubicBezTo>
                        <a:pt x="307" y="709"/>
                        <a:pt x="319" y="704"/>
                        <a:pt x="328" y="704"/>
                      </a:cubicBezTo>
                      <a:lnTo>
                        <a:pt x="340" y="704"/>
                      </a:lnTo>
                      <a:cubicBezTo>
                        <a:pt x="405" y="704"/>
                        <a:pt x="421" y="698"/>
                        <a:pt x="425" y="694"/>
                      </a:cubicBezTo>
                      <a:cubicBezTo>
                        <a:pt x="429" y="691"/>
                        <a:pt x="433" y="690"/>
                        <a:pt x="438" y="690"/>
                      </a:cubicBezTo>
                      <a:cubicBezTo>
                        <a:pt x="438" y="689"/>
                        <a:pt x="439" y="687"/>
                        <a:pt x="440" y="685"/>
                      </a:cubicBezTo>
                      <a:cubicBezTo>
                        <a:pt x="441" y="682"/>
                        <a:pt x="441" y="680"/>
                        <a:pt x="442" y="678"/>
                      </a:cubicBezTo>
                      <a:cubicBezTo>
                        <a:pt x="443" y="675"/>
                        <a:pt x="444" y="673"/>
                        <a:pt x="445" y="670"/>
                      </a:cubicBezTo>
                      <a:cubicBezTo>
                        <a:pt x="445" y="668"/>
                        <a:pt x="446" y="666"/>
                        <a:pt x="446" y="664"/>
                      </a:cubicBezTo>
                      <a:cubicBezTo>
                        <a:pt x="447" y="661"/>
                        <a:pt x="448" y="659"/>
                        <a:pt x="448" y="656"/>
                      </a:cubicBezTo>
                      <a:cubicBezTo>
                        <a:pt x="449" y="654"/>
                        <a:pt x="450" y="652"/>
                        <a:pt x="450" y="651"/>
                      </a:cubicBezTo>
                    </a:path>
                  </a:pathLst>
                </a:custGeom>
                <a:grpFill/>
                <a:ln>
                  <a:noFill/>
                </a:ln>
                <a:effectLst/>
              </p:spPr>
              <p:txBody>
                <a:bodyPr wrap="none" anchor="ctr"/>
                <a:lstStyle/>
                <a:p>
                  <a:endParaRPr lang="en-US">
                    <a:latin typeface="Gudea" panose="02000000000000000000" pitchFamily="50" charset="0"/>
                  </a:endParaRPr>
                </a:p>
              </p:txBody>
            </p:sp>
            <p:sp>
              <p:nvSpPr>
                <p:cNvPr id="37" name="Freeform 30">
                  <a:extLst>
                    <a:ext uri="{FF2B5EF4-FFF2-40B4-BE49-F238E27FC236}">
                      <a16:creationId xmlns:a16="http://schemas.microsoft.com/office/drawing/2014/main" id="{7368C557-6FB0-4C16-8C11-7B66DF4A8DF0}"/>
                    </a:ext>
                  </a:extLst>
                </p:cNvPr>
                <p:cNvSpPr>
                  <a:spLocks noChangeArrowheads="1"/>
                </p:cNvSpPr>
                <p:nvPr/>
              </p:nvSpPr>
              <p:spPr bwMode="auto">
                <a:xfrm>
                  <a:off x="5738985" y="3906266"/>
                  <a:ext cx="54493" cy="163471"/>
                </a:xfrm>
                <a:custGeom>
                  <a:avLst/>
                  <a:gdLst>
                    <a:gd name="T0" fmla="*/ 121 w 130"/>
                    <a:gd name="T1" fmla="*/ 186 h 382"/>
                    <a:gd name="T2" fmla="*/ 112 w 130"/>
                    <a:gd name="T3" fmla="*/ 137 h 382"/>
                    <a:gd name="T4" fmla="*/ 109 w 130"/>
                    <a:gd name="T5" fmla="*/ 110 h 382"/>
                    <a:gd name="T6" fmla="*/ 98 w 130"/>
                    <a:gd name="T7" fmla="*/ 80 h 382"/>
                    <a:gd name="T8" fmla="*/ 87 w 130"/>
                    <a:gd name="T9" fmla="*/ 74 h 382"/>
                    <a:gd name="T10" fmla="*/ 54 w 130"/>
                    <a:gd name="T11" fmla="*/ 9 h 382"/>
                    <a:gd name="T12" fmla="*/ 45 w 130"/>
                    <a:gd name="T13" fmla="*/ 8 h 382"/>
                    <a:gd name="T14" fmla="*/ 42 w 130"/>
                    <a:gd name="T15" fmla="*/ 7 h 382"/>
                    <a:gd name="T16" fmla="*/ 36 w 130"/>
                    <a:gd name="T17" fmla="*/ 6 h 382"/>
                    <a:gd name="T18" fmla="*/ 29 w 130"/>
                    <a:gd name="T19" fmla="*/ 5 h 382"/>
                    <a:gd name="T20" fmla="*/ 1 w 130"/>
                    <a:gd name="T21" fmla="*/ 0 h 382"/>
                    <a:gd name="T22" fmla="*/ 0 w 130"/>
                    <a:gd name="T23" fmla="*/ 0 h 382"/>
                    <a:gd name="T24" fmla="*/ 0 w 130"/>
                    <a:gd name="T25" fmla="*/ 4 h 382"/>
                    <a:gd name="T26" fmla="*/ 2 w 130"/>
                    <a:gd name="T27" fmla="*/ 10 h 382"/>
                    <a:gd name="T28" fmla="*/ 3 w 130"/>
                    <a:gd name="T29" fmla="*/ 15 h 382"/>
                    <a:gd name="T30" fmla="*/ 4 w 130"/>
                    <a:gd name="T31" fmla="*/ 19 h 382"/>
                    <a:gd name="T32" fmla="*/ 5 w 130"/>
                    <a:gd name="T33" fmla="*/ 23 h 382"/>
                    <a:gd name="T34" fmla="*/ 6 w 130"/>
                    <a:gd name="T35" fmla="*/ 27 h 382"/>
                    <a:gd name="T36" fmla="*/ 7 w 130"/>
                    <a:gd name="T37" fmla="*/ 30 h 382"/>
                    <a:gd name="T38" fmla="*/ 7 w 130"/>
                    <a:gd name="T39" fmla="*/ 32 h 382"/>
                    <a:gd name="T40" fmla="*/ 8 w 130"/>
                    <a:gd name="T41" fmla="*/ 34 h 382"/>
                    <a:gd name="T42" fmla="*/ 9 w 130"/>
                    <a:gd name="T43" fmla="*/ 36 h 382"/>
                    <a:gd name="T44" fmla="*/ 10 w 130"/>
                    <a:gd name="T45" fmla="*/ 37 h 382"/>
                    <a:gd name="T46" fmla="*/ 10 w 130"/>
                    <a:gd name="T47" fmla="*/ 38 h 382"/>
                    <a:gd name="T48" fmla="*/ 11 w 130"/>
                    <a:gd name="T49" fmla="*/ 39 h 382"/>
                    <a:gd name="T50" fmla="*/ 11 w 130"/>
                    <a:gd name="T51" fmla="*/ 39 h 382"/>
                    <a:gd name="T52" fmla="*/ 11 w 130"/>
                    <a:gd name="T53" fmla="*/ 39 h 382"/>
                    <a:gd name="T54" fmla="*/ 33 w 130"/>
                    <a:gd name="T55" fmla="*/ 91 h 382"/>
                    <a:gd name="T56" fmla="*/ 32 w 130"/>
                    <a:gd name="T57" fmla="*/ 104 h 382"/>
                    <a:gd name="T58" fmla="*/ 34 w 130"/>
                    <a:gd name="T59" fmla="*/ 195 h 382"/>
                    <a:gd name="T60" fmla="*/ 55 w 130"/>
                    <a:gd name="T61" fmla="*/ 302 h 382"/>
                    <a:gd name="T62" fmla="*/ 57 w 130"/>
                    <a:gd name="T63" fmla="*/ 319 h 382"/>
                    <a:gd name="T64" fmla="*/ 57 w 130"/>
                    <a:gd name="T65" fmla="*/ 321 h 382"/>
                    <a:gd name="T66" fmla="*/ 62 w 130"/>
                    <a:gd name="T67" fmla="*/ 339 h 382"/>
                    <a:gd name="T68" fmla="*/ 63 w 130"/>
                    <a:gd name="T69" fmla="*/ 342 h 382"/>
                    <a:gd name="T70" fmla="*/ 70 w 130"/>
                    <a:gd name="T71" fmla="*/ 360 h 382"/>
                    <a:gd name="T72" fmla="*/ 71 w 130"/>
                    <a:gd name="T73" fmla="*/ 363 h 382"/>
                    <a:gd name="T74" fmla="*/ 79 w 130"/>
                    <a:gd name="T75" fmla="*/ 380 h 382"/>
                    <a:gd name="T76" fmla="*/ 79 w 130"/>
                    <a:gd name="T77" fmla="*/ 381 h 382"/>
                    <a:gd name="T78" fmla="*/ 88 w 130"/>
                    <a:gd name="T79" fmla="*/ 375 h 382"/>
                    <a:gd name="T80" fmla="*/ 129 w 130"/>
                    <a:gd name="T81" fmla="*/ 358 h 382"/>
                    <a:gd name="T82" fmla="*/ 122 w 130"/>
                    <a:gd name="T83" fmla="*/ 223 h 382"/>
                    <a:gd name="T84" fmla="*/ 121 w 130"/>
                    <a:gd name="T85" fmla="*/ 18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382">
                      <a:moveTo>
                        <a:pt x="121" y="186"/>
                      </a:moveTo>
                      <a:cubicBezTo>
                        <a:pt x="120" y="163"/>
                        <a:pt x="120" y="144"/>
                        <a:pt x="112" y="137"/>
                      </a:cubicBezTo>
                      <a:cubicBezTo>
                        <a:pt x="105" y="129"/>
                        <a:pt x="107" y="119"/>
                        <a:pt x="109" y="110"/>
                      </a:cubicBezTo>
                      <a:cubicBezTo>
                        <a:pt x="112" y="98"/>
                        <a:pt x="114" y="89"/>
                        <a:pt x="98" y="80"/>
                      </a:cubicBezTo>
                      <a:cubicBezTo>
                        <a:pt x="94" y="78"/>
                        <a:pt x="91" y="76"/>
                        <a:pt x="87" y="74"/>
                      </a:cubicBezTo>
                      <a:cubicBezTo>
                        <a:pt x="65" y="63"/>
                        <a:pt x="57" y="56"/>
                        <a:pt x="54" y="9"/>
                      </a:cubicBezTo>
                      <a:cubicBezTo>
                        <a:pt x="51" y="9"/>
                        <a:pt x="48" y="8"/>
                        <a:pt x="45" y="8"/>
                      </a:cubicBezTo>
                      <a:cubicBezTo>
                        <a:pt x="44" y="7"/>
                        <a:pt x="43" y="7"/>
                        <a:pt x="42" y="7"/>
                      </a:cubicBezTo>
                      <a:cubicBezTo>
                        <a:pt x="40" y="7"/>
                        <a:pt x="38" y="6"/>
                        <a:pt x="36" y="6"/>
                      </a:cubicBezTo>
                      <a:cubicBezTo>
                        <a:pt x="33" y="5"/>
                        <a:pt x="31" y="5"/>
                        <a:pt x="29" y="5"/>
                      </a:cubicBezTo>
                      <a:cubicBezTo>
                        <a:pt x="19" y="3"/>
                        <a:pt x="9" y="1"/>
                        <a:pt x="1" y="0"/>
                      </a:cubicBezTo>
                      <a:lnTo>
                        <a:pt x="0" y="0"/>
                      </a:lnTo>
                      <a:cubicBezTo>
                        <a:pt x="0" y="1"/>
                        <a:pt x="0" y="2"/>
                        <a:pt x="0" y="4"/>
                      </a:cubicBezTo>
                      <a:cubicBezTo>
                        <a:pt x="1" y="6"/>
                        <a:pt x="1" y="8"/>
                        <a:pt x="2" y="10"/>
                      </a:cubicBezTo>
                      <a:cubicBezTo>
                        <a:pt x="2" y="11"/>
                        <a:pt x="2" y="13"/>
                        <a:pt x="3" y="15"/>
                      </a:cubicBezTo>
                      <a:cubicBezTo>
                        <a:pt x="3" y="16"/>
                        <a:pt x="3" y="18"/>
                        <a:pt x="4" y="19"/>
                      </a:cubicBezTo>
                      <a:cubicBezTo>
                        <a:pt x="4" y="21"/>
                        <a:pt x="4" y="22"/>
                        <a:pt x="5" y="23"/>
                      </a:cubicBezTo>
                      <a:cubicBezTo>
                        <a:pt x="5" y="24"/>
                        <a:pt x="5" y="26"/>
                        <a:pt x="6" y="27"/>
                      </a:cubicBezTo>
                      <a:cubicBezTo>
                        <a:pt x="6" y="28"/>
                        <a:pt x="6" y="29"/>
                        <a:pt x="7" y="30"/>
                      </a:cubicBezTo>
                      <a:cubicBezTo>
                        <a:pt x="7" y="30"/>
                        <a:pt x="7" y="31"/>
                        <a:pt x="7" y="32"/>
                      </a:cubicBezTo>
                      <a:cubicBezTo>
                        <a:pt x="8" y="33"/>
                        <a:pt x="8" y="33"/>
                        <a:pt x="8" y="34"/>
                      </a:cubicBezTo>
                      <a:cubicBezTo>
                        <a:pt x="8" y="35"/>
                        <a:pt x="9" y="35"/>
                        <a:pt x="9" y="36"/>
                      </a:cubicBezTo>
                      <a:cubicBezTo>
                        <a:pt x="9" y="36"/>
                        <a:pt x="9" y="37"/>
                        <a:pt x="10" y="37"/>
                      </a:cubicBezTo>
                      <a:lnTo>
                        <a:pt x="10" y="38"/>
                      </a:lnTo>
                      <a:cubicBezTo>
                        <a:pt x="10" y="38"/>
                        <a:pt x="10" y="39"/>
                        <a:pt x="11" y="39"/>
                      </a:cubicBezTo>
                      <a:lnTo>
                        <a:pt x="11" y="39"/>
                      </a:lnTo>
                      <a:lnTo>
                        <a:pt x="11" y="39"/>
                      </a:lnTo>
                      <a:cubicBezTo>
                        <a:pt x="27" y="49"/>
                        <a:pt x="34" y="66"/>
                        <a:pt x="33" y="91"/>
                      </a:cubicBezTo>
                      <a:cubicBezTo>
                        <a:pt x="32" y="95"/>
                        <a:pt x="32" y="99"/>
                        <a:pt x="32" y="104"/>
                      </a:cubicBezTo>
                      <a:cubicBezTo>
                        <a:pt x="29" y="130"/>
                        <a:pt x="26" y="174"/>
                        <a:pt x="34" y="195"/>
                      </a:cubicBezTo>
                      <a:cubicBezTo>
                        <a:pt x="44" y="220"/>
                        <a:pt x="55" y="261"/>
                        <a:pt x="55" y="302"/>
                      </a:cubicBezTo>
                      <a:cubicBezTo>
                        <a:pt x="55" y="307"/>
                        <a:pt x="56" y="313"/>
                        <a:pt x="57" y="319"/>
                      </a:cubicBezTo>
                      <a:cubicBezTo>
                        <a:pt x="57" y="320"/>
                        <a:pt x="57" y="320"/>
                        <a:pt x="57" y="321"/>
                      </a:cubicBezTo>
                      <a:cubicBezTo>
                        <a:pt x="58" y="327"/>
                        <a:pt x="60" y="333"/>
                        <a:pt x="62" y="339"/>
                      </a:cubicBezTo>
                      <a:cubicBezTo>
                        <a:pt x="62" y="340"/>
                        <a:pt x="62" y="341"/>
                        <a:pt x="63" y="342"/>
                      </a:cubicBezTo>
                      <a:cubicBezTo>
                        <a:pt x="65" y="348"/>
                        <a:pt x="67" y="354"/>
                        <a:pt x="70" y="360"/>
                      </a:cubicBezTo>
                      <a:cubicBezTo>
                        <a:pt x="70" y="361"/>
                        <a:pt x="70" y="362"/>
                        <a:pt x="71" y="363"/>
                      </a:cubicBezTo>
                      <a:cubicBezTo>
                        <a:pt x="73" y="369"/>
                        <a:pt x="76" y="375"/>
                        <a:pt x="79" y="380"/>
                      </a:cubicBezTo>
                      <a:cubicBezTo>
                        <a:pt x="79" y="381"/>
                        <a:pt x="79" y="381"/>
                        <a:pt x="79" y="381"/>
                      </a:cubicBezTo>
                      <a:cubicBezTo>
                        <a:pt x="83" y="379"/>
                        <a:pt x="86" y="377"/>
                        <a:pt x="88" y="375"/>
                      </a:cubicBezTo>
                      <a:cubicBezTo>
                        <a:pt x="97" y="368"/>
                        <a:pt x="111" y="362"/>
                        <a:pt x="129" y="358"/>
                      </a:cubicBezTo>
                      <a:cubicBezTo>
                        <a:pt x="126" y="288"/>
                        <a:pt x="124" y="242"/>
                        <a:pt x="122" y="223"/>
                      </a:cubicBezTo>
                      <a:cubicBezTo>
                        <a:pt x="121" y="210"/>
                        <a:pt x="121" y="197"/>
                        <a:pt x="121" y="186"/>
                      </a:cubicBezTo>
                    </a:path>
                  </a:pathLst>
                </a:custGeom>
                <a:grpFill/>
                <a:ln>
                  <a:noFill/>
                </a:ln>
                <a:effectLst/>
              </p:spPr>
              <p:txBody>
                <a:bodyPr wrap="none" anchor="ctr"/>
                <a:lstStyle/>
                <a:p>
                  <a:endParaRPr lang="en-US">
                    <a:latin typeface="Gudea" panose="02000000000000000000" pitchFamily="50" charset="0"/>
                  </a:endParaRPr>
                </a:p>
              </p:txBody>
            </p:sp>
            <p:sp>
              <p:nvSpPr>
                <p:cNvPr id="39" name="Freeform 32">
                  <a:extLst>
                    <a:ext uri="{FF2B5EF4-FFF2-40B4-BE49-F238E27FC236}">
                      <a16:creationId xmlns:a16="http://schemas.microsoft.com/office/drawing/2014/main" id="{335D4D8F-F168-422B-955D-D8C5820B0B78}"/>
                    </a:ext>
                  </a:extLst>
                </p:cNvPr>
                <p:cNvSpPr>
                  <a:spLocks noChangeArrowheads="1"/>
                </p:cNvSpPr>
                <p:nvPr/>
              </p:nvSpPr>
              <p:spPr bwMode="auto">
                <a:xfrm>
                  <a:off x="6020837" y="3840500"/>
                  <a:ext cx="234878" cy="368282"/>
                </a:xfrm>
                <a:custGeom>
                  <a:avLst/>
                  <a:gdLst>
                    <a:gd name="T0" fmla="*/ 64 w 551"/>
                    <a:gd name="T1" fmla="*/ 690 h 864"/>
                    <a:gd name="T2" fmla="*/ 111 w 551"/>
                    <a:gd name="T3" fmla="*/ 773 h 864"/>
                    <a:gd name="T4" fmla="*/ 95 w 551"/>
                    <a:gd name="T5" fmla="*/ 833 h 864"/>
                    <a:gd name="T6" fmla="*/ 213 w 551"/>
                    <a:gd name="T7" fmla="*/ 828 h 864"/>
                    <a:gd name="T8" fmla="*/ 229 w 551"/>
                    <a:gd name="T9" fmla="*/ 824 h 864"/>
                    <a:gd name="T10" fmla="*/ 230 w 551"/>
                    <a:gd name="T11" fmla="*/ 824 h 864"/>
                    <a:gd name="T12" fmla="*/ 231 w 551"/>
                    <a:gd name="T13" fmla="*/ 824 h 864"/>
                    <a:gd name="T14" fmla="*/ 265 w 551"/>
                    <a:gd name="T15" fmla="*/ 826 h 864"/>
                    <a:gd name="T16" fmla="*/ 272 w 551"/>
                    <a:gd name="T17" fmla="*/ 826 h 864"/>
                    <a:gd name="T18" fmla="*/ 282 w 551"/>
                    <a:gd name="T19" fmla="*/ 826 h 864"/>
                    <a:gd name="T20" fmla="*/ 295 w 551"/>
                    <a:gd name="T21" fmla="*/ 827 h 864"/>
                    <a:gd name="T22" fmla="*/ 350 w 551"/>
                    <a:gd name="T23" fmla="*/ 829 h 864"/>
                    <a:gd name="T24" fmla="*/ 362 w 551"/>
                    <a:gd name="T25" fmla="*/ 829 h 864"/>
                    <a:gd name="T26" fmla="*/ 376 w 551"/>
                    <a:gd name="T27" fmla="*/ 830 h 864"/>
                    <a:gd name="T28" fmla="*/ 389 w 551"/>
                    <a:gd name="T29" fmla="*/ 830 h 864"/>
                    <a:gd name="T30" fmla="*/ 401 w 551"/>
                    <a:gd name="T31" fmla="*/ 830 h 864"/>
                    <a:gd name="T32" fmla="*/ 427 w 551"/>
                    <a:gd name="T33" fmla="*/ 829 h 864"/>
                    <a:gd name="T34" fmla="*/ 435 w 551"/>
                    <a:gd name="T35" fmla="*/ 828 h 864"/>
                    <a:gd name="T36" fmla="*/ 534 w 551"/>
                    <a:gd name="T37" fmla="*/ 863 h 864"/>
                    <a:gd name="T38" fmla="*/ 539 w 551"/>
                    <a:gd name="T39" fmla="*/ 793 h 864"/>
                    <a:gd name="T40" fmla="*/ 491 w 551"/>
                    <a:gd name="T41" fmla="*/ 746 h 864"/>
                    <a:gd name="T42" fmla="*/ 473 w 551"/>
                    <a:gd name="T43" fmla="*/ 718 h 864"/>
                    <a:gd name="T44" fmla="*/ 462 w 551"/>
                    <a:gd name="T45" fmla="*/ 675 h 864"/>
                    <a:gd name="T46" fmla="*/ 433 w 551"/>
                    <a:gd name="T47" fmla="*/ 571 h 864"/>
                    <a:gd name="T48" fmla="*/ 444 w 551"/>
                    <a:gd name="T49" fmla="*/ 513 h 864"/>
                    <a:gd name="T50" fmla="*/ 473 w 551"/>
                    <a:gd name="T51" fmla="*/ 456 h 864"/>
                    <a:gd name="T52" fmla="*/ 503 w 551"/>
                    <a:gd name="T53" fmla="*/ 423 h 864"/>
                    <a:gd name="T54" fmla="*/ 497 w 551"/>
                    <a:gd name="T55" fmla="*/ 411 h 864"/>
                    <a:gd name="T56" fmla="*/ 491 w 551"/>
                    <a:gd name="T57" fmla="*/ 396 h 864"/>
                    <a:gd name="T58" fmla="*/ 486 w 551"/>
                    <a:gd name="T59" fmla="*/ 383 h 864"/>
                    <a:gd name="T60" fmla="*/ 482 w 551"/>
                    <a:gd name="T61" fmla="*/ 370 h 864"/>
                    <a:gd name="T62" fmla="*/ 421 w 551"/>
                    <a:gd name="T63" fmla="*/ 308 h 864"/>
                    <a:gd name="T64" fmla="*/ 401 w 551"/>
                    <a:gd name="T65" fmla="*/ 249 h 864"/>
                    <a:gd name="T66" fmla="*/ 473 w 551"/>
                    <a:gd name="T67" fmla="*/ 234 h 864"/>
                    <a:gd name="T68" fmla="*/ 467 w 551"/>
                    <a:gd name="T69" fmla="*/ 153 h 864"/>
                    <a:gd name="T70" fmla="*/ 461 w 551"/>
                    <a:gd name="T71" fmla="*/ 93 h 864"/>
                    <a:gd name="T72" fmla="*/ 433 w 551"/>
                    <a:gd name="T73" fmla="*/ 11 h 864"/>
                    <a:gd name="T74" fmla="*/ 427 w 551"/>
                    <a:gd name="T75" fmla="*/ 5 h 864"/>
                    <a:gd name="T76" fmla="*/ 422 w 551"/>
                    <a:gd name="T77" fmla="*/ 2 h 864"/>
                    <a:gd name="T78" fmla="*/ 418 w 551"/>
                    <a:gd name="T79" fmla="*/ 1 h 864"/>
                    <a:gd name="T80" fmla="*/ 413 w 551"/>
                    <a:gd name="T81" fmla="*/ 35 h 864"/>
                    <a:gd name="T82" fmla="*/ 440 w 551"/>
                    <a:gd name="T83" fmla="*/ 61 h 864"/>
                    <a:gd name="T84" fmla="*/ 449 w 551"/>
                    <a:gd name="T85" fmla="*/ 114 h 864"/>
                    <a:gd name="T86" fmla="*/ 402 w 551"/>
                    <a:gd name="T87" fmla="*/ 142 h 864"/>
                    <a:gd name="T88" fmla="*/ 337 w 551"/>
                    <a:gd name="T89" fmla="*/ 277 h 864"/>
                    <a:gd name="T90" fmla="*/ 331 w 551"/>
                    <a:gd name="T91" fmla="*/ 312 h 864"/>
                    <a:gd name="T92" fmla="*/ 295 w 551"/>
                    <a:gd name="T93" fmla="*/ 357 h 864"/>
                    <a:gd name="T94" fmla="*/ 239 w 551"/>
                    <a:gd name="T95" fmla="*/ 478 h 864"/>
                    <a:gd name="T96" fmla="*/ 213 w 551"/>
                    <a:gd name="T97" fmla="*/ 520 h 864"/>
                    <a:gd name="T98" fmla="*/ 196 w 551"/>
                    <a:gd name="T99" fmla="*/ 510 h 864"/>
                    <a:gd name="T100" fmla="*/ 152 w 551"/>
                    <a:gd name="T101" fmla="*/ 475 h 864"/>
                    <a:gd name="T102" fmla="*/ 114 w 551"/>
                    <a:gd name="T103" fmla="*/ 483 h 864"/>
                    <a:gd name="T104" fmla="*/ 21 w 551"/>
                    <a:gd name="T105" fmla="*/ 563 h 864"/>
                    <a:gd name="T106" fmla="*/ 21 w 551"/>
                    <a:gd name="T107" fmla="*/ 667 h 864"/>
                    <a:gd name="T108" fmla="*/ 52 w 551"/>
                    <a:gd name="T109" fmla="*/ 69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1" h="864">
                      <a:moveTo>
                        <a:pt x="52" y="691"/>
                      </a:moveTo>
                      <a:cubicBezTo>
                        <a:pt x="56" y="691"/>
                        <a:pt x="60" y="690"/>
                        <a:pt x="64" y="690"/>
                      </a:cubicBezTo>
                      <a:cubicBezTo>
                        <a:pt x="74" y="689"/>
                        <a:pt x="82" y="689"/>
                        <a:pt x="87" y="692"/>
                      </a:cubicBezTo>
                      <a:cubicBezTo>
                        <a:pt x="103" y="701"/>
                        <a:pt x="116" y="757"/>
                        <a:pt x="111" y="773"/>
                      </a:cubicBezTo>
                      <a:cubicBezTo>
                        <a:pt x="110" y="776"/>
                        <a:pt x="108" y="781"/>
                        <a:pt x="106" y="786"/>
                      </a:cubicBezTo>
                      <a:cubicBezTo>
                        <a:pt x="101" y="799"/>
                        <a:pt x="92" y="821"/>
                        <a:pt x="95" y="833"/>
                      </a:cubicBezTo>
                      <a:lnTo>
                        <a:pt x="196" y="833"/>
                      </a:lnTo>
                      <a:lnTo>
                        <a:pt x="213" y="828"/>
                      </a:lnTo>
                      <a:lnTo>
                        <a:pt x="228" y="824"/>
                      </a:lnTo>
                      <a:lnTo>
                        <a:pt x="229" y="824"/>
                      </a:lnTo>
                      <a:lnTo>
                        <a:pt x="229" y="824"/>
                      </a:lnTo>
                      <a:lnTo>
                        <a:pt x="230" y="824"/>
                      </a:lnTo>
                      <a:cubicBezTo>
                        <a:pt x="230" y="824"/>
                        <a:pt x="230" y="824"/>
                        <a:pt x="231" y="824"/>
                      </a:cubicBezTo>
                      <a:lnTo>
                        <a:pt x="231" y="824"/>
                      </a:lnTo>
                      <a:cubicBezTo>
                        <a:pt x="232" y="824"/>
                        <a:pt x="233" y="824"/>
                        <a:pt x="233" y="824"/>
                      </a:cubicBezTo>
                      <a:cubicBezTo>
                        <a:pt x="239" y="824"/>
                        <a:pt x="250" y="825"/>
                        <a:pt x="265" y="826"/>
                      </a:cubicBezTo>
                      <a:cubicBezTo>
                        <a:pt x="265" y="826"/>
                        <a:pt x="265" y="826"/>
                        <a:pt x="266" y="826"/>
                      </a:cubicBezTo>
                      <a:cubicBezTo>
                        <a:pt x="268" y="826"/>
                        <a:pt x="270" y="826"/>
                        <a:pt x="272" y="826"/>
                      </a:cubicBezTo>
                      <a:cubicBezTo>
                        <a:pt x="274" y="826"/>
                        <a:pt x="275" y="826"/>
                        <a:pt x="276" y="826"/>
                      </a:cubicBezTo>
                      <a:cubicBezTo>
                        <a:pt x="278" y="826"/>
                        <a:pt x="280" y="826"/>
                        <a:pt x="282" y="826"/>
                      </a:cubicBezTo>
                      <a:cubicBezTo>
                        <a:pt x="286" y="827"/>
                        <a:pt x="289" y="827"/>
                        <a:pt x="293" y="827"/>
                      </a:cubicBezTo>
                      <a:cubicBezTo>
                        <a:pt x="294" y="827"/>
                        <a:pt x="294" y="827"/>
                        <a:pt x="295" y="827"/>
                      </a:cubicBezTo>
                      <a:cubicBezTo>
                        <a:pt x="310" y="828"/>
                        <a:pt x="326" y="828"/>
                        <a:pt x="342" y="829"/>
                      </a:cubicBezTo>
                      <a:cubicBezTo>
                        <a:pt x="345" y="829"/>
                        <a:pt x="347" y="829"/>
                        <a:pt x="350" y="829"/>
                      </a:cubicBezTo>
                      <a:lnTo>
                        <a:pt x="350" y="829"/>
                      </a:lnTo>
                      <a:cubicBezTo>
                        <a:pt x="354" y="829"/>
                        <a:pt x="358" y="829"/>
                        <a:pt x="362" y="829"/>
                      </a:cubicBezTo>
                      <a:cubicBezTo>
                        <a:pt x="364" y="829"/>
                        <a:pt x="365" y="829"/>
                        <a:pt x="367" y="829"/>
                      </a:cubicBezTo>
                      <a:cubicBezTo>
                        <a:pt x="370" y="829"/>
                        <a:pt x="373" y="830"/>
                        <a:pt x="376" y="830"/>
                      </a:cubicBezTo>
                      <a:cubicBezTo>
                        <a:pt x="378" y="830"/>
                        <a:pt x="380" y="830"/>
                        <a:pt x="383" y="830"/>
                      </a:cubicBezTo>
                      <a:cubicBezTo>
                        <a:pt x="385" y="830"/>
                        <a:pt x="387" y="830"/>
                        <a:pt x="389" y="830"/>
                      </a:cubicBezTo>
                      <a:cubicBezTo>
                        <a:pt x="393" y="830"/>
                        <a:pt x="397" y="830"/>
                        <a:pt x="401" y="830"/>
                      </a:cubicBezTo>
                      <a:lnTo>
                        <a:pt x="401" y="830"/>
                      </a:lnTo>
                      <a:lnTo>
                        <a:pt x="401" y="830"/>
                      </a:lnTo>
                      <a:cubicBezTo>
                        <a:pt x="416" y="830"/>
                        <a:pt x="423" y="829"/>
                        <a:pt x="427" y="829"/>
                      </a:cubicBezTo>
                      <a:cubicBezTo>
                        <a:pt x="428" y="829"/>
                        <a:pt x="429" y="829"/>
                        <a:pt x="430" y="829"/>
                      </a:cubicBezTo>
                      <a:cubicBezTo>
                        <a:pt x="431" y="828"/>
                        <a:pt x="433" y="828"/>
                        <a:pt x="435" y="828"/>
                      </a:cubicBezTo>
                      <a:cubicBezTo>
                        <a:pt x="456" y="828"/>
                        <a:pt x="501" y="848"/>
                        <a:pt x="526" y="859"/>
                      </a:cubicBezTo>
                      <a:cubicBezTo>
                        <a:pt x="529" y="861"/>
                        <a:pt x="532" y="862"/>
                        <a:pt x="534" y="863"/>
                      </a:cubicBezTo>
                      <a:cubicBezTo>
                        <a:pt x="536" y="850"/>
                        <a:pt x="540" y="825"/>
                        <a:pt x="550" y="806"/>
                      </a:cubicBezTo>
                      <a:cubicBezTo>
                        <a:pt x="544" y="802"/>
                        <a:pt x="540" y="798"/>
                        <a:pt x="539" y="793"/>
                      </a:cubicBezTo>
                      <a:cubicBezTo>
                        <a:pt x="538" y="788"/>
                        <a:pt x="525" y="777"/>
                        <a:pt x="515" y="769"/>
                      </a:cubicBezTo>
                      <a:cubicBezTo>
                        <a:pt x="506" y="761"/>
                        <a:pt x="496" y="753"/>
                        <a:pt x="491" y="746"/>
                      </a:cubicBezTo>
                      <a:cubicBezTo>
                        <a:pt x="479" y="730"/>
                        <a:pt x="474" y="720"/>
                        <a:pt x="473" y="719"/>
                      </a:cubicBezTo>
                      <a:lnTo>
                        <a:pt x="473" y="718"/>
                      </a:lnTo>
                      <a:lnTo>
                        <a:pt x="473" y="716"/>
                      </a:lnTo>
                      <a:cubicBezTo>
                        <a:pt x="473" y="716"/>
                        <a:pt x="476" y="693"/>
                        <a:pt x="462" y="675"/>
                      </a:cubicBezTo>
                      <a:cubicBezTo>
                        <a:pt x="446" y="654"/>
                        <a:pt x="439" y="639"/>
                        <a:pt x="439" y="610"/>
                      </a:cubicBezTo>
                      <a:cubicBezTo>
                        <a:pt x="439" y="595"/>
                        <a:pt x="436" y="583"/>
                        <a:pt x="433" y="571"/>
                      </a:cubicBezTo>
                      <a:cubicBezTo>
                        <a:pt x="431" y="563"/>
                        <a:pt x="429" y="555"/>
                        <a:pt x="429" y="547"/>
                      </a:cubicBezTo>
                      <a:cubicBezTo>
                        <a:pt x="429" y="538"/>
                        <a:pt x="436" y="527"/>
                        <a:pt x="444" y="513"/>
                      </a:cubicBezTo>
                      <a:cubicBezTo>
                        <a:pt x="452" y="500"/>
                        <a:pt x="461" y="485"/>
                        <a:pt x="466" y="470"/>
                      </a:cubicBezTo>
                      <a:cubicBezTo>
                        <a:pt x="468" y="465"/>
                        <a:pt x="470" y="460"/>
                        <a:pt x="473" y="456"/>
                      </a:cubicBezTo>
                      <a:cubicBezTo>
                        <a:pt x="480" y="443"/>
                        <a:pt x="492" y="433"/>
                        <a:pt x="503" y="423"/>
                      </a:cubicBezTo>
                      <a:lnTo>
                        <a:pt x="503" y="423"/>
                      </a:lnTo>
                      <a:cubicBezTo>
                        <a:pt x="503" y="422"/>
                        <a:pt x="502" y="422"/>
                        <a:pt x="502" y="421"/>
                      </a:cubicBezTo>
                      <a:cubicBezTo>
                        <a:pt x="500" y="418"/>
                        <a:pt x="499" y="414"/>
                        <a:pt x="497" y="411"/>
                      </a:cubicBezTo>
                      <a:cubicBezTo>
                        <a:pt x="497" y="410"/>
                        <a:pt x="497" y="410"/>
                        <a:pt x="496" y="409"/>
                      </a:cubicBezTo>
                      <a:cubicBezTo>
                        <a:pt x="494" y="405"/>
                        <a:pt x="493" y="400"/>
                        <a:pt x="491" y="396"/>
                      </a:cubicBezTo>
                      <a:cubicBezTo>
                        <a:pt x="491" y="396"/>
                        <a:pt x="491" y="396"/>
                        <a:pt x="491" y="395"/>
                      </a:cubicBezTo>
                      <a:cubicBezTo>
                        <a:pt x="489" y="391"/>
                        <a:pt x="488" y="387"/>
                        <a:pt x="486" y="383"/>
                      </a:cubicBezTo>
                      <a:cubicBezTo>
                        <a:pt x="486" y="382"/>
                        <a:pt x="486" y="382"/>
                        <a:pt x="486" y="381"/>
                      </a:cubicBezTo>
                      <a:cubicBezTo>
                        <a:pt x="484" y="377"/>
                        <a:pt x="483" y="374"/>
                        <a:pt x="482" y="370"/>
                      </a:cubicBezTo>
                      <a:cubicBezTo>
                        <a:pt x="476" y="352"/>
                        <a:pt x="464" y="342"/>
                        <a:pt x="447" y="329"/>
                      </a:cubicBezTo>
                      <a:cubicBezTo>
                        <a:pt x="439" y="323"/>
                        <a:pt x="430" y="316"/>
                        <a:pt x="421" y="308"/>
                      </a:cubicBezTo>
                      <a:cubicBezTo>
                        <a:pt x="395" y="284"/>
                        <a:pt x="398" y="267"/>
                        <a:pt x="400" y="255"/>
                      </a:cubicBezTo>
                      <a:cubicBezTo>
                        <a:pt x="400" y="253"/>
                        <a:pt x="401" y="251"/>
                        <a:pt x="401" y="249"/>
                      </a:cubicBezTo>
                      <a:cubicBezTo>
                        <a:pt x="401" y="238"/>
                        <a:pt x="414" y="233"/>
                        <a:pt x="445" y="233"/>
                      </a:cubicBezTo>
                      <a:cubicBezTo>
                        <a:pt x="456" y="233"/>
                        <a:pt x="466" y="234"/>
                        <a:pt x="473" y="234"/>
                      </a:cubicBezTo>
                      <a:cubicBezTo>
                        <a:pt x="485" y="235"/>
                        <a:pt x="494" y="234"/>
                        <a:pt x="499" y="233"/>
                      </a:cubicBezTo>
                      <a:cubicBezTo>
                        <a:pt x="487" y="223"/>
                        <a:pt x="471" y="186"/>
                        <a:pt x="467" y="153"/>
                      </a:cubicBezTo>
                      <a:cubicBezTo>
                        <a:pt x="466" y="146"/>
                        <a:pt x="466" y="140"/>
                        <a:pt x="466" y="134"/>
                      </a:cubicBezTo>
                      <a:cubicBezTo>
                        <a:pt x="467" y="115"/>
                        <a:pt x="464" y="103"/>
                        <a:pt x="461" y="93"/>
                      </a:cubicBezTo>
                      <a:cubicBezTo>
                        <a:pt x="458" y="84"/>
                        <a:pt x="456" y="76"/>
                        <a:pt x="457" y="66"/>
                      </a:cubicBezTo>
                      <a:cubicBezTo>
                        <a:pt x="458" y="55"/>
                        <a:pt x="448" y="28"/>
                        <a:pt x="433" y="11"/>
                      </a:cubicBezTo>
                      <a:cubicBezTo>
                        <a:pt x="431" y="9"/>
                        <a:pt x="430" y="8"/>
                        <a:pt x="428" y="6"/>
                      </a:cubicBezTo>
                      <a:cubicBezTo>
                        <a:pt x="428" y="6"/>
                        <a:pt x="427" y="6"/>
                        <a:pt x="427" y="5"/>
                      </a:cubicBezTo>
                      <a:cubicBezTo>
                        <a:pt x="426" y="4"/>
                        <a:pt x="425" y="4"/>
                        <a:pt x="424" y="3"/>
                      </a:cubicBezTo>
                      <a:cubicBezTo>
                        <a:pt x="423" y="3"/>
                        <a:pt x="423" y="2"/>
                        <a:pt x="422" y="2"/>
                      </a:cubicBezTo>
                      <a:cubicBezTo>
                        <a:pt x="421" y="2"/>
                        <a:pt x="420" y="1"/>
                        <a:pt x="420" y="1"/>
                      </a:cubicBezTo>
                      <a:cubicBezTo>
                        <a:pt x="419" y="1"/>
                        <a:pt x="419" y="1"/>
                        <a:pt x="418" y="1"/>
                      </a:cubicBezTo>
                      <a:cubicBezTo>
                        <a:pt x="417" y="0"/>
                        <a:pt x="417" y="0"/>
                        <a:pt x="416" y="0"/>
                      </a:cubicBezTo>
                      <a:cubicBezTo>
                        <a:pt x="413" y="14"/>
                        <a:pt x="413" y="28"/>
                        <a:pt x="413" y="35"/>
                      </a:cubicBezTo>
                      <a:cubicBezTo>
                        <a:pt x="413" y="36"/>
                        <a:pt x="413" y="37"/>
                        <a:pt x="413" y="38"/>
                      </a:cubicBezTo>
                      <a:cubicBezTo>
                        <a:pt x="416" y="46"/>
                        <a:pt x="429" y="57"/>
                        <a:pt x="440" y="61"/>
                      </a:cubicBezTo>
                      <a:cubicBezTo>
                        <a:pt x="456" y="66"/>
                        <a:pt x="453" y="85"/>
                        <a:pt x="450" y="103"/>
                      </a:cubicBezTo>
                      <a:cubicBezTo>
                        <a:pt x="450" y="107"/>
                        <a:pt x="449" y="111"/>
                        <a:pt x="449" y="114"/>
                      </a:cubicBezTo>
                      <a:cubicBezTo>
                        <a:pt x="447" y="131"/>
                        <a:pt x="429" y="135"/>
                        <a:pt x="416" y="138"/>
                      </a:cubicBezTo>
                      <a:cubicBezTo>
                        <a:pt x="411" y="139"/>
                        <a:pt x="404" y="140"/>
                        <a:pt x="402" y="142"/>
                      </a:cubicBezTo>
                      <a:cubicBezTo>
                        <a:pt x="393" y="155"/>
                        <a:pt x="358" y="212"/>
                        <a:pt x="358" y="221"/>
                      </a:cubicBezTo>
                      <a:cubicBezTo>
                        <a:pt x="361" y="233"/>
                        <a:pt x="352" y="271"/>
                        <a:pt x="337" y="277"/>
                      </a:cubicBezTo>
                      <a:cubicBezTo>
                        <a:pt x="331" y="280"/>
                        <a:pt x="331" y="299"/>
                        <a:pt x="331" y="307"/>
                      </a:cubicBezTo>
                      <a:lnTo>
                        <a:pt x="331" y="312"/>
                      </a:lnTo>
                      <a:cubicBezTo>
                        <a:pt x="331" y="320"/>
                        <a:pt x="323" y="327"/>
                        <a:pt x="314" y="334"/>
                      </a:cubicBezTo>
                      <a:cubicBezTo>
                        <a:pt x="306" y="341"/>
                        <a:pt x="295" y="350"/>
                        <a:pt x="295" y="357"/>
                      </a:cubicBezTo>
                      <a:cubicBezTo>
                        <a:pt x="295" y="373"/>
                        <a:pt x="270" y="419"/>
                        <a:pt x="246" y="465"/>
                      </a:cubicBezTo>
                      <a:lnTo>
                        <a:pt x="239" y="478"/>
                      </a:lnTo>
                      <a:cubicBezTo>
                        <a:pt x="237" y="481"/>
                        <a:pt x="235" y="485"/>
                        <a:pt x="233" y="489"/>
                      </a:cubicBezTo>
                      <a:cubicBezTo>
                        <a:pt x="224" y="506"/>
                        <a:pt x="219" y="516"/>
                        <a:pt x="213" y="520"/>
                      </a:cubicBezTo>
                      <a:cubicBezTo>
                        <a:pt x="211" y="522"/>
                        <a:pt x="209" y="522"/>
                        <a:pt x="207" y="522"/>
                      </a:cubicBezTo>
                      <a:cubicBezTo>
                        <a:pt x="202" y="522"/>
                        <a:pt x="198" y="518"/>
                        <a:pt x="196" y="510"/>
                      </a:cubicBezTo>
                      <a:cubicBezTo>
                        <a:pt x="193" y="494"/>
                        <a:pt x="171" y="474"/>
                        <a:pt x="157" y="474"/>
                      </a:cubicBezTo>
                      <a:cubicBezTo>
                        <a:pt x="155" y="474"/>
                        <a:pt x="153" y="474"/>
                        <a:pt x="152" y="475"/>
                      </a:cubicBezTo>
                      <a:cubicBezTo>
                        <a:pt x="142" y="482"/>
                        <a:pt x="131" y="483"/>
                        <a:pt x="123" y="483"/>
                      </a:cubicBezTo>
                      <a:cubicBezTo>
                        <a:pt x="120" y="483"/>
                        <a:pt x="117" y="483"/>
                        <a:pt x="114" y="483"/>
                      </a:cubicBezTo>
                      <a:cubicBezTo>
                        <a:pt x="110" y="482"/>
                        <a:pt x="106" y="482"/>
                        <a:pt x="104" y="483"/>
                      </a:cubicBezTo>
                      <a:cubicBezTo>
                        <a:pt x="98" y="486"/>
                        <a:pt x="57" y="526"/>
                        <a:pt x="21" y="563"/>
                      </a:cubicBezTo>
                      <a:cubicBezTo>
                        <a:pt x="20" y="571"/>
                        <a:pt x="14" y="603"/>
                        <a:pt x="0" y="640"/>
                      </a:cubicBezTo>
                      <a:cubicBezTo>
                        <a:pt x="7" y="646"/>
                        <a:pt x="14" y="656"/>
                        <a:pt x="21" y="667"/>
                      </a:cubicBezTo>
                      <a:cubicBezTo>
                        <a:pt x="24" y="672"/>
                        <a:pt x="27" y="677"/>
                        <a:pt x="30" y="681"/>
                      </a:cubicBezTo>
                      <a:cubicBezTo>
                        <a:pt x="35" y="688"/>
                        <a:pt x="41" y="691"/>
                        <a:pt x="52" y="691"/>
                      </a:cubicBezTo>
                    </a:path>
                  </a:pathLst>
                </a:custGeom>
                <a:grpFill/>
                <a:ln>
                  <a:noFill/>
                </a:ln>
                <a:effectLst/>
              </p:spPr>
              <p:txBody>
                <a:bodyPr wrap="none" anchor="ctr"/>
                <a:lstStyle/>
                <a:p>
                  <a:endParaRPr lang="en-US">
                    <a:latin typeface="Gudea" panose="02000000000000000000" pitchFamily="50" charset="0"/>
                  </a:endParaRPr>
                </a:p>
              </p:txBody>
            </p:sp>
            <p:sp>
              <p:nvSpPr>
                <p:cNvPr id="47" name="Freeform 40">
                  <a:extLst>
                    <a:ext uri="{FF2B5EF4-FFF2-40B4-BE49-F238E27FC236}">
                      <a16:creationId xmlns:a16="http://schemas.microsoft.com/office/drawing/2014/main" id="{C123F673-AB6E-4556-A3C1-C1D11839B764}"/>
                    </a:ext>
                  </a:extLst>
                </p:cNvPr>
                <p:cNvSpPr>
                  <a:spLocks noChangeArrowheads="1"/>
                </p:cNvSpPr>
                <p:nvPr/>
              </p:nvSpPr>
              <p:spPr bwMode="auto">
                <a:xfrm>
                  <a:off x="5306808" y="3943844"/>
                  <a:ext cx="90194" cy="97707"/>
                </a:xfrm>
                <a:custGeom>
                  <a:avLst/>
                  <a:gdLst>
                    <a:gd name="T0" fmla="*/ 140 w 210"/>
                    <a:gd name="T1" fmla="*/ 206 h 229"/>
                    <a:gd name="T2" fmla="*/ 159 w 210"/>
                    <a:gd name="T3" fmla="*/ 193 h 229"/>
                    <a:gd name="T4" fmla="*/ 199 w 210"/>
                    <a:gd name="T5" fmla="*/ 159 h 229"/>
                    <a:gd name="T6" fmla="*/ 203 w 210"/>
                    <a:gd name="T7" fmla="*/ 146 h 229"/>
                    <a:gd name="T8" fmla="*/ 204 w 210"/>
                    <a:gd name="T9" fmla="*/ 120 h 229"/>
                    <a:gd name="T10" fmla="*/ 193 w 210"/>
                    <a:gd name="T11" fmla="*/ 71 h 229"/>
                    <a:gd name="T12" fmla="*/ 138 w 210"/>
                    <a:gd name="T13" fmla="*/ 0 h 229"/>
                    <a:gd name="T14" fmla="*/ 116 w 210"/>
                    <a:gd name="T15" fmla="*/ 6 h 229"/>
                    <a:gd name="T16" fmla="*/ 80 w 210"/>
                    <a:gd name="T17" fmla="*/ 12 h 229"/>
                    <a:gd name="T18" fmla="*/ 71 w 210"/>
                    <a:gd name="T19" fmla="*/ 10 h 229"/>
                    <a:gd name="T20" fmla="*/ 57 w 210"/>
                    <a:gd name="T21" fmla="*/ 8 h 229"/>
                    <a:gd name="T22" fmla="*/ 51 w 210"/>
                    <a:gd name="T23" fmla="*/ 15 h 229"/>
                    <a:gd name="T24" fmla="*/ 0 w 210"/>
                    <a:gd name="T25" fmla="*/ 73 h 229"/>
                    <a:gd name="T26" fmla="*/ 10 w 210"/>
                    <a:gd name="T27" fmla="*/ 98 h 229"/>
                    <a:gd name="T28" fmla="*/ 67 w 210"/>
                    <a:gd name="T29" fmla="*/ 189 h 229"/>
                    <a:gd name="T30" fmla="*/ 69 w 210"/>
                    <a:gd name="T31" fmla="*/ 191 h 229"/>
                    <a:gd name="T32" fmla="*/ 124 w 210"/>
                    <a:gd name="T33" fmla="*/ 228 h 229"/>
                    <a:gd name="T34" fmla="*/ 140 w 210"/>
                    <a:gd name="T3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0" h="229">
                      <a:moveTo>
                        <a:pt x="140" y="206"/>
                      </a:moveTo>
                      <a:cubicBezTo>
                        <a:pt x="145" y="202"/>
                        <a:pt x="152" y="198"/>
                        <a:pt x="159" y="193"/>
                      </a:cubicBezTo>
                      <a:cubicBezTo>
                        <a:pt x="174" y="183"/>
                        <a:pt x="197" y="168"/>
                        <a:pt x="199" y="159"/>
                      </a:cubicBezTo>
                      <a:cubicBezTo>
                        <a:pt x="200" y="155"/>
                        <a:pt x="201" y="150"/>
                        <a:pt x="203" y="146"/>
                      </a:cubicBezTo>
                      <a:cubicBezTo>
                        <a:pt x="206" y="136"/>
                        <a:pt x="209" y="127"/>
                        <a:pt x="204" y="120"/>
                      </a:cubicBezTo>
                      <a:cubicBezTo>
                        <a:pt x="195" y="104"/>
                        <a:pt x="193" y="87"/>
                        <a:pt x="193" y="71"/>
                      </a:cubicBezTo>
                      <a:cubicBezTo>
                        <a:pt x="193" y="55"/>
                        <a:pt x="151" y="0"/>
                        <a:pt x="138" y="0"/>
                      </a:cubicBezTo>
                      <a:cubicBezTo>
                        <a:pt x="132" y="0"/>
                        <a:pt x="124" y="3"/>
                        <a:pt x="116" y="6"/>
                      </a:cubicBezTo>
                      <a:cubicBezTo>
                        <a:pt x="104" y="10"/>
                        <a:pt x="92" y="14"/>
                        <a:pt x="80" y="12"/>
                      </a:cubicBezTo>
                      <a:cubicBezTo>
                        <a:pt x="77" y="12"/>
                        <a:pt x="74" y="11"/>
                        <a:pt x="71" y="10"/>
                      </a:cubicBezTo>
                      <a:cubicBezTo>
                        <a:pt x="66" y="9"/>
                        <a:pt x="61" y="8"/>
                        <a:pt x="57" y="8"/>
                      </a:cubicBezTo>
                      <a:cubicBezTo>
                        <a:pt x="54" y="8"/>
                        <a:pt x="52" y="9"/>
                        <a:pt x="51" y="15"/>
                      </a:cubicBezTo>
                      <a:cubicBezTo>
                        <a:pt x="50" y="27"/>
                        <a:pt x="35" y="44"/>
                        <a:pt x="0" y="73"/>
                      </a:cubicBezTo>
                      <a:cubicBezTo>
                        <a:pt x="5" y="83"/>
                        <a:pt x="8" y="90"/>
                        <a:pt x="10" y="98"/>
                      </a:cubicBezTo>
                      <a:cubicBezTo>
                        <a:pt x="27" y="157"/>
                        <a:pt x="43" y="170"/>
                        <a:pt x="67" y="189"/>
                      </a:cubicBezTo>
                      <a:lnTo>
                        <a:pt x="69" y="191"/>
                      </a:lnTo>
                      <a:cubicBezTo>
                        <a:pt x="79" y="200"/>
                        <a:pt x="100" y="213"/>
                        <a:pt x="124" y="228"/>
                      </a:cubicBezTo>
                      <a:cubicBezTo>
                        <a:pt x="130" y="217"/>
                        <a:pt x="135" y="210"/>
                        <a:pt x="140" y="206"/>
                      </a:cubicBezTo>
                    </a:path>
                  </a:pathLst>
                </a:custGeom>
                <a:grpFill/>
                <a:ln>
                  <a:noFill/>
                </a:ln>
                <a:effectLst/>
              </p:spPr>
              <p:txBody>
                <a:bodyPr wrap="none" anchor="ctr"/>
                <a:lstStyle/>
                <a:p>
                  <a:endParaRPr lang="en-US">
                    <a:latin typeface="Gudea" panose="02000000000000000000" pitchFamily="50" charset="0"/>
                  </a:endParaRPr>
                </a:p>
              </p:txBody>
            </p:sp>
            <p:sp>
              <p:nvSpPr>
                <p:cNvPr id="73" name="Freeform 66">
                  <a:extLst>
                    <a:ext uri="{FF2B5EF4-FFF2-40B4-BE49-F238E27FC236}">
                      <a16:creationId xmlns:a16="http://schemas.microsoft.com/office/drawing/2014/main" id="{5A840678-F145-402B-B50C-8F7697E72773}"/>
                    </a:ext>
                  </a:extLst>
                </p:cNvPr>
                <p:cNvSpPr>
                  <a:spLocks noChangeArrowheads="1"/>
                </p:cNvSpPr>
                <p:nvPr/>
              </p:nvSpPr>
              <p:spPr bwMode="auto">
                <a:xfrm>
                  <a:off x="7959994" y="3060718"/>
                  <a:ext cx="898175" cy="950771"/>
                </a:xfrm>
                <a:custGeom>
                  <a:avLst/>
                  <a:gdLst>
                    <a:gd name="T0" fmla="*/ 1471 w 2106"/>
                    <a:gd name="T1" fmla="*/ 812 h 2230"/>
                    <a:gd name="T2" fmla="*/ 1546 w 2106"/>
                    <a:gd name="T3" fmla="*/ 789 h 2230"/>
                    <a:gd name="T4" fmla="*/ 1715 w 2106"/>
                    <a:gd name="T5" fmla="*/ 969 h 2230"/>
                    <a:gd name="T6" fmla="*/ 1765 w 2106"/>
                    <a:gd name="T7" fmla="*/ 980 h 2230"/>
                    <a:gd name="T8" fmla="*/ 1824 w 2106"/>
                    <a:gd name="T9" fmla="*/ 1041 h 2230"/>
                    <a:gd name="T10" fmla="*/ 1898 w 2106"/>
                    <a:gd name="T11" fmla="*/ 972 h 2230"/>
                    <a:gd name="T12" fmla="*/ 1983 w 2106"/>
                    <a:gd name="T13" fmla="*/ 734 h 2230"/>
                    <a:gd name="T14" fmla="*/ 2098 w 2106"/>
                    <a:gd name="T15" fmla="*/ 709 h 2230"/>
                    <a:gd name="T16" fmla="*/ 2097 w 2106"/>
                    <a:gd name="T17" fmla="*/ 635 h 2230"/>
                    <a:gd name="T18" fmla="*/ 2105 w 2106"/>
                    <a:gd name="T19" fmla="*/ 616 h 2230"/>
                    <a:gd name="T20" fmla="*/ 2083 w 2106"/>
                    <a:gd name="T21" fmla="*/ 609 h 2230"/>
                    <a:gd name="T22" fmla="*/ 2067 w 2106"/>
                    <a:gd name="T23" fmla="*/ 598 h 2230"/>
                    <a:gd name="T24" fmla="*/ 2047 w 2106"/>
                    <a:gd name="T25" fmla="*/ 567 h 2230"/>
                    <a:gd name="T26" fmla="*/ 1910 w 2106"/>
                    <a:gd name="T27" fmla="*/ 550 h 2230"/>
                    <a:gd name="T28" fmla="*/ 1836 w 2106"/>
                    <a:gd name="T29" fmla="*/ 593 h 2230"/>
                    <a:gd name="T30" fmla="*/ 1770 w 2106"/>
                    <a:gd name="T31" fmla="*/ 657 h 2230"/>
                    <a:gd name="T32" fmla="*/ 1751 w 2106"/>
                    <a:gd name="T33" fmla="*/ 665 h 2230"/>
                    <a:gd name="T34" fmla="*/ 1749 w 2106"/>
                    <a:gd name="T35" fmla="*/ 735 h 2230"/>
                    <a:gd name="T36" fmla="*/ 1647 w 2106"/>
                    <a:gd name="T37" fmla="*/ 749 h 2230"/>
                    <a:gd name="T38" fmla="*/ 1560 w 2106"/>
                    <a:gd name="T39" fmla="*/ 733 h 2230"/>
                    <a:gd name="T40" fmla="*/ 1536 w 2106"/>
                    <a:gd name="T41" fmla="*/ 727 h 2230"/>
                    <a:gd name="T42" fmla="*/ 1520 w 2106"/>
                    <a:gd name="T43" fmla="*/ 708 h 2230"/>
                    <a:gd name="T44" fmla="*/ 1516 w 2106"/>
                    <a:gd name="T45" fmla="*/ 694 h 2230"/>
                    <a:gd name="T46" fmla="*/ 1513 w 2106"/>
                    <a:gd name="T47" fmla="*/ 643 h 2230"/>
                    <a:gd name="T48" fmla="*/ 1477 w 2106"/>
                    <a:gd name="T49" fmla="*/ 655 h 2230"/>
                    <a:gd name="T50" fmla="*/ 1473 w 2106"/>
                    <a:gd name="T51" fmla="*/ 669 h 2230"/>
                    <a:gd name="T52" fmla="*/ 1444 w 2106"/>
                    <a:gd name="T53" fmla="*/ 763 h 2230"/>
                    <a:gd name="T54" fmla="*/ 1226 w 2106"/>
                    <a:gd name="T55" fmla="*/ 721 h 2230"/>
                    <a:gd name="T56" fmla="*/ 1053 w 2106"/>
                    <a:gd name="T57" fmla="*/ 659 h 2230"/>
                    <a:gd name="T58" fmla="*/ 892 w 2106"/>
                    <a:gd name="T59" fmla="*/ 563 h 2230"/>
                    <a:gd name="T60" fmla="*/ 934 w 2106"/>
                    <a:gd name="T61" fmla="*/ 465 h 2230"/>
                    <a:gd name="T62" fmla="*/ 939 w 2106"/>
                    <a:gd name="T63" fmla="*/ 459 h 2230"/>
                    <a:gd name="T64" fmla="*/ 909 w 2106"/>
                    <a:gd name="T65" fmla="*/ 430 h 2230"/>
                    <a:gd name="T66" fmla="*/ 803 w 2106"/>
                    <a:gd name="T67" fmla="*/ 346 h 2230"/>
                    <a:gd name="T68" fmla="*/ 815 w 2106"/>
                    <a:gd name="T69" fmla="*/ 248 h 2230"/>
                    <a:gd name="T70" fmla="*/ 795 w 2106"/>
                    <a:gd name="T71" fmla="*/ 135 h 2230"/>
                    <a:gd name="T72" fmla="*/ 798 w 2106"/>
                    <a:gd name="T73" fmla="*/ 93 h 2230"/>
                    <a:gd name="T74" fmla="*/ 739 w 2106"/>
                    <a:gd name="T75" fmla="*/ 21 h 2230"/>
                    <a:gd name="T76" fmla="*/ 730 w 2106"/>
                    <a:gd name="T77" fmla="*/ 10 h 2230"/>
                    <a:gd name="T78" fmla="*/ 694 w 2106"/>
                    <a:gd name="T79" fmla="*/ 2 h 2230"/>
                    <a:gd name="T80" fmla="*/ 675 w 2106"/>
                    <a:gd name="T81" fmla="*/ 43 h 2230"/>
                    <a:gd name="T82" fmla="*/ 662 w 2106"/>
                    <a:gd name="T83" fmla="*/ 56 h 2230"/>
                    <a:gd name="T84" fmla="*/ 576 w 2106"/>
                    <a:gd name="T85" fmla="*/ 90 h 2230"/>
                    <a:gd name="T86" fmla="*/ 480 w 2106"/>
                    <a:gd name="T87" fmla="*/ 67 h 2230"/>
                    <a:gd name="T88" fmla="*/ 486 w 2106"/>
                    <a:gd name="T89" fmla="*/ 241 h 2230"/>
                    <a:gd name="T90" fmla="*/ 490 w 2106"/>
                    <a:gd name="T91" fmla="*/ 358 h 2230"/>
                    <a:gd name="T92" fmla="*/ 384 w 2106"/>
                    <a:gd name="T93" fmla="*/ 503 h 2230"/>
                    <a:gd name="T94" fmla="*/ 341 w 2106"/>
                    <a:gd name="T95" fmla="*/ 568 h 2230"/>
                    <a:gd name="T96" fmla="*/ 219 w 2106"/>
                    <a:gd name="T97" fmla="*/ 650 h 2230"/>
                    <a:gd name="T98" fmla="*/ 141 w 2106"/>
                    <a:gd name="T99" fmla="*/ 658 h 2230"/>
                    <a:gd name="T100" fmla="*/ 200 w 2106"/>
                    <a:gd name="T101" fmla="*/ 924 h 2230"/>
                    <a:gd name="T102" fmla="*/ 65 w 2106"/>
                    <a:gd name="T103" fmla="*/ 945 h 2230"/>
                    <a:gd name="T104" fmla="*/ 0 w 2106"/>
                    <a:gd name="T105" fmla="*/ 992 h 2230"/>
                    <a:gd name="T106" fmla="*/ 151 w 2106"/>
                    <a:gd name="T107" fmla="*/ 1062 h 2230"/>
                    <a:gd name="T108" fmla="*/ 279 w 2106"/>
                    <a:gd name="T109" fmla="*/ 1156 h 2230"/>
                    <a:gd name="T110" fmla="*/ 328 w 2106"/>
                    <a:gd name="T111" fmla="*/ 1186 h 2230"/>
                    <a:gd name="T112" fmla="*/ 380 w 2106"/>
                    <a:gd name="T113" fmla="*/ 1526 h 2230"/>
                    <a:gd name="T114" fmla="*/ 670 w 2106"/>
                    <a:gd name="T115" fmla="*/ 2219 h 2230"/>
                    <a:gd name="T116" fmla="*/ 852 w 2106"/>
                    <a:gd name="T117" fmla="*/ 1999 h 2230"/>
                    <a:gd name="T118" fmla="*/ 926 w 2106"/>
                    <a:gd name="T119" fmla="*/ 1613 h 2230"/>
                    <a:gd name="T120" fmla="*/ 1302 w 2106"/>
                    <a:gd name="T121" fmla="*/ 1299 h 2230"/>
                    <a:gd name="T122" fmla="*/ 1530 w 2106"/>
                    <a:gd name="T123" fmla="*/ 1139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6" h="2230">
                      <a:moveTo>
                        <a:pt x="1485" y="889"/>
                      </a:moveTo>
                      <a:cubicBezTo>
                        <a:pt x="1488" y="874"/>
                        <a:pt x="1500" y="872"/>
                        <a:pt x="1508" y="871"/>
                      </a:cubicBezTo>
                      <a:cubicBezTo>
                        <a:pt x="1516" y="869"/>
                        <a:pt x="1523" y="868"/>
                        <a:pt x="1527" y="857"/>
                      </a:cubicBezTo>
                      <a:cubicBezTo>
                        <a:pt x="1529" y="850"/>
                        <a:pt x="1519" y="845"/>
                        <a:pt x="1504" y="838"/>
                      </a:cubicBezTo>
                      <a:cubicBezTo>
                        <a:pt x="1489" y="831"/>
                        <a:pt x="1474" y="825"/>
                        <a:pt x="1471" y="812"/>
                      </a:cubicBezTo>
                      <a:cubicBezTo>
                        <a:pt x="1470" y="806"/>
                        <a:pt x="1472" y="798"/>
                        <a:pt x="1477" y="791"/>
                      </a:cubicBezTo>
                      <a:cubicBezTo>
                        <a:pt x="1487" y="778"/>
                        <a:pt x="1495" y="772"/>
                        <a:pt x="1503" y="772"/>
                      </a:cubicBezTo>
                      <a:cubicBezTo>
                        <a:pt x="1504" y="772"/>
                        <a:pt x="1506" y="772"/>
                        <a:pt x="1507" y="773"/>
                      </a:cubicBezTo>
                      <a:cubicBezTo>
                        <a:pt x="1511" y="774"/>
                        <a:pt x="1515" y="776"/>
                        <a:pt x="1519" y="779"/>
                      </a:cubicBezTo>
                      <a:cubicBezTo>
                        <a:pt x="1526" y="783"/>
                        <a:pt x="1533" y="789"/>
                        <a:pt x="1546" y="789"/>
                      </a:cubicBezTo>
                      <a:cubicBezTo>
                        <a:pt x="1597" y="789"/>
                        <a:pt x="1602" y="821"/>
                        <a:pt x="1602" y="836"/>
                      </a:cubicBezTo>
                      <a:cubicBezTo>
                        <a:pt x="1602" y="850"/>
                        <a:pt x="1624" y="862"/>
                        <a:pt x="1634" y="866"/>
                      </a:cubicBezTo>
                      <a:cubicBezTo>
                        <a:pt x="1643" y="866"/>
                        <a:pt x="1694" y="862"/>
                        <a:pt x="1720" y="862"/>
                      </a:cubicBezTo>
                      <a:cubicBezTo>
                        <a:pt x="1748" y="862"/>
                        <a:pt x="1781" y="862"/>
                        <a:pt x="1781" y="886"/>
                      </a:cubicBezTo>
                      <a:cubicBezTo>
                        <a:pt x="1781" y="906"/>
                        <a:pt x="1747" y="969"/>
                        <a:pt x="1715" y="969"/>
                      </a:cubicBezTo>
                      <a:cubicBezTo>
                        <a:pt x="1707" y="969"/>
                        <a:pt x="1702" y="983"/>
                        <a:pt x="1700" y="996"/>
                      </a:cubicBezTo>
                      <a:cubicBezTo>
                        <a:pt x="1698" y="1019"/>
                        <a:pt x="1705" y="1038"/>
                        <a:pt x="1712" y="1039"/>
                      </a:cubicBezTo>
                      <a:lnTo>
                        <a:pt x="1712" y="1039"/>
                      </a:lnTo>
                      <a:cubicBezTo>
                        <a:pt x="1722" y="1039"/>
                        <a:pt x="1733" y="1020"/>
                        <a:pt x="1741" y="1007"/>
                      </a:cubicBezTo>
                      <a:cubicBezTo>
                        <a:pt x="1750" y="991"/>
                        <a:pt x="1756" y="980"/>
                        <a:pt x="1765" y="980"/>
                      </a:cubicBezTo>
                      <a:cubicBezTo>
                        <a:pt x="1777" y="980"/>
                        <a:pt x="1780" y="995"/>
                        <a:pt x="1792" y="1070"/>
                      </a:cubicBezTo>
                      <a:cubicBezTo>
                        <a:pt x="1794" y="1086"/>
                        <a:pt x="1797" y="1104"/>
                        <a:pt x="1800" y="1122"/>
                      </a:cubicBezTo>
                      <a:cubicBezTo>
                        <a:pt x="1803" y="1120"/>
                        <a:pt x="1805" y="1120"/>
                        <a:pt x="1807" y="1120"/>
                      </a:cubicBezTo>
                      <a:cubicBezTo>
                        <a:pt x="1812" y="1120"/>
                        <a:pt x="1814" y="1095"/>
                        <a:pt x="1815" y="1084"/>
                      </a:cubicBezTo>
                      <a:cubicBezTo>
                        <a:pt x="1816" y="1067"/>
                        <a:pt x="1818" y="1050"/>
                        <a:pt x="1824" y="1041"/>
                      </a:cubicBezTo>
                      <a:cubicBezTo>
                        <a:pt x="1829" y="1033"/>
                        <a:pt x="1830" y="1013"/>
                        <a:pt x="1832" y="997"/>
                      </a:cubicBezTo>
                      <a:cubicBezTo>
                        <a:pt x="1833" y="976"/>
                        <a:pt x="1834" y="963"/>
                        <a:pt x="1844" y="963"/>
                      </a:cubicBezTo>
                      <a:cubicBezTo>
                        <a:pt x="1847" y="963"/>
                        <a:pt x="1852" y="964"/>
                        <a:pt x="1861" y="966"/>
                      </a:cubicBezTo>
                      <a:cubicBezTo>
                        <a:pt x="1871" y="969"/>
                        <a:pt x="1886" y="972"/>
                        <a:pt x="1894" y="972"/>
                      </a:cubicBezTo>
                      <a:cubicBezTo>
                        <a:pt x="1896" y="972"/>
                        <a:pt x="1897" y="972"/>
                        <a:pt x="1898" y="972"/>
                      </a:cubicBezTo>
                      <a:cubicBezTo>
                        <a:pt x="1897" y="964"/>
                        <a:pt x="1902" y="953"/>
                        <a:pt x="1910" y="936"/>
                      </a:cubicBezTo>
                      <a:cubicBezTo>
                        <a:pt x="1918" y="917"/>
                        <a:pt x="1928" y="895"/>
                        <a:pt x="1925" y="881"/>
                      </a:cubicBezTo>
                      <a:cubicBezTo>
                        <a:pt x="1922" y="865"/>
                        <a:pt x="1928" y="848"/>
                        <a:pt x="1935" y="830"/>
                      </a:cubicBezTo>
                      <a:cubicBezTo>
                        <a:pt x="1941" y="815"/>
                        <a:pt x="1946" y="801"/>
                        <a:pt x="1946" y="786"/>
                      </a:cubicBezTo>
                      <a:cubicBezTo>
                        <a:pt x="1946" y="758"/>
                        <a:pt x="1965" y="746"/>
                        <a:pt x="1983" y="734"/>
                      </a:cubicBezTo>
                      <a:cubicBezTo>
                        <a:pt x="1989" y="730"/>
                        <a:pt x="1994" y="726"/>
                        <a:pt x="2000" y="721"/>
                      </a:cubicBezTo>
                      <a:cubicBezTo>
                        <a:pt x="2004" y="718"/>
                        <a:pt x="2039" y="688"/>
                        <a:pt x="2059" y="688"/>
                      </a:cubicBezTo>
                      <a:cubicBezTo>
                        <a:pt x="2065" y="688"/>
                        <a:pt x="2070" y="691"/>
                        <a:pt x="2072" y="697"/>
                      </a:cubicBezTo>
                      <a:cubicBezTo>
                        <a:pt x="2074" y="702"/>
                        <a:pt x="2088" y="709"/>
                        <a:pt x="2096" y="709"/>
                      </a:cubicBezTo>
                      <a:cubicBezTo>
                        <a:pt x="2097" y="709"/>
                        <a:pt x="2098" y="709"/>
                        <a:pt x="2098" y="709"/>
                      </a:cubicBezTo>
                      <a:cubicBezTo>
                        <a:pt x="2098" y="708"/>
                        <a:pt x="2098" y="706"/>
                        <a:pt x="2095" y="702"/>
                      </a:cubicBezTo>
                      <a:cubicBezTo>
                        <a:pt x="2082" y="683"/>
                        <a:pt x="2077" y="667"/>
                        <a:pt x="2080" y="656"/>
                      </a:cubicBezTo>
                      <a:cubicBezTo>
                        <a:pt x="2082" y="650"/>
                        <a:pt x="2086" y="645"/>
                        <a:pt x="2091" y="642"/>
                      </a:cubicBezTo>
                      <a:cubicBezTo>
                        <a:pt x="2093" y="642"/>
                        <a:pt x="2094" y="640"/>
                        <a:pt x="2095" y="638"/>
                      </a:cubicBezTo>
                      <a:cubicBezTo>
                        <a:pt x="2096" y="638"/>
                        <a:pt x="2096" y="636"/>
                        <a:pt x="2097" y="635"/>
                      </a:cubicBezTo>
                      <a:cubicBezTo>
                        <a:pt x="2098" y="634"/>
                        <a:pt x="2098" y="633"/>
                        <a:pt x="2099" y="632"/>
                      </a:cubicBezTo>
                      <a:cubicBezTo>
                        <a:pt x="2100" y="631"/>
                        <a:pt x="2100" y="629"/>
                        <a:pt x="2101" y="628"/>
                      </a:cubicBezTo>
                      <a:cubicBezTo>
                        <a:pt x="2101" y="627"/>
                        <a:pt x="2102" y="625"/>
                        <a:pt x="2102" y="624"/>
                      </a:cubicBezTo>
                      <a:cubicBezTo>
                        <a:pt x="2103" y="622"/>
                        <a:pt x="2103" y="620"/>
                        <a:pt x="2104" y="618"/>
                      </a:cubicBezTo>
                      <a:cubicBezTo>
                        <a:pt x="2104" y="617"/>
                        <a:pt x="2105" y="617"/>
                        <a:pt x="2105" y="616"/>
                      </a:cubicBezTo>
                      <a:lnTo>
                        <a:pt x="2105" y="616"/>
                      </a:lnTo>
                      <a:cubicBezTo>
                        <a:pt x="2102" y="615"/>
                        <a:pt x="2098" y="614"/>
                        <a:pt x="2093" y="613"/>
                      </a:cubicBezTo>
                      <a:cubicBezTo>
                        <a:pt x="2092" y="613"/>
                        <a:pt x="2091" y="612"/>
                        <a:pt x="2090" y="612"/>
                      </a:cubicBezTo>
                      <a:cubicBezTo>
                        <a:pt x="2089" y="611"/>
                        <a:pt x="2088" y="611"/>
                        <a:pt x="2086" y="611"/>
                      </a:cubicBezTo>
                      <a:cubicBezTo>
                        <a:pt x="2085" y="610"/>
                        <a:pt x="2084" y="609"/>
                        <a:pt x="2083" y="609"/>
                      </a:cubicBezTo>
                      <a:cubicBezTo>
                        <a:pt x="2082" y="608"/>
                        <a:pt x="2080" y="608"/>
                        <a:pt x="2079" y="607"/>
                      </a:cubicBezTo>
                      <a:cubicBezTo>
                        <a:pt x="2078" y="607"/>
                        <a:pt x="2077" y="606"/>
                        <a:pt x="2076" y="605"/>
                      </a:cubicBezTo>
                      <a:cubicBezTo>
                        <a:pt x="2075" y="605"/>
                        <a:pt x="2074" y="604"/>
                        <a:pt x="2073" y="603"/>
                      </a:cubicBezTo>
                      <a:cubicBezTo>
                        <a:pt x="2071" y="602"/>
                        <a:pt x="2070" y="602"/>
                        <a:pt x="2070" y="601"/>
                      </a:cubicBezTo>
                      <a:cubicBezTo>
                        <a:pt x="2068" y="600"/>
                        <a:pt x="2067" y="599"/>
                        <a:pt x="2067" y="598"/>
                      </a:cubicBezTo>
                      <a:cubicBezTo>
                        <a:pt x="2066" y="597"/>
                        <a:pt x="2065" y="596"/>
                        <a:pt x="2064" y="595"/>
                      </a:cubicBezTo>
                      <a:cubicBezTo>
                        <a:pt x="2063" y="594"/>
                        <a:pt x="2062" y="592"/>
                        <a:pt x="2061" y="590"/>
                      </a:cubicBezTo>
                      <a:cubicBezTo>
                        <a:pt x="2061" y="589"/>
                        <a:pt x="2061" y="589"/>
                        <a:pt x="2061" y="589"/>
                      </a:cubicBezTo>
                      <a:cubicBezTo>
                        <a:pt x="2059" y="584"/>
                        <a:pt x="2055" y="578"/>
                        <a:pt x="2051" y="572"/>
                      </a:cubicBezTo>
                      <a:cubicBezTo>
                        <a:pt x="2050" y="570"/>
                        <a:pt x="2048" y="569"/>
                        <a:pt x="2047" y="567"/>
                      </a:cubicBezTo>
                      <a:cubicBezTo>
                        <a:pt x="2038" y="556"/>
                        <a:pt x="2031" y="546"/>
                        <a:pt x="2031" y="536"/>
                      </a:cubicBezTo>
                      <a:cubicBezTo>
                        <a:pt x="2031" y="534"/>
                        <a:pt x="2030" y="533"/>
                        <a:pt x="2028" y="533"/>
                      </a:cubicBezTo>
                      <a:cubicBezTo>
                        <a:pt x="2023" y="533"/>
                        <a:pt x="2012" y="537"/>
                        <a:pt x="2001" y="547"/>
                      </a:cubicBezTo>
                      <a:cubicBezTo>
                        <a:pt x="1992" y="554"/>
                        <a:pt x="1979" y="552"/>
                        <a:pt x="1964" y="548"/>
                      </a:cubicBezTo>
                      <a:cubicBezTo>
                        <a:pt x="1947" y="544"/>
                        <a:pt x="1927" y="541"/>
                        <a:pt x="1910" y="550"/>
                      </a:cubicBezTo>
                      <a:cubicBezTo>
                        <a:pt x="1892" y="560"/>
                        <a:pt x="1881" y="570"/>
                        <a:pt x="1872" y="578"/>
                      </a:cubicBezTo>
                      <a:cubicBezTo>
                        <a:pt x="1862" y="587"/>
                        <a:pt x="1853" y="594"/>
                        <a:pt x="1842" y="593"/>
                      </a:cubicBezTo>
                      <a:cubicBezTo>
                        <a:pt x="1841" y="593"/>
                        <a:pt x="1840" y="593"/>
                        <a:pt x="1840" y="593"/>
                      </a:cubicBezTo>
                      <a:cubicBezTo>
                        <a:pt x="1839" y="593"/>
                        <a:pt x="1838" y="593"/>
                        <a:pt x="1838" y="593"/>
                      </a:cubicBezTo>
                      <a:cubicBezTo>
                        <a:pt x="1837" y="593"/>
                        <a:pt x="1836" y="593"/>
                        <a:pt x="1836" y="593"/>
                      </a:cubicBezTo>
                      <a:cubicBezTo>
                        <a:pt x="1833" y="593"/>
                        <a:pt x="1831" y="596"/>
                        <a:pt x="1827" y="603"/>
                      </a:cubicBezTo>
                      <a:cubicBezTo>
                        <a:pt x="1825" y="608"/>
                        <a:pt x="1821" y="615"/>
                        <a:pt x="1815" y="622"/>
                      </a:cubicBezTo>
                      <a:cubicBezTo>
                        <a:pt x="1810" y="626"/>
                        <a:pt x="1806" y="631"/>
                        <a:pt x="1802" y="635"/>
                      </a:cubicBezTo>
                      <a:cubicBezTo>
                        <a:pt x="1792" y="647"/>
                        <a:pt x="1783" y="656"/>
                        <a:pt x="1774" y="656"/>
                      </a:cubicBezTo>
                      <a:cubicBezTo>
                        <a:pt x="1773" y="656"/>
                        <a:pt x="1772" y="657"/>
                        <a:pt x="1770" y="657"/>
                      </a:cubicBezTo>
                      <a:lnTo>
                        <a:pt x="1769" y="658"/>
                      </a:lnTo>
                      <a:cubicBezTo>
                        <a:pt x="1767" y="658"/>
                        <a:pt x="1765" y="659"/>
                        <a:pt x="1763" y="660"/>
                      </a:cubicBezTo>
                      <a:cubicBezTo>
                        <a:pt x="1762" y="660"/>
                        <a:pt x="1762" y="660"/>
                        <a:pt x="1762" y="660"/>
                      </a:cubicBezTo>
                      <a:cubicBezTo>
                        <a:pt x="1760" y="661"/>
                        <a:pt x="1759" y="661"/>
                        <a:pt x="1758" y="662"/>
                      </a:cubicBezTo>
                      <a:cubicBezTo>
                        <a:pt x="1756" y="663"/>
                        <a:pt x="1754" y="664"/>
                        <a:pt x="1751" y="665"/>
                      </a:cubicBezTo>
                      <a:cubicBezTo>
                        <a:pt x="1751" y="665"/>
                        <a:pt x="1751" y="665"/>
                        <a:pt x="1750" y="665"/>
                      </a:cubicBezTo>
                      <a:lnTo>
                        <a:pt x="1750" y="665"/>
                      </a:lnTo>
                      <a:cubicBezTo>
                        <a:pt x="1748" y="666"/>
                        <a:pt x="1746" y="667"/>
                        <a:pt x="1745" y="668"/>
                      </a:cubicBezTo>
                      <a:cubicBezTo>
                        <a:pt x="1744" y="668"/>
                        <a:pt x="1743" y="668"/>
                        <a:pt x="1743" y="668"/>
                      </a:cubicBezTo>
                      <a:cubicBezTo>
                        <a:pt x="1749" y="682"/>
                        <a:pt x="1760" y="716"/>
                        <a:pt x="1749" y="735"/>
                      </a:cubicBezTo>
                      <a:cubicBezTo>
                        <a:pt x="1743" y="746"/>
                        <a:pt x="1732" y="748"/>
                        <a:pt x="1725" y="748"/>
                      </a:cubicBezTo>
                      <a:cubicBezTo>
                        <a:pt x="1720" y="748"/>
                        <a:pt x="1714" y="747"/>
                        <a:pt x="1708" y="746"/>
                      </a:cubicBezTo>
                      <a:cubicBezTo>
                        <a:pt x="1696" y="745"/>
                        <a:pt x="1682" y="744"/>
                        <a:pt x="1671" y="747"/>
                      </a:cubicBezTo>
                      <a:cubicBezTo>
                        <a:pt x="1664" y="748"/>
                        <a:pt x="1658" y="749"/>
                        <a:pt x="1653" y="749"/>
                      </a:cubicBezTo>
                      <a:cubicBezTo>
                        <a:pt x="1650" y="749"/>
                        <a:pt x="1649" y="749"/>
                        <a:pt x="1647" y="749"/>
                      </a:cubicBezTo>
                      <a:cubicBezTo>
                        <a:pt x="1646" y="748"/>
                        <a:pt x="1645" y="748"/>
                        <a:pt x="1644" y="748"/>
                      </a:cubicBezTo>
                      <a:cubicBezTo>
                        <a:pt x="1637" y="747"/>
                        <a:pt x="1630" y="746"/>
                        <a:pt x="1625" y="744"/>
                      </a:cubicBezTo>
                      <a:cubicBezTo>
                        <a:pt x="1615" y="741"/>
                        <a:pt x="1607" y="738"/>
                        <a:pt x="1598" y="741"/>
                      </a:cubicBezTo>
                      <a:cubicBezTo>
                        <a:pt x="1595" y="742"/>
                        <a:pt x="1591" y="742"/>
                        <a:pt x="1588" y="742"/>
                      </a:cubicBezTo>
                      <a:cubicBezTo>
                        <a:pt x="1576" y="742"/>
                        <a:pt x="1567" y="737"/>
                        <a:pt x="1560" y="733"/>
                      </a:cubicBezTo>
                      <a:cubicBezTo>
                        <a:pt x="1555" y="731"/>
                        <a:pt x="1551" y="728"/>
                        <a:pt x="1548" y="728"/>
                      </a:cubicBezTo>
                      <a:cubicBezTo>
                        <a:pt x="1546" y="729"/>
                        <a:pt x="1545" y="729"/>
                        <a:pt x="1544" y="729"/>
                      </a:cubicBezTo>
                      <a:cubicBezTo>
                        <a:pt x="1543" y="729"/>
                        <a:pt x="1543" y="729"/>
                        <a:pt x="1543" y="729"/>
                      </a:cubicBezTo>
                      <a:cubicBezTo>
                        <a:pt x="1541" y="729"/>
                        <a:pt x="1539" y="728"/>
                        <a:pt x="1537" y="727"/>
                      </a:cubicBezTo>
                      <a:lnTo>
                        <a:pt x="1536" y="727"/>
                      </a:lnTo>
                      <a:cubicBezTo>
                        <a:pt x="1532" y="725"/>
                        <a:pt x="1528" y="721"/>
                        <a:pt x="1525" y="716"/>
                      </a:cubicBezTo>
                      <a:lnTo>
                        <a:pt x="1525" y="716"/>
                      </a:lnTo>
                      <a:lnTo>
                        <a:pt x="1525" y="717"/>
                      </a:lnTo>
                      <a:lnTo>
                        <a:pt x="1521" y="709"/>
                      </a:lnTo>
                      <a:cubicBezTo>
                        <a:pt x="1521" y="709"/>
                        <a:pt x="1521" y="708"/>
                        <a:pt x="1520" y="708"/>
                      </a:cubicBezTo>
                      <a:lnTo>
                        <a:pt x="1520" y="708"/>
                      </a:lnTo>
                      <a:lnTo>
                        <a:pt x="1520" y="708"/>
                      </a:lnTo>
                      <a:cubicBezTo>
                        <a:pt x="1520" y="707"/>
                        <a:pt x="1519" y="705"/>
                        <a:pt x="1519" y="704"/>
                      </a:cubicBezTo>
                      <a:cubicBezTo>
                        <a:pt x="1518" y="702"/>
                        <a:pt x="1517" y="700"/>
                        <a:pt x="1517" y="698"/>
                      </a:cubicBezTo>
                      <a:cubicBezTo>
                        <a:pt x="1516" y="697"/>
                        <a:pt x="1516" y="695"/>
                        <a:pt x="1516" y="694"/>
                      </a:cubicBezTo>
                      <a:cubicBezTo>
                        <a:pt x="1515" y="691"/>
                        <a:pt x="1515" y="689"/>
                        <a:pt x="1514" y="686"/>
                      </a:cubicBezTo>
                      <a:cubicBezTo>
                        <a:pt x="1514" y="684"/>
                        <a:pt x="1514" y="683"/>
                        <a:pt x="1514" y="682"/>
                      </a:cubicBezTo>
                      <a:cubicBezTo>
                        <a:pt x="1514" y="678"/>
                        <a:pt x="1515" y="674"/>
                        <a:pt x="1515" y="670"/>
                      </a:cubicBezTo>
                      <a:cubicBezTo>
                        <a:pt x="1516" y="667"/>
                        <a:pt x="1517" y="664"/>
                        <a:pt x="1516" y="661"/>
                      </a:cubicBezTo>
                      <a:cubicBezTo>
                        <a:pt x="1516" y="655"/>
                        <a:pt x="1515" y="648"/>
                        <a:pt x="1513" y="643"/>
                      </a:cubicBezTo>
                      <a:cubicBezTo>
                        <a:pt x="1512" y="640"/>
                        <a:pt x="1510" y="638"/>
                        <a:pt x="1509" y="637"/>
                      </a:cubicBezTo>
                      <a:cubicBezTo>
                        <a:pt x="1505" y="631"/>
                        <a:pt x="1504" y="632"/>
                        <a:pt x="1502" y="636"/>
                      </a:cubicBezTo>
                      <a:cubicBezTo>
                        <a:pt x="1496" y="644"/>
                        <a:pt x="1489" y="648"/>
                        <a:pt x="1484" y="651"/>
                      </a:cubicBezTo>
                      <a:cubicBezTo>
                        <a:pt x="1481" y="652"/>
                        <a:pt x="1479" y="653"/>
                        <a:pt x="1477" y="655"/>
                      </a:cubicBezTo>
                      <a:lnTo>
                        <a:pt x="1477" y="655"/>
                      </a:lnTo>
                      <a:lnTo>
                        <a:pt x="1476" y="656"/>
                      </a:lnTo>
                      <a:cubicBezTo>
                        <a:pt x="1476" y="656"/>
                        <a:pt x="1476" y="656"/>
                        <a:pt x="1475" y="657"/>
                      </a:cubicBezTo>
                      <a:cubicBezTo>
                        <a:pt x="1475" y="658"/>
                        <a:pt x="1474" y="659"/>
                        <a:pt x="1474" y="660"/>
                      </a:cubicBezTo>
                      <a:cubicBezTo>
                        <a:pt x="1474" y="661"/>
                        <a:pt x="1474" y="662"/>
                        <a:pt x="1474" y="662"/>
                      </a:cubicBezTo>
                      <a:cubicBezTo>
                        <a:pt x="1473" y="664"/>
                        <a:pt x="1473" y="666"/>
                        <a:pt x="1473" y="669"/>
                      </a:cubicBezTo>
                      <a:cubicBezTo>
                        <a:pt x="1473" y="677"/>
                        <a:pt x="1474" y="686"/>
                        <a:pt x="1476" y="694"/>
                      </a:cubicBezTo>
                      <a:cubicBezTo>
                        <a:pt x="1477" y="700"/>
                        <a:pt x="1478" y="705"/>
                        <a:pt x="1478" y="710"/>
                      </a:cubicBezTo>
                      <a:cubicBezTo>
                        <a:pt x="1479" y="714"/>
                        <a:pt x="1479" y="718"/>
                        <a:pt x="1479" y="721"/>
                      </a:cubicBezTo>
                      <a:cubicBezTo>
                        <a:pt x="1479" y="733"/>
                        <a:pt x="1476" y="743"/>
                        <a:pt x="1468" y="751"/>
                      </a:cubicBezTo>
                      <a:cubicBezTo>
                        <a:pt x="1463" y="756"/>
                        <a:pt x="1454" y="760"/>
                        <a:pt x="1444" y="763"/>
                      </a:cubicBezTo>
                      <a:cubicBezTo>
                        <a:pt x="1422" y="770"/>
                        <a:pt x="1393" y="773"/>
                        <a:pt x="1373" y="773"/>
                      </a:cubicBezTo>
                      <a:lnTo>
                        <a:pt x="1373" y="773"/>
                      </a:lnTo>
                      <a:cubicBezTo>
                        <a:pt x="1357" y="773"/>
                        <a:pt x="1337" y="771"/>
                        <a:pt x="1328" y="764"/>
                      </a:cubicBezTo>
                      <a:cubicBezTo>
                        <a:pt x="1320" y="758"/>
                        <a:pt x="1299" y="752"/>
                        <a:pt x="1280" y="747"/>
                      </a:cubicBezTo>
                      <a:cubicBezTo>
                        <a:pt x="1247" y="738"/>
                        <a:pt x="1228" y="732"/>
                        <a:pt x="1226" y="721"/>
                      </a:cubicBezTo>
                      <a:cubicBezTo>
                        <a:pt x="1224" y="708"/>
                        <a:pt x="1201" y="684"/>
                        <a:pt x="1190" y="684"/>
                      </a:cubicBezTo>
                      <a:cubicBezTo>
                        <a:pt x="1185" y="684"/>
                        <a:pt x="1175" y="687"/>
                        <a:pt x="1165" y="690"/>
                      </a:cubicBezTo>
                      <a:cubicBezTo>
                        <a:pt x="1144" y="696"/>
                        <a:pt x="1123" y="701"/>
                        <a:pt x="1114" y="694"/>
                      </a:cubicBezTo>
                      <a:lnTo>
                        <a:pt x="1110" y="692"/>
                      </a:lnTo>
                      <a:cubicBezTo>
                        <a:pt x="1097" y="682"/>
                        <a:pt x="1071" y="662"/>
                        <a:pt x="1053" y="659"/>
                      </a:cubicBezTo>
                      <a:cubicBezTo>
                        <a:pt x="1034" y="657"/>
                        <a:pt x="995" y="641"/>
                        <a:pt x="991" y="625"/>
                      </a:cubicBezTo>
                      <a:cubicBezTo>
                        <a:pt x="990" y="621"/>
                        <a:pt x="974" y="616"/>
                        <a:pt x="965" y="613"/>
                      </a:cubicBezTo>
                      <a:cubicBezTo>
                        <a:pt x="951" y="609"/>
                        <a:pt x="937" y="604"/>
                        <a:pt x="932" y="597"/>
                      </a:cubicBezTo>
                      <a:cubicBezTo>
                        <a:pt x="929" y="593"/>
                        <a:pt x="922" y="590"/>
                        <a:pt x="915" y="587"/>
                      </a:cubicBezTo>
                      <a:cubicBezTo>
                        <a:pt x="904" y="582"/>
                        <a:pt x="892" y="576"/>
                        <a:pt x="892" y="563"/>
                      </a:cubicBezTo>
                      <a:cubicBezTo>
                        <a:pt x="892" y="555"/>
                        <a:pt x="894" y="546"/>
                        <a:pt x="897" y="535"/>
                      </a:cubicBezTo>
                      <a:cubicBezTo>
                        <a:pt x="900" y="525"/>
                        <a:pt x="904" y="515"/>
                        <a:pt x="904" y="506"/>
                      </a:cubicBezTo>
                      <a:cubicBezTo>
                        <a:pt x="904" y="493"/>
                        <a:pt x="916" y="482"/>
                        <a:pt x="926" y="473"/>
                      </a:cubicBezTo>
                      <a:cubicBezTo>
                        <a:pt x="928" y="471"/>
                        <a:pt x="931" y="469"/>
                        <a:pt x="933" y="467"/>
                      </a:cubicBezTo>
                      <a:cubicBezTo>
                        <a:pt x="933" y="466"/>
                        <a:pt x="934" y="466"/>
                        <a:pt x="934" y="465"/>
                      </a:cubicBezTo>
                      <a:cubicBezTo>
                        <a:pt x="935" y="465"/>
                        <a:pt x="935" y="464"/>
                        <a:pt x="936" y="463"/>
                      </a:cubicBezTo>
                      <a:lnTo>
                        <a:pt x="937" y="462"/>
                      </a:lnTo>
                      <a:cubicBezTo>
                        <a:pt x="938" y="461"/>
                        <a:pt x="938" y="461"/>
                        <a:pt x="939" y="460"/>
                      </a:cubicBezTo>
                      <a:cubicBezTo>
                        <a:pt x="939" y="460"/>
                        <a:pt x="939" y="460"/>
                        <a:pt x="939" y="459"/>
                      </a:cubicBezTo>
                      <a:lnTo>
                        <a:pt x="939" y="459"/>
                      </a:lnTo>
                      <a:cubicBezTo>
                        <a:pt x="940" y="458"/>
                        <a:pt x="940" y="458"/>
                        <a:pt x="940" y="458"/>
                      </a:cubicBezTo>
                      <a:lnTo>
                        <a:pt x="940" y="458"/>
                      </a:lnTo>
                      <a:lnTo>
                        <a:pt x="940" y="458"/>
                      </a:lnTo>
                      <a:lnTo>
                        <a:pt x="940" y="458"/>
                      </a:lnTo>
                      <a:cubicBezTo>
                        <a:pt x="940" y="453"/>
                        <a:pt x="926" y="440"/>
                        <a:pt x="909" y="430"/>
                      </a:cubicBezTo>
                      <a:lnTo>
                        <a:pt x="908" y="429"/>
                      </a:lnTo>
                      <a:lnTo>
                        <a:pt x="907" y="427"/>
                      </a:lnTo>
                      <a:cubicBezTo>
                        <a:pt x="902" y="417"/>
                        <a:pt x="884" y="391"/>
                        <a:pt x="867" y="391"/>
                      </a:cubicBezTo>
                      <a:cubicBezTo>
                        <a:pt x="852" y="391"/>
                        <a:pt x="840" y="378"/>
                        <a:pt x="828" y="366"/>
                      </a:cubicBezTo>
                      <a:cubicBezTo>
                        <a:pt x="820" y="357"/>
                        <a:pt x="811" y="347"/>
                        <a:pt x="803" y="346"/>
                      </a:cubicBezTo>
                      <a:cubicBezTo>
                        <a:pt x="786" y="344"/>
                        <a:pt x="783" y="325"/>
                        <a:pt x="780" y="308"/>
                      </a:cubicBezTo>
                      <a:cubicBezTo>
                        <a:pt x="778" y="298"/>
                        <a:pt x="776" y="289"/>
                        <a:pt x="772" y="284"/>
                      </a:cubicBezTo>
                      <a:cubicBezTo>
                        <a:pt x="764" y="273"/>
                        <a:pt x="764" y="257"/>
                        <a:pt x="769" y="247"/>
                      </a:cubicBezTo>
                      <a:cubicBezTo>
                        <a:pt x="775" y="235"/>
                        <a:pt x="787" y="232"/>
                        <a:pt x="799" y="242"/>
                      </a:cubicBezTo>
                      <a:cubicBezTo>
                        <a:pt x="805" y="247"/>
                        <a:pt x="811" y="248"/>
                        <a:pt x="815" y="248"/>
                      </a:cubicBezTo>
                      <a:cubicBezTo>
                        <a:pt x="824" y="248"/>
                        <a:pt x="832" y="244"/>
                        <a:pt x="836" y="238"/>
                      </a:cubicBezTo>
                      <a:cubicBezTo>
                        <a:pt x="839" y="234"/>
                        <a:pt x="838" y="228"/>
                        <a:pt x="835" y="223"/>
                      </a:cubicBezTo>
                      <a:cubicBezTo>
                        <a:pt x="829" y="212"/>
                        <a:pt x="821" y="201"/>
                        <a:pt x="813" y="191"/>
                      </a:cubicBezTo>
                      <a:cubicBezTo>
                        <a:pt x="801" y="176"/>
                        <a:pt x="792" y="164"/>
                        <a:pt x="792" y="154"/>
                      </a:cubicBezTo>
                      <a:cubicBezTo>
                        <a:pt x="792" y="149"/>
                        <a:pt x="793" y="143"/>
                        <a:pt x="795" y="135"/>
                      </a:cubicBezTo>
                      <a:cubicBezTo>
                        <a:pt x="796" y="132"/>
                        <a:pt x="796" y="129"/>
                        <a:pt x="797" y="125"/>
                      </a:cubicBezTo>
                      <a:lnTo>
                        <a:pt x="797" y="125"/>
                      </a:lnTo>
                      <a:cubicBezTo>
                        <a:pt x="798" y="118"/>
                        <a:pt x="799" y="110"/>
                        <a:pt x="799" y="103"/>
                      </a:cubicBezTo>
                      <a:lnTo>
                        <a:pt x="799" y="102"/>
                      </a:lnTo>
                      <a:cubicBezTo>
                        <a:pt x="799" y="99"/>
                        <a:pt x="798" y="96"/>
                        <a:pt x="798" y="93"/>
                      </a:cubicBezTo>
                      <a:cubicBezTo>
                        <a:pt x="797" y="93"/>
                        <a:pt x="797" y="92"/>
                        <a:pt x="797" y="92"/>
                      </a:cubicBezTo>
                      <a:cubicBezTo>
                        <a:pt x="796" y="90"/>
                        <a:pt x="794" y="88"/>
                        <a:pt x="792" y="86"/>
                      </a:cubicBezTo>
                      <a:cubicBezTo>
                        <a:pt x="768" y="72"/>
                        <a:pt x="750" y="52"/>
                        <a:pt x="744" y="32"/>
                      </a:cubicBezTo>
                      <a:cubicBezTo>
                        <a:pt x="744" y="30"/>
                        <a:pt x="743" y="28"/>
                        <a:pt x="742" y="26"/>
                      </a:cubicBezTo>
                      <a:cubicBezTo>
                        <a:pt x="741" y="25"/>
                        <a:pt x="740" y="23"/>
                        <a:pt x="739" y="21"/>
                      </a:cubicBezTo>
                      <a:cubicBezTo>
                        <a:pt x="738" y="19"/>
                        <a:pt x="736" y="17"/>
                        <a:pt x="735" y="15"/>
                      </a:cubicBezTo>
                      <a:cubicBezTo>
                        <a:pt x="734" y="14"/>
                        <a:pt x="733" y="13"/>
                        <a:pt x="733" y="13"/>
                      </a:cubicBezTo>
                      <a:lnTo>
                        <a:pt x="733" y="12"/>
                      </a:lnTo>
                      <a:cubicBezTo>
                        <a:pt x="732" y="12"/>
                        <a:pt x="732" y="12"/>
                        <a:pt x="732" y="12"/>
                      </a:cubicBezTo>
                      <a:cubicBezTo>
                        <a:pt x="731" y="11"/>
                        <a:pt x="731" y="11"/>
                        <a:pt x="730" y="10"/>
                      </a:cubicBezTo>
                      <a:cubicBezTo>
                        <a:pt x="728" y="8"/>
                        <a:pt x="726" y="6"/>
                        <a:pt x="724" y="5"/>
                      </a:cubicBezTo>
                      <a:cubicBezTo>
                        <a:pt x="724" y="4"/>
                        <a:pt x="723" y="4"/>
                        <a:pt x="722" y="3"/>
                      </a:cubicBezTo>
                      <a:cubicBezTo>
                        <a:pt x="721" y="2"/>
                        <a:pt x="720" y="1"/>
                        <a:pt x="719" y="0"/>
                      </a:cubicBezTo>
                      <a:lnTo>
                        <a:pt x="718" y="0"/>
                      </a:lnTo>
                      <a:lnTo>
                        <a:pt x="694" y="2"/>
                      </a:lnTo>
                      <a:lnTo>
                        <a:pt x="692" y="6"/>
                      </a:lnTo>
                      <a:lnTo>
                        <a:pt x="692" y="7"/>
                      </a:lnTo>
                      <a:cubicBezTo>
                        <a:pt x="691" y="9"/>
                        <a:pt x="690" y="11"/>
                        <a:pt x="689" y="13"/>
                      </a:cubicBezTo>
                      <a:cubicBezTo>
                        <a:pt x="685" y="22"/>
                        <a:pt x="682" y="30"/>
                        <a:pt x="678" y="37"/>
                      </a:cubicBezTo>
                      <a:cubicBezTo>
                        <a:pt x="677" y="39"/>
                        <a:pt x="676" y="41"/>
                        <a:pt x="675" y="43"/>
                      </a:cubicBezTo>
                      <a:cubicBezTo>
                        <a:pt x="674" y="44"/>
                        <a:pt x="673" y="46"/>
                        <a:pt x="672" y="47"/>
                      </a:cubicBezTo>
                      <a:cubicBezTo>
                        <a:pt x="671" y="47"/>
                        <a:pt x="671" y="48"/>
                        <a:pt x="671" y="48"/>
                      </a:cubicBezTo>
                      <a:cubicBezTo>
                        <a:pt x="669" y="50"/>
                        <a:pt x="668" y="51"/>
                        <a:pt x="667" y="52"/>
                      </a:cubicBezTo>
                      <a:cubicBezTo>
                        <a:pt x="667" y="52"/>
                        <a:pt x="667" y="53"/>
                        <a:pt x="666" y="53"/>
                      </a:cubicBezTo>
                      <a:cubicBezTo>
                        <a:pt x="665" y="55"/>
                        <a:pt x="663" y="56"/>
                        <a:pt x="662" y="56"/>
                      </a:cubicBezTo>
                      <a:lnTo>
                        <a:pt x="662" y="56"/>
                      </a:lnTo>
                      <a:cubicBezTo>
                        <a:pt x="658" y="59"/>
                        <a:pt x="650" y="61"/>
                        <a:pt x="641" y="64"/>
                      </a:cubicBezTo>
                      <a:cubicBezTo>
                        <a:pt x="624" y="69"/>
                        <a:pt x="601" y="77"/>
                        <a:pt x="588" y="86"/>
                      </a:cubicBezTo>
                      <a:cubicBezTo>
                        <a:pt x="586" y="87"/>
                        <a:pt x="584" y="88"/>
                        <a:pt x="581" y="89"/>
                      </a:cubicBezTo>
                      <a:cubicBezTo>
                        <a:pt x="580" y="90"/>
                        <a:pt x="578" y="90"/>
                        <a:pt x="576" y="90"/>
                      </a:cubicBezTo>
                      <a:cubicBezTo>
                        <a:pt x="575" y="90"/>
                        <a:pt x="575" y="90"/>
                        <a:pt x="575" y="90"/>
                      </a:cubicBezTo>
                      <a:cubicBezTo>
                        <a:pt x="573" y="90"/>
                        <a:pt x="572" y="91"/>
                        <a:pt x="570" y="91"/>
                      </a:cubicBezTo>
                      <a:cubicBezTo>
                        <a:pt x="556" y="91"/>
                        <a:pt x="538" y="85"/>
                        <a:pt x="520" y="79"/>
                      </a:cubicBezTo>
                      <a:cubicBezTo>
                        <a:pt x="519" y="78"/>
                        <a:pt x="519" y="78"/>
                        <a:pt x="518" y="78"/>
                      </a:cubicBezTo>
                      <a:cubicBezTo>
                        <a:pt x="505" y="74"/>
                        <a:pt x="492" y="69"/>
                        <a:pt x="480" y="67"/>
                      </a:cubicBezTo>
                      <a:cubicBezTo>
                        <a:pt x="476" y="66"/>
                        <a:pt x="473" y="66"/>
                        <a:pt x="470" y="66"/>
                      </a:cubicBezTo>
                      <a:cubicBezTo>
                        <a:pt x="449" y="66"/>
                        <a:pt x="435" y="80"/>
                        <a:pt x="432" y="90"/>
                      </a:cubicBezTo>
                      <a:cubicBezTo>
                        <a:pt x="430" y="95"/>
                        <a:pt x="433" y="97"/>
                        <a:pt x="434" y="97"/>
                      </a:cubicBezTo>
                      <a:cubicBezTo>
                        <a:pt x="450" y="107"/>
                        <a:pt x="449" y="157"/>
                        <a:pt x="448" y="174"/>
                      </a:cubicBezTo>
                      <a:cubicBezTo>
                        <a:pt x="455" y="203"/>
                        <a:pt x="472" y="245"/>
                        <a:pt x="486" y="241"/>
                      </a:cubicBezTo>
                      <a:cubicBezTo>
                        <a:pt x="507" y="237"/>
                        <a:pt x="536" y="253"/>
                        <a:pt x="538" y="270"/>
                      </a:cubicBezTo>
                      <a:cubicBezTo>
                        <a:pt x="538" y="272"/>
                        <a:pt x="538" y="280"/>
                        <a:pt x="530" y="284"/>
                      </a:cubicBezTo>
                      <a:cubicBezTo>
                        <a:pt x="528" y="285"/>
                        <a:pt x="527" y="285"/>
                        <a:pt x="525" y="286"/>
                      </a:cubicBezTo>
                      <a:cubicBezTo>
                        <a:pt x="504" y="291"/>
                        <a:pt x="493" y="316"/>
                        <a:pt x="491" y="338"/>
                      </a:cubicBezTo>
                      <a:cubicBezTo>
                        <a:pt x="490" y="344"/>
                        <a:pt x="490" y="351"/>
                        <a:pt x="490" y="358"/>
                      </a:cubicBezTo>
                      <a:cubicBezTo>
                        <a:pt x="489" y="377"/>
                        <a:pt x="489" y="397"/>
                        <a:pt x="471" y="400"/>
                      </a:cubicBezTo>
                      <a:cubicBezTo>
                        <a:pt x="454" y="403"/>
                        <a:pt x="439" y="408"/>
                        <a:pt x="439" y="437"/>
                      </a:cubicBezTo>
                      <a:cubicBezTo>
                        <a:pt x="439" y="463"/>
                        <a:pt x="419" y="468"/>
                        <a:pt x="406" y="471"/>
                      </a:cubicBezTo>
                      <a:cubicBezTo>
                        <a:pt x="401" y="472"/>
                        <a:pt x="395" y="474"/>
                        <a:pt x="394" y="476"/>
                      </a:cubicBezTo>
                      <a:cubicBezTo>
                        <a:pt x="392" y="480"/>
                        <a:pt x="388" y="491"/>
                        <a:pt x="384" y="503"/>
                      </a:cubicBezTo>
                      <a:cubicBezTo>
                        <a:pt x="382" y="511"/>
                        <a:pt x="380" y="517"/>
                        <a:pt x="378" y="523"/>
                      </a:cubicBezTo>
                      <a:cubicBezTo>
                        <a:pt x="377" y="527"/>
                        <a:pt x="376" y="529"/>
                        <a:pt x="375" y="532"/>
                      </a:cubicBezTo>
                      <a:cubicBezTo>
                        <a:pt x="370" y="545"/>
                        <a:pt x="366" y="555"/>
                        <a:pt x="362" y="558"/>
                      </a:cubicBezTo>
                      <a:cubicBezTo>
                        <a:pt x="359" y="561"/>
                        <a:pt x="354" y="564"/>
                        <a:pt x="348" y="566"/>
                      </a:cubicBezTo>
                      <a:cubicBezTo>
                        <a:pt x="345" y="566"/>
                        <a:pt x="343" y="567"/>
                        <a:pt x="341" y="568"/>
                      </a:cubicBezTo>
                      <a:cubicBezTo>
                        <a:pt x="324" y="573"/>
                        <a:pt x="302" y="580"/>
                        <a:pt x="301" y="594"/>
                      </a:cubicBezTo>
                      <a:cubicBezTo>
                        <a:pt x="300" y="600"/>
                        <a:pt x="298" y="606"/>
                        <a:pt x="296" y="613"/>
                      </a:cubicBezTo>
                      <a:cubicBezTo>
                        <a:pt x="287" y="636"/>
                        <a:pt x="267" y="660"/>
                        <a:pt x="252" y="656"/>
                      </a:cubicBezTo>
                      <a:cubicBezTo>
                        <a:pt x="249" y="656"/>
                        <a:pt x="245" y="655"/>
                        <a:pt x="242" y="654"/>
                      </a:cubicBezTo>
                      <a:cubicBezTo>
                        <a:pt x="234" y="652"/>
                        <a:pt x="226" y="650"/>
                        <a:pt x="219" y="650"/>
                      </a:cubicBezTo>
                      <a:cubicBezTo>
                        <a:pt x="211" y="650"/>
                        <a:pt x="208" y="653"/>
                        <a:pt x="207" y="656"/>
                      </a:cubicBezTo>
                      <a:cubicBezTo>
                        <a:pt x="205" y="660"/>
                        <a:pt x="200" y="665"/>
                        <a:pt x="192" y="665"/>
                      </a:cubicBezTo>
                      <a:cubicBezTo>
                        <a:pt x="184" y="665"/>
                        <a:pt x="175" y="661"/>
                        <a:pt x="166" y="658"/>
                      </a:cubicBezTo>
                      <a:cubicBezTo>
                        <a:pt x="159" y="655"/>
                        <a:pt x="152" y="652"/>
                        <a:pt x="149" y="652"/>
                      </a:cubicBezTo>
                      <a:cubicBezTo>
                        <a:pt x="147" y="653"/>
                        <a:pt x="144" y="656"/>
                        <a:pt x="141" y="658"/>
                      </a:cubicBezTo>
                      <a:cubicBezTo>
                        <a:pt x="128" y="670"/>
                        <a:pt x="93" y="702"/>
                        <a:pt x="93" y="720"/>
                      </a:cubicBezTo>
                      <a:cubicBezTo>
                        <a:pt x="93" y="727"/>
                        <a:pt x="100" y="732"/>
                        <a:pt x="112" y="738"/>
                      </a:cubicBezTo>
                      <a:cubicBezTo>
                        <a:pt x="126" y="746"/>
                        <a:pt x="143" y="755"/>
                        <a:pt x="141" y="775"/>
                      </a:cubicBezTo>
                      <a:cubicBezTo>
                        <a:pt x="138" y="803"/>
                        <a:pt x="158" y="834"/>
                        <a:pt x="173" y="848"/>
                      </a:cubicBezTo>
                      <a:cubicBezTo>
                        <a:pt x="188" y="864"/>
                        <a:pt x="215" y="903"/>
                        <a:pt x="200" y="924"/>
                      </a:cubicBezTo>
                      <a:cubicBezTo>
                        <a:pt x="191" y="938"/>
                        <a:pt x="178" y="945"/>
                        <a:pt x="160" y="945"/>
                      </a:cubicBezTo>
                      <a:cubicBezTo>
                        <a:pt x="154" y="945"/>
                        <a:pt x="146" y="944"/>
                        <a:pt x="137" y="942"/>
                      </a:cubicBezTo>
                      <a:cubicBezTo>
                        <a:pt x="127" y="940"/>
                        <a:pt x="122" y="941"/>
                        <a:pt x="115" y="943"/>
                      </a:cubicBezTo>
                      <a:cubicBezTo>
                        <a:pt x="109" y="945"/>
                        <a:pt x="102" y="947"/>
                        <a:pt x="90" y="947"/>
                      </a:cubicBezTo>
                      <a:cubicBezTo>
                        <a:pt x="83" y="947"/>
                        <a:pt x="74" y="947"/>
                        <a:pt x="65" y="945"/>
                      </a:cubicBezTo>
                      <a:cubicBezTo>
                        <a:pt x="60" y="944"/>
                        <a:pt x="56" y="943"/>
                        <a:pt x="52" y="943"/>
                      </a:cubicBezTo>
                      <a:cubicBezTo>
                        <a:pt x="49" y="943"/>
                        <a:pt x="47" y="944"/>
                        <a:pt x="44" y="944"/>
                      </a:cubicBezTo>
                      <a:cubicBezTo>
                        <a:pt x="28" y="947"/>
                        <a:pt x="21" y="959"/>
                        <a:pt x="13" y="972"/>
                      </a:cubicBezTo>
                      <a:cubicBezTo>
                        <a:pt x="10" y="979"/>
                        <a:pt x="6" y="985"/>
                        <a:pt x="1" y="991"/>
                      </a:cubicBezTo>
                      <a:lnTo>
                        <a:pt x="0" y="992"/>
                      </a:lnTo>
                      <a:cubicBezTo>
                        <a:pt x="7" y="998"/>
                        <a:pt x="12" y="1005"/>
                        <a:pt x="18" y="1013"/>
                      </a:cubicBezTo>
                      <a:cubicBezTo>
                        <a:pt x="30" y="1028"/>
                        <a:pt x="42" y="1043"/>
                        <a:pt x="64" y="1052"/>
                      </a:cubicBezTo>
                      <a:cubicBezTo>
                        <a:pt x="81" y="1058"/>
                        <a:pt x="103" y="1053"/>
                        <a:pt x="118" y="1048"/>
                      </a:cubicBezTo>
                      <a:cubicBezTo>
                        <a:pt x="125" y="1046"/>
                        <a:pt x="131" y="1044"/>
                        <a:pt x="137" y="1044"/>
                      </a:cubicBezTo>
                      <a:cubicBezTo>
                        <a:pt x="142" y="1044"/>
                        <a:pt x="151" y="1046"/>
                        <a:pt x="151" y="1062"/>
                      </a:cubicBezTo>
                      <a:cubicBezTo>
                        <a:pt x="151" y="1088"/>
                        <a:pt x="107" y="1093"/>
                        <a:pt x="72" y="1097"/>
                      </a:cubicBezTo>
                      <a:cubicBezTo>
                        <a:pt x="62" y="1098"/>
                        <a:pt x="50" y="1099"/>
                        <a:pt x="46" y="1101"/>
                      </a:cubicBezTo>
                      <a:cubicBezTo>
                        <a:pt x="55" y="1120"/>
                        <a:pt x="153" y="1233"/>
                        <a:pt x="201" y="1224"/>
                      </a:cubicBezTo>
                      <a:cubicBezTo>
                        <a:pt x="243" y="1216"/>
                        <a:pt x="276" y="1178"/>
                        <a:pt x="279" y="1160"/>
                      </a:cubicBezTo>
                      <a:cubicBezTo>
                        <a:pt x="280" y="1158"/>
                        <a:pt x="279" y="1156"/>
                        <a:pt x="279" y="1156"/>
                      </a:cubicBezTo>
                      <a:cubicBezTo>
                        <a:pt x="272" y="1152"/>
                        <a:pt x="269" y="1144"/>
                        <a:pt x="272" y="1134"/>
                      </a:cubicBezTo>
                      <a:cubicBezTo>
                        <a:pt x="276" y="1120"/>
                        <a:pt x="289" y="1105"/>
                        <a:pt x="302" y="1105"/>
                      </a:cubicBezTo>
                      <a:cubicBezTo>
                        <a:pt x="304" y="1105"/>
                        <a:pt x="306" y="1105"/>
                        <a:pt x="308" y="1106"/>
                      </a:cubicBezTo>
                      <a:cubicBezTo>
                        <a:pt x="318" y="1111"/>
                        <a:pt x="319" y="1127"/>
                        <a:pt x="320" y="1147"/>
                      </a:cubicBezTo>
                      <a:cubicBezTo>
                        <a:pt x="321" y="1162"/>
                        <a:pt x="322" y="1180"/>
                        <a:pt x="328" y="1186"/>
                      </a:cubicBezTo>
                      <a:cubicBezTo>
                        <a:pt x="349" y="1203"/>
                        <a:pt x="341" y="1233"/>
                        <a:pt x="330" y="1262"/>
                      </a:cubicBezTo>
                      <a:cubicBezTo>
                        <a:pt x="323" y="1282"/>
                        <a:pt x="331" y="1316"/>
                        <a:pt x="338" y="1347"/>
                      </a:cubicBezTo>
                      <a:cubicBezTo>
                        <a:pt x="341" y="1362"/>
                        <a:pt x="344" y="1377"/>
                        <a:pt x="345" y="1389"/>
                      </a:cubicBezTo>
                      <a:cubicBezTo>
                        <a:pt x="347" y="1405"/>
                        <a:pt x="353" y="1426"/>
                        <a:pt x="360" y="1448"/>
                      </a:cubicBezTo>
                      <a:cubicBezTo>
                        <a:pt x="368" y="1472"/>
                        <a:pt x="376" y="1499"/>
                        <a:pt x="380" y="1526"/>
                      </a:cubicBezTo>
                      <a:cubicBezTo>
                        <a:pt x="388" y="1578"/>
                        <a:pt x="421" y="1672"/>
                        <a:pt x="451" y="1728"/>
                      </a:cubicBezTo>
                      <a:cubicBezTo>
                        <a:pt x="466" y="1758"/>
                        <a:pt x="480" y="1802"/>
                        <a:pt x="493" y="1841"/>
                      </a:cubicBezTo>
                      <a:cubicBezTo>
                        <a:pt x="504" y="1877"/>
                        <a:pt x="515" y="1912"/>
                        <a:pt x="525" y="1925"/>
                      </a:cubicBezTo>
                      <a:cubicBezTo>
                        <a:pt x="544" y="1950"/>
                        <a:pt x="598" y="2035"/>
                        <a:pt x="598" y="2089"/>
                      </a:cubicBezTo>
                      <a:cubicBezTo>
                        <a:pt x="598" y="2137"/>
                        <a:pt x="652" y="2206"/>
                        <a:pt x="670" y="2219"/>
                      </a:cubicBezTo>
                      <a:cubicBezTo>
                        <a:pt x="684" y="2229"/>
                        <a:pt x="722" y="2205"/>
                        <a:pt x="732" y="2175"/>
                      </a:cubicBezTo>
                      <a:cubicBezTo>
                        <a:pt x="738" y="2157"/>
                        <a:pt x="756" y="2145"/>
                        <a:pt x="773" y="2134"/>
                      </a:cubicBezTo>
                      <a:cubicBezTo>
                        <a:pt x="788" y="2125"/>
                        <a:pt x="802" y="2116"/>
                        <a:pt x="803" y="2105"/>
                      </a:cubicBezTo>
                      <a:cubicBezTo>
                        <a:pt x="806" y="2079"/>
                        <a:pt x="812" y="2052"/>
                        <a:pt x="837" y="2048"/>
                      </a:cubicBezTo>
                      <a:cubicBezTo>
                        <a:pt x="852" y="2045"/>
                        <a:pt x="852" y="2029"/>
                        <a:pt x="852" y="1999"/>
                      </a:cubicBezTo>
                      <a:cubicBezTo>
                        <a:pt x="852" y="1969"/>
                        <a:pt x="855" y="1926"/>
                        <a:pt x="876" y="1899"/>
                      </a:cubicBezTo>
                      <a:cubicBezTo>
                        <a:pt x="895" y="1875"/>
                        <a:pt x="899" y="1807"/>
                        <a:pt x="887" y="1781"/>
                      </a:cubicBezTo>
                      <a:cubicBezTo>
                        <a:pt x="874" y="1750"/>
                        <a:pt x="881" y="1709"/>
                        <a:pt x="892" y="1680"/>
                      </a:cubicBezTo>
                      <a:cubicBezTo>
                        <a:pt x="896" y="1671"/>
                        <a:pt x="898" y="1661"/>
                        <a:pt x="900" y="1652"/>
                      </a:cubicBezTo>
                      <a:cubicBezTo>
                        <a:pt x="904" y="1633"/>
                        <a:pt x="907" y="1615"/>
                        <a:pt x="926" y="1613"/>
                      </a:cubicBezTo>
                      <a:cubicBezTo>
                        <a:pt x="944" y="1611"/>
                        <a:pt x="975" y="1594"/>
                        <a:pt x="997" y="1564"/>
                      </a:cubicBezTo>
                      <a:cubicBezTo>
                        <a:pt x="1013" y="1542"/>
                        <a:pt x="1051" y="1515"/>
                        <a:pt x="1082" y="1494"/>
                      </a:cubicBezTo>
                      <a:cubicBezTo>
                        <a:pt x="1095" y="1484"/>
                        <a:pt x="1107" y="1476"/>
                        <a:pt x="1114" y="1470"/>
                      </a:cubicBezTo>
                      <a:cubicBezTo>
                        <a:pt x="1145" y="1445"/>
                        <a:pt x="1215" y="1382"/>
                        <a:pt x="1236" y="1348"/>
                      </a:cubicBezTo>
                      <a:cubicBezTo>
                        <a:pt x="1249" y="1325"/>
                        <a:pt x="1276" y="1312"/>
                        <a:pt x="1302" y="1299"/>
                      </a:cubicBezTo>
                      <a:cubicBezTo>
                        <a:pt x="1322" y="1289"/>
                        <a:pt x="1341" y="1279"/>
                        <a:pt x="1353" y="1266"/>
                      </a:cubicBezTo>
                      <a:cubicBezTo>
                        <a:pt x="1372" y="1247"/>
                        <a:pt x="1372" y="1234"/>
                        <a:pt x="1373" y="1216"/>
                      </a:cubicBezTo>
                      <a:cubicBezTo>
                        <a:pt x="1373" y="1209"/>
                        <a:pt x="1373" y="1201"/>
                        <a:pt x="1375" y="1191"/>
                      </a:cubicBezTo>
                      <a:cubicBezTo>
                        <a:pt x="1382" y="1152"/>
                        <a:pt x="1483" y="1139"/>
                        <a:pt x="1517" y="1139"/>
                      </a:cubicBezTo>
                      <a:cubicBezTo>
                        <a:pt x="1522" y="1139"/>
                        <a:pt x="1526" y="1139"/>
                        <a:pt x="1530" y="1139"/>
                      </a:cubicBezTo>
                      <a:cubicBezTo>
                        <a:pt x="1529" y="1089"/>
                        <a:pt x="1514" y="1031"/>
                        <a:pt x="1504" y="1006"/>
                      </a:cubicBezTo>
                      <a:cubicBezTo>
                        <a:pt x="1490" y="973"/>
                        <a:pt x="1480" y="913"/>
                        <a:pt x="1485" y="889"/>
                      </a:cubicBezTo>
                    </a:path>
                  </a:pathLst>
                </a:custGeom>
                <a:grpFill/>
                <a:ln>
                  <a:noFill/>
                </a:ln>
                <a:effectLst/>
              </p:spPr>
              <p:txBody>
                <a:bodyPr wrap="none" anchor="ctr"/>
                <a:lstStyle/>
                <a:p>
                  <a:endParaRPr lang="en-US">
                    <a:latin typeface="Gudea" panose="02000000000000000000" pitchFamily="50" charset="0"/>
                  </a:endParaRPr>
                </a:p>
              </p:txBody>
            </p:sp>
            <p:sp>
              <p:nvSpPr>
                <p:cNvPr id="88" name="Freeform 81">
                  <a:extLst>
                    <a:ext uri="{FF2B5EF4-FFF2-40B4-BE49-F238E27FC236}">
                      <a16:creationId xmlns:a16="http://schemas.microsoft.com/office/drawing/2014/main" id="{2FDA6764-F283-4D3C-B623-E13F52A46D7B}"/>
                    </a:ext>
                  </a:extLst>
                </p:cNvPr>
                <p:cNvSpPr>
                  <a:spLocks noChangeArrowheads="1"/>
                </p:cNvSpPr>
                <p:nvPr/>
              </p:nvSpPr>
              <p:spPr bwMode="auto">
                <a:xfrm>
                  <a:off x="8345197" y="3250495"/>
                  <a:ext cx="242394" cy="135288"/>
                </a:xfrm>
                <a:custGeom>
                  <a:avLst/>
                  <a:gdLst>
                    <a:gd name="T0" fmla="*/ 557 w 568"/>
                    <a:gd name="T1" fmla="*/ 211 h 316"/>
                    <a:gd name="T2" fmla="*/ 552 w 568"/>
                    <a:gd name="T3" fmla="*/ 211 h 316"/>
                    <a:gd name="T4" fmla="*/ 547 w 568"/>
                    <a:gd name="T5" fmla="*/ 211 h 316"/>
                    <a:gd name="T6" fmla="*/ 531 w 568"/>
                    <a:gd name="T7" fmla="*/ 210 h 316"/>
                    <a:gd name="T8" fmla="*/ 490 w 568"/>
                    <a:gd name="T9" fmla="*/ 200 h 316"/>
                    <a:gd name="T10" fmla="*/ 480 w 568"/>
                    <a:gd name="T11" fmla="*/ 197 h 316"/>
                    <a:gd name="T12" fmla="*/ 452 w 568"/>
                    <a:gd name="T13" fmla="*/ 192 h 316"/>
                    <a:gd name="T14" fmla="*/ 320 w 568"/>
                    <a:gd name="T15" fmla="*/ 145 h 316"/>
                    <a:gd name="T16" fmla="*/ 301 w 568"/>
                    <a:gd name="T17" fmla="*/ 132 h 316"/>
                    <a:gd name="T18" fmla="*/ 232 w 568"/>
                    <a:gd name="T19" fmla="*/ 82 h 316"/>
                    <a:gd name="T20" fmla="*/ 192 w 568"/>
                    <a:gd name="T21" fmla="*/ 55 h 316"/>
                    <a:gd name="T22" fmla="*/ 145 w 568"/>
                    <a:gd name="T23" fmla="*/ 18 h 316"/>
                    <a:gd name="T24" fmla="*/ 121 w 568"/>
                    <a:gd name="T25" fmla="*/ 3 h 316"/>
                    <a:gd name="T26" fmla="*/ 114 w 568"/>
                    <a:gd name="T27" fmla="*/ 1 h 316"/>
                    <a:gd name="T28" fmla="*/ 105 w 568"/>
                    <a:gd name="T29" fmla="*/ 0 h 316"/>
                    <a:gd name="T30" fmla="*/ 94 w 568"/>
                    <a:gd name="T31" fmla="*/ 4 h 316"/>
                    <a:gd name="T32" fmla="*/ 47 w 568"/>
                    <a:gd name="T33" fmla="*/ 22 h 316"/>
                    <a:gd name="T34" fmla="*/ 45 w 568"/>
                    <a:gd name="T35" fmla="*/ 22 h 316"/>
                    <a:gd name="T36" fmla="*/ 31 w 568"/>
                    <a:gd name="T37" fmla="*/ 35 h 316"/>
                    <a:gd name="T38" fmla="*/ 13 w 568"/>
                    <a:gd name="T39" fmla="*/ 60 h 316"/>
                    <a:gd name="T40" fmla="*/ 6 w 568"/>
                    <a:gd name="T41" fmla="*/ 93 h 316"/>
                    <a:gd name="T42" fmla="*/ 0 w 568"/>
                    <a:gd name="T43" fmla="*/ 117 h 316"/>
                    <a:gd name="T44" fmla="*/ 17 w 568"/>
                    <a:gd name="T45" fmla="*/ 130 h 316"/>
                    <a:gd name="T46" fmla="*/ 38 w 568"/>
                    <a:gd name="T47" fmla="*/ 144 h 316"/>
                    <a:gd name="T48" fmla="*/ 66 w 568"/>
                    <a:gd name="T49" fmla="*/ 156 h 316"/>
                    <a:gd name="T50" fmla="*/ 100 w 568"/>
                    <a:gd name="T51" fmla="*/ 176 h 316"/>
                    <a:gd name="T52" fmla="*/ 152 w 568"/>
                    <a:gd name="T53" fmla="*/ 202 h 316"/>
                    <a:gd name="T54" fmla="*/ 214 w 568"/>
                    <a:gd name="T55" fmla="*/ 236 h 316"/>
                    <a:gd name="T56" fmla="*/ 218 w 568"/>
                    <a:gd name="T57" fmla="*/ 239 h 316"/>
                    <a:gd name="T58" fmla="*/ 224 w 568"/>
                    <a:gd name="T59" fmla="*/ 240 h 316"/>
                    <a:gd name="T60" fmla="*/ 259 w 568"/>
                    <a:gd name="T61" fmla="*/ 232 h 316"/>
                    <a:gd name="T62" fmla="*/ 287 w 568"/>
                    <a:gd name="T63" fmla="*/ 226 h 316"/>
                    <a:gd name="T64" fmla="*/ 335 w 568"/>
                    <a:gd name="T65" fmla="*/ 273 h 316"/>
                    <a:gd name="T66" fmla="*/ 380 w 568"/>
                    <a:gd name="T67" fmla="*/ 289 h 316"/>
                    <a:gd name="T68" fmla="*/ 432 w 568"/>
                    <a:gd name="T69" fmla="*/ 309 h 316"/>
                    <a:gd name="T70" fmla="*/ 470 w 568"/>
                    <a:gd name="T71" fmla="*/ 315 h 316"/>
                    <a:gd name="T72" fmla="*/ 470 w 568"/>
                    <a:gd name="T73" fmla="*/ 315 h 316"/>
                    <a:gd name="T74" fmla="*/ 552 w 568"/>
                    <a:gd name="T75" fmla="*/ 300 h 316"/>
                    <a:gd name="T76" fmla="*/ 557 w 568"/>
                    <a:gd name="T77" fmla="*/ 297 h 316"/>
                    <a:gd name="T78" fmla="*/ 561 w 568"/>
                    <a:gd name="T79" fmla="*/ 250 h 316"/>
                    <a:gd name="T80" fmla="*/ 558 w 568"/>
                    <a:gd name="T81" fmla="*/ 223 h 316"/>
                    <a:gd name="T82" fmla="*/ 560 w 568"/>
                    <a:gd name="T83" fmla="*/ 211 h 316"/>
                    <a:gd name="T84" fmla="*/ 557 w 568"/>
                    <a:gd name="T85" fmla="*/ 21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316">
                      <a:moveTo>
                        <a:pt x="557" y="211"/>
                      </a:moveTo>
                      <a:lnTo>
                        <a:pt x="552" y="211"/>
                      </a:lnTo>
                      <a:cubicBezTo>
                        <a:pt x="550" y="211"/>
                        <a:pt x="549" y="211"/>
                        <a:pt x="547" y="211"/>
                      </a:cubicBezTo>
                      <a:cubicBezTo>
                        <a:pt x="541" y="211"/>
                        <a:pt x="536" y="211"/>
                        <a:pt x="531" y="210"/>
                      </a:cubicBezTo>
                      <a:cubicBezTo>
                        <a:pt x="515" y="208"/>
                        <a:pt x="502" y="204"/>
                        <a:pt x="490" y="200"/>
                      </a:cubicBezTo>
                      <a:cubicBezTo>
                        <a:pt x="487" y="199"/>
                        <a:pt x="483" y="198"/>
                        <a:pt x="480" y="197"/>
                      </a:cubicBezTo>
                      <a:cubicBezTo>
                        <a:pt x="470" y="194"/>
                        <a:pt x="461" y="192"/>
                        <a:pt x="452" y="192"/>
                      </a:cubicBezTo>
                      <a:cubicBezTo>
                        <a:pt x="426" y="194"/>
                        <a:pt x="361" y="170"/>
                        <a:pt x="320" y="145"/>
                      </a:cubicBezTo>
                      <a:cubicBezTo>
                        <a:pt x="313" y="141"/>
                        <a:pt x="306" y="136"/>
                        <a:pt x="301" y="132"/>
                      </a:cubicBezTo>
                      <a:cubicBezTo>
                        <a:pt x="286" y="119"/>
                        <a:pt x="260" y="101"/>
                        <a:pt x="232" y="82"/>
                      </a:cubicBezTo>
                      <a:cubicBezTo>
                        <a:pt x="218" y="73"/>
                        <a:pt x="205" y="63"/>
                        <a:pt x="192" y="55"/>
                      </a:cubicBezTo>
                      <a:cubicBezTo>
                        <a:pt x="171" y="40"/>
                        <a:pt x="153" y="27"/>
                        <a:pt x="145" y="18"/>
                      </a:cubicBezTo>
                      <a:cubicBezTo>
                        <a:pt x="137" y="10"/>
                        <a:pt x="129" y="6"/>
                        <a:pt x="121" y="3"/>
                      </a:cubicBezTo>
                      <a:cubicBezTo>
                        <a:pt x="119" y="2"/>
                        <a:pt x="116" y="1"/>
                        <a:pt x="114" y="1"/>
                      </a:cubicBezTo>
                      <a:cubicBezTo>
                        <a:pt x="111" y="0"/>
                        <a:pt x="108" y="0"/>
                        <a:pt x="105" y="0"/>
                      </a:cubicBezTo>
                      <a:cubicBezTo>
                        <a:pt x="98" y="0"/>
                        <a:pt x="94" y="2"/>
                        <a:pt x="94" y="4"/>
                      </a:cubicBezTo>
                      <a:cubicBezTo>
                        <a:pt x="90" y="17"/>
                        <a:pt x="73" y="19"/>
                        <a:pt x="47" y="22"/>
                      </a:cubicBezTo>
                      <a:lnTo>
                        <a:pt x="45" y="22"/>
                      </a:lnTo>
                      <a:cubicBezTo>
                        <a:pt x="41" y="26"/>
                        <a:pt x="37" y="31"/>
                        <a:pt x="31" y="35"/>
                      </a:cubicBezTo>
                      <a:cubicBezTo>
                        <a:pt x="23" y="43"/>
                        <a:pt x="13" y="53"/>
                        <a:pt x="13" y="60"/>
                      </a:cubicBezTo>
                      <a:cubicBezTo>
                        <a:pt x="13" y="70"/>
                        <a:pt x="9" y="82"/>
                        <a:pt x="6" y="93"/>
                      </a:cubicBezTo>
                      <a:cubicBezTo>
                        <a:pt x="3" y="102"/>
                        <a:pt x="0" y="111"/>
                        <a:pt x="0" y="117"/>
                      </a:cubicBezTo>
                      <a:cubicBezTo>
                        <a:pt x="0" y="122"/>
                        <a:pt x="9" y="126"/>
                        <a:pt x="17" y="130"/>
                      </a:cubicBezTo>
                      <a:cubicBezTo>
                        <a:pt x="25" y="134"/>
                        <a:pt x="34" y="137"/>
                        <a:pt x="38" y="144"/>
                      </a:cubicBezTo>
                      <a:cubicBezTo>
                        <a:pt x="42" y="148"/>
                        <a:pt x="55" y="152"/>
                        <a:pt x="66" y="156"/>
                      </a:cubicBezTo>
                      <a:cubicBezTo>
                        <a:pt x="83" y="162"/>
                        <a:pt x="97" y="166"/>
                        <a:pt x="100" y="176"/>
                      </a:cubicBezTo>
                      <a:cubicBezTo>
                        <a:pt x="102" y="183"/>
                        <a:pt x="130" y="199"/>
                        <a:pt x="152" y="202"/>
                      </a:cubicBezTo>
                      <a:cubicBezTo>
                        <a:pt x="173" y="205"/>
                        <a:pt x="200" y="225"/>
                        <a:pt x="214" y="236"/>
                      </a:cubicBezTo>
                      <a:lnTo>
                        <a:pt x="218" y="239"/>
                      </a:lnTo>
                      <a:cubicBezTo>
                        <a:pt x="219" y="239"/>
                        <a:pt x="220" y="240"/>
                        <a:pt x="224" y="240"/>
                      </a:cubicBezTo>
                      <a:cubicBezTo>
                        <a:pt x="233" y="240"/>
                        <a:pt x="247" y="236"/>
                        <a:pt x="259" y="232"/>
                      </a:cubicBezTo>
                      <a:cubicBezTo>
                        <a:pt x="270" y="229"/>
                        <a:pt x="280" y="226"/>
                        <a:pt x="287" y="226"/>
                      </a:cubicBezTo>
                      <a:cubicBezTo>
                        <a:pt x="306" y="226"/>
                        <a:pt x="332" y="256"/>
                        <a:pt x="335" y="273"/>
                      </a:cubicBezTo>
                      <a:cubicBezTo>
                        <a:pt x="337" y="278"/>
                        <a:pt x="364" y="285"/>
                        <a:pt x="380" y="289"/>
                      </a:cubicBezTo>
                      <a:cubicBezTo>
                        <a:pt x="402" y="295"/>
                        <a:pt x="423" y="301"/>
                        <a:pt x="432" y="309"/>
                      </a:cubicBezTo>
                      <a:cubicBezTo>
                        <a:pt x="436" y="312"/>
                        <a:pt x="448" y="315"/>
                        <a:pt x="470" y="315"/>
                      </a:cubicBezTo>
                      <a:lnTo>
                        <a:pt x="470" y="315"/>
                      </a:lnTo>
                      <a:cubicBezTo>
                        <a:pt x="501" y="315"/>
                        <a:pt x="537" y="308"/>
                        <a:pt x="552" y="300"/>
                      </a:cubicBezTo>
                      <a:cubicBezTo>
                        <a:pt x="554" y="299"/>
                        <a:pt x="556" y="298"/>
                        <a:pt x="557" y="297"/>
                      </a:cubicBezTo>
                      <a:cubicBezTo>
                        <a:pt x="567" y="287"/>
                        <a:pt x="564" y="269"/>
                        <a:pt x="561" y="250"/>
                      </a:cubicBezTo>
                      <a:cubicBezTo>
                        <a:pt x="560" y="241"/>
                        <a:pt x="558" y="232"/>
                        <a:pt x="558" y="223"/>
                      </a:cubicBezTo>
                      <a:cubicBezTo>
                        <a:pt x="558" y="218"/>
                        <a:pt x="559" y="214"/>
                        <a:pt x="560" y="211"/>
                      </a:cubicBezTo>
                      <a:cubicBezTo>
                        <a:pt x="559" y="211"/>
                        <a:pt x="558" y="211"/>
                        <a:pt x="557" y="211"/>
                      </a:cubicBezTo>
                    </a:path>
                  </a:pathLst>
                </a:custGeom>
                <a:grpFill/>
                <a:ln>
                  <a:noFill/>
                </a:ln>
                <a:effectLst/>
              </p:spPr>
              <p:txBody>
                <a:bodyPr wrap="none" anchor="ctr"/>
                <a:lstStyle/>
                <a:p>
                  <a:endParaRPr lang="en-US">
                    <a:latin typeface="Gudea" panose="02000000000000000000" pitchFamily="50" charset="0"/>
                  </a:endParaRPr>
                </a:p>
              </p:txBody>
            </p:sp>
            <p:sp>
              <p:nvSpPr>
                <p:cNvPr id="135" name="Freeform 128">
                  <a:extLst>
                    <a:ext uri="{FF2B5EF4-FFF2-40B4-BE49-F238E27FC236}">
                      <a16:creationId xmlns:a16="http://schemas.microsoft.com/office/drawing/2014/main" id="{29686F22-886C-4A8D-9EBB-8FAA0619D741}"/>
                    </a:ext>
                  </a:extLst>
                </p:cNvPr>
                <p:cNvSpPr>
                  <a:spLocks noChangeArrowheads="1"/>
                </p:cNvSpPr>
                <p:nvPr/>
              </p:nvSpPr>
              <p:spPr bwMode="auto">
                <a:xfrm>
                  <a:off x="9264039" y="4056584"/>
                  <a:ext cx="310040" cy="187900"/>
                </a:xfrm>
                <a:custGeom>
                  <a:avLst/>
                  <a:gdLst>
                    <a:gd name="T0" fmla="*/ 194 w 729"/>
                    <a:gd name="T1" fmla="*/ 297 h 442"/>
                    <a:gd name="T2" fmla="*/ 116 w 729"/>
                    <a:gd name="T3" fmla="*/ 355 h 442"/>
                    <a:gd name="T4" fmla="*/ 90 w 729"/>
                    <a:gd name="T5" fmla="*/ 403 h 442"/>
                    <a:gd name="T6" fmla="*/ 0 w 729"/>
                    <a:gd name="T7" fmla="*/ 369 h 442"/>
                    <a:gd name="T8" fmla="*/ 1 w 729"/>
                    <a:gd name="T9" fmla="*/ 376 h 442"/>
                    <a:gd name="T10" fmla="*/ 5 w 729"/>
                    <a:gd name="T11" fmla="*/ 385 h 442"/>
                    <a:gd name="T12" fmla="*/ 7 w 729"/>
                    <a:gd name="T13" fmla="*/ 393 h 442"/>
                    <a:gd name="T14" fmla="*/ 10 w 729"/>
                    <a:gd name="T15" fmla="*/ 397 h 442"/>
                    <a:gd name="T16" fmla="*/ 11 w 729"/>
                    <a:gd name="T17" fmla="*/ 401 h 442"/>
                    <a:gd name="T18" fmla="*/ 13 w 729"/>
                    <a:gd name="T19" fmla="*/ 402 h 442"/>
                    <a:gd name="T20" fmla="*/ 14 w 729"/>
                    <a:gd name="T21" fmla="*/ 403 h 442"/>
                    <a:gd name="T22" fmla="*/ 14 w 729"/>
                    <a:gd name="T23" fmla="*/ 403 h 442"/>
                    <a:gd name="T24" fmla="*/ 74 w 729"/>
                    <a:gd name="T25" fmla="*/ 436 h 442"/>
                    <a:gd name="T26" fmla="*/ 129 w 729"/>
                    <a:gd name="T27" fmla="*/ 429 h 442"/>
                    <a:gd name="T28" fmla="*/ 175 w 729"/>
                    <a:gd name="T29" fmla="*/ 426 h 442"/>
                    <a:gd name="T30" fmla="*/ 253 w 729"/>
                    <a:gd name="T31" fmla="*/ 394 h 442"/>
                    <a:gd name="T32" fmla="*/ 302 w 729"/>
                    <a:gd name="T33" fmla="*/ 415 h 442"/>
                    <a:gd name="T34" fmla="*/ 366 w 729"/>
                    <a:gd name="T35" fmla="*/ 395 h 442"/>
                    <a:gd name="T36" fmla="*/ 401 w 729"/>
                    <a:gd name="T37" fmla="*/ 324 h 442"/>
                    <a:gd name="T38" fmla="*/ 431 w 729"/>
                    <a:gd name="T39" fmla="*/ 270 h 442"/>
                    <a:gd name="T40" fmla="*/ 466 w 729"/>
                    <a:gd name="T41" fmla="*/ 194 h 442"/>
                    <a:gd name="T42" fmla="*/ 578 w 729"/>
                    <a:gd name="T43" fmla="*/ 173 h 442"/>
                    <a:gd name="T44" fmla="*/ 588 w 729"/>
                    <a:gd name="T45" fmla="*/ 175 h 442"/>
                    <a:gd name="T46" fmla="*/ 598 w 729"/>
                    <a:gd name="T47" fmla="*/ 178 h 442"/>
                    <a:gd name="T48" fmla="*/ 609 w 729"/>
                    <a:gd name="T49" fmla="*/ 182 h 442"/>
                    <a:gd name="T50" fmla="*/ 616 w 729"/>
                    <a:gd name="T51" fmla="*/ 184 h 442"/>
                    <a:gd name="T52" fmla="*/ 658 w 729"/>
                    <a:gd name="T53" fmla="*/ 150 h 442"/>
                    <a:gd name="T54" fmla="*/ 681 w 729"/>
                    <a:gd name="T55" fmla="*/ 128 h 442"/>
                    <a:gd name="T56" fmla="*/ 722 w 729"/>
                    <a:gd name="T57" fmla="*/ 95 h 442"/>
                    <a:gd name="T58" fmla="*/ 659 w 729"/>
                    <a:gd name="T59" fmla="*/ 79 h 442"/>
                    <a:gd name="T60" fmla="*/ 606 w 729"/>
                    <a:gd name="T61" fmla="*/ 53 h 442"/>
                    <a:gd name="T62" fmla="*/ 487 w 729"/>
                    <a:gd name="T63" fmla="*/ 71 h 442"/>
                    <a:gd name="T64" fmla="*/ 446 w 729"/>
                    <a:gd name="T65" fmla="*/ 122 h 442"/>
                    <a:gd name="T66" fmla="*/ 431 w 729"/>
                    <a:gd name="T67" fmla="*/ 149 h 442"/>
                    <a:gd name="T68" fmla="*/ 435 w 729"/>
                    <a:gd name="T69" fmla="*/ 165 h 442"/>
                    <a:gd name="T70" fmla="*/ 437 w 729"/>
                    <a:gd name="T71" fmla="*/ 177 h 442"/>
                    <a:gd name="T72" fmla="*/ 436 w 729"/>
                    <a:gd name="T73" fmla="*/ 185 h 442"/>
                    <a:gd name="T74" fmla="*/ 423 w 729"/>
                    <a:gd name="T75" fmla="*/ 194 h 442"/>
                    <a:gd name="T76" fmla="*/ 375 w 729"/>
                    <a:gd name="T77" fmla="*/ 212 h 442"/>
                    <a:gd name="T78" fmla="*/ 371 w 729"/>
                    <a:gd name="T79" fmla="*/ 211 h 442"/>
                    <a:gd name="T80" fmla="*/ 367 w 729"/>
                    <a:gd name="T81" fmla="*/ 209 h 442"/>
                    <a:gd name="T82" fmla="*/ 362 w 729"/>
                    <a:gd name="T83" fmla="*/ 206 h 442"/>
                    <a:gd name="T84" fmla="*/ 357 w 729"/>
                    <a:gd name="T85" fmla="*/ 200 h 442"/>
                    <a:gd name="T86" fmla="*/ 351 w 729"/>
                    <a:gd name="T87" fmla="*/ 192 h 442"/>
                    <a:gd name="T88" fmla="*/ 344 w 729"/>
                    <a:gd name="T89" fmla="*/ 181 h 442"/>
                    <a:gd name="T90" fmla="*/ 335 w 729"/>
                    <a:gd name="T91" fmla="*/ 167 h 442"/>
                    <a:gd name="T92" fmla="*/ 270 w 729"/>
                    <a:gd name="T93" fmla="*/ 25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9" h="442">
                      <a:moveTo>
                        <a:pt x="270" y="259"/>
                      </a:moveTo>
                      <a:cubicBezTo>
                        <a:pt x="263" y="297"/>
                        <a:pt x="233" y="297"/>
                        <a:pt x="194" y="297"/>
                      </a:cubicBezTo>
                      <a:cubicBezTo>
                        <a:pt x="183" y="297"/>
                        <a:pt x="169" y="297"/>
                        <a:pt x="155" y="298"/>
                      </a:cubicBezTo>
                      <a:cubicBezTo>
                        <a:pt x="118" y="301"/>
                        <a:pt x="117" y="326"/>
                        <a:pt x="116" y="355"/>
                      </a:cubicBezTo>
                      <a:cubicBezTo>
                        <a:pt x="115" y="368"/>
                        <a:pt x="114" y="381"/>
                        <a:pt x="110" y="391"/>
                      </a:cubicBezTo>
                      <a:cubicBezTo>
                        <a:pt x="107" y="397"/>
                        <a:pt x="102" y="403"/>
                        <a:pt x="90" y="403"/>
                      </a:cubicBezTo>
                      <a:cubicBezTo>
                        <a:pt x="75" y="403"/>
                        <a:pt x="53" y="393"/>
                        <a:pt x="32" y="383"/>
                      </a:cubicBezTo>
                      <a:cubicBezTo>
                        <a:pt x="21" y="378"/>
                        <a:pt x="9" y="372"/>
                        <a:pt x="0" y="369"/>
                      </a:cubicBezTo>
                      <a:cubicBezTo>
                        <a:pt x="0" y="370"/>
                        <a:pt x="0" y="371"/>
                        <a:pt x="0" y="371"/>
                      </a:cubicBezTo>
                      <a:cubicBezTo>
                        <a:pt x="1" y="373"/>
                        <a:pt x="1" y="374"/>
                        <a:pt x="1" y="376"/>
                      </a:cubicBezTo>
                      <a:cubicBezTo>
                        <a:pt x="2" y="378"/>
                        <a:pt x="3" y="380"/>
                        <a:pt x="3" y="382"/>
                      </a:cubicBezTo>
                      <a:cubicBezTo>
                        <a:pt x="4" y="383"/>
                        <a:pt x="4" y="384"/>
                        <a:pt x="5" y="385"/>
                      </a:cubicBezTo>
                      <a:cubicBezTo>
                        <a:pt x="5" y="387"/>
                        <a:pt x="6" y="388"/>
                        <a:pt x="6" y="390"/>
                      </a:cubicBezTo>
                      <a:cubicBezTo>
                        <a:pt x="6" y="391"/>
                        <a:pt x="7" y="392"/>
                        <a:pt x="7" y="393"/>
                      </a:cubicBezTo>
                      <a:cubicBezTo>
                        <a:pt x="8" y="394"/>
                        <a:pt x="8" y="395"/>
                        <a:pt x="9" y="396"/>
                      </a:cubicBezTo>
                      <a:cubicBezTo>
                        <a:pt x="9" y="396"/>
                        <a:pt x="9" y="397"/>
                        <a:pt x="10" y="397"/>
                      </a:cubicBezTo>
                      <a:cubicBezTo>
                        <a:pt x="10" y="398"/>
                        <a:pt x="10" y="399"/>
                        <a:pt x="11" y="399"/>
                      </a:cubicBezTo>
                      <a:cubicBezTo>
                        <a:pt x="11" y="400"/>
                        <a:pt x="11" y="400"/>
                        <a:pt x="11" y="401"/>
                      </a:cubicBezTo>
                      <a:cubicBezTo>
                        <a:pt x="12" y="401"/>
                        <a:pt x="12" y="401"/>
                        <a:pt x="12" y="402"/>
                      </a:cubicBezTo>
                      <a:cubicBezTo>
                        <a:pt x="13" y="402"/>
                        <a:pt x="13" y="402"/>
                        <a:pt x="13" y="402"/>
                      </a:cubicBezTo>
                      <a:cubicBezTo>
                        <a:pt x="13" y="403"/>
                        <a:pt x="13" y="403"/>
                        <a:pt x="14" y="403"/>
                      </a:cubicBezTo>
                      <a:lnTo>
                        <a:pt x="14" y="403"/>
                      </a:lnTo>
                      <a:lnTo>
                        <a:pt x="14" y="403"/>
                      </a:lnTo>
                      <a:lnTo>
                        <a:pt x="14" y="403"/>
                      </a:lnTo>
                      <a:cubicBezTo>
                        <a:pt x="24" y="403"/>
                        <a:pt x="34" y="412"/>
                        <a:pt x="44" y="421"/>
                      </a:cubicBezTo>
                      <a:cubicBezTo>
                        <a:pt x="55" y="430"/>
                        <a:pt x="67" y="441"/>
                        <a:pt x="74" y="436"/>
                      </a:cubicBezTo>
                      <a:cubicBezTo>
                        <a:pt x="83" y="429"/>
                        <a:pt x="98" y="428"/>
                        <a:pt x="111" y="428"/>
                      </a:cubicBezTo>
                      <a:cubicBezTo>
                        <a:pt x="117" y="428"/>
                        <a:pt x="123" y="429"/>
                        <a:pt x="129" y="429"/>
                      </a:cubicBezTo>
                      <a:cubicBezTo>
                        <a:pt x="135" y="429"/>
                        <a:pt x="141" y="429"/>
                        <a:pt x="147" y="429"/>
                      </a:cubicBezTo>
                      <a:cubicBezTo>
                        <a:pt x="155" y="429"/>
                        <a:pt x="166" y="429"/>
                        <a:pt x="175" y="426"/>
                      </a:cubicBezTo>
                      <a:cubicBezTo>
                        <a:pt x="184" y="423"/>
                        <a:pt x="190" y="418"/>
                        <a:pt x="197" y="414"/>
                      </a:cubicBezTo>
                      <a:cubicBezTo>
                        <a:pt x="209" y="405"/>
                        <a:pt x="223" y="394"/>
                        <a:pt x="253" y="394"/>
                      </a:cubicBezTo>
                      <a:cubicBezTo>
                        <a:pt x="276" y="394"/>
                        <a:pt x="285" y="403"/>
                        <a:pt x="291" y="409"/>
                      </a:cubicBezTo>
                      <a:cubicBezTo>
                        <a:pt x="296" y="413"/>
                        <a:pt x="298" y="415"/>
                        <a:pt x="302" y="415"/>
                      </a:cubicBezTo>
                      <a:cubicBezTo>
                        <a:pt x="307" y="415"/>
                        <a:pt x="314" y="413"/>
                        <a:pt x="323" y="408"/>
                      </a:cubicBezTo>
                      <a:cubicBezTo>
                        <a:pt x="340" y="400"/>
                        <a:pt x="355" y="397"/>
                        <a:pt x="366" y="395"/>
                      </a:cubicBezTo>
                      <a:cubicBezTo>
                        <a:pt x="385" y="391"/>
                        <a:pt x="390" y="390"/>
                        <a:pt x="387" y="369"/>
                      </a:cubicBezTo>
                      <a:cubicBezTo>
                        <a:pt x="385" y="346"/>
                        <a:pt x="394" y="334"/>
                        <a:pt x="401" y="324"/>
                      </a:cubicBezTo>
                      <a:cubicBezTo>
                        <a:pt x="407" y="316"/>
                        <a:pt x="412" y="310"/>
                        <a:pt x="410" y="297"/>
                      </a:cubicBezTo>
                      <a:cubicBezTo>
                        <a:pt x="407" y="279"/>
                        <a:pt x="420" y="274"/>
                        <a:pt x="431" y="270"/>
                      </a:cubicBezTo>
                      <a:cubicBezTo>
                        <a:pt x="444" y="264"/>
                        <a:pt x="457" y="259"/>
                        <a:pt x="455" y="229"/>
                      </a:cubicBezTo>
                      <a:cubicBezTo>
                        <a:pt x="454" y="215"/>
                        <a:pt x="458" y="203"/>
                        <a:pt x="466" y="194"/>
                      </a:cubicBezTo>
                      <a:cubicBezTo>
                        <a:pt x="488" y="171"/>
                        <a:pt x="535" y="172"/>
                        <a:pt x="565" y="173"/>
                      </a:cubicBezTo>
                      <a:cubicBezTo>
                        <a:pt x="570" y="173"/>
                        <a:pt x="574" y="173"/>
                        <a:pt x="578" y="173"/>
                      </a:cubicBezTo>
                      <a:cubicBezTo>
                        <a:pt x="580" y="173"/>
                        <a:pt x="583" y="173"/>
                        <a:pt x="585" y="174"/>
                      </a:cubicBezTo>
                      <a:cubicBezTo>
                        <a:pt x="586" y="174"/>
                        <a:pt x="587" y="174"/>
                        <a:pt x="588" y="175"/>
                      </a:cubicBezTo>
                      <a:cubicBezTo>
                        <a:pt x="590" y="175"/>
                        <a:pt x="592" y="176"/>
                        <a:pt x="594" y="176"/>
                      </a:cubicBezTo>
                      <a:cubicBezTo>
                        <a:pt x="595" y="177"/>
                        <a:pt x="597" y="177"/>
                        <a:pt x="598" y="178"/>
                      </a:cubicBezTo>
                      <a:cubicBezTo>
                        <a:pt x="600" y="179"/>
                        <a:pt x="602" y="179"/>
                        <a:pt x="604" y="180"/>
                      </a:cubicBezTo>
                      <a:cubicBezTo>
                        <a:pt x="606" y="181"/>
                        <a:pt x="607" y="182"/>
                        <a:pt x="609" y="182"/>
                      </a:cubicBezTo>
                      <a:cubicBezTo>
                        <a:pt x="611" y="183"/>
                        <a:pt x="612" y="184"/>
                        <a:pt x="614" y="185"/>
                      </a:cubicBezTo>
                      <a:lnTo>
                        <a:pt x="616" y="184"/>
                      </a:lnTo>
                      <a:cubicBezTo>
                        <a:pt x="632" y="176"/>
                        <a:pt x="659" y="163"/>
                        <a:pt x="660" y="154"/>
                      </a:cubicBezTo>
                      <a:cubicBezTo>
                        <a:pt x="660" y="154"/>
                        <a:pt x="661" y="152"/>
                        <a:pt x="658" y="150"/>
                      </a:cubicBezTo>
                      <a:cubicBezTo>
                        <a:pt x="653" y="146"/>
                        <a:pt x="652" y="142"/>
                        <a:pt x="653" y="138"/>
                      </a:cubicBezTo>
                      <a:cubicBezTo>
                        <a:pt x="655" y="131"/>
                        <a:pt x="665" y="130"/>
                        <a:pt x="681" y="128"/>
                      </a:cubicBezTo>
                      <a:cubicBezTo>
                        <a:pt x="698" y="127"/>
                        <a:pt x="722" y="125"/>
                        <a:pt x="726" y="114"/>
                      </a:cubicBezTo>
                      <a:cubicBezTo>
                        <a:pt x="728" y="108"/>
                        <a:pt x="727" y="102"/>
                        <a:pt x="722" y="95"/>
                      </a:cubicBezTo>
                      <a:cubicBezTo>
                        <a:pt x="713" y="82"/>
                        <a:pt x="691" y="74"/>
                        <a:pt x="681" y="77"/>
                      </a:cubicBezTo>
                      <a:cubicBezTo>
                        <a:pt x="675" y="78"/>
                        <a:pt x="667" y="79"/>
                        <a:pt x="659" y="79"/>
                      </a:cubicBezTo>
                      <a:cubicBezTo>
                        <a:pt x="651" y="79"/>
                        <a:pt x="637" y="78"/>
                        <a:pt x="625" y="74"/>
                      </a:cubicBezTo>
                      <a:cubicBezTo>
                        <a:pt x="609" y="68"/>
                        <a:pt x="606" y="59"/>
                        <a:pt x="606" y="53"/>
                      </a:cubicBezTo>
                      <a:cubicBezTo>
                        <a:pt x="606" y="36"/>
                        <a:pt x="566" y="0"/>
                        <a:pt x="542" y="0"/>
                      </a:cubicBezTo>
                      <a:cubicBezTo>
                        <a:pt x="519" y="0"/>
                        <a:pt x="489" y="50"/>
                        <a:pt x="487" y="71"/>
                      </a:cubicBezTo>
                      <a:cubicBezTo>
                        <a:pt x="486" y="84"/>
                        <a:pt x="475" y="91"/>
                        <a:pt x="465" y="96"/>
                      </a:cubicBezTo>
                      <a:cubicBezTo>
                        <a:pt x="452" y="104"/>
                        <a:pt x="445" y="109"/>
                        <a:pt x="446" y="122"/>
                      </a:cubicBezTo>
                      <a:cubicBezTo>
                        <a:pt x="449" y="138"/>
                        <a:pt x="438" y="144"/>
                        <a:pt x="431" y="148"/>
                      </a:cubicBezTo>
                      <a:lnTo>
                        <a:pt x="431" y="149"/>
                      </a:lnTo>
                      <a:cubicBezTo>
                        <a:pt x="433" y="154"/>
                        <a:pt x="434" y="158"/>
                        <a:pt x="434" y="162"/>
                      </a:cubicBezTo>
                      <a:cubicBezTo>
                        <a:pt x="435" y="163"/>
                        <a:pt x="435" y="164"/>
                        <a:pt x="435" y="165"/>
                      </a:cubicBezTo>
                      <a:cubicBezTo>
                        <a:pt x="436" y="169"/>
                        <a:pt x="436" y="172"/>
                        <a:pt x="436" y="175"/>
                      </a:cubicBezTo>
                      <a:cubicBezTo>
                        <a:pt x="437" y="176"/>
                        <a:pt x="437" y="176"/>
                        <a:pt x="437" y="177"/>
                      </a:cubicBezTo>
                      <a:cubicBezTo>
                        <a:pt x="437" y="180"/>
                        <a:pt x="437" y="182"/>
                        <a:pt x="436" y="184"/>
                      </a:cubicBezTo>
                      <a:cubicBezTo>
                        <a:pt x="436" y="185"/>
                        <a:pt x="436" y="185"/>
                        <a:pt x="436" y="185"/>
                      </a:cubicBezTo>
                      <a:cubicBezTo>
                        <a:pt x="436" y="187"/>
                        <a:pt x="435" y="189"/>
                        <a:pt x="434" y="191"/>
                      </a:cubicBezTo>
                      <a:cubicBezTo>
                        <a:pt x="432" y="194"/>
                        <a:pt x="428" y="195"/>
                        <a:pt x="423" y="194"/>
                      </a:cubicBezTo>
                      <a:cubicBezTo>
                        <a:pt x="418" y="193"/>
                        <a:pt x="414" y="195"/>
                        <a:pt x="407" y="200"/>
                      </a:cubicBezTo>
                      <a:cubicBezTo>
                        <a:pt x="400" y="205"/>
                        <a:pt x="391" y="212"/>
                        <a:pt x="375" y="212"/>
                      </a:cubicBezTo>
                      <a:cubicBezTo>
                        <a:pt x="374" y="212"/>
                        <a:pt x="373" y="212"/>
                        <a:pt x="372" y="212"/>
                      </a:cubicBezTo>
                      <a:cubicBezTo>
                        <a:pt x="372" y="212"/>
                        <a:pt x="371" y="212"/>
                        <a:pt x="371" y="211"/>
                      </a:cubicBezTo>
                      <a:cubicBezTo>
                        <a:pt x="370" y="211"/>
                        <a:pt x="369" y="211"/>
                        <a:pt x="368" y="210"/>
                      </a:cubicBezTo>
                      <a:cubicBezTo>
                        <a:pt x="368" y="210"/>
                        <a:pt x="367" y="210"/>
                        <a:pt x="367" y="209"/>
                      </a:cubicBezTo>
                      <a:cubicBezTo>
                        <a:pt x="366" y="209"/>
                        <a:pt x="365" y="208"/>
                        <a:pt x="364" y="208"/>
                      </a:cubicBezTo>
                      <a:cubicBezTo>
                        <a:pt x="364" y="207"/>
                        <a:pt x="363" y="206"/>
                        <a:pt x="362" y="206"/>
                      </a:cubicBezTo>
                      <a:cubicBezTo>
                        <a:pt x="361" y="205"/>
                        <a:pt x="360" y="204"/>
                        <a:pt x="359" y="203"/>
                      </a:cubicBezTo>
                      <a:cubicBezTo>
                        <a:pt x="359" y="202"/>
                        <a:pt x="358" y="201"/>
                        <a:pt x="357" y="200"/>
                      </a:cubicBezTo>
                      <a:cubicBezTo>
                        <a:pt x="356" y="199"/>
                        <a:pt x="355" y="197"/>
                        <a:pt x="353" y="196"/>
                      </a:cubicBezTo>
                      <a:cubicBezTo>
                        <a:pt x="353" y="195"/>
                        <a:pt x="352" y="193"/>
                        <a:pt x="351" y="192"/>
                      </a:cubicBezTo>
                      <a:cubicBezTo>
                        <a:pt x="349" y="190"/>
                        <a:pt x="348" y="188"/>
                        <a:pt x="347" y="186"/>
                      </a:cubicBezTo>
                      <a:cubicBezTo>
                        <a:pt x="346" y="185"/>
                        <a:pt x="345" y="183"/>
                        <a:pt x="344" y="181"/>
                      </a:cubicBezTo>
                      <a:cubicBezTo>
                        <a:pt x="342" y="179"/>
                        <a:pt x="340" y="176"/>
                        <a:pt x="339" y="173"/>
                      </a:cubicBezTo>
                      <a:cubicBezTo>
                        <a:pt x="338" y="171"/>
                        <a:pt x="336" y="169"/>
                        <a:pt x="335" y="167"/>
                      </a:cubicBezTo>
                      <a:cubicBezTo>
                        <a:pt x="334" y="164"/>
                        <a:pt x="332" y="162"/>
                        <a:pt x="330" y="159"/>
                      </a:cubicBezTo>
                      <a:cubicBezTo>
                        <a:pt x="315" y="164"/>
                        <a:pt x="279" y="218"/>
                        <a:pt x="270" y="259"/>
                      </a:cubicBezTo>
                    </a:path>
                  </a:pathLst>
                </a:custGeom>
                <a:grpFill/>
                <a:ln>
                  <a:noFill/>
                </a:ln>
                <a:effectLst/>
              </p:spPr>
              <p:txBody>
                <a:bodyPr wrap="none" anchor="ctr"/>
                <a:lstStyle/>
                <a:p>
                  <a:endParaRPr lang="en-US">
                    <a:latin typeface="Gudea" panose="02000000000000000000" pitchFamily="50" charset="0"/>
                  </a:endParaRPr>
                </a:p>
              </p:txBody>
            </p:sp>
            <p:sp>
              <p:nvSpPr>
                <p:cNvPr id="136" name="Freeform 129">
                  <a:extLst>
                    <a:ext uri="{FF2B5EF4-FFF2-40B4-BE49-F238E27FC236}">
                      <a16:creationId xmlns:a16="http://schemas.microsoft.com/office/drawing/2014/main" id="{2DFFD2B1-9848-49C9-81D8-B0DBC2A42EB2}"/>
                    </a:ext>
                  </a:extLst>
                </p:cNvPr>
                <p:cNvSpPr>
                  <a:spLocks noChangeArrowheads="1"/>
                </p:cNvSpPr>
                <p:nvPr/>
              </p:nvSpPr>
              <p:spPr bwMode="auto">
                <a:xfrm>
                  <a:off x="8950244" y="4060342"/>
                  <a:ext cx="133410" cy="169110"/>
                </a:xfrm>
                <a:custGeom>
                  <a:avLst/>
                  <a:gdLst>
                    <a:gd name="T0" fmla="*/ 67 w 315"/>
                    <a:gd name="T1" fmla="*/ 209 h 399"/>
                    <a:gd name="T2" fmla="*/ 96 w 315"/>
                    <a:gd name="T3" fmla="*/ 256 h 399"/>
                    <a:gd name="T4" fmla="*/ 148 w 315"/>
                    <a:gd name="T5" fmla="*/ 309 h 399"/>
                    <a:gd name="T6" fmla="*/ 167 w 315"/>
                    <a:gd name="T7" fmla="*/ 323 h 399"/>
                    <a:gd name="T8" fmla="*/ 306 w 315"/>
                    <a:gd name="T9" fmla="*/ 398 h 399"/>
                    <a:gd name="T10" fmla="*/ 308 w 315"/>
                    <a:gd name="T11" fmla="*/ 397 h 399"/>
                    <a:gd name="T12" fmla="*/ 255 w 315"/>
                    <a:gd name="T13" fmla="*/ 298 h 399"/>
                    <a:gd name="T14" fmla="*/ 247 w 315"/>
                    <a:gd name="T15" fmla="*/ 198 h 399"/>
                    <a:gd name="T16" fmla="*/ 253 w 315"/>
                    <a:gd name="T17" fmla="*/ 147 h 399"/>
                    <a:gd name="T18" fmla="*/ 224 w 315"/>
                    <a:gd name="T19" fmla="*/ 102 h 399"/>
                    <a:gd name="T20" fmla="*/ 194 w 315"/>
                    <a:gd name="T21" fmla="*/ 69 h 399"/>
                    <a:gd name="T22" fmla="*/ 176 w 315"/>
                    <a:gd name="T23" fmla="*/ 49 h 399"/>
                    <a:gd name="T24" fmla="*/ 157 w 315"/>
                    <a:gd name="T25" fmla="*/ 32 h 399"/>
                    <a:gd name="T26" fmla="*/ 154 w 315"/>
                    <a:gd name="T27" fmla="*/ 27 h 399"/>
                    <a:gd name="T28" fmla="*/ 143 w 315"/>
                    <a:gd name="T29" fmla="*/ 44 h 399"/>
                    <a:gd name="T30" fmla="*/ 134 w 315"/>
                    <a:gd name="T31" fmla="*/ 56 h 399"/>
                    <a:gd name="T32" fmla="*/ 102 w 315"/>
                    <a:gd name="T33" fmla="*/ 59 h 399"/>
                    <a:gd name="T34" fmla="*/ 80 w 315"/>
                    <a:gd name="T35" fmla="*/ 56 h 399"/>
                    <a:gd name="T36" fmla="*/ 67 w 315"/>
                    <a:gd name="T37" fmla="*/ 43 h 399"/>
                    <a:gd name="T38" fmla="*/ 35 w 315"/>
                    <a:gd name="T39" fmla="*/ 4 h 399"/>
                    <a:gd name="T40" fmla="*/ 1 w 315"/>
                    <a:gd name="T41" fmla="*/ 0 h 399"/>
                    <a:gd name="T42" fmla="*/ 0 w 315"/>
                    <a:gd name="T43" fmla="*/ 0 h 399"/>
                    <a:gd name="T44" fmla="*/ 19 w 315"/>
                    <a:gd name="T45" fmla="*/ 111 h 399"/>
                    <a:gd name="T46" fmla="*/ 67 w 315"/>
                    <a:gd name="T47" fmla="*/ 20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5" h="399">
                      <a:moveTo>
                        <a:pt x="67" y="209"/>
                      </a:moveTo>
                      <a:cubicBezTo>
                        <a:pt x="81" y="228"/>
                        <a:pt x="92" y="245"/>
                        <a:pt x="96" y="256"/>
                      </a:cubicBezTo>
                      <a:cubicBezTo>
                        <a:pt x="104" y="279"/>
                        <a:pt x="118" y="289"/>
                        <a:pt x="148" y="309"/>
                      </a:cubicBezTo>
                      <a:cubicBezTo>
                        <a:pt x="153" y="314"/>
                        <a:pt x="160" y="318"/>
                        <a:pt x="167" y="323"/>
                      </a:cubicBezTo>
                      <a:cubicBezTo>
                        <a:pt x="209" y="354"/>
                        <a:pt x="284" y="398"/>
                        <a:pt x="306" y="398"/>
                      </a:cubicBezTo>
                      <a:cubicBezTo>
                        <a:pt x="307" y="398"/>
                        <a:pt x="308" y="397"/>
                        <a:pt x="308" y="397"/>
                      </a:cubicBezTo>
                      <a:cubicBezTo>
                        <a:pt x="314" y="390"/>
                        <a:pt x="283" y="327"/>
                        <a:pt x="255" y="298"/>
                      </a:cubicBezTo>
                      <a:cubicBezTo>
                        <a:pt x="236" y="279"/>
                        <a:pt x="242" y="239"/>
                        <a:pt x="247" y="198"/>
                      </a:cubicBezTo>
                      <a:cubicBezTo>
                        <a:pt x="250" y="181"/>
                        <a:pt x="252" y="163"/>
                        <a:pt x="253" y="147"/>
                      </a:cubicBezTo>
                      <a:cubicBezTo>
                        <a:pt x="253" y="121"/>
                        <a:pt x="240" y="113"/>
                        <a:pt x="224" y="102"/>
                      </a:cubicBezTo>
                      <a:cubicBezTo>
                        <a:pt x="212" y="94"/>
                        <a:pt x="200" y="86"/>
                        <a:pt x="194" y="69"/>
                      </a:cubicBezTo>
                      <a:cubicBezTo>
                        <a:pt x="189" y="53"/>
                        <a:pt x="183" y="51"/>
                        <a:pt x="176" y="49"/>
                      </a:cubicBezTo>
                      <a:cubicBezTo>
                        <a:pt x="169" y="48"/>
                        <a:pt x="161" y="45"/>
                        <a:pt x="157" y="32"/>
                      </a:cubicBezTo>
                      <a:cubicBezTo>
                        <a:pt x="157" y="31"/>
                        <a:pt x="156" y="29"/>
                        <a:pt x="154" y="27"/>
                      </a:cubicBezTo>
                      <a:cubicBezTo>
                        <a:pt x="145" y="31"/>
                        <a:pt x="144" y="38"/>
                        <a:pt x="143" y="44"/>
                      </a:cubicBezTo>
                      <a:cubicBezTo>
                        <a:pt x="142" y="48"/>
                        <a:pt x="141" y="55"/>
                        <a:pt x="134" y="56"/>
                      </a:cubicBezTo>
                      <a:cubicBezTo>
                        <a:pt x="129" y="57"/>
                        <a:pt x="115" y="59"/>
                        <a:pt x="102" y="59"/>
                      </a:cubicBezTo>
                      <a:cubicBezTo>
                        <a:pt x="93" y="59"/>
                        <a:pt x="86" y="58"/>
                        <a:pt x="80" y="56"/>
                      </a:cubicBezTo>
                      <a:cubicBezTo>
                        <a:pt x="69" y="53"/>
                        <a:pt x="67" y="46"/>
                        <a:pt x="67" y="43"/>
                      </a:cubicBezTo>
                      <a:cubicBezTo>
                        <a:pt x="67" y="37"/>
                        <a:pt x="66" y="9"/>
                        <a:pt x="35" y="4"/>
                      </a:cubicBezTo>
                      <a:cubicBezTo>
                        <a:pt x="24" y="1"/>
                        <a:pt x="13" y="0"/>
                        <a:pt x="1" y="0"/>
                      </a:cubicBezTo>
                      <a:cubicBezTo>
                        <a:pt x="1" y="0"/>
                        <a:pt x="1" y="0"/>
                        <a:pt x="0" y="0"/>
                      </a:cubicBezTo>
                      <a:cubicBezTo>
                        <a:pt x="16" y="39"/>
                        <a:pt x="18" y="78"/>
                        <a:pt x="19" y="111"/>
                      </a:cubicBezTo>
                      <a:cubicBezTo>
                        <a:pt x="19" y="138"/>
                        <a:pt x="46" y="177"/>
                        <a:pt x="67" y="209"/>
                      </a:cubicBezTo>
                    </a:path>
                  </a:pathLst>
                </a:custGeom>
                <a:grpFill/>
                <a:ln>
                  <a:noFill/>
                </a:ln>
                <a:effectLst/>
              </p:spPr>
              <p:txBody>
                <a:bodyPr wrap="none" anchor="ctr"/>
                <a:lstStyle/>
                <a:p>
                  <a:endParaRPr lang="en-US">
                    <a:latin typeface="Gudea" panose="02000000000000000000" pitchFamily="50" charset="0"/>
                  </a:endParaRPr>
                </a:p>
              </p:txBody>
            </p:sp>
            <p:sp>
              <p:nvSpPr>
                <p:cNvPr id="155" name="Freeform 148">
                  <a:extLst>
                    <a:ext uri="{FF2B5EF4-FFF2-40B4-BE49-F238E27FC236}">
                      <a16:creationId xmlns:a16="http://schemas.microsoft.com/office/drawing/2014/main" id="{872E042F-FF71-4807-83E3-9E9B689269C6}"/>
                    </a:ext>
                  </a:extLst>
                </p:cNvPr>
                <p:cNvSpPr>
                  <a:spLocks noChangeArrowheads="1"/>
                </p:cNvSpPr>
                <p:nvPr/>
              </p:nvSpPr>
              <p:spPr bwMode="auto">
                <a:xfrm>
                  <a:off x="2813338" y="3661997"/>
                  <a:ext cx="37582" cy="80796"/>
                </a:xfrm>
                <a:custGeom>
                  <a:avLst/>
                  <a:gdLst>
                    <a:gd name="T0" fmla="*/ 75 w 86"/>
                    <a:gd name="T1" fmla="*/ 20 h 191"/>
                    <a:gd name="T2" fmla="*/ 85 w 86"/>
                    <a:gd name="T3" fmla="*/ 16 h 191"/>
                    <a:gd name="T4" fmla="*/ 59 w 86"/>
                    <a:gd name="T5" fmla="*/ 0 h 191"/>
                    <a:gd name="T6" fmla="*/ 36 w 86"/>
                    <a:gd name="T7" fmla="*/ 17 h 191"/>
                    <a:gd name="T8" fmla="*/ 25 w 86"/>
                    <a:gd name="T9" fmla="*/ 32 h 191"/>
                    <a:gd name="T10" fmla="*/ 12 w 86"/>
                    <a:gd name="T11" fmla="*/ 47 h 191"/>
                    <a:gd name="T12" fmla="*/ 4 w 86"/>
                    <a:gd name="T13" fmla="*/ 48 h 191"/>
                    <a:gd name="T14" fmla="*/ 0 w 86"/>
                    <a:gd name="T15" fmla="*/ 190 h 191"/>
                    <a:gd name="T16" fmla="*/ 28 w 86"/>
                    <a:gd name="T17" fmla="*/ 186 h 191"/>
                    <a:gd name="T18" fmla="*/ 53 w 86"/>
                    <a:gd name="T19" fmla="*/ 148 h 191"/>
                    <a:gd name="T20" fmla="*/ 59 w 86"/>
                    <a:gd name="T21" fmla="*/ 86 h 191"/>
                    <a:gd name="T22" fmla="*/ 75 w 86"/>
                    <a:gd name="T2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91">
                      <a:moveTo>
                        <a:pt x="75" y="20"/>
                      </a:moveTo>
                      <a:cubicBezTo>
                        <a:pt x="79" y="19"/>
                        <a:pt x="82" y="18"/>
                        <a:pt x="85" y="16"/>
                      </a:cubicBezTo>
                      <a:cubicBezTo>
                        <a:pt x="69" y="2"/>
                        <a:pt x="61" y="0"/>
                        <a:pt x="59" y="0"/>
                      </a:cubicBezTo>
                      <a:cubicBezTo>
                        <a:pt x="52" y="0"/>
                        <a:pt x="44" y="8"/>
                        <a:pt x="36" y="17"/>
                      </a:cubicBezTo>
                      <a:cubicBezTo>
                        <a:pt x="32" y="22"/>
                        <a:pt x="28" y="28"/>
                        <a:pt x="25" y="32"/>
                      </a:cubicBezTo>
                      <a:cubicBezTo>
                        <a:pt x="18" y="41"/>
                        <a:pt x="15" y="45"/>
                        <a:pt x="12" y="47"/>
                      </a:cubicBezTo>
                      <a:cubicBezTo>
                        <a:pt x="11" y="47"/>
                        <a:pt x="9" y="48"/>
                        <a:pt x="4" y="48"/>
                      </a:cubicBezTo>
                      <a:lnTo>
                        <a:pt x="0" y="190"/>
                      </a:lnTo>
                      <a:lnTo>
                        <a:pt x="28" y="186"/>
                      </a:lnTo>
                      <a:cubicBezTo>
                        <a:pt x="32" y="172"/>
                        <a:pt x="41" y="157"/>
                        <a:pt x="53" y="148"/>
                      </a:cubicBezTo>
                      <a:cubicBezTo>
                        <a:pt x="65" y="139"/>
                        <a:pt x="62" y="111"/>
                        <a:pt x="59" y="86"/>
                      </a:cubicBezTo>
                      <a:cubicBezTo>
                        <a:pt x="56" y="57"/>
                        <a:pt x="52" y="26"/>
                        <a:pt x="75" y="20"/>
                      </a:cubicBezTo>
                    </a:path>
                  </a:pathLst>
                </a:custGeom>
                <a:grpFill/>
                <a:ln>
                  <a:noFill/>
                </a:ln>
                <a:effectLst/>
              </p:spPr>
              <p:txBody>
                <a:bodyPr wrap="none" anchor="ctr"/>
                <a:lstStyle/>
                <a:p>
                  <a:endParaRPr lang="en-US">
                    <a:latin typeface="Gudea" panose="02000000000000000000" pitchFamily="50" charset="0"/>
                  </a:endParaRPr>
                </a:p>
              </p:txBody>
            </p:sp>
            <p:sp>
              <p:nvSpPr>
                <p:cNvPr id="181" name="Freeform 174">
                  <a:extLst>
                    <a:ext uri="{FF2B5EF4-FFF2-40B4-BE49-F238E27FC236}">
                      <a16:creationId xmlns:a16="http://schemas.microsoft.com/office/drawing/2014/main" id="{C5F81096-C92A-4B4B-8499-989E1D6A3FDB}"/>
                    </a:ext>
                  </a:extLst>
                </p:cNvPr>
                <p:cNvSpPr>
                  <a:spLocks noChangeArrowheads="1"/>
                </p:cNvSpPr>
                <p:nvPr/>
              </p:nvSpPr>
              <p:spPr bwMode="auto">
                <a:xfrm>
                  <a:off x="3728425" y="3996456"/>
                  <a:ext cx="148442" cy="229236"/>
                </a:xfrm>
                <a:custGeom>
                  <a:avLst/>
                  <a:gdLst>
                    <a:gd name="T0" fmla="*/ 74 w 347"/>
                    <a:gd name="T1" fmla="*/ 238 h 539"/>
                    <a:gd name="T2" fmla="*/ 79 w 347"/>
                    <a:gd name="T3" fmla="*/ 239 h 539"/>
                    <a:gd name="T4" fmla="*/ 103 w 347"/>
                    <a:gd name="T5" fmla="*/ 276 h 539"/>
                    <a:gd name="T6" fmla="*/ 113 w 347"/>
                    <a:gd name="T7" fmla="*/ 303 h 539"/>
                    <a:gd name="T8" fmla="*/ 136 w 347"/>
                    <a:gd name="T9" fmla="*/ 337 h 539"/>
                    <a:gd name="T10" fmla="*/ 121 w 347"/>
                    <a:gd name="T11" fmla="*/ 377 h 539"/>
                    <a:gd name="T12" fmla="*/ 109 w 347"/>
                    <a:gd name="T13" fmla="*/ 410 h 539"/>
                    <a:gd name="T14" fmla="*/ 109 w 347"/>
                    <a:gd name="T15" fmla="*/ 421 h 539"/>
                    <a:gd name="T16" fmla="*/ 138 w 347"/>
                    <a:gd name="T17" fmla="*/ 504 h 539"/>
                    <a:gd name="T18" fmla="*/ 195 w 347"/>
                    <a:gd name="T19" fmla="*/ 538 h 539"/>
                    <a:gd name="T20" fmla="*/ 211 w 347"/>
                    <a:gd name="T21" fmla="*/ 532 h 539"/>
                    <a:gd name="T22" fmla="*/ 237 w 347"/>
                    <a:gd name="T23" fmla="*/ 523 h 539"/>
                    <a:gd name="T24" fmla="*/ 261 w 347"/>
                    <a:gd name="T25" fmla="*/ 514 h 539"/>
                    <a:gd name="T26" fmla="*/ 282 w 347"/>
                    <a:gd name="T27" fmla="*/ 503 h 539"/>
                    <a:gd name="T28" fmla="*/ 301 w 347"/>
                    <a:gd name="T29" fmla="*/ 495 h 539"/>
                    <a:gd name="T30" fmla="*/ 324 w 347"/>
                    <a:gd name="T31" fmla="*/ 486 h 539"/>
                    <a:gd name="T32" fmla="*/ 346 w 347"/>
                    <a:gd name="T33" fmla="*/ 489 h 539"/>
                    <a:gd name="T34" fmla="*/ 308 w 347"/>
                    <a:gd name="T35" fmla="*/ 415 h 539"/>
                    <a:gd name="T36" fmla="*/ 272 w 347"/>
                    <a:gd name="T37" fmla="*/ 374 h 539"/>
                    <a:gd name="T38" fmla="*/ 243 w 347"/>
                    <a:gd name="T39" fmla="*/ 338 h 539"/>
                    <a:gd name="T40" fmla="*/ 246 w 347"/>
                    <a:gd name="T41" fmla="*/ 329 h 539"/>
                    <a:gd name="T42" fmla="*/ 255 w 347"/>
                    <a:gd name="T43" fmla="*/ 302 h 539"/>
                    <a:gd name="T44" fmla="*/ 280 w 347"/>
                    <a:gd name="T45" fmla="*/ 262 h 539"/>
                    <a:gd name="T46" fmla="*/ 312 w 347"/>
                    <a:gd name="T47" fmla="*/ 247 h 539"/>
                    <a:gd name="T48" fmla="*/ 311 w 347"/>
                    <a:gd name="T49" fmla="*/ 235 h 539"/>
                    <a:gd name="T50" fmla="*/ 317 w 347"/>
                    <a:gd name="T51" fmla="*/ 187 h 539"/>
                    <a:gd name="T52" fmla="*/ 283 w 347"/>
                    <a:gd name="T53" fmla="*/ 154 h 539"/>
                    <a:gd name="T54" fmla="*/ 254 w 347"/>
                    <a:gd name="T55" fmla="*/ 126 h 539"/>
                    <a:gd name="T56" fmla="*/ 218 w 347"/>
                    <a:gd name="T57" fmla="*/ 109 h 539"/>
                    <a:gd name="T58" fmla="*/ 209 w 347"/>
                    <a:gd name="T59" fmla="*/ 73 h 539"/>
                    <a:gd name="T60" fmla="*/ 180 w 347"/>
                    <a:gd name="T61" fmla="*/ 45 h 539"/>
                    <a:gd name="T62" fmla="*/ 135 w 347"/>
                    <a:gd name="T63" fmla="*/ 14 h 539"/>
                    <a:gd name="T64" fmla="*/ 114 w 347"/>
                    <a:gd name="T65" fmla="*/ 0 h 539"/>
                    <a:gd name="T66" fmla="*/ 86 w 347"/>
                    <a:gd name="T67" fmla="*/ 34 h 539"/>
                    <a:gd name="T68" fmla="*/ 55 w 347"/>
                    <a:gd name="T69" fmla="*/ 70 h 539"/>
                    <a:gd name="T70" fmla="*/ 59 w 347"/>
                    <a:gd name="T71" fmla="*/ 76 h 539"/>
                    <a:gd name="T72" fmla="*/ 76 w 347"/>
                    <a:gd name="T73" fmla="*/ 108 h 539"/>
                    <a:gd name="T74" fmla="*/ 45 w 347"/>
                    <a:gd name="T75" fmla="*/ 128 h 539"/>
                    <a:gd name="T76" fmla="*/ 17 w 347"/>
                    <a:gd name="T77" fmla="*/ 137 h 539"/>
                    <a:gd name="T78" fmla="*/ 15 w 347"/>
                    <a:gd name="T79" fmla="*/ 157 h 539"/>
                    <a:gd name="T80" fmla="*/ 6 w 347"/>
                    <a:gd name="T81" fmla="*/ 182 h 539"/>
                    <a:gd name="T82" fmla="*/ 5 w 347"/>
                    <a:gd name="T83" fmla="*/ 194 h 539"/>
                    <a:gd name="T84" fmla="*/ 50 w 347"/>
                    <a:gd name="T85" fmla="*/ 250 h 539"/>
                    <a:gd name="T86" fmla="*/ 74 w 347"/>
                    <a:gd name="T87" fmla="*/ 2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7" h="539">
                      <a:moveTo>
                        <a:pt x="74" y="238"/>
                      </a:moveTo>
                      <a:cubicBezTo>
                        <a:pt x="75" y="238"/>
                        <a:pt x="77" y="238"/>
                        <a:pt x="79" y="239"/>
                      </a:cubicBezTo>
                      <a:cubicBezTo>
                        <a:pt x="101" y="242"/>
                        <a:pt x="102" y="261"/>
                        <a:pt x="103" y="276"/>
                      </a:cubicBezTo>
                      <a:cubicBezTo>
                        <a:pt x="104" y="291"/>
                        <a:pt x="105" y="300"/>
                        <a:pt x="113" y="303"/>
                      </a:cubicBezTo>
                      <a:cubicBezTo>
                        <a:pt x="126" y="309"/>
                        <a:pt x="134" y="321"/>
                        <a:pt x="136" y="337"/>
                      </a:cubicBezTo>
                      <a:cubicBezTo>
                        <a:pt x="138" y="354"/>
                        <a:pt x="132" y="369"/>
                        <a:pt x="121" y="377"/>
                      </a:cubicBezTo>
                      <a:cubicBezTo>
                        <a:pt x="117" y="381"/>
                        <a:pt x="111" y="391"/>
                        <a:pt x="109" y="410"/>
                      </a:cubicBezTo>
                      <a:cubicBezTo>
                        <a:pt x="109" y="413"/>
                        <a:pt x="109" y="417"/>
                        <a:pt x="109" y="421"/>
                      </a:cubicBezTo>
                      <a:cubicBezTo>
                        <a:pt x="109" y="447"/>
                        <a:pt x="116" y="480"/>
                        <a:pt x="138" y="504"/>
                      </a:cubicBezTo>
                      <a:cubicBezTo>
                        <a:pt x="164" y="533"/>
                        <a:pt x="185" y="538"/>
                        <a:pt x="195" y="538"/>
                      </a:cubicBezTo>
                      <a:cubicBezTo>
                        <a:pt x="203" y="538"/>
                        <a:pt x="209" y="535"/>
                        <a:pt x="211" y="532"/>
                      </a:cubicBezTo>
                      <a:cubicBezTo>
                        <a:pt x="217" y="525"/>
                        <a:pt x="227" y="524"/>
                        <a:pt x="237" y="523"/>
                      </a:cubicBezTo>
                      <a:cubicBezTo>
                        <a:pt x="249" y="522"/>
                        <a:pt x="258" y="521"/>
                        <a:pt x="261" y="514"/>
                      </a:cubicBezTo>
                      <a:cubicBezTo>
                        <a:pt x="267" y="502"/>
                        <a:pt x="275" y="502"/>
                        <a:pt x="282" y="503"/>
                      </a:cubicBezTo>
                      <a:cubicBezTo>
                        <a:pt x="287" y="503"/>
                        <a:pt x="292" y="504"/>
                        <a:pt x="301" y="495"/>
                      </a:cubicBezTo>
                      <a:cubicBezTo>
                        <a:pt x="306" y="489"/>
                        <a:pt x="313" y="486"/>
                        <a:pt x="324" y="486"/>
                      </a:cubicBezTo>
                      <a:cubicBezTo>
                        <a:pt x="331" y="486"/>
                        <a:pt x="338" y="487"/>
                        <a:pt x="346" y="489"/>
                      </a:cubicBezTo>
                      <a:cubicBezTo>
                        <a:pt x="331" y="462"/>
                        <a:pt x="314" y="431"/>
                        <a:pt x="308" y="415"/>
                      </a:cubicBezTo>
                      <a:cubicBezTo>
                        <a:pt x="303" y="402"/>
                        <a:pt x="286" y="387"/>
                        <a:pt x="272" y="374"/>
                      </a:cubicBezTo>
                      <a:cubicBezTo>
                        <a:pt x="256" y="360"/>
                        <a:pt x="243" y="348"/>
                        <a:pt x="243" y="338"/>
                      </a:cubicBezTo>
                      <a:cubicBezTo>
                        <a:pt x="242" y="335"/>
                        <a:pt x="244" y="332"/>
                        <a:pt x="246" y="329"/>
                      </a:cubicBezTo>
                      <a:cubicBezTo>
                        <a:pt x="251" y="325"/>
                        <a:pt x="253" y="313"/>
                        <a:pt x="255" y="302"/>
                      </a:cubicBezTo>
                      <a:cubicBezTo>
                        <a:pt x="259" y="284"/>
                        <a:pt x="263" y="264"/>
                        <a:pt x="280" y="262"/>
                      </a:cubicBezTo>
                      <a:cubicBezTo>
                        <a:pt x="295" y="260"/>
                        <a:pt x="308" y="254"/>
                        <a:pt x="312" y="247"/>
                      </a:cubicBezTo>
                      <a:cubicBezTo>
                        <a:pt x="314" y="244"/>
                        <a:pt x="313" y="239"/>
                        <a:pt x="311" y="235"/>
                      </a:cubicBezTo>
                      <a:cubicBezTo>
                        <a:pt x="305" y="222"/>
                        <a:pt x="310" y="206"/>
                        <a:pt x="317" y="187"/>
                      </a:cubicBezTo>
                      <a:cubicBezTo>
                        <a:pt x="306" y="182"/>
                        <a:pt x="295" y="168"/>
                        <a:pt x="283" y="154"/>
                      </a:cubicBezTo>
                      <a:cubicBezTo>
                        <a:pt x="273" y="142"/>
                        <a:pt x="260" y="126"/>
                        <a:pt x="254" y="126"/>
                      </a:cubicBezTo>
                      <a:cubicBezTo>
                        <a:pt x="241" y="126"/>
                        <a:pt x="227" y="120"/>
                        <a:pt x="218" y="109"/>
                      </a:cubicBezTo>
                      <a:cubicBezTo>
                        <a:pt x="213" y="102"/>
                        <a:pt x="206" y="91"/>
                        <a:pt x="209" y="73"/>
                      </a:cubicBezTo>
                      <a:cubicBezTo>
                        <a:pt x="212" y="62"/>
                        <a:pt x="200" y="55"/>
                        <a:pt x="180" y="45"/>
                      </a:cubicBezTo>
                      <a:cubicBezTo>
                        <a:pt x="165" y="37"/>
                        <a:pt x="148" y="29"/>
                        <a:pt x="135" y="14"/>
                      </a:cubicBezTo>
                      <a:cubicBezTo>
                        <a:pt x="130" y="9"/>
                        <a:pt x="123" y="4"/>
                        <a:pt x="114" y="0"/>
                      </a:cubicBezTo>
                      <a:cubicBezTo>
                        <a:pt x="104" y="17"/>
                        <a:pt x="94" y="29"/>
                        <a:pt x="86" y="34"/>
                      </a:cubicBezTo>
                      <a:cubicBezTo>
                        <a:pt x="72" y="42"/>
                        <a:pt x="55" y="60"/>
                        <a:pt x="55" y="70"/>
                      </a:cubicBezTo>
                      <a:cubicBezTo>
                        <a:pt x="55" y="72"/>
                        <a:pt x="55" y="74"/>
                        <a:pt x="59" y="76"/>
                      </a:cubicBezTo>
                      <a:cubicBezTo>
                        <a:pt x="72" y="83"/>
                        <a:pt x="79" y="97"/>
                        <a:pt x="76" y="108"/>
                      </a:cubicBezTo>
                      <a:cubicBezTo>
                        <a:pt x="75" y="115"/>
                        <a:pt x="69" y="126"/>
                        <a:pt x="45" y="128"/>
                      </a:cubicBezTo>
                      <a:cubicBezTo>
                        <a:pt x="30" y="129"/>
                        <a:pt x="21" y="132"/>
                        <a:pt x="17" y="137"/>
                      </a:cubicBezTo>
                      <a:cubicBezTo>
                        <a:pt x="14" y="141"/>
                        <a:pt x="13" y="147"/>
                        <a:pt x="15" y="157"/>
                      </a:cubicBezTo>
                      <a:cubicBezTo>
                        <a:pt x="17" y="168"/>
                        <a:pt x="10" y="176"/>
                        <a:pt x="6" y="182"/>
                      </a:cubicBezTo>
                      <a:cubicBezTo>
                        <a:pt x="0" y="190"/>
                        <a:pt x="0" y="191"/>
                        <a:pt x="5" y="194"/>
                      </a:cubicBezTo>
                      <a:cubicBezTo>
                        <a:pt x="13" y="201"/>
                        <a:pt x="28" y="220"/>
                        <a:pt x="50" y="250"/>
                      </a:cubicBezTo>
                      <a:cubicBezTo>
                        <a:pt x="55" y="244"/>
                        <a:pt x="62" y="238"/>
                        <a:pt x="74" y="238"/>
                      </a:cubicBezTo>
                    </a:path>
                  </a:pathLst>
                </a:custGeom>
                <a:grpFill/>
                <a:ln>
                  <a:noFill/>
                </a:ln>
                <a:effectLst/>
              </p:spPr>
              <p:txBody>
                <a:bodyPr wrap="none" anchor="ctr"/>
                <a:lstStyle/>
                <a:p>
                  <a:endParaRPr lang="en-US">
                    <a:latin typeface="Gudea" panose="02000000000000000000" pitchFamily="50" charset="0"/>
                  </a:endParaRPr>
                </a:p>
              </p:txBody>
            </p:sp>
            <p:sp>
              <p:nvSpPr>
                <p:cNvPr id="184" name="Freeform 177">
                  <a:extLst>
                    <a:ext uri="{FF2B5EF4-FFF2-40B4-BE49-F238E27FC236}">
                      <a16:creationId xmlns:a16="http://schemas.microsoft.com/office/drawing/2014/main" id="{984821B8-E3B5-4057-BB8B-0C2235B43BB2}"/>
                    </a:ext>
                  </a:extLst>
                </p:cNvPr>
                <p:cNvSpPr>
                  <a:spLocks noChangeArrowheads="1"/>
                </p:cNvSpPr>
                <p:nvPr/>
              </p:nvSpPr>
              <p:spPr bwMode="auto">
                <a:xfrm>
                  <a:off x="3166596" y="3660115"/>
                  <a:ext cx="62006" cy="16912"/>
                </a:xfrm>
                <a:custGeom>
                  <a:avLst/>
                  <a:gdLst>
                    <a:gd name="T0" fmla="*/ 117 w 147"/>
                    <a:gd name="T1" fmla="*/ 40 h 41"/>
                    <a:gd name="T2" fmla="*/ 117 w 147"/>
                    <a:gd name="T3" fmla="*/ 40 h 41"/>
                    <a:gd name="T4" fmla="*/ 146 w 147"/>
                    <a:gd name="T5" fmla="*/ 32 h 41"/>
                    <a:gd name="T6" fmla="*/ 145 w 147"/>
                    <a:gd name="T7" fmla="*/ 29 h 41"/>
                    <a:gd name="T8" fmla="*/ 26 w 147"/>
                    <a:gd name="T9" fmla="*/ 0 h 41"/>
                    <a:gd name="T10" fmla="*/ 0 w 147"/>
                    <a:gd name="T11" fmla="*/ 4 h 41"/>
                    <a:gd name="T12" fmla="*/ 117 w 147"/>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147" h="41">
                      <a:moveTo>
                        <a:pt x="117" y="40"/>
                      </a:moveTo>
                      <a:lnTo>
                        <a:pt x="117" y="40"/>
                      </a:lnTo>
                      <a:cubicBezTo>
                        <a:pt x="133" y="40"/>
                        <a:pt x="143" y="37"/>
                        <a:pt x="146" y="32"/>
                      </a:cubicBezTo>
                      <a:cubicBezTo>
                        <a:pt x="146" y="31"/>
                        <a:pt x="146" y="31"/>
                        <a:pt x="145" y="29"/>
                      </a:cubicBezTo>
                      <a:cubicBezTo>
                        <a:pt x="137" y="16"/>
                        <a:pt x="72" y="0"/>
                        <a:pt x="26" y="0"/>
                      </a:cubicBezTo>
                      <a:cubicBezTo>
                        <a:pt x="7" y="0"/>
                        <a:pt x="1" y="3"/>
                        <a:pt x="0" y="4"/>
                      </a:cubicBezTo>
                      <a:cubicBezTo>
                        <a:pt x="9" y="18"/>
                        <a:pt x="74" y="40"/>
                        <a:pt x="117" y="40"/>
                      </a:cubicBezTo>
                    </a:path>
                  </a:pathLst>
                </a:custGeom>
                <a:grpFill/>
                <a:ln>
                  <a:noFill/>
                </a:ln>
                <a:effectLst/>
              </p:spPr>
              <p:txBody>
                <a:bodyPr wrap="none" anchor="ctr"/>
                <a:lstStyle/>
                <a:p>
                  <a:endParaRPr lang="en-US">
                    <a:latin typeface="Gudea" panose="02000000000000000000" pitchFamily="50" charset="0"/>
                  </a:endParaRPr>
                </a:p>
              </p:txBody>
            </p:sp>
            <p:sp>
              <p:nvSpPr>
                <p:cNvPr id="185" name="Freeform 178">
                  <a:extLst>
                    <a:ext uri="{FF2B5EF4-FFF2-40B4-BE49-F238E27FC236}">
                      <a16:creationId xmlns:a16="http://schemas.microsoft.com/office/drawing/2014/main" id="{449BC2D8-A210-4DD8-9756-4275F1601636}"/>
                    </a:ext>
                  </a:extLst>
                </p:cNvPr>
                <p:cNvSpPr>
                  <a:spLocks noChangeArrowheads="1"/>
                </p:cNvSpPr>
                <p:nvPr/>
              </p:nvSpPr>
              <p:spPr bwMode="auto">
                <a:xfrm>
                  <a:off x="3534885" y="3656358"/>
                  <a:ext cx="50734" cy="18790"/>
                </a:xfrm>
                <a:custGeom>
                  <a:avLst/>
                  <a:gdLst>
                    <a:gd name="T0" fmla="*/ 55 w 121"/>
                    <a:gd name="T1" fmla="*/ 45 h 46"/>
                    <a:gd name="T2" fmla="*/ 119 w 121"/>
                    <a:gd name="T3" fmla="*/ 23 h 46"/>
                    <a:gd name="T4" fmla="*/ 119 w 121"/>
                    <a:gd name="T5" fmla="*/ 18 h 46"/>
                    <a:gd name="T6" fmla="*/ 47 w 121"/>
                    <a:gd name="T7" fmla="*/ 0 h 46"/>
                    <a:gd name="T8" fmla="*/ 2 w 121"/>
                    <a:gd name="T9" fmla="*/ 11 h 46"/>
                    <a:gd name="T10" fmla="*/ 4 w 121"/>
                    <a:gd name="T11" fmla="*/ 22 h 46"/>
                    <a:gd name="T12" fmla="*/ 55 w 121"/>
                    <a:gd name="T13" fmla="*/ 45 h 46"/>
                  </a:gdLst>
                  <a:ahLst/>
                  <a:cxnLst>
                    <a:cxn ang="0">
                      <a:pos x="T0" y="T1"/>
                    </a:cxn>
                    <a:cxn ang="0">
                      <a:pos x="T2" y="T3"/>
                    </a:cxn>
                    <a:cxn ang="0">
                      <a:pos x="T4" y="T5"/>
                    </a:cxn>
                    <a:cxn ang="0">
                      <a:pos x="T6" y="T7"/>
                    </a:cxn>
                    <a:cxn ang="0">
                      <a:pos x="T8" y="T9"/>
                    </a:cxn>
                    <a:cxn ang="0">
                      <a:pos x="T10" y="T11"/>
                    </a:cxn>
                    <a:cxn ang="0">
                      <a:pos x="T12" y="T13"/>
                    </a:cxn>
                  </a:cxnLst>
                  <a:rect l="0" t="0" r="r" b="b"/>
                  <a:pathLst>
                    <a:path w="121" h="46">
                      <a:moveTo>
                        <a:pt x="55" y="45"/>
                      </a:moveTo>
                      <a:cubicBezTo>
                        <a:pt x="87" y="45"/>
                        <a:pt x="116" y="30"/>
                        <a:pt x="119" y="23"/>
                      </a:cubicBezTo>
                      <a:cubicBezTo>
                        <a:pt x="120" y="21"/>
                        <a:pt x="120" y="20"/>
                        <a:pt x="119" y="18"/>
                      </a:cubicBezTo>
                      <a:cubicBezTo>
                        <a:pt x="112" y="8"/>
                        <a:pt x="79" y="0"/>
                        <a:pt x="47" y="0"/>
                      </a:cubicBezTo>
                      <a:cubicBezTo>
                        <a:pt x="19" y="0"/>
                        <a:pt x="5" y="6"/>
                        <a:pt x="2" y="11"/>
                      </a:cubicBezTo>
                      <a:cubicBezTo>
                        <a:pt x="2" y="12"/>
                        <a:pt x="0" y="15"/>
                        <a:pt x="4" y="22"/>
                      </a:cubicBezTo>
                      <a:cubicBezTo>
                        <a:pt x="17" y="41"/>
                        <a:pt x="39" y="45"/>
                        <a:pt x="55" y="45"/>
                      </a:cubicBezTo>
                    </a:path>
                  </a:pathLst>
                </a:custGeom>
                <a:grpFill/>
                <a:ln>
                  <a:noFill/>
                </a:ln>
                <a:effectLst/>
              </p:spPr>
              <p:txBody>
                <a:bodyPr wrap="none" anchor="ctr"/>
                <a:lstStyle/>
                <a:p>
                  <a:endParaRPr lang="en-US">
                    <a:latin typeface="Gudea" panose="02000000000000000000" pitchFamily="50" charset="0"/>
                  </a:endParaRPr>
                </a:p>
              </p:txBody>
            </p:sp>
            <p:sp>
              <p:nvSpPr>
                <p:cNvPr id="246" name="Freeform 239">
                  <a:extLst>
                    <a:ext uri="{FF2B5EF4-FFF2-40B4-BE49-F238E27FC236}">
                      <a16:creationId xmlns:a16="http://schemas.microsoft.com/office/drawing/2014/main" id="{54F4DC2A-A9B0-4B5F-93FC-CF472E17BEF9}"/>
                    </a:ext>
                  </a:extLst>
                </p:cNvPr>
                <p:cNvSpPr>
                  <a:spLocks noChangeArrowheads="1"/>
                </p:cNvSpPr>
                <p:nvPr/>
              </p:nvSpPr>
              <p:spPr bwMode="auto">
                <a:xfrm>
                  <a:off x="5521017" y="2076124"/>
                  <a:ext cx="274337" cy="400225"/>
                </a:xfrm>
                <a:custGeom>
                  <a:avLst/>
                  <a:gdLst>
                    <a:gd name="T0" fmla="*/ 57 w 643"/>
                    <a:gd name="T1" fmla="*/ 189 h 939"/>
                    <a:gd name="T2" fmla="*/ 34 w 643"/>
                    <a:gd name="T3" fmla="*/ 253 h 939"/>
                    <a:gd name="T4" fmla="*/ 39 w 643"/>
                    <a:gd name="T5" fmla="*/ 322 h 939"/>
                    <a:gd name="T6" fmla="*/ 41 w 643"/>
                    <a:gd name="T7" fmla="*/ 325 h 939"/>
                    <a:gd name="T8" fmla="*/ 72 w 643"/>
                    <a:gd name="T9" fmla="*/ 334 h 939"/>
                    <a:gd name="T10" fmla="*/ 134 w 643"/>
                    <a:gd name="T11" fmla="*/ 301 h 939"/>
                    <a:gd name="T12" fmla="*/ 145 w 643"/>
                    <a:gd name="T13" fmla="*/ 326 h 939"/>
                    <a:gd name="T14" fmla="*/ 120 w 643"/>
                    <a:gd name="T15" fmla="*/ 436 h 939"/>
                    <a:gd name="T16" fmla="*/ 256 w 643"/>
                    <a:gd name="T17" fmla="*/ 419 h 939"/>
                    <a:gd name="T18" fmla="*/ 258 w 643"/>
                    <a:gd name="T19" fmla="*/ 491 h 939"/>
                    <a:gd name="T20" fmla="*/ 281 w 643"/>
                    <a:gd name="T21" fmla="*/ 528 h 939"/>
                    <a:gd name="T22" fmla="*/ 228 w 643"/>
                    <a:gd name="T23" fmla="*/ 612 h 939"/>
                    <a:gd name="T24" fmla="*/ 173 w 643"/>
                    <a:gd name="T25" fmla="*/ 602 h 939"/>
                    <a:gd name="T26" fmla="*/ 151 w 643"/>
                    <a:gd name="T27" fmla="*/ 656 h 939"/>
                    <a:gd name="T28" fmla="*/ 119 w 643"/>
                    <a:gd name="T29" fmla="*/ 744 h 939"/>
                    <a:gd name="T30" fmla="*/ 143 w 643"/>
                    <a:gd name="T31" fmla="*/ 765 h 939"/>
                    <a:gd name="T32" fmla="*/ 225 w 643"/>
                    <a:gd name="T33" fmla="*/ 782 h 939"/>
                    <a:gd name="T34" fmla="*/ 302 w 643"/>
                    <a:gd name="T35" fmla="*/ 786 h 939"/>
                    <a:gd name="T36" fmla="*/ 230 w 643"/>
                    <a:gd name="T37" fmla="*/ 824 h 939"/>
                    <a:gd name="T38" fmla="*/ 101 w 643"/>
                    <a:gd name="T39" fmla="*/ 932 h 939"/>
                    <a:gd name="T40" fmla="*/ 115 w 643"/>
                    <a:gd name="T41" fmla="*/ 929 h 939"/>
                    <a:gd name="T42" fmla="*/ 197 w 643"/>
                    <a:gd name="T43" fmla="*/ 909 h 939"/>
                    <a:gd name="T44" fmla="*/ 242 w 643"/>
                    <a:gd name="T45" fmla="*/ 881 h 939"/>
                    <a:gd name="T46" fmla="*/ 300 w 643"/>
                    <a:gd name="T47" fmla="*/ 873 h 939"/>
                    <a:gd name="T48" fmla="*/ 415 w 643"/>
                    <a:gd name="T49" fmla="*/ 872 h 939"/>
                    <a:gd name="T50" fmla="*/ 607 w 643"/>
                    <a:gd name="T51" fmla="*/ 813 h 939"/>
                    <a:gd name="T52" fmla="*/ 580 w 643"/>
                    <a:gd name="T53" fmla="*/ 807 h 939"/>
                    <a:gd name="T54" fmla="*/ 602 w 643"/>
                    <a:gd name="T55" fmla="*/ 734 h 939"/>
                    <a:gd name="T56" fmla="*/ 582 w 643"/>
                    <a:gd name="T57" fmla="*/ 643 h 939"/>
                    <a:gd name="T58" fmla="*/ 525 w 643"/>
                    <a:gd name="T59" fmla="*/ 642 h 939"/>
                    <a:gd name="T60" fmla="*/ 506 w 643"/>
                    <a:gd name="T61" fmla="*/ 584 h 939"/>
                    <a:gd name="T62" fmla="*/ 445 w 643"/>
                    <a:gd name="T63" fmla="*/ 469 h 939"/>
                    <a:gd name="T64" fmla="*/ 371 w 643"/>
                    <a:gd name="T65" fmla="*/ 354 h 939"/>
                    <a:gd name="T66" fmla="*/ 289 w 643"/>
                    <a:gd name="T67" fmla="*/ 325 h 939"/>
                    <a:gd name="T68" fmla="*/ 264 w 643"/>
                    <a:gd name="T69" fmla="*/ 319 h 939"/>
                    <a:gd name="T70" fmla="*/ 291 w 643"/>
                    <a:gd name="T71" fmla="*/ 129 h 939"/>
                    <a:gd name="T72" fmla="*/ 182 w 643"/>
                    <a:gd name="T73" fmla="*/ 119 h 939"/>
                    <a:gd name="T74" fmla="*/ 256 w 643"/>
                    <a:gd name="T75" fmla="*/ 20 h 939"/>
                    <a:gd name="T76" fmla="*/ 248 w 643"/>
                    <a:gd name="T77" fmla="*/ 12 h 939"/>
                    <a:gd name="T78" fmla="*/ 123 w 643"/>
                    <a:gd name="T79" fmla="*/ 43 h 939"/>
                    <a:gd name="T80" fmla="*/ 72 w 643"/>
                    <a:gd name="T81" fmla="*/ 144 h 939"/>
                    <a:gd name="T82" fmla="*/ 36 w 643"/>
                    <a:gd name="T83" fmla="*/ 16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3" h="939">
                      <a:moveTo>
                        <a:pt x="5" y="155"/>
                      </a:moveTo>
                      <a:cubicBezTo>
                        <a:pt x="0" y="158"/>
                        <a:pt x="1" y="161"/>
                        <a:pt x="1" y="162"/>
                      </a:cubicBezTo>
                      <a:cubicBezTo>
                        <a:pt x="4" y="172"/>
                        <a:pt x="33" y="187"/>
                        <a:pt x="57" y="189"/>
                      </a:cubicBezTo>
                      <a:cubicBezTo>
                        <a:pt x="62" y="190"/>
                        <a:pt x="69" y="191"/>
                        <a:pt x="71" y="197"/>
                      </a:cubicBezTo>
                      <a:cubicBezTo>
                        <a:pt x="73" y="204"/>
                        <a:pt x="67" y="210"/>
                        <a:pt x="58" y="219"/>
                      </a:cubicBezTo>
                      <a:cubicBezTo>
                        <a:pt x="49" y="228"/>
                        <a:pt x="36" y="240"/>
                        <a:pt x="34" y="253"/>
                      </a:cubicBezTo>
                      <a:cubicBezTo>
                        <a:pt x="32" y="264"/>
                        <a:pt x="37" y="267"/>
                        <a:pt x="50" y="271"/>
                      </a:cubicBezTo>
                      <a:cubicBezTo>
                        <a:pt x="61" y="274"/>
                        <a:pt x="73" y="278"/>
                        <a:pt x="75" y="292"/>
                      </a:cubicBezTo>
                      <a:cubicBezTo>
                        <a:pt x="76" y="308"/>
                        <a:pt x="57" y="315"/>
                        <a:pt x="39" y="322"/>
                      </a:cubicBezTo>
                      <a:cubicBezTo>
                        <a:pt x="27" y="327"/>
                        <a:pt x="11" y="333"/>
                        <a:pt x="11" y="340"/>
                      </a:cubicBezTo>
                      <a:cubicBezTo>
                        <a:pt x="11" y="341"/>
                        <a:pt x="12" y="342"/>
                        <a:pt x="12" y="342"/>
                      </a:cubicBezTo>
                      <a:cubicBezTo>
                        <a:pt x="17" y="341"/>
                        <a:pt x="32" y="331"/>
                        <a:pt x="41" y="325"/>
                      </a:cubicBezTo>
                      <a:cubicBezTo>
                        <a:pt x="47" y="321"/>
                        <a:pt x="53" y="318"/>
                        <a:pt x="57" y="315"/>
                      </a:cubicBezTo>
                      <a:cubicBezTo>
                        <a:pt x="59" y="314"/>
                        <a:pt x="61" y="314"/>
                        <a:pt x="62" y="314"/>
                      </a:cubicBezTo>
                      <a:cubicBezTo>
                        <a:pt x="72" y="314"/>
                        <a:pt x="72" y="325"/>
                        <a:pt x="72" y="334"/>
                      </a:cubicBezTo>
                      <a:cubicBezTo>
                        <a:pt x="72" y="355"/>
                        <a:pt x="75" y="363"/>
                        <a:pt x="90" y="361"/>
                      </a:cubicBezTo>
                      <a:cubicBezTo>
                        <a:pt x="111" y="357"/>
                        <a:pt x="116" y="338"/>
                        <a:pt x="120" y="323"/>
                      </a:cubicBezTo>
                      <a:cubicBezTo>
                        <a:pt x="122" y="311"/>
                        <a:pt x="125" y="301"/>
                        <a:pt x="134" y="301"/>
                      </a:cubicBezTo>
                      <a:lnTo>
                        <a:pt x="136" y="301"/>
                      </a:lnTo>
                      <a:cubicBezTo>
                        <a:pt x="141" y="302"/>
                        <a:pt x="143" y="304"/>
                        <a:pt x="144" y="306"/>
                      </a:cubicBezTo>
                      <a:cubicBezTo>
                        <a:pt x="148" y="311"/>
                        <a:pt x="146" y="318"/>
                        <a:pt x="145" y="326"/>
                      </a:cubicBezTo>
                      <a:cubicBezTo>
                        <a:pt x="143" y="335"/>
                        <a:pt x="141" y="347"/>
                        <a:pt x="146" y="357"/>
                      </a:cubicBezTo>
                      <a:cubicBezTo>
                        <a:pt x="155" y="374"/>
                        <a:pt x="142" y="394"/>
                        <a:pt x="131" y="412"/>
                      </a:cubicBezTo>
                      <a:cubicBezTo>
                        <a:pt x="126" y="421"/>
                        <a:pt x="119" y="431"/>
                        <a:pt x="120" y="436"/>
                      </a:cubicBezTo>
                      <a:cubicBezTo>
                        <a:pt x="120" y="438"/>
                        <a:pt x="129" y="442"/>
                        <a:pt x="151" y="442"/>
                      </a:cubicBezTo>
                      <a:cubicBezTo>
                        <a:pt x="175" y="442"/>
                        <a:pt x="206" y="436"/>
                        <a:pt x="219" y="422"/>
                      </a:cubicBezTo>
                      <a:cubicBezTo>
                        <a:pt x="234" y="406"/>
                        <a:pt x="250" y="406"/>
                        <a:pt x="256" y="419"/>
                      </a:cubicBezTo>
                      <a:cubicBezTo>
                        <a:pt x="260" y="429"/>
                        <a:pt x="257" y="443"/>
                        <a:pt x="248" y="453"/>
                      </a:cubicBezTo>
                      <a:cubicBezTo>
                        <a:pt x="241" y="461"/>
                        <a:pt x="238" y="469"/>
                        <a:pt x="240" y="475"/>
                      </a:cubicBezTo>
                      <a:cubicBezTo>
                        <a:pt x="242" y="482"/>
                        <a:pt x="248" y="488"/>
                        <a:pt x="258" y="491"/>
                      </a:cubicBezTo>
                      <a:lnTo>
                        <a:pt x="259" y="492"/>
                      </a:lnTo>
                      <a:cubicBezTo>
                        <a:pt x="274" y="497"/>
                        <a:pt x="283" y="500"/>
                        <a:pt x="286" y="507"/>
                      </a:cubicBezTo>
                      <a:cubicBezTo>
                        <a:pt x="288" y="514"/>
                        <a:pt x="285" y="521"/>
                        <a:pt x="281" y="528"/>
                      </a:cubicBezTo>
                      <a:cubicBezTo>
                        <a:pt x="276" y="537"/>
                        <a:pt x="277" y="551"/>
                        <a:pt x="277" y="565"/>
                      </a:cubicBezTo>
                      <a:cubicBezTo>
                        <a:pt x="278" y="576"/>
                        <a:pt x="278" y="587"/>
                        <a:pt x="275" y="595"/>
                      </a:cubicBezTo>
                      <a:cubicBezTo>
                        <a:pt x="270" y="610"/>
                        <a:pt x="241" y="612"/>
                        <a:pt x="228" y="612"/>
                      </a:cubicBezTo>
                      <a:cubicBezTo>
                        <a:pt x="216" y="612"/>
                        <a:pt x="188" y="610"/>
                        <a:pt x="186" y="598"/>
                      </a:cubicBezTo>
                      <a:cubicBezTo>
                        <a:pt x="186" y="598"/>
                        <a:pt x="185" y="598"/>
                        <a:pt x="183" y="598"/>
                      </a:cubicBezTo>
                      <a:cubicBezTo>
                        <a:pt x="179" y="598"/>
                        <a:pt x="175" y="600"/>
                        <a:pt x="173" y="602"/>
                      </a:cubicBezTo>
                      <a:cubicBezTo>
                        <a:pt x="173" y="603"/>
                        <a:pt x="172" y="604"/>
                        <a:pt x="173" y="607"/>
                      </a:cubicBezTo>
                      <a:cubicBezTo>
                        <a:pt x="179" y="619"/>
                        <a:pt x="169" y="630"/>
                        <a:pt x="161" y="640"/>
                      </a:cubicBezTo>
                      <a:cubicBezTo>
                        <a:pt x="156" y="645"/>
                        <a:pt x="151" y="652"/>
                        <a:pt x="151" y="656"/>
                      </a:cubicBezTo>
                      <a:cubicBezTo>
                        <a:pt x="152" y="659"/>
                        <a:pt x="162" y="662"/>
                        <a:pt x="168" y="664"/>
                      </a:cubicBezTo>
                      <a:cubicBezTo>
                        <a:pt x="180" y="668"/>
                        <a:pt x="196" y="672"/>
                        <a:pt x="196" y="686"/>
                      </a:cubicBezTo>
                      <a:cubicBezTo>
                        <a:pt x="198" y="710"/>
                        <a:pt x="159" y="732"/>
                        <a:pt x="119" y="744"/>
                      </a:cubicBezTo>
                      <a:cubicBezTo>
                        <a:pt x="111" y="746"/>
                        <a:pt x="106" y="749"/>
                        <a:pt x="107" y="752"/>
                      </a:cubicBezTo>
                      <a:cubicBezTo>
                        <a:pt x="108" y="759"/>
                        <a:pt x="121" y="767"/>
                        <a:pt x="134" y="767"/>
                      </a:cubicBezTo>
                      <a:cubicBezTo>
                        <a:pt x="138" y="767"/>
                        <a:pt x="141" y="766"/>
                        <a:pt x="143" y="765"/>
                      </a:cubicBezTo>
                      <a:cubicBezTo>
                        <a:pt x="156" y="755"/>
                        <a:pt x="164" y="760"/>
                        <a:pt x="170" y="765"/>
                      </a:cubicBezTo>
                      <a:cubicBezTo>
                        <a:pt x="175" y="770"/>
                        <a:pt x="180" y="774"/>
                        <a:pt x="192" y="774"/>
                      </a:cubicBezTo>
                      <a:cubicBezTo>
                        <a:pt x="204" y="774"/>
                        <a:pt x="215" y="778"/>
                        <a:pt x="225" y="782"/>
                      </a:cubicBezTo>
                      <a:cubicBezTo>
                        <a:pt x="240" y="787"/>
                        <a:pt x="254" y="791"/>
                        <a:pt x="270" y="785"/>
                      </a:cubicBezTo>
                      <a:cubicBezTo>
                        <a:pt x="279" y="782"/>
                        <a:pt x="286" y="780"/>
                        <a:pt x="291" y="780"/>
                      </a:cubicBezTo>
                      <a:cubicBezTo>
                        <a:pt x="299" y="780"/>
                        <a:pt x="301" y="784"/>
                        <a:pt x="302" y="786"/>
                      </a:cubicBezTo>
                      <a:cubicBezTo>
                        <a:pt x="304" y="791"/>
                        <a:pt x="303" y="799"/>
                        <a:pt x="282" y="815"/>
                      </a:cubicBezTo>
                      <a:cubicBezTo>
                        <a:pt x="271" y="824"/>
                        <a:pt x="257" y="825"/>
                        <a:pt x="248" y="825"/>
                      </a:cubicBezTo>
                      <a:cubicBezTo>
                        <a:pt x="242" y="825"/>
                        <a:pt x="236" y="824"/>
                        <a:pt x="230" y="824"/>
                      </a:cubicBezTo>
                      <a:cubicBezTo>
                        <a:pt x="225" y="824"/>
                        <a:pt x="220" y="823"/>
                        <a:pt x="215" y="823"/>
                      </a:cubicBezTo>
                      <a:cubicBezTo>
                        <a:pt x="207" y="823"/>
                        <a:pt x="201" y="824"/>
                        <a:pt x="197" y="827"/>
                      </a:cubicBezTo>
                      <a:cubicBezTo>
                        <a:pt x="176" y="838"/>
                        <a:pt x="106" y="904"/>
                        <a:pt x="101" y="932"/>
                      </a:cubicBezTo>
                      <a:cubicBezTo>
                        <a:pt x="101" y="934"/>
                        <a:pt x="100" y="936"/>
                        <a:pt x="101" y="937"/>
                      </a:cubicBezTo>
                      <a:lnTo>
                        <a:pt x="102" y="938"/>
                      </a:lnTo>
                      <a:cubicBezTo>
                        <a:pt x="104" y="938"/>
                        <a:pt x="110" y="933"/>
                        <a:pt x="115" y="929"/>
                      </a:cubicBezTo>
                      <a:cubicBezTo>
                        <a:pt x="123" y="921"/>
                        <a:pt x="135" y="911"/>
                        <a:pt x="151" y="904"/>
                      </a:cubicBezTo>
                      <a:cubicBezTo>
                        <a:pt x="159" y="901"/>
                        <a:pt x="166" y="899"/>
                        <a:pt x="172" y="899"/>
                      </a:cubicBezTo>
                      <a:cubicBezTo>
                        <a:pt x="183" y="899"/>
                        <a:pt x="191" y="904"/>
                        <a:pt x="197" y="909"/>
                      </a:cubicBezTo>
                      <a:cubicBezTo>
                        <a:pt x="202" y="912"/>
                        <a:pt x="206" y="914"/>
                        <a:pt x="210" y="915"/>
                      </a:cubicBezTo>
                      <a:cubicBezTo>
                        <a:pt x="217" y="915"/>
                        <a:pt x="220" y="907"/>
                        <a:pt x="223" y="900"/>
                      </a:cubicBezTo>
                      <a:cubicBezTo>
                        <a:pt x="227" y="891"/>
                        <a:pt x="232" y="881"/>
                        <a:pt x="242" y="881"/>
                      </a:cubicBezTo>
                      <a:cubicBezTo>
                        <a:pt x="243" y="881"/>
                        <a:pt x="244" y="881"/>
                        <a:pt x="245" y="881"/>
                      </a:cubicBezTo>
                      <a:cubicBezTo>
                        <a:pt x="249" y="882"/>
                        <a:pt x="255" y="880"/>
                        <a:pt x="261" y="878"/>
                      </a:cubicBezTo>
                      <a:cubicBezTo>
                        <a:pt x="271" y="875"/>
                        <a:pt x="283" y="870"/>
                        <a:pt x="300" y="873"/>
                      </a:cubicBezTo>
                      <a:cubicBezTo>
                        <a:pt x="320" y="876"/>
                        <a:pt x="338" y="871"/>
                        <a:pt x="355" y="858"/>
                      </a:cubicBezTo>
                      <a:cubicBezTo>
                        <a:pt x="364" y="850"/>
                        <a:pt x="380" y="857"/>
                        <a:pt x="395" y="864"/>
                      </a:cubicBezTo>
                      <a:cubicBezTo>
                        <a:pt x="403" y="868"/>
                        <a:pt x="411" y="872"/>
                        <a:pt x="415" y="872"/>
                      </a:cubicBezTo>
                      <a:cubicBezTo>
                        <a:pt x="429" y="863"/>
                        <a:pt x="481" y="854"/>
                        <a:pt x="506" y="855"/>
                      </a:cubicBezTo>
                      <a:lnTo>
                        <a:pt x="506" y="855"/>
                      </a:lnTo>
                      <a:cubicBezTo>
                        <a:pt x="530" y="855"/>
                        <a:pt x="591" y="828"/>
                        <a:pt x="607" y="813"/>
                      </a:cubicBezTo>
                      <a:cubicBezTo>
                        <a:pt x="610" y="810"/>
                        <a:pt x="611" y="808"/>
                        <a:pt x="611" y="808"/>
                      </a:cubicBezTo>
                      <a:cubicBezTo>
                        <a:pt x="610" y="808"/>
                        <a:pt x="606" y="806"/>
                        <a:pt x="594" y="806"/>
                      </a:cubicBezTo>
                      <a:cubicBezTo>
                        <a:pt x="590" y="806"/>
                        <a:pt x="584" y="806"/>
                        <a:pt x="580" y="807"/>
                      </a:cubicBezTo>
                      <a:cubicBezTo>
                        <a:pt x="569" y="809"/>
                        <a:pt x="562" y="805"/>
                        <a:pt x="559" y="798"/>
                      </a:cubicBezTo>
                      <a:cubicBezTo>
                        <a:pt x="555" y="787"/>
                        <a:pt x="563" y="768"/>
                        <a:pt x="580" y="752"/>
                      </a:cubicBezTo>
                      <a:cubicBezTo>
                        <a:pt x="587" y="745"/>
                        <a:pt x="594" y="740"/>
                        <a:pt x="602" y="734"/>
                      </a:cubicBezTo>
                      <a:cubicBezTo>
                        <a:pt x="621" y="719"/>
                        <a:pt x="640" y="704"/>
                        <a:pt x="642" y="682"/>
                      </a:cubicBezTo>
                      <a:cubicBezTo>
                        <a:pt x="642" y="677"/>
                        <a:pt x="639" y="671"/>
                        <a:pt x="634" y="665"/>
                      </a:cubicBezTo>
                      <a:cubicBezTo>
                        <a:pt x="622" y="652"/>
                        <a:pt x="597" y="643"/>
                        <a:pt x="582" y="643"/>
                      </a:cubicBezTo>
                      <a:cubicBezTo>
                        <a:pt x="577" y="643"/>
                        <a:pt x="573" y="644"/>
                        <a:pt x="573" y="646"/>
                      </a:cubicBezTo>
                      <a:cubicBezTo>
                        <a:pt x="568" y="656"/>
                        <a:pt x="561" y="661"/>
                        <a:pt x="552" y="661"/>
                      </a:cubicBezTo>
                      <a:cubicBezTo>
                        <a:pt x="543" y="661"/>
                        <a:pt x="533" y="654"/>
                        <a:pt x="525" y="642"/>
                      </a:cubicBezTo>
                      <a:cubicBezTo>
                        <a:pt x="517" y="628"/>
                        <a:pt x="522" y="615"/>
                        <a:pt x="525" y="607"/>
                      </a:cubicBezTo>
                      <a:cubicBezTo>
                        <a:pt x="525" y="605"/>
                        <a:pt x="526" y="604"/>
                        <a:pt x="526" y="602"/>
                      </a:cubicBezTo>
                      <a:cubicBezTo>
                        <a:pt x="517" y="600"/>
                        <a:pt x="509" y="589"/>
                        <a:pt x="506" y="584"/>
                      </a:cubicBezTo>
                      <a:cubicBezTo>
                        <a:pt x="501" y="575"/>
                        <a:pt x="496" y="562"/>
                        <a:pt x="498" y="554"/>
                      </a:cubicBezTo>
                      <a:cubicBezTo>
                        <a:pt x="500" y="549"/>
                        <a:pt x="493" y="522"/>
                        <a:pt x="479" y="499"/>
                      </a:cubicBezTo>
                      <a:cubicBezTo>
                        <a:pt x="472" y="487"/>
                        <a:pt x="460" y="472"/>
                        <a:pt x="445" y="469"/>
                      </a:cubicBezTo>
                      <a:cubicBezTo>
                        <a:pt x="408" y="460"/>
                        <a:pt x="399" y="414"/>
                        <a:pt x="393" y="384"/>
                      </a:cubicBezTo>
                      <a:cubicBezTo>
                        <a:pt x="392" y="379"/>
                        <a:pt x="391" y="375"/>
                        <a:pt x="390" y="372"/>
                      </a:cubicBezTo>
                      <a:cubicBezTo>
                        <a:pt x="387" y="359"/>
                        <a:pt x="381" y="357"/>
                        <a:pt x="371" y="354"/>
                      </a:cubicBezTo>
                      <a:cubicBezTo>
                        <a:pt x="362" y="352"/>
                        <a:pt x="350" y="348"/>
                        <a:pt x="340" y="335"/>
                      </a:cubicBezTo>
                      <a:cubicBezTo>
                        <a:pt x="333" y="327"/>
                        <a:pt x="324" y="322"/>
                        <a:pt x="311" y="322"/>
                      </a:cubicBezTo>
                      <a:cubicBezTo>
                        <a:pt x="303" y="322"/>
                        <a:pt x="296" y="324"/>
                        <a:pt x="289" y="325"/>
                      </a:cubicBezTo>
                      <a:cubicBezTo>
                        <a:pt x="284" y="326"/>
                        <a:pt x="280" y="326"/>
                        <a:pt x="277" y="327"/>
                      </a:cubicBezTo>
                      <a:cubicBezTo>
                        <a:pt x="277" y="327"/>
                        <a:pt x="277" y="327"/>
                        <a:pt x="276" y="327"/>
                      </a:cubicBezTo>
                      <a:cubicBezTo>
                        <a:pt x="270" y="327"/>
                        <a:pt x="266" y="324"/>
                        <a:pt x="264" y="319"/>
                      </a:cubicBezTo>
                      <a:cubicBezTo>
                        <a:pt x="260" y="305"/>
                        <a:pt x="280" y="280"/>
                        <a:pt x="300" y="266"/>
                      </a:cubicBezTo>
                      <a:cubicBezTo>
                        <a:pt x="324" y="250"/>
                        <a:pt x="356" y="157"/>
                        <a:pt x="356" y="138"/>
                      </a:cubicBezTo>
                      <a:cubicBezTo>
                        <a:pt x="354" y="135"/>
                        <a:pt x="336" y="129"/>
                        <a:pt x="291" y="129"/>
                      </a:cubicBezTo>
                      <a:cubicBezTo>
                        <a:pt x="261" y="129"/>
                        <a:pt x="232" y="132"/>
                        <a:pt x="224" y="136"/>
                      </a:cubicBezTo>
                      <a:cubicBezTo>
                        <a:pt x="219" y="138"/>
                        <a:pt x="215" y="140"/>
                        <a:pt x="210" y="140"/>
                      </a:cubicBezTo>
                      <a:cubicBezTo>
                        <a:pt x="195" y="140"/>
                        <a:pt x="184" y="129"/>
                        <a:pt x="182" y="119"/>
                      </a:cubicBezTo>
                      <a:cubicBezTo>
                        <a:pt x="181" y="111"/>
                        <a:pt x="185" y="104"/>
                        <a:pt x="193" y="101"/>
                      </a:cubicBezTo>
                      <a:cubicBezTo>
                        <a:pt x="212" y="93"/>
                        <a:pt x="248" y="55"/>
                        <a:pt x="247" y="44"/>
                      </a:cubicBezTo>
                      <a:cubicBezTo>
                        <a:pt x="245" y="35"/>
                        <a:pt x="251" y="27"/>
                        <a:pt x="256" y="20"/>
                      </a:cubicBezTo>
                      <a:cubicBezTo>
                        <a:pt x="264" y="9"/>
                        <a:pt x="265" y="7"/>
                        <a:pt x="260" y="2"/>
                      </a:cubicBezTo>
                      <a:cubicBezTo>
                        <a:pt x="258" y="0"/>
                        <a:pt x="256" y="0"/>
                        <a:pt x="256" y="0"/>
                      </a:cubicBezTo>
                      <a:cubicBezTo>
                        <a:pt x="254" y="0"/>
                        <a:pt x="250" y="8"/>
                        <a:pt x="248" y="12"/>
                      </a:cubicBezTo>
                      <a:cubicBezTo>
                        <a:pt x="244" y="20"/>
                        <a:pt x="240" y="28"/>
                        <a:pt x="234" y="33"/>
                      </a:cubicBezTo>
                      <a:cubicBezTo>
                        <a:pt x="220" y="44"/>
                        <a:pt x="195" y="45"/>
                        <a:pt x="146" y="35"/>
                      </a:cubicBezTo>
                      <a:cubicBezTo>
                        <a:pt x="137" y="34"/>
                        <a:pt x="130" y="36"/>
                        <a:pt x="123" y="43"/>
                      </a:cubicBezTo>
                      <a:cubicBezTo>
                        <a:pt x="110" y="57"/>
                        <a:pt x="105" y="81"/>
                        <a:pt x="106" y="93"/>
                      </a:cubicBezTo>
                      <a:cubicBezTo>
                        <a:pt x="107" y="107"/>
                        <a:pt x="95" y="117"/>
                        <a:pt x="85" y="125"/>
                      </a:cubicBezTo>
                      <a:cubicBezTo>
                        <a:pt x="76" y="133"/>
                        <a:pt x="70" y="139"/>
                        <a:pt x="72" y="144"/>
                      </a:cubicBezTo>
                      <a:cubicBezTo>
                        <a:pt x="75" y="153"/>
                        <a:pt x="75" y="162"/>
                        <a:pt x="70" y="169"/>
                      </a:cubicBezTo>
                      <a:cubicBezTo>
                        <a:pt x="64" y="178"/>
                        <a:pt x="52" y="179"/>
                        <a:pt x="43" y="171"/>
                      </a:cubicBezTo>
                      <a:cubicBezTo>
                        <a:pt x="41" y="169"/>
                        <a:pt x="38" y="167"/>
                        <a:pt x="36" y="164"/>
                      </a:cubicBezTo>
                      <a:cubicBezTo>
                        <a:pt x="30" y="157"/>
                        <a:pt x="24" y="150"/>
                        <a:pt x="16" y="150"/>
                      </a:cubicBezTo>
                      <a:cubicBezTo>
                        <a:pt x="13" y="150"/>
                        <a:pt x="9" y="151"/>
                        <a:pt x="5" y="155"/>
                      </a:cubicBezTo>
                    </a:path>
                  </a:pathLst>
                </a:custGeom>
                <a:grpFill/>
                <a:ln>
                  <a:noFill/>
                </a:ln>
                <a:effectLst/>
              </p:spPr>
              <p:txBody>
                <a:bodyPr wrap="none" anchor="ctr"/>
                <a:lstStyle/>
                <a:p>
                  <a:endParaRPr lang="en-US">
                    <a:latin typeface="Gudea" panose="02000000000000000000" pitchFamily="50" charset="0"/>
                  </a:endParaRPr>
                </a:p>
              </p:txBody>
            </p:sp>
            <p:sp>
              <p:nvSpPr>
                <p:cNvPr id="255" name="Freeform 248">
                  <a:extLst>
                    <a:ext uri="{FF2B5EF4-FFF2-40B4-BE49-F238E27FC236}">
                      <a16:creationId xmlns:a16="http://schemas.microsoft.com/office/drawing/2014/main" id="{F1DE5AC8-3863-4E39-BCCB-15E8776CAC35}"/>
                    </a:ext>
                  </a:extLst>
                </p:cNvPr>
                <p:cNvSpPr>
                  <a:spLocks noChangeArrowheads="1"/>
                </p:cNvSpPr>
                <p:nvPr/>
              </p:nvSpPr>
              <p:spPr bwMode="auto">
                <a:xfrm>
                  <a:off x="6819426" y="4109196"/>
                  <a:ext cx="253668" cy="311914"/>
                </a:xfrm>
                <a:custGeom>
                  <a:avLst/>
                  <a:gdLst>
                    <a:gd name="T0" fmla="*/ 566 w 595"/>
                    <a:gd name="T1" fmla="*/ 107 h 732"/>
                    <a:gd name="T2" fmla="*/ 572 w 595"/>
                    <a:gd name="T3" fmla="*/ 72 h 732"/>
                    <a:gd name="T4" fmla="*/ 520 w 595"/>
                    <a:gd name="T5" fmla="*/ 53 h 732"/>
                    <a:gd name="T6" fmla="*/ 440 w 595"/>
                    <a:gd name="T7" fmla="*/ 97 h 732"/>
                    <a:gd name="T8" fmla="*/ 412 w 595"/>
                    <a:gd name="T9" fmla="*/ 111 h 732"/>
                    <a:gd name="T10" fmla="*/ 235 w 595"/>
                    <a:gd name="T11" fmla="*/ 44 h 732"/>
                    <a:gd name="T12" fmla="*/ 159 w 595"/>
                    <a:gd name="T13" fmla="*/ 30 h 732"/>
                    <a:gd name="T14" fmla="*/ 113 w 595"/>
                    <a:gd name="T15" fmla="*/ 7 h 732"/>
                    <a:gd name="T16" fmla="*/ 73 w 595"/>
                    <a:gd name="T17" fmla="*/ 4 h 732"/>
                    <a:gd name="T18" fmla="*/ 10 w 595"/>
                    <a:gd name="T19" fmla="*/ 51 h 732"/>
                    <a:gd name="T20" fmla="*/ 49 w 595"/>
                    <a:gd name="T21" fmla="*/ 134 h 732"/>
                    <a:gd name="T22" fmla="*/ 81 w 595"/>
                    <a:gd name="T23" fmla="*/ 164 h 732"/>
                    <a:gd name="T24" fmla="*/ 24 w 595"/>
                    <a:gd name="T25" fmla="*/ 321 h 732"/>
                    <a:gd name="T26" fmla="*/ 23 w 595"/>
                    <a:gd name="T27" fmla="*/ 323 h 732"/>
                    <a:gd name="T28" fmla="*/ 21 w 595"/>
                    <a:gd name="T29" fmla="*/ 326 h 732"/>
                    <a:gd name="T30" fmla="*/ 19 w 595"/>
                    <a:gd name="T31" fmla="*/ 329 h 732"/>
                    <a:gd name="T32" fmla="*/ 17 w 595"/>
                    <a:gd name="T33" fmla="*/ 334 h 732"/>
                    <a:gd name="T34" fmla="*/ 14 w 595"/>
                    <a:gd name="T35" fmla="*/ 340 h 732"/>
                    <a:gd name="T36" fmla="*/ 10 w 595"/>
                    <a:gd name="T37" fmla="*/ 348 h 732"/>
                    <a:gd name="T38" fmla="*/ 7 w 595"/>
                    <a:gd name="T39" fmla="*/ 358 h 732"/>
                    <a:gd name="T40" fmla="*/ 54 w 595"/>
                    <a:gd name="T41" fmla="*/ 393 h 732"/>
                    <a:gd name="T42" fmla="*/ 0 w 595"/>
                    <a:gd name="T43" fmla="*/ 441 h 732"/>
                    <a:gd name="T44" fmla="*/ 288 w 595"/>
                    <a:gd name="T45" fmla="*/ 599 h 732"/>
                    <a:gd name="T46" fmla="*/ 301 w 595"/>
                    <a:gd name="T47" fmla="*/ 658 h 732"/>
                    <a:gd name="T48" fmla="*/ 314 w 595"/>
                    <a:gd name="T49" fmla="*/ 667 h 732"/>
                    <a:gd name="T50" fmla="*/ 329 w 595"/>
                    <a:gd name="T51" fmla="*/ 678 h 732"/>
                    <a:gd name="T52" fmla="*/ 346 w 595"/>
                    <a:gd name="T53" fmla="*/ 691 h 732"/>
                    <a:gd name="T54" fmla="*/ 365 w 595"/>
                    <a:gd name="T55" fmla="*/ 704 h 732"/>
                    <a:gd name="T56" fmla="*/ 385 w 595"/>
                    <a:gd name="T57" fmla="*/ 718 h 732"/>
                    <a:gd name="T58" fmla="*/ 403 w 595"/>
                    <a:gd name="T59" fmla="*/ 731 h 732"/>
                    <a:gd name="T60" fmla="*/ 506 w 595"/>
                    <a:gd name="T61" fmla="*/ 544 h 732"/>
                    <a:gd name="T62" fmla="*/ 545 w 595"/>
                    <a:gd name="T63" fmla="*/ 521 h 732"/>
                    <a:gd name="T64" fmla="*/ 566 w 595"/>
                    <a:gd name="T65" fmla="*/ 504 h 732"/>
                    <a:gd name="T66" fmla="*/ 534 w 595"/>
                    <a:gd name="T67" fmla="*/ 440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732">
                      <a:moveTo>
                        <a:pt x="530" y="163"/>
                      </a:moveTo>
                      <a:lnTo>
                        <a:pt x="566" y="107"/>
                      </a:lnTo>
                      <a:lnTo>
                        <a:pt x="594" y="66"/>
                      </a:lnTo>
                      <a:cubicBezTo>
                        <a:pt x="583" y="68"/>
                        <a:pt x="575" y="71"/>
                        <a:pt x="572" y="72"/>
                      </a:cubicBezTo>
                      <a:cubicBezTo>
                        <a:pt x="557" y="80"/>
                        <a:pt x="533" y="70"/>
                        <a:pt x="527" y="54"/>
                      </a:cubicBezTo>
                      <a:cubicBezTo>
                        <a:pt x="526" y="53"/>
                        <a:pt x="524" y="53"/>
                        <a:pt x="520" y="53"/>
                      </a:cubicBezTo>
                      <a:cubicBezTo>
                        <a:pt x="509" y="53"/>
                        <a:pt x="488" y="60"/>
                        <a:pt x="469" y="71"/>
                      </a:cubicBezTo>
                      <a:cubicBezTo>
                        <a:pt x="457" y="77"/>
                        <a:pt x="448" y="88"/>
                        <a:pt x="440" y="97"/>
                      </a:cubicBezTo>
                      <a:cubicBezTo>
                        <a:pt x="432" y="106"/>
                        <a:pt x="426" y="113"/>
                        <a:pt x="418" y="113"/>
                      </a:cubicBezTo>
                      <a:cubicBezTo>
                        <a:pt x="416" y="113"/>
                        <a:pt x="414" y="112"/>
                        <a:pt x="412" y="111"/>
                      </a:cubicBezTo>
                      <a:cubicBezTo>
                        <a:pt x="404" y="105"/>
                        <a:pt x="345" y="97"/>
                        <a:pt x="327" y="97"/>
                      </a:cubicBezTo>
                      <a:cubicBezTo>
                        <a:pt x="307" y="97"/>
                        <a:pt x="250" y="58"/>
                        <a:pt x="235" y="44"/>
                      </a:cubicBezTo>
                      <a:cubicBezTo>
                        <a:pt x="227" y="37"/>
                        <a:pt x="205" y="36"/>
                        <a:pt x="188" y="35"/>
                      </a:cubicBezTo>
                      <a:cubicBezTo>
                        <a:pt x="175" y="34"/>
                        <a:pt x="164" y="33"/>
                        <a:pt x="159" y="30"/>
                      </a:cubicBezTo>
                      <a:cubicBezTo>
                        <a:pt x="155" y="28"/>
                        <a:pt x="149" y="26"/>
                        <a:pt x="143" y="23"/>
                      </a:cubicBezTo>
                      <a:cubicBezTo>
                        <a:pt x="131" y="19"/>
                        <a:pt x="119" y="14"/>
                        <a:pt x="113" y="7"/>
                      </a:cubicBezTo>
                      <a:cubicBezTo>
                        <a:pt x="109" y="2"/>
                        <a:pt x="100" y="0"/>
                        <a:pt x="87" y="1"/>
                      </a:cubicBezTo>
                      <a:cubicBezTo>
                        <a:pt x="83" y="2"/>
                        <a:pt x="78" y="2"/>
                        <a:pt x="73" y="4"/>
                      </a:cubicBezTo>
                      <a:cubicBezTo>
                        <a:pt x="57" y="7"/>
                        <a:pt x="19" y="30"/>
                        <a:pt x="17" y="40"/>
                      </a:cubicBezTo>
                      <a:cubicBezTo>
                        <a:pt x="16" y="44"/>
                        <a:pt x="13" y="48"/>
                        <a:pt x="10" y="51"/>
                      </a:cubicBezTo>
                      <a:lnTo>
                        <a:pt x="41" y="79"/>
                      </a:lnTo>
                      <a:lnTo>
                        <a:pt x="49" y="134"/>
                      </a:lnTo>
                      <a:lnTo>
                        <a:pt x="81" y="162"/>
                      </a:lnTo>
                      <a:lnTo>
                        <a:pt x="81" y="164"/>
                      </a:lnTo>
                      <a:cubicBezTo>
                        <a:pt x="81" y="165"/>
                        <a:pt x="81" y="196"/>
                        <a:pt x="77" y="228"/>
                      </a:cubicBezTo>
                      <a:cubicBezTo>
                        <a:pt x="73" y="262"/>
                        <a:pt x="43" y="302"/>
                        <a:pt x="24" y="321"/>
                      </a:cubicBezTo>
                      <a:cubicBezTo>
                        <a:pt x="24" y="321"/>
                        <a:pt x="24" y="322"/>
                        <a:pt x="23" y="322"/>
                      </a:cubicBezTo>
                      <a:cubicBezTo>
                        <a:pt x="23" y="323"/>
                        <a:pt x="23" y="323"/>
                        <a:pt x="23" y="323"/>
                      </a:cubicBezTo>
                      <a:lnTo>
                        <a:pt x="22" y="324"/>
                      </a:lnTo>
                      <a:cubicBezTo>
                        <a:pt x="22" y="325"/>
                        <a:pt x="21" y="325"/>
                        <a:pt x="21" y="326"/>
                      </a:cubicBezTo>
                      <a:cubicBezTo>
                        <a:pt x="21" y="326"/>
                        <a:pt x="21" y="327"/>
                        <a:pt x="20" y="327"/>
                      </a:cubicBezTo>
                      <a:cubicBezTo>
                        <a:pt x="20" y="328"/>
                        <a:pt x="19" y="329"/>
                        <a:pt x="19" y="329"/>
                      </a:cubicBezTo>
                      <a:cubicBezTo>
                        <a:pt x="19" y="330"/>
                        <a:pt x="18" y="331"/>
                        <a:pt x="18" y="332"/>
                      </a:cubicBezTo>
                      <a:cubicBezTo>
                        <a:pt x="18" y="332"/>
                        <a:pt x="17" y="333"/>
                        <a:pt x="17" y="334"/>
                      </a:cubicBezTo>
                      <a:cubicBezTo>
                        <a:pt x="16" y="335"/>
                        <a:pt x="16" y="336"/>
                        <a:pt x="15" y="337"/>
                      </a:cubicBezTo>
                      <a:cubicBezTo>
                        <a:pt x="15" y="338"/>
                        <a:pt x="14" y="339"/>
                        <a:pt x="14" y="340"/>
                      </a:cubicBezTo>
                      <a:cubicBezTo>
                        <a:pt x="13" y="341"/>
                        <a:pt x="13" y="343"/>
                        <a:pt x="12" y="344"/>
                      </a:cubicBezTo>
                      <a:cubicBezTo>
                        <a:pt x="12" y="345"/>
                        <a:pt x="11" y="347"/>
                        <a:pt x="10" y="348"/>
                      </a:cubicBezTo>
                      <a:cubicBezTo>
                        <a:pt x="10" y="349"/>
                        <a:pt x="9" y="351"/>
                        <a:pt x="9" y="353"/>
                      </a:cubicBezTo>
                      <a:cubicBezTo>
                        <a:pt x="8" y="354"/>
                        <a:pt x="7" y="356"/>
                        <a:pt x="7" y="358"/>
                      </a:cubicBezTo>
                      <a:cubicBezTo>
                        <a:pt x="6" y="358"/>
                        <a:pt x="6" y="359"/>
                        <a:pt x="6" y="360"/>
                      </a:cubicBezTo>
                      <a:cubicBezTo>
                        <a:pt x="25" y="366"/>
                        <a:pt x="57" y="377"/>
                        <a:pt x="54" y="393"/>
                      </a:cubicBezTo>
                      <a:cubicBezTo>
                        <a:pt x="52" y="404"/>
                        <a:pt x="41" y="408"/>
                        <a:pt x="29" y="412"/>
                      </a:cubicBezTo>
                      <a:cubicBezTo>
                        <a:pt x="12" y="418"/>
                        <a:pt x="0" y="423"/>
                        <a:pt x="0" y="441"/>
                      </a:cubicBezTo>
                      <a:cubicBezTo>
                        <a:pt x="0" y="443"/>
                        <a:pt x="0" y="444"/>
                        <a:pt x="0" y="445"/>
                      </a:cubicBezTo>
                      <a:lnTo>
                        <a:pt x="288" y="599"/>
                      </a:lnTo>
                      <a:lnTo>
                        <a:pt x="284" y="646"/>
                      </a:lnTo>
                      <a:cubicBezTo>
                        <a:pt x="287" y="648"/>
                        <a:pt x="293" y="653"/>
                        <a:pt x="301" y="658"/>
                      </a:cubicBezTo>
                      <a:cubicBezTo>
                        <a:pt x="303" y="659"/>
                        <a:pt x="305" y="661"/>
                        <a:pt x="306" y="662"/>
                      </a:cubicBezTo>
                      <a:cubicBezTo>
                        <a:pt x="309" y="664"/>
                        <a:pt x="311" y="666"/>
                        <a:pt x="314" y="667"/>
                      </a:cubicBezTo>
                      <a:cubicBezTo>
                        <a:pt x="317" y="670"/>
                        <a:pt x="320" y="672"/>
                        <a:pt x="324" y="674"/>
                      </a:cubicBezTo>
                      <a:cubicBezTo>
                        <a:pt x="325" y="676"/>
                        <a:pt x="327" y="677"/>
                        <a:pt x="329" y="678"/>
                      </a:cubicBezTo>
                      <a:cubicBezTo>
                        <a:pt x="333" y="681"/>
                        <a:pt x="337" y="684"/>
                        <a:pt x="341" y="687"/>
                      </a:cubicBezTo>
                      <a:cubicBezTo>
                        <a:pt x="343" y="688"/>
                        <a:pt x="344" y="689"/>
                        <a:pt x="346" y="691"/>
                      </a:cubicBezTo>
                      <a:cubicBezTo>
                        <a:pt x="351" y="694"/>
                        <a:pt x="355" y="697"/>
                        <a:pt x="360" y="700"/>
                      </a:cubicBezTo>
                      <a:cubicBezTo>
                        <a:pt x="361" y="701"/>
                        <a:pt x="363" y="703"/>
                        <a:pt x="365" y="704"/>
                      </a:cubicBezTo>
                      <a:cubicBezTo>
                        <a:pt x="370" y="707"/>
                        <a:pt x="375" y="711"/>
                        <a:pt x="379" y="714"/>
                      </a:cubicBezTo>
                      <a:cubicBezTo>
                        <a:pt x="381" y="715"/>
                        <a:pt x="383" y="716"/>
                        <a:pt x="385" y="718"/>
                      </a:cubicBezTo>
                      <a:cubicBezTo>
                        <a:pt x="389" y="721"/>
                        <a:pt x="394" y="724"/>
                        <a:pt x="399" y="728"/>
                      </a:cubicBezTo>
                      <a:cubicBezTo>
                        <a:pt x="400" y="729"/>
                        <a:pt x="402" y="730"/>
                        <a:pt x="403" y="731"/>
                      </a:cubicBezTo>
                      <a:cubicBezTo>
                        <a:pt x="430" y="664"/>
                        <a:pt x="466" y="586"/>
                        <a:pt x="476" y="571"/>
                      </a:cubicBezTo>
                      <a:cubicBezTo>
                        <a:pt x="486" y="555"/>
                        <a:pt x="497" y="549"/>
                        <a:pt x="506" y="544"/>
                      </a:cubicBezTo>
                      <a:cubicBezTo>
                        <a:pt x="513" y="541"/>
                        <a:pt x="519" y="538"/>
                        <a:pt x="525" y="531"/>
                      </a:cubicBezTo>
                      <a:cubicBezTo>
                        <a:pt x="531" y="523"/>
                        <a:pt x="537" y="521"/>
                        <a:pt x="545" y="521"/>
                      </a:cubicBezTo>
                      <a:cubicBezTo>
                        <a:pt x="546" y="521"/>
                        <a:pt x="546" y="522"/>
                        <a:pt x="547" y="522"/>
                      </a:cubicBezTo>
                      <a:cubicBezTo>
                        <a:pt x="550" y="522"/>
                        <a:pt x="555" y="522"/>
                        <a:pt x="566" y="504"/>
                      </a:cubicBezTo>
                      <a:cubicBezTo>
                        <a:pt x="567" y="502"/>
                        <a:pt x="569" y="500"/>
                        <a:pt x="570" y="498"/>
                      </a:cubicBezTo>
                      <a:lnTo>
                        <a:pt x="534" y="440"/>
                      </a:lnTo>
                      <a:lnTo>
                        <a:pt x="530" y="163"/>
                      </a:lnTo>
                    </a:path>
                  </a:pathLst>
                </a:custGeom>
                <a:grpFill/>
                <a:ln>
                  <a:noFill/>
                </a:ln>
                <a:effectLst/>
              </p:spPr>
              <p:txBody>
                <a:bodyPr wrap="none" anchor="ctr"/>
                <a:lstStyle/>
                <a:p>
                  <a:endParaRPr lang="en-US">
                    <a:latin typeface="Gudea" panose="02000000000000000000" pitchFamily="50" charset="0"/>
                  </a:endParaRPr>
                </a:p>
              </p:txBody>
            </p:sp>
            <p:sp>
              <p:nvSpPr>
                <p:cNvPr id="256" name="Freeform 249">
                  <a:extLst>
                    <a:ext uri="{FF2B5EF4-FFF2-40B4-BE49-F238E27FC236}">
                      <a16:creationId xmlns:a16="http://schemas.microsoft.com/office/drawing/2014/main" id="{AC3E8A56-08F4-422D-A30F-A66339042170}"/>
                    </a:ext>
                  </a:extLst>
                </p:cNvPr>
                <p:cNvSpPr>
                  <a:spLocks noChangeArrowheads="1"/>
                </p:cNvSpPr>
                <p:nvPr/>
              </p:nvSpPr>
              <p:spPr bwMode="auto">
                <a:xfrm>
                  <a:off x="6676620" y="4133623"/>
                  <a:ext cx="170992" cy="178506"/>
                </a:xfrm>
                <a:custGeom>
                  <a:avLst/>
                  <a:gdLst>
                    <a:gd name="T0" fmla="*/ 397 w 402"/>
                    <a:gd name="T1" fmla="*/ 167 h 417"/>
                    <a:gd name="T2" fmla="*/ 401 w 402"/>
                    <a:gd name="T3" fmla="*/ 108 h 417"/>
                    <a:gd name="T4" fmla="*/ 370 w 402"/>
                    <a:gd name="T5" fmla="*/ 81 h 417"/>
                    <a:gd name="T6" fmla="*/ 362 w 402"/>
                    <a:gd name="T7" fmla="*/ 26 h 417"/>
                    <a:gd name="T8" fmla="*/ 333 w 402"/>
                    <a:gd name="T9" fmla="*/ 0 h 417"/>
                    <a:gd name="T10" fmla="*/ 328 w 402"/>
                    <a:gd name="T11" fmla="*/ 3 h 417"/>
                    <a:gd name="T12" fmla="*/ 313 w 402"/>
                    <a:gd name="T13" fmla="*/ 17 h 417"/>
                    <a:gd name="T14" fmla="*/ 287 w 402"/>
                    <a:gd name="T15" fmla="*/ 31 h 417"/>
                    <a:gd name="T16" fmla="*/ 257 w 402"/>
                    <a:gd name="T17" fmla="*/ 25 h 417"/>
                    <a:gd name="T18" fmla="*/ 251 w 402"/>
                    <a:gd name="T19" fmla="*/ 24 h 417"/>
                    <a:gd name="T20" fmla="*/ 209 w 402"/>
                    <a:gd name="T21" fmla="*/ 42 h 417"/>
                    <a:gd name="T22" fmla="*/ 200 w 402"/>
                    <a:gd name="T23" fmla="*/ 47 h 417"/>
                    <a:gd name="T24" fmla="*/ 180 w 402"/>
                    <a:gd name="T25" fmla="*/ 38 h 417"/>
                    <a:gd name="T26" fmla="*/ 158 w 402"/>
                    <a:gd name="T27" fmla="*/ 28 h 417"/>
                    <a:gd name="T28" fmla="*/ 112 w 402"/>
                    <a:gd name="T29" fmla="*/ 40 h 417"/>
                    <a:gd name="T30" fmla="*/ 112 w 402"/>
                    <a:gd name="T31" fmla="*/ 41 h 417"/>
                    <a:gd name="T32" fmla="*/ 105 w 402"/>
                    <a:gd name="T33" fmla="*/ 43 h 417"/>
                    <a:gd name="T34" fmla="*/ 104 w 402"/>
                    <a:gd name="T35" fmla="*/ 45 h 417"/>
                    <a:gd name="T36" fmla="*/ 100 w 402"/>
                    <a:gd name="T37" fmla="*/ 84 h 417"/>
                    <a:gd name="T38" fmla="*/ 99 w 402"/>
                    <a:gd name="T39" fmla="*/ 90 h 417"/>
                    <a:gd name="T40" fmla="*/ 99 w 402"/>
                    <a:gd name="T41" fmla="*/ 90 h 417"/>
                    <a:gd name="T42" fmla="*/ 99 w 402"/>
                    <a:gd name="T43" fmla="*/ 98 h 417"/>
                    <a:gd name="T44" fmla="*/ 99 w 402"/>
                    <a:gd name="T45" fmla="*/ 98 h 417"/>
                    <a:gd name="T46" fmla="*/ 98 w 402"/>
                    <a:gd name="T47" fmla="*/ 105 h 417"/>
                    <a:gd name="T48" fmla="*/ 110 w 402"/>
                    <a:gd name="T49" fmla="*/ 121 h 417"/>
                    <a:gd name="T50" fmla="*/ 124 w 402"/>
                    <a:gd name="T51" fmla="*/ 142 h 417"/>
                    <a:gd name="T52" fmla="*/ 110 w 402"/>
                    <a:gd name="T53" fmla="*/ 170 h 417"/>
                    <a:gd name="T54" fmla="*/ 102 w 402"/>
                    <a:gd name="T55" fmla="*/ 182 h 417"/>
                    <a:gd name="T56" fmla="*/ 65 w 402"/>
                    <a:gd name="T57" fmla="*/ 208 h 417"/>
                    <a:gd name="T58" fmla="*/ 52 w 402"/>
                    <a:gd name="T59" fmla="*/ 227 h 417"/>
                    <a:gd name="T60" fmla="*/ 38 w 402"/>
                    <a:gd name="T61" fmla="*/ 250 h 417"/>
                    <a:gd name="T62" fmla="*/ 28 w 402"/>
                    <a:gd name="T63" fmla="*/ 276 h 417"/>
                    <a:gd name="T64" fmla="*/ 22 w 402"/>
                    <a:gd name="T65" fmla="*/ 302 h 417"/>
                    <a:gd name="T66" fmla="*/ 9 w 402"/>
                    <a:gd name="T67" fmla="*/ 365 h 417"/>
                    <a:gd name="T68" fmla="*/ 8 w 402"/>
                    <a:gd name="T69" fmla="*/ 379 h 417"/>
                    <a:gd name="T70" fmla="*/ 8 w 402"/>
                    <a:gd name="T71" fmla="*/ 383 h 417"/>
                    <a:gd name="T72" fmla="*/ 6 w 402"/>
                    <a:gd name="T73" fmla="*/ 394 h 417"/>
                    <a:gd name="T74" fmla="*/ 5 w 402"/>
                    <a:gd name="T75" fmla="*/ 399 h 417"/>
                    <a:gd name="T76" fmla="*/ 3 w 402"/>
                    <a:gd name="T77" fmla="*/ 408 h 417"/>
                    <a:gd name="T78" fmla="*/ 1 w 402"/>
                    <a:gd name="T79" fmla="*/ 413 h 417"/>
                    <a:gd name="T80" fmla="*/ 0 w 402"/>
                    <a:gd name="T81" fmla="*/ 415 h 417"/>
                    <a:gd name="T82" fmla="*/ 24 w 402"/>
                    <a:gd name="T83" fmla="*/ 409 h 417"/>
                    <a:gd name="T84" fmla="*/ 62 w 402"/>
                    <a:gd name="T85" fmla="*/ 396 h 417"/>
                    <a:gd name="T86" fmla="*/ 62 w 402"/>
                    <a:gd name="T87" fmla="*/ 396 h 417"/>
                    <a:gd name="T88" fmla="*/ 69 w 402"/>
                    <a:gd name="T89" fmla="*/ 394 h 417"/>
                    <a:gd name="T90" fmla="*/ 83 w 402"/>
                    <a:gd name="T91" fmla="*/ 391 h 417"/>
                    <a:gd name="T92" fmla="*/ 88 w 402"/>
                    <a:gd name="T93" fmla="*/ 389 h 417"/>
                    <a:gd name="T94" fmla="*/ 105 w 402"/>
                    <a:gd name="T95" fmla="*/ 385 h 417"/>
                    <a:gd name="T96" fmla="*/ 166 w 402"/>
                    <a:gd name="T97" fmla="*/ 380 h 417"/>
                    <a:gd name="T98" fmla="*/ 226 w 402"/>
                    <a:gd name="T99" fmla="*/ 297 h 417"/>
                    <a:gd name="T100" fmla="*/ 326 w 402"/>
                    <a:gd name="T101" fmla="*/ 298 h 417"/>
                    <a:gd name="T102" fmla="*/ 348 w 402"/>
                    <a:gd name="T103" fmla="*/ 254 h 417"/>
                    <a:gd name="T104" fmla="*/ 397 w 402"/>
                    <a:gd name="T105" fmla="*/ 1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2" h="417">
                      <a:moveTo>
                        <a:pt x="397" y="167"/>
                      </a:moveTo>
                      <a:cubicBezTo>
                        <a:pt x="400" y="142"/>
                        <a:pt x="401" y="116"/>
                        <a:pt x="401" y="108"/>
                      </a:cubicBezTo>
                      <a:lnTo>
                        <a:pt x="370" y="81"/>
                      </a:lnTo>
                      <a:lnTo>
                        <a:pt x="362" y="26"/>
                      </a:lnTo>
                      <a:lnTo>
                        <a:pt x="333" y="0"/>
                      </a:lnTo>
                      <a:cubicBezTo>
                        <a:pt x="331" y="1"/>
                        <a:pt x="330" y="2"/>
                        <a:pt x="328" y="3"/>
                      </a:cubicBezTo>
                      <a:cubicBezTo>
                        <a:pt x="322" y="8"/>
                        <a:pt x="314" y="14"/>
                        <a:pt x="313" y="17"/>
                      </a:cubicBezTo>
                      <a:cubicBezTo>
                        <a:pt x="312" y="23"/>
                        <a:pt x="308" y="31"/>
                        <a:pt x="287" y="31"/>
                      </a:cubicBezTo>
                      <a:cubicBezTo>
                        <a:pt x="276" y="31"/>
                        <a:pt x="265" y="29"/>
                        <a:pt x="257" y="25"/>
                      </a:cubicBezTo>
                      <a:cubicBezTo>
                        <a:pt x="256" y="25"/>
                        <a:pt x="254" y="24"/>
                        <a:pt x="251" y="24"/>
                      </a:cubicBezTo>
                      <a:cubicBezTo>
                        <a:pt x="236" y="24"/>
                        <a:pt x="213" y="36"/>
                        <a:pt x="209" y="42"/>
                      </a:cubicBezTo>
                      <a:cubicBezTo>
                        <a:pt x="207" y="45"/>
                        <a:pt x="204" y="47"/>
                        <a:pt x="200" y="47"/>
                      </a:cubicBezTo>
                      <a:cubicBezTo>
                        <a:pt x="194" y="47"/>
                        <a:pt x="188" y="42"/>
                        <a:pt x="180" y="38"/>
                      </a:cubicBezTo>
                      <a:cubicBezTo>
                        <a:pt x="173" y="33"/>
                        <a:pt x="164" y="28"/>
                        <a:pt x="158" y="28"/>
                      </a:cubicBezTo>
                      <a:cubicBezTo>
                        <a:pt x="147" y="29"/>
                        <a:pt x="125" y="36"/>
                        <a:pt x="112" y="40"/>
                      </a:cubicBezTo>
                      <a:lnTo>
                        <a:pt x="112" y="41"/>
                      </a:lnTo>
                      <a:lnTo>
                        <a:pt x="105" y="43"/>
                      </a:lnTo>
                      <a:cubicBezTo>
                        <a:pt x="104" y="44"/>
                        <a:pt x="104" y="45"/>
                        <a:pt x="104" y="45"/>
                      </a:cubicBezTo>
                      <a:cubicBezTo>
                        <a:pt x="103" y="54"/>
                        <a:pt x="101" y="70"/>
                        <a:pt x="100" y="84"/>
                      </a:cubicBezTo>
                      <a:cubicBezTo>
                        <a:pt x="99" y="86"/>
                        <a:pt x="99" y="88"/>
                        <a:pt x="99" y="90"/>
                      </a:cubicBezTo>
                      <a:lnTo>
                        <a:pt x="99" y="90"/>
                      </a:lnTo>
                      <a:cubicBezTo>
                        <a:pt x="99" y="93"/>
                        <a:pt x="99" y="95"/>
                        <a:pt x="99" y="98"/>
                      </a:cubicBezTo>
                      <a:lnTo>
                        <a:pt x="99" y="98"/>
                      </a:lnTo>
                      <a:cubicBezTo>
                        <a:pt x="98" y="100"/>
                        <a:pt x="98" y="103"/>
                        <a:pt x="98" y="105"/>
                      </a:cubicBezTo>
                      <a:cubicBezTo>
                        <a:pt x="98" y="111"/>
                        <a:pt x="103" y="115"/>
                        <a:pt x="110" y="121"/>
                      </a:cubicBezTo>
                      <a:cubicBezTo>
                        <a:pt x="116" y="126"/>
                        <a:pt x="124" y="132"/>
                        <a:pt x="124" y="142"/>
                      </a:cubicBezTo>
                      <a:cubicBezTo>
                        <a:pt x="124" y="153"/>
                        <a:pt x="116" y="162"/>
                        <a:pt x="110" y="170"/>
                      </a:cubicBezTo>
                      <a:cubicBezTo>
                        <a:pt x="106" y="174"/>
                        <a:pt x="102" y="179"/>
                        <a:pt x="102" y="182"/>
                      </a:cubicBezTo>
                      <a:cubicBezTo>
                        <a:pt x="99" y="197"/>
                        <a:pt x="80" y="204"/>
                        <a:pt x="65" y="208"/>
                      </a:cubicBezTo>
                      <a:cubicBezTo>
                        <a:pt x="59" y="210"/>
                        <a:pt x="56" y="217"/>
                        <a:pt x="52" y="227"/>
                      </a:cubicBezTo>
                      <a:cubicBezTo>
                        <a:pt x="49" y="235"/>
                        <a:pt x="46" y="244"/>
                        <a:pt x="38" y="250"/>
                      </a:cubicBezTo>
                      <a:cubicBezTo>
                        <a:pt x="32" y="254"/>
                        <a:pt x="30" y="265"/>
                        <a:pt x="28" y="276"/>
                      </a:cubicBezTo>
                      <a:cubicBezTo>
                        <a:pt x="27" y="285"/>
                        <a:pt x="25" y="294"/>
                        <a:pt x="22" y="302"/>
                      </a:cubicBezTo>
                      <a:cubicBezTo>
                        <a:pt x="14" y="319"/>
                        <a:pt x="9" y="344"/>
                        <a:pt x="9" y="365"/>
                      </a:cubicBezTo>
                      <a:cubicBezTo>
                        <a:pt x="9" y="370"/>
                        <a:pt x="8" y="374"/>
                        <a:pt x="8" y="379"/>
                      </a:cubicBezTo>
                      <a:cubicBezTo>
                        <a:pt x="8" y="381"/>
                        <a:pt x="8" y="382"/>
                        <a:pt x="8" y="383"/>
                      </a:cubicBezTo>
                      <a:cubicBezTo>
                        <a:pt x="7" y="387"/>
                        <a:pt x="7" y="390"/>
                        <a:pt x="6" y="394"/>
                      </a:cubicBezTo>
                      <a:cubicBezTo>
                        <a:pt x="6" y="396"/>
                        <a:pt x="6" y="397"/>
                        <a:pt x="5" y="399"/>
                      </a:cubicBezTo>
                      <a:cubicBezTo>
                        <a:pt x="5" y="402"/>
                        <a:pt x="4" y="405"/>
                        <a:pt x="3" y="408"/>
                      </a:cubicBezTo>
                      <a:cubicBezTo>
                        <a:pt x="2" y="410"/>
                        <a:pt x="2" y="412"/>
                        <a:pt x="1" y="413"/>
                      </a:cubicBezTo>
                      <a:cubicBezTo>
                        <a:pt x="1" y="414"/>
                        <a:pt x="0" y="415"/>
                        <a:pt x="0" y="415"/>
                      </a:cubicBezTo>
                      <a:cubicBezTo>
                        <a:pt x="12" y="416"/>
                        <a:pt x="16" y="413"/>
                        <a:pt x="24" y="409"/>
                      </a:cubicBezTo>
                      <a:cubicBezTo>
                        <a:pt x="32" y="406"/>
                        <a:pt x="47" y="401"/>
                        <a:pt x="62" y="396"/>
                      </a:cubicBezTo>
                      <a:lnTo>
                        <a:pt x="62" y="396"/>
                      </a:lnTo>
                      <a:lnTo>
                        <a:pt x="69" y="394"/>
                      </a:lnTo>
                      <a:cubicBezTo>
                        <a:pt x="74" y="393"/>
                        <a:pt x="78" y="392"/>
                        <a:pt x="83" y="391"/>
                      </a:cubicBezTo>
                      <a:cubicBezTo>
                        <a:pt x="85" y="390"/>
                        <a:pt x="87" y="390"/>
                        <a:pt x="88" y="389"/>
                      </a:cubicBezTo>
                      <a:cubicBezTo>
                        <a:pt x="98" y="387"/>
                        <a:pt x="105" y="385"/>
                        <a:pt x="105" y="385"/>
                      </a:cubicBezTo>
                      <a:lnTo>
                        <a:pt x="166" y="380"/>
                      </a:lnTo>
                      <a:cubicBezTo>
                        <a:pt x="175" y="355"/>
                        <a:pt x="196" y="306"/>
                        <a:pt x="226" y="297"/>
                      </a:cubicBezTo>
                      <a:cubicBezTo>
                        <a:pt x="252" y="289"/>
                        <a:pt x="290" y="290"/>
                        <a:pt x="326" y="298"/>
                      </a:cubicBezTo>
                      <a:cubicBezTo>
                        <a:pt x="338" y="266"/>
                        <a:pt x="344" y="257"/>
                        <a:pt x="348" y="254"/>
                      </a:cubicBezTo>
                      <a:cubicBezTo>
                        <a:pt x="369" y="232"/>
                        <a:pt x="394" y="195"/>
                        <a:pt x="397" y="167"/>
                      </a:cubicBezTo>
                    </a:path>
                  </a:pathLst>
                </a:custGeom>
                <a:grpFill/>
                <a:ln>
                  <a:noFill/>
                </a:ln>
                <a:effectLst/>
              </p:spPr>
              <p:txBody>
                <a:bodyPr wrap="none" anchor="ctr"/>
                <a:lstStyle/>
                <a:p>
                  <a:endParaRPr lang="en-US">
                    <a:latin typeface="Gudea" panose="02000000000000000000" pitchFamily="50" charset="0"/>
                  </a:endParaRPr>
                </a:p>
              </p:txBody>
            </p:sp>
            <p:sp>
              <p:nvSpPr>
                <p:cNvPr id="279" name="Freeform 272">
                  <a:extLst>
                    <a:ext uri="{FF2B5EF4-FFF2-40B4-BE49-F238E27FC236}">
                      <a16:creationId xmlns:a16="http://schemas.microsoft.com/office/drawing/2014/main" id="{FA6591A4-1459-4C60-92E6-5BFBA5710211}"/>
                    </a:ext>
                  </a:extLst>
                </p:cNvPr>
                <p:cNvSpPr>
                  <a:spLocks noChangeArrowheads="1"/>
                </p:cNvSpPr>
                <p:nvPr/>
              </p:nvSpPr>
              <p:spPr bwMode="auto">
                <a:xfrm>
                  <a:off x="10291869" y="4370377"/>
                  <a:ext cx="306281" cy="257423"/>
                </a:xfrm>
                <a:custGeom>
                  <a:avLst/>
                  <a:gdLst>
                    <a:gd name="T0" fmla="*/ 486 w 720"/>
                    <a:gd name="T1" fmla="*/ 300 h 602"/>
                    <a:gd name="T2" fmla="*/ 515 w 720"/>
                    <a:gd name="T3" fmla="*/ 292 h 602"/>
                    <a:gd name="T4" fmla="*/ 498 w 720"/>
                    <a:gd name="T5" fmla="*/ 261 h 602"/>
                    <a:gd name="T6" fmla="*/ 434 w 720"/>
                    <a:gd name="T7" fmla="*/ 232 h 602"/>
                    <a:gd name="T8" fmla="*/ 345 w 720"/>
                    <a:gd name="T9" fmla="*/ 174 h 602"/>
                    <a:gd name="T10" fmla="*/ 49 w 720"/>
                    <a:gd name="T11" fmla="*/ 14 h 602"/>
                    <a:gd name="T12" fmla="*/ 0 w 720"/>
                    <a:gd name="T13" fmla="*/ 0 h 602"/>
                    <a:gd name="T14" fmla="*/ 0 w 720"/>
                    <a:gd name="T15" fmla="*/ 470 h 602"/>
                    <a:gd name="T16" fmla="*/ 76 w 720"/>
                    <a:gd name="T17" fmla="*/ 494 h 602"/>
                    <a:gd name="T18" fmla="*/ 153 w 720"/>
                    <a:gd name="T19" fmla="*/ 458 h 602"/>
                    <a:gd name="T20" fmla="*/ 168 w 720"/>
                    <a:gd name="T21" fmla="*/ 442 h 602"/>
                    <a:gd name="T22" fmla="*/ 189 w 720"/>
                    <a:gd name="T23" fmla="*/ 418 h 602"/>
                    <a:gd name="T24" fmla="*/ 209 w 720"/>
                    <a:gd name="T25" fmla="*/ 388 h 602"/>
                    <a:gd name="T26" fmla="*/ 247 w 720"/>
                    <a:gd name="T27" fmla="*/ 375 h 602"/>
                    <a:gd name="T28" fmla="*/ 377 w 720"/>
                    <a:gd name="T29" fmla="*/ 423 h 602"/>
                    <a:gd name="T30" fmla="*/ 436 w 720"/>
                    <a:gd name="T31" fmla="*/ 488 h 602"/>
                    <a:gd name="T32" fmla="*/ 539 w 720"/>
                    <a:gd name="T33" fmla="*/ 571 h 602"/>
                    <a:gd name="T34" fmla="*/ 559 w 720"/>
                    <a:gd name="T35" fmla="*/ 569 h 602"/>
                    <a:gd name="T36" fmla="*/ 633 w 720"/>
                    <a:gd name="T37" fmla="*/ 586 h 602"/>
                    <a:gd name="T38" fmla="*/ 700 w 720"/>
                    <a:gd name="T39" fmla="*/ 600 h 602"/>
                    <a:gd name="T40" fmla="*/ 717 w 720"/>
                    <a:gd name="T41" fmla="*/ 595 h 602"/>
                    <a:gd name="T42" fmla="*/ 687 w 720"/>
                    <a:gd name="T43" fmla="*/ 564 h 602"/>
                    <a:gd name="T44" fmla="*/ 629 w 720"/>
                    <a:gd name="T45" fmla="*/ 506 h 602"/>
                    <a:gd name="T46" fmla="*/ 603 w 720"/>
                    <a:gd name="T47" fmla="*/ 494 h 602"/>
                    <a:gd name="T48" fmla="*/ 555 w 720"/>
                    <a:gd name="T49" fmla="*/ 476 h 602"/>
                    <a:gd name="T50" fmla="*/ 527 w 720"/>
                    <a:gd name="T51" fmla="*/ 422 h 602"/>
                    <a:gd name="T52" fmla="*/ 502 w 720"/>
                    <a:gd name="T53" fmla="*/ 375 h 602"/>
                    <a:gd name="T54" fmla="*/ 460 w 720"/>
                    <a:gd name="T55" fmla="*/ 315 h 602"/>
                    <a:gd name="T56" fmla="*/ 486 w 720"/>
                    <a:gd name="T57" fmla="*/ 300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602">
                      <a:moveTo>
                        <a:pt x="486" y="300"/>
                      </a:moveTo>
                      <a:cubicBezTo>
                        <a:pt x="502" y="301"/>
                        <a:pt x="513" y="298"/>
                        <a:pt x="515" y="292"/>
                      </a:cubicBezTo>
                      <a:cubicBezTo>
                        <a:pt x="517" y="287"/>
                        <a:pt x="514" y="276"/>
                        <a:pt x="498" y="261"/>
                      </a:cubicBezTo>
                      <a:cubicBezTo>
                        <a:pt x="486" y="250"/>
                        <a:pt x="460" y="241"/>
                        <a:pt x="434" y="232"/>
                      </a:cubicBezTo>
                      <a:cubicBezTo>
                        <a:pt x="392" y="218"/>
                        <a:pt x="348" y="203"/>
                        <a:pt x="345" y="174"/>
                      </a:cubicBezTo>
                      <a:cubicBezTo>
                        <a:pt x="341" y="136"/>
                        <a:pt x="145" y="36"/>
                        <a:pt x="49" y="14"/>
                      </a:cubicBezTo>
                      <a:cubicBezTo>
                        <a:pt x="36" y="11"/>
                        <a:pt x="20" y="7"/>
                        <a:pt x="0" y="0"/>
                      </a:cubicBezTo>
                      <a:lnTo>
                        <a:pt x="0" y="470"/>
                      </a:lnTo>
                      <a:cubicBezTo>
                        <a:pt x="23" y="485"/>
                        <a:pt x="48" y="493"/>
                        <a:pt x="76" y="494"/>
                      </a:cubicBezTo>
                      <a:cubicBezTo>
                        <a:pt x="140" y="497"/>
                        <a:pt x="148" y="474"/>
                        <a:pt x="153" y="458"/>
                      </a:cubicBezTo>
                      <a:cubicBezTo>
                        <a:pt x="155" y="451"/>
                        <a:pt x="158" y="442"/>
                        <a:pt x="168" y="442"/>
                      </a:cubicBezTo>
                      <a:cubicBezTo>
                        <a:pt x="175" y="442"/>
                        <a:pt x="181" y="433"/>
                        <a:pt x="189" y="418"/>
                      </a:cubicBezTo>
                      <a:cubicBezTo>
                        <a:pt x="195" y="408"/>
                        <a:pt x="201" y="398"/>
                        <a:pt x="209" y="388"/>
                      </a:cubicBezTo>
                      <a:cubicBezTo>
                        <a:pt x="215" y="380"/>
                        <a:pt x="229" y="375"/>
                        <a:pt x="247" y="375"/>
                      </a:cubicBezTo>
                      <a:cubicBezTo>
                        <a:pt x="287" y="375"/>
                        <a:pt x="341" y="395"/>
                        <a:pt x="377" y="423"/>
                      </a:cubicBezTo>
                      <a:cubicBezTo>
                        <a:pt x="396" y="438"/>
                        <a:pt x="415" y="462"/>
                        <a:pt x="436" y="488"/>
                      </a:cubicBezTo>
                      <a:cubicBezTo>
                        <a:pt x="471" y="532"/>
                        <a:pt x="508" y="577"/>
                        <a:pt x="539" y="571"/>
                      </a:cubicBezTo>
                      <a:cubicBezTo>
                        <a:pt x="546" y="570"/>
                        <a:pt x="552" y="569"/>
                        <a:pt x="559" y="569"/>
                      </a:cubicBezTo>
                      <a:cubicBezTo>
                        <a:pt x="584" y="569"/>
                        <a:pt x="609" y="577"/>
                        <a:pt x="633" y="586"/>
                      </a:cubicBezTo>
                      <a:cubicBezTo>
                        <a:pt x="657" y="594"/>
                        <a:pt x="679" y="601"/>
                        <a:pt x="700" y="600"/>
                      </a:cubicBezTo>
                      <a:cubicBezTo>
                        <a:pt x="712" y="600"/>
                        <a:pt x="717" y="597"/>
                        <a:pt x="717" y="595"/>
                      </a:cubicBezTo>
                      <a:cubicBezTo>
                        <a:pt x="719" y="587"/>
                        <a:pt x="698" y="569"/>
                        <a:pt x="687" y="564"/>
                      </a:cubicBezTo>
                      <a:cubicBezTo>
                        <a:pt x="674" y="559"/>
                        <a:pt x="626" y="530"/>
                        <a:pt x="629" y="506"/>
                      </a:cubicBezTo>
                      <a:cubicBezTo>
                        <a:pt x="630" y="501"/>
                        <a:pt x="616" y="498"/>
                        <a:pt x="603" y="494"/>
                      </a:cubicBezTo>
                      <a:cubicBezTo>
                        <a:pt x="588" y="490"/>
                        <a:pt x="570" y="485"/>
                        <a:pt x="555" y="476"/>
                      </a:cubicBezTo>
                      <a:cubicBezTo>
                        <a:pt x="538" y="465"/>
                        <a:pt x="532" y="443"/>
                        <a:pt x="527" y="422"/>
                      </a:cubicBezTo>
                      <a:cubicBezTo>
                        <a:pt x="522" y="401"/>
                        <a:pt x="517" y="382"/>
                        <a:pt x="502" y="375"/>
                      </a:cubicBezTo>
                      <a:cubicBezTo>
                        <a:pt x="476" y="363"/>
                        <a:pt x="456" y="334"/>
                        <a:pt x="460" y="315"/>
                      </a:cubicBezTo>
                      <a:cubicBezTo>
                        <a:pt x="461" y="309"/>
                        <a:pt x="466" y="299"/>
                        <a:pt x="486" y="300"/>
                      </a:cubicBezTo>
                    </a:path>
                  </a:pathLst>
                </a:custGeom>
                <a:grpFill/>
                <a:ln>
                  <a:noFill/>
                </a:ln>
                <a:effectLst/>
              </p:spPr>
              <p:txBody>
                <a:bodyPr wrap="none" anchor="ctr"/>
                <a:lstStyle/>
                <a:p>
                  <a:endParaRPr lang="en-US">
                    <a:latin typeface="Gudea" panose="02000000000000000000" pitchFamily="50" charset="0"/>
                  </a:endParaRPr>
                </a:p>
              </p:txBody>
            </p:sp>
            <p:sp>
              <p:nvSpPr>
                <p:cNvPr id="280" name="Freeform 273">
                  <a:extLst>
                    <a:ext uri="{FF2B5EF4-FFF2-40B4-BE49-F238E27FC236}">
                      <a16:creationId xmlns:a16="http://schemas.microsoft.com/office/drawing/2014/main" id="{0B733015-AEA3-4C31-B019-AFE3F8C276B8}"/>
                    </a:ext>
                  </a:extLst>
                </p:cNvPr>
                <p:cNvSpPr>
                  <a:spLocks noChangeArrowheads="1"/>
                </p:cNvSpPr>
                <p:nvPr/>
              </p:nvSpPr>
              <p:spPr bwMode="auto">
                <a:xfrm>
                  <a:off x="10534264" y="4421110"/>
                  <a:ext cx="127772" cy="63887"/>
                </a:xfrm>
                <a:custGeom>
                  <a:avLst/>
                  <a:gdLst>
                    <a:gd name="T0" fmla="*/ 270 w 301"/>
                    <a:gd name="T1" fmla="*/ 76 h 151"/>
                    <a:gd name="T2" fmla="*/ 283 w 301"/>
                    <a:gd name="T3" fmla="*/ 47 h 151"/>
                    <a:gd name="T4" fmla="*/ 294 w 301"/>
                    <a:gd name="T5" fmla="*/ 13 h 151"/>
                    <a:gd name="T6" fmla="*/ 255 w 301"/>
                    <a:gd name="T7" fmla="*/ 38 h 151"/>
                    <a:gd name="T8" fmla="*/ 178 w 301"/>
                    <a:gd name="T9" fmla="*/ 90 h 151"/>
                    <a:gd name="T10" fmla="*/ 159 w 301"/>
                    <a:gd name="T11" fmla="*/ 98 h 151"/>
                    <a:gd name="T12" fmla="*/ 117 w 301"/>
                    <a:gd name="T13" fmla="*/ 104 h 151"/>
                    <a:gd name="T14" fmla="*/ 56 w 301"/>
                    <a:gd name="T15" fmla="*/ 98 h 151"/>
                    <a:gd name="T16" fmla="*/ 15 w 301"/>
                    <a:gd name="T17" fmla="*/ 93 h 151"/>
                    <a:gd name="T18" fmla="*/ 0 w 301"/>
                    <a:gd name="T19" fmla="*/ 100 h 151"/>
                    <a:gd name="T20" fmla="*/ 5 w 301"/>
                    <a:gd name="T21" fmla="*/ 109 h 151"/>
                    <a:gd name="T22" fmla="*/ 118 w 301"/>
                    <a:gd name="T23" fmla="*/ 150 h 151"/>
                    <a:gd name="T24" fmla="*/ 270 w 301"/>
                    <a:gd name="T2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1" h="151">
                      <a:moveTo>
                        <a:pt x="270" y="76"/>
                      </a:moveTo>
                      <a:cubicBezTo>
                        <a:pt x="270" y="68"/>
                        <a:pt x="276" y="58"/>
                        <a:pt x="283" y="47"/>
                      </a:cubicBezTo>
                      <a:cubicBezTo>
                        <a:pt x="293" y="31"/>
                        <a:pt x="300" y="20"/>
                        <a:pt x="294" y="13"/>
                      </a:cubicBezTo>
                      <a:cubicBezTo>
                        <a:pt x="283" y="0"/>
                        <a:pt x="255" y="22"/>
                        <a:pt x="255" y="38"/>
                      </a:cubicBezTo>
                      <a:cubicBezTo>
                        <a:pt x="255" y="60"/>
                        <a:pt x="226" y="71"/>
                        <a:pt x="178" y="90"/>
                      </a:cubicBezTo>
                      <a:lnTo>
                        <a:pt x="159" y="98"/>
                      </a:lnTo>
                      <a:cubicBezTo>
                        <a:pt x="147" y="102"/>
                        <a:pt x="134" y="104"/>
                        <a:pt x="117" y="104"/>
                      </a:cubicBezTo>
                      <a:cubicBezTo>
                        <a:pt x="97" y="104"/>
                        <a:pt x="75" y="101"/>
                        <a:pt x="56" y="98"/>
                      </a:cubicBezTo>
                      <a:cubicBezTo>
                        <a:pt x="40" y="96"/>
                        <a:pt x="26" y="93"/>
                        <a:pt x="15" y="93"/>
                      </a:cubicBezTo>
                      <a:cubicBezTo>
                        <a:pt x="0" y="93"/>
                        <a:pt x="0" y="98"/>
                        <a:pt x="0" y="100"/>
                      </a:cubicBezTo>
                      <a:cubicBezTo>
                        <a:pt x="0" y="101"/>
                        <a:pt x="0" y="104"/>
                        <a:pt x="5" y="109"/>
                      </a:cubicBezTo>
                      <a:cubicBezTo>
                        <a:pt x="22" y="128"/>
                        <a:pt x="73" y="150"/>
                        <a:pt x="118" y="150"/>
                      </a:cubicBezTo>
                      <a:cubicBezTo>
                        <a:pt x="179" y="150"/>
                        <a:pt x="269" y="89"/>
                        <a:pt x="270" y="76"/>
                      </a:cubicBezTo>
                    </a:path>
                  </a:pathLst>
                </a:custGeom>
                <a:grpFill/>
                <a:ln>
                  <a:noFill/>
                </a:ln>
                <a:effectLst/>
              </p:spPr>
              <p:txBody>
                <a:bodyPr wrap="none" anchor="ctr"/>
                <a:lstStyle/>
                <a:p>
                  <a:endParaRPr lang="en-US">
                    <a:latin typeface="Gudea" panose="02000000000000000000" pitchFamily="50" charset="0"/>
                  </a:endParaRPr>
                </a:p>
              </p:txBody>
            </p:sp>
            <p:sp>
              <p:nvSpPr>
                <p:cNvPr id="287" name="Freeform 280">
                  <a:extLst>
                    <a:ext uri="{FF2B5EF4-FFF2-40B4-BE49-F238E27FC236}">
                      <a16:creationId xmlns:a16="http://schemas.microsoft.com/office/drawing/2014/main" id="{F9DBEF3B-597B-4F5F-A1BC-09169F3D763E}"/>
                    </a:ext>
                  </a:extLst>
                </p:cNvPr>
                <p:cNvSpPr>
                  <a:spLocks noChangeArrowheads="1"/>
                </p:cNvSpPr>
                <p:nvPr/>
              </p:nvSpPr>
              <p:spPr bwMode="auto">
                <a:xfrm>
                  <a:off x="10966439" y="4622162"/>
                  <a:ext cx="24427" cy="13153"/>
                </a:xfrm>
                <a:custGeom>
                  <a:avLst/>
                  <a:gdLst>
                    <a:gd name="T0" fmla="*/ 0 w 58"/>
                    <a:gd name="T1" fmla="*/ 0 h 30"/>
                    <a:gd name="T2" fmla="*/ 49 w 58"/>
                    <a:gd name="T3" fmla="*/ 29 h 30"/>
                    <a:gd name="T4" fmla="*/ 57 w 58"/>
                    <a:gd name="T5" fmla="*/ 27 h 30"/>
                    <a:gd name="T6" fmla="*/ 0 w 58"/>
                    <a:gd name="T7" fmla="*/ 0 h 30"/>
                  </a:gdLst>
                  <a:ahLst/>
                  <a:cxnLst>
                    <a:cxn ang="0">
                      <a:pos x="T0" y="T1"/>
                    </a:cxn>
                    <a:cxn ang="0">
                      <a:pos x="T2" y="T3"/>
                    </a:cxn>
                    <a:cxn ang="0">
                      <a:pos x="T4" y="T5"/>
                    </a:cxn>
                    <a:cxn ang="0">
                      <a:pos x="T6" y="T7"/>
                    </a:cxn>
                  </a:cxnLst>
                  <a:rect l="0" t="0" r="r" b="b"/>
                  <a:pathLst>
                    <a:path w="58" h="30">
                      <a:moveTo>
                        <a:pt x="0" y="0"/>
                      </a:moveTo>
                      <a:cubicBezTo>
                        <a:pt x="9" y="10"/>
                        <a:pt x="33" y="29"/>
                        <a:pt x="49" y="29"/>
                      </a:cubicBezTo>
                      <a:cubicBezTo>
                        <a:pt x="52" y="29"/>
                        <a:pt x="55" y="28"/>
                        <a:pt x="57" y="27"/>
                      </a:cubicBezTo>
                      <a:cubicBezTo>
                        <a:pt x="56" y="19"/>
                        <a:pt x="19"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8" name="Freeform 281">
                  <a:extLst>
                    <a:ext uri="{FF2B5EF4-FFF2-40B4-BE49-F238E27FC236}">
                      <a16:creationId xmlns:a16="http://schemas.microsoft.com/office/drawing/2014/main" id="{FD24A978-46D2-4E15-8D9E-FA29242836E3}"/>
                    </a:ext>
                  </a:extLst>
                </p:cNvPr>
                <p:cNvSpPr>
                  <a:spLocks noChangeArrowheads="1"/>
                </p:cNvSpPr>
                <p:nvPr/>
              </p:nvSpPr>
              <p:spPr bwMode="auto">
                <a:xfrm>
                  <a:off x="10930739" y="4554517"/>
                  <a:ext cx="30064" cy="45095"/>
                </a:xfrm>
                <a:custGeom>
                  <a:avLst/>
                  <a:gdLst>
                    <a:gd name="T0" fmla="*/ 20 w 72"/>
                    <a:gd name="T1" fmla="*/ 6 h 106"/>
                    <a:gd name="T2" fmla="*/ 20 w 72"/>
                    <a:gd name="T3" fmla="*/ 0 h 106"/>
                    <a:gd name="T4" fmla="*/ 15 w 72"/>
                    <a:gd name="T5" fmla="*/ 4 h 106"/>
                    <a:gd name="T6" fmla="*/ 71 w 72"/>
                    <a:gd name="T7" fmla="*/ 105 h 106"/>
                    <a:gd name="T8" fmla="*/ 20 w 72"/>
                    <a:gd name="T9" fmla="*/ 6 h 106"/>
                  </a:gdLst>
                  <a:ahLst/>
                  <a:cxnLst>
                    <a:cxn ang="0">
                      <a:pos x="T0" y="T1"/>
                    </a:cxn>
                    <a:cxn ang="0">
                      <a:pos x="T2" y="T3"/>
                    </a:cxn>
                    <a:cxn ang="0">
                      <a:pos x="T4" y="T5"/>
                    </a:cxn>
                    <a:cxn ang="0">
                      <a:pos x="T6" y="T7"/>
                    </a:cxn>
                    <a:cxn ang="0">
                      <a:pos x="T8" y="T9"/>
                    </a:cxn>
                  </a:cxnLst>
                  <a:rect l="0" t="0" r="r" b="b"/>
                  <a:pathLst>
                    <a:path w="72" h="106">
                      <a:moveTo>
                        <a:pt x="20" y="6"/>
                      </a:moveTo>
                      <a:lnTo>
                        <a:pt x="20" y="0"/>
                      </a:lnTo>
                      <a:cubicBezTo>
                        <a:pt x="18" y="0"/>
                        <a:pt x="16" y="1"/>
                        <a:pt x="15" y="4"/>
                      </a:cubicBezTo>
                      <a:cubicBezTo>
                        <a:pt x="0" y="38"/>
                        <a:pt x="53" y="93"/>
                        <a:pt x="71" y="105"/>
                      </a:cubicBezTo>
                      <a:cubicBezTo>
                        <a:pt x="70" y="88"/>
                        <a:pt x="32" y="8"/>
                        <a:pt x="20" y="6"/>
                      </a:cubicBezTo>
                    </a:path>
                  </a:pathLst>
                </a:custGeom>
                <a:grpFill/>
                <a:ln>
                  <a:noFill/>
                </a:ln>
                <a:effectLst/>
              </p:spPr>
              <p:txBody>
                <a:bodyPr wrap="none" anchor="ctr"/>
                <a:lstStyle/>
                <a:p>
                  <a:endParaRPr lang="en-US">
                    <a:latin typeface="Gudea" panose="02000000000000000000" pitchFamily="50" charset="0"/>
                  </a:endParaRPr>
                </a:p>
              </p:txBody>
            </p:sp>
            <p:sp>
              <p:nvSpPr>
                <p:cNvPr id="291" name="Freeform 284">
                  <a:extLst>
                    <a:ext uri="{FF2B5EF4-FFF2-40B4-BE49-F238E27FC236}">
                      <a16:creationId xmlns:a16="http://schemas.microsoft.com/office/drawing/2014/main" id="{8E157523-6A85-49EE-B249-86343C6EB9E1}"/>
                    </a:ext>
                  </a:extLst>
                </p:cNvPr>
                <p:cNvSpPr>
                  <a:spLocks noChangeArrowheads="1"/>
                </p:cNvSpPr>
                <p:nvPr/>
              </p:nvSpPr>
              <p:spPr bwMode="auto">
                <a:xfrm>
                  <a:off x="10740956" y="4462448"/>
                  <a:ext cx="41340" cy="45095"/>
                </a:xfrm>
                <a:custGeom>
                  <a:avLst/>
                  <a:gdLst>
                    <a:gd name="T0" fmla="*/ 0 w 97"/>
                    <a:gd name="T1" fmla="*/ 0 h 104"/>
                    <a:gd name="T2" fmla="*/ 38 w 97"/>
                    <a:gd name="T3" fmla="*/ 67 h 104"/>
                    <a:gd name="T4" fmla="*/ 83 w 97"/>
                    <a:gd name="T5" fmla="*/ 103 h 104"/>
                    <a:gd name="T6" fmla="*/ 83 w 97"/>
                    <a:gd name="T7" fmla="*/ 103 h 104"/>
                    <a:gd name="T8" fmla="*/ 86 w 97"/>
                    <a:gd name="T9" fmla="*/ 102 h 104"/>
                    <a:gd name="T10" fmla="*/ 93 w 97"/>
                    <a:gd name="T11" fmla="*/ 82 h 104"/>
                    <a:gd name="T12" fmla="*/ 0 w 97"/>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97" h="104">
                      <a:moveTo>
                        <a:pt x="0" y="0"/>
                      </a:moveTo>
                      <a:cubicBezTo>
                        <a:pt x="1" y="9"/>
                        <a:pt x="15" y="38"/>
                        <a:pt x="38" y="67"/>
                      </a:cubicBezTo>
                      <a:cubicBezTo>
                        <a:pt x="56" y="89"/>
                        <a:pt x="73" y="103"/>
                        <a:pt x="83" y="103"/>
                      </a:cubicBezTo>
                      <a:lnTo>
                        <a:pt x="83" y="103"/>
                      </a:lnTo>
                      <a:cubicBezTo>
                        <a:pt x="84" y="103"/>
                        <a:pt x="85" y="103"/>
                        <a:pt x="86" y="102"/>
                      </a:cubicBezTo>
                      <a:cubicBezTo>
                        <a:pt x="93" y="97"/>
                        <a:pt x="96" y="91"/>
                        <a:pt x="93" y="82"/>
                      </a:cubicBezTo>
                      <a:cubicBezTo>
                        <a:pt x="83" y="48"/>
                        <a:pt x="17" y="2"/>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2" name="Freeform 285">
                  <a:extLst>
                    <a:ext uri="{FF2B5EF4-FFF2-40B4-BE49-F238E27FC236}">
                      <a16:creationId xmlns:a16="http://schemas.microsoft.com/office/drawing/2014/main" id="{01D5E07B-57F6-423F-B99E-C080E139CBBF}"/>
                    </a:ext>
                  </a:extLst>
                </p:cNvPr>
                <p:cNvSpPr>
                  <a:spLocks noChangeArrowheads="1"/>
                </p:cNvSpPr>
                <p:nvPr/>
              </p:nvSpPr>
              <p:spPr bwMode="auto">
                <a:xfrm>
                  <a:off x="10866852" y="4533851"/>
                  <a:ext cx="41340" cy="22548"/>
                </a:xfrm>
                <a:custGeom>
                  <a:avLst/>
                  <a:gdLst>
                    <a:gd name="T0" fmla="*/ 1 w 97"/>
                    <a:gd name="T1" fmla="*/ 0 h 52"/>
                    <a:gd name="T2" fmla="*/ 0 w 97"/>
                    <a:gd name="T3" fmla="*/ 0 h 52"/>
                    <a:gd name="T4" fmla="*/ 5 w 97"/>
                    <a:gd name="T5" fmla="*/ 7 h 52"/>
                    <a:gd name="T6" fmla="*/ 93 w 97"/>
                    <a:gd name="T7" fmla="*/ 51 h 52"/>
                    <a:gd name="T8" fmla="*/ 96 w 97"/>
                    <a:gd name="T9" fmla="*/ 51 h 52"/>
                    <a:gd name="T10" fmla="*/ 1 w 97"/>
                    <a:gd name="T11" fmla="*/ 0 h 52"/>
                  </a:gdLst>
                  <a:ahLst/>
                  <a:cxnLst>
                    <a:cxn ang="0">
                      <a:pos x="T0" y="T1"/>
                    </a:cxn>
                    <a:cxn ang="0">
                      <a:pos x="T2" y="T3"/>
                    </a:cxn>
                    <a:cxn ang="0">
                      <a:pos x="T4" y="T5"/>
                    </a:cxn>
                    <a:cxn ang="0">
                      <a:pos x="T6" y="T7"/>
                    </a:cxn>
                    <a:cxn ang="0">
                      <a:pos x="T8" y="T9"/>
                    </a:cxn>
                    <a:cxn ang="0">
                      <a:pos x="T10" y="T11"/>
                    </a:cxn>
                  </a:cxnLst>
                  <a:rect l="0" t="0" r="r" b="b"/>
                  <a:pathLst>
                    <a:path w="97" h="52">
                      <a:moveTo>
                        <a:pt x="1" y="0"/>
                      </a:moveTo>
                      <a:cubicBezTo>
                        <a:pt x="1" y="0"/>
                        <a:pt x="1" y="0"/>
                        <a:pt x="0" y="0"/>
                      </a:cubicBezTo>
                      <a:cubicBezTo>
                        <a:pt x="1" y="1"/>
                        <a:pt x="2" y="3"/>
                        <a:pt x="5" y="7"/>
                      </a:cubicBezTo>
                      <a:cubicBezTo>
                        <a:pt x="23" y="26"/>
                        <a:pt x="72" y="51"/>
                        <a:pt x="93" y="51"/>
                      </a:cubicBezTo>
                      <a:cubicBezTo>
                        <a:pt x="94" y="51"/>
                        <a:pt x="96" y="51"/>
                        <a:pt x="96" y="51"/>
                      </a:cubicBezTo>
                      <a:cubicBezTo>
                        <a:pt x="89" y="38"/>
                        <a:pt x="23" y="0"/>
                        <a:pt x="1" y="0"/>
                      </a:cubicBezTo>
                    </a:path>
                  </a:pathLst>
                </a:custGeom>
                <a:grpFill/>
                <a:ln>
                  <a:noFill/>
                </a:ln>
                <a:effectLst/>
              </p:spPr>
              <p:txBody>
                <a:bodyPr wrap="none" anchor="ctr"/>
                <a:lstStyle/>
                <a:p>
                  <a:endParaRPr lang="en-US">
                    <a:latin typeface="Gudea" panose="02000000000000000000" pitchFamily="50" charset="0"/>
                  </a:endParaRPr>
                </a:p>
              </p:txBody>
            </p:sp>
            <p:sp>
              <p:nvSpPr>
                <p:cNvPr id="294" name="Freeform 287">
                  <a:extLst>
                    <a:ext uri="{FF2B5EF4-FFF2-40B4-BE49-F238E27FC236}">
                      <a16:creationId xmlns:a16="http://schemas.microsoft.com/office/drawing/2014/main" id="{AF2DEA5B-5FC7-4BBF-BC08-0C7E60BDDAB3}"/>
                    </a:ext>
                  </a:extLst>
                </p:cNvPr>
                <p:cNvSpPr>
                  <a:spLocks noChangeArrowheads="1"/>
                </p:cNvSpPr>
                <p:nvPr/>
              </p:nvSpPr>
              <p:spPr bwMode="auto">
                <a:xfrm>
                  <a:off x="10408370" y="5696946"/>
                  <a:ext cx="116500" cy="110862"/>
                </a:xfrm>
                <a:custGeom>
                  <a:avLst/>
                  <a:gdLst>
                    <a:gd name="T0" fmla="*/ 242 w 273"/>
                    <a:gd name="T1" fmla="*/ 2 h 262"/>
                    <a:gd name="T2" fmla="*/ 191 w 273"/>
                    <a:gd name="T3" fmla="*/ 18 h 262"/>
                    <a:gd name="T4" fmla="*/ 128 w 273"/>
                    <a:gd name="T5" fmla="*/ 38 h 262"/>
                    <a:gd name="T6" fmla="*/ 35 w 273"/>
                    <a:gd name="T7" fmla="*/ 13 h 262"/>
                    <a:gd name="T8" fmla="*/ 0 w 273"/>
                    <a:gd name="T9" fmla="*/ 0 h 262"/>
                    <a:gd name="T10" fmla="*/ 16 w 273"/>
                    <a:gd name="T11" fmla="*/ 45 h 262"/>
                    <a:gd name="T12" fmla="*/ 37 w 273"/>
                    <a:gd name="T13" fmla="*/ 150 h 262"/>
                    <a:gd name="T14" fmla="*/ 38 w 273"/>
                    <a:gd name="T15" fmla="*/ 171 h 262"/>
                    <a:gd name="T16" fmla="*/ 135 w 273"/>
                    <a:gd name="T17" fmla="*/ 259 h 262"/>
                    <a:gd name="T18" fmla="*/ 155 w 273"/>
                    <a:gd name="T19" fmla="*/ 246 h 262"/>
                    <a:gd name="T20" fmla="*/ 175 w 273"/>
                    <a:gd name="T21" fmla="*/ 229 h 262"/>
                    <a:gd name="T22" fmla="*/ 179 w 273"/>
                    <a:gd name="T23" fmla="*/ 229 h 262"/>
                    <a:gd name="T24" fmla="*/ 187 w 273"/>
                    <a:gd name="T25" fmla="*/ 211 h 262"/>
                    <a:gd name="T26" fmla="*/ 188 w 273"/>
                    <a:gd name="T27" fmla="*/ 195 h 262"/>
                    <a:gd name="T28" fmla="*/ 198 w 273"/>
                    <a:gd name="T29" fmla="*/ 185 h 262"/>
                    <a:gd name="T30" fmla="*/ 212 w 273"/>
                    <a:gd name="T31" fmla="*/ 192 h 262"/>
                    <a:gd name="T32" fmla="*/ 230 w 273"/>
                    <a:gd name="T33" fmla="*/ 200 h 262"/>
                    <a:gd name="T34" fmla="*/ 230 w 273"/>
                    <a:gd name="T35" fmla="*/ 200 h 262"/>
                    <a:gd name="T36" fmla="*/ 235 w 273"/>
                    <a:gd name="T37" fmla="*/ 199 h 262"/>
                    <a:gd name="T38" fmla="*/ 239 w 273"/>
                    <a:gd name="T39" fmla="*/ 164 h 262"/>
                    <a:gd name="T40" fmla="*/ 247 w 273"/>
                    <a:gd name="T41" fmla="*/ 120 h 262"/>
                    <a:gd name="T42" fmla="*/ 260 w 273"/>
                    <a:gd name="T43" fmla="*/ 115 h 262"/>
                    <a:gd name="T44" fmla="*/ 263 w 273"/>
                    <a:gd name="T45" fmla="*/ 114 h 262"/>
                    <a:gd name="T46" fmla="*/ 250 w 273"/>
                    <a:gd name="T47" fmla="*/ 6 h 262"/>
                    <a:gd name="T48" fmla="*/ 242 w 273"/>
                    <a:gd name="T49" fmla="*/ 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3" h="262">
                      <a:moveTo>
                        <a:pt x="242" y="2"/>
                      </a:moveTo>
                      <a:cubicBezTo>
                        <a:pt x="230" y="2"/>
                        <a:pt x="211" y="9"/>
                        <a:pt x="191" y="18"/>
                      </a:cubicBezTo>
                      <a:cubicBezTo>
                        <a:pt x="169" y="26"/>
                        <a:pt x="147" y="35"/>
                        <a:pt x="128" y="38"/>
                      </a:cubicBezTo>
                      <a:cubicBezTo>
                        <a:pt x="100" y="41"/>
                        <a:pt x="63" y="25"/>
                        <a:pt x="35" y="13"/>
                      </a:cubicBezTo>
                      <a:cubicBezTo>
                        <a:pt x="20" y="6"/>
                        <a:pt x="6" y="0"/>
                        <a:pt x="0" y="0"/>
                      </a:cubicBezTo>
                      <a:cubicBezTo>
                        <a:pt x="0" y="7"/>
                        <a:pt x="9" y="29"/>
                        <a:pt x="16" y="45"/>
                      </a:cubicBezTo>
                      <a:cubicBezTo>
                        <a:pt x="34" y="85"/>
                        <a:pt x="53" y="130"/>
                        <a:pt x="37" y="150"/>
                      </a:cubicBezTo>
                      <a:cubicBezTo>
                        <a:pt x="34" y="155"/>
                        <a:pt x="34" y="162"/>
                        <a:pt x="38" y="171"/>
                      </a:cubicBezTo>
                      <a:cubicBezTo>
                        <a:pt x="52" y="207"/>
                        <a:pt x="113" y="256"/>
                        <a:pt x="135" y="259"/>
                      </a:cubicBezTo>
                      <a:cubicBezTo>
                        <a:pt x="147" y="261"/>
                        <a:pt x="150" y="257"/>
                        <a:pt x="155" y="246"/>
                      </a:cubicBezTo>
                      <a:cubicBezTo>
                        <a:pt x="158" y="239"/>
                        <a:pt x="162" y="229"/>
                        <a:pt x="175" y="229"/>
                      </a:cubicBezTo>
                      <a:lnTo>
                        <a:pt x="179" y="229"/>
                      </a:lnTo>
                      <a:cubicBezTo>
                        <a:pt x="185" y="229"/>
                        <a:pt x="187" y="226"/>
                        <a:pt x="187" y="211"/>
                      </a:cubicBezTo>
                      <a:cubicBezTo>
                        <a:pt x="187" y="205"/>
                        <a:pt x="187" y="200"/>
                        <a:pt x="188" y="195"/>
                      </a:cubicBezTo>
                      <a:cubicBezTo>
                        <a:pt x="189" y="186"/>
                        <a:pt x="195" y="185"/>
                        <a:pt x="198" y="185"/>
                      </a:cubicBezTo>
                      <a:cubicBezTo>
                        <a:pt x="202" y="185"/>
                        <a:pt x="207" y="188"/>
                        <a:pt x="212" y="192"/>
                      </a:cubicBezTo>
                      <a:cubicBezTo>
                        <a:pt x="218" y="196"/>
                        <a:pt x="225" y="200"/>
                        <a:pt x="230" y="200"/>
                      </a:cubicBezTo>
                      <a:lnTo>
                        <a:pt x="230" y="200"/>
                      </a:lnTo>
                      <a:cubicBezTo>
                        <a:pt x="232" y="200"/>
                        <a:pt x="233" y="200"/>
                        <a:pt x="235" y="199"/>
                      </a:cubicBezTo>
                      <a:cubicBezTo>
                        <a:pt x="240" y="196"/>
                        <a:pt x="240" y="178"/>
                        <a:pt x="239" y="164"/>
                      </a:cubicBezTo>
                      <a:cubicBezTo>
                        <a:pt x="239" y="146"/>
                        <a:pt x="239" y="129"/>
                        <a:pt x="247" y="120"/>
                      </a:cubicBezTo>
                      <a:cubicBezTo>
                        <a:pt x="250" y="117"/>
                        <a:pt x="255" y="115"/>
                        <a:pt x="260" y="115"/>
                      </a:cubicBezTo>
                      <a:cubicBezTo>
                        <a:pt x="261" y="115"/>
                        <a:pt x="262" y="115"/>
                        <a:pt x="263" y="114"/>
                      </a:cubicBezTo>
                      <a:cubicBezTo>
                        <a:pt x="272" y="102"/>
                        <a:pt x="263" y="51"/>
                        <a:pt x="250" y="6"/>
                      </a:cubicBezTo>
                      <a:cubicBezTo>
                        <a:pt x="250" y="4"/>
                        <a:pt x="249" y="2"/>
                        <a:pt x="242" y="2"/>
                      </a:cubicBezTo>
                    </a:path>
                  </a:pathLst>
                </a:custGeom>
                <a:grpFill/>
                <a:ln>
                  <a:noFill/>
                </a:ln>
                <a:effectLst/>
              </p:spPr>
              <p:txBody>
                <a:bodyPr wrap="none" anchor="ctr"/>
                <a:lstStyle/>
                <a:p>
                  <a:endParaRPr lang="en-US">
                    <a:latin typeface="Gudea" panose="02000000000000000000" pitchFamily="50" charset="0"/>
                  </a:endParaRPr>
                </a:p>
              </p:txBody>
            </p:sp>
            <p:sp>
              <p:nvSpPr>
                <p:cNvPr id="295" name="Freeform 288">
                  <a:extLst>
                    <a:ext uri="{FF2B5EF4-FFF2-40B4-BE49-F238E27FC236}">
                      <a16:creationId xmlns:a16="http://schemas.microsoft.com/office/drawing/2014/main" id="{D20DB2B8-D751-433F-9F8B-9D843BEC4BC6}"/>
                    </a:ext>
                  </a:extLst>
                </p:cNvPr>
                <p:cNvSpPr>
                  <a:spLocks noChangeArrowheads="1"/>
                </p:cNvSpPr>
                <p:nvPr/>
              </p:nvSpPr>
              <p:spPr bwMode="auto">
                <a:xfrm>
                  <a:off x="9373025" y="4631558"/>
                  <a:ext cx="1324715" cy="997746"/>
                </a:xfrm>
                <a:custGeom>
                  <a:avLst/>
                  <a:gdLst>
                    <a:gd name="T0" fmla="*/ 3078 w 3110"/>
                    <a:gd name="T1" fmla="*/ 1331 h 2343"/>
                    <a:gd name="T2" fmla="*/ 3007 w 3110"/>
                    <a:gd name="T3" fmla="*/ 1128 h 2343"/>
                    <a:gd name="T4" fmla="*/ 2895 w 3110"/>
                    <a:gd name="T5" fmla="*/ 1031 h 2343"/>
                    <a:gd name="T6" fmla="*/ 2854 w 3110"/>
                    <a:gd name="T7" fmla="*/ 932 h 2343"/>
                    <a:gd name="T8" fmla="*/ 2798 w 3110"/>
                    <a:gd name="T9" fmla="*/ 931 h 2343"/>
                    <a:gd name="T10" fmla="*/ 2545 w 3110"/>
                    <a:gd name="T11" fmla="*/ 633 h 2343"/>
                    <a:gd name="T12" fmla="*/ 2473 w 3110"/>
                    <a:gd name="T13" fmla="*/ 398 h 2343"/>
                    <a:gd name="T14" fmla="*/ 2392 w 3110"/>
                    <a:gd name="T15" fmla="*/ 287 h 2343"/>
                    <a:gd name="T16" fmla="*/ 2273 w 3110"/>
                    <a:gd name="T17" fmla="*/ 30 h 2343"/>
                    <a:gd name="T18" fmla="*/ 2203 w 3110"/>
                    <a:gd name="T19" fmla="*/ 117 h 2343"/>
                    <a:gd name="T20" fmla="*/ 2185 w 3110"/>
                    <a:gd name="T21" fmla="*/ 363 h 2343"/>
                    <a:gd name="T22" fmla="*/ 2005 w 3110"/>
                    <a:gd name="T23" fmla="*/ 522 h 2343"/>
                    <a:gd name="T24" fmla="*/ 1855 w 3110"/>
                    <a:gd name="T25" fmla="*/ 413 h 2343"/>
                    <a:gd name="T26" fmla="*/ 1735 w 3110"/>
                    <a:gd name="T27" fmla="*/ 334 h 2343"/>
                    <a:gd name="T28" fmla="*/ 1739 w 3110"/>
                    <a:gd name="T29" fmla="*/ 226 h 2343"/>
                    <a:gd name="T30" fmla="*/ 1816 w 3110"/>
                    <a:gd name="T31" fmla="*/ 131 h 2343"/>
                    <a:gd name="T32" fmla="*/ 1772 w 3110"/>
                    <a:gd name="T33" fmla="*/ 136 h 2343"/>
                    <a:gd name="T34" fmla="*/ 1682 w 3110"/>
                    <a:gd name="T35" fmla="*/ 116 h 2343"/>
                    <a:gd name="T36" fmla="*/ 1482 w 3110"/>
                    <a:gd name="T37" fmla="*/ 52 h 2343"/>
                    <a:gd name="T38" fmla="*/ 1371 w 3110"/>
                    <a:gd name="T39" fmla="*/ 113 h 2343"/>
                    <a:gd name="T40" fmla="*/ 1356 w 3110"/>
                    <a:gd name="T41" fmla="*/ 137 h 2343"/>
                    <a:gd name="T42" fmla="*/ 1260 w 3110"/>
                    <a:gd name="T43" fmla="*/ 279 h 2343"/>
                    <a:gd name="T44" fmla="*/ 1196 w 3110"/>
                    <a:gd name="T45" fmla="*/ 319 h 2343"/>
                    <a:gd name="T46" fmla="*/ 1139 w 3110"/>
                    <a:gd name="T47" fmla="*/ 297 h 2343"/>
                    <a:gd name="T48" fmla="*/ 996 w 3110"/>
                    <a:gd name="T49" fmla="*/ 269 h 2343"/>
                    <a:gd name="T50" fmla="*/ 923 w 3110"/>
                    <a:gd name="T51" fmla="*/ 304 h 2343"/>
                    <a:gd name="T52" fmla="*/ 879 w 3110"/>
                    <a:gd name="T53" fmla="*/ 360 h 2343"/>
                    <a:gd name="T54" fmla="*/ 840 w 3110"/>
                    <a:gd name="T55" fmla="*/ 437 h 2343"/>
                    <a:gd name="T56" fmla="*/ 810 w 3110"/>
                    <a:gd name="T57" fmla="*/ 518 h 2343"/>
                    <a:gd name="T58" fmla="*/ 759 w 3110"/>
                    <a:gd name="T59" fmla="*/ 458 h 2343"/>
                    <a:gd name="T60" fmla="*/ 507 w 3110"/>
                    <a:gd name="T61" fmla="*/ 725 h 2343"/>
                    <a:gd name="T62" fmla="*/ 321 w 3110"/>
                    <a:gd name="T63" fmla="*/ 797 h 2343"/>
                    <a:gd name="T64" fmla="*/ 101 w 3110"/>
                    <a:gd name="T65" fmla="*/ 897 h 2343"/>
                    <a:gd name="T66" fmla="*/ 48 w 3110"/>
                    <a:gd name="T67" fmla="*/ 959 h 2343"/>
                    <a:gd name="T68" fmla="*/ 55 w 3110"/>
                    <a:gd name="T69" fmla="*/ 1239 h 2343"/>
                    <a:gd name="T70" fmla="*/ 29 w 3110"/>
                    <a:gd name="T71" fmla="*/ 1271 h 2343"/>
                    <a:gd name="T72" fmla="*/ 204 w 3110"/>
                    <a:gd name="T73" fmla="*/ 1735 h 2343"/>
                    <a:gd name="T74" fmla="*/ 164 w 3110"/>
                    <a:gd name="T75" fmla="*/ 1907 h 2343"/>
                    <a:gd name="T76" fmla="*/ 368 w 3110"/>
                    <a:gd name="T77" fmla="*/ 1972 h 2343"/>
                    <a:gd name="T78" fmla="*/ 580 w 3110"/>
                    <a:gd name="T79" fmla="*/ 1872 h 2343"/>
                    <a:gd name="T80" fmla="*/ 890 w 3110"/>
                    <a:gd name="T81" fmla="*/ 1783 h 2343"/>
                    <a:gd name="T82" fmla="*/ 1219 w 3110"/>
                    <a:gd name="T83" fmla="*/ 1689 h 2343"/>
                    <a:gd name="T84" fmla="*/ 1474 w 3110"/>
                    <a:gd name="T85" fmla="*/ 1714 h 2343"/>
                    <a:gd name="T86" fmla="*/ 1630 w 3110"/>
                    <a:gd name="T87" fmla="*/ 1763 h 2343"/>
                    <a:gd name="T88" fmla="*/ 1701 w 3110"/>
                    <a:gd name="T89" fmla="*/ 1918 h 2343"/>
                    <a:gd name="T90" fmla="*/ 1833 w 3110"/>
                    <a:gd name="T91" fmla="*/ 1870 h 2343"/>
                    <a:gd name="T92" fmla="*/ 1835 w 3110"/>
                    <a:gd name="T93" fmla="*/ 1969 h 2343"/>
                    <a:gd name="T94" fmla="*/ 1911 w 3110"/>
                    <a:gd name="T95" fmla="*/ 1916 h 2343"/>
                    <a:gd name="T96" fmla="*/ 1957 w 3110"/>
                    <a:gd name="T97" fmla="*/ 2023 h 2343"/>
                    <a:gd name="T98" fmla="*/ 2090 w 3110"/>
                    <a:gd name="T99" fmla="*/ 2221 h 2343"/>
                    <a:gd name="T100" fmla="*/ 2410 w 3110"/>
                    <a:gd name="T101" fmla="*/ 2257 h 2343"/>
                    <a:gd name="T102" fmla="*/ 2455 w 3110"/>
                    <a:gd name="T103" fmla="*/ 2296 h 2343"/>
                    <a:gd name="T104" fmla="*/ 2538 w 3110"/>
                    <a:gd name="T105" fmla="*/ 2322 h 2343"/>
                    <a:gd name="T106" fmla="*/ 2822 w 3110"/>
                    <a:gd name="T107" fmla="*/ 2214 h 2343"/>
                    <a:gd name="T108" fmla="*/ 2986 w 3110"/>
                    <a:gd name="T109" fmla="*/ 1779 h 2343"/>
                    <a:gd name="T110" fmla="*/ 3087 w 3110"/>
                    <a:gd name="T111" fmla="*/ 153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10" h="2343">
                      <a:moveTo>
                        <a:pt x="3101" y="1379"/>
                      </a:moveTo>
                      <a:cubicBezTo>
                        <a:pt x="3103" y="1377"/>
                        <a:pt x="3104" y="1372"/>
                        <a:pt x="3102" y="1362"/>
                      </a:cubicBezTo>
                      <a:cubicBezTo>
                        <a:pt x="3099" y="1346"/>
                        <a:pt x="3092" y="1334"/>
                        <a:pt x="3088" y="1333"/>
                      </a:cubicBezTo>
                      <a:cubicBezTo>
                        <a:pt x="3088" y="1334"/>
                        <a:pt x="3086" y="1334"/>
                        <a:pt x="3084" y="1334"/>
                      </a:cubicBezTo>
                      <a:cubicBezTo>
                        <a:pt x="3083" y="1334"/>
                        <a:pt x="3080" y="1334"/>
                        <a:pt x="3078" y="1331"/>
                      </a:cubicBezTo>
                      <a:cubicBezTo>
                        <a:pt x="3067" y="1318"/>
                        <a:pt x="3069" y="1236"/>
                        <a:pt x="3077" y="1200"/>
                      </a:cubicBezTo>
                      <a:cubicBezTo>
                        <a:pt x="3079" y="1188"/>
                        <a:pt x="3080" y="1182"/>
                        <a:pt x="3080" y="1178"/>
                      </a:cubicBezTo>
                      <a:cubicBezTo>
                        <a:pt x="3077" y="1181"/>
                        <a:pt x="3073" y="1185"/>
                        <a:pt x="3068" y="1190"/>
                      </a:cubicBezTo>
                      <a:cubicBezTo>
                        <a:pt x="3064" y="1194"/>
                        <a:pt x="3059" y="1196"/>
                        <a:pt x="3054" y="1196"/>
                      </a:cubicBezTo>
                      <a:cubicBezTo>
                        <a:pt x="3029" y="1196"/>
                        <a:pt x="3010" y="1135"/>
                        <a:pt x="3007" y="1128"/>
                      </a:cubicBezTo>
                      <a:cubicBezTo>
                        <a:pt x="3003" y="1112"/>
                        <a:pt x="2978" y="1069"/>
                        <a:pt x="2955" y="1074"/>
                      </a:cubicBezTo>
                      <a:cubicBezTo>
                        <a:pt x="2953" y="1075"/>
                        <a:pt x="2951" y="1075"/>
                        <a:pt x="2949" y="1075"/>
                      </a:cubicBezTo>
                      <a:cubicBezTo>
                        <a:pt x="2934" y="1075"/>
                        <a:pt x="2931" y="1061"/>
                        <a:pt x="2929" y="1052"/>
                      </a:cubicBezTo>
                      <a:cubicBezTo>
                        <a:pt x="2926" y="1039"/>
                        <a:pt x="2924" y="1038"/>
                        <a:pt x="2918" y="1039"/>
                      </a:cubicBezTo>
                      <a:cubicBezTo>
                        <a:pt x="2908" y="1041"/>
                        <a:pt x="2901" y="1038"/>
                        <a:pt x="2895" y="1031"/>
                      </a:cubicBezTo>
                      <a:cubicBezTo>
                        <a:pt x="2878" y="1012"/>
                        <a:pt x="2882" y="966"/>
                        <a:pt x="2884" y="953"/>
                      </a:cubicBezTo>
                      <a:cubicBezTo>
                        <a:pt x="2885" y="940"/>
                        <a:pt x="2883" y="938"/>
                        <a:pt x="2883" y="938"/>
                      </a:cubicBezTo>
                      <a:cubicBezTo>
                        <a:pt x="2881" y="938"/>
                        <a:pt x="2880" y="938"/>
                        <a:pt x="2878" y="939"/>
                      </a:cubicBezTo>
                      <a:cubicBezTo>
                        <a:pt x="2875" y="939"/>
                        <a:pt x="2872" y="940"/>
                        <a:pt x="2870" y="940"/>
                      </a:cubicBezTo>
                      <a:cubicBezTo>
                        <a:pt x="2863" y="940"/>
                        <a:pt x="2858" y="937"/>
                        <a:pt x="2854" y="932"/>
                      </a:cubicBezTo>
                      <a:cubicBezTo>
                        <a:pt x="2851" y="927"/>
                        <a:pt x="2848" y="926"/>
                        <a:pt x="2846" y="926"/>
                      </a:cubicBezTo>
                      <a:cubicBezTo>
                        <a:pt x="2842" y="926"/>
                        <a:pt x="2836" y="929"/>
                        <a:pt x="2830" y="932"/>
                      </a:cubicBezTo>
                      <a:cubicBezTo>
                        <a:pt x="2826" y="933"/>
                        <a:pt x="2822" y="936"/>
                        <a:pt x="2817" y="937"/>
                      </a:cubicBezTo>
                      <a:cubicBezTo>
                        <a:pt x="2815" y="938"/>
                        <a:pt x="2813" y="938"/>
                        <a:pt x="2811" y="938"/>
                      </a:cubicBezTo>
                      <a:cubicBezTo>
                        <a:pt x="2808" y="938"/>
                        <a:pt x="2802" y="937"/>
                        <a:pt x="2798" y="931"/>
                      </a:cubicBezTo>
                      <a:cubicBezTo>
                        <a:pt x="2788" y="918"/>
                        <a:pt x="2787" y="890"/>
                        <a:pt x="2791" y="877"/>
                      </a:cubicBezTo>
                      <a:cubicBezTo>
                        <a:pt x="2795" y="862"/>
                        <a:pt x="2786" y="844"/>
                        <a:pt x="2764" y="828"/>
                      </a:cubicBezTo>
                      <a:cubicBezTo>
                        <a:pt x="2736" y="807"/>
                        <a:pt x="2735" y="789"/>
                        <a:pt x="2736" y="767"/>
                      </a:cubicBezTo>
                      <a:cubicBezTo>
                        <a:pt x="2735" y="750"/>
                        <a:pt x="2601" y="678"/>
                        <a:pt x="2565" y="670"/>
                      </a:cubicBezTo>
                      <a:cubicBezTo>
                        <a:pt x="2541" y="665"/>
                        <a:pt x="2543" y="646"/>
                        <a:pt x="2545" y="633"/>
                      </a:cubicBezTo>
                      <a:cubicBezTo>
                        <a:pt x="2546" y="626"/>
                        <a:pt x="2547" y="619"/>
                        <a:pt x="2544" y="616"/>
                      </a:cubicBezTo>
                      <a:cubicBezTo>
                        <a:pt x="2525" y="599"/>
                        <a:pt x="2523" y="537"/>
                        <a:pt x="2523" y="519"/>
                      </a:cubicBezTo>
                      <a:cubicBezTo>
                        <a:pt x="2523" y="502"/>
                        <a:pt x="2512" y="491"/>
                        <a:pt x="2500" y="479"/>
                      </a:cubicBezTo>
                      <a:cubicBezTo>
                        <a:pt x="2489" y="468"/>
                        <a:pt x="2477" y="456"/>
                        <a:pt x="2477" y="439"/>
                      </a:cubicBezTo>
                      <a:cubicBezTo>
                        <a:pt x="2478" y="425"/>
                        <a:pt x="2475" y="412"/>
                        <a:pt x="2473" y="398"/>
                      </a:cubicBezTo>
                      <a:cubicBezTo>
                        <a:pt x="2469" y="382"/>
                        <a:pt x="2465" y="364"/>
                        <a:pt x="2467" y="345"/>
                      </a:cubicBezTo>
                      <a:cubicBezTo>
                        <a:pt x="2469" y="329"/>
                        <a:pt x="2454" y="320"/>
                        <a:pt x="2440" y="310"/>
                      </a:cubicBezTo>
                      <a:cubicBezTo>
                        <a:pt x="2428" y="303"/>
                        <a:pt x="2418" y="296"/>
                        <a:pt x="2417" y="286"/>
                      </a:cubicBezTo>
                      <a:cubicBezTo>
                        <a:pt x="2416" y="283"/>
                        <a:pt x="2416" y="282"/>
                        <a:pt x="2412" y="282"/>
                      </a:cubicBezTo>
                      <a:cubicBezTo>
                        <a:pt x="2407" y="282"/>
                        <a:pt x="2400" y="285"/>
                        <a:pt x="2392" y="287"/>
                      </a:cubicBezTo>
                      <a:cubicBezTo>
                        <a:pt x="2383" y="289"/>
                        <a:pt x="2374" y="292"/>
                        <a:pt x="2364" y="293"/>
                      </a:cubicBezTo>
                      <a:cubicBezTo>
                        <a:pt x="2355" y="294"/>
                        <a:pt x="2348" y="291"/>
                        <a:pt x="2342" y="285"/>
                      </a:cubicBezTo>
                      <a:cubicBezTo>
                        <a:pt x="2329" y="272"/>
                        <a:pt x="2331" y="242"/>
                        <a:pt x="2334" y="210"/>
                      </a:cubicBezTo>
                      <a:cubicBezTo>
                        <a:pt x="2337" y="173"/>
                        <a:pt x="2322" y="110"/>
                        <a:pt x="2300" y="94"/>
                      </a:cubicBezTo>
                      <a:cubicBezTo>
                        <a:pt x="2285" y="81"/>
                        <a:pt x="2278" y="54"/>
                        <a:pt x="2273" y="30"/>
                      </a:cubicBezTo>
                      <a:cubicBezTo>
                        <a:pt x="2270" y="18"/>
                        <a:pt x="2266" y="3"/>
                        <a:pt x="2263" y="0"/>
                      </a:cubicBezTo>
                      <a:lnTo>
                        <a:pt x="2263" y="0"/>
                      </a:lnTo>
                      <a:cubicBezTo>
                        <a:pt x="2259" y="0"/>
                        <a:pt x="2252" y="4"/>
                        <a:pt x="2243" y="14"/>
                      </a:cubicBezTo>
                      <a:cubicBezTo>
                        <a:pt x="2231" y="27"/>
                        <a:pt x="2223" y="42"/>
                        <a:pt x="2224" y="51"/>
                      </a:cubicBezTo>
                      <a:cubicBezTo>
                        <a:pt x="2225" y="73"/>
                        <a:pt x="2221" y="101"/>
                        <a:pt x="2203" y="117"/>
                      </a:cubicBezTo>
                      <a:cubicBezTo>
                        <a:pt x="2198" y="121"/>
                        <a:pt x="2200" y="136"/>
                        <a:pt x="2201" y="149"/>
                      </a:cubicBezTo>
                      <a:cubicBezTo>
                        <a:pt x="2204" y="168"/>
                        <a:pt x="2206" y="190"/>
                        <a:pt x="2193" y="202"/>
                      </a:cubicBezTo>
                      <a:cubicBezTo>
                        <a:pt x="2182" y="211"/>
                        <a:pt x="2185" y="245"/>
                        <a:pt x="2187" y="275"/>
                      </a:cubicBezTo>
                      <a:cubicBezTo>
                        <a:pt x="2189" y="295"/>
                        <a:pt x="2190" y="317"/>
                        <a:pt x="2188" y="333"/>
                      </a:cubicBezTo>
                      <a:cubicBezTo>
                        <a:pt x="2187" y="343"/>
                        <a:pt x="2186" y="353"/>
                        <a:pt x="2185" y="363"/>
                      </a:cubicBezTo>
                      <a:cubicBezTo>
                        <a:pt x="2182" y="397"/>
                        <a:pt x="2180" y="429"/>
                        <a:pt x="2163" y="453"/>
                      </a:cubicBezTo>
                      <a:cubicBezTo>
                        <a:pt x="2157" y="462"/>
                        <a:pt x="2153" y="472"/>
                        <a:pt x="2148" y="483"/>
                      </a:cubicBezTo>
                      <a:cubicBezTo>
                        <a:pt x="2138" y="507"/>
                        <a:pt x="2126" y="533"/>
                        <a:pt x="2096" y="545"/>
                      </a:cubicBezTo>
                      <a:cubicBezTo>
                        <a:pt x="2089" y="547"/>
                        <a:pt x="2080" y="549"/>
                        <a:pt x="2071" y="549"/>
                      </a:cubicBezTo>
                      <a:cubicBezTo>
                        <a:pt x="2043" y="549"/>
                        <a:pt x="2017" y="535"/>
                        <a:pt x="2005" y="522"/>
                      </a:cubicBezTo>
                      <a:cubicBezTo>
                        <a:pt x="1998" y="514"/>
                        <a:pt x="1995" y="507"/>
                        <a:pt x="1995" y="500"/>
                      </a:cubicBezTo>
                      <a:cubicBezTo>
                        <a:pt x="1995" y="497"/>
                        <a:pt x="1994" y="494"/>
                        <a:pt x="1991" y="490"/>
                      </a:cubicBezTo>
                      <a:cubicBezTo>
                        <a:pt x="1980" y="478"/>
                        <a:pt x="1951" y="472"/>
                        <a:pt x="1934" y="474"/>
                      </a:cubicBezTo>
                      <a:cubicBezTo>
                        <a:pt x="1917" y="476"/>
                        <a:pt x="1905" y="463"/>
                        <a:pt x="1889" y="446"/>
                      </a:cubicBezTo>
                      <a:cubicBezTo>
                        <a:pt x="1880" y="436"/>
                        <a:pt x="1869" y="424"/>
                        <a:pt x="1855" y="413"/>
                      </a:cubicBezTo>
                      <a:cubicBezTo>
                        <a:pt x="1843" y="404"/>
                        <a:pt x="1831" y="402"/>
                        <a:pt x="1823" y="402"/>
                      </a:cubicBezTo>
                      <a:cubicBezTo>
                        <a:pt x="1819" y="402"/>
                        <a:pt x="1815" y="403"/>
                        <a:pt x="1812" y="403"/>
                      </a:cubicBezTo>
                      <a:cubicBezTo>
                        <a:pt x="1808" y="403"/>
                        <a:pt x="1805" y="403"/>
                        <a:pt x="1802" y="403"/>
                      </a:cubicBezTo>
                      <a:cubicBezTo>
                        <a:pt x="1793" y="403"/>
                        <a:pt x="1782" y="401"/>
                        <a:pt x="1775" y="384"/>
                      </a:cubicBezTo>
                      <a:cubicBezTo>
                        <a:pt x="1765" y="355"/>
                        <a:pt x="1756" y="349"/>
                        <a:pt x="1735" y="334"/>
                      </a:cubicBezTo>
                      <a:lnTo>
                        <a:pt x="1727" y="329"/>
                      </a:lnTo>
                      <a:cubicBezTo>
                        <a:pt x="1714" y="320"/>
                        <a:pt x="1708" y="314"/>
                        <a:pt x="1708" y="307"/>
                      </a:cubicBezTo>
                      <a:cubicBezTo>
                        <a:pt x="1708" y="300"/>
                        <a:pt x="1714" y="296"/>
                        <a:pt x="1724" y="289"/>
                      </a:cubicBezTo>
                      <a:cubicBezTo>
                        <a:pt x="1727" y="287"/>
                        <a:pt x="1730" y="285"/>
                        <a:pt x="1734" y="282"/>
                      </a:cubicBezTo>
                      <a:cubicBezTo>
                        <a:pt x="1752" y="268"/>
                        <a:pt x="1754" y="250"/>
                        <a:pt x="1739" y="226"/>
                      </a:cubicBezTo>
                      <a:cubicBezTo>
                        <a:pt x="1736" y="221"/>
                        <a:pt x="1733" y="215"/>
                        <a:pt x="1735" y="209"/>
                      </a:cubicBezTo>
                      <a:cubicBezTo>
                        <a:pt x="1738" y="201"/>
                        <a:pt x="1747" y="198"/>
                        <a:pt x="1759" y="194"/>
                      </a:cubicBezTo>
                      <a:cubicBezTo>
                        <a:pt x="1768" y="192"/>
                        <a:pt x="1779" y="188"/>
                        <a:pt x="1790" y="182"/>
                      </a:cubicBezTo>
                      <a:cubicBezTo>
                        <a:pt x="1805" y="174"/>
                        <a:pt x="1804" y="166"/>
                        <a:pt x="1803" y="157"/>
                      </a:cubicBezTo>
                      <a:cubicBezTo>
                        <a:pt x="1802" y="149"/>
                        <a:pt x="1800" y="137"/>
                        <a:pt x="1816" y="131"/>
                      </a:cubicBezTo>
                      <a:cubicBezTo>
                        <a:pt x="1820" y="129"/>
                        <a:pt x="1826" y="126"/>
                        <a:pt x="1825" y="122"/>
                      </a:cubicBezTo>
                      <a:cubicBezTo>
                        <a:pt x="1825" y="116"/>
                        <a:pt x="1815" y="108"/>
                        <a:pt x="1800" y="105"/>
                      </a:cubicBezTo>
                      <a:cubicBezTo>
                        <a:pt x="1790" y="103"/>
                        <a:pt x="1788" y="107"/>
                        <a:pt x="1785" y="119"/>
                      </a:cubicBezTo>
                      <a:cubicBezTo>
                        <a:pt x="1783" y="125"/>
                        <a:pt x="1781" y="133"/>
                        <a:pt x="1774" y="135"/>
                      </a:cubicBezTo>
                      <a:lnTo>
                        <a:pt x="1772" y="136"/>
                      </a:lnTo>
                      <a:cubicBezTo>
                        <a:pt x="1763" y="136"/>
                        <a:pt x="1757" y="124"/>
                        <a:pt x="1751" y="110"/>
                      </a:cubicBezTo>
                      <a:cubicBezTo>
                        <a:pt x="1749" y="105"/>
                        <a:pt x="1746" y="98"/>
                        <a:pt x="1744" y="95"/>
                      </a:cubicBezTo>
                      <a:cubicBezTo>
                        <a:pt x="1742" y="97"/>
                        <a:pt x="1738" y="100"/>
                        <a:pt x="1736" y="103"/>
                      </a:cubicBezTo>
                      <a:cubicBezTo>
                        <a:pt x="1725" y="112"/>
                        <a:pt x="1711" y="125"/>
                        <a:pt x="1698" y="125"/>
                      </a:cubicBezTo>
                      <a:cubicBezTo>
                        <a:pt x="1692" y="125"/>
                        <a:pt x="1686" y="122"/>
                        <a:pt x="1682" y="116"/>
                      </a:cubicBezTo>
                      <a:cubicBezTo>
                        <a:pt x="1667" y="98"/>
                        <a:pt x="1580" y="79"/>
                        <a:pt x="1537" y="73"/>
                      </a:cubicBezTo>
                      <a:cubicBezTo>
                        <a:pt x="1515" y="70"/>
                        <a:pt x="1502" y="55"/>
                        <a:pt x="1491" y="43"/>
                      </a:cubicBezTo>
                      <a:cubicBezTo>
                        <a:pt x="1482" y="33"/>
                        <a:pt x="1476" y="26"/>
                        <a:pt x="1468" y="28"/>
                      </a:cubicBezTo>
                      <a:cubicBezTo>
                        <a:pt x="1464" y="30"/>
                        <a:pt x="1464" y="31"/>
                        <a:pt x="1464" y="31"/>
                      </a:cubicBezTo>
                      <a:cubicBezTo>
                        <a:pt x="1463" y="34"/>
                        <a:pt x="1474" y="45"/>
                        <a:pt x="1482" y="52"/>
                      </a:cubicBezTo>
                      <a:cubicBezTo>
                        <a:pt x="1487" y="57"/>
                        <a:pt x="1493" y="63"/>
                        <a:pt x="1499" y="70"/>
                      </a:cubicBezTo>
                      <a:cubicBezTo>
                        <a:pt x="1506" y="77"/>
                        <a:pt x="1505" y="84"/>
                        <a:pt x="1503" y="88"/>
                      </a:cubicBezTo>
                      <a:cubicBezTo>
                        <a:pt x="1494" y="109"/>
                        <a:pt x="1434" y="118"/>
                        <a:pt x="1403" y="118"/>
                      </a:cubicBezTo>
                      <a:cubicBezTo>
                        <a:pt x="1392" y="118"/>
                        <a:pt x="1383" y="117"/>
                        <a:pt x="1376" y="115"/>
                      </a:cubicBezTo>
                      <a:cubicBezTo>
                        <a:pt x="1374" y="114"/>
                        <a:pt x="1372" y="114"/>
                        <a:pt x="1371" y="113"/>
                      </a:cubicBezTo>
                      <a:cubicBezTo>
                        <a:pt x="1371" y="114"/>
                        <a:pt x="1371" y="115"/>
                        <a:pt x="1371" y="116"/>
                      </a:cubicBezTo>
                      <a:cubicBezTo>
                        <a:pt x="1373" y="121"/>
                        <a:pt x="1374" y="127"/>
                        <a:pt x="1370" y="132"/>
                      </a:cubicBezTo>
                      <a:cubicBezTo>
                        <a:pt x="1368" y="136"/>
                        <a:pt x="1364" y="137"/>
                        <a:pt x="1358" y="137"/>
                      </a:cubicBezTo>
                      <a:lnTo>
                        <a:pt x="1356" y="137"/>
                      </a:lnTo>
                      <a:lnTo>
                        <a:pt x="1356" y="137"/>
                      </a:lnTo>
                      <a:cubicBezTo>
                        <a:pt x="1343" y="137"/>
                        <a:pt x="1336" y="152"/>
                        <a:pt x="1328" y="169"/>
                      </a:cubicBezTo>
                      <a:cubicBezTo>
                        <a:pt x="1322" y="182"/>
                        <a:pt x="1316" y="195"/>
                        <a:pt x="1306" y="205"/>
                      </a:cubicBezTo>
                      <a:cubicBezTo>
                        <a:pt x="1297" y="215"/>
                        <a:pt x="1295" y="223"/>
                        <a:pt x="1294" y="232"/>
                      </a:cubicBezTo>
                      <a:cubicBezTo>
                        <a:pt x="1291" y="242"/>
                        <a:pt x="1289" y="252"/>
                        <a:pt x="1275" y="261"/>
                      </a:cubicBezTo>
                      <a:cubicBezTo>
                        <a:pt x="1265" y="267"/>
                        <a:pt x="1261" y="273"/>
                        <a:pt x="1260" y="279"/>
                      </a:cubicBezTo>
                      <a:cubicBezTo>
                        <a:pt x="1259" y="288"/>
                        <a:pt x="1265" y="301"/>
                        <a:pt x="1279" y="317"/>
                      </a:cubicBezTo>
                      <a:cubicBezTo>
                        <a:pt x="1289" y="328"/>
                        <a:pt x="1293" y="337"/>
                        <a:pt x="1289" y="344"/>
                      </a:cubicBezTo>
                      <a:cubicBezTo>
                        <a:pt x="1288" y="347"/>
                        <a:pt x="1284" y="353"/>
                        <a:pt x="1273" y="353"/>
                      </a:cubicBezTo>
                      <a:cubicBezTo>
                        <a:pt x="1262" y="353"/>
                        <a:pt x="1245" y="347"/>
                        <a:pt x="1232" y="333"/>
                      </a:cubicBezTo>
                      <a:cubicBezTo>
                        <a:pt x="1218" y="319"/>
                        <a:pt x="1202" y="313"/>
                        <a:pt x="1196" y="319"/>
                      </a:cubicBezTo>
                      <a:cubicBezTo>
                        <a:pt x="1194" y="321"/>
                        <a:pt x="1193" y="326"/>
                        <a:pt x="1193" y="332"/>
                      </a:cubicBezTo>
                      <a:cubicBezTo>
                        <a:pt x="1194" y="342"/>
                        <a:pt x="1191" y="347"/>
                        <a:pt x="1188" y="350"/>
                      </a:cubicBezTo>
                      <a:cubicBezTo>
                        <a:pt x="1182" y="357"/>
                        <a:pt x="1171" y="355"/>
                        <a:pt x="1163" y="346"/>
                      </a:cubicBezTo>
                      <a:cubicBezTo>
                        <a:pt x="1157" y="339"/>
                        <a:pt x="1154" y="327"/>
                        <a:pt x="1156" y="315"/>
                      </a:cubicBezTo>
                      <a:cubicBezTo>
                        <a:pt x="1158" y="302"/>
                        <a:pt x="1152" y="300"/>
                        <a:pt x="1139" y="297"/>
                      </a:cubicBezTo>
                      <a:cubicBezTo>
                        <a:pt x="1129" y="295"/>
                        <a:pt x="1118" y="293"/>
                        <a:pt x="1114" y="282"/>
                      </a:cubicBezTo>
                      <a:cubicBezTo>
                        <a:pt x="1108" y="265"/>
                        <a:pt x="1075" y="239"/>
                        <a:pt x="1057" y="239"/>
                      </a:cubicBezTo>
                      <a:cubicBezTo>
                        <a:pt x="1047" y="239"/>
                        <a:pt x="1043" y="244"/>
                        <a:pt x="1038" y="250"/>
                      </a:cubicBezTo>
                      <a:cubicBezTo>
                        <a:pt x="1032" y="256"/>
                        <a:pt x="1025" y="264"/>
                        <a:pt x="1011" y="264"/>
                      </a:cubicBezTo>
                      <a:cubicBezTo>
                        <a:pt x="1003" y="264"/>
                        <a:pt x="998" y="266"/>
                        <a:pt x="996" y="269"/>
                      </a:cubicBezTo>
                      <a:cubicBezTo>
                        <a:pt x="992" y="273"/>
                        <a:pt x="991" y="281"/>
                        <a:pt x="993" y="293"/>
                      </a:cubicBezTo>
                      <a:cubicBezTo>
                        <a:pt x="994" y="298"/>
                        <a:pt x="993" y="302"/>
                        <a:pt x="990" y="306"/>
                      </a:cubicBezTo>
                      <a:cubicBezTo>
                        <a:pt x="985" y="312"/>
                        <a:pt x="974" y="310"/>
                        <a:pt x="959" y="306"/>
                      </a:cubicBezTo>
                      <a:cubicBezTo>
                        <a:pt x="949" y="303"/>
                        <a:pt x="938" y="300"/>
                        <a:pt x="929" y="301"/>
                      </a:cubicBezTo>
                      <a:cubicBezTo>
                        <a:pt x="927" y="302"/>
                        <a:pt x="924" y="302"/>
                        <a:pt x="923" y="304"/>
                      </a:cubicBezTo>
                      <a:cubicBezTo>
                        <a:pt x="921" y="306"/>
                        <a:pt x="922" y="311"/>
                        <a:pt x="923" y="315"/>
                      </a:cubicBezTo>
                      <a:cubicBezTo>
                        <a:pt x="925" y="321"/>
                        <a:pt x="926" y="326"/>
                        <a:pt x="923" y="331"/>
                      </a:cubicBezTo>
                      <a:cubicBezTo>
                        <a:pt x="922" y="332"/>
                        <a:pt x="919" y="335"/>
                        <a:pt x="915" y="335"/>
                      </a:cubicBezTo>
                      <a:cubicBezTo>
                        <a:pt x="912" y="335"/>
                        <a:pt x="910" y="338"/>
                        <a:pt x="907" y="343"/>
                      </a:cubicBezTo>
                      <a:cubicBezTo>
                        <a:pt x="902" y="351"/>
                        <a:pt x="895" y="360"/>
                        <a:pt x="879" y="360"/>
                      </a:cubicBezTo>
                      <a:cubicBezTo>
                        <a:pt x="877" y="360"/>
                        <a:pt x="875" y="361"/>
                        <a:pt x="874" y="363"/>
                      </a:cubicBezTo>
                      <a:cubicBezTo>
                        <a:pt x="867" y="371"/>
                        <a:pt x="865" y="396"/>
                        <a:pt x="870" y="428"/>
                      </a:cubicBezTo>
                      <a:cubicBezTo>
                        <a:pt x="870" y="434"/>
                        <a:pt x="870" y="438"/>
                        <a:pt x="867" y="441"/>
                      </a:cubicBezTo>
                      <a:cubicBezTo>
                        <a:pt x="866" y="442"/>
                        <a:pt x="863" y="444"/>
                        <a:pt x="859" y="444"/>
                      </a:cubicBezTo>
                      <a:cubicBezTo>
                        <a:pt x="854" y="444"/>
                        <a:pt x="847" y="441"/>
                        <a:pt x="840" y="437"/>
                      </a:cubicBezTo>
                      <a:cubicBezTo>
                        <a:pt x="829" y="433"/>
                        <a:pt x="817" y="427"/>
                        <a:pt x="810" y="430"/>
                      </a:cubicBezTo>
                      <a:cubicBezTo>
                        <a:pt x="807" y="430"/>
                        <a:pt x="806" y="431"/>
                        <a:pt x="806" y="432"/>
                      </a:cubicBezTo>
                      <a:cubicBezTo>
                        <a:pt x="804" y="435"/>
                        <a:pt x="809" y="443"/>
                        <a:pt x="813" y="450"/>
                      </a:cubicBezTo>
                      <a:cubicBezTo>
                        <a:pt x="817" y="458"/>
                        <a:pt x="823" y="469"/>
                        <a:pt x="826" y="480"/>
                      </a:cubicBezTo>
                      <a:cubicBezTo>
                        <a:pt x="831" y="505"/>
                        <a:pt x="819" y="512"/>
                        <a:pt x="810" y="518"/>
                      </a:cubicBezTo>
                      <a:cubicBezTo>
                        <a:pt x="806" y="520"/>
                        <a:pt x="803" y="522"/>
                        <a:pt x="800" y="525"/>
                      </a:cubicBezTo>
                      <a:cubicBezTo>
                        <a:pt x="797" y="528"/>
                        <a:pt x="794" y="528"/>
                        <a:pt x="792" y="528"/>
                      </a:cubicBezTo>
                      <a:cubicBezTo>
                        <a:pt x="782" y="528"/>
                        <a:pt x="774" y="515"/>
                        <a:pt x="769" y="503"/>
                      </a:cubicBezTo>
                      <a:cubicBezTo>
                        <a:pt x="763" y="490"/>
                        <a:pt x="760" y="474"/>
                        <a:pt x="760" y="463"/>
                      </a:cubicBezTo>
                      <a:cubicBezTo>
                        <a:pt x="760" y="459"/>
                        <a:pt x="759" y="458"/>
                        <a:pt x="759" y="458"/>
                      </a:cubicBezTo>
                      <a:cubicBezTo>
                        <a:pt x="756" y="458"/>
                        <a:pt x="745" y="461"/>
                        <a:pt x="711" y="497"/>
                      </a:cubicBezTo>
                      <a:cubicBezTo>
                        <a:pt x="694" y="515"/>
                        <a:pt x="702" y="538"/>
                        <a:pt x="707" y="556"/>
                      </a:cubicBezTo>
                      <a:cubicBezTo>
                        <a:pt x="712" y="570"/>
                        <a:pt x="715" y="582"/>
                        <a:pt x="706" y="588"/>
                      </a:cubicBezTo>
                      <a:cubicBezTo>
                        <a:pt x="694" y="596"/>
                        <a:pt x="633" y="652"/>
                        <a:pt x="597" y="695"/>
                      </a:cubicBezTo>
                      <a:cubicBezTo>
                        <a:pt x="575" y="722"/>
                        <a:pt x="537" y="724"/>
                        <a:pt x="507" y="725"/>
                      </a:cubicBezTo>
                      <a:cubicBezTo>
                        <a:pt x="488" y="725"/>
                        <a:pt x="470" y="726"/>
                        <a:pt x="461" y="733"/>
                      </a:cubicBezTo>
                      <a:cubicBezTo>
                        <a:pt x="448" y="745"/>
                        <a:pt x="433" y="746"/>
                        <a:pt x="421" y="747"/>
                      </a:cubicBezTo>
                      <a:cubicBezTo>
                        <a:pt x="409" y="748"/>
                        <a:pt x="399" y="749"/>
                        <a:pt x="388" y="757"/>
                      </a:cubicBezTo>
                      <a:lnTo>
                        <a:pt x="386" y="759"/>
                      </a:lnTo>
                      <a:cubicBezTo>
                        <a:pt x="360" y="779"/>
                        <a:pt x="336" y="797"/>
                        <a:pt x="321" y="797"/>
                      </a:cubicBezTo>
                      <a:cubicBezTo>
                        <a:pt x="313" y="797"/>
                        <a:pt x="308" y="793"/>
                        <a:pt x="306" y="786"/>
                      </a:cubicBezTo>
                      <a:cubicBezTo>
                        <a:pt x="305" y="781"/>
                        <a:pt x="297" y="780"/>
                        <a:pt x="293" y="780"/>
                      </a:cubicBezTo>
                      <a:cubicBezTo>
                        <a:pt x="274" y="780"/>
                        <a:pt x="242" y="793"/>
                        <a:pt x="225" y="811"/>
                      </a:cubicBezTo>
                      <a:cubicBezTo>
                        <a:pt x="197" y="840"/>
                        <a:pt x="156" y="863"/>
                        <a:pt x="126" y="865"/>
                      </a:cubicBezTo>
                      <a:cubicBezTo>
                        <a:pt x="113" y="866"/>
                        <a:pt x="107" y="879"/>
                        <a:pt x="101" y="897"/>
                      </a:cubicBezTo>
                      <a:cubicBezTo>
                        <a:pt x="97" y="906"/>
                        <a:pt x="94" y="915"/>
                        <a:pt x="89" y="919"/>
                      </a:cubicBezTo>
                      <a:cubicBezTo>
                        <a:pt x="85" y="923"/>
                        <a:pt x="79" y="923"/>
                        <a:pt x="76" y="919"/>
                      </a:cubicBezTo>
                      <a:cubicBezTo>
                        <a:pt x="71" y="914"/>
                        <a:pt x="70" y="900"/>
                        <a:pt x="71" y="875"/>
                      </a:cubicBezTo>
                      <a:cubicBezTo>
                        <a:pt x="63" y="884"/>
                        <a:pt x="51" y="903"/>
                        <a:pt x="43" y="925"/>
                      </a:cubicBezTo>
                      <a:cubicBezTo>
                        <a:pt x="39" y="939"/>
                        <a:pt x="43" y="948"/>
                        <a:pt x="48" y="959"/>
                      </a:cubicBezTo>
                      <a:cubicBezTo>
                        <a:pt x="55" y="974"/>
                        <a:pt x="62" y="990"/>
                        <a:pt x="46" y="1013"/>
                      </a:cubicBezTo>
                      <a:cubicBezTo>
                        <a:pt x="18" y="1054"/>
                        <a:pt x="1" y="1086"/>
                        <a:pt x="32" y="1128"/>
                      </a:cubicBezTo>
                      <a:cubicBezTo>
                        <a:pt x="69" y="1177"/>
                        <a:pt x="90" y="1209"/>
                        <a:pt x="77" y="1236"/>
                      </a:cubicBezTo>
                      <a:cubicBezTo>
                        <a:pt x="74" y="1242"/>
                        <a:pt x="69" y="1244"/>
                        <a:pt x="66" y="1244"/>
                      </a:cubicBezTo>
                      <a:cubicBezTo>
                        <a:pt x="62" y="1244"/>
                        <a:pt x="59" y="1242"/>
                        <a:pt x="55" y="1239"/>
                      </a:cubicBezTo>
                      <a:cubicBezTo>
                        <a:pt x="56" y="1243"/>
                        <a:pt x="56" y="1248"/>
                        <a:pt x="53" y="1251"/>
                      </a:cubicBezTo>
                      <a:cubicBezTo>
                        <a:pt x="51" y="1255"/>
                        <a:pt x="48" y="1256"/>
                        <a:pt x="44" y="1256"/>
                      </a:cubicBezTo>
                      <a:cubicBezTo>
                        <a:pt x="36" y="1256"/>
                        <a:pt x="28" y="1246"/>
                        <a:pt x="15" y="1230"/>
                      </a:cubicBezTo>
                      <a:cubicBezTo>
                        <a:pt x="11" y="1225"/>
                        <a:pt x="4" y="1217"/>
                        <a:pt x="0" y="1213"/>
                      </a:cubicBezTo>
                      <a:cubicBezTo>
                        <a:pt x="2" y="1223"/>
                        <a:pt x="17" y="1249"/>
                        <a:pt x="29" y="1271"/>
                      </a:cubicBezTo>
                      <a:cubicBezTo>
                        <a:pt x="52" y="1311"/>
                        <a:pt x="77" y="1355"/>
                        <a:pt x="78" y="1380"/>
                      </a:cubicBezTo>
                      <a:cubicBezTo>
                        <a:pt x="78" y="1397"/>
                        <a:pt x="91" y="1414"/>
                        <a:pt x="105" y="1433"/>
                      </a:cubicBezTo>
                      <a:cubicBezTo>
                        <a:pt x="123" y="1459"/>
                        <a:pt x="144" y="1488"/>
                        <a:pt x="142" y="1524"/>
                      </a:cubicBezTo>
                      <a:cubicBezTo>
                        <a:pt x="138" y="1588"/>
                        <a:pt x="208" y="1694"/>
                        <a:pt x="209" y="1695"/>
                      </a:cubicBezTo>
                      <a:cubicBezTo>
                        <a:pt x="215" y="1704"/>
                        <a:pt x="210" y="1718"/>
                        <a:pt x="204" y="1735"/>
                      </a:cubicBezTo>
                      <a:cubicBezTo>
                        <a:pt x="197" y="1753"/>
                        <a:pt x="189" y="1775"/>
                        <a:pt x="193" y="1799"/>
                      </a:cubicBezTo>
                      <a:cubicBezTo>
                        <a:pt x="196" y="1823"/>
                        <a:pt x="193" y="1841"/>
                        <a:pt x="182" y="1853"/>
                      </a:cubicBezTo>
                      <a:cubicBezTo>
                        <a:pt x="173" y="1863"/>
                        <a:pt x="160" y="1868"/>
                        <a:pt x="143" y="1868"/>
                      </a:cubicBezTo>
                      <a:cubicBezTo>
                        <a:pt x="137" y="1868"/>
                        <a:pt x="134" y="1871"/>
                        <a:pt x="134" y="1876"/>
                      </a:cubicBezTo>
                      <a:cubicBezTo>
                        <a:pt x="133" y="1887"/>
                        <a:pt x="146" y="1906"/>
                        <a:pt x="164" y="1907"/>
                      </a:cubicBezTo>
                      <a:cubicBezTo>
                        <a:pt x="184" y="1910"/>
                        <a:pt x="190" y="1919"/>
                        <a:pt x="196" y="1930"/>
                      </a:cubicBezTo>
                      <a:cubicBezTo>
                        <a:pt x="201" y="1938"/>
                        <a:pt x="207" y="1947"/>
                        <a:pt x="222" y="1957"/>
                      </a:cubicBezTo>
                      <a:cubicBezTo>
                        <a:pt x="238" y="1968"/>
                        <a:pt x="267" y="1973"/>
                        <a:pt x="310" y="1973"/>
                      </a:cubicBezTo>
                      <a:cubicBezTo>
                        <a:pt x="324" y="1973"/>
                        <a:pt x="337" y="1973"/>
                        <a:pt x="348" y="1972"/>
                      </a:cubicBezTo>
                      <a:cubicBezTo>
                        <a:pt x="356" y="1972"/>
                        <a:pt x="363" y="1972"/>
                        <a:pt x="368" y="1972"/>
                      </a:cubicBezTo>
                      <a:cubicBezTo>
                        <a:pt x="379" y="1972"/>
                        <a:pt x="387" y="1963"/>
                        <a:pt x="396" y="1953"/>
                      </a:cubicBezTo>
                      <a:cubicBezTo>
                        <a:pt x="407" y="1941"/>
                        <a:pt x="421" y="1927"/>
                        <a:pt x="444" y="1926"/>
                      </a:cubicBezTo>
                      <a:cubicBezTo>
                        <a:pt x="471" y="1925"/>
                        <a:pt x="474" y="1919"/>
                        <a:pt x="483" y="1906"/>
                      </a:cubicBezTo>
                      <a:cubicBezTo>
                        <a:pt x="486" y="1901"/>
                        <a:pt x="489" y="1897"/>
                        <a:pt x="493" y="1891"/>
                      </a:cubicBezTo>
                      <a:cubicBezTo>
                        <a:pt x="504" y="1878"/>
                        <a:pt x="530" y="1872"/>
                        <a:pt x="580" y="1872"/>
                      </a:cubicBezTo>
                      <a:cubicBezTo>
                        <a:pt x="609" y="1872"/>
                        <a:pt x="642" y="1874"/>
                        <a:pt x="678" y="1876"/>
                      </a:cubicBezTo>
                      <a:lnTo>
                        <a:pt x="695" y="1877"/>
                      </a:lnTo>
                      <a:cubicBezTo>
                        <a:pt x="702" y="1877"/>
                        <a:pt x="709" y="1877"/>
                        <a:pt x="715" y="1877"/>
                      </a:cubicBezTo>
                      <a:cubicBezTo>
                        <a:pt x="779" y="1877"/>
                        <a:pt x="818" y="1859"/>
                        <a:pt x="831" y="1822"/>
                      </a:cubicBezTo>
                      <a:cubicBezTo>
                        <a:pt x="839" y="1801"/>
                        <a:pt x="865" y="1791"/>
                        <a:pt x="890" y="1783"/>
                      </a:cubicBezTo>
                      <a:cubicBezTo>
                        <a:pt x="907" y="1777"/>
                        <a:pt x="924" y="1771"/>
                        <a:pt x="934" y="1762"/>
                      </a:cubicBezTo>
                      <a:cubicBezTo>
                        <a:pt x="954" y="1743"/>
                        <a:pt x="973" y="1737"/>
                        <a:pt x="1011" y="1737"/>
                      </a:cubicBezTo>
                      <a:cubicBezTo>
                        <a:pt x="1022" y="1737"/>
                        <a:pt x="1034" y="1737"/>
                        <a:pt x="1052" y="1738"/>
                      </a:cubicBezTo>
                      <a:cubicBezTo>
                        <a:pt x="1103" y="1740"/>
                        <a:pt x="1152" y="1719"/>
                        <a:pt x="1191" y="1701"/>
                      </a:cubicBezTo>
                      <a:cubicBezTo>
                        <a:pt x="1201" y="1697"/>
                        <a:pt x="1210" y="1693"/>
                        <a:pt x="1219" y="1689"/>
                      </a:cubicBezTo>
                      <a:cubicBezTo>
                        <a:pt x="1244" y="1679"/>
                        <a:pt x="1280" y="1677"/>
                        <a:pt x="1315" y="1676"/>
                      </a:cubicBezTo>
                      <a:cubicBezTo>
                        <a:pt x="1340" y="1674"/>
                        <a:pt x="1363" y="1673"/>
                        <a:pt x="1380" y="1669"/>
                      </a:cubicBezTo>
                      <a:cubicBezTo>
                        <a:pt x="1384" y="1668"/>
                        <a:pt x="1387" y="1668"/>
                        <a:pt x="1390" y="1668"/>
                      </a:cubicBezTo>
                      <a:cubicBezTo>
                        <a:pt x="1408" y="1668"/>
                        <a:pt x="1420" y="1680"/>
                        <a:pt x="1431" y="1691"/>
                      </a:cubicBezTo>
                      <a:cubicBezTo>
                        <a:pt x="1443" y="1704"/>
                        <a:pt x="1454" y="1716"/>
                        <a:pt x="1474" y="1714"/>
                      </a:cubicBezTo>
                      <a:cubicBezTo>
                        <a:pt x="1502" y="1711"/>
                        <a:pt x="1521" y="1717"/>
                        <a:pt x="1537" y="1721"/>
                      </a:cubicBezTo>
                      <a:cubicBezTo>
                        <a:pt x="1547" y="1724"/>
                        <a:pt x="1555" y="1727"/>
                        <a:pt x="1564" y="1726"/>
                      </a:cubicBezTo>
                      <a:cubicBezTo>
                        <a:pt x="1580" y="1725"/>
                        <a:pt x="1586" y="1732"/>
                        <a:pt x="1592" y="1738"/>
                      </a:cubicBezTo>
                      <a:cubicBezTo>
                        <a:pt x="1596" y="1742"/>
                        <a:pt x="1600" y="1746"/>
                        <a:pt x="1610" y="1748"/>
                      </a:cubicBezTo>
                      <a:cubicBezTo>
                        <a:pt x="1623" y="1751"/>
                        <a:pt x="1628" y="1758"/>
                        <a:pt x="1630" y="1763"/>
                      </a:cubicBezTo>
                      <a:cubicBezTo>
                        <a:pt x="1634" y="1774"/>
                        <a:pt x="1630" y="1788"/>
                        <a:pt x="1618" y="1805"/>
                      </a:cubicBezTo>
                      <a:cubicBezTo>
                        <a:pt x="1618" y="1806"/>
                        <a:pt x="1616" y="1808"/>
                        <a:pt x="1617" y="1809"/>
                      </a:cubicBezTo>
                      <a:cubicBezTo>
                        <a:pt x="1617" y="1812"/>
                        <a:pt x="1626" y="1817"/>
                        <a:pt x="1634" y="1821"/>
                      </a:cubicBezTo>
                      <a:cubicBezTo>
                        <a:pt x="1649" y="1829"/>
                        <a:pt x="1670" y="1840"/>
                        <a:pt x="1686" y="1862"/>
                      </a:cubicBezTo>
                      <a:cubicBezTo>
                        <a:pt x="1706" y="1889"/>
                        <a:pt x="1703" y="1904"/>
                        <a:pt x="1701" y="1918"/>
                      </a:cubicBezTo>
                      <a:cubicBezTo>
                        <a:pt x="1700" y="1927"/>
                        <a:pt x="1699" y="1935"/>
                        <a:pt x="1705" y="1948"/>
                      </a:cubicBezTo>
                      <a:cubicBezTo>
                        <a:pt x="1711" y="1959"/>
                        <a:pt x="1716" y="1965"/>
                        <a:pt x="1720" y="1965"/>
                      </a:cubicBezTo>
                      <a:cubicBezTo>
                        <a:pt x="1728" y="1965"/>
                        <a:pt x="1744" y="1944"/>
                        <a:pt x="1758" y="1925"/>
                      </a:cubicBezTo>
                      <a:cubicBezTo>
                        <a:pt x="1776" y="1900"/>
                        <a:pt x="1796" y="1895"/>
                        <a:pt x="1810" y="1891"/>
                      </a:cubicBezTo>
                      <a:cubicBezTo>
                        <a:pt x="1824" y="1888"/>
                        <a:pt x="1831" y="1886"/>
                        <a:pt x="1833" y="1870"/>
                      </a:cubicBezTo>
                      <a:cubicBezTo>
                        <a:pt x="1837" y="1835"/>
                        <a:pt x="1864" y="1792"/>
                        <a:pt x="1890" y="1792"/>
                      </a:cubicBezTo>
                      <a:cubicBezTo>
                        <a:pt x="1896" y="1792"/>
                        <a:pt x="1902" y="1795"/>
                        <a:pt x="1907" y="1799"/>
                      </a:cubicBezTo>
                      <a:cubicBezTo>
                        <a:pt x="1923" y="1812"/>
                        <a:pt x="1915" y="1825"/>
                        <a:pt x="1906" y="1840"/>
                      </a:cubicBezTo>
                      <a:cubicBezTo>
                        <a:pt x="1897" y="1854"/>
                        <a:pt x="1884" y="1876"/>
                        <a:pt x="1877" y="1913"/>
                      </a:cubicBezTo>
                      <a:cubicBezTo>
                        <a:pt x="1867" y="1964"/>
                        <a:pt x="1851" y="1969"/>
                        <a:pt x="1835" y="1969"/>
                      </a:cubicBezTo>
                      <a:cubicBezTo>
                        <a:pt x="1830" y="1969"/>
                        <a:pt x="1830" y="1969"/>
                        <a:pt x="1829" y="1972"/>
                      </a:cubicBezTo>
                      <a:cubicBezTo>
                        <a:pt x="1829" y="1973"/>
                        <a:pt x="1829" y="1974"/>
                        <a:pt x="1830" y="1976"/>
                      </a:cubicBezTo>
                      <a:cubicBezTo>
                        <a:pt x="1834" y="1980"/>
                        <a:pt x="1845" y="1985"/>
                        <a:pt x="1859" y="1985"/>
                      </a:cubicBezTo>
                      <a:cubicBezTo>
                        <a:pt x="1866" y="1985"/>
                        <a:pt x="1889" y="1983"/>
                        <a:pt x="1889" y="1964"/>
                      </a:cubicBezTo>
                      <a:cubicBezTo>
                        <a:pt x="1889" y="1924"/>
                        <a:pt x="1901" y="1916"/>
                        <a:pt x="1911" y="1916"/>
                      </a:cubicBezTo>
                      <a:cubicBezTo>
                        <a:pt x="1920" y="1916"/>
                        <a:pt x="1930" y="1923"/>
                        <a:pt x="1942" y="1938"/>
                      </a:cubicBezTo>
                      <a:cubicBezTo>
                        <a:pt x="1962" y="1965"/>
                        <a:pt x="1948" y="1990"/>
                        <a:pt x="1939" y="2006"/>
                      </a:cubicBezTo>
                      <a:cubicBezTo>
                        <a:pt x="1935" y="2013"/>
                        <a:pt x="1931" y="2021"/>
                        <a:pt x="1932" y="2024"/>
                      </a:cubicBezTo>
                      <a:cubicBezTo>
                        <a:pt x="1933" y="2026"/>
                        <a:pt x="1933" y="2027"/>
                        <a:pt x="1937" y="2027"/>
                      </a:cubicBezTo>
                      <a:cubicBezTo>
                        <a:pt x="1943" y="2027"/>
                        <a:pt x="1950" y="2025"/>
                        <a:pt x="1957" y="2023"/>
                      </a:cubicBezTo>
                      <a:cubicBezTo>
                        <a:pt x="1966" y="2020"/>
                        <a:pt x="1976" y="2017"/>
                        <a:pt x="1983" y="2017"/>
                      </a:cubicBezTo>
                      <a:cubicBezTo>
                        <a:pt x="2001" y="2019"/>
                        <a:pt x="2017" y="2038"/>
                        <a:pt x="2026" y="2049"/>
                      </a:cubicBezTo>
                      <a:cubicBezTo>
                        <a:pt x="2042" y="2071"/>
                        <a:pt x="2057" y="2105"/>
                        <a:pt x="2053" y="2129"/>
                      </a:cubicBezTo>
                      <a:lnTo>
                        <a:pt x="2052" y="2135"/>
                      </a:lnTo>
                      <a:cubicBezTo>
                        <a:pt x="2045" y="2168"/>
                        <a:pt x="2040" y="2196"/>
                        <a:pt x="2090" y="2221"/>
                      </a:cubicBezTo>
                      <a:cubicBezTo>
                        <a:pt x="2114" y="2233"/>
                        <a:pt x="2124" y="2241"/>
                        <a:pt x="2131" y="2246"/>
                      </a:cubicBezTo>
                      <a:cubicBezTo>
                        <a:pt x="2140" y="2253"/>
                        <a:pt x="2142" y="2254"/>
                        <a:pt x="2165" y="2254"/>
                      </a:cubicBezTo>
                      <a:cubicBezTo>
                        <a:pt x="2208" y="2254"/>
                        <a:pt x="2298" y="2288"/>
                        <a:pt x="2323" y="2310"/>
                      </a:cubicBezTo>
                      <a:cubicBezTo>
                        <a:pt x="2327" y="2313"/>
                        <a:pt x="2331" y="2314"/>
                        <a:pt x="2337" y="2314"/>
                      </a:cubicBezTo>
                      <a:cubicBezTo>
                        <a:pt x="2362" y="2314"/>
                        <a:pt x="2401" y="2287"/>
                        <a:pt x="2410" y="2257"/>
                      </a:cubicBezTo>
                      <a:cubicBezTo>
                        <a:pt x="2416" y="2237"/>
                        <a:pt x="2429" y="2235"/>
                        <a:pt x="2434" y="2235"/>
                      </a:cubicBezTo>
                      <a:cubicBezTo>
                        <a:pt x="2445" y="2235"/>
                        <a:pt x="2457" y="2244"/>
                        <a:pt x="2460" y="2255"/>
                      </a:cubicBezTo>
                      <a:cubicBezTo>
                        <a:pt x="2462" y="2263"/>
                        <a:pt x="2459" y="2271"/>
                        <a:pt x="2451" y="2276"/>
                      </a:cubicBezTo>
                      <a:cubicBezTo>
                        <a:pt x="2446" y="2278"/>
                        <a:pt x="2445" y="2281"/>
                        <a:pt x="2446" y="2285"/>
                      </a:cubicBezTo>
                      <a:cubicBezTo>
                        <a:pt x="2448" y="2291"/>
                        <a:pt x="2453" y="2295"/>
                        <a:pt x="2455" y="2296"/>
                      </a:cubicBezTo>
                      <a:cubicBezTo>
                        <a:pt x="2455" y="2295"/>
                        <a:pt x="2455" y="2295"/>
                        <a:pt x="2456" y="2294"/>
                      </a:cubicBezTo>
                      <a:cubicBezTo>
                        <a:pt x="2457" y="2278"/>
                        <a:pt x="2462" y="2261"/>
                        <a:pt x="2473" y="2261"/>
                      </a:cubicBezTo>
                      <a:cubicBezTo>
                        <a:pt x="2482" y="2261"/>
                        <a:pt x="2486" y="2273"/>
                        <a:pt x="2487" y="2277"/>
                      </a:cubicBezTo>
                      <a:cubicBezTo>
                        <a:pt x="2491" y="2289"/>
                        <a:pt x="2501" y="2294"/>
                        <a:pt x="2512" y="2300"/>
                      </a:cubicBezTo>
                      <a:cubicBezTo>
                        <a:pt x="2522" y="2305"/>
                        <a:pt x="2532" y="2311"/>
                        <a:pt x="2538" y="2322"/>
                      </a:cubicBezTo>
                      <a:cubicBezTo>
                        <a:pt x="2544" y="2332"/>
                        <a:pt x="2549" y="2339"/>
                        <a:pt x="2552" y="2342"/>
                      </a:cubicBezTo>
                      <a:cubicBezTo>
                        <a:pt x="2552" y="2320"/>
                        <a:pt x="2564" y="2305"/>
                        <a:pt x="2590" y="2295"/>
                      </a:cubicBezTo>
                      <a:cubicBezTo>
                        <a:pt x="2610" y="2288"/>
                        <a:pt x="2624" y="2275"/>
                        <a:pt x="2642" y="2259"/>
                      </a:cubicBezTo>
                      <a:cubicBezTo>
                        <a:pt x="2648" y="2255"/>
                        <a:pt x="2654" y="2249"/>
                        <a:pt x="2661" y="2244"/>
                      </a:cubicBezTo>
                      <a:cubicBezTo>
                        <a:pt x="2691" y="2219"/>
                        <a:pt x="2807" y="2214"/>
                        <a:pt x="2822" y="2214"/>
                      </a:cubicBezTo>
                      <a:cubicBezTo>
                        <a:pt x="2828" y="2204"/>
                        <a:pt x="2834" y="2146"/>
                        <a:pt x="2838" y="2110"/>
                      </a:cubicBezTo>
                      <a:cubicBezTo>
                        <a:pt x="2840" y="2094"/>
                        <a:pt x="2841" y="2078"/>
                        <a:pt x="2843" y="2065"/>
                      </a:cubicBezTo>
                      <a:cubicBezTo>
                        <a:pt x="2847" y="2037"/>
                        <a:pt x="2860" y="2021"/>
                        <a:pt x="2872" y="2006"/>
                      </a:cubicBezTo>
                      <a:cubicBezTo>
                        <a:pt x="2885" y="1990"/>
                        <a:pt x="2897" y="1975"/>
                        <a:pt x="2901" y="1948"/>
                      </a:cubicBezTo>
                      <a:cubicBezTo>
                        <a:pt x="2908" y="1891"/>
                        <a:pt x="2967" y="1785"/>
                        <a:pt x="2986" y="1779"/>
                      </a:cubicBezTo>
                      <a:cubicBezTo>
                        <a:pt x="2995" y="1776"/>
                        <a:pt x="3026" y="1763"/>
                        <a:pt x="3028" y="1732"/>
                      </a:cubicBezTo>
                      <a:cubicBezTo>
                        <a:pt x="3028" y="1716"/>
                        <a:pt x="3038" y="1699"/>
                        <a:pt x="3047" y="1682"/>
                      </a:cubicBezTo>
                      <a:cubicBezTo>
                        <a:pt x="3058" y="1664"/>
                        <a:pt x="3068" y="1645"/>
                        <a:pt x="3068" y="1626"/>
                      </a:cubicBezTo>
                      <a:cubicBezTo>
                        <a:pt x="3068" y="1603"/>
                        <a:pt x="3075" y="1579"/>
                        <a:pt x="3081" y="1559"/>
                      </a:cubicBezTo>
                      <a:cubicBezTo>
                        <a:pt x="3084" y="1548"/>
                        <a:pt x="3088" y="1534"/>
                        <a:pt x="3087" y="1531"/>
                      </a:cubicBezTo>
                      <a:lnTo>
                        <a:pt x="3086" y="1528"/>
                      </a:lnTo>
                      <a:cubicBezTo>
                        <a:pt x="3082" y="1514"/>
                        <a:pt x="3071" y="1477"/>
                        <a:pt x="3097" y="1449"/>
                      </a:cubicBezTo>
                      <a:cubicBezTo>
                        <a:pt x="3109" y="1436"/>
                        <a:pt x="3104" y="1421"/>
                        <a:pt x="3100" y="1407"/>
                      </a:cubicBezTo>
                      <a:cubicBezTo>
                        <a:pt x="3096" y="1397"/>
                        <a:pt x="3092" y="1386"/>
                        <a:pt x="3101" y="1379"/>
                      </a:cubicBezTo>
                    </a:path>
                  </a:pathLst>
                </a:custGeom>
                <a:grpFill/>
                <a:ln>
                  <a:noFill/>
                </a:ln>
                <a:effectLst/>
              </p:spPr>
              <p:txBody>
                <a:bodyPr wrap="none" anchor="ctr"/>
                <a:lstStyle/>
                <a:p>
                  <a:endParaRPr lang="en-US">
                    <a:latin typeface="Gudea" panose="02000000000000000000" pitchFamily="50" charset="0"/>
                  </a:endParaRPr>
                </a:p>
              </p:txBody>
            </p:sp>
            <p:sp>
              <p:nvSpPr>
                <p:cNvPr id="298" name="Freeform 291">
                  <a:extLst>
                    <a:ext uri="{FF2B5EF4-FFF2-40B4-BE49-F238E27FC236}">
                      <a16:creationId xmlns:a16="http://schemas.microsoft.com/office/drawing/2014/main" id="{204223BF-046D-40FE-BF5E-FCF00BE5D476}"/>
                    </a:ext>
                  </a:extLst>
                </p:cNvPr>
                <p:cNvSpPr>
                  <a:spLocks noChangeArrowheads="1"/>
                </p:cNvSpPr>
                <p:nvPr/>
              </p:nvSpPr>
              <p:spPr bwMode="auto">
                <a:xfrm>
                  <a:off x="11336609" y="5473346"/>
                  <a:ext cx="180386" cy="253663"/>
                </a:xfrm>
                <a:custGeom>
                  <a:avLst/>
                  <a:gdLst>
                    <a:gd name="T0" fmla="*/ 405 w 422"/>
                    <a:gd name="T1" fmla="*/ 253 h 596"/>
                    <a:gd name="T2" fmla="*/ 355 w 422"/>
                    <a:gd name="T3" fmla="*/ 275 h 596"/>
                    <a:gd name="T4" fmla="*/ 334 w 422"/>
                    <a:gd name="T5" fmla="*/ 288 h 596"/>
                    <a:gd name="T6" fmla="*/ 306 w 422"/>
                    <a:gd name="T7" fmla="*/ 280 h 596"/>
                    <a:gd name="T8" fmla="*/ 275 w 422"/>
                    <a:gd name="T9" fmla="*/ 271 h 596"/>
                    <a:gd name="T10" fmla="*/ 224 w 422"/>
                    <a:gd name="T11" fmla="*/ 219 h 596"/>
                    <a:gd name="T12" fmla="*/ 198 w 422"/>
                    <a:gd name="T13" fmla="*/ 164 h 596"/>
                    <a:gd name="T14" fmla="*/ 191 w 422"/>
                    <a:gd name="T15" fmla="*/ 166 h 596"/>
                    <a:gd name="T16" fmla="*/ 196 w 422"/>
                    <a:gd name="T17" fmla="*/ 176 h 596"/>
                    <a:gd name="T18" fmla="*/ 199 w 422"/>
                    <a:gd name="T19" fmla="*/ 204 h 596"/>
                    <a:gd name="T20" fmla="*/ 189 w 422"/>
                    <a:gd name="T21" fmla="*/ 210 h 596"/>
                    <a:gd name="T22" fmla="*/ 174 w 422"/>
                    <a:gd name="T23" fmla="*/ 200 h 596"/>
                    <a:gd name="T24" fmla="*/ 164 w 422"/>
                    <a:gd name="T25" fmla="*/ 192 h 596"/>
                    <a:gd name="T26" fmla="*/ 129 w 422"/>
                    <a:gd name="T27" fmla="*/ 133 h 596"/>
                    <a:gd name="T28" fmla="*/ 117 w 422"/>
                    <a:gd name="T29" fmla="*/ 105 h 596"/>
                    <a:gd name="T30" fmla="*/ 100 w 422"/>
                    <a:gd name="T31" fmla="*/ 64 h 596"/>
                    <a:gd name="T32" fmla="*/ 11 w 422"/>
                    <a:gd name="T33" fmla="*/ 0 h 596"/>
                    <a:gd name="T34" fmla="*/ 5 w 422"/>
                    <a:gd name="T35" fmla="*/ 3 h 596"/>
                    <a:gd name="T36" fmla="*/ 40 w 422"/>
                    <a:gd name="T37" fmla="*/ 72 h 596"/>
                    <a:gd name="T38" fmla="*/ 65 w 422"/>
                    <a:gd name="T39" fmla="*/ 94 h 596"/>
                    <a:gd name="T40" fmla="*/ 93 w 422"/>
                    <a:gd name="T41" fmla="*/ 130 h 596"/>
                    <a:gd name="T42" fmla="*/ 135 w 422"/>
                    <a:gd name="T43" fmla="*/ 185 h 596"/>
                    <a:gd name="T44" fmla="*/ 138 w 422"/>
                    <a:gd name="T45" fmla="*/ 243 h 596"/>
                    <a:gd name="T46" fmla="*/ 127 w 422"/>
                    <a:gd name="T47" fmla="*/ 304 h 596"/>
                    <a:gd name="T48" fmla="*/ 92 w 422"/>
                    <a:gd name="T49" fmla="*/ 356 h 596"/>
                    <a:gd name="T50" fmla="*/ 63 w 422"/>
                    <a:gd name="T51" fmla="*/ 377 h 596"/>
                    <a:gd name="T52" fmla="*/ 60 w 422"/>
                    <a:gd name="T53" fmla="*/ 386 h 596"/>
                    <a:gd name="T54" fmla="*/ 118 w 422"/>
                    <a:gd name="T55" fmla="*/ 431 h 596"/>
                    <a:gd name="T56" fmla="*/ 164 w 422"/>
                    <a:gd name="T57" fmla="*/ 460 h 596"/>
                    <a:gd name="T58" fmla="*/ 156 w 422"/>
                    <a:gd name="T59" fmla="*/ 552 h 596"/>
                    <a:gd name="T60" fmla="*/ 143 w 422"/>
                    <a:gd name="T61" fmla="*/ 584 h 596"/>
                    <a:gd name="T62" fmla="*/ 179 w 422"/>
                    <a:gd name="T63" fmla="*/ 595 h 596"/>
                    <a:gd name="T64" fmla="*/ 206 w 422"/>
                    <a:gd name="T65" fmla="*/ 591 h 596"/>
                    <a:gd name="T66" fmla="*/ 256 w 422"/>
                    <a:gd name="T67" fmla="*/ 525 h 596"/>
                    <a:gd name="T68" fmla="*/ 288 w 422"/>
                    <a:gd name="T69" fmla="*/ 474 h 596"/>
                    <a:gd name="T70" fmla="*/ 304 w 422"/>
                    <a:gd name="T71" fmla="*/ 429 h 596"/>
                    <a:gd name="T72" fmla="*/ 311 w 422"/>
                    <a:gd name="T73" fmla="*/ 395 h 596"/>
                    <a:gd name="T74" fmla="*/ 358 w 422"/>
                    <a:gd name="T75" fmla="*/ 376 h 596"/>
                    <a:gd name="T76" fmla="*/ 367 w 422"/>
                    <a:gd name="T77" fmla="*/ 376 h 596"/>
                    <a:gd name="T78" fmla="*/ 375 w 422"/>
                    <a:gd name="T79" fmla="*/ 360 h 596"/>
                    <a:gd name="T80" fmla="*/ 399 w 422"/>
                    <a:gd name="T81" fmla="*/ 330 h 596"/>
                    <a:gd name="T82" fmla="*/ 411 w 422"/>
                    <a:gd name="T83" fmla="*/ 306 h 596"/>
                    <a:gd name="T84" fmla="*/ 419 w 422"/>
                    <a:gd name="T85" fmla="*/ 266 h 596"/>
                    <a:gd name="T86" fmla="*/ 419 w 422"/>
                    <a:gd name="T87" fmla="*/ 257 h 596"/>
                    <a:gd name="T88" fmla="*/ 405 w 422"/>
                    <a:gd name="T89" fmla="*/ 25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596">
                      <a:moveTo>
                        <a:pt x="405" y="253"/>
                      </a:moveTo>
                      <a:cubicBezTo>
                        <a:pt x="386" y="253"/>
                        <a:pt x="362" y="264"/>
                        <a:pt x="355" y="275"/>
                      </a:cubicBezTo>
                      <a:cubicBezTo>
                        <a:pt x="350" y="283"/>
                        <a:pt x="343" y="288"/>
                        <a:pt x="334" y="288"/>
                      </a:cubicBezTo>
                      <a:cubicBezTo>
                        <a:pt x="325" y="288"/>
                        <a:pt x="316" y="284"/>
                        <a:pt x="306" y="280"/>
                      </a:cubicBezTo>
                      <a:cubicBezTo>
                        <a:pt x="296" y="275"/>
                        <a:pt x="285" y="271"/>
                        <a:pt x="275" y="271"/>
                      </a:cubicBezTo>
                      <a:cubicBezTo>
                        <a:pt x="245" y="271"/>
                        <a:pt x="224" y="250"/>
                        <a:pt x="224" y="219"/>
                      </a:cubicBezTo>
                      <a:cubicBezTo>
                        <a:pt x="224" y="214"/>
                        <a:pt x="223" y="164"/>
                        <a:pt x="198" y="164"/>
                      </a:cubicBezTo>
                      <a:cubicBezTo>
                        <a:pt x="192" y="165"/>
                        <a:pt x="191" y="166"/>
                        <a:pt x="191" y="166"/>
                      </a:cubicBezTo>
                      <a:cubicBezTo>
                        <a:pt x="191" y="167"/>
                        <a:pt x="194" y="172"/>
                        <a:pt x="196" y="176"/>
                      </a:cubicBezTo>
                      <a:cubicBezTo>
                        <a:pt x="200" y="185"/>
                        <a:pt x="206" y="196"/>
                        <a:pt x="199" y="204"/>
                      </a:cubicBezTo>
                      <a:cubicBezTo>
                        <a:pt x="196" y="208"/>
                        <a:pt x="192" y="210"/>
                        <a:pt x="189" y="210"/>
                      </a:cubicBezTo>
                      <a:cubicBezTo>
                        <a:pt x="182" y="210"/>
                        <a:pt x="178" y="205"/>
                        <a:pt x="174" y="200"/>
                      </a:cubicBezTo>
                      <a:cubicBezTo>
                        <a:pt x="171" y="196"/>
                        <a:pt x="167" y="192"/>
                        <a:pt x="164" y="192"/>
                      </a:cubicBezTo>
                      <a:cubicBezTo>
                        <a:pt x="147" y="192"/>
                        <a:pt x="129" y="171"/>
                        <a:pt x="129" y="133"/>
                      </a:cubicBezTo>
                      <a:cubicBezTo>
                        <a:pt x="129" y="119"/>
                        <a:pt x="124" y="113"/>
                        <a:pt x="117" y="105"/>
                      </a:cubicBezTo>
                      <a:cubicBezTo>
                        <a:pt x="109" y="96"/>
                        <a:pt x="100" y="86"/>
                        <a:pt x="100" y="64"/>
                      </a:cubicBezTo>
                      <a:cubicBezTo>
                        <a:pt x="100" y="30"/>
                        <a:pt x="45" y="0"/>
                        <a:pt x="11" y="0"/>
                      </a:cubicBezTo>
                      <a:cubicBezTo>
                        <a:pt x="6" y="0"/>
                        <a:pt x="5" y="2"/>
                        <a:pt x="5" y="3"/>
                      </a:cubicBezTo>
                      <a:cubicBezTo>
                        <a:pt x="0" y="13"/>
                        <a:pt x="22" y="51"/>
                        <a:pt x="40" y="72"/>
                      </a:cubicBezTo>
                      <a:cubicBezTo>
                        <a:pt x="46" y="79"/>
                        <a:pt x="55" y="87"/>
                        <a:pt x="65" y="94"/>
                      </a:cubicBezTo>
                      <a:cubicBezTo>
                        <a:pt x="81" y="107"/>
                        <a:pt x="95" y="118"/>
                        <a:pt x="93" y="130"/>
                      </a:cubicBezTo>
                      <a:cubicBezTo>
                        <a:pt x="92" y="142"/>
                        <a:pt x="117" y="179"/>
                        <a:pt x="135" y="185"/>
                      </a:cubicBezTo>
                      <a:cubicBezTo>
                        <a:pt x="152" y="191"/>
                        <a:pt x="146" y="214"/>
                        <a:pt x="138" y="243"/>
                      </a:cubicBezTo>
                      <a:cubicBezTo>
                        <a:pt x="133" y="263"/>
                        <a:pt x="127" y="284"/>
                        <a:pt x="127" y="304"/>
                      </a:cubicBezTo>
                      <a:cubicBezTo>
                        <a:pt x="127" y="337"/>
                        <a:pt x="110" y="347"/>
                        <a:pt x="92" y="356"/>
                      </a:cubicBezTo>
                      <a:cubicBezTo>
                        <a:pt x="82" y="361"/>
                        <a:pt x="72" y="367"/>
                        <a:pt x="63" y="377"/>
                      </a:cubicBezTo>
                      <a:cubicBezTo>
                        <a:pt x="60" y="381"/>
                        <a:pt x="60" y="384"/>
                        <a:pt x="60" y="386"/>
                      </a:cubicBezTo>
                      <a:cubicBezTo>
                        <a:pt x="63" y="400"/>
                        <a:pt x="92" y="416"/>
                        <a:pt x="118" y="431"/>
                      </a:cubicBezTo>
                      <a:cubicBezTo>
                        <a:pt x="135" y="441"/>
                        <a:pt x="152" y="450"/>
                        <a:pt x="164" y="460"/>
                      </a:cubicBezTo>
                      <a:cubicBezTo>
                        <a:pt x="191" y="482"/>
                        <a:pt x="171" y="523"/>
                        <a:pt x="156" y="552"/>
                      </a:cubicBezTo>
                      <a:cubicBezTo>
                        <a:pt x="150" y="563"/>
                        <a:pt x="142" y="580"/>
                        <a:pt x="143" y="584"/>
                      </a:cubicBezTo>
                      <a:cubicBezTo>
                        <a:pt x="145" y="587"/>
                        <a:pt x="157" y="595"/>
                        <a:pt x="179" y="595"/>
                      </a:cubicBezTo>
                      <a:cubicBezTo>
                        <a:pt x="188" y="595"/>
                        <a:pt x="197" y="594"/>
                        <a:pt x="206" y="591"/>
                      </a:cubicBezTo>
                      <a:cubicBezTo>
                        <a:pt x="227" y="586"/>
                        <a:pt x="243" y="554"/>
                        <a:pt x="256" y="525"/>
                      </a:cubicBezTo>
                      <a:cubicBezTo>
                        <a:pt x="267" y="504"/>
                        <a:pt x="277" y="484"/>
                        <a:pt x="288" y="474"/>
                      </a:cubicBezTo>
                      <a:cubicBezTo>
                        <a:pt x="302" y="462"/>
                        <a:pt x="303" y="445"/>
                        <a:pt x="304" y="429"/>
                      </a:cubicBezTo>
                      <a:cubicBezTo>
                        <a:pt x="304" y="416"/>
                        <a:pt x="305" y="404"/>
                        <a:pt x="311" y="395"/>
                      </a:cubicBezTo>
                      <a:cubicBezTo>
                        <a:pt x="324" y="377"/>
                        <a:pt x="341" y="376"/>
                        <a:pt x="358" y="376"/>
                      </a:cubicBezTo>
                      <a:lnTo>
                        <a:pt x="367" y="376"/>
                      </a:lnTo>
                      <a:cubicBezTo>
                        <a:pt x="371" y="376"/>
                        <a:pt x="372" y="370"/>
                        <a:pt x="375" y="360"/>
                      </a:cubicBezTo>
                      <a:cubicBezTo>
                        <a:pt x="378" y="347"/>
                        <a:pt x="382" y="330"/>
                        <a:pt x="399" y="330"/>
                      </a:cubicBezTo>
                      <a:cubicBezTo>
                        <a:pt x="407" y="330"/>
                        <a:pt x="408" y="326"/>
                        <a:pt x="411" y="306"/>
                      </a:cubicBezTo>
                      <a:cubicBezTo>
                        <a:pt x="412" y="295"/>
                        <a:pt x="413" y="281"/>
                        <a:pt x="419" y="266"/>
                      </a:cubicBezTo>
                      <a:cubicBezTo>
                        <a:pt x="420" y="264"/>
                        <a:pt x="421" y="260"/>
                        <a:pt x="419" y="257"/>
                      </a:cubicBezTo>
                      <a:cubicBezTo>
                        <a:pt x="417" y="254"/>
                        <a:pt x="412" y="253"/>
                        <a:pt x="405" y="253"/>
                      </a:cubicBezTo>
                    </a:path>
                  </a:pathLst>
                </a:custGeom>
                <a:grpFill/>
                <a:ln>
                  <a:noFill/>
                </a:ln>
                <a:effectLst/>
              </p:spPr>
              <p:txBody>
                <a:bodyPr wrap="none" anchor="ctr"/>
                <a:lstStyle/>
                <a:p>
                  <a:endParaRPr lang="en-US">
                    <a:latin typeface="Gudea" panose="02000000000000000000" pitchFamily="50" charset="0"/>
                  </a:endParaRPr>
                </a:p>
              </p:txBody>
            </p:sp>
            <p:sp>
              <p:nvSpPr>
                <p:cNvPr id="299" name="Freeform 292">
                  <a:extLst>
                    <a:ext uri="{FF2B5EF4-FFF2-40B4-BE49-F238E27FC236}">
                      <a16:creationId xmlns:a16="http://schemas.microsoft.com/office/drawing/2014/main" id="{0FE160BE-2D4E-40D3-8C46-4A01487F1B8F}"/>
                    </a:ext>
                  </a:extLst>
                </p:cNvPr>
                <p:cNvSpPr>
                  <a:spLocks noChangeArrowheads="1"/>
                </p:cNvSpPr>
                <p:nvPr/>
              </p:nvSpPr>
              <p:spPr bwMode="auto">
                <a:xfrm>
                  <a:off x="11124277" y="5700704"/>
                  <a:ext cx="249912" cy="231118"/>
                </a:xfrm>
                <a:custGeom>
                  <a:avLst/>
                  <a:gdLst>
                    <a:gd name="T0" fmla="*/ 575 w 585"/>
                    <a:gd name="T1" fmla="*/ 39 h 544"/>
                    <a:gd name="T2" fmla="*/ 569 w 585"/>
                    <a:gd name="T3" fmla="*/ 16 h 544"/>
                    <a:gd name="T4" fmla="*/ 536 w 585"/>
                    <a:gd name="T5" fmla="*/ 22 h 544"/>
                    <a:gd name="T6" fmla="*/ 515 w 585"/>
                    <a:gd name="T7" fmla="*/ 35 h 544"/>
                    <a:gd name="T8" fmla="*/ 506 w 585"/>
                    <a:gd name="T9" fmla="*/ 37 h 544"/>
                    <a:gd name="T10" fmla="*/ 477 w 585"/>
                    <a:gd name="T11" fmla="*/ 18 h 544"/>
                    <a:gd name="T12" fmla="*/ 452 w 585"/>
                    <a:gd name="T13" fmla="*/ 0 h 544"/>
                    <a:gd name="T14" fmla="*/ 441 w 585"/>
                    <a:gd name="T15" fmla="*/ 4 h 544"/>
                    <a:gd name="T16" fmla="*/ 425 w 585"/>
                    <a:gd name="T17" fmla="*/ 31 h 544"/>
                    <a:gd name="T18" fmla="*/ 403 w 585"/>
                    <a:gd name="T19" fmla="*/ 70 h 544"/>
                    <a:gd name="T20" fmla="*/ 374 w 585"/>
                    <a:gd name="T21" fmla="*/ 112 h 544"/>
                    <a:gd name="T22" fmla="*/ 341 w 585"/>
                    <a:gd name="T23" fmla="*/ 175 h 544"/>
                    <a:gd name="T24" fmla="*/ 206 w 585"/>
                    <a:gd name="T25" fmla="*/ 268 h 544"/>
                    <a:gd name="T26" fmla="*/ 131 w 585"/>
                    <a:gd name="T27" fmla="*/ 314 h 544"/>
                    <a:gd name="T28" fmla="*/ 78 w 585"/>
                    <a:gd name="T29" fmla="*/ 362 h 544"/>
                    <a:gd name="T30" fmla="*/ 36 w 585"/>
                    <a:gd name="T31" fmla="*/ 403 h 544"/>
                    <a:gd name="T32" fmla="*/ 21 w 585"/>
                    <a:gd name="T33" fmla="*/ 434 h 544"/>
                    <a:gd name="T34" fmla="*/ 14 w 585"/>
                    <a:gd name="T35" fmla="*/ 482 h 544"/>
                    <a:gd name="T36" fmla="*/ 47 w 585"/>
                    <a:gd name="T37" fmla="*/ 497 h 544"/>
                    <a:gd name="T38" fmla="*/ 83 w 585"/>
                    <a:gd name="T39" fmla="*/ 512 h 544"/>
                    <a:gd name="T40" fmla="*/ 112 w 585"/>
                    <a:gd name="T41" fmla="*/ 522 h 544"/>
                    <a:gd name="T42" fmla="*/ 138 w 585"/>
                    <a:gd name="T43" fmla="*/ 535 h 544"/>
                    <a:gd name="T44" fmla="*/ 167 w 585"/>
                    <a:gd name="T45" fmla="*/ 543 h 544"/>
                    <a:gd name="T46" fmla="*/ 269 w 585"/>
                    <a:gd name="T47" fmla="*/ 501 h 544"/>
                    <a:gd name="T48" fmla="*/ 307 w 585"/>
                    <a:gd name="T49" fmla="*/ 438 h 544"/>
                    <a:gd name="T50" fmla="*/ 321 w 585"/>
                    <a:gd name="T51" fmla="*/ 413 h 544"/>
                    <a:gd name="T52" fmla="*/ 346 w 585"/>
                    <a:gd name="T53" fmla="*/ 367 h 544"/>
                    <a:gd name="T54" fmla="*/ 358 w 585"/>
                    <a:gd name="T55" fmla="*/ 335 h 544"/>
                    <a:gd name="T56" fmla="*/ 360 w 585"/>
                    <a:gd name="T57" fmla="*/ 331 h 544"/>
                    <a:gd name="T58" fmla="*/ 448 w 585"/>
                    <a:gd name="T59" fmla="*/ 280 h 544"/>
                    <a:gd name="T60" fmla="*/ 479 w 585"/>
                    <a:gd name="T61" fmla="*/ 276 h 544"/>
                    <a:gd name="T62" fmla="*/ 475 w 585"/>
                    <a:gd name="T63" fmla="*/ 269 h 544"/>
                    <a:gd name="T64" fmla="*/ 467 w 585"/>
                    <a:gd name="T65" fmla="*/ 246 h 544"/>
                    <a:gd name="T66" fmla="*/ 492 w 585"/>
                    <a:gd name="T67" fmla="*/ 209 h 544"/>
                    <a:gd name="T68" fmla="*/ 518 w 585"/>
                    <a:gd name="T69" fmla="*/ 174 h 544"/>
                    <a:gd name="T70" fmla="*/ 553 w 585"/>
                    <a:gd name="T71" fmla="*/ 119 h 544"/>
                    <a:gd name="T72" fmla="*/ 578 w 585"/>
                    <a:gd name="T73" fmla="*/ 77 h 544"/>
                    <a:gd name="T74" fmla="*/ 575 w 585"/>
                    <a:gd name="T75" fmla="*/ 3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5" h="544">
                      <a:moveTo>
                        <a:pt x="575" y="39"/>
                      </a:moveTo>
                      <a:cubicBezTo>
                        <a:pt x="577" y="28"/>
                        <a:pt x="579" y="23"/>
                        <a:pt x="569" y="16"/>
                      </a:cubicBezTo>
                      <a:cubicBezTo>
                        <a:pt x="557" y="7"/>
                        <a:pt x="549" y="13"/>
                        <a:pt x="536" y="22"/>
                      </a:cubicBezTo>
                      <a:cubicBezTo>
                        <a:pt x="530" y="27"/>
                        <a:pt x="523" y="32"/>
                        <a:pt x="515" y="35"/>
                      </a:cubicBezTo>
                      <a:cubicBezTo>
                        <a:pt x="512" y="37"/>
                        <a:pt x="509" y="37"/>
                        <a:pt x="506" y="37"/>
                      </a:cubicBezTo>
                      <a:cubicBezTo>
                        <a:pt x="495" y="37"/>
                        <a:pt x="485" y="27"/>
                        <a:pt x="477" y="18"/>
                      </a:cubicBezTo>
                      <a:cubicBezTo>
                        <a:pt x="469" y="9"/>
                        <a:pt x="460" y="0"/>
                        <a:pt x="452" y="0"/>
                      </a:cubicBezTo>
                      <a:cubicBezTo>
                        <a:pt x="449" y="0"/>
                        <a:pt x="445" y="1"/>
                        <a:pt x="441" y="4"/>
                      </a:cubicBezTo>
                      <a:cubicBezTo>
                        <a:pt x="427" y="15"/>
                        <a:pt x="426" y="22"/>
                        <a:pt x="425" y="31"/>
                      </a:cubicBezTo>
                      <a:cubicBezTo>
                        <a:pt x="424" y="41"/>
                        <a:pt x="422" y="53"/>
                        <a:pt x="403" y="70"/>
                      </a:cubicBezTo>
                      <a:cubicBezTo>
                        <a:pt x="384" y="86"/>
                        <a:pt x="380" y="95"/>
                        <a:pt x="374" y="112"/>
                      </a:cubicBezTo>
                      <a:cubicBezTo>
                        <a:pt x="368" y="126"/>
                        <a:pt x="360" y="145"/>
                        <a:pt x="341" y="175"/>
                      </a:cubicBezTo>
                      <a:cubicBezTo>
                        <a:pt x="316" y="215"/>
                        <a:pt x="258" y="243"/>
                        <a:pt x="206" y="268"/>
                      </a:cubicBezTo>
                      <a:cubicBezTo>
                        <a:pt x="172" y="285"/>
                        <a:pt x="140" y="300"/>
                        <a:pt x="131" y="314"/>
                      </a:cubicBezTo>
                      <a:cubicBezTo>
                        <a:pt x="120" y="332"/>
                        <a:pt x="99" y="347"/>
                        <a:pt x="78" y="362"/>
                      </a:cubicBezTo>
                      <a:cubicBezTo>
                        <a:pt x="57" y="376"/>
                        <a:pt x="36" y="391"/>
                        <a:pt x="36" y="403"/>
                      </a:cubicBezTo>
                      <a:cubicBezTo>
                        <a:pt x="35" y="414"/>
                        <a:pt x="28" y="424"/>
                        <a:pt x="21" y="434"/>
                      </a:cubicBezTo>
                      <a:cubicBezTo>
                        <a:pt x="10" y="449"/>
                        <a:pt x="0" y="462"/>
                        <a:pt x="14" y="482"/>
                      </a:cubicBezTo>
                      <a:cubicBezTo>
                        <a:pt x="24" y="495"/>
                        <a:pt x="34" y="496"/>
                        <a:pt x="47" y="497"/>
                      </a:cubicBezTo>
                      <a:cubicBezTo>
                        <a:pt x="58" y="499"/>
                        <a:pt x="71" y="500"/>
                        <a:pt x="83" y="512"/>
                      </a:cubicBezTo>
                      <a:cubicBezTo>
                        <a:pt x="93" y="521"/>
                        <a:pt x="102" y="522"/>
                        <a:pt x="112" y="522"/>
                      </a:cubicBezTo>
                      <a:cubicBezTo>
                        <a:pt x="121" y="523"/>
                        <a:pt x="132" y="523"/>
                        <a:pt x="138" y="535"/>
                      </a:cubicBezTo>
                      <a:cubicBezTo>
                        <a:pt x="140" y="539"/>
                        <a:pt x="150" y="543"/>
                        <a:pt x="167" y="543"/>
                      </a:cubicBezTo>
                      <a:cubicBezTo>
                        <a:pt x="194" y="543"/>
                        <a:pt x="235" y="532"/>
                        <a:pt x="269" y="501"/>
                      </a:cubicBezTo>
                      <a:cubicBezTo>
                        <a:pt x="302" y="472"/>
                        <a:pt x="305" y="452"/>
                        <a:pt x="307" y="438"/>
                      </a:cubicBezTo>
                      <a:cubicBezTo>
                        <a:pt x="309" y="429"/>
                        <a:pt x="310" y="419"/>
                        <a:pt x="321" y="413"/>
                      </a:cubicBezTo>
                      <a:cubicBezTo>
                        <a:pt x="333" y="405"/>
                        <a:pt x="340" y="386"/>
                        <a:pt x="346" y="367"/>
                      </a:cubicBezTo>
                      <a:cubicBezTo>
                        <a:pt x="349" y="356"/>
                        <a:pt x="353" y="345"/>
                        <a:pt x="358" y="335"/>
                      </a:cubicBezTo>
                      <a:lnTo>
                        <a:pt x="360" y="331"/>
                      </a:lnTo>
                      <a:cubicBezTo>
                        <a:pt x="373" y="307"/>
                        <a:pt x="387" y="280"/>
                        <a:pt x="448" y="280"/>
                      </a:cubicBezTo>
                      <a:cubicBezTo>
                        <a:pt x="473" y="280"/>
                        <a:pt x="478" y="277"/>
                        <a:pt x="479" y="276"/>
                      </a:cubicBezTo>
                      <a:cubicBezTo>
                        <a:pt x="479" y="276"/>
                        <a:pt x="477" y="272"/>
                        <a:pt x="475" y="269"/>
                      </a:cubicBezTo>
                      <a:cubicBezTo>
                        <a:pt x="472" y="263"/>
                        <a:pt x="468" y="255"/>
                        <a:pt x="467" y="246"/>
                      </a:cubicBezTo>
                      <a:cubicBezTo>
                        <a:pt x="465" y="228"/>
                        <a:pt x="479" y="219"/>
                        <a:pt x="492" y="209"/>
                      </a:cubicBezTo>
                      <a:cubicBezTo>
                        <a:pt x="505" y="199"/>
                        <a:pt x="518" y="190"/>
                        <a:pt x="518" y="174"/>
                      </a:cubicBezTo>
                      <a:cubicBezTo>
                        <a:pt x="518" y="154"/>
                        <a:pt x="536" y="136"/>
                        <a:pt x="553" y="119"/>
                      </a:cubicBezTo>
                      <a:cubicBezTo>
                        <a:pt x="569" y="103"/>
                        <a:pt x="584" y="88"/>
                        <a:pt x="578" y="77"/>
                      </a:cubicBezTo>
                      <a:cubicBezTo>
                        <a:pt x="570" y="61"/>
                        <a:pt x="573" y="49"/>
                        <a:pt x="575" y="39"/>
                      </a:cubicBezTo>
                    </a:path>
                  </a:pathLst>
                </a:custGeom>
                <a:grpFill/>
                <a:ln>
                  <a:noFill/>
                </a:ln>
                <a:effectLst/>
              </p:spPr>
              <p:txBody>
                <a:bodyPr wrap="none" anchor="ctr"/>
                <a:lstStyle/>
                <a:p>
                  <a:endParaRPr lang="en-US">
                    <a:latin typeface="Gudea" panose="02000000000000000000" pitchFamily="50" charset="0"/>
                  </a:endParaRPr>
                </a:p>
              </p:txBody>
            </p:sp>
            <p:sp>
              <p:nvSpPr>
                <p:cNvPr id="301" name="Freeform 294">
                  <a:extLst>
                    <a:ext uri="{FF2B5EF4-FFF2-40B4-BE49-F238E27FC236}">
                      <a16:creationId xmlns:a16="http://schemas.microsoft.com/office/drawing/2014/main" id="{AEFDFE1E-6AEE-4939-8FC9-883D8877EB61}"/>
                    </a:ext>
                  </a:extLst>
                </p:cNvPr>
                <p:cNvSpPr>
                  <a:spLocks noChangeArrowheads="1"/>
                </p:cNvSpPr>
                <p:nvPr/>
              </p:nvSpPr>
              <p:spPr bwMode="auto">
                <a:xfrm>
                  <a:off x="11479415" y="4858915"/>
                  <a:ext cx="45096" cy="31945"/>
                </a:xfrm>
                <a:custGeom>
                  <a:avLst/>
                  <a:gdLst>
                    <a:gd name="T0" fmla="*/ 74 w 106"/>
                    <a:gd name="T1" fmla="*/ 0 h 75"/>
                    <a:gd name="T2" fmla="*/ 2 w 106"/>
                    <a:gd name="T3" fmla="*/ 36 h 75"/>
                    <a:gd name="T4" fmla="*/ 7 w 106"/>
                    <a:gd name="T5" fmla="*/ 55 h 75"/>
                    <a:gd name="T6" fmla="*/ 55 w 106"/>
                    <a:gd name="T7" fmla="*/ 74 h 75"/>
                    <a:gd name="T8" fmla="*/ 105 w 106"/>
                    <a:gd name="T9" fmla="*/ 27 h 75"/>
                    <a:gd name="T10" fmla="*/ 98 w 106"/>
                    <a:gd name="T11" fmla="*/ 8 h 75"/>
                    <a:gd name="T12" fmla="*/ 74 w 106"/>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06" h="75">
                      <a:moveTo>
                        <a:pt x="74" y="0"/>
                      </a:moveTo>
                      <a:cubicBezTo>
                        <a:pt x="49" y="0"/>
                        <a:pt x="10" y="17"/>
                        <a:pt x="2" y="36"/>
                      </a:cubicBezTo>
                      <a:cubicBezTo>
                        <a:pt x="0" y="43"/>
                        <a:pt x="1" y="50"/>
                        <a:pt x="7" y="55"/>
                      </a:cubicBezTo>
                      <a:cubicBezTo>
                        <a:pt x="19" y="67"/>
                        <a:pt x="38" y="74"/>
                        <a:pt x="55" y="74"/>
                      </a:cubicBezTo>
                      <a:cubicBezTo>
                        <a:pt x="84" y="74"/>
                        <a:pt x="104" y="56"/>
                        <a:pt x="105" y="27"/>
                      </a:cubicBezTo>
                      <a:cubicBezTo>
                        <a:pt x="105" y="19"/>
                        <a:pt x="103" y="13"/>
                        <a:pt x="98" y="8"/>
                      </a:cubicBezTo>
                      <a:cubicBezTo>
                        <a:pt x="93" y="3"/>
                        <a:pt x="85" y="0"/>
                        <a:pt x="74" y="0"/>
                      </a:cubicBezTo>
                    </a:path>
                  </a:pathLst>
                </a:custGeom>
                <a:grpFill/>
                <a:ln>
                  <a:noFill/>
                </a:ln>
                <a:effectLst/>
              </p:spPr>
              <p:txBody>
                <a:bodyPr wrap="none" anchor="ctr"/>
                <a:lstStyle/>
                <a:p>
                  <a:endParaRPr lang="en-US">
                    <a:latin typeface="Gudea" panose="02000000000000000000" pitchFamily="50" charset="0"/>
                  </a:endParaRPr>
                </a:p>
              </p:txBody>
            </p:sp>
            <p:sp>
              <p:nvSpPr>
                <p:cNvPr id="302" name="Freeform 295">
                  <a:extLst>
                    <a:ext uri="{FF2B5EF4-FFF2-40B4-BE49-F238E27FC236}">
                      <a16:creationId xmlns:a16="http://schemas.microsoft.com/office/drawing/2014/main" id="{41FDDF10-095C-4050-AFB5-01C1BB21B969}"/>
                    </a:ext>
                  </a:extLst>
                </p:cNvPr>
                <p:cNvSpPr>
                  <a:spLocks noChangeArrowheads="1"/>
                </p:cNvSpPr>
                <p:nvPr/>
              </p:nvSpPr>
              <p:spPr bwMode="auto">
                <a:xfrm>
                  <a:off x="11524511" y="4819456"/>
                  <a:ext cx="41340" cy="28186"/>
                </a:xfrm>
                <a:custGeom>
                  <a:avLst/>
                  <a:gdLst>
                    <a:gd name="T0" fmla="*/ 81 w 98"/>
                    <a:gd name="T1" fmla="*/ 0 h 64"/>
                    <a:gd name="T2" fmla="*/ 1 w 98"/>
                    <a:gd name="T3" fmla="*/ 49 h 64"/>
                    <a:gd name="T4" fmla="*/ 10 w 98"/>
                    <a:gd name="T5" fmla="*/ 62 h 64"/>
                    <a:gd name="T6" fmla="*/ 21 w 98"/>
                    <a:gd name="T7" fmla="*/ 63 h 64"/>
                    <a:gd name="T8" fmla="*/ 68 w 98"/>
                    <a:gd name="T9" fmla="*/ 50 h 64"/>
                    <a:gd name="T10" fmla="*/ 97 w 98"/>
                    <a:gd name="T11" fmla="*/ 14 h 64"/>
                    <a:gd name="T12" fmla="*/ 81 w 9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98" h="64">
                      <a:moveTo>
                        <a:pt x="81" y="0"/>
                      </a:moveTo>
                      <a:cubicBezTo>
                        <a:pt x="58" y="0"/>
                        <a:pt x="5" y="30"/>
                        <a:pt x="1" y="49"/>
                      </a:cubicBezTo>
                      <a:cubicBezTo>
                        <a:pt x="0" y="54"/>
                        <a:pt x="3" y="59"/>
                        <a:pt x="10" y="62"/>
                      </a:cubicBezTo>
                      <a:cubicBezTo>
                        <a:pt x="13" y="63"/>
                        <a:pt x="17" y="63"/>
                        <a:pt x="21" y="63"/>
                      </a:cubicBezTo>
                      <a:cubicBezTo>
                        <a:pt x="35" y="63"/>
                        <a:pt x="53" y="58"/>
                        <a:pt x="68" y="50"/>
                      </a:cubicBezTo>
                      <a:cubicBezTo>
                        <a:pt x="87" y="40"/>
                        <a:pt x="97" y="27"/>
                        <a:pt x="97" y="14"/>
                      </a:cubicBezTo>
                      <a:cubicBezTo>
                        <a:pt x="97" y="7"/>
                        <a:pt x="93" y="0"/>
                        <a:pt x="81" y="0"/>
                      </a:cubicBezTo>
                    </a:path>
                  </a:pathLst>
                </a:custGeom>
                <a:grpFill/>
                <a:ln>
                  <a:noFill/>
                </a:ln>
                <a:effectLst/>
              </p:spPr>
              <p:txBody>
                <a:bodyPr wrap="none" anchor="ctr"/>
                <a:lstStyle/>
                <a:p>
                  <a:endParaRPr lang="en-US">
                    <a:latin typeface="Gudea" panose="02000000000000000000" pitchFamily="50" charset="0"/>
                  </a:endParaRPr>
                </a:p>
              </p:txBody>
            </p:sp>
            <p:sp>
              <p:nvSpPr>
                <p:cNvPr id="334" name="Freeform 327">
                  <a:extLst>
                    <a:ext uri="{FF2B5EF4-FFF2-40B4-BE49-F238E27FC236}">
                      <a16:creationId xmlns:a16="http://schemas.microsoft.com/office/drawing/2014/main" id="{1F5B5C12-2620-415B-93AB-9E82264B26ED}"/>
                    </a:ext>
                  </a:extLst>
                </p:cNvPr>
                <p:cNvSpPr>
                  <a:spLocks noChangeArrowheads="1"/>
                </p:cNvSpPr>
                <p:nvPr/>
              </p:nvSpPr>
              <p:spPr bwMode="auto">
                <a:xfrm>
                  <a:off x="6667224" y="4347829"/>
                  <a:ext cx="45096" cy="62007"/>
                </a:xfrm>
                <a:custGeom>
                  <a:avLst/>
                  <a:gdLst>
                    <a:gd name="T0" fmla="*/ 23 w 105"/>
                    <a:gd name="T1" fmla="*/ 144 h 146"/>
                    <a:gd name="T2" fmla="*/ 27 w 105"/>
                    <a:gd name="T3" fmla="*/ 141 h 146"/>
                    <a:gd name="T4" fmla="*/ 33 w 105"/>
                    <a:gd name="T5" fmla="*/ 138 h 146"/>
                    <a:gd name="T6" fmla="*/ 36 w 105"/>
                    <a:gd name="T7" fmla="*/ 136 h 146"/>
                    <a:gd name="T8" fmla="*/ 40 w 105"/>
                    <a:gd name="T9" fmla="*/ 133 h 146"/>
                    <a:gd name="T10" fmla="*/ 42 w 105"/>
                    <a:gd name="T11" fmla="*/ 132 h 146"/>
                    <a:gd name="T12" fmla="*/ 47 w 105"/>
                    <a:gd name="T13" fmla="*/ 130 h 146"/>
                    <a:gd name="T14" fmla="*/ 104 w 105"/>
                    <a:gd name="T15" fmla="*/ 48 h 146"/>
                    <a:gd name="T16" fmla="*/ 86 w 105"/>
                    <a:gd name="T17" fmla="*/ 37 h 146"/>
                    <a:gd name="T18" fmla="*/ 86 w 105"/>
                    <a:gd name="T19" fmla="*/ 33 h 146"/>
                    <a:gd name="T20" fmla="*/ 86 w 105"/>
                    <a:gd name="T21" fmla="*/ 29 h 146"/>
                    <a:gd name="T22" fmla="*/ 87 w 105"/>
                    <a:gd name="T23" fmla="*/ 28 h 146"/>
                    <a:gd name="T24" fmla="*/ 87 w 105"/>
                    <a:gd name="T25" fmla="*/ 25 h 146"/>
                    <a:gd name="T26" fmla="*/ 87 w 105"/>
                    <a:gd name="T27" fmla="*/ 23 h 146"/>
                    <a:gd name="T28" fmla="*/ 86 w 105"/>
                    <a:gd name="T29" fmla="*/ 21 h 146"/>
                    <a:gd name="T30" fmla="*/ 86 w 105"/>
                    <a:gd name="T31" fmla="*/ 18 h 146"/>
                    <a:gd name="T32" fmla="*/ 86 w 105"/>
                    <a:gd name="T33" fmla="*/ 15 h 146"/>
                    <a:gd name="T34" fmla="*/ 86 w 105"/>
                    <a:gd name="T35" fmla="*/ 12 h 146"/>
                    <a:gd name="T36" fmla="*/ 86 w 105"/>
                    <a:gd name="T37" fmla="*/ 9 h 146"/>
                    <a:gd name="T38" fmla="*/ 85 w 105"/>
                    <a:gd name="T39" fmla="*/ 5 h 146"/>
                    <a:gd name="T40" fmla="*/ 85 w 105"/>
                    <a:gd name="T41" fmla="*/ 2 h 146"/>
                    <a:gd name="T42" fmla="*/ 84 w 105"/>
                    <a:gd name="T43" fmla="*/ 0 h 146"/>
                    <a:gd name="T44" fmla="*/ 59 w 105"/>
                    <a:gd name="T45" fmla="*/ 1 h 146"/>
                    <a:gd name="T46" fmla="*/ 52 w 105"/>
                    <a:gd name="T47" fmla="*/ 16 h 146"/>
                    <a:gd name="T48" fmla="*/ 13 w 105"/>
                    <a:gd name="T49" fmla="*/ 24 h 146"/>
                    <a:gd name="T50" fmla="*/ 0 w 105"/>
                    <a:gd name="T51" fmla="*/ 23 h 146"/>
                    <a:gd name="T52" fmla="*/ 3 w 105"/>
                    <a:gd name="T53" fmla="*/ 74 h 146"/>
                    <a:gd name="T54" fmla="*/ 21 w 105"/>
                    <a:gd name="T55" fmla="*/ 145 h 146"/>
                    <a:gd name="T56" fmla="*/ 23 w 105"/>
                    <a:gd name="T5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5" h="146">
                      <a:moveTo>
                        <a:pt x="23" y="144"/>
                      </a:moveTo>
                      <a:cubicBezTo>
                        <a:pt x="24" y="143"/>
                        <a:pt x="26" y="142"/>
                        <a:pt x="27" y="141"/>
                      </a:cubicBezTo>
                      <a:cubicBezTo>
                        <a:pt x="29" y="140"/>
                        <a:pt x="31" y="139"/>
                        <a:pt x="33" y="138"/>
                      </a:cubicBezTo>
                      <a:cubicBezTo>
                        <a:pt x="34" y="137"/>
                        <a:pt x="35" y="137"/>
                        <a:pt x="36" y="136"/>
                      </a:cubicBezTo>
                      <a:cubicBezTo>
                        <a:pt x="37" y="135"/>
                        <a:pt x="39" y="134"/>
                        <a:pt x="40" y="133"/>
                      </a:cubicBezTo>
                      <a:cubicBezTo>
                        <a:pt x="41" y="133"/>
                        <a:pt x="42" y="133"/>
                        <a:pt x="42" y="132"/>
                      </a:cubicBezTo>
                      <a:cubicBezTo>
                        <a:pt x="44" y="131"/>
                        <a:pt x="46" y="131"/>
                        <a:pt x="47" y="130"/>
                      </a:cubicBezTo>
                      <a:cubicBezTo>
                        <a:pt x="59" y="125"/>
                        <a:pt x="87" y="79"/>
                        <a:pt x="104" y="48"/>
                      </a:cubicBezTo>
                      <a:lnTo>
                        <a:pt x="86" y="37"/>
                      </a:lnTo>
                      <a:lnTo>
                        <a:pt x="86" y="33"/>
                      </a:lnTo>
                      <a:cubicBezTo>
                        <a:pt x="86" y="33"/>
                        <a:pt x="86" y="31"/>
                        <a:pt x="86" y="29"/>
                      </a:cubicBezTo>
                      <a:cubicBezTo>
                        <a:pt x="87" y="28"/>
                        <a:pt x="87" y="28"/>
                        <a:pt x="87" y="28"/>
                      </a:cubicBezTo>
                      <a:cubicBezTo>
                        <a:pt x="87" y="27"/>
                        <a:pt x="87" y="26"/>
                        <a:pt x="87" y="25"/>
                      </a:cubicBezTo>
                      <a:cubicBezTo>
                        <a:pt x="87" y="25"/>
                        <a:pt x="87" y="24"/>
                        <a:pt x="87" y="23"/>
                      </a:cubicBezTo>
                      <a:cubicBezTo>
                        <a:pt x="87" y="22"/>
                        <a:pt x="87" y="22"/>
                        <a:pt x="86" y="21"/>
                      </a:cubicBezTo>
                      <a:cubicBezTo>
                        <a:pt x="86" y="20"/>
                        <a:pt x="86" y="19"/>
                        <a:pt x="86" y="18"/>
                      </a:cubicBezTo>
                      <a:cubicBezTo>
                        <a:pt x="86" y="17"/>
                        <a:pt x="86" y="16"/>
                        <a:pt x="86" y="15"/>
                      </a:cubicBezTo>
                      <a:cubicBezTo>
                        <a:pt x="86" y="14"/>
                        <a:pt x="86" y="13"/>
                        <a:pt x="86" y="12"/>
                      </a:cubicBezTo>
                      <a:cubicBezTo>
                        <a:pt x="86" y="11"/>
                        <a:pt x="86" y="10"/>
                        <a:pt x="86" y="9"/>
                      </a:cubicBezTo>
                      <a:cubicBezTo>
                        <a:pt x="85" y="8"/>
                        <a:pt x="85" y="6"/>
                        <a:pt x="85" y="5"/>
                      </a:cubicBezTo>
                      <a:cubicBezTo>
                        <a:pt x="85" y="4"/>
                        <a:pt x="85" y="3"/>
                        <a:pt x="85" y="2"/>
                      </a:cubicBezTo>
                      <a:cubicBezTo>
                        <a:pt x="84" y="1"/>
                        <a:pt x="84" y="1"/>
                        <a:pt x="84" y="0"/>
                      </a:cubicBezTo>
                      <a:cubicBezTo>
                        <a:pt x="74" y="1"/>
                        <a:pt x="64" y="1"/>
                        <a:pt x="59" y="1"/>
                      </a:cubicBezTo>
                      <a:cubicBezTo>
                        <a:pt x="58" y="5"/>
                        <a:pt x="57" y="11"/>
                        <a:pt x="52" y="16"/>
                      </a:cubicBezTo>
                      <a:cubicBezTo>
                        <a:pt x="45" y="25"/>
                        <a:pt x="31" y="28"/>
                        <a:pt x="13" y="24"/>
                      </a:cubicBezTo>
                      <a:cubicBezTo>
                        <a:pt x="9" y="24"/>
                        <a:pt x="5" y="23"/>
                        <a:pt x="0" y="23"/>
                      </a:cubicBezTo>
                      <a:lnTo>
                        <a:pt x="3" y="74"/>
                      </a:lnTo>
                      <a:cubicBezTo>
                        <a:pt x="9" y="87"/>
                        <a:pt x="14" y="114"/>
                        <a:pt x="21" y="145"/>
                      </a:cubicBezTo>
                      <a:cubicBezTo>
                        <a:pt x="21" y="145"/>
                        <a:pt x="22" y="144"/>
                        <a:pt x="23" y="144"/>
                      </a:cubicBezTo>
                    </a:path>
                  </a:pathLst>
                </a:custGeom>
                <a:grpFill/>
                <a:ln>
                  <a:noFill/>
                </a:ln>
                <a:effectLst/>
              </p:spPr>
              <p:txBody>
                <a:bodyPr wrap="none" anchor="ctr"/>
                <a:lstStyle/>
                <a:p>
                  <a:endParaRPr lang="en-US">
                    <a:latin typeface="Gudea" panose="02000000000000000000" pitchFamily="50" charset="0"/>
                  </a:endParaRPr>
                </a:p>
              </p:txBody>
            </p:sp>
            <p:sp>
              <p:nvSpPr>
                <p:cNvPr id="336" name="Freeform 329">
                  <a:extLst>
                    <a:ext uri="{FF2B5EF4-FFF2-40B4-BE49-F238E27FC236}">
                      <a16:creationId xmlns:a16="http://schemas.microsoft.com/office/drawing/2014/main" id="{07BDFC8F-E71B-4072-B889-82EB08A12A96}"/>
                    </a:ext>
                  </a:extLst>
                </p:cNvPr>
                <p:cNvSpPr>
                  <a:spLocks noChangeArrowheads="1"/>
                </p:cNvSpPr>
                <p:nvPr/>
              </p:nvSpPr>
              <p:spPr bwMode="auto">
                <a:xfrm>
                  <a:off x="6697288" y="4618404"/>
                  <a:ext cx="340104" cy="550545"/>
                </a:xfrm>
                <a:custGeom>
                  <a:avLst/>
                  <a:gdLst>
                    <a:gd name="T0" fmla="*/ 768 w 800"/>
                    <a:gd name="T1" fmla="*/ 0 h 1293"/>
                    <a:gd name="T2" fmla="*/ 754 w 800"/>
                    <a:gd name="T3" fmla="*/ 7 h 1293"/>
                    <a:gd name="T4" fmla="*/ 743 w 800"/>
                    <a:gd name="T5" fmla="*/ 12 h 1293"/>
                    <a:gd name="T6" fmla="*/ 730 w 800"/>
                    <a:gd name="T7" fmla="*/ 18 h 1293"/>
                    <a:gd name="T8" fmla="*/ 721 w 800"/>
                    <a:gd name="T9" fmla="*/ 23 h 1293"/>
                    <a:gd name="T10" fmla="*/ 714 w 800"/>
                    <a:gd name="T11" fmla="*/ 27 h 1293"/>
                    <a:gd name="T12" fmla="*/ 708 w 800"/>
                    <a:gd name="T13" fmla="*/ 30 h 1293"/>
                    <a:gd name="T14" fmla="*/ 704 w 800"/>
                    <a:gd name="T15" fmla="*/ 33 h 1293"/>
                    <a:gd name="T16" fmla="*/ 701 w 800"/>
                    <a:gd name="T17" fmla="*/ 35 h 1293"/>
                    <a:gd name="T18" fmla="*/ 699 w 800"/>
                    <a:gd name="T19" fmla="*/ 36 h 1293"/>
                    <a:gd name="T20" fmla="*/ 698 w 800"/>
                    <a:gd name="T21" fmla="*/ 37 h 1293"/>
                    <a:gd name="T22" fmla="*/ 671 w 800"/>
                    <a:gd name="T23" fmla="*/ 46 h 1293"/>
                    <a:gd name="T24" fmla="*/ 602 w 800"/>
                    <a:gd name="T25" fmla="*/ 56 h 1293"/>
                    <a:gd name="T26" fmla="*/ 551 w 800"/>
                    <a:gd name="T27" fmla="*/ 89 h 1293"/>
                    <a:gd name="T28" fmla="*/ 520 w 800"/>
                    <a:gd name="T29" fmla="*/ 85 h 1293"/>
                    <a:gd name="T30" fmla="*/ 441 w 800"/>
                    <a:gd name="T31" fmla="*/ 82 h 1293"/>
                    <a:gd name="T32" fmla="*/ 388 w 800"/>
                    <a:gd name="T33" fmla="*/ 81 h 1293"/>
                    <a:gd name="T34" fmla="*/ 372 w 800"/>
                    <a:gd name="T35" fmla="*/ 80 h 1293"/>
                    <a:gd name="T36" fmla="*/ 346 w 800"/>
                    <a:gd name="T37" fmla="*/ 99 h 1293"/>
                    <a:gd name="T38" fmla="*/ 387 w 800"/>
                    <a:gd name="T39" fmla="*/ 262 h 1293"/>
                    <a:gd name="T40" fmla="*/ 406 w 800"/>
                    <a:gd name="T41" fmla="*/ 280 h 1293"/>
                    <a:gd name="T42" fmla="*/ 424 w 800"/>
                    <a:gd name="T43" fmla="*/ 299 h 1293"/>
                    <a:gd name="T44" fmla="*/ 401 w 800"/>
                    <a:gd name="T45" fmla="*/ 426 h 1293"/>
                    <a:gd name="T46" fmla="*/ 378 w 800"/>
                    <a:gd name="T47" fmla="*/ 502 h 1293"/>
                    <a:gd name="T48" fmla="*/ 300 w 800"/>
                    <a:gd name="T49" fmla="*/ 415 h 1293"/>
                    <a:gd name="T50" fmla="*/ 312 w 800"/>
                    <a:gd name="T51" fmla="*/ 309 h 1293"/>
                    <a:gd name="T52" fmla="*/ 258 w 800"/>
                    <a:gd name="T53" fmla="*/ 304 h 1293"/>
                    <a:gd name="T54" fmla="*/ 207 w 800"/>
                    <a:gd name="T55" fmla="*/ 270 h 1293"/>
                    <a:gd name="T56" fmla="*/ 17 w 800"/>
                    <a:gd name="T57" fmla="*/ 401 h 1293"/>
                    <a:gd name="T58" fmla="*/ 117 w 800"/>
                    <a:gd name="T59" fmla="*/ 439 h 1293"/>
                    <a:gd name="T60" fmla="*/ 211 w 800"/>
                    <a:gd name="T61" fmla="*/ 536 h 1293"/>
                    <a:gd name="T62" fmla="*/ 189 w 800"/>
                    <a:gd name="T63" fmla="*/ 656 h 1293"/>
                    <a:gd name="T64" fmla="*/ 217 w 800"/>
                    <a:gd name="T65" fmla="*/ 720 h 1293"/>
                    <a:gd name="T66" fmla="*/ 152 w 800"/>
                    <a:gd name="T67" fmla="*/ 854 h 1293"/>
                    <a:gd name="T68" fmla="*/ 89 w 800"/>
                    <a:gd name="T69" fmla="*/ 966 h 1293"/>
                    <a:gd name="T70" fmla="*/ 141 w 800"/>
                    <a:gd name="T71" fmla="*/ 1292 h 1293"/>
                    <a:gd name="T72" fmla="*/ 189 w 800"/>
                    <a:gd name="T73" fmla="*/ 1243 h 1293"/>
                    <a:gd name="T74" fmla="*/ 160 w 800"/>
                    <a:gd name="T75" fmla="*/ 1229 h 1293"/>
                    <a:gd name="T76" fmla="*/ 378 w 800"/>
                    <a:gd name="T77" fmla="*/ 1030 h 1293"/>
                    <a:gd name="T78" fmla="*/ 370 w 800"/>
                    <a:gd name="T79" fmla="*/ 874 h 1293"/>
                    <a:gd name="T80" fmla="*/ 333 w 800"/>
                    <a:gd name="T81" fmla="*/ 722 h 1293"/>
                    <a:gd name="T82" fmla="*/ 380 w 800"/>
                    <a:gd name="T83" fmla="*/ 675 h 1293"/>
                    <a:gd name="T84" fmla="*/ 475 w 800"/>
                    <a:gd name="T85" fmla="*/ 600 h 1293"/>
                    <a:gd name="T86" fmla="*/ 676 w 800"/>
                    <a:gd name="T87" fmla="*/ 480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0" h="1293">
                      <a:moveTo>
                        <a:pt x="775" y="176"/>
                      </a:moveTo>
                      <a:cubicBezTo>
                        <a:pt x="777" y="154"/>
                        <a:pt x="774" y="111"/>
                        <a:pt x="772" y="69"/>
                      </a:cubicBezTo>
                      <a:cubicBezTo>
                        <a:pt x="770" y="43"/>
                        <a:pt x="768" y="19"/>
                        <a:pt x="768" y="0"/>
                      </a:cubicBezTo>
                      <a:cubicBezTo>
                        <a:pt x="767" y="1"/>
                        <a:pt x="766" y="1"/>
                        <a:pt x="765" y="2"/>
                      </a:cubicBezTo>
                      <a:cubicBezTo>
                        <a:pt x="764" y="2"/>
                        <a:pt x="764" y="2"/>
                        <a:pt x="763" y="2"/>
                      </a:cubicBezTo>
                      <a:cubicBezTo>
                        <a:pt x="760" y="4"/>
                        <a:pt x="757" y="5"/>
                        <a:pt x="754" y="7"/>
                      </a:cubicBezTo>
                      <a:cubicBezTo>
                        <a:pt x="754" y="7"/>
                        <a:pt x="753" y="7"/>
                        <a:pt x="752" y="7"/>
                      </a:cubicBezTo>
                      <a:cubicBezTo>
                        <a:pt x="750" y="9"/>
                        <a:pt x="747" y="10"/>
                        <a:pt x="745" y="11"/>
                      </a:cubicBezTo>
                      <a:cubicBezTo>
                        <a:pt x="744" y="11"/>
                        <a:pt x="743" y="12"/>
                        <a:pt x="743" y="12"/>
                      </a:cubicBezTo>
                      <a:cubicBezTo>
                        <a:pt x="741" y="13"/>
                        <a:pt x="739" y="14"/>
                        <a:pt x="737" y="15"/>
                      </a:cubicBezTo>
                      <a:cubicBezTo>
                        <a:pt x="736" y="15"/>
                        <a:pt x="735" y="16"/>
                        <a:pt x="734" y="16"/>
                      </a:cubicBezTo>
                      <a:cubicBezTo>
                        <a:pt x="733" y="17"/>
                        <a:pt x="731" y="18"/>
                        <a:pt x="730" y="18"/>
                      </a:cubicBezTo>
                      <a:cubicBezTo>
                        <a:pt x="729" y="19"/>
                        <a:pt x="728" y="19"/>
                        <a:pt x="727" y="20"/>
                      </a:cubicBezTo>
                      <a:cubicBezTo>
                        <a:pt x="726" y="20"/>
                        <a:pt x="725" y="21"/>
                        <a:pt x="723" y="22"/>
                      </a:cubicBezTo>
                      <a:cubicBezTo>
                        <a:pt x="723" y="22"/>
                        <a:pt x="722" y="22"/>
                        <a:pt x="721" y="23"/>
                      </a:cubicBezTo>
                      <a:cubicBezTo>
                        <a:pt x="720" y="23"/>
                        <a:pt x="719" y="24"/>
                        <a:pt x="718" y="24"/>
                      </a:cubicBezTo>
                      <a:cubicBezTo>
                        <a:pt x="717" y="25"/>
                        <a:pt x="717" y="25"/>
                        <a:pt x="716" y="26"/>
                      </a:cubicBezTo>
                      <a:cubicBezTo>
                        <a:pt x="715" y="26"/>
                        <a:pt x="714" y="26"/>
                        <a:pt x="714" y="27"/>
                      </a:cubicBezTo>
                      <a:cubicBezTo>
                        <a:pt x="713" y="27"/>
                        <a:pt x="712" y="28"/>
                        <a:pt x="711" y="28"/>
                      </a:cubicBezTo>
                      <a:lnTo>
                        <a:pt x="710" y="29"/>
                      </a:lnTo>
                      <a:cubicBezTo>
                        <a:pt x="709" y="29"/>
                        <a:pt x="708" y="30"/>
                        <a:pt x="708" y="30"/>
                      </a:cubicBezTo>
                      <a:cubicBezTo>
                        <a:pt x="707" y="30"/>
                        <a:pt x="707" y="31"/>
                        <a:pt x="706" y="31"/>
                      </a:cubicBezTo>
                      <a:lnTo>
                        <a:pt x="705" y="32"/>
                      </a:lnTo>
                      <a:cubicBezTo>
                        <a:pt x="705" y="32"/>
                        <a:pt x="704" y="32"/>
                        <a:pt x="704" y="33"/>
                      </a:cubicBezTo>
                      <a:lnTo>
                        <a:pt x="703" y="33"/>
                      </a:lnTo>
                      <a:cubicBezTo>
                        <a:pt x="702" y="34"/>
                        <a:pt x="702" y="34"/>
                        <a:pt x="702" y="34"/>
                      </a:cubicBezTo>
                      <a:cubicBezTo>
                        <a:pt x="702" y="34"/>
                        <a:pt x="701" y="34"/>
                        <a:pt x="701" y="35"/>
                      </a:cubicBezTo>
                      <a:cubicBezTo>
                        <a:pt x="701" y="35"/>
                        <a:pt x="701" y="35"/>
                        <a:pt x="700" y="35"/>
                      </a:cubicBezTo>
                      <a:cubicBezTo>
                        <a:pt x="700" y="35"/>
                        <a:pt x="700" y="35"/>
                        <a:pt x="700" y="36"/>
                      </a:cubicBezTo>
                      <a:lnTo>
                        <a:pt x="699" y="36"/>
                      </a:lnTo>
                      <a:lnTo>
                        <a:pt x="699" y="36"/>
                      </a:lnTo>
                      <a:cubicBezTo>
                        <a:pt x="699" y="36"/>
                        <a:pt x="700" y="37"/>
                        <a:pt x="699" y="37"/>
                      </a:cubicBezTo>
                      <a:cubicBezTo>
                        <a:pt x="699" y="38"/>
                        <a:pt x="698" y="37"/>
                        <a:pt x="698" y="37"/>
                      </a:cubicBezTo>
                      <a:lnTo>
                        <a:pt x="698" y="37"/>
                      </a:lnTo>
                      <a:cubicBezTo>
                        <a:pt x="693" y="46"/>
                        <a:pt x="682" y="46"/>
                        <a:pt x="677" y="46"/>
                      </a:cubicBezTo>
                      <a:cubicBezTo>
                        <a:pt x="675" y="46"/>
                        <a:pt x="673" y="46"/>
                        <a:pt x="671" y="46"/>
                      </a:cubicBezTo>
                      <a:cubicBezTo>
                        <a:pt x="661" y="46"/>
                        <a:pt x="650" y="46"/>
                        <a:pt x="642" y="52"/>
                      </a:cubicBezTo>
                      <a:cubicBezTo>
                        <a:pt x="636" y="58"/>
                        <a:pt x="629" y="61"/>
                        <a:pt x="622" y="61"/>
                      </a:cubicBezTo>
                      <a:cubicBezTo>
                        <a:pt x="614" y="61"/>
                        <a:pt x="608" y="59"/>
                        <a:pt x="602" y="56"/>
                      </a:cubicBezTo>
                      <a:cubicBezTo>
                        <a:pt x="599" y="54"/>
                        <a:pt x="595" y="53"/>
                        <a:pt x="592" y="51"/>
                      </a:cubicBezTo>
                      <a:cubicBezTo>
                        <a:pt x="582" y="49"/>
                        <a:pt x="577" y="63"/>
                        <a:pt x="574" y="76"/>
                      </a:cubicBezTo>
                      <a:cubicBezTo>
                        <a:pt x="573" y="82"/>
                        <a:pt x="569" y="89"/>
                        <a:pt x="551" y="89"/>
                      </a:cubicBezTo>
                      <a:cubicBezTo>
                        <a:pt x="549" y="89"/>
                        <a:pt x="546" y="89"/>
                        <a:pt x="544" y="89"/>
                      </a:cubicBezTo>
                      <a:cubicBezTo>
                        <a:pt x="536" y="88"/>
                        <a:pt x="529" y="87"/>
                        <a:pt x="524" y="86"/>
                      </a:cubicBezTo>
                      <a:cubicBezTo>
                        <a:pt x="522" y="85"/>
                        <a:pt x="521" y="85"/>
                        <a:pt x="520" y="85"/>
                      </a:cubicBezTo>
                      <a:cubicBezTo>
                        <a:pt x="514" y="85"/>
                        <a:pt x="503" y="87"/>
                        <a:pt x="492" y="90"/>
                      </a:cubicBezTo>
                      <a:cubicBezTo>
                        <a:pt x="480" y="92"/>
                        <a:pt x="467" y="95"/>
                        <a:pt x="458" y="95"/>
                      </a:cubicBezTo>
                      <a:cubicBezTo>
                        <a:pt x="445" y="95"/>
                        <a:pt x="442" y="87"/>
                        <a:pt x="441" y="82"/>
                      </a:cubicBezTo>
                      <a:cubicBezTo>
                        <a:pt x="439" y="77"/>
                        <a:pt x="438" y="74"/>
                        <a:pt x="431" y="72"/>
                      </a:cubicBezTo>
                      <a:cubicBezTo>
                        <a:pt x="421" y="68"/>
                        <a:pt x="412" y="72"/>
                        <a:pt x="404" y="76"/>
                      </a:cubicBezTo>
                      <a:cubicBezTo>
                        <a:pt x="399" y="79"/>
                        <a:pt x="393" y="81"/>
                        <a:pt x="388" y="81"/>
                      </a:cubicBezTo>
                      <a:cubicBezTo>
                        <a:pt x="386" y="81"/>
                        <a:pt x="384" y="81"/>
                        <a:pt x="382" y="81"/>
                      </a:cubicBezTo>
                      <a:cubicBezTo>
                        <a:pt x="381" y="81"/>
                        <a:pt x="381" y="81"/>
                        <a:pt x="381" y="81"/>
                      </a:cubicBezTo>
                      <a:cubicBezTo>
                        <a:pt x="378" y="80"/>
                        <a:pt x="375" y="80"/>
                        <a:pt x="372" y="80"/>
                      </a:cubicBezTo>
                      <a:lnTo>
                        <a:pt x="371" y="80"/>
                      </a:lnTo>
                      <a:cubicBezTo>
                        <a:pt x="364" y="79"/>
                        <a:pt x="357" y="78"/>
                        <a:pt x="350" y="77"/>
                      </a:cubicBezTo>
                      <a:cubicBezTo>
                        <a:pt x="350" y="86"/>
                        <a:pt x="348" y="93"/>
                        <a:pt x="346" y="99"/>
                      </a:cubicBezTo>
                      <a:cubicBezTo>
                        <a:pt x="338" y="121"/>
                        <a:pt x="352" y="163"/>
                        <a:pt x="364" y="199"/>
                      </a:cubicBezTo>
                      <a:cubicBezTo>
                        <a:pt x="371" y="221"/>
                        <a:pt x="378" y="241"/>
                        <a:pt x="379" y="256"/>
                      </a:cubicBezTo>
                      <a:cubicBezTo>
                        <a:pt x="382" y="258"/>
                        <a:pt x="384" y="260"/>
                        <a:pt x="387" y="262"/>
                      </a:cubicBezTo>
                      <a:cubicBezTo>
                        <a:pt x="389" y="264"/>
                        <a:pt x="391" y="266"/>
                        <a:pt x="393" y="268"/>
                      </a:cubicBezTo>
                      <a:cubicBezTo>
                        <a:pt x="396" y="271"/>
                        <a:pt x="398" y="273"/>
                        <a:pt x="400" y="275"/>
                      </a:cubicBezTo>
                      <a:cubicBezTo>
                        <a:pt x="402" y="277"/>
                        <a:pt x="404" y="279"/>
                        <a:pt x="406" y="280"/>
                      </a:cubicBezTo>
                      <a:cubicBezTo>
                        <a:pt x="409" y="283"/>
                        <a:pt x="411" y="285"/>
                        <a:pt x="413" y="287"/>
                      </a:cubicBezTo>
                      <a:cubicBezTo>
                        <a:pt x="414" y="288"/>
                        <a:pt x="415" y="289"/>
                        <a:pt x="416" y="291"/>
                      </a:cubicBezTo>
                      <a:cubicBezTo>
                        <a:pt x="419" y="294"/>
                        <a:pt x="422" y="297"/>
                        <a:pt x="424" y="299"/>
                      </a:cubicBezTo>
                      <a:cubicBezTo>
                        <a:pt x="437" y="315"/>
                        <a:pt x="436" y="322"/>
                        <a:pt x="432" y="335"/>
                      </a:cubicBezTo>
                      <a:cubicBezTo>
                        <a:pt x="430" y="344"/>
                        <a:pt x="427" y="357"/>
                        <a:pt x="428" y="379"/>
                      </a:cubicBezTo>
                      <a:cubicBezTo>
                        <a:pt x="429" y="418"/>
                        <a:pt x="418" y="423"/>
                        <a:pt x="401" y="426"/>
                      </a:cubicBezTo>
                      <a:cubicBezTo>
                        <a:pt x="395" y="428"/>
                        <a:pt x="388" y="429"/>
                        <a:pt x="383" y="434"/>
                      </a:cubicBezTo>
                      <a:cubicBezTo>
                        <a:pt x="372" y="444"/>
                        <a:pt x="375" y="463"/>
                        <a:pt x="377" y="479"/>
                      </a:cubicBezTo>
                      <a:cubicBezTo>
                        <a:pt x="379" y="488"/>
                        <a:pt x="380" y="496"/>
                        <a:pt x="378" y="502"/>
                      </a:cubicBezTo>
                      <a:cubicBezTo>
                        <a:pt x="377" y="504"/>
                        <a:pt x="375" y="505"/>
                        <a:pt x="372" y="506"/>
                      </a:cubicBezTo>
                      <a:lnTo>
                        <a:pt x="371" y="506"/>
                      </a:lnTo>
                      <a:cubicBezTo>
                        <a:pt x="356" y="506"/>
                        <a:pt x="312" y="436"/>
                        <a:pt x="300" y="415"/>
                      </a:cubicBezTo>
                      <a:cubicBezTo>
                        <a:pt x="298" y="411"/>
                        <a:pt x="297" y="409"/>
                        <a:pt x="297" y="409"/>
                      </a:cubicBezTo>
                      <a:cubicBezTo>
                        <a:pt x="294" y="402"/>
                        <a:pt x="297" y="390"/>
                        <a:pt x="303" y="371"/>
                      </a:cubicBezTo>
                      <a:cubicBezTo>
                        <a:pt x="309" y="351"/>
                        <a:pt x="316" y="326"/>
                        <a:pt x="312" y="309"/>
                      </a:cubicBezTo>
                      <a:cubicBezTo>
                        <a:pt x="310" y="300"/>
                        <a:pt x="305" y="296"/>
                        <a:pt x="295" y="296"/>
                      </a:cubicBezTo>
                      <a:cubicBezTo>
                        <a:pt x="287" y="296"/>
                        <a:pt x="277" y="299"/>
                        <a:pt x="269" y="301"/>
                      </a:cubicBezTo>
                      <a:cubicBezTo>
                        <a:pt x="265" y="303"/>
                        <a:pt x="261" y="304"/>
                        <a:pt x="258" y="304"/>
                      </a:cubicBezTo>
                      <a:lnTo>
                        <a:pt x="256" y="304"/>
                      </a:lnTo>
                      <a:cubicBezTo>
                        <a:pt x="246" y="304"/>
                        <a:pt x="234" y="294"/>
                        <a:pt x="218" y="280"/>
                      </a:cubicBezTo>
                      <a:cubicBezTo>
                        <a:pt x="214" y="276"/>
                        <a:pt x="210" y="272"/>
                        <a:pt x="207" y="270"/>
                      </a:cubicBezTo>
                      <a:cubicBezTo>
                        <a:pt x="206" y="269"/>
                        <a:pt x="205" y="269"/>
                        <a:pt x="205" y="268"/>
                      </a:cubicBezTo>
                      <a:cubicBezTo>
                        <a:pt x="191" y="272"/>
                        <a:pt x="78" y="314"/>
                        <a:pt x="0" y="343"/>
                      </a:cubicBezTo>
                      <a:lnTo>
                        <a:pt x="17" y="401"/>
                      </a:lnTo>
                      <a:lnTo>
                        <a:pt x="13" y="401"/>
                      </a:lnTo>
                      <a:lnTo>
                        <a:pt x="20" y="415"/>
                      </a:lnTo>
                      <a:cubicBezTo>
                        <a:pt x="34" y="416"/>
                        <a:pt x="89" y="421"/>
                        <a:pt x="117" y="439"/>
                      </a:cubicBezTo>
                      <a:cubicBezTo>
                        <a:pt x="135" y="451"/>
                        <a:pt x="161" y="457"/>
                        <a:pt x="180" y="462"/>
                      </a:cubicBezTo>
                      <a:cubicBezTo>
                        <a:pt x="192" y="464"/>
                        <a:pt x="200" y="466"/>
                        <a:pt x="205" y="470"/>
                      </a:cubicBezTo>
                      <a:cubicBezTo>
                        <a:pt x="213" y="475"/>
                        <a:pt x="213" y="492"/>
                        <a:pt x="211" y="536"/>
                      </a:cubicBezTo>
                      <a:cubicBezTo>
                        <a:pt x="211" y="557"/>
                        <a:pt x="210" y="578"/>
                        <a:pt x="211" y="592"/>
                      </a:cubicBezTo>
                      <a:cubicBezTo>
                        <a:pt x="213" y="613"/>
                        <a:pt x="202" y="627"/>
                        <a:pt x="194" y="636"/>
                      </a:cubicBezTo>
                      <a:cubicBezTo>
                        <a:pt x="184" y="648"/>
                        <a:pt x="183" y="650"/>
                        <a:pt x="189" y="656"/>
                      </a:cubicBezTo>
                      <a:cubicBezTo>
                        <a:pt x="201" y="669"/>
                        <a:pt x="204" y="685"/>
                        <a:pt x="205" y="697"/>
                      </a:cubicBezTo>
                      <a:cubicBezTo>
                        <a:pt x="206" y="704"/>
                        <a:pt x="208" y="712"/>
                        <a:pt x="210" y="712"/>
                      </a:cubicBezTo>
                      <a:cubicBezTo>
                        <a:pt x="214" y="713"/>
                        <a:pt x="217" y="716"/>
                        <a:pt x="217" y="720"/>
                      </a:cubicBezTo>
                      <a:cubicBezTo>
                        <a:pt x="220" y="736"/>
                        <a:pt x="185" y="773"/>
                        <a:pt x="171" y="781"/>
                      </a:cubicBezTo>
                      <a:cubicBezTo>
                        <a:pt x="166" y="784"/>
                        <a:pt x="165" y="792"/>
                        <a:pt x="165" y="805"/>
                      </a:cubicBezTo>
                      <a:cubicBezTo>
                        <a:pt x="165" y="820"/>
                        <a:pt x="164" y="838"/>
                        <a:pt x="152" y="854"/>
                      </a:cubicBezTo>
                      <a:cubicBezTo>
                        <a:pt x="143" y="867"/>
                        <a:pt x="120" y="888"/>
                        <a:pt x="98" y="909"/>
                      </a:cubicBezTo>
                      <a:cubicBezTo>
                        <a:pt x="91" y="916"/>
                        <a:pt x="85" y="922"/>
                        <a:pt x="79" y="927"/>
                      </a:cubicBezTo>
                      <a:cubicBezTo>
                        <a:pt x="81" y="932"/>
                        <a:pt x="84" y="944"/>
                        <a:pt x="89" y="966"/>
                      </a:cubicBezTo>
                      <a:cubicBezTo>
                        <a:pt x="97" y="999"/>
                        <a:pt x="112" y="1060"/>
                        <a:pt x="124" y="1067"/>
                      </a:cubicBezTo>
                      <a:cubicBezTo>
                        <a:pt x="150" y="1082"/>
                        <a:pt x="133" y="1210"/>
                        <a:pt x="133" y="1212"/>
                      </a:cubicBezTo>
                      <a:cubicBezTo>
                        <a:pt x="132" y="1217"/>
                        <a:pt x="136" y="1256"/>
                        <a:pt x="141" y="1292"/>
                      </a:cubicBezTo>
                      <a:cubicBezTo>
                        <a:pt x="150" y="1291"/>
                        <a:pt x="169" y="1289"/>
                        <a:pt x="187" y="1288"/>
                      </a:cubicBezTo>
                      <a:cubicBezTo>
                        <a:pt x="189" y="1275"/>
                        <a:pt x="190" y="1264"/>
                        <a:pt x="190" y="1256"/>
                      </a:cubicBezTo>
                      <a:cubicBezTo>
                        <a:pt x="191" y="1246"/>
                        <a:pt x="189" y="1244"/>
                        <a:pt x="189" y="1243"/>
                      </a:cubicBezTo>
                      <a:cubicBezTo>
                        <a:pt x="188" y="1243"/>
                        <a:pt x="187" y="1243"/>
                        <a:pt x="185" y="1243"/>
                      </a:cubicBezTo>
                      <a:lnTo>
                        <a:pt x="180" y="1243"/>
                      </a:lnTo>
                      <a:cubicBezTo>
                        <a:pt x="176" y="1243"/>
                        <a:pt x="165" y="1243"/>
                        <a:pt x="160" y="1229"/>
                      </a:cubicBezTo>
                      <a:cubicBezTo>
                        <a:pt x="149" y="1198"/>
                        <a:pt x="226" y="1155"/>
                        <a:pt x="283" y="1134"/>
                      </a:cubicBezTo>
                      <a:cubicBezTo>
                        <a:pt x="349" y="1109"/>
                        <a:pt x="370" y="1097"/>
                        <a:pt x="376" y="1078"/>
                      </a:cubicBezTo>
                      <a:cubicBezTo>
                        <a:pt x="378" y="1068"/>
                        <a:pt x="378" y="1048"/>
                        <a:pt x="378" y="1030"/>
                      </a:cubicBezTo>
                      <a:cubicBezTo>
                        <a:pt x="378" y="1006"/>
                        <a:pt x="378" y="981"/>
                        <a:pt x="384" y="967"/>
                      </a:cubicBezTo>
                      <a:cubicBezTo>
                        <a:pt x="388" y="954"/>
                        <a:pt x="386" y="944"/>
                        <a:pt x="381" y="926"/>
                      </a:cubicBezTo>
                      <a:cubicBezTo>
                        <a:pt x="377" y="913"/>
                        <a:pt x="373" y="897"/>
                        <a:pt x="370" y="874"/>
                      </a:cubicBezTo>
                      <a:cubicBezTo>
                        <a:pt x="365" y="840"/>
                        <a:pt x="356" y="824"/>
                        <a:pt x="347" y="809"/>
                      </a:cubicBezTo>
                      <a:cubicBezTo>
                        <a:pt x="341" y="799"/>
                        <a:pt x="336" y="790"/>
                        <a:pt x="333" y="777"/>
                      </a:cubicBezTo>
                      <a:cubicBezTo>
                        <a:pt x="328" y="760"/>
                        <a:pt x="323" y="735"/>
                        <a:pt x="333" y="722"/>
                      </a:cubicBezTo>
                      <a:cubicBezTo>
                        <a:pt x="337" y="716"/>
                        <a:pt x="343" y="713"/>
                        <a:pt x="350" y="712"/>
                      </a:cubicBezTo>
                      <a:cubicBezTo>
                        <a:pt x="362" y="712"/>
                        <a:pt x="364" y="708"/>
                        <a:pt x="373" y="690"/>
                      </a:cubicBezTo>
                      <a:cubicBezTo>
                        <a:pt x="375" y="686"/>
                        <a:pt x="377" y="681"/>
                        <a:pt x="380" y="675"/>
                      </a:cubicBezTo>
                      <a:cubicBezTo>
                        <a:pt x="391" y="655"/>
                        <a:pt x="403" y="651"/>
                        <a:pt x="416" y="647"/>
                      </a:cubicBezTo>
                      <a:cubicBezTo>
                        <a:pt x="425" y="644"/>
                        <a:pt x="435" y="641"/>
                        <a:pt x="447" y="632"/>
                      </a:cubicBezTo>
                      <a:cubicBezTo>
                        <a:pt x="459" y="623"/>
                        <a:pt x="467" y="612"/>
                        <a:pt x="475" y="600"/>
                      </a:cubicBezTo>
                      <a:cubicBezTo>
                        <a:pt x="486" y="584"/>
                        <a:pt x="499" y="565"/>
                        <a:pt x="527" y="544"/>
                      </a:cubicBezTo>
                      <a:cubicBezTo>
                        <a:pt x="555" y="523"/>
                        <a:pt x="584" y="514"/>
                        <a:pt x="612" y="505"/>
                      </a:cubicBezTo>
                      <a:cubicBezTo>
                        <a:pt x="635" y="498"/>
                        <a:pt x="656" y="492"/>
                        <a:pt x="676" y="480"/>
                      </a:cubicBezTo>
                      <a:cubicBezTo>
                        <a:pt x="726" y="450"/>
                        <a:pt x="799" y="341"/>
                        <a:pt x="794" y="328"/>
                      </a:cubicBezTo>
                      <a:cubicBezTo>
                        <a:pt x="787" y="308"/>
                        <a:pt x="770" y="215"/>
                        <a:pt x="775" y="176"/>
                      </a:cubicBezTo>
                    </a:path>
                  </a:pathLst>
                </a:custGeom>
                <a:grpFill/>
                <a:ln>
                  <a:noFill/>
                </a:ln>
                <a:effectLst/>
              </p:spPr>
              <p:txBody>
                <a:bodyPr wrap="none" anchor="ctr"/>
                <a:lstStyle/>
                <a:p>
                  <a:endParaRPr lang="en-US">
                    <a:latin typeface="Gudea" panose="02000000000000000000" pitchFamily="50" charset="0"/>
                  </a:endParaRPr>
                </a:p>
              </p:txBody>
            </p:sp>
            <p:sp>
              <p:nvSpPr>
                <p:cNvPr id="338" name="Freeform 331">
                  <a:extLst>
                    <a:ext uri="{FF2B5EF4-FFF2-40B4-BE49-F238E27FC236}">
                      <a16:creationId xmlns:a16="http://schemas.microsoft.com/office/drawing/2014/main" id="{A6F6D68C-9894-4A55-B723-413A36CD7234}"/>
                    </a:ext>
                  </a:extLst>
                </p:cNvPr>
                <p:cNvSpPr>
                  <a:spLocks noChangeArrowheads="1"/>
                </p:cNvSpPr>
                <p:nvPr/>
              </p:nvSpPr>
              <p:spPr bwMode="auto">
                <a:xfrm>
                  <a:off x="6676620" y="4300854"/>
                  <a:ext cx="347619" cy="353252"/>
                </a:xfrm>
                <a:custGeom>
                  <a:avLst/>
                  <a:gdLst>
                    <a:gd name="T0" fmla="*/ 293 w 818"/>
                    <a:gd name="T1" fmla="*/ 75 h 830"/>
                    <a:gd name="T2" fmla="*/ 299 w 818"/>
                    <a:gd name="T3" fmla="*/ 92 h 830"/>
                    <a:gd name="T4" fmla="*/ 297 w 818"/>
                    <a:gd name="T5" fmla="*/ 123 h 830"/>
                    <a:gd name="T6" fmla="*/ 203 w 818"/>
                    <a:gd name="T7" fmla="*/ 111 h 830"/>
                    <a:gd name="T8" fmla="*/ 167 w 818"/>
                    <a:gd name="T9" fmla="*/ 117 h 830"/>
                    <a:gd name="T10" fmla="*/ 163 w 818"/>
                    <a:gd name="T11" fmla="*/ 0 h 830"/>
                    <a:gd name="T12" fmla="*/ 80 w 818"/>
                    <a:gd name="T13" fmla="*/ 12 h 830"/>
                    <a:gd name="T14" fmla="*/ 102 w 818"/>
                    <a:gd name="T15" fmla="*/ 93 h 830"/>
                    <a:gd name="T16" fmla="*/ 75 w 818"/>
                    <a:gd name="T17" fmla="*/ 144 h 830"/>
                    <a:gd name="T18" fmla="*/ 94 w 818"/>
                    <a:gd name="T19" fmla="*/ 161 h 830"/>
                    <a:gd name="T20" fmla="*/ 0 w 818"/>
                    <a:gd name="T21" fmla="*/ 271 h 830"/>
                    <a:gd name="T22" fmla="*/ 82 w 818"/>
                    <a:gd name="T23" fmla="*/ 489 h 830"/>
                    <a:gd name="T24" fmla="*/ 100 w 818"/>
                    <a:gd name="T25" fmla="*/ 534 h 830"/>
                    <a:gd name="T26" fmla="*/ 102 w 818"/>
                    <a:gd name="T27" fmla="*/ 579 h 830"/>
                    <a:gd name="T28" fmla="*/ 104 w 818"/>
                    <a:gd name="T29" fmla="*/ 582 h 830"/>
                    <a:gd name="T30" fmla="*/ 176 w 818"/>
                    <a:gd name="T31" fmla="*/ 610 h 830"/>
                    <a:gd name="T32" fmla="*/ 280 w 818"/>
                    <a:gd name="T33" fmla="*/ 660 h 830"/>
                    <a:gd name="T34" fmla="*/ 319 w 818"/>
                    <a:gd name="T35" fmla="*/ 660 h 830"/>
                    <a:gd name="T36" fmla="*/ 356 w 818"/>
                    <a:gd name="T37" fmla="*/ 664 h 830"/>
                    <a:gd name="T38" fmla="*/ 438 w 818"/>
                    <a:gd name="T39" fmla="*/ 815 h 830"/>
                    <a:gd name="T40" fmla="*/ 473 w 818"/>
                    <a:gd name="T41" fmla="*/ 805 h 830"/>
                    <a:gd name="T42" fmla="*/ 502 w 818"/>
                    <a:gd name="T43" fmla="*/ 824 h 830"/>
                    <a:gd name="T44" fmla="*/ 540 w 818"/>
                    <a:gd name="T45" fmla="*/ 824 h 830"/>
                    <a:gd name="T46" fmla="*/ 601 w 818"/>
                    <a:gd name="T47" fmla="*/ 823 h 830"/>
                    <a:gd name="T48" fmla="*/ 639 w 818"/>
                    <a:gd name="T49" fmla="*/ 785 h 830"/>
                    <a:gd name="T50" fmla="*/ 657 w 818"/>
                    <a:gd name="T51" fmla="*/ 791 h 830"/>
                    <a:gd name="T52" fmla="*/ 674 w 818"/>
                    <a:gd name="T53" fmla="*/ 795 h 830"/>
                    <a:gd name="T54" fmla="*/ 721 w 818"/>
                    <a:gd name="T55" fmla="*/ 781 h 830"/>
                    <a:gd name="T56" fmla="*/ 737 w 818"/>
                    <a:gd name="T57" fmla="*/ 778 h 830"/>
                    <a:gd name="T58" fmla="*/ 794 w 818"/>
                    <a:gd name="T59" fmla="*/ 709 h 830"/>
                    <a:gd name="T60" fmla="*/ 748 w 818"/>
                    <a:gd name="T61" fmla="*/ 625 h 830"/>
                    <a:gd name="T62" fmla="*/ 736 w 818"/>
                    <a:gd name="T63" fmla="*/ 581 h 830"/>
                    <a:gd name="T64" fmla="*/ 723 w 818"/>
                    <a:gd name="T65" fmla="*/ 524 h 830"/>
                    <a:gd name="T66" fmla="*/ 730 w 818"/>
                    <a:gd name="T67" fmla="*/ 442 h 830"/>
                    <a:gd name="T68" fmla="*/ 733 w 818"/>
                    <a:gd name="T69" fmla="*/ 291 h 830"/>
                    <a:gd name="T70" fmla="*/ 606 w 818"/>
                    <a:gd name="T71" fmla="*/ 201 h 830"/>
                    <a:gd name="T72" fmla="*/ 333 w 818"/>
                    <a:gd name="T73" fmla="*/ 7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8" h="830">
                      <a:moveTo>
                        <a:pt x="333" y="7"/>
                      </a:moveTo>
                      <a:cubicBezTo>
                        <a:pt x="329" y="40"/>
                        <a:pt x="314" y="65"/>
                        <a:pt x="293" y="75"/>
                      </a:cubicBezTo>
                      <a:cubicBezTo>
                        <a:pt x="292" y="76"/>
                        <a:pt x="291" y="76"/>
                        <a:pt x="291" y="77"/>
                      </a:cubicBezTo>
                      <a:cubicBezTo>
                        <a:pt x="290" y="79"/>
                        <a:pt x="296" y="87"/>
                        <a:pt x="299" y="92"/>
                      </a:cubicBezTo>
                      <a:cubicBezTo>
                        <a:pt x="305" y="100"/>
                        <a:pt x="311" y="108"/>
                        <a:pt x="308" y="115"/>
                      </a:cubicBezTo>
                      <a:cubicBezTo>
                        <a:pt x="307" y="119"/>
                        <a:pt x="303" y="122"/>
                        <a:pt x="297" y="123"/>
                      </a:cubicBezTo>
                      <a:cubicBezTo>
                        <a:pt x="286" y="125"/>
                        <a:pt x="270" y="122"/>
                        <a:pt x="253" y="118"/>
                      </a:cubicBezTo>
                      <a:cubicBezTo>
                        <a:pt x="237" y="115"/>
                        <a:pt x="219" y="111"/>
                        <a:pt x="203" y="111"/>
                      </a:cubicBezTo>
                      <a:cubicBezTo>
                        <a:pt x="192" y="111"/>
                        <a:pt x="182" y="112"/>
                        <a:pt x="174" y="116"/>
                      </a:cubicBezTo>
                      <a:cubicBezTo>
                        <a:pt x="172" y="117"/>
                        <a:pt x="169" y="117"/>
                        <a:pt x="167" y="117"/>
                      </a:cubicBezTo>
                      <a:cubicBezTo>
                        <a:pt x="162" y="117"/>
                        <a:pt x="157" y="115"/>
                        <a:pt x="154" y="111"/>
                      </a:cubicBezTo>
                      <a:cubicBezTo>
                        <a:pt x="142" y="93"/>
                        <a:pt x="149" y="43"/>
                        <a:pt x="163" y="0"/>
                      </a:cubicBezTo>
                      <a:lnTo>
                        <a:pt x="109" y="5"/>
                      </a:lnTo>
                      <a:cubicBezTo>
                        <a:pt x="109" y="5"/>
                        <a:pt x="96" y="8"/>
                        <a:pt x="80" y="12"/>
                      </a:cubicBezTo>
                      <a:lnTo>
                        <a:pt x="90" y="39"/>
                      </a:lnTo>
                      <a:cubicBezTo>
                        <a:pt x="91" y="40"/>
                        <a:pt x="107" y="72"/>
                        <a:pt x="102" y="93"/>
                      </a:cubicBezTo>
                      <a:cubicBezTo>
                        <a:pt x="100" y="103"/>
                        <a:pt x="91" y="109"/>
                        <a:pt x="73" y="112"/>
                      </a:cubicBezTo>
                      <a:cubicBezTo>
                        <a:pt x="76" y="126"/>
                        <a:pt x="76" y="138"/>
                        <a:pt x="75" y="144"/>
                      </a:cubicBezTo>
                      <a:lnTo>
                        <a:pt x="96" y="157"/>
                      </a:lnTo>
                      <a:lnTo>
                        <a:pt x="94" y="161"/>
                      </a:lnTo>
                      <a:cubicBezTo>
                        <a:pt x="87" y="175"/>
                        <a:pt x="49" y="246"/>
                        <a:pt x="28" y="254"/>
                      </a:cubicBezTo>
                      <a:cubicBezTo>
                        <a:pt x="25" y="255"/>
                        <a:pt x="18" y="259"/>
                        <a:pt x="0" y="271"/>
                      </a:cubicBezTo>
                      <a:cubicBezTo>
                        <a:pt x="10" y="320"/>
                        <a:pt x="25" y="391"/>
                        <a:pt x="44" y="409"/>
                      </a:cubicBezTo>
                      <a:cubicBezTo>
                        <a:pt x="74" y="436"/>
                        <a:pt x="78" y="465"/>
                        <a:pt x="82" y="489"/>
                      </a:cubicBezTo>
                      <a:cubicBezTo>
                        <a:pt x="83" y="498"/>
                        <a:pt x="84" y="505"/>
                        <a:pt x="86" y="511"/>
                      </a:cubicBezTo>
                      <a:cubicBezTo>
                        <a:pt x="89" y="518"/>
                        <a:pt x="94" y="526"/>
                        <a:pt x="100" y="534"/>
                      </a:cubicBezTo>
                      <a:cubicBezTo>
                        <a:pt x="108" y="546"/>
                        <a:pt x="116" y="558"/>
                        <a:pt x="113" y="568"/>
                      </a:cubicBezTo>
                      <a:cubicBezTo>
                        <a:pt x="112" y="573"/>
                        <a:pt x="108" y="577"/>
                        <a:pt x="102" y="579"/>
                      </a:cubicBezTo>
                      <a:cubicBezTo>
                        <a:pt x="100" y="580"/>
                        <a:pt x="99" y="580"/>
                        <a:pt x="98" y="581"/>
                      </a:cubicBezTo>
                      <a:cubicBezTo>
                        <a:pt x="101" y="582"/>
                        <a:pt x="103" y="582"/>
                        <a:pt x="104" y="582"/>
                      </a:cubicBezTo>
                      <a:cubicBezTo>
                        <a:pt x="117" y="582"/>
                        <a:pt x="132" y="590"/>
                        <a:pt x="147" y="598"/>
                      </a:cubicBezTo>
                      <a:cubicBezTo>
                        <a:pt x="157" y="603"/>
                        <a:pt x="168" y="608"/>
                        <a:pt x="176" y="610"/>
                      </a:cubicBezTo>
                      <a:cubicBezTo>
                        <a:pt x="194" y="614"/>
                        <a:pt x="267" y="642"/>
                        <a:pt x="277" y="655"/>
                      </a:cubicBezTo>
                      <a:cubicBezTo>
                        <a:pt x="278" y="656"/>
                        <a:pt x="279" y="658"/>
                        <a:pt x="280" y="660"/>
                      </a:cubicBezTo>
                      <a:cubicBezTo>
                        <a:pt x="293" y="660"/>
                        <a:pt x="307" y="659"/>
                        <a:pt x="319" y="660"/>
                      </a:cubicBezTo>
                      <a:lnTo>
                        <a:pt x="319" y="660"/>
                      </a:lnTo>
                      <a:cubicBezTo>
                        <a:pt x="322" y="660"/>
                        <a:pt x="325" y="660"/>
                        <a:pt x="327" y="660"/>
                      </a:cubicBezTo>
                      <a:cubicBezTo>
                        <a:pt x="335" y="654"/>
                        <a:pt x="346" y="654"/>
                        <a:pt x="356" y="664"/>
                      </a:cubicBezTo>
                      <a:cubicBezTo>
                        <a:pt x="378" y="687"/>
                        <a:pt x="400" y="761"/>
                        <a:pt x="401" y="811"/>
                      </a:cubicBezTo>
                      <a:cubicBezTo>
                        <a:pt x="420" y="814"/>
                        <a:pt x="433" y="815"/>
                        <a:pt x="438" y="815"/>
                      </a:cubicBezTo>
                      <a:cubicBezTo>
                        <a:pt x="441" y="815"/>
                        <a:pt x="445" y="813"/>
                        <a:pt x="449" y="811"/>
                      </a:cubicBezTo>
                      <a:cubicBezTo>
                        <a:pt x="455" y="808"/>
                        <a:pt x="463" y="805"/>
                        <a:pt x="473" y="805"/>
                      </a:cubicBezTo>
                      <a:cubicBezTo>
                        <a:pt x="477" y="805"/>
                        <a:pt x="481" y="805"/>
                        <a:pt x="485" y="807"/>
                      </a:cubicBezTo>
                      <a:cubicBezTo>
                        <a:pt x="498" y="811"/>
                        <a:pt x="500" y="819"/>
                        <a:pt x="502" y="824"/>
                      </a:cubicBezTo>
                      <a:cubicBezTo>
                        <a:pt x="503" y="829"/>
                        <a:pt x="503" y="829"/>
                        <a:pt x="508" y="829"/>
                      </a:cubicBezTo>
                      <a:cubicBezTo>
                        <a:pt x="516" y="829"/>
                        <a:pt x="528" y="826"/>
                        <a:pt x="540" y="824"/>
                      </a:cubicBezTo>
                      <a:cubicBezTo>
                        <a:pt x="554" y="821"/>
                        <a:pt x="568" y="818"/>
                        <a:pt x="574" y="820"/>
                      </a:cubicBezTo>
                      <a:cubicBezTo>
                        <a:pt x="582" y="821"/>
                        <a:pt x="592" y="823"/>
                        <a:pt x="601" y="823"/>
                      </a:cubicBezTo>
                      <a:cubicBezTo>
                        <a:pt x="608" y="823"/>
                        <a:pt x="612" y="822"/>
                        <a:pt x="613" y="820"/>
                      </a:cubicBezTo>
                      <a:cubicBezTo>
                        <a:pt x="614" y="810"/>
                        <a:pt x="620" y="785"/>
                        <a:pt x="639" y="785"/>
                      </a:cubicBezTo>
                      <a:cubicBezTo>
                        <a:pt x="641" y="785"/>
                        <a:pt x="643" y="786"/>
                        <a:pt x="645" y="786"/>
                      </a:cubicBezTo>
                      <a:cubicBezTo>
                        <a:pt x="649" y="787"/>
                        <a:pt x="653" y="789"/>
                        <a:pt x="657" y="791"/>
                      </a:cubicBezTo>
                      <a:cubicBezTo>
                        <a:pt x="662" y="793"/>
                        <a:pt x="667" y="796"/>
                        <a:pt x="671" y="796"/>
                      </a:cubicBezTo>
                      <a:cubicBezTo>
                        <a:pt x="672" y="796"/>
                        <a:pt x="673" y="796"/>
                        <a:pt x="674" y="795"/>
                      </a:cubicBezTo>
                      <a:cubicBezTo>
                        <a:pt x="676" y="795"/>
                        <a:pt x="680" y="794"/>
                        <a:pt x="684" y="790"/>
                      </a:cubicBezTo>
                      <a:cubicBezTo>
                        <a:pt x="696" y="780"/>
                        <a:pt x="710" y="780"/>
                        <a:pt x="721" y="781"/>
                      </a:cubicBezTo>
                      <a:cubicBezTo>
                        <a:pt x="723" y="781"/>
                        <a:pt x="725" y="781"/>
                        <a:pt x="727" y="781"/>
                      </a:cubicBezTo>
                      <a:cubicBezTo>
                        <a:pt x="735" y="781"/>
                        <a:pt x="737" y="779"/>
                        <a:pt x="737" y="778"/>
                      </a:cubicBezTo>
                      <a:cubicBezTo>
                        <a:pt x="739" y="774"/>
                        <a:pt x="742" y="768"/>
                        <a:pt x="817" y="733"/>
                      </a:cubicBezTo>
                      <a:cubicBezTo>
                        <a:pt x="815" y="719"/>
                        <a:pt x="806" y="714"/>
                        <a:pt x="794" y="709"/>
                      </a:cubicBezTo>
                      <a:cubicBezTo>
                        <a:pt x="781" y="702"/>
                        <a:pt x="765" y="694"/>
                        <a:pt x="764" y="668"/>
                      </a:cubicBezTo>
                      <a:cubicBezTo>
                        <a:pt x="763" y="645"/>
                        <a:pt x="755" y="635"/>
                        <a:pt x="748" y="625"/>
                      </a:cubicBezTo>
                      <a:cubicBezTo>
                        <a:pt x="742" y="616"/>
                        <a:pt x="735" y="606"/>
                        <a:pt x="736" y="590"/>
                      </a:cubicBezTo>
                      <a:lnTo>
                        <a:pt x="736" y="581"/>
                      </a:lnTo>
                      <a:cubicBezTo>
                        <a:pt x="737" y="562"/>
                        <a:pt x="738" y="534"/>
                        <a:pt x="732" y="532"/>
                      </a:cubicBezTo>
                      <a:cubicBezTo>
                        <a:pt x="728" y="531"/>
                        <a:pt x="725" y="528"/>
                        <a:pt x="723" y="524"/>
                      </a:cubicBezTo>
                      <a:cubicBezTo>
                        <a:pt x="718" y="510"/>
                        <a:pt x="730" y="484"/>
                        <a:pt x="742" y="466"/>
                      </a:cubicBezTo>
                      <a:cubicBezTo>
                        <a:pt x="748" y="457"/>
                        <a:pt x="745" y="453"/>
                        <a:pt x="730" y="442"/>
                      </a:cubicBezTo>
                      <a:cubicBezTo>
                        <a:pt x="719" y="434"/>
                        <a:pt x="705" y="424"/>
                        <a:pt x="701" y="406"/>
                      </a:cubicBezTo>
                      <a:cubicBezTo>
                        <a:pt x="699" y="401"/>
                        <a:pt x="696" y="386"/>
                        <a:pt x="733" y="291"/>
                      </a:cubicBezTo>
                      <a:cubicBezTo>
                        <a:pt x="671" y="249"/>
                        <a:pt x="609" y="203"/>
                        <a:pt x="609" y="203"/>
                      </a:cubicBezTo>
                      <a:lnTo>
                        <a:pt x="606" y="201"/>
                      </a:lnTo>
                      <a:lnTo>
                        <a:pt x="610" y="154"/>
                      </a:lnTo>
                      <a:lnTo>
                        <a:pt x="333" y="7"/>
                      </a:lnTo>
                    </a:path>
                  </a:pathLst>
                </a:custGeom>
                <a:grpFill/>
                <a:ln>
                  <a:noFill/>
                </a:ln>
                <a:effectLst/>
              </p:spPr>
              <p:txBody>
                <a:bodyPr wrap="none" anchor="ctr"/>
                <a:lstStyle/>
                <a:p>
                  <a:endParaRPr lang="en-US">
                    <a:latin typeface="Gudea" panose="02000000000000000000" pitchFamily="50" charset="0"/>
                  </a:endParaRPr>
                </a:p>
              </p:txBody>
            </p:sp>
            <p:sp>
              <p:nvSpPr>
                <p:cNvPr id="340" name="Freeform 333">
                  <a:extLst>
                    <a:ext uri="{FF2B5EF4-FFF2-40B4-BE49-F238E27FC236}">
                      <a16:creationId xmlns:a16="http://schemas.microsoft.com/office/drawing/2014/main" id="{6061FB93-C4EF-4D6A-8FF6-684B46D5AE9A}"/>
                    </a:ext>
                  </a:extLst>
                </p:cNvPr>
                <p:cNvSpPr>
                  <a:spLocks noChangeArrowheads="1"/>
                </p:cNvSpPr>
                <p:nvPr/>
              </p:nvSpPr>
              <p:spPr bwMode="auto">
                <a:xfrm>
                  <a:off x="11050995" y="4960381"/>
                  <a:ext cx="90194" cy="62007"/>
                </a:xfrm>
                <a:custGeom>
                  <a:avLst/>
                  <a:gdLst>
                    <a:gd name="T0" fmla="*/ 210 w 211"/>
                    <a:gd name="T1" fmla="*/ 145 h 146"/>
                    <a:gd name="T2" fmla="*/ 197 w 211"/>
                    <a:gd name="T3" fmla="*/ 130 h 146"/>
                    <a:gd name="T4" fmla="*/ 0 w 211"/>
                    <a:gd name="T5" fmla="*/ 0 h 146"/>
                    <a:gd name="T6" fmla="*/ 207 w 211"/>
                    <a:gd name="T7" fmla="*/ 145 h 146"/>
                    <a:gd name="T8" fmla="*/ 210 w 211"/>
                    <a:gd name="T9" fmla="*/ 145 h 146"/>
                  </a:gdLst>
                  <a:ahLst/>
                  <a:cxnLst>
                    <a:cxn ang="0">
                      <a:pos x="T0" y="T1"/>
                    </a:cxn>
                    <a:cxn ang="0">
                      <a:pos x="T2" y="T3"/>
                    </a:cxn>
                    <a:cxn ang="0">
                      <a:pos x="T4" y="T5"/>
                    </a:cxn>
                    <a:cxn ang="0">
                      <a:pos x="T6" y="T7"/>
                    </a:cxn>
                    <a:cxn ang="0">
                      <a:pos x="T8" y="T9"/>
                    </a:cxn>
                  </a:cxnLst>
                  <a:rect l="0" t="0" r="r" b="b"/>
                  <a:pathLst>
                    <a:path w="211" h="146">
                      <a:moveTo>
                        <a:pt x="210" y="145"/>
                      </a:moveTo>
                      <a:cubicBezTo>
                        <a:pt x="209" y="144"/>
                        <a:pt x="208" y="140"/>
                        <a:pt x="197" y="130"/>
                      </a:cubicBezTo>
                      <a:cubicBezTo>
                        <a:pt x="155" y="87"/>
                        <a:pt x="31" y="8"/>
                        <a:pt x="0" y="0"/>
                      </a:cubicBezTo>
                      <a:cubicBezTo>
                        <a:pt x="19" y="29"/>
                        <a:pt x="166" y="145"/>
                        <a:pt x="207" y="145"/>
                      </a:cubicBezTo>
                      <a:cubicBezTo>
                        <a:pt x="208" y="145"/>
                        <a:pt x="209" y="145"/>
                        <a:pt x="210" y="145"/>
                      </a:cubicBezTo>
                    </a:path>
                  </a:pathLst>
                </a:custGeom>
                <a:grpFill/>
                <a:ln>
                  <a:noFill/>
                </a:ln>
                <a:effectLst/>
              </p:spPr>
              <p:txBody>
                <a:bodyPr wrap="none" anchor="ctr"/>
                <a:lstStyle/>
                <a:p>
                  <a:endParaRPr lang="en-US">
                    <a:latin typeface="Gudea" panose="02000000000000000000" pitchFamily="50" charset="0"/>
                  </a:endParaRPr>
                </a:p>
              </p:txBody>
            </p:sp>
          </p:grpSp>
        </p:grpSp>
        <p:grpSp>
          <p:nvGrpSpPr>
            <p:cNvPr id="374" name="Group 373">
              <a:extLst>
                <a:ext uri="{FF2B5EF4-FFF2-40B4-BE49-F238E27FC236}">
                  <a16:creationId xmlns:a16="http://schemas.microsoft.com/office/drawing/2014/main" id="{CD54FC84-A9A3-1444-BD7B-18C6C18B2300}"/>
                </a:ext>
              </a:extLst>
            </p:cNvPr>
            <p:cNvGrpSpPr/>
            <p:nvPr/>
          </p:nvGrpSpPr>
          <p:grpSpPr>
            <a:xfrm>
              <a:off x="197406" y="842548"/>
              <a:ext cx="11710101" cy="5772272"/>
              <a:chOff x="240949" y="542864"/>
              <a:chExt cx="11710101" cy="5772272"/>
            </a:xfrm>
            <a:solidFill>
              <a:schemeClr val="tx1">
                <a:alpha val="15000"/>
              </a:schemeClr>
            </a:solidFill>
          </p:grpSpPr>
          <p:sp>
            <p:nvSpPr>
              <p:cNvPr id="8" name="Freeform 1">
                <a:extLst>
                  <a:ext uri="{FF2B5EF4-FFF2-40B4-BE49-F238E27FC236}">
                    <a16:creationId xmlns:a16="http://schemas.microsoft.com/office/drawing/2014/main" id="{96327F28-CCEB-4019-A3B0-BC2248893901}"/>
                  </a:ext>
                </a:extLst>
              </p:cNvPr>
              <p:cNvSpPr>
                <a:spLocks noChangeArrowheads="1"/>
              </p:cNvSpPr>
              <p:nvPr/>
            </p:nvSpPr>
            <p:spPr bwMode="auto">
              <a:xfrm>
                <a:off x="3305645" y="5973160"/>
                <a:ext cx="13153" cy="9394"/>
              </a:xfrm>
              <a:custGeom>
                <a:avLst/>
                <a:gdLst>
                  <a:gd name="T0" fmla="*/ 30 w 32"/>
                  <a:gd name="T1" fmla="*/ 12 h 23"/>
                  <a:gd name="T2" fmla="*/ 22 w 32"/>
                  <a:gd name="T3" fmla="*/ 2 h 23"/>
                  <a:gd name="T4" fmla="*/ 0 w 32"/>
                  <a:gd name="T5" fmla="*/ 2 h 23"/>
                  <a:gd name="T6" fmla="*/ 30 w 32"/>
                  <a:gd name="T7" fmla="*/ 22 h 23"/>
                  <a:gd name="T8" fmla="*/ 30 w 32"/>
                  <a:gd name="T9" fmla="*/ 12 h 23"/>
                </a:gdLst>
                <a:ahLst/>
                <a:cxnLst>
                  <a:cxn ang="0">
                    <a:pos x="T0" y="T1"/>
                  </a:cxn>
                  <a:cxn ang="0">
                    <a:pos x="T2" y="T3"/>
                  </a:cxn>
                  <a:cxn ang="0">
                    <a:pos x="T4" y="T5"/>
                  </a:cxn>
                  <a:cxn ang="0">
                    <a:pos x="T6" y="T7"/>
                  </a:cxn>
                  <a:cxn ang="0">
                    <a:pos x="T8" y="T9"/>
                  </a:cxn>
                </a:cxnLst>
                <a:rect l="0" t="0" r="r" b="b"/>
                <a:pathLst>
                  <a:path w="32" h="23">
                    <a:moveTo>
                      <a:pt x="30" y="12"/>
                    </a:moveTo>
                    <a:cubicBezTo>
                      <a:pt x="30" y="9"/>
                      <a:pt x="28" y="4"/>
                      <a:pt x="22" y="2"/>
                    </a:cubicBezTo>
                    <a:cubicBezTo>
                      <a:pt x="17" y="0"/>
                      <a:pt x="9" y="1"/>
                      <a:pt x="0" y="2"/>
                    </a:cubicBezTo>
                    <a:cubicBezTo>
                      <a:pt x="14" y="7"/>
                      <a:pt x="25" y="18"/>
                      <a:pt x="30" y="22"/>
                    </a:cubicBezTo>
                    <a:cubicBezTo>
                      <a:pt x="30" y="22"/>
                      <a:pt x="31" y="17"/>
                      <a:pt x="30" y="12"/>
                    </a:cubicBezTo>
                  </a:path>
                </a:pathLst>
              </a:custGeom>
              <a:grpFill/>
              <a:ln>
                <a:noFill/>
              </a:ln>
              <a:effectLst/>
            </p:spPr>
            <p:txBody>
              <a:bodyPr wrap="none" anchor="ctr"/>
              <a:lstStyle/>
              <a:p>
                <a:endParaRPr lang="en-US">
                  <a:latin typeface="Gudea" panose="02000000000000000000" pitchFamily="50" charset="0"/>
                </a:endParaRPr>
              </a:p>
            </p:txBody>
          </p:sp>
          <p:sp>
            <p:nvSpPr>
              <p:cNvPr id="9" name="Freeform 2">
                <a:extLst>
                  <a:ext uri="{FF2B5EF4-FFF2-40B4-BE49-F238E27FC236}">
                    <a16:creationId xmlns:a16="http://schemas.microsoft.com/office/drawing/2014/main" id="{6A3B0AA0-4D92-4AFC-ABE7-89374E893FF3}"/>
                  </a:ext>
                </a:extLst>
              </p:cNvPr>
              <p:cNvSpPr>
                <a:spLocks noChangeArrowheads="1"/>
              </p:cNvSpPr>
              <p:nvPr/>
            </p:nvSpPr>
            <p:spPr bwMode="auto">
              <a:xfrm>
                <a:off x="11868373" y="1739784"/>
                <a:ext cx="3758" cy="1879"/>
              </a:xfrm>
              <a:custGeom>
                <a:avLst/>
                <a:gdLst>
                  <a:gd name="T0" fmla="*/ 0 w 11"/>
                  <a:gd name="T1" fmla="*/ 0 h 5"/>
                  <a:gd name="T2" fmla="*/ 10 w 11"/>
                  <a:gd name="T3" fmla="*/ 4 h 5"/>
                  <a:gd name="T4" fmla="*/ 10 w 11"/>
                  <a:gd name="T5" fmla="*/ 3 h 5"/>
                  <a:gd name="T6" fmla="*/ 0 w 11"/>
                  <a:gd name="T7" fmla="*/ 0 h 5"/>
                </a:gdLst>
                <a:ahLst/>
                <a:cxnLst>
                  <a:cxn ang="0">
                    <a:pos x="T0" y="T1"/>
                  </a:cxn>
                  <a:cxn ang="0">
                    <a:pos x="T2" y="T3"/>
                  </a:cxn>
                  <a:cxn ang="0">
                    <a:pos x="T4" y="T5"/>
                  </a:cxn>
                  <a:cxn ang="0">
                    <a:pos x="T6" y="T7"/>
                  </a:cxn>
                </a:cxnLst>
                <a:rect l="0" t="0" r="r" b="b"/>
                <a:pathLst>
                  <a:path w="11" h="5">
                    <a:moveTo>
                      <a:pt x="0" y="0"/>
                    </a:moveTo>
                    <a:cubicBezTo>
                      <a:pt x="3" y="1"/>
                      <a:pt x="7" y="2"/>
                      <a:pt x="10" y="4"/>
                    </a:cubicBezTo>
                    <a:cubicBezTo>
                      <a:pt x="10" y="4"/>
                      <a:pt x="10" y="4"/>
                      <a:pt x="10" y="3"/>
                    </a:cubicBezTo>
                    <a:cubicBezTo>
                      <a:pt x="6"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10" name="Freeform 3">
                <a:extLst>
                  <a:ext uri="{FF2B5EF4-FFF2-40B4-BE49-F238E27FC236}">
                    <a16:creationId xmlns:a16="http://schemas.microsoft.com/office/drawing/2014/main" id="{30D92350-C75E-4512-B067-84E3BE8D8512}"/>
                  </a:ext>
                </a:extLst>
              </p:cNvPr>
              <p:cNvSpPr>
                <a:spLocks noChangeArrowheads="1"/>
              </p:cNvSpPr>
              <p:nvPr/>
            </p:nvSpPr>
            <p:spPr bwMode="auto">
              <a:xfrm>
                <a:off x="3363894" y="6187365"/>
                <a:ext cx="28186" cy="15033"/>
              </a:xfrm>
              <a:custGeom>
                <a:avLst/>
                <a:gdLst>
                  <a:gd name="T0" fmla="*/ 27 w 64"/>
                  <a:gd name="T1" fmla="*/ 35 h 36"/>
                  <a:gd name="T2" fmla="*/ 60 w 64"/>
                  <a:gd name="T3" fmla="*/ 19 h 36"/>
                  <a:gd name="T4" fmla="*/ 61 w 64"/>
                  <a:gd name="T5" fmla="*/ 5 h 36"/>
                  <a:gd name="T6" fmla="*/ 55 w 64"/>
                  <a:gd name="T7" fmla="*/ 0 h 36"/>
                  <a:gd name="T8" fmla="*/ 37 w 64"/>
                  <a:gd name="T9" fmla="*/ 8 h 36"/>
                  <a:gd name="T10" fmla="*/ 0 w 64"/>
                  <a:gd name="T11" fmla="*/ 24 h 36"/>
                  <a:gd name="T12" fmla="*/ 13 w 64"/>
                  <a:gd name="T13" fmla="*/ 30 h 36"/>
                  <a:gd name="T14" fmla="*/ 27 w 64"/>
                  <a:gd name="T15" fmla="*/ 3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6">
                    <a:moveTo>
                      <a:pt x="27" y="35"/>
                    </a:moveTo>
                    <a:cubicBezTo>
                      <a:pt x="40" y="35"/>
                      <a:pt x="55" y="28"/>
                      <a:pt x="60" y="19"/>
                    </a:cubicBezTo>
                    <a:cubicBezTo>
                      <a:pt x="63" y="14"/>
                      <a:pt x="63" y="10"/>
                      <a:pt x="61" y="5"/>
                    </a:cubicBezTo>
                    <a:cubicBezTo>
                      <a:pt x="58" y="0"/>
                      <a:pt x="56" y="0"/>
                      <a:pt x="55" y="0"/>
                    </a:cubicBezTo>
                    <a:cubicBezTo>
                      <a:pt x="51" y="0"/>
                      <a:pt x="45" y="4"/>
                      <a:pt x="37" y="8"/>
                    </a:cubicBezTo>
                    <a:cubicBezTo>
                      <a:pt x="28" y="14"/>
                      <a:pt x="15" y="21"/>
                      <a:pt x="0" y="24"/>
                    </a:cubicBezTo>
                    <a:cubicBezTo>
                      <a:pt x="5" y="25"/>
                      <a:pt x="9" y="27"/>
                      <a:pt x="13" y="30"/>
                    </a:cubicBezTo>
                    <a:cubicBezTo>
                      <a:pt x="17" y="34"/>
                      <a:pt x="23" y="35"/>
                      <a:pt x="27" y="35"/>
                    </a:cubicBezTo>
                  </a:path>
                </a:pathLst>
              </a:custGeom>
              <a:grpFill/>
              <a:ln>
                <a:noFill/>
              </a:ln>
              <a:effectLst/>
            </p:spPr>
            <p:txBody>
              <a:bodyPr wrap="none" anchor="ctr"/>
              <a:lstStyle/>
              <a:p>
                <a:endParaRPr lang="en-US">
                  <a:latin typeface="Gudea" panose="02000000000000000000" pitchFamily="50" charset="0"/>
                </a:endParaRPr>
              </a:p>
            </p:txBody>
          </p:sp>
          <p:sp>
            <p:nvSpPr>
              <p:cNvPr id="11" name="Freeform 4">
                <a:extLst>
                  <a:ext uri="{FF2B5EF4-FFF2-40B4-BE49-F238E27FC236}">
                    <a16:creationId xmlns:a16="http://schemas.microsoft.com/office/drawing/2014/main" id="{22002F80-166C-41BE-AFDA-A1362CB3CD3A}"/>
                  </a:ext>
                </a:extLst>
              </p:cNvPr>
              <p:cNvSpPr>
                <a:spLocks noChangeArrowheads="1"/>
              </p:cNvSpPr>
              <p:nvPr/>
            </p:nvSpPr>
            <p:spPr bwMode="auto">
              <a:xfrm>
                <a:off x="3393957" y="6177968"/>
                <a:ext cx="56370" cy="71401"/>
              </a:xfrm>
              <a:custGeom>
                <a:avLst/>
                <a:gdLst>
                  <a:gd name="T0" fmla="*/ 0 w 133"/>
                  <a:gd name="T1" fmla="*/ 129 h 166"/>
                  <a:gd name="T2" fmla="*/ 15 w 133"/>
                  <a:gd name="T3" fmla="*/ 137 h 166"/>
                  <a:gd name="T4" fmla="*/ 46 w 133"/>
                  <a:gd name="T5" fmla="*/ 164 h 166"/>
                  <a:gd name="T6" fmla="*/ 43 w 133"/>
                  <a:gd name="T7" fmla="*/ 157 h 166"/>
                  <a:gd name="T8" fmla="*/ 39 w 133"/>
                  <a:gd name="T9" fmla="*/ 108 h 166"/>
                  <a:gd name="T10" fmla="*/ 56 w 133"/>
                  <a:gd name="T11" fmla="*/ 100 h 166"/>
                  <a:gd name="T12" fmla="*/ 66 w 133"/>
                  <a:gd name="T13" fmla="*/ 101 h 166"/>
                  <a:gd name="T14" fmla="*/ 80 w 133"/>
                  <a:gd name="T15" fmla="*/ 137 h 166"/>
                  <a:gd name="T16" fmla="*/ 89 w 133"/>
                  <a:gd name="T17" fmla="*/ 165 h 166"/>
                  <a:gd name="T18" fmla="*/ 93 w 133"/>
                  <a:gd name="T19" fmla="*/ 164 h 166"/>
                  <a:gd name="T20" fmla="*/ 100 w 133"/>
                  <a:gd name="T21" fmla="*/ 158 h 166"/>
                  <a:gd name="T22" fmla="*/ 94 w 133"/>
                  <a:gd name="T23" fmla="*/ 143 h 166"/>
                  <a:gd name="T24" fmla="*/ 87 w 133"/>
                  <a:gd name="T25" fmla="*/ 113 h 166"/>
                  <a:gd name="T26" fmla="*/ 118 w 133"/>
                  <a:gd name="T27" fmla="*/ 94 h 166"/>
                  <a:gd name="T28" fmla="*/ 132 w 133"/>
                  <a:gd name="T29" fmla="*/ 88 h 166"/>
                  <a:gd name="T30" fmla="*/ 130 w 133"/>
                  <a:gd name="T31" fmla="*/ 86 h 166"/>
                  <a:gd name="T32" fmla="*/ 105 w 133"/>
                  <a:gd name="T33" fmla="*/ 87 h 166"/>
                  <a:gd name="T34" fmla="*/ 82 w 133"/>
                  <a:gd name="T35" fmla="*/ 92 h 166"/>
                  <a:gd name="T36" fmla="*/ 61 w 133"/>
                  <a:gd name="T37" fmla="*/ 82 h 166"/>
                  <a:gd name="T38" fmla="*/ 46 w 133"/>
                  <a:gd name="T39" fmla="*/ 52 h 166"/>
                  <a:gd name="T40" fmla="*/ 75 w 133"/>
                  <a:gd name="T41" fmla="*/ 29 h 166"/>
                  <a:gd name="T42" fmla="*/ 103 w 133"/>
                  <a:gd name="T43" fmla="*/ 0 h 166"/>
                  <a:gd name="T44" fmla="*/ 100 w 133"/>
                  <a:gd name="T45" fmla="*/ 0 h 166"/>
                  <a:gd name="T46" fmla="*/ 89 w 133"/>
                  <a:gd name="T47" fmla="*/ 3 h 166"/>
                  <a:gd name="T48" fmla="*/ 25 w 133"/>
                  <a:gd name="T49" fmla="*/ 68 h 166"/>
                  <a:gd name="T50" fmla="*/ 16 w 133"/>
                  <a:gd name="T51" fmla="*/ 115 h 166"/>
                  <a:gd name="T52" fmla="*/ 0 w 133"/>
                  <a:gd name="T53" fmla="*/ 12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66">
                    <a:moveTo>
                      <a:pt x="0" y="129"/>
                    </a:moveTo>
                    <a:cubicBezTo>
                      <a:pt x="4" y="129"/>
                      <a:pt x="10" y="131"/>
                      <a:pt x="15" y="137"/>
                    </a:cubicBezTo>
                    <a:cubicBezTo>
                      <a:pt x="27" y="150"/>
                      <a:pt x="39" y="160"/>
                      <a:pt x="46" y="164"/>
                    </a:cubicBezTo>
                    <a:cubicBezTo>
                      <a:pt x="45" y="163"/>
                      <a:pt x="44" y="160"/>
                      <a:pt x="43" y="157"/>
                    </a:cubicBezTo>
                    <a:cubicBezTo>
                      <a:pt x="34" y="136"/>
                      <a:pt x="32" y="119"/>
                      <a:pt x="39" y="108"/>
                    </a:cubicBezTo>
                    <a:cubicBezTo>
                      <a:pt x="43" y="103"/>
                      <a:pt x="49" y="100"/>
                      <a:pt x="56" y="100"/>
                    </a:cubicBezTo>
                    <a:cubicBezTo>
                      <a:pt x="59" y="100"/>
                      <a:pt x="62" y="100"/>
                      <a:pt x="66" y="101"/>
                    </a:cubicBezTo>
                    <a:cubicBezTo>
                      <a:pt x="76" y="106"/>
                      <a:pt x="78" y="121"/>
                      <a:pt x="80" y="137"/>
                    </a:cubicBezTo>
                    <a:cubicBezTo>
                      <a:pt x="81" y="148"/>
                      <a:pt x="83" y="165"/>
                      <a:pt x="89" y="165"/>
                    </a:cubicBezTo>
                    <a:cubicBezTo>
                      <a:pt x="90" y="165"/>
                      <a:pt x="91" y="165"/>
                      <a:pt x="93" y="164"/>
                    </a:cubicBezTo>
                    <a:cubicBezTo>
                      <a:pt x="96" y="163"/>
                      <a:pt x="99" y="161"/>
                      <a:pt x="100" y="158"/>
                    </a:cubicBezTo>
                    <a:cubicBezTo>
                      <a:pt x="101" y="155"/>
                      <a:pt x="97" y="149"/>
                      <a:pt x="94" y="143"/>
                    </a:cubicBezTo>
                    <a:cubicBezTo>
                      <a:pt x="88" y="134"/>
                      <a:pt x="82" y="124"/>
                      <a:pt x="87" y="113"/>
                    </a:cubicBezTo>
                    <a:cubicBezTo>
                      <a:pt x="92" y="102"/>
                      <a:pt x="105" y="98"/>
                      <a:pt x="118" y="94"/>
                    </a:cubicBezTo>
                    <a:cubicBezTo>
                      <a:pt x="123" y="92"/>
                      <a:pt x="131" y="90"/>
                      <a:pt x="132" y="88"/>
                    </a:cubicBezTo>
                    <a:cubicBezTo>
                      <a:pt x="132" y="88"/>
                      <a:pt x="132" y="87"/>
                      <a:pt x="130" y="86"/>
                    </a:cubicBezTo>
                    <a:cubicBezTo>
                      <a:pt x="124" y="80"/>
                      <a:pt x="115" y="83"/>
                      <a:pt x="105" y="87"/>
                    </a:cubicBezTo>
                    <a:cubicBezTo>
                      <a:pt x="98" y="89"/>
                      <a:pt x="90" y="92"/>
                      <a:pt x="82" y="92"/>
                    </a:cubicBezTo>
                    <a:cubicBezTo>
                      <a:pt x="74" y="92"/>
                      <a:pt x="67" y="89"/>
                      <a:pt x="61" y="82"/>
                    </a:cubicBezTo>
                    <a:cubicBezTo>
                      <a:pt x="52" y="73"/>
                      <a:pt x="44" y="62"/>
                      <a:pt x="46" y="52"/>
                    </a:cubicBezTo>
                    <a:cubicBezTo>
                      <a:pt x="48" y="42"/>
                      <a:pt x="58" y="35"/>
                      <a:pt x="75" y="29"/>
                    </a:cubicBezTo>
                    <a:cubicBezTo>
                      <a:pt x="93" y="21"/>
                      <a:pt x="104" y="4"/>
                      <a:pt x="103" y="0"/>
                    </a:cubicBezTo>
                    <a:cubicBezTo>
                      <a:pt x="103" y="0"/>
                      <a:pt x="102" y="0"/>
                      <a:pt x="100" y="0"/>
                    </a:cubicBezTo>
                    <a:cubicBezTo>
                      <a:pt x="98" y="0"/>
                      <a:pt x="95" y="1"/>
                      <a:pt x="89" y="3"/>
                    </a:cubicBezTo>
                    <a:cubicBezTo>
                      <a:pt x="45" y="18"/>
                      <a:pt x="17" y="35"/>
                      <a:pt x="25" y="68"/>
                    </a:cubicBezTo>
                    <a:cubicBezTo>
                      <a:pt x="29" y="86"/>
                      <a:pt x="26" y="102"/>
                      <a:pt x="16" y="115"/>
                    </a:cubicBezTo>
                    <a:cubicBezTo>
                      <a:pt x="12" y="121"/>
                      <a:pt x="6" y="125"/>
                      <a:pt x="0" y="129"/>
                    </a:cubicBezTo>
                  </a:path>
                </a:pathLst>
              </a:custGeom>
              <a:grpFill/>
              <a:ln>
                <a:noFill/>
              </a:ln>
              <a:effectLst/>
            </p:spPr>
            <p:txBody>
              <a:bodyPr wrap="none" anchor="ctr"/>
              <a:lstStyle/>
              <a:p>
                <a:endParaRPr lang="en-US">
                  <a:latin typeface="Gudea" panose="02000000000000000000" pitchFamily="50" charset="0"/>
                </a:endParaRPr>
              </a:p>
            </p:txBody>
          </p:sp>
          <p:sp>
            <p:nvSpPr>
              <p:cNvPr id="13" name="Freeform 6">
                <a:extLst>
                  <a:ext uri="{FF2B5EF4-FFF2-40B4-BE49-F238E27FC236}">
                    <a16:creationId xmlns:a16="http://schemas.microsoft.com/office/drawing/2014/main" id="{FCD3E026-5CA4-49D6-96AD-6FA0B63F2074}"/>
                  </a:ext>
                </a:extLst>
              </p:cNvPr>
              <p:cNvSpPr>
                <a:spLocks noChangeArrowheads="1"/>
              </p:cNvSpPr>
              <p:nvPr/>
            </p:nvSpPr>
            <p:spPr bwMode="auto">
              <a:xfrm>
                <a:off x="6535692" y="4789393"/>
                <a:ext cx="249912" cy="221721"/>
              </a:xfrm>
              <a:custGeom>
                <a:avLst/>
                <a:gdLst>
                  <a:gd name="T0" fmla="*/ 557 w 586"/>
                  <a:gd name="T1" fmla="*/ 71 h 520"/>
                  <a:gd name="T2" fmla="*/ 480 w 586"/>
                  <a:gd name="T3" fmla="*/ 41 h 520"/>
                  <a:gd name="T4" fmla="*/ 474 w 586"/>
                  <a:gd name="T5" fmla="*/ 39 h 520"/>
                  <a:gd name="T6" fmla="*/ 396 w 586"/>
                  <a:gd name="T7" fmla="*/ 24 h 520"/>
                  <a:gd name="T8" fmla="*/ 392 w 586"/>
                  <a:gd name="T9" fmla="*/ 24 h 520"/>
                  <a:gd name="T10" fmla="*/ 319 w 586"/>
                  <a:gd name="T11" fmla="*/ 2 h 520"/>
                  <a:gd name="T12" fmla="*/ 208 w 586"/>
                  <a:gd name="T13" fmla="*/ 94 h 520"/>
                  <a:gd name="T14" fmla="*/ 130 w 586"/>
                  <a:gd name="T15" fmla="*/ 179 h 520"/>
                  <a:gd name="T16" fmla="*/ 54 w 586"/>
                  <a:gd name="T17" fmla="*/ 170 h 520"/>
                  <a:gd name="T18" fmla="*/ 22 w 586"/>
                  <a:gd name="T19" fmla="*/ 164 h 520"/>
                  <a:gd name="T20" fmla="*/ 14 w 586"/>
                  <a:gd name="T21" fmla="*/ 165 h 520"/>
                  <a:gd name="T22" fmla="*/ 4 w 586"/>
                  <a:gd name="T23" fmla="*/ 167 h 520"/>
                  <a:gd name="T24" fmla="*/ 0 w 586"/>
                  <a:gd name="T25" fmla="*/ 168 h 520"/>
                  <a:gd name="T26" fmla="*/ 3 w 586"/>
                  <a:gd name="T27" fmla="*/ 171 h 520"/>
                  <a:gd name="T28" fmla="*/ 8 w 586"/>
                  <a:gd name="T29" fmla="*/ 178 h 520"/>
                  <a:gd name="T30" fmla="*/ 13 w 586"/>
                  <a:gd name="T31" fmla="*/ 184 h 520"/>
                  <a:gd name="T32" fmla="*/ 19 w 586"/>
                  <a:gd name="T33" fmla="*/ 190 h 520"/>
                  <a:gd name="T34" fmla="*/ 24 w 586"/>
                  <a:gd name="T35" fmla="*/ 195 h 520"/>
                  <a:gd name="T36" fmla="*/ 28 w 586"/>
                  <a:gd name="T37" fmla="*/ 198 h 520"/>
                  <a:gd name="T38" fmla="*/ 32 w 586"/>
                  <a:gd name="T39" fmla="*/ 201 h 520"/>
                  <a:gd name="T40" fmla="*/ 53 w 586"/>
                  <a:gd name="T41" fmla="*/ 236 h 520"/>
                  <a:gd name="T42" fmla="*/ 159 w 586"/>
                  <a:gd name="T43" fmla="*/ 353 h 520"/>
                  <a:gd name="T44" fmla="*/ 189 w 586"/>
                  <a:gd name="T45" fmla="*/ 410 h 520"/>
                  <a:gd name="T46" fmla="*/ 205 w 586"/>
                  <a:gd name="T47" fmla="*/ 441 h 520"/>
                  <a:gd name="T48" fmla="*/ 236 w 586"/>
                  <a:gd name="T49" fmla="*/ 457 h 520"/>
                  <a:gd name="T50" fmla="*/ 254 w 586"/>
                  <a:gd name="T51" fmla="*/ 458 h 520"/>
                  <a:gd name="T52" fmla="*/ 265 w 586"/>
                  <a:gd name="T53" fmla="*/ 460 h 520"/>
                  <a:gd name="T54" fmla="*/ 274 w 586"/>
                  <a:gd name="T55" fmla="*/ 462 h 520"/>
                  <a:gd name="T56" fmla="*/ 282 w 586"/>
                  <a:gd name="T57" fmla="*/ 466 h 520"/>
                  <a:gd name="T58" fmla="*/ 288 w 586"/>
                  <a:gd name="T59" fmla="*/ 471 h 520"/>
                  <a:gd name="T60" fmla="*/ 292 w 586"/>
                  <a:gd name="T61" fmla="*/ 477 h 520"/>
                  <a:gd name="T62" fmla="*/ 294 w 586"/>
                  <a:gd name="T63" fmla="*/ 481 h 520"/>
                  <a:gd name="T64" fmla="*/ 296 w 586"/>
                  <a:gd name="T65" fmla="*/ 491 h 520"/>
                  <a:gd name="T66" fmla="*/ 296 w 586"/>
                  <a:gd name="T67" fmla="*/ 491 h 520"/>
                  <a:gd name="T68" fmla="*/ 297 w 586"/>
                  <a:gd name="T69" fmla="*/ 495 h 520"/>
                  <a:gd name="T70" fmla="*/ 315 w 586"/>
                  <a:gd name="T71" fmla="*/ 496 h 520"/>
                  <a:gd name="T72" fmla="*/ 362 w 586"/>
                  <a:gd name="T73" fmla="*/ 500 h 520"/>
                  <a:gd name="T74" fmla="*/ 364 w 586"/>
                  <a:gd name="T75" fmla="*/ 502 h 520"/>
                  <a:gd name="T76" fmla="*/ 370 w 586"/>
                  <a:gd name="T77" fmla="*/ 507 h 520"/>
                  <a:gd name="T78" fmla="*/ 371 w 586"/>
                  <a:gd name="T79" fmla="*/ 508 h 520"/>
                  <a:gd name="T80" fmla="*/ 419 w 586"/>
                  <a:gd name="T81" fmla="*/ 514 h 520"/>
                  <a:gd name="T82" fmla="*/ 431 w 586"/>
                  <a:gd name="T83" fmla="*/ 515 h 520"/>
                  <a:gd name="T84" fmla="*/ 445 w 586"/>
                  <a:gd name="T85" fmla="*/ 517 h 520"/>
                  <a:gd name="T86" fmla="*/ 451 w 586"/>
                  <a:gd name="T87" fmla="*/ 516 h 520"/>
                  <a:gd name="T88" fmla="*/ 523 w 586"/>
                  <a:gd name="T89" fmla="*/ 445 h 520"/>
                  <a:gd name="T90" fmla="*/ 545 w 586"/>
                  <a:gd name="T91" fmla="*/ 369 h 520"/>
                  <a:gd name="T92" fmla="*/ 574 w 586"/>
                  <a:gd name="T93" fmla="*/ 297 h 520"/>
                  <a:gd name="T94" fmla="*/ 561 w 586"/>
                  <a:gd name="T95" fmla="*/ 263 h 520"/>
                  <a:gd name="T96" fmla="*/ 561 w 586"/>
                  <a:gd name="T97" fmla="*/ 231 h 520"/>
                  <a:gd name="T98" fmla="*/ 579 w 586"/>
                  <a:gd name="T99" fmla="*/ 192 h 520"/>
                  <a:gd name="T100" fmla="*/ 578 w 586"/>
                  <a:gd name="T101" fmla="*/ 7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6" h="520">
                    <a:moveTo>
                      <a:pt x="578" y="77"/>
                    </a:moveTo>
                    <a:cubicBezTo>
                      <a:pt x="576" y="76"/>
                      <a:pt x="567" y="73"/>
                      <a:pt x="557" y="71"/>
                    </a:cubicBezTo>
                    <a:cubicBezTo>
                      <a:pt x="537" y="67"/>
                      <a:pt x="511" y="60"/>
                      <a:pt x="490" y="47"/>
                    </a:cubicBezTo>
                    <a:cubicBezTo>
                      <a:pt x="487" y="45"/>
                      <a:pt x="484" y="43"/>
                      <a:pt x="480" y="41"/>
                    </a:cubicBezTo>
                    <a:cubicBezTo>
                      <a:pt x="479" y="41"/>
                      <a:pt x="478" y="41"/>
                      <a:pt x="477" y="40"/>
                    </a:cubicBezTo>
                    <a:cubicBezTo>
                      <a:pt x="476" y="40"/>
                      <a:pt x="475" y="39"/>
                      <a:pt x="474" y="39"/>
                    </a:cubicBezTo>
                    <a:cubicBezTo>
                      <a:pt x="447" y="29"/>
                      <a:pt x="410" y="25"/>
                      <a:pt x="399" y="25"/>
                    </a:cubicBezTo>
                    <a:cubicBezTo>
                      <a:pt x="398" y="24"/>
                      <a:pt x="397" y="24"/>
                      <a:pt x="396" y="24"/>
                    </a:cubicBezTo>
                    <a:lnTo>
                      <a:pt x="395" y="24"/>
                    </a:lnTo>
                    <a:lnTo>
                      <a:pt x="392" y="24"/>
                    </a:lnTo>
                    <a:lnTo>
                      <a:pt x="381" y="0"/>
                    </a:lnTo>
                    <a:lnTo>
                      <a:pt x="319" y="2"/>
                    </a:lnTo>
                    <a:cubicBezTo>
                      <a:pt x="282" y="12"/>
                      <a:pt x="282" y="22"/>
                      <a:pt x="282" y="34"/>
                    </a:cubicBezTo>
                    <a:cubicBezTo>
                      <a:pt x="282" y="53"/>
                      <a:pt x="235" y="86"/>
                      <a:pt x="208" y="94"/>
                    </a:cubicBezTo>
                    <a:cubicBezTo>
                      <a:pt x="193" y="99"/>
                      <a:pt x="175" y="124"/>
                      <a:pt x="160" y="144"/>
                    </a:cubicBezTo>
                    <a:cubicBezTo>
                      <a:pt x="148" y="161"/>
                      <a:pt x="139" y="175"/>
                      <a:pt x="130" y="179"/>
                    </a:cubicBezTo>
                    <a:cubicBezTo>
                      <a:pt x="126" y="181"/>
                      <a:pt x="121" y="182"/>
                      <a:pt x="115" y="182"/>
                    </a:cubicBezTo>
                    <a:cubicBezTo>
                      <a:pt x="98" y="182"/>
                      <a:pt x="74" y="176"/>
                      <a:pt x="54" y="170"/>
                    </a:cubicBezTo>
                    <a:cubicBezTo>
                      <a:pt x="44" y="167"/>
                      <a:pt x="34" y="165"/>
                      <a:pt x="29" y="164"/>
                    </a:cubicBezTo>
                    <a:cubicBezTo>
                      <a:pt x="27" y="164"/>
                      <a:pt x="25" y="164"/>
                      <a:pt x="22" y="164"/>
                    </a:cubicBezTo>
                    <a:cubicBezTo>
                      <a:pt x="22" y="164"/>
                      <a:pt x="22" y="164"/>
                      <a:pt x="21" y="164"/>
                    </a:cubicBezTo>
                    <a:cubicBezTo>
                      <a:pt x="19" y="165"/>
                      <a:pt x="16" y="165"/>
                      <a:pt x="14" y="165"/>
                    </a:cubicBezTo>
                    <a:cubicBezTo>
                      <a:pt x="13" y="166"/>
                      <a:pt x="12" y="166"/>
                      <a:pt x="12" y="166"/>
                    </a:cubicBezTo>
                    <a:cubicBezTo>
                      <a:pt x="9" y="166"/>
                      <a:pt x="7" y="167"/>
                      <a:pt x="4" y="167"/>
                    </a:cubicBezTo>
                    <a:cubicBezTo>
                      <a:pt x="3" y="168"/>
                      <a:pt x="2" y="168"/>
                      <a:pt x="1" y="168"/>
                    </a:cubicBezTo>
                    <a:cubicBezTo>
                      <a:pt x="1" y="168"/>
                      <a:pt x="1" y="168"/>
                      <a:pt x="0" y="168"/>
                    </a:cubicBezTo>
                    <a:cubicBezTo>
                      <a:pt x="1" y="168"/>
                      <a:pt x="1" y="168"/>
                      <a:pt x="1" y="169"/>
                    </a:cubicBezTo>
                    <a:cubicBezTo>
                      <a:pt x="1" y="169"/>
                      <a:pt x="2" y="170"/>
                      <a:pt x="3" y="171"/>
                    </a:cubicBezTo>
                    <a:cubicBezTo>
                      <a:pt x="4" y="173"/>
                      <a:pt x="5" y="174"/>
                      <a:pt x="6" y="176"/>
                    </a:cubicBezTo>
                    <a:cubicBezTo>
                      <a:pt x="7" y="176"/>
                      <a:pt x="7" y="177"/>
                      <a:pt x="8" y="178"/>
                    </a:cubicBezTo>
                    <a:cubicBezTo>
                      <a:pt x="9" y="179"/>
                      <a:pt x="10" y="181"/>
                      <a:pt x="11" y="182"/>
                    </a:cubicBezTo>
                    <a:cubicBezTo>
                      <a:pt x="12" y="183"/>
                      <a:pt x="13" y="184"/>
                      <a:pt x="13" y="184"/>
                    </a:cubicBezTo>
                    <a:cubicBezTo>
                      <a:pt x="15" y="186"/>
                      <a:pt x="16" y="187"/>
                      <a:pt x="17" y="188"/>
                    </a:cubicBezTo>
                    <a:cubicBezTo>
                      <a:pt x="17" y="189"/>
                      <a:pt x="18" y="189"/>
                      <a:pt x="19" y="190"/>
                    </a:cubicBezTo>
                    <a:cubicBezTo>
                      <a:pt x="20" y="191"/>
                      <a:pt x="21" y="192"/>
                      <a:pt x="22" y="193"/>
                    </a:cubicBezTo>
                    <a:cubicBezTo>
                      <a:pt x="23" y="194"/>
                      <a:pt x="23" y="194"/>
                      <a:pt x="24" y="195"/>
                    </a:cubicBezTo>
                    <a:cubicBezTo>
                      <a:pt x="25" y="196"/>
                      <a:pt x="26" y="196"/>
                      <a:pt x="27" y="197"/>
                    </a:cubicBezTo>
                    <a:cubicBezTo>
                      <a:pt x="27" y="198"/>
                      <a:pt x="28" y="198"/>
                      <a:pt x="28" y="198"/>
                    </a:cubicBezTo>
                    <a:cubicBezTo>
                      <a:pt x="29" y="199"/>
                      <a:pt x="30" y="200"/>
                      <a:pt x="31" y="200"/>
                    </a:cubicBezTo>
                    <a:lnTo>
                      <a:pt x="32" y="201"/>
                    </a:lnTo>
                    <a:cubicBezTo>
                      <a:pt x="33" y="201"/>
                      <a:pt x="34" y="202"/>
                      <a:pt x="35" y="202"/>
                    </a:cubicBezTo>
                    <a:cubicBezTo>
                      <a:pt x="44" y="202"/>
                      <a:pt x="47" y="214"/>
                      <a:pt x="53" y="236"/>
                    </a:cubicBezTo>
                    <a:cubicBezTo>
                      <a:pt x="58" y="258"/>
                      <a:pt x="66" y="288"/>
                      <a:pt x="79" y="294"/>
                    </a:cubicBezTo>
                    <a:cubicBezTo>
                      <a:pt x="82" y="295"/>
                      <a:pt x="159" y="328"/>
                      <a:pt x="159" y="353"/>
                    </a:cubicBezTo>
                    <a:cubicBezTo>
                      <a:pt x="159" y="357"/>
                      <a:pt x="165" y="365"/>
                      <a:pt x="170" y="372"/>
                    </a:cubicBezTo>
                    <a:cubicBezTo>
                      <a:pt x="179" y="383"/>
                      <a:pt x="189" y="395"/>
                      <a:pt x="189" y="410"/>
                    </a:cubicBezTo>
                    <a:cubicBezTo>
                      <a:pt x="189" y="412"/>
                      <a:pt x="190" y="415"/>
                      <a:pt x="190" y="417"/>
                    </a:cubicBezTo>
                    <a:cubicBezTo>
                      <a:pt x="193" y="425"/>
                      <a:pt x="198" y="433"/>
                      <a:pt x="205" y="441"/>
                    </a:cubicBezTo>
                    <a:cubicBezTo>
                      <a:pt x="213" y="449"/>
                      <a:pt x="221" y="454"/>
                      <a:pt x="229" y="456"/>
                    </a:cubicBezTo>
                    <a:cubicBezTo>
                      <a:pt x="231" y="457"/>
                      <a:pt x="234" y="457"/>
                      <a:pt x="236" y="457"/>
                    </a:cubicBezTo>
                    <a:cubicBezTo>
                      <a:pt x="238" y="457"/>
                      <a:pt x="240" y="457"/>
                      <a:pt x="242" y="457"/>
                    </a:cubicBezTo>
                    <a:cubicBezTo>
                      <a:pt x="246" y="457"/>
                      <a:pt x="250" y="458"/>
                      <a:pt x="254" y="458"/>
                    </a:cubicBezTo>
                    <a:cubicBezTo>
                      <a:pt x="256" y="458"/>
                      <a:pt x="257" y="458"/>
                      <a:pt x="258" y="459"/>
                    </a:cubicBezTo>
                    <a:cubicBezTo>
                      <a:pt x="261" y="459"/>
                      <a:pt x="263" y="459"/>
                      <a:pt x="265" y="460"/>
                    </a:cubicBezTo>
                    <a:cubicBezTo>
                      <a:pt x="266" y="460"/>
                      <a:pt x="268" y="460"/>
                      <a:pt x="269" y="461"/>
                    </a:cubicBezTo>
                    <a:cubicBezTo>
                      <a:pt x="271" y="461"/>
                      <a:pt x="273" y="462"/>
                      <a:pt x="274" y="462"/>
                    </a:cubicBezTo>
                    <a:cubicBezTo>
                      <a:pt x="275" y="463"/>
                      <a:pt x="277" y="464"/>
                      <a:pt x="278" y="464"/>
                    </a:cubicBezTo>
                    <a:cubicBezTo>
                      <a:pt x="279" y="465"/>
                      <a:pt x="281" y="466"/>
                      <a:pt x="282" y="466"/>
                    </a:cubicBezTo>
                    <a:cubicBezTo>
                      <a:pt x="283" y="467"/>
                      <a:pt x="284" y="468"/>
                      <a:pt x="285" y="469"/>
                    </a:cubicBezTo>
                    <a:cubicBezTo>
                      <a:pt x="286" y="470"/>
                      <a:pt x="287" y="470"/>
                      <a:pt x="288" y="471"/>
                    </a:cubicBezTo>
                    <a:cubicBezTo>
                      <a:pt x="289" y="472"/>
                      <a:pt x="289" y="473"/>
                      <a:pt x="290" y="475"/>
                    </a:cubicBezTo>
                    <a:cubicBezTo>
                      <a:pt x="291" y="475"/>
                      <a:pt x="292" y="476"/>
                      <a:pt x="292" y="477"/>
                    </a:cubicBezTo>
                    <a:cubicBezTo>
                      <a:pt x="293" y="478"/>
                      <a:pt x="293" y="480"/>
                      <a:pt x="294" y="481"/>
                    </a:cubicBezTo>
                    <a:lnTo>
                      <a:pt x="294" y="481"/>
                    </a:lnTo>
                    <a:lnTo>
                      <a:pt x="295" y="479"/>
                    </a:lnTo>
                    <a:lnTo>
                      <a:pt x="296" y="491"/>
                    </a:lnTo>
                    <a:lnTo>
                      <a:pt x="296" y="491"/>
                    </a:lnTo>
                    <a:lnTo>
                      <a:pt x="296" y="491"/>
                    </a:lnTo>
                    <a:lnTo>
                      <a:pt x="297" y="494"/>
                    </a:lnTo>
                    <a:lnTo>
                      <a:pt x="297" y="495"/>
                    </a:lnTo>
                    <a:lnTo>
                      <a:pt x="297" y="495"/>
                    </a:lnTo>
                    <a:cubicBezTo>
                      <a:pt x="298" y="496"/>
                      <a:pt x="306" y="496"/>
                      <a:pt x="315" y="496"/>
                    </a:cubicBezTo>
                    <a:cubicBezTo>
                      <a:pt x="318" y="496"/>
                      <a:pt x="321" y="496"/>
                      <a:pt x="324" y="496"/>
                    </a:cubicBezTo>
                    <a:cubicBezTo>
                      <a:pt x="339" y="496"/>
                      <a:pt x="353" y="496"/>
                      <a:pt x="362" y="500"/>
                    </a:cubicBezTo>
                    <a:lnTo>
                      <a:pt x="362" y="500"/>
                    </a:lnTo>
                    <a:cubicBezTo>
                      <a:pt x="363" y="501"/>
                      <a:pt x="363" y="502"/>
                      <a:pt x="364" y="502"/>
                    </a:cubicBezTo>
                    <a:cubicBezTo>
                      <a:pt x="366" y="503"/>
                      <a:pt x="367" y="504"/>
                      <a:pt x="368" y="506"/>
                    </a:cubicBezTo>
                    <a:cubicBezTo>
                      <a:pt x="369" y="507"/>
                      <a:pt x="369" y="507"/>
                      <a:pt x="370" y="507"/>
                    </a:cubicBezTo>
                    <a:cubicBezTo>
                      <a:pt x="370" y="507"/>
                      <a:pt x="370" y="508"/>
                      <a:pt x="371" y="508"/>
                    </a:cubicBezTo>
                    <a:lnTo>
                      <a:pt x="371" y="508"/>
                    </a:lnTo>
                    <a:cubicBezTo>
                      <a:pt x="379" y="511"/>
                      <a:pt x="399" y="512"/>
                      <a:pt x="411" y="513"/>
                    </a:cubicBezTo>
                    <a:cubicBezTo>
                      <a:pt x="414" y="514"/>
                      <a:pt x="417" y="514"/>
                      <a:pt x="419" y="514"/>
                    </a:cubicBezTo>
                    <a:cubicBezTo>
                      <a:pt x="421" y="514"/>
                      <a:pt x="422" y="514"/>
                      <a:pt x="423" y="514"/>
                    </a:cubicBezTo>
                    <a:cubicBezTo>
                      <a:pt x="426" y="515"/>
                      <a:pt x="429" y="515"/>
                      <a:pt x="431" y="515"/>
                    </a:cubicBezTo>
                    <a:cubicBezTo>
                      <a:pt x="435" y="516"/>
                      <a:pt x="439" y="516"/>
                      <a:pt x="442" y="517"/>
                    </a:cubicBezTo>
                    <a:cubicBezTo>
                      <a:pt x="443" y="517"/>
                      <a:pt x="444" y="517"/>
                      <a:pt x="445" y="517"/>
                    </a:cubicBezTo>
                    <a:cubicBezTo>
                      <a:pt x="447" y="518"/>
                      <a:pt x="448" y="518"/>
                      <a:pt x="449" y="519"/>
                    </a:cubicBezTo>
                    <a:cubicBezTo>
                      <a:pt x="450" y="518"/>
                      <a:pt x="450" y="517"/>
                      <a:pt x="451" y="516"/>
                    </a:cubicBezTo>
                    <a:cubicBezTo>
                      <a:pt x="457" y="510"/>
                      <a:pt x="463" y="505"/>
                      <a:pt x="469" y="499"/>
                    </a:cubicBezTo>
                    <a:cubicBezTo>
                      <a:pt x="491" y="478"/>
                      <a:pt x="514" y="457"/>
                      <a:pt x="523" y="445"/>
                    </a:cubicBezTo>
                    <a:cubicBezTo>
                      <a:pt x="532" y="432"/>
                      <a:pt x="533" y="417"/>
                      <a:pt x="533" y="403"/>
                    </a:cubicBezTo>
                    <a:cubicBezTo>
                      <a:pt x="533" y="389"/>
                      <a:pt x="534" y="375"/>
                      <a:pt x="545" y="369"/>
                    </a:cubicBezTo>
                    <a:cubicBezTo>
                      <a:pt x="559" y="360"/>
                      <a:pt x="583" y="331"/>
                      <a:pt x="585" y="321"/>
                    </a:cubicBezTo>
                    <a:cubicBezTo>
                      <a:pt x="577" y="318"/>
                      <a:pt x="575" y="308"/>
                      <a:pt x="574" y="297"/>
                    </a:cubicBezTo>
                    <a:cubicBezTo>
                      <a:pt x="573" y="294"/>
                      <a:pt x="573" y="291"/>
                      <a:pt x="572" y="288"/>
                    </a:cubicBezTo>
                    <a:cubicBezTo>
                      <a:pt x="571" y="279"/>
                      <a:pt x="568" y="270"/>
                      <a:pt x="561" y="263"/>
                    </a:cubicBezTo>
                    <a:cubicBezTo>
                      <a:pt x="552" y="254"/>
                      <a:pt x="552" y="246"/>
                      <a:pt x="556" y="239"/>
                    </a:cubicBezTo>
                    <a:cubicBezTo>
                      <a:pt x="557" y="236"/>
                      <a:pt x="559" y="233"/>
                      <a:pt x="561" y="231"/>
                    </a:cubicBezTo>
                    <a:cubicBezTo>
                      <a:pt x="562" y="229"/>
                      <a:pt x="564" y="228"/>
                      <a:pt x="565" y="227"/>
                    </a:cubicBezTo>
                    <a:cubicBezTo>
                      <a:pt x="572" y="218"/>
                      <a:pt x="581" y="207"/>
                      <a:pt x="579" y="192"/>
                    </a:cubicBezTo>
                    <a:cubicBezTo>
                      <a:pt x="578" y="176"/>
                      <a:pt x="579" y="155"/>
                      <a:pt x="579" y="134"/>
                    </a:cubicBezTo>
                    <a:cubicBezTo>
                      <a:pt x="580" y="112"/>
                      <a:pt x="582" y="82"/>
                      <a:pt x="578" y="77"/>
                    </a:cubicBezTo>
                  </a:path>
                </a:pathLst>
              </a:custGeom>
              <a:grpFill/>
              <a:ln>
                <a:noFill/>
              </a:ln>
              <a:effectLst/>
            </p:spPr>
            <p:txBody>
              <a:bodyPr wrap="none" anchor="ctr"/>
              <a:lstStyle/>
              <a:p>
                <a:endParaRPr lang="en-US">
                  <a:latin typeface="Gudea" panose="02000000000000000000" pitchFamily="50" charset="0"/>
                </a:endParaRPr>
              </a:p>
            </p:txBody>
          </p:sp>
          <p:sp>
            <p:nvSpPr>
              <p:cNvPr id="18" name="Freeform 11">
                <a:extLst>
                  <a:ext uri="{FF2B5EF4-FFF2-40B4-BE49-F238E27FC236}">
                    <a16:creationId xmlns:a16="http://schemas.microsoft.com/office/drawing/2014/main" id="{6B43FEA7-DEF4-4BCA-983A-31AB5272CF14}"/>
                  </a:ext>
                </a:extLst>
              </p:cNvPr>
              <p:cNvSpPr>
                <a:spLocks noChangeArrowheads="1"/>
              </p:cNvSpPr>
              <p:nvPr/>
            </p:nvSpPr>
            <p:spPr bwMode="auto">
              <a:xfrm>
                <a:off x="6783724" y="5167068"/>
                <a:ext cx="1879" cy="3758"/>
              </a:xfrm>
              <a:custGeom>
                <a:avLst/>
                <a:gdLst>
                  <a:gd name="T0" fmla="*/ 0 w 1"/>
                  <a:gd name="T1" fmla="*/ 6 h 7"/>
                  <a:gd name="T2" fmla="*/ 0 w 1"/>
                  <a:gd name="T3" fmla="*/ 6 h 7"/>
                  <a:gd name="T4" fmla="*/ 0 w 1"/>
                  <a:gd name="T5" fmla="*/ 6 h 7"/>
                  <a:gd name="T6" fmla="*/ 0 w 1"/>
                  <a:gd name="T7" fmla="*/ 0 h 7"/>
                  <a:gd name="T8" fmla="*/ 0 w 1"/>
                  <a:gd name="T9" fmla="*/ 0 h 7"/>
                  <a:gd name="T10" fmla="*/ 0 w 1"/>
                  <a:gd name="T11" fmla="*/ 6 h 7"/>
                </a:gdLst>
                <a:ahLst/>
                <a:cxnLst>
                  <a:cxn ang="0">
                    <a:pos x="T0" y="T1"/>
                  </a:cxn>
                  <a:cxn ang="0">
                    <a:pos x="T2" y="T3"/>
                  </a:cxn>
                  <a:cxn ang="0">
                    <a:pos x="T4" y="T5"/>
                  </a:cxn>
                  <a:cxn ang="0">
                    <a:pos x="T6" y="T7"/>
                  </a:cxn>
                  <a:cxn ang="0">
                    <a:pos x="T8" y="T9"/>
                  </a:cxn>
                  <a:cxn ang="0">
                    <a:pos x="T10" y="T11"/>
                  </a:cxn>
                </a:cxnLst>
                <a:rect l="0" t="0" r="r" b="b"/>
                <a:pathLst>
                  <a:path w="1" h="7">
                    <a:moveTo>
                      <a:pt x="0" y="6"/>
                    </a:moveTo>
                    <a:lnTo>
                      <a:pt x="0" y="6"/>
                    </a:lnTo>
                    <a:lnTo>
                      <a:pt x="0" y="6"/>
                    </a:lnTo>
                    <a:lnTo>
                      <a:pt x="0" y="0"/>
                    </a:lnTo>
                    <a:lnTo>
                      <a:pt x="0" y="0"/>
                    </a:lnTo>
                    <a:cubicBezTo>
                      <a:pt x="0" y="2"/>
                      <a:pt x="0"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9" name="Freeform 12">
                <a:extLst>
                  <a:ext uri="{FF2B5EF4-FFF2-40B4-BE49-F238E27FC236}">
                    <a16:creationId xmlns:a16="http://schemas.microsoft.com/office/drawing/2014/main" id="{E055790D-88BB-4C40-804D-798C93DA5BC9}"/>
                  </a:ext>
                </a:extLst>
              </p:cNvPr>
              <p:cNvSpPr>
                <a:spLocks noChangeArrowheads="1"/>
              </p:cNvSpPr>
              <p:nvPr/>
            </p:nvSpPr>
            <p:spPr bwMode="auto">
              <a:xfrm>
                <a:off x="6122307" y="4464325"/>
                <a:ext cx="375806" cy="394588"/>
              </a:xfrm>
              <a:custGeom>
                <a:avLst/>
                <a:gdLst>
                  <a:gd name="T0" fmla="*/ 43 w 880"/>
                  <a:gd name="T1" fmla="*/ 857 h 928"/>
                  <a:gd name="T2" fmla="*/ 66 w 880"/>
                  <a:gd name="T3" fmla="*/ 875 h 928"/>
                  <a:gd name="T4" fmla="*/ 153 w 880"/>
                  <a:gd name="T5" fmla="*/ 877 h 928"/>
                  <a:gd name="T6" fmla="*/ 484 w 880"/>
                  <a:gd name="T7" fmla="*/ 895 h 928"/>
                  <a:gd name="T8" fmla="*/ 623 w 880"/>
                  <a:gd name="T9" fmla="*/ 917 h 928"/>
                  <a:gd name="T10" fmla="*/ 708 w 880"/>
                  <a:gd name="T11" fmla="*/ 927 h 928"/>
                  <a:gd name="T12" fmla="*/ 805 w 880"/>
                  <a:gd name="T13" fmla="*/ 911 h 928"/>
                  <a:gd name="T14" fmla="*/ 731 w 880"/>
                  <a:gd name="T15" fmla="*/ 536 h 928"/>
                  <a:gd name="T16" fmla="*/ 863 w 880"/>
                  <a:gd name="T17" fmla="*/ 524 h 928"/>
                  <a:gd name="T18" fmla="*/ 876 w 880"/>
                  <a:gd name="T19" fmla="*/ 379 h 928"/>
                  <a:gd name="T20" fmla="*/ 867 w 880"/>
                  <a:gd name="T21" fmla="*/ 380 h 928"/>
                  <a:gd name="T22" fmla="*/ 811 w 880"/>
                  <a:gd name="T23" fmla="*/ 387 h 928"/>
                  <a:gd name="T24" fmla="*/ 776 w 880"/>
                  <a:gd name="T25" fmla="*/ 398 h 928"/>
                  <a:gd name="T26" fmla="*/ 761 w 880"/>
                  <a:gd name="T27" fmla="*/ 407 h 928"/>
                  <a:gd name="T28" fmla="*/ 755 w 880"/>
                  <a:gd name="T29" fmla="*/ 407 h 928"/>
                  <a:gd name="T30" fmla="*/ 744 w 880"/>
                  <a:gd name="T31" fmla="*/ 374 h 928"/>
                  <a:gd name="T32" fmla="*/ 750 w 880"/>
                  <a:gd name="T33" fmla="*/ 339 h 928"/>
                  <a:gd name="T34" fmla="*/ 718 w 880"/>
                  <a:gd name="T35" fmla="*/ 214 h 928"/>
                  <a:gd name="T36" fmla="*/ 710 w 880"/>
                  <a:gd name="T37" fmla="*/ 110 h 928"/>
                  <a:gd name="T38" fmla="*/ 693 w 880"/>
                  <a:gd name="T39" fmla="*/ 103 h 928"/>
                  <a:gd name="T40" fmla="*/ 623 w 880"/>
                  <a:gd name="T41" fmla="*/ 88 h 928"/>
                  <a:gd name="T42" fmla="*/ 569 w 880"/>
                  <a:gd name="T43" fmla="*/ 88 h 928"/>
                  <a:gd name="T44" fmla="*/ 559 w 880"/>
                  <a:gd name="T45" fmla="*/ 105 h 928"/>
                  <a:gd name="T46" fmla="*/ 554 w 880"/>
                  <a:gd name="T47" fmla="*/ 129 h 928"/>
                  <a:gd name="T48" fmla="*/ 537 w 880"/>
                  <a:gd name="T49" fmla="*/ 157 h 928"/>
                  <a:gd name="T50" fmla="*/ 527 w 880"/>
                  <a:gd name="T51" fmla="*/ 156 h 928"/>
                  <a:gd name="T52" fmla="*/ 431 w 880"/>
                  <a:gd name="T53" fmla="*/ 173 h 928"/>
                  <a:gd name="T54" fmla="*/ 358 w 880"/>
                  <a:gd name="T55" fmla="*/ 90 h 928"/>
                  <a:gd name="T56" fmla="*/ 336 w 880"/>
                  <a:gd name="T57" fmla="*/ 1 h 928"/>
                  <a:gd name="T58" fmla="*/ 94 w 880"/>
                  <a:gd name="T59" fmla="*/ 1 h 928"/>
                  <a:gd name="T60" fmla="*/ 91 w 880"/>
                  <a:gd name="T61" fmla="*/ 2 h 928"/>
                  <a:gd name="T62" fmla="*/ 88 w 880"/>
                  <a:gd name="T63" fmla="*/ 3 h 928"/>
                  <a:gd name="T64" fmla="*/ 84 w 880"/>
                  <a:gd name="T65" fmla="*/ 4 h 928"/>
                  <a:gd name="T66" fmla="*/ 80 w 880"/>
                  <a:gd name="T67" fmla="*/ 7 h 928"/>
                  <a:gd name="T68" fmla="*/ 74 w 880"/>
                  <a:gd name="T69" fmla="*/ 10 h 928"/>
                  <a:gd name="T70" fmla="*/ 68 w 880"/>
                  <a:gd name="T71" fmla="*/ 14 h 928"/>
                  <a:gd name="T72" fmla="*/ 60 w 880"/>
                  <a:gd name="T73" fmla="*/ 19 h 928"/>
                  <a:gd name="T74" fmla="*/ 118 w 880"/>
                  <a:gd name="T75" fmla="*/ 167 h 928"/>
                  <a:gd name="T76" fmla="*/ 119 w 880"/>
                  <a:gd name="T77" fmla="*/ 215 h 928"/>
                  <a:gd name="T78" fmla="*/ 132 w 880"/>
                  <a:gd name="T79" fmla="*/ 334 h 928"/>
                  <a:gd name="T80" fmla="*/ 110 w 880"/>
                  <a:gd name="T81" fmla="*/ 524 h 928"/>
                  <a:gd name="T82" fmla="*/ 48 w 880"/>
                  <a:gd name="T83" fmla="*/ 675 h 928"/>
                  <a:gd name="T84" fmla="*/ 10 w 880"/>
                  <a:gd name="T85" fmla="*/ 782 h 928"/>
                  <a:gd name="T86" fmla="*/ 13 w 880"/>
                  <a:gd name="T87" fmla="*/ 87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0" h="928">
                    <a:moveTo>
                      <a:pt x="13" y="877"/>
                    </a:moveTo>
                    <a:cubicBezTo>
                      <a:pt x="16" y="871"/>
                      <a:pt x="26" y="857"/>
                      <a:pt x="43" y="857"/>
                    </a:cubicBezTo>
                    <a:cubicBezTo>
                      <a:pt x="55" y="857"/>
                      <a:pt x="59" y="865"/>
                      <a:pt x="61" y="870"/>
                    </a:cubicBezTo>
                    <a:cubicBezTo>
                      <a:pt x="64" y="875"/>
                      <a:pt x="64" y="875"/>
                      <a:pt x="66" y="875"/>
                    </a:cubicBezTo>
                    <a:cubicBezTo>
                      <a:pt x="68" y="875"/>
                      <a:pt x="70" y="875"/>
                      <a:pt x="75" y="873"/>
                    </a:cubicBezTo>
                    <a:cubicBezTo>
                      <a:pt x="105" y="860"/>
                      <a:pt x="129" y="861"/>
                      <a:pt x="153" y="877"/>
                    </a:cubicBezTo>
                    <a:cubicBezTo>
                      <a:pt x="176" y="892"/>
                      <a:pt x="194" y="895"/>
                      <a:pt x="218" y="895"/>
                    </a:cubicBezTo>
                    <a:lnTo>
                      <a:pt x="484" y="895"/>
                    </a:lnTo>
                    <a:lnTo>
                      <a:pt x="511" y="922"/>
                    </a:lnTo>
                    <a:cubicBezTo>
                      <a:pt x="524" y="921"/>
                      <a:pt x="579" y="917"/>
                      <a:pt x="623" y="917"/>
                    </a:cubicBezTo>
                    <a:cubicBezTo>
                      <a:pt x="663" y="917"/>
                      <a:pt x="674" y="920"/>
                      <a:pt x="679" y="922"/>
                    </a:cubicBezTo>
                    <a:cubicBezTo>
                      <a:pt x="683" y="924"/>
                      <a:pt x="691" y="927"/>
                      <a:pt x="708" y="927"/>
                    </a:cubicBezTo>
                    <a:cubicBezTo>
                      <a:pt x="738" y="927"/>
                      <a:pt x="778" y="920"/>
                      <a:pt x="793" y="914"/>
                    </a:cubicBezTo>
                    <a:cubicBezTo>
                      <a:pt x="795" y="914"/>
                      <a:pt x="800" y="912"/>
                      <a:pt x="805" y="911"/>
                    </a:cubicBezTo>
                    <a:lnTo>
                      <a:pt x="723" y="798"/>
                    </a:lnTo>
                    <a:lnTo>
                      <a:pt x="731" y="536"/>
                    </a:lnTo>
                    <a:lnTo>
                      <a:pt x="847" y="540"/>
                    </a:lnTo>
                    <a:lnTo>
                      <a:pt x="863" y="524"/>
                    </a:lnTo>
                    <a:lnTo>
                      <a:pt x="879" y="379"/>
                    </a:lnTo>
                    <a:cubicBezTo>
                      <a:pt x="878" y="379"/>
                      <a:pt x="877" y="379"/>
                      <a:pt x="876" y="379"/>
                    </a:cubicBezTo>
                    <a:cubicBezTo>
                      <a:pt x="875" y="378"/>
                      <a:pt x="875" y="378"/>
                      <a:pt x="874" y="378"/>
                    </a:cubicBezTo>
                    <a:cubicBezTo>
                      <a:pt x="872" y="378"/>
                      <a:pt x="869" y="379"/>
                      <a:pt x="867" y="380"/>
                    </a:cubicBezTo>
                    <a:cubicBezTo>
                      <a:pt x="851" y="387"/>
                      <a:pt x="836" y="387"/>
                      <a:pt x="824" y="387"/>
                    </a:cubicBezTo>
                    <a:cubicBezTo>
                      <a:pt x="820" y="387"/>
                      <a:pt x="815" y="387"/>
                      <a:pt x="811" y="387"/>
                    </a:cubicBezTo>
                    <a:cubicBezTo>
                      <a:pt x="806" y="387"/>
                      <a:pt x="802" y="387"/>
                      <a:pt x="797" y="387"/>
                    </a:cubicBezTo>
                    <a:cubicBezTo>
                      <a:pt x="787" y="387"/>
                      <a:pt x="781" y="392"/>
                      <a:pt x="776" y="398"/>
                    </a:cubicBezTo>
                    <a:cubicBezTo>
                      <a:pt x="774" y="399"/>
                      <a:pt x="773" y="401"/>
                      <a:pt x="772" y="402"/>
                    </a:cubicBezTo>
                    <a:cubicBezTo>
                      <a:pt x="768" y="404"/>
                      <a:pt x="765" y="407"/>
                      <a:pt x="761" y="407"/>
                    </a:cubicBezTo>
                    <a:cubicBezTo>
                      <a:pt x="760" y="408"/>
                      <a:pt x="758" y="407"/>
                      <a:pt x="757" y="407"/>
                    </a:cubicBezTo>
                    <a:cubicBezTo>
                      <a:pt x="756" y="407"/>
                      <a:pt x="755" y="407"/>
                      <a:pt x="755" y="407"/>
                    </a:cubicBezTo>
                    <a:cubicBezTo>
                      <a:pt x="745" y="405"/>
                      <a:pt x="743" y="394"/>
                      <a:pt x="744" y="380"/>
                    </a:cubicBezTo>
                    <a:cubicBezTo>
                      <a:pt x="744" y="378"/>
                      <a:pt x="744" y="376"/>
                      <a:pt x="744" y="374"/>
                    </a:cubicBezTo>
                    <a:cubicBezTo>
                      <a:pt x="745" y="364"/>
                      <a:pt x="747" y="354"/>
                      <a:pt x="749" y="345"/>
                    </a:cubicBezTo>
                    <a:lnTo>
                      <a:pt x="750" y="339"/>
                    </a:lnTo>
                    <a:cubicBezTo>
                      <a:pt x="753" y="327"/>
                      <a:pt x="733" y="298"/>
                      <a:pt x="715" y="284"/>
                    </a:cubicBezTo>
                    <a:cubicBezTo>
                      <a:pt x="704" y="275"/>
                      <a:pt x="709" y="250"/>
                      <a:pt x="718" y="214"/>
                    </a:cubicBezTo>
                    <a:cubicBezTo>
                      <a:pt x="721" y="200"/>
                      <a:pt x="727" y="179"/>
                      <a:pt x="725" y="175"/>
                    </a:cubicBezTo>
                    <a:cubicBezTo>
                      <a:pt x="712" y="162"/>
                      <a:pt x="710" y="129"/>
                      <a:pt x="710" y="110"/>
                    </a:cubicBezTo>
                    <a:cubicBezTo>
                      <a:pt x="710" y="102"/>
                      <a:pt x="708" y="102"/>
                      <a:pt x="705" y="102"/>
                    </a:cubicBezTo>
                    <a:cubicBezTo>
                      <a:pt x="701" y="102"/>
                      <a:pt x="698" y="103"/>
                      <a:pt x="693" y="103"/>
                    </a:cubicBezTo>
                    <a:cubicBezTo>
                      <a:pt x="685" y="105"/>
                      <a:pt x="676" y="106"/>
                      <a:pt x="665" y="106"/>
                    </a:cubicBezTo>
                    <a:cubicBezTo>
                      <a:pt x="636" y="106"/>
                      <a:pt x="627" y="94"/>
                      <a:pt x="623" y="88"/>
                    </a:cubicBezTo>
                    <a:cubicBezTo>
                      <a:pt x="618" y="87"/>
                      <a:pt x="605" y="84"/>
                      <a:pt x="592" y="84"/>
                    </a:cubicBezTo>
                    <a:cubicBezTo>
                      <a:pt x="582" y="84"/>
                      <a:pt x="575" y="86"/>
                      <a:pt x="569" y="88"/>
                    </a:cubicBezTo>
                    <a:cubicBezTo>
                      <a:pt x="566" y="90"/>
                      <a:pt x="564" y="94"/>
                      <a:pt x="562" y="98"/>
                    </a:cubicBezTo>
                    <a:cubicBezTo>
                      <a:pt x="561" y="100"/>
                      <a:pt x="560" y="103"/>
                      <a:pt x="559" y="105"/>
                    </a:cubicBezTo>
                    <a:cubicBezTo>
                      <a:pt x="557" y="112"/>
                      <a:pt x="556" y="120"/>
                      <a:pt x="554" y="126"/>
                    </a:cubicBezTo>
                    <a:cubicBezTo>
                      <a:pt x="554" y="127"/>
                      <a:pt x="554" y="128"/>
                      <a:pt x="554" y="129"/>
                    </a:cubicBezTo>
                    <a:cubicBezTo>
                      <a:pt x="551" y="143"/>
                      <a:pt x="548" y="154"/>
                      <a:pt x="541" y="156"/>
                    </a:cubicBezTo>
                    <a:cubicBezTo>
                      <a:pt x="540" y="157"/>
                      <a:pt x="539" y="157"/>
                      <a:pt x="537" y="157"/>
                    </a:cubicBezTo>
                    <a:lnTo>
                      <a:pt x="535" y="157"/>
                    </a:lnTo>
                    <a:cubicBezTo>
                      <a:pt x="534" y="156"/>
                      <a:pt x="531" y="156"/>
                      <a:pt x="527" y="156"/>
                    </a:cubicBezTo>
                    <a:cubicBezTo>
                      <a:pt x="509" y="156"/>
                      <a:pt x="478" y="162"/>
                      <a:pt x="450" y="170"/>
                    </a:cubicBezTo>
                    <a:cubicBezTo>
                      <a:pt x="443" y="172"/>
                      <a:pt x="437" y="173"/>
                      <a:pt x="431" y="173"/>
                    </a:cubicBezTo>
                    <a:cubicBezTo>
                      <a:pt x="403" y="173"/>
                      <a:pt x="390" y="148"/>
                      <a:pt x="378" y="119"/>
                    </a:cubicBezTo>
                    <a:cubicBezTo>
                      <a:pt x="371" y="102"/>
                      <a:pt x="364" y="95"/>
                      <a:pt x="358" y="90"/>
                    </a:cubicBezTo>
                    <a:cubicBezTo>
                      <a:pt x="349" y="83"/>
                      <a:pt x="344" y="77"/>
                      <a:pt x="348" y="58"/>
                    </a:cubicBezTo>
                    <a:cubicBezTo>
                      <a:pt x="353" y="35"/>
                      <a:pt x="341" y="9"/>
                      <a:pt x="336" y="1"/>
                    </a:cubicBezTo>
                    <a:cubicBezTo>
                      <a:pt x="318" y="1"/>
                      <a:pt x="232" y="0"/>
                      <a:pt x="167" y="0"/>
                    </a:cubicBezTo>
                    <a:cubicBezTo>
                      <a:pt x="115" y="0"/>
                      <a:pt x="98" y="0"/>
                      <a:pt x="94" y="1"/>
                    </a:cubicBezTo>
                    <a:cubicBezTo>
                      <a:pt x="93" y="1"/>
                      <a:pt x="93" y="1"/>
                      <a:pt x="92" y="1"/>
                    </a:cubicBezTo>
                    <a:lnTo>
                      <a:pt x="91" y="2"/>
                    </a:lnTo>
                    <a:cubicBezTo>
                      <a:pt x="90" y="2"/>
                      <a:pt x="90" y="2"/>
                      <a:pt x="89" y="2"/>
                    </a:cubicBezTo>
                    <a:lnTo>
                      <a:pt x="88" y="3"/>
                    </a:lnTo>
                    <a:cubicBezTo>
                      <a:pt x="87" y="3"/>
                      <a:pt x="87" y="3"/>
                      <a:pt x="86" y="3"/>
                    </a:cubicBezTo>
                    <a:cubicBezTo>
                      <a:pt x="86" y="4"/>
                      <a:pt x="85" y="4"/>
                      <a:pt x="84" y="4"/>
                    </a:cubicBezTo>
                    <a:cubicBezTo>
                      <a:pt x="83" y="5"/>
                      <a:pt x="84" y="5"/>
                      <a:pt x="82" y="5"/>
                    </a:cubicBezTo>
                    <a:cubicBezTo>
                      <a:pt x="81" y="6"/>
                      <a:pt x="80" y="6"/>
                      <a:pt x="80" y="7"/>
                    </a:cubicBezTo>
                    <a:cubicBezTo>
                      <a:pt x="79" y="7"/>
                      <a:pt x="78" y="8"/>
                      <a:pt x="77" y="8"/>
                    </a:cubicBezTo>
                    <a:cubicBezTo>
                      <a:pt x="76" y="9"/>
                      <a:pt x="75" y="9"/>
                      <a:pt x="74" y="10"/>
                    </a:cubicBezTo>
                    <a:cubicBezTo>
                      <a:pt x="73" y="10"/>
                      <a:pt x="72" y="11"/>
                      <a:pt x="71" y="12"/>
                    </a:cubicBezTo>
                    <a:cubicBezTo>
                      <a:pt x="70" y="12"/>
                      <a:pt x="69" y="13"/>
                      <a:pt x="68" y="14"/>
                    </a:cubicBezTo>
                    <a:cubicBezTo>
                      <a:pt x="66" y="15"/>
                      <a:pt x="65" y="16"/>
                      <a:pt x="63" y="17"/>
                    </a:cubicBezTo>
                    <a:cubicBezTo>
                      <a:pt x="62" y="17"/>
                      <a:pt x="61" y="18"/>
                      <a:pt x="60" y="19"/>
                    </a:cubicBezTo>
                    <a:cubicBezTo>
                      <a:pt x="59" y="19"/>
                      <a:pt x="58" y="20"/>
                      <a:pt x="57" y="21"/>
                    </a:cubicBezTo>
                    <a:cubicBezTo>
                      <a:pt x="70" y="68"/>
                      <a:pt x="105" y="139"/>
                      <a:pt x="118" y="167"/>
                    </a:cubicBezTo>
                    <a:lnTo>
                      <a:pt x="122" y="175"/>
                    </a:lnTo>
                    <a:cubicBezTo>
                      <a:pt x="128" y="189"/>
                      <a:pt x="124" y="201"/>
                      <a:pt x="119" y="215"/>
                    </a:cubicBezTo>
                    <a:cubicBezTo>
                      <a:pt x="115" y="227"/>
                      <a:pt x="110" y="240"/>
                      <a:pt x="110" y="258"/>
                    </a:cubicBezTo>
                    <a:cubicBezTo>
                      <a:pt x="110" y="277"/>
                      <a:pt x="121" y="305"/>
                      <a:pt x="132" y="334"/>
                    </a:cubicBezTo>
                    <a:cubicBezTo>
                      <a:pt x="144" y="363"/>
                      <a:pt x="155" y="393"/>
                      <a:pt x="157" y="418"/>
                    </a:cubicBezTo>
                    <a:cubicBezTo>
                      <a:pt x="162" y="464"/>
                      <a:pt x="135" y="494"/>
                      <a:pt x="110" y="524"/>
                    </a:cubicBezTo>
                    <a:lnTo>
                      <a:pt x="102" y="533"/>
                    </a:lnTo>
                    <a:cubicBezTo>
                      <a:pt x="74" y="565"/>
                      <a:pt x="48" y="634"/>
                      <a:pt x="48" y="675"/>
                    </a:cubicBezTo>
                    <a:cubicBezTo>
                      <a:pt x="48" y="703"/>
                      <a:pt x="34" y="729"/>
                      <a:pt x="23" y="750"/>
                    </a:cubicBezTo>
                    <a:cubicBezTo>
                      <a:pt x="16" y="763"/>
                      <a:pt x="9" y="776"/>
                      <a:pt x="10" y="782"/>
                    </a:cubicBezTo>
                    <a:cubicBezTo>
                      <a:pt x="11" y="802"/>
                      <a:pt x="5" y="854"/>
                      <a:pt x="0" y="880"/>
                    </a:cubicBezTo>
                    <a:lnTo>
                      <a:pt x="13" y="877"/>
                    </a:lnTo>
                  </a:path>
                </a:pathLst>
              </a:custGeom>
              <a:grpFill/>
              <a:ln>
                <a:noFill/>
              </a:ln>
              <a:effectLst/>
            </p:spPr>
            <p:txBody>
              <a:bodyPr wrap="none" anchor="ctr"/>
              <a:lstStyle/>
              <a:p>
                <a:endParaRPr lang="en-US">
                  <a:latin typeface="Gudea" panose="02000000000000000000" pitchFamily="50" charset="0"/>
                </a:endParaRPr>
              </a:p>
            </p:txBody>
          </p:sp>
          <p:sp>
            <p:nvSpPr>
              <p:cNvPr id="20" name="Freeform 13">
                <a:extLst>
                  <a:ext uri="{FF2B5EF4-FFF2-40B4-BE49-F238E27FC236}">
                    <a16:creationId xmlns:a16="http://schemas.microsoft.com/office/drawing/2014/main" id="{1CDCF445-1951-45D4-9022-D740F8040C82}"/>
                  </a:ext>
                </a:extLst>
              </p:cNvPr>
              <p:cNvSpPr>
                <a:spLocks noChangeArrowheads="1"/>
              </p:cNvSpPr>
              <p:nvPr/>
            </p:nvSpPr>
            <p:spPr bwMode="auto">
              <a:xfrm>
                <a:off x="6141096" y="4471842"/>
                <a:ext cx="1879" cy="1879"/>
              </a:xfrm>
              <a:custGeom>
                <a:avLst/>
                <a:gdLst>
                  <a:gd name="T0" fmla="*/ 0 w 2"/>
                  <a:gd name="T1" fmla="*/ 0 h 4"/>
                  <a:gd name="T2" fmla="*/ 0 w 2"/>
                  <a:gd name="T3" fmla="*/ 0 h 4"/>
                  <a:gd name="T4" fmla="*/ 1 w 2"/>
                  <a:gd name="T5" fmla="*/ 3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1"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2" name="Freeform 15">
                <a:extLst>
                  <a:ext uri="{FF2B5EF4-FFF2-40B4-BE49-F238E27FC236}">
                    <a16:creationId xmlns:a16="http://schemas.microsoft.com/office/drawing/2014/main" id="{6CBBB3A2-B333-4FF6-9B39-980CDBD1253F}"/>
                  </a:ext>
                </a:extLst>
              </p:cNvPr>
              <p:cNvSpPr>
                <a:spLocks noChangeArrowheads="1"/>
              </p:cNvSpPr>
              <p:nvPr/>
            </p:nvSpPr>
            <p:spPr bwMode="auto">
              <a:xfrm>
                <a:off x="6657830" y="4306490"/>
                <a:ext cx="58249" cy="48854"/>
              </a:xfrm>
              <a:custGeom>
                <a:avLst/>
                <a:gdLst>
                  <a:gd name="T0" fmla="*/ 133 w 138"/>
                  <a:gd name="T1" fmla="*/ 79 h 113"/>
                  <a:gd name="T2" fmla="*/ 135 w 138"/>
                  <a:gd name="T3" fmla="*/ 76 h 113"/>
                  <a:gd name="T4" fmla="*/ 135 w 138"/>
                  <a:gd name="T5" fmla="*/ 76 h 113"/>
                  <a:gd name="T6" fmla="*/ 127 w 138"/>
                  <a:gd name="T7" fmla="*/ 38 h 113"/>
                  <a:gd name="T8" fmla="*/ 123 w 138"/>
                  <a:gd name="T9" fmla="*/ 29 h 113"/>
                  <a:gd name="T10" fmla="*/ 113 w 138"/>
                  <a:gd name="T11" fmla="*/ 0 h 113"/>
                  <a:gd name="T12" fmla="*/ 93 w 138"/>
                  <a:gd name="T13" fmla="*/ 6 h 113"/>
                  <a:gd name="T14" fmla="*/ 92 w 138"/>
                  <a:gd name="T15" fmla="*/ 7 h 113"/>
                  <a:gd name="T16" fmla="*/ 86 w 138"/>
                  <a:gd name="T17" fmla="*/ 9 h 113"/>
                  <a:gd name="T18" fmla="*/ 81 w 138"/>
                  <a:gd name="T19" fmla="*/ 11 h 113"/>
                  <a:gd name="T20" fmla="*/ 81 w 138"/>
                  <a:gd name="T21" fmla="*/ 11 h 113"/>
                  <a:gd name="T22" fmla="*/ 79 w 138"/>
                  <a:gd name="T23" fmla="*/ 11 h 113"/>
                  <a:gd name="T24" fmla="*/ 77 w 138"/>
                  <a:gd name="T25" fmla="*/ 12 h 113"/>
                  <a:gd name="T26" fmla="*/ 76 w 138"/>
                  <a:gd name="T27" fmla="*/ 13 h 113"/>
                  <a:gd name="T28" fmla="*/ 71 w 138"/>
                  <a:gd name="T29" fmla="*/ 15 h 113"/>
                  <a:gd name="T30" fmla="*/ 70 w 138"/>
                  <a:gd name="T31" fmla="*/ 16 h 113"/>
                  <a:gd name="T32" fmla="*/ 64 w 138"/>
                  <a:gd name="T33" fmla="*/ 18 h 113"/>
                  <a:gd name="T34" fmla="*/ 63 w 138"/>
                  <a:gd name="T35" fmla="*/ 18 h 113"/>
                  <a:gd name="T36" fmla="*/ 57 w 138"/>
                  <a:gd name="T37" fmla="*/ 20 h 113"/>
                  <a:gd name="T38" fmla="*/ 56 w 138"/>
                  <a:gd name="T39" fmla="*/ 20 h 113"/>
                  <a:gd name="T40" fmla="*/ 49 w 138"/>
                  <a:gd name="T41" fmla="*/ 20 h 113"/>
                  <a:gd name="T42" fmla="*/ 48 w 138"/>
                  <a:gd name="T43" fmla="*/ 20 h 113"/>
                  <a:gd name="T44" fmla="*/ 47 w 138"/>
                  <a:gd name="T45" fmla="*/ 20 h 113"/>
                  <a:gd name="T46" fmla="*/ 38 w 138"/>
                  <a:gd name="T47" fmla="*/ 20 h 113"/>
                  <a:gd name="T48" fmla="*/ 36 w 138"/>
                  <a:gd name="T49" fmla="*/ 22 h 113"/>
                  <a:gd name="T50" fmla="*/ 34 w 138"/>
                  <a:gd name="T51" fmla="*/ 23 h 113"/>
                  <a:gd name="T52" fmla="*/ 29 w 138"/>
                  <a:gd name="T53" fmla="*/ 26 h 113"/>
                  <a:gd name="T54" fmla="*/ 17 w 138"/>
                  <a:gd name="T55" fmla="*/ 69 h 113"/>
                  <a:gd name="T56" fmla="*/ 18 w 138"/>
                  <a:gd name="T57" fmla="*/ 75 h 113"/>
                  <a:gd name="T58" fmla="*/ 12 w 138"/>
                  <a:gd name="T59" fmla="*/ 76 h 113"/>
                  <a:gd name="T60" fmla="*/ 0 w 138"/>
                  <a:gd name="T61" fmla="*/ 92 h 113"/>
                  <a:gd name="T62" fmla="*/ 1 w 138"/>
                  <a:gd name="T63" fmla="*/ 97 h 113"/>
                  <a:gd name="T64" fmla="*/ 2 w 138"/>
                  <a:gd name="T65" fmla="*/ 99 h 113"/>
                  <a:gd name="T66" fmla="*/ 3 w 138"/>
                  <a:gd name="T67" fmla="*/ 102 h 113"/>
                  <a:gd name="T68" fmla="*/ 5 w 138"/>
                  <a:gd name="T69" fmla="*/ 103 h 113"/>
                  <a:gd name="T70" fmla="*/ 7 w 138"/>
                  <a:gd name="T71" fmla="*/ 106 h 113"/>
                  <a:gd name="T72" fmla="*/ 9 w 138"/>
                  <a:gd name="T73" fmla="*/ 107 h 113"/>
                  <a:gd name="T74" fmla="*/ 11 w 138"/>
                  <a:gd name="T75" fmla="*/ 108 h 113"/>
                  <a:gd name="T76" fmla="*/ 11 w 138"/>
                  <a:gd name="T77" fmla="*/ 108 h 113"/>
                  <a:gd name="T78" fmla="*/ 20 w 138"/>
                  <a:gd name="T79" fmla="*/ 109 h 113"/>
                  <a:gd name="T80" fmla="*/ 25 w 138"/>
                  <a:gd name="T81" fmla="*/ 109 h 113"/>
                  <a:gd name="T82" fmla="*/ 36 w 138"/>
                  <a:gd name="T83" fmla="*/ 111 h 113"/>
                  <a:gd name="T84" fmla="*/ 58 w 138"/>
                  <a:gd name="T85" fmla="*/ 110 h 113"/>
                  <a:gd name="T86" fmla="*/ 60 w 138"/>
                  <a:gd name="T87" fmla="*/ 109 h 113"/>
                  <a:gd name="T88" fmla="*/ 62 w 138"/>
                  <a:gd name="T89" fmla="*/ 108 h 113"/>
                  <a:gd name="T90" fmla="*/ 64 w 138"/>
                  <a:gd name="T91" fmla="*/ 106 h 113"/>
                  <a:gd name="T92" fmla="*/ 64 w 138"/>
                  <a:gd name="T93" fmla="*/ 106 h 113"/>
                  <a:gd name="T94" fmla="*/ 67 w 138"/>
                  <a:gd name="T95" fmla="*/ 103 h 113"/>
                  <a:gd name="T96" fmla="*/ 67 w 138"/>
                  <a:gd name="T97" fmla="*/ 102 h 113"/>
                  <a:gd name="T98" fmla="*/ 68 w 138"/>
                  <a:gd name="T99" fmla="*/ 94 h 113"/>
                  <a:gd name="T100" fmla="*/ 68 w 138"/>
                  <a:gd name="T101" fmla="*/ 93 h 113"/>
                  <a:gd name="T102" fmla="*/ 67 w 138"/>
                  <a:gd name="T103" fmla="*/ 87 h 113"/>
                  <a:gd name="T104" fmla="*/ 74 w 138"/>
                  <a:gd name="T105" fmla="*/ 87 h 113"/>
                  <a:gd name="T106" fmla="*/ 74 w 138"/>
                  <a:gd name="T107" fmla="*/ 87 h 113"/>
                  <a:gd name="T108" fmla="*/ 75 w 138"/>
                  <a:gd name="T109" fmla="*/ 87 h 113"/>
                  <a:gd name="T110" fmla="*/ 77 w 138"/>
                  <a:gd name="T111" fmla="*/ 87 h 113"/>
                  <a:gd name="T112" fmla="*/ 86 w 138"/>
                  <a:gd name="T113" fmla="*/ 87 h 113"/>
                  <a:gd name="T114" fmla="*/ 87 w 138"/>
                  <a:gd name="T115" fmla="*/ 87 h 113"/>
                  <a:gd name="T116" fmla="*/ 94 w 138"/>
                  <a:gd name="T117" fmla="*/ 87 h 113"/>
                  <a:gd name="T118" fmla="*/ 109 w 138"/>
                  <a:gd name="T119" fmla="*/ 86 h 113"/>
                  <a:gd name="T120" fmla="*/ 109 w 138"/>
                  <a:gd name="T121" fmla="*/ 86 h 113"/>
                  <a:gd name="T122" fmla="*/ 133 w 138"/>
                  <a:gd name="T123" fmla="*/ 7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13">
                    <a:moveTo>
                      <a:pt x="133" y="79"/>
                    </a:moveTo>
                    <a:cubicBezTo>
                      <a:pt x="134" y="78"/>
                      <a:pt x="134" y="77"/>
                      <a:pt x="135" y="76"/>
                    </a:cubicBezTo>
                    <a:lnTo>
                      <a:pt x="135" y="76"/>
                    </a:lnTo>
                    <a:cubicBezTo>
                      <a:pt x="137" y="65"/>
                      <a:pt x="132" y="49"/>
                      <a:pt x="127" y="38"/>
                    </a:cubicBezTo>
                    <a:cubicBezTo>
                      <a:pt x="126" y="34"/>
                      <a:pt x="124" y="31"/>
                      <a:pt x="123" y="29"/>
                    </a:cubicBezTo>
                    <a:lnTo>
                      <a:pt x="113" y="0"/>
                    </a:lnTo>
                    <a:cubicBezTo>
                      <a:pt x="106" y="2"/>
                      <a:pt x="99" y="4"/>
                      <a:pt x="93" y="6"/>
                    </a:cubicBezTo>
                    <a:cubicBezTo>
                      <a:pt x="92" y="6"/>
                      <a:pt x="92" y="7"/>
                      <a:pt x="92" y="7"/>
                    </a:cubicBezTo>
                    <a:cubicBezTo>
                      <a:pt x="90" y="7"/>
                      <a:pt x="88" y="8"/>
                      <a:pt x="86" y="9"/>
                    </a:cubicBezTo>
                    <a:cubicBezTo>
                      <a:pt x="84" y="9"/>
                      <a:pt x="82" y="10"/>
                      <a:pt x="81" y="11"/>
                    </a:cubicBezTo>
                    <a:lnTo>
                      <a:pt x="81" y="11"/>
                    </a:lnTo>
                    <a:cubicBezTo>
                      <a:pt x="80" y="11"/>
                      <a:pt x="80" y="11"/>
                      <a:pt x="79" y="11"/>
                    </a:cubicBezTo>
                    <a:cubicBezTo>
                      <a:pt x="78" y="12"/>
                      <a:pt x="77" y="12"/>
                      <a:pt x="77" y="12"/>
                    </a:cubicBezTo>
                    <a:cubicBezTo>
                      <a:pt x="77" y="12"/>
                      <a:pt x="76" y="12"/>
                      <a:pt x="76" y="13"/>
                    </a:cubicBezTo>
                    <a:cubicBezTo>
                      <a:pt x="74" y="14"/>
                      <a:pt x="72" y="14"/>
                      <a:pt x="71" y="15"/>
                    </a:cubicBezTo>
                    <a:cubicBezTo>
                      <a:pt x="70" y="15"/>
                      <a:pt x="70" y="16"/>
                      <a:pt x="70" y="16"/>
                    </a:cubicBezTo>
                    <a:cubicBezTo>
                      <a:pt x="68" y="17"/>
                      <a:pt x="66" y="17"/>
                      <a:pt x="64" y="18"/>
                    </a:cubicBezTo>
                    <a:cubicBezTo>
                      <a:pt x="64" y="18"/>
                      <a:pt x="64" y="18"/>
                      <a:pt x="63" y="18"/>
                    </a:cubicBezTo>
                    <a:cubicBezTo>
                      <a:pt x="61" y="19"/>
                      <a:pt x="59" y="19"/>
                      <a:pt x="57" y="20"/>
                    </a:cubicBezTo>
                    <a:cubicBezTo>
                      <a:pt x="56" y="20"/>
                      <a:pt x="56" y="20"/>
                      <a:pt x="56" y="20"/>
                    </a:cubicBezTo>
                    <a:cubicBezTo>
                      <a:pt x="54" y="20"/>
                      <a:pt x="52" y="20"/>
                      <a:pt x="49" y="20"/>
                    </a:cubicBezTo>
                    <a:lnTo>
                      <a:pt x="48" y="20"/>
                    </a:lnTo>
                    <a:cubicBezTo>
                      <a:pt x="47" y="20"/>
                      <a:pt x="47" y="20"/>
                      <a:pt x="47" y="20"/>
                    </a:cubicBezTo>
                    <a:cubicBezTo>
                      <a:pt x="44" y="20"/>
                      <a:pt x="41" y="20"/>
                      <a:pt x="38" y="20"/>
                    </a:cubicBezTo>
                    <a:cubicBezTo>
                      <a:pt x="37" y="21"/>
                      <a:pt x="37" y="21"/>
                      <a:pt x="36" y="22"/>
                    </a:cubicBezTo>
                    <a:cubicBezTo>
                      <a:pt x="35" y="22"/>
                      <a:pt x="35" y="23"/>
                      <a:pt x="34" y="23"/>
                    </a:cubicBezTo>
                    <a:cubicBezTo>
                      <a:pt x="32" y="25"/>
                      <a:pt x="31" y="26"/>
                      <a:pt x="29" y="26"/>
                    </a:cubicBezTo>
                    <a:cubicBezTo>
                      <a:pt x="18" y="30"/>
                      <a:pt x="16" y="57"/>
                      <a:pt x="17" y="69"/>
                    </a:cubicBezTo>
                    <a:lnTo>
                      <a:pt x="18" y="75"/>
                    </a:lnTo>
                    <a:lnTo>
                      <a:pt x="12" y="76"/>
                    </a:lnTo>
                    <a:cubicBezTo>
                      <a:pt x="10" y="76"/>
                      <a:pt x="0" y="78"/>
                      <a:pt x="0" y="92"/>
                    </a:cubicBezTo>
                    <a:cubicBezTo>
                      <a:pt x="0" y="94"/>
                      <a:pt x="1" y="96"/>
                      <a:pt x="1" y="97"/>
                    </a:cubicBezTo>
                    <a:cubicBezTo>
                      <a:pt x="1" y="98"/>
                      <a:pt x="2" y="98"/>
                      <a:pt x="2" y="99"/>
                    </a:cubicBezTo>
                    <a:cubicBezTo>
                      <a:pt x="2" y="100"/>
                      <a:pt x="3" y="101"/>
                      <a:pt x="3" y="102"/>
                    </a:cubicBezTo>
                    <a:cubicBezTo>
                      <a:pt x="4" y="102"/>
                      <a:pt x="4" y="103"/>
                      <a:pt x="5" y="103"/>
                    </a:cubicBezTo>
                    <a:cubicBezTo>
                      <a:pt x="5" y="104"/>
                      <a:pt x="6" y="105"/>
                      <a:pt x="7" y="106"/>
                    </a:cubicBezTo>
                    <a:cubicBezTo>
                      <a:pt x="7" y="106"/>
                      <a:pt x="8" y="106"/>
                      <a:pt x="9" y="107"/>
                    </a:cubicBezTo>
                    <a:cubicBezTo>
                      <a:pt x="10" y="107"/>
                      <a:pt x="10" y="108"/>
                      <a:pt x="11" y="108"/>
                    </a:cubicBezTo>
                    <a:lnTo>
                      <a:pt x="11" y="108"/>
                    </a:lnTo>
                    <a:cubicBezTo>
                      <a:pt x="14" y="108"/>
                      <a:pt x="17" y="108"/>
                      <a:pt x="20" y="109"/>
                    </a:cubicBezTo>
                    <a:cubicBezTo>
                      <a:pt x="21" y="109"/>
                      <a:pt x="23" y="109"/>
                      <a:pt x="25" y="109"/>
                    </a:cubicBezTo>
                    <a:cubicBezTo>
                      <a:pt x="29" y="109"/>
                      <a:pt x="33" y="110"/>
                      <a:pt x="36" y="111"/>
                    </a:cubicBezTo>
                    <a:cubicBezTo>
                      <a:pt x="45" y="112"/>
                      <a:pt x="53" y="112"/>
                      <a:pt x="58" y="110"/>
                    </a:cubicBezTo>
                    <a:cubicBezTo>
                      <a:pt x="59" y="110"/>
                      <a:pt x="59" y="110"/>
                      <a:pt x="60" y="109"/>
                    </a:cubicBezTo>
                    <a:cubicBezTo>
                      <a:pt x="61" y="109"/>
                      <a:pt x="61" y="108"/>
                      <a:pt x="62" y="108"/>
                    </a:cubicBezTo>
                    <a:cubicBezTo>
                      <a:pt x="63" y="107"/>
                      <a:pt x="64" y="107"/>
                      <a:pt x="64" y="106"/>
                    </a:cubicBezTo>
                    <a:lnTo>
                      <a:pt x="64" y="106"/>
                    </a:lnTo>
                    <a:cubicBezTo>
                      <a:pt x="65" y="105"/>
                      <a:pt x="66" y="104"/>
                      <a:pt x="67" y="103"/>
                    </a:cubicBezTo>
                    <a:cubicBezTo>
                      <a:pt x="67" y="102"/>
                      <a:pt x="67" y="102"/>
                      <a:pt x="67" y="102"/>
                    </a:cubicBezTo>
                    <a:cubicBezTo>
                      <a:pt x="69" y="98"/>
                      <a:pt x="68" y="94"/>
                      <a:pt x="68" y="94"/>
                    </a:cubicBezTo>
                    <a:lnTo>
                      <a:pt x="68" y="93"/>
                    </a:lnTo>
                    <a:lnTo>
                      <a:pt x="67" y="87"/>
                    </a:lnTo>
                    <a:lnTo>
                      <a:pt x="74" y="87"/>
                    </a:lnTo>
                    <a:lnTo>
                      <a:pt x="74" y="87"/>
                    </a:lnTo>
                    <a:lnTo>
                      <a:pt x="75" y="87"/>
                    </a:lnTo>
                    <a:cubicBezTo>
                      <a:pt x="75" y="87"/>
                      <a:pt x="76" y="87"/>
                      <a:pt x="77" y="87"/>
                    </a:cubicBezTo>
                    <a:cubicBezTo>
                      <a:pt x="79" y="87"/>
                      <a:pt x="82" y="87"/>
                      <a:pt x="86" y="87"/>
                    </a:cubicBezTo>
                    <a:lnTo>
                      <a:pt x="87" y="87"/>
                    </a:lnTo>
                    <a:cubicBezTo>
                      <a:pt x="90" y="87"/>
                      <a:pt x="92" y="87"/>
                      <a:pt x="94" y="87"/>
                    </a:cubicBezTo>
                    <a:cubicBezTo>
                      <a:pt x="99" y="87"/>
                      <a:pt x="104" y="87"/>
                      <a:pt x="109" y="86"/>
                    </a:cubicBezTo>
                    <a:lnTo>
                      <a:pt x="109" y="86"/>
                    </a:lnTo>
                    <a:cubicBezTo>
                      <a:pt x="122" y="84"/>
                      <a:pt x="130" y="82"/>
                      <a:pt x="133" y="79"/>
                    </a:cubicBezTo>
                  </a:path>
                </a:pathLst>
              </a:custGeom>
              <a:grpFill/>
              <a:ln>
                <a:noFill/>
              </a:ln>
              <a:effectLst/>
            </p:spPr>
            <p:txBody>
              <a:bodyPr wrap="none" anchor="ctr"/>
              <a:lstStyle/>
              <a:p>
                <a:endParaRPr lang="en-US">
                  <a:latin typeface="Gudea" panose="02000000000000000000" pitchFamily="50" charset="0"/>
                </a:endParaRPr>
              </a:p>
            </p:txBody>
          </p:sp>
          <p:sp>
            <p:nvSpPr>
              <p:cNvPr id="23" name="Freeform 16">
                <a:extLst>
                  <a:ext uri="{FF2B5EF4-FFF2-40B4-BE49-F238E27FC236}">
                    <a16:creationId xmlns:a16="http://schemas.microsoft.com/office/drawing/2014/main" id="{7CC89C1C-B44B-4272-8238-E6C1DB213096}"/>
                  </a:ext>
                </a:extLst>
              </p:cNvPr>
              <p:cNvSpPr>
                <a:spLocks noChangeArrowheads="1"/>
              </p:cNvSpPr>
              <p:nvPr/>
            </p:nvSpPr>
            <p:spPr bwMode="auto">
              <a:xfrm>
                <a:off x="7050546" y="3872443"/>
                <a:ext cx="330710" cy="443443"/>
              </a:xfrm>
              <a:custGeom>
                <a:avLst/>
                <a:gdLst>
                  <a:gd name="T0" fmla="*/ 561 w 778"/>
                  <a:gd name="T1" fmla="*/ 66 h 1041"/>
                  <a:gd name="T2" fmla="*/ 407 w 778"/>
                  <a:gd name="T3" fmla="*/ 104 h 1041"/>
                  <a:gd name="T4" fmla="*/ 372 w 778"/>
                  <a:gd name="T5" fmla="*/ 102 h 1041"/>
                  <a:gd name="T6" fmla="*/ 273 w 778"/>
                  <a:gd name="T7" fmla="*/ 137 h 1041"/>
                  <a:gd name="T8" fmla="*/ 175 w 778"/>
                  <a:gd name="T9" fmla="*/ 61 h 1041"/>
                  <a:gd name="T10" fmla="*/ 162 w 778"/>
                  <a:gd name="T11" fmla="*/ 75 h 1041"/>
                  <a:gd name="T12" fmla="*/ 147 w 778"/>
                  <a:gd name="T13" fmla="*/ 94 h 1041"/>
                  <a:gd name="T14" fmla="*/ 136 w 778"/>
                  <a:gd name="T15" fmla="*/ 116 h 1041"/>
                  <a:gd name="T16" fmla="*/ 136 w 778"/>
                  <a:gd name="T17" fmla="*/ 117 h 1041"/>
                  <a:gd name="T18" fmla="*/ 181 w 778"/>
                  <a:gd name="T19" fmla="*/ 183 h 1041"/>
                  <a:gd name="T20" fmla="*/ 230 w 778"/>
                  <a:gd name="T21" fmla="*/ 228 h 1041"/>
                  <a:gd name="T22" fmla="*/ 488 w 778"/>
                  <a:gd name="T23" fmla="*/ 306 h 1041"/>
                  <a:gd name="T24" fmla="*/ 518 w 778"/>
                  <a:gd name="T25" fmla="*/ 334 h 1041"/>
                  <a:gd name="T26" fmla="*/ 303 w 778"/>
                  <a:gd name="T27" fmla="*/ 548 h 1041"/>
                  <a:gd name="T28" fmla="*/ 256 w 778"/>
                  <a:gd name="T29" fmla="*/ 554 h 1041"/>
                  <a:gd name="T30" fmla="*/ 154 w 778"/>
                  <a:gd name="T31" fmla="*/ 590 h 1041"/>
                  <a:gd name="T32" fmla="*/ 125 w 778"/>
                  <a:gd name="T33" fmla="*/ 606 h 1041"/>
                  <a:gd name="T34" fmla="*/ 119 w 778"/>
                  <a:gd name="T35" fmla="*/ 606 h 1041"/>
                  <a:gd name="T36" fmla="*/ 114 w 778"/>
                  <a:gd name="T37" fmla="*/ 607 h 1041"/>
                  <a:gd name="T38" fmla="*/ 107 w 778"/>
                  <a:gd name="T39" fmla="*/ 607 h 1041"/>
                  <a:gd name="T40" fmla="*/ 100 w 778"/>
                  <a:gd name="T41" fmla="*/ 609 h 1041"/>
                  <a:gd name="T42" fmla="*/ 92 w 778"/>
                  <a:gd name="T43" fmla="*/ 610 h 1041"/>
                  <a:gd name="T44" fmla="*/ 83 w 778"/>
                  <a:gd name="T45" fmla="*/ 612 h 1041"/>
                  <a:gd name="T46" fmla="*/ 74 w 778"/>
                  <a:gd name="T47" fmla="*/ 614 h 1041"/>
                  <a:gd name="T48" fmla="*/ 34 w 778"/>
                  <a:gd name="T49" fmla="*/ 666 h 1041"/>
                  <a:gd name="T50" fmla="*/ 4 w 778"/>
                  <a:gd name="T51" fmla="*/ 989 h 1041"/>
                  <a:gd name="T52" fmla="*/ 138 w 778"/>
                  <a:gd name="T53" fmla="*/ 932 h 1041"/>
                  <a:gd name="T54" fmla="*/ 334 w 778"/>
                  <a:gd name="T55" fmla="*/ 766 h 1041"/>
                  <a:gd name="T56" fmla="*/ 523 w 778"/>
                  <a:gd name="T57" fmla="*/ 580 h 1041"/>
                  <a:gd name="T58" fmla="*/ 680 w 778"/>
                  <a:gd name="T59" fmla="*/ 321 h 1041"/>
                  <a:gd name="T60" fmla="*/ 761 w 778"/>
                  <a:gd name="T61" fmla="*/ 115 h 1041"/>
                  <a:gd name="T62" fmla="*/ 768 w 778"/>
                  <a:gd name="T63" fmla="*/ 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8" h="1041">
                    <a:moveTo>
                      <a:pt x="737" y="17"/>
                    </a:moveTo>
                    <a:cubicBezTo>
                      <a:pt x="722" y="49"/>
                      <a:pt x="613" y="65"/>
                      <a:pt x="561" y="66"/>
                    </a:cubicBezTo>
                    <a:cubicBezTo>
                      <a:pt x="503" y="67"/>
                      <a:pt x="465" y="72"/>
                      <a:pt x="443" y="93"/>
                    </a:cubicBezTo>
                    <a:cubicBezTo>
                      <a:pt x="433" y="102"/>
                      <a:pt x="418" y="104"/>
                      <a:pt x="407" y="104"/>
                    </a:cubicBezTo>
                    <a:cubicBezTo>
                      <a:pt x="401" y="104"/>
                      <a:pt x="395" y="103"/>
                      <a:pt x="389" y="103"/>
                    </a:cubicBezTo>
                    <a:cubicBezTo>
                      <a:pt x="383" y="103"/>
                      <a:pt x="378" y="102"/>
                      <a:pt x="372" y="102"/>
                    </a:cubicBezTo>
                    <a:cubicBezTo>
                      <a:pt x="358" y="102"/>
                      <a:pt x="349" y="105"/>
                      <a:pt x="344" y="111"/>
                    </a:cubicBezTo>
                    <a:cubicBezTo>
                      <a:pt x="331" y="126"/>
                      <a:pt x="301" y="137"/>
                      <a:pt x="273" y="137"/>
                    </a:cubicBezTo>
                    <a:cubicBezTo>
                      <a:pt x="243" y="137"/>
                      <a:pt x="219" y="124"/>
                      <a:pt x="208" y="99"/>
                    </a:cubicBezTo>
                    <a:cubicBezTo>
                      <a:pt x="200" y="83"/>
                      <a:pt x="189" y="70"/>
                      <a:pt x="175" y="61"/>
                    </a:cubicBezTo>
                    <a:cubicBezTo>
                      <a:pt x="172" y="63"/>
                      <a:pt x="170" y="66"/>
                      <a:pt x="167" y="69"/>
                    </a:cubicBezTo>
                    <a:cubicBezTo>
                      <a:pt x="165" y="71"/>
                      <a:pt x="163" y="73"/>
                      <a:pt x="162" y="75"/>
                    </a:cubicBezTo>
                    <a:cubicBezTo>
                      <a:pt x="161" y="76"/>
                      <a:pt x="161" y="76"/>
                      <a:pt x="161" y="77"/>
                    </a:cubicBezTo>
                    <a:cubicBezTo>
                      <a:pt x="155" y="83"/>
                      <a:pt x="151" y="89"/>
                      <a:pt x="147" y="94"/>
                    </a:cubicBezTo>
                    <a:lnTo>
                      <a:pt x="147" y="94"/>
                    </a:lnTo>
                    <a:cubicBezTo>
                      <a:pt x="138" y="107"/>
                      <a:pt x="136" y="113"/>
                      <a:pt x="136" y="116"/>
                    </a:cubicBezTo>
                    <a:cubicBezTo>
                      <a:pt x="136" y="116"/>
                      <a:pt x="136" y="116"/>
                      <a:pt x="136" y="117"/>
                    </a:cubicBezTo>
                    <a:lnTo>
                      <a:pt x="136" y="117"/>
                    </a:lnTo>
                    <a:lnTo>
                      <a:pt x="136" y="117"/>
                    </a:lnTo>
                    <a:cubicBezTo>
                      <a:pt x="143" y="133"/>
                      <a:pt x="170" y="178"/>
                      <a:pt x="181" y="183"/>
                    </a:cubicBezTo>
                    <a:cubicBezTo>
                      <a:pt x="188" y="187"/>
                      <a:pt x="196" y="196"/>
                      <a:pt x="204" y="205"/>
                    </a:cubicBezTo>
                    <a:cubicBezTo>
                      <a:pt x="213" y="215"/>
                      <a:pt x="223" y="227"/>
                      <a:pt x="230" y="228"/>
                    </a:cubicBezTo>
                    <a:cubicBezTo>
                      <a:pt x="246" y="232"/>
                      <a:pt x="332" y="261"/>
                      <a:pt x="385" y="283"/>
                    </a:cubicBezTo>
                    <a:cubicBezTo>
                      <a:pt x="442" y="306"/>
                      <a:pt x="476" y="306"/>
                      <a:pt x="488" y="306"/>
                    </a:cubicBezTo>
                    <a:cubicBezTo>
                      <a:pt x="493" y="306"/>
                      <a:pt x="521" y="307"/>
                      <a:pt x="525" y="319"/>
                    </a:cubicBezTo>
                    <a:cubicBezTo>
                      <a:pt x="526" y="323"/>
                      <a:pt x="526" y="328"/>
                      <a:pt x="518" y="334"/>
                    </a:cubicBezTo>
                    <a:cubicBezTo>
                      <a:pt x="504" y="345"/>
                      <a:pt x="341" y="509"/>
                      <a:pt x="316" y="536"/>
                    </a:cubicBezTo>
                    <a:cubicBezTo>
                      <a:pt x="311" y="541"/>
                      <a:pt x="307" y="545"/>
                      <a:pt x="303" y="548"/>
                    </a:cubicBezTo>
                    <a:cubicBezTo>
                      <a:pt x="294" y="553"/>
                      <a:pt x="286" y="555"/>
                      <a:pt x="275" y="555"/>
                    </a:cubicBezTo>
                    <a:cubicBezTo>
                      <a:pt x="269" y="555"/>
                      <a:pt x="263" y="554"/>
                      <a:pt x="256" y="554"/>
                    </a:cubicBezTo>
                    <a:cubicBezTo>
                      <a:pt x="248" y="554"/>
                      <a:pt x="239" y="553"/>
                      <a:pt x="227" y="553"/>
                    </a:cubicBezTo>
                    <a:cubicBezTo>
                      <a:pt x="198" y="553"/>
                      <a:pt x="173" y="574"/>
                      <a:pt x="154" y="590"/>
                    </a:cubicBezTo>
                    <a:cubicBezTo>
                      <a:pt x="143" y="599"/>
                      <a:pt x="135" y="606"/>
                      <a:pt x="128" y="606"/>
                    </a:cubicBezTo>
                    <a:cubicBezTo>
                      <a:pt x="126" y="606"/>
                      <a:pt x="125" y="606"/>
                      <a:pt x="125" y="606"/>
                    </a:cubicBezTo>
                    <a:cubicBezTo>
                      <a:pt x="124" y="606"/>
                      <a:pt x="122" y="606"/>
                      <a:pt x="121" y="606"/>
                    </a:cubicBezTo>
                    <a:cubicBezTo>
                      <a:pt x="120" y="606"/>
                      <a:pt x="119" y="606"/>
                      <a:pt x="119" y="606"/>
                    </a:cubicBezTo>
                    <a:cubicBezTo>
                      <a:pt x="118" y="606"/>
                      <a:pt x="117" y="606"/>
                      <a:pt x="115" y="606"/>
                    </a:cubicBezTo>
                    <a:cubicBezTo>
                      <a:pt x="115" y="606"/>
                      <a:pt x="114" y="606"/>
                      <a:pt x="114" y="607"/>
                    </a:cubicBezTo>
                    <a:cubicBezTo>
                      <a:pt x="112" y="607"/>
                      <a:pt x="111" y="607"/>
                      <a:pt x="109" y="607"/>
                    </a:cubicBezTo>
                    <a:cubicBezTo>
                      <a:pt x="109" y="607"/>
                      <a:pt x="108" y="607"/>
                      <a:pt x="107" y="607"/>
                    </a:cubicBezTo>
                    <a:cubicBezTo>
                      <a:pt x="106" y="608"/>
                      <a:pt x="104" y="608"/>
                      <a:pt x="102" y="608"/>
                    </a:cubicBezTo>
                    <a:cubicBezTo>
                      <a:pt x="101" y="608"/>
                      <a:pt x="101" y="608"/>
                      <a:pt x="100" y="609"/>
                    </a:cubicBezTo>
                    <a:cubicBezTo>
                      <a:pt x="98" y="609"/>
                      <a:pt x="96" y="609"/>
                      <a:pt x="94" y="610"/>
                    </a:cubicBezTo>
                    <a:cubicBezTo>
                      <a:pt x="93" y="610"/>
                      <a:pt x="93" y="610"/>
                      <a:pt x="92" y="610"/>
                    </a:cubicBezTo>
                    <a:cubicBezTo>
                      <a:pt x="90" y="610"/>
                      <a:pt x="88" y="611"/>
                      <a:pt x="85" y="611"/>
                    </a:cubicBezTo>
                    <a:cubicBezTo>
                      <a:pt x="85" y="611"/>
                      <a:pt x="84" y="612"/>
                      <a:pt x="83" y="612"/>
                    </a:cubicBezTo>
                    <a:cubicBezTo>
                      <a:pt x="81" y="612"/>
                      <a:pt x="79" y="613"/>
                      <a:pt x="77" y="613"/>
                    </a:cubicBezTo>
                    <a:cubicBezTo>
                      <a:pt x="76" y="613"/>
                      <a:pt x="75" y="613"/>
                      <a:pt x="74" y="614"/>
                    </a:cubicBezTo>
                    <a:cubicBezTo>
                      <a:pt x="72" y="614"/>
                      <a:pt x="71" y="614"/>
                      <a:pt x="69" y="615"/>
                    </a:cubicBezTo>
                    <a:lnTo>
                      <a:pt x="34" y="666"/>
                    </a:lnTo>
                    <a:lnTo>
                      <a:pt x="0" y="719"/>
                    </a:lnTo>
                    <a:lnTo>
                      <a:pt x="4" y="989"/>
                    </a:lnTo>
                    <a:lnTo>
                      <a:pt x="36" y="1040"/>
                    </a:lnTo>
                    <a:cubicBezTo>
                      <a:pt x="58" y="1013"/>
                      <a:pt x="97" y="973"/>
                      <a:pt x="138" y="932"/>
                    </a:cubicBezTo>
                    <a:cubicBezTo>
                      <a:pt x="160" y="910"/>
                      <a:pt x="181" y="888"/>
                      <a:pt x="201" y="868"/>
                    </a:cubicBezTo>
                    <a:cubicBezTo>
                      <a:pt x="265" y="800"/>
                      <a:pt x="298" y="783"/>
                      <a:pt x="334" y="766"/>
                    </a:cubicBezTo>
                    <a:lnTo>
                      <a:pt x="336" y="765"/>
                    </a:lnTo>
                    <a:cubicBezTo>
                      <a:pt x="371" y="747"/>
                      <a:pt x="463" y="657"/>
                      <a:pt x="523" y="580"/>
                    </a:cubicBezTo>
                    <a:cubicBezTo>
                      <a:pt x="561" y="532"/>
                      <a:pt x="604" y="477"/>
                      <a:pt x="610" y="442"/>
                    </a:cubicBezTo>
                    <a:cubicBezTo>
                      <a:pt x="616" y="403"/>
                      <a:pt x="654" y="354"/>
                      <a:pt x="680" y="321"/>
                    </a:cubicBezTo>
                    <a:cubicBezTo>
                      <a:pt x="708" y="285"/>
                      <a:pt x="751" y="198"/>
                      <a:pt x="750" y="174"/>
                    </a:cubicBezTo>
                    <a:cubicBezTo>
                      <a:pt x="749" y="160"/>
                      <a:pt x="755" y="139"/>
                      <a:pt x="761" y="115"/>
                    </a:cubicBezTo>
                    <a:cubicBezTo>
                      <a:pt x="767" y="91"/>
                      <a:pt x="774" y="64"/>
                      <a:pt x="776" y="40"/>
                    </a:cubicBezTo>
                    <a:cubicBezTo>
                      <a:pt x="777" y="26"/>
                      <a:pt x="774" y="16"/>
                      <a:pt x="768" y="9"/>
                    </a:cubicBezTo>
                    <a:cubicBezTo>
                      <a:pt x="759" y="0"/>
                      <a:pt x="743" y="4"/>
                      <a:pt x="737" y="17"/>
                    </a:cubicBezTo>
                  </a:path>
                </a:pathLst>
              </a:custGeom>
              <a:grpFill/>
              <a:ln>
                <a:noFill/>
              </a:ln>
              <a:effectLst/>
            </p:spPr>
            <p:txBody>
              <a:bodyPr wrap="none" anchor="ctr"/>
              <a:lstStyle/>
              <a:p>
                <a:endParaRPr lang="en-US">
                  <a:latin typeface="Gudea" panose="02000000000000000000" pitchFamily="50" charset="0"/>
                </a:endParaRPr>
              </a:p>
            </p:txBody>
          </p:sp>
          <p:sp>
            <p:nvSpPr>
              <p:cNvPr id="24" name="Freeform 17">
                <a:extLst>
                  <a:ext uri="{FF2B5EF4-FFF2-40B4-BE49-F238E27FC236}">
                    <a16:creationId xmlns:a16="http://schemas.microsoft.com/office/drawing/2014/main" id="{807C7312-3B2E-41F9-BB4C-CA3C4316C6C6}"/>
                  </a:ext>
                </a:extLst>
              </p:cNvPr>
              <p:cNvSpPr>
                <a:spLocks noChangeArrowheads="1"/>
              </p:cNvSpPr>
              <p:nvPr/>
            </p:nvSpPr>
            <p:spPr bwMode="auto">
              <a:xfrm>
                <a:off x="7123828" y="3893111"/>
                <a:ext cx="1879" cy="1879"/>
              </a:xfrm>
              <a:custGeom>
                <a:avLst/>
                <a:gdLst>
                  <a:gd name="T0" fmla="*/ 0 w 5"/>
                  <a:gd name="T1" fmla="*/ 0 h 3"/>
                  <a:gd name="T2" fmla="*/ 4 w 5"/>
                  <a:gd name="T3" fmla="*/ 2 h 3"/>
                  <a:gd name="T4" fmla="*/ 4 w 5"/>
                  <a:gd name="T5" fmla="*/ 2 h 3"/>
                  <a:gd name="T6" fmla="*/ 4 w 5"/>
                  <a:gd name="T7" fmla="*/ 2 h 3"/>
                  <a:gd name="T8" fmla="*/ 0 w 5"/>
                  <a:gd name="T9" fmla="*/ 0 h 3"/>
                </a:gdLst>
                <a:ahLst/>
                <a:cxnLst>
                  <a:cxn ang="0">
                    <a:pos x="T0" y="T1"/>
                  </a:cxn>
                  <a:cxn ang="0">
                    <a:pos x="T2" y="T3"/>
                  </a:cxn>
                  <a:cxn ang="0">
                    <a:pos x="T4" y="T5"/>
                  </a:cxn>
                  <a:cxn ang="0">
                    <a:pos x="T6" y="T7"/>
                  </a:cxn>
                  <a:cxn ang="0">
                    <a:pos x="T8" y="T9"/>
                  </a:cxn>
                </a:cxnLst>
                <a:rect l="0" t="0" r="r" b="b"/>
                <a:pathLst>
                  <a:path w="5" h="3">
                    <a:moveTo>
                      <a:pt x="0" y="0"/>
                    </a:moveTo>
                    <a:cubicBezTo>
                      <a:pt x="1" y="1"/>
                      <a:pt x="2" y="1"/>
                      <a:pt x="4" y="2"/>
                    </a:cubicBezTo>
                    <a:lnTo>
                      <a:pt x="4" y="2"/>
                    </a:lnTo>
                    <a:lnTo>
                      <a:pt x="4" y="2"/>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5" name="Freeform 18">
                <a:extLst>
                  <a:ext uri="{FF2B5EF4-FFF2-40B4-BE49-F238E27FC236}">
                    <a16:creationId xmlns:a16="http://schemas.microsoft.com/office/drawing/2014/main" id="{A59839DF-E81A-44A0-A007-907C3013BFDE}"/>
                  </a:ext>
                </a:extLst>
              </p:cNvPr>
              <p:cNvSpPr>
                <a:spLocks noChangeArrowheads="1"/>
              </p:cNvSpPr>
              <p:nvPr/>
            </p:nvSpPr>
            <p:spPr bwMode="auto">
              <a:xfrm>
                <a:off x="5318081" y="3041927"/>
                <a:ext cx="381443" cy="298759"/>
              </a:xfrm>
              <a:custGeom>
                <a:avLst/>
                <a:gdLst>
                  <a:gd name="T0" fmla="*/ 267 w 896"/>
                  <a:gd name="T1" fmla="*/ 690 h 700"/>
                  <a:gd name="T2" fmla="*/ 283 w 896"/>
                  <a:gd name="T3" fmla="*/ 691 h 700"/>
                  <a:gd name="T4" fmla="*/ 295 w 896"/>
                  <a:gd name="T5" fmla="*/ 692 h 700"/>
                  <a:gd name="T6" fmla="*/ 304 w 896"/>
                  <a:gd name="T7" fmla="*/ 693 h 700"/>
                  <a:gd name="T8" fmla="*/ 311 w 896"/>
                  <a:gd name="T9" fmla="*/ 696 h 700"/>
                  <a:gd name="T10" fmla="*/ 315 w 896"/>
                  <a:gd name="T11" fmla="*/ 693 h 700"/>
                  <a:gd name="T12" fmla="*/ 439 w 896"/>
                  <a:gd name="T13" fmla="*/ 537 h 700"/>
                  <a:gd name="T14" fmla="*/ 474 w 896"/>
                  <a:gd name="T15" fmla="*/ 532 h 700"/>
                  <a:gd name="T16" fmla="*/ 531 w 896"/>
                  <a:gd name="T17" fmla="*/ 508 h 700"/>
                  <a:gd name="T18" fmla="*/ 593 w 896"/>
                  <a:gd name="T19" fmla="*/ 467 h 700"/>
                  <a:gd name="T20" fmla="*/ 655 w 896"/>
                  <a:gd name="T21" fmla="*/ 441 h 700"/>
                  <a:gd name="T22" fmla="*/ 691 w 896"/>
                  <a:gd name="T23" fmla="*/ 419 h 700"/>
                  <a:gd name="T24" fmla="*/ 695 w 896"/>
                  <a:gd name="T25" fmla="*/ 400 h 700"/>
                  <a:gd name="T26" fmla="*/ 711 w 896"/>
                  <a:gd name="T27" fmla="*/ 351 h 700"/>
                  <a:gd name="T28" fmla="*/ 726 w 896"/>
                  <a:gd name="T29" fmla="*/ 352 h 700"/>
                  <a:gd name="T30" fmla="*/ 810 w 896"/>
                  <a:gd name="T31" fmla="*/ 316 h 700"/>
                  <a:gd name="T32" fmla="*/ 882 w 896"/>
                  <a:gd name="T33" fmla="*/ 319 h 700"/>
                  <a:gd name="T34" fmla="*/ 894 w 896"/>
                  <a:gd name="T35" fmla="*/ 297 h 700"/>
                  <a:gd name="T36" fmla="*/ 857 w 896"/>
                  <a:gd name="T37" fmla="*/ 201 h 700"/>
                  <a:gd name="T38" fmla="*/ 838 w 896"/>
                  <a:gd name="T39" fmla="*/ 98 h 700"/>
                  <a:gd name="T40" fmla="*/ 834 w 896"/>
                  <a:gd name="T41" fmla="*/ 92 h 700"/>
                  <a:gd name="T42" fmla="*/ 831 w 896"/>
                  <a:gd name="T43" fmla="*/ 86 h 700"/>
                  <a:gd name="T44" fmla="*/ 828 w 896"/>
                  <a:gd name="T45" fmla="*/ 79 h 700"/>
                  <a:gd name="T46" fmla="*/ 783 w 896"/>
                  <a:gd name="T47" fmla="*/ 66 h 700"/>
                  <a:gd name="T48" fmla="*/ 738 w 896"/>
                  <a:gd name="T49" fmla="*/ 56 h 700"/>
                  <a:gd name="T50" fmla="*/ 666 w 896"/>
                  <a:gd name="T51" fmla="*/ 61 h 700"/>
                  <a:gd name="T52" fmla="*/ 543 w 896"/>
                  <a:gd name="T53" fmla="*/ 9 h 700"/>
                  <a:gd name="T54" fmla="*/ 462 w 896"/>
                  <a:gd name="T55" fmla="*/ 163 h 700"/>
                  <a:gd name="T56" fmla="*/ 311 w 896"/>
                  <a:gd name="T57" fmla="*/ 251 h 700"/>
                  <a:gd name="T58" fmla="*/ 270 w 896"/>
                  <a:gd name="T59" fmla="*/ 315 h 700"/>
                  <a:gd name="T60" fmla="*/ 246 w 896"/>
                  <a:gd name="T61" fmla="*/ 465 h 700"/>
                  <a:gd name="T62" fmla="*/ 153 w 896"/>
                  <a:gd name="T63" fmla="*/ 599 h 700"/>
                  <a:gd name="T64" fmla="*/ 40 w 896"/>
                  <a:gd name="T65" fmla="*/ 67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6" h="700">
                    <a:moveTo>
                      <a:pt x="0" y="690"/>
                    </a:moveTo>
                    <a:lnTo>
                      <a:pt x="267" y="690"/>
                    </a:lnTo>
                    <a:cubicBezTo>
                      <a:pt x="272" y="690"/>
                      <a:pt x="277" y="690"/>
                      <a:pt x="281" y="691"/>
                    </a:cubicBezTo>
                    <a:cubicBezTo>
                      <a:pt x="282" y="691"/>
                      <a:pt x="283" y="691"/>
                      <a:pt x="283" y="691"/>
                    </a:cubicBezTo>
                    <a:cubicBezTo>
                      <a:pt x="287" y="691"/>
                      <a:pt x="291" y="691"/>
                      <a:pt x="294" y="692"/>
                    </a:cubicBezTo>
                    <a:lnTo>
                      <a:pt x="295" y="692"/>
                    </a:lnTo>
                    <a:cubicBezTo>
                      <a:pt x="298" y="692"/>
                      <a:pt x="301" y="693"/>
                      <a:pt x="303" y="693"/>
                    </a:cubicBezTo>
                    <a:lnTo>
                      <a:pt x="304" y="693"/>
                    </a:lnTo>
                    <a:cubicBezTo>
                      <a:pt x="306" y="694"/>
                      <a:pt x="308" y="695"/>
                      <a:pt x="310" y="696"/>
                    </a:cubicBezTo>
                    <a:lnTo>
                      <a:pt x="311" y="696"/>
                    </a:lnTo>
                    <a:cubicBezTo>
                      <a:pt x="313" y="697"/>
                      <a:pt x="314" y="698"/>
                      <a:pt x="315" y="699"/>
                    </a:cubicBezTo>
                    <a:lnTo>
                      <a:pt x="315" y="693"/>
                    </a:lnTo>
                    <a:cubicBezTo>
                      <a:pt x="314" y="643"/>
                      <a:pt x="313" y="624"/>
                      <a:pt x="314" y="620"/>
                    </a:cubicBezTo>
                    <a:cubicBezTo>
                      <a:pt x="318" y="606"/>
                      <a:pt x="419" y="548"/>
                      <a:pt x="439" y="537"/>
                    </a:cubicBezTo>
                    <a:cubicBezTo>
                      <a:pt x="446" y="532"/>
                      <a:pt x="455" y="532"/>
                      <a:pt x="463" y="532"/>
                    </a:cubicBezTo>
                    <a:lnTo>
                      <a:pt x="474" y="532"/>
                    </a:lnTo>
                    <a:cubicBezTo>
                      <a:pt x="486" y="532"/>
                      <a:pt x="486" y="530"/>
                      <a:pt x="486" y="527"/>
                    </a:cubicBezTo>
                    <a:cubicBezTo>
                      <a:pt x="486" y="508"/>
                      <a:pt x="510" y="508"/>
                      <a:pt x="531" y="508"/>
                    </a:cubicBezTo>
                    <a:cubicBezTo>
                      <a:pt x="540" y="508"/>
                      <a:pt x="550" y="508"/>
                      <a:pt x="558" y="506"/>
                    </a:cubicBezTo>
                    <a:cubicBezTo>
                      <a:pt x="579" y="502"/>
                      <a:pt x="593" y="487"/>
                      <a:pt x="593" y="467"/>
                    </a:cubicBezTo>
                    <a:cubicBezTo>
                      <a:pt x="593" y="444"/>
                      <a:pt x="619" y="443"/>
                      <a:pt x="640" y="442"/>
                    </a:cubicBezTo>
                    <a:cubicBezTo>
                      <a:pt x="645" y="442"/>
                      <a:pt x="651" y="442"/>
                      <a:pt x="655" y="441"/>
                    </a:cubicBezTo>
                    <a:cubicBezTo>
                      <a:pt x="665" y="440"/>
                      <a:pt x="668" y="436"/>
                      <a:pt x="672" y="430"/>
                    </a:cubicBezTo>
                    <a:cubicBezTo>
                      <a:pt x="676" y="425"/>
                      <a:pt x="681" y="419"/>
                      <a:pt x="691" y="419"/>
                    </a:cubicBezTo>
                    <a:cubicBezTo>
                      <a:pt x="692" y="419"/>
                      <a:pt x="693" y="419"/>
                      <a:pt x="693" y="418"/>
                    </a:cubicBezTo>
                    <a:cubicBezTo>
                      <a:pt x="695" y="416"/>
                      <a:pt x="695" y="407"/>
                      <a:pt x="695" y="400"/>
                    </a:cubicBezTo>
                    <a:cubicBezTo>
                      <a:pt x="694" y="393"/>
                      <a:pt x="694" y="385"/>
                      <a:pt x="695" y="377"/>
                    </a:cubicBezTo>
                    <a:cubicBezTo>
                      <a:pt x="697" y="360"/>
                      <a:pt x="698" y="351"/>
                      <a:pt x="711" y="351"/>
                    </a:cubicBezTo>
                    <a:cubicBezTo>
                      <a:pt x="713" y="351"/>
                      <a:pt x="715" y="351"/>
                      <a:pt x="717" y="351"/>
                    </a:cubicBezTo>
                    <a:cubicBezTo>
                      <a:pt x="719" y="352"/>
                      <a:pt x="722" y="352"/>
                      <a:pt x="726" y="352"/>
                    </a:cubicBezTo>
                    <a:cubicBezTo>
                      <a:pt x="745" y="352"/>
                      <a:pt x="765" y="341"/>
                      <a:pt x="765" y="330"/>
                    </a:cubicBezTo>
                    <a:cubicBezTo>
                      <a:pt x="765" y="318"/>
                      <a:pt x="783" y="316"/>
                      <a:pt x="810" y="316"/>
                    </a:cubicBezTo>
                    <a:cubicBezTo>
                      <a:pt x="829" y="316"/>
                      <a:pt x="850" y="317"/>
                      <a:pt x="865" y="318"/>
                    </a:cubicBezTo>
                    <a:cubicBezTo>
                      <a:pt x="873" y="319"/>
                      <a:pt x="880" y="319"/>
                      <a:pt x="882" y="319"/>
                    </a:cubicBezTo>
                    <a:cubicBezTo>
                      <a:pt x="886" y="319"/>
                      <a:pt x="888" y="318"/>
                      <a:pt x="890" y="316"/>
                    </a:cubicBezTo>
                    <a:cubicBezTo>
                      <a:pt x="894" y="311"/>
                      <a:pt x="895" y="303"/>
                      <a:pt x="894" y="297"/>
                    </a:cubicBezTo>
                    <a:cubicBezTo>
                      <a:pt x="891" y="281"/>
                      <a:pt x="879" y="251"/>
                      <a:pt x="869" y="249"/>
                    </a:cubicBezTo>
                    <a:cubicBezTo>
                      <a:pt x="853" y="246"/>
                      <a:pt x="855" y="225"/>
                      <a:pt x="857" y="201"/>
                    </a:cubicBezTo>
                    <a:cubicBezTo>
                      <a:pt x="858" y="192"/>
                      <a:pt x="859" y="182"/>
                      <a:pt x="859" y="174"/>
                    </a:cubicBezTo>
                    <a:cubicBezTo>
                      <a:pt x="859" y="140"/>
                      <a:pt x="852" y="116"/>
                      <a:pt x="838" y="98"/>
                    </a:cubicBezTo>
                    <a:cubicBezTo>
                      <a:pt x="837" y="96"/>
                      <a:pt x="836" y="95"/>
                      <a:pt x="835" y="94"/>
                    </a:cubicBezTo>
                    <a:cubicBezTo>
                      <a:pt x="835" y="93"/>
                      <a:pt x="835" y="92"/>
                      <a:pt x="834" y="92"/>
                    </a:cubicBezTo>
                    <a:cubicBezTo>
                      <a:pt x="834" y="91"/>
                      <a:pt x="833" y="90"/>
                      <a:pt x="832" y="89"/>
                    </a:cubicBezTo>
                    <a:cubicBezTo>
                      <a:pt x="832" y="88"/>
                      <a:pt x="831" y="87"/>
                      <a:pt x="831" y="86"/>
                    </a:cubicBezTo>
                    <a:cubicBezTo>
                      <a:pt x="830" y="85"/>
                      <a:pt x="830" y="84"/>
                      <a:pt x="829" y="82"/>
                    </a:cubicBezTo>
                    <a:cubicBezTo>
                      <a:pt x="829" y="81"/>
                      <a:pt x="828" y="80"/>
                      <a:pt x="828" y="79"/>
                    </a:cubicBezTo>
                    <a:cubicBezTo>
                      <a:pt x="827" y="78"/>
                      <a:pt x="827" y="77"/>
                      <a:pt x="826" y="76"/>
                    </a:cubicBezTo>
                    <a:cubicBezTo>
                      <a:pt x="812" y="76"/>
                      <a:pt x="797" y="71"/>
                      <a:pt x="783" y="66"/>
                    </a:cubicBezTo>
                    <a:cubicBezTo>
                      <a:pt x="769" y="61"/>
                      <a:pt x="754" y="56"/>
                      <a:pt x="741" y="56"/>
                    </a:cubicBezTo>
                    <a:lnTo>
                      <a:pt x="738" y="56"/>
                    </a:lnTo>
                    <a:cubicBezTo>
                      <a:pt x="728" y="56"/>
                      <a:pt x="717" y="57"/>
                      <a:pt x="705" y="58"/>
                    </a:cubicBezTo>
                    <a:cubicBezTo>
                      <a:pt x="692" y="59"/>
                      <a:pt x="679" y="61"/>
                      <a:pt x="666" y="61"/>
                    </a:cubicBezTo>
                    <a:cubicBezTo>
                      <a:pt x="649" y="61"/>
                      <a:pt x="624" y="59"/>
                      <a:pt x="607" y="40"/>
                    </a:cubicBezTo>
                    <a:cubicBezTo>
                      <a:pt x="579" y="9"/>
                      <a:pt x="562" y="0"/>
                      <a:pt x="543" y="9"/>
                    </a:cubicBezTo>
                    <a:cubicBezTo>
                      <a:pt x="533" y="14"/>
                      <a:pt x="512" y="60"/>
                      <a:pt x="496" y="94"/>
                    </a:cubicBezTo>
                    <a:cubicBezTo>
                      <a:pt x="484" y="122"/>
                      <a:pt x="472" y="149"/>
                      <a:pt x="462" y="163"/>
                    </a:cubicBezTo>
                    <a:cubicBezTo>
                      <a:pt x="438" y="197"/>
                      <a:pt x="373" y="220"/>
                      <a:pt x="341" y="220"/>
                    </a:cubicBezTo>
                    <a:cubicBezTo>
                      <a:pt x="326" y="220"/>
                      <a:pt x="319" y="235"/>
                      <a:pt x="311" y="251"/>
                    </a:cubicBezTo>
                    <a:cubicBezTo>
                      <a:pt x="304" y="263"/>
                      <a:pt x="298" y="276"/>
                      <a:pt x="287" y="285"/>
                    </a:cubicBezTo>
                    <a:cubicBezTo>
                      <a:pt x="277" y="293"/>
                      <a:pt x="274" y="303"/>
                      <a:pt x="270" y="315"/>
                    </a:cubicBezTo>
                    <a:cubicBezTo>
                      <a:pt x="266" y="328"/>
                      <a:pt x="260" y="344"/>
                      <a:pt x="244" y="357"/>
                    </a:cubicBezTo>
                    <a:cubicBezTo>
                      <a:pt x="220" y="376"/>
                      <a:pt x="231" y="440"/>
                      <a:pt x="246" y="465"/>
                    </a:cubicBezTo>
                    <a:cubicBezTo>
                      <a:pt x="249" y="471"/>
                      <a:pt x="250" y="478"/>
                      <a:pt x="247" y="487"/>
                    </a:cubicBezTo>
                    <a:cubicBezTo>
                      <a:pt x="238" y="521"/>
                      <a:pt x="187" y="579"/>
                      <a:pt x="153" y="599"/>
                    </a:cubicBezTo>
                    <a:cubicBezTo>
                      <a:pt x="140" y="606"/>
                      <a:pt x="130" y="617"/>
                      <a:pt x="120" y="628"/>
                    </a:cubicBezTo>
                    <a:cubicBezTo>
                      <a:pt x="100" y="648"/>
                      <a:pt x="80" y="668"/>
                      <a:pt x="40" y="675"/>
                    </a:cubicBezTo>
                    <a:cubicBezTo>
                      <a:pt x="25" y="677"/>
                      <a:pt x="12" y="682"/>
                      <a:pt x="0" y="690"/>
                    </a:cubicBezTo>
                  </a:path>
                </a:pathLst>
              </a:custGeom>
              <a:grpFill/>
              <a:ln>
                <a:noFill/>
              </a:ln>
              <a:effectLst/>
            </p:spPr>
            <p:txBody>
              <a:bodyPr wrap="none" anchor="ctr"/>
              <a:lstStyle/>
              <a:p>
                <a:endParaRPr lang="en-US">
                  <a:latin typeface="Gudea" panose="02000000000000000000" pitchFamily="50" charset="0"/>
                </a:endParaRPr>
              </a:p>
            </p:txBody>
          </p:sp>
          <p:sp>
            <p:nvSpPr>
              <p:cNvPr id="26" name="Freeform 19">
                <a:extLst>
                  <a:ext uri="{FF2B5EF4-FFF2-40B4-BE49-F238E27FC236}">
                    <a16:creationId xmlns:a16="http://schemas.microsoft.com/office/drawing/2014/main" id="{B7633E4E-0DEE-4374-85C7-4D2AB57B9971}"/>
                  </a:ext>
                </a:extLst>
              </p:cNvPr>
              <p:cNvSpPr>
                <a:spLocks noChangeArrowheads="1"/>
              </p:cNvSpPr>
              <p:nvPr/>
            </p:nvSpPr>
            <p:spPr bwMode="auto">
              <a:xfrm>
                <a:off x="5303050" y="3336929"/>
                <a:ext cx="5638" cy="3758"/>
              </a:xfrm>
              <a:custGeom>
                <a:avLst/>
                <a:gdLst>
                  <a:gd name="T0" fmla="*/ 11 w 12"/>
                  <a:gd name="T1" fmla="*/ 0 h 11"/>
                  <a:gd name="T2" fmla="*/ 0 w 12"/>
                  <a:gd name="T3" fmla="*/ 10 h 11"/>
                  <a:gd name="T4" fmla="*/ 2 w 12"/>
                  <a:gd name="T5" fmla="*/ 10 h 11"/>
                  <a:gd name="T6" fmla="*/ 11 w 12"/>
                  <a:gd name="T7" fmla="*/ 0 h 11"/>
                </a:gdLst>
                <a:ahLst/>
                <a:cxnLst>
                  <a:cxn ang="0">
                    <a:pos x="T0" y="T1"/>
                  </a:cxn>
                  <a:cxn ang="0">
                    <a:pos x="T2" y="T3"/>
                  </a:cxn>
                  <a:cxn ang="0">
                    <a:pos x="T4" y="T5"/>
                  </a:cxn>
                  <a:cxn ang="0">
                    <a:pos x="T6" y="T7"/>
                  </a:cxn>
                </a:cxnLst>
                <a:rect l="0" t="0" r="r" b="b"/>
                <a:pathLst>
                  <a:path w="12" h="11">
                    <a:moveTo>
                      <a:pt x="11" y="0"/>
                    </a:moveTo>
                    <a:lnTo>
                      <a:pt x="0" y="10"/>
                    </a:lnTo>
                    <a:lnTo>
                      <a:pt x="2" y="10"/>
                    </a:lnTo>
                    <a:cubicBezTo>
                      <a:pt x="5" y="7"/>
                      <a:pt x="8" y="3"/>
                      <a:pt x="11" y="0"/>
                    </a:cubicBezTo>
                  </a:path>
                </a:pathLst>
              </a:custGeom>
              <a:grpFill/>
              <a:ln>
                <a:noFill/>
              </a:ln>
              <a:effectLst/>
            </p:spPr>
            <p:txBody>
              <a:bodyPr wrap="none" anchor="ctr"/>
              <a:lstStyle/>
              <a:p>
                <a:endParaRPr lang="en-US">
                  <a:latin typeface="Gudea" panose="02000000000000000000" pitchFamily="50" charset="0"/>
                </a:endParaRPr>
              </a:p>
            </p:txBody>
          </p:sp>
          <p:sp>
            <p:nvSpPr>
              <p:cNvPr id="27" name="Freeform 20">
                <a:extLst>
                  <a:ext uri="{FF2B5EF4-FFF2-40B4-BE49-F238E27FC236}">
                    <a16:creationId xmlns:a16="http://schemas.microsoft.com/office/drawing/2014/main" id="{8722BFDB-FE1E-4D03-ADF8-736629962194}"/>
                  </a:ext>
                </a:extLst>
              </p:cNvPr>
              <p:cNvSpPr>
                <a:spLocks noChangeArrowheads="1"/>
              </p:cNvSpPr>
              <p:nvPr/>
            </p:nvSpPr>
            <p:spPr bwMode="auto">
              <a:xfrm>
                <a:off x="5983257" y="2991193"/>
                <a:ext cx="131531" cy="253665"/>
              </a:xfrm>
              <a:custGeom>
                <a:avLst/>
                <a:gdLst>
                  <a:gd name="T0" fmla="*/ 50 w 307"/>
                  <a:gd name="T1" fmla="*/ 232 h 597"/>
                  <a:gd name="T2" fmla="*/ 16 w 307"/>
                  <a:gd name="T3" fmla="*/ 274 h 597"/>
                  <a:gd name="T4" fmla="*/ 2 w 307"/>
                  <a:gd name="T5" fmla="*/ 294 h 597"/>
                  <a:gd name="T6" fmla="*/ 72 w 307"/>
                  <a:gd name="T7" fmla="*/ 404 h 597"/>
                  <a:gd name="T8" fmla="*/ 129 w 307"/>
                  <a:gd name="T9" fmla="*/ 446 h 597"/>
                  <a:gd name="T10" fmla="*/ 167 w 307"/>
                  <a:gd name="T11" fmla="*/ 592 h 597"/>
                  <a:gd name="T12" fmla="*/ 169 w 307"/>
                  <a:gd name="T13" fmla="*/ 596 h 597"/>
                  <a:gd name="T14" fmla="*/ 174 w 307"/>
                  <a:gd name="T15" fmla="*/ 592 h 597"/>
                  <a:gd name="T16" fmla="*/ 182 w 307"/>
                  <a:gd name="T17" fmla="*/ 586 h 597"/>
                  <a:gd name="T18" fmla="*/ 189 w 307"/>
                  <a:gd name="T19" fmla="*/ 580 h 597"/>
                  <a:gd name="T20" fmla="*/ 207 w 307"/>
                  <a:gd name="T21" fmla="*/ 518 h 597"/>
                  <a:gd name="T22" fmla="*/ 233 w 307"/>
                  <a:gd name="T23" fmla="*/ 460 h 597"/>
                  <a:gd name="T24" fmla="*/ 285 w 307"/>
                  <a:gd name="T25" fmla="*/ 419 h 597"/>
                  <a:gd name="T26" fmla="*/ 304 w 307"/>
                  <a:gd name="T27" fmla="*/ 396 h 597"/>
                  <a:gd name="T28" fmla="*/ 305 w 307"/>
                  <a:gd name="T29" fmla="*/ 387 h 597"/>
                  <a:gd name="T30" fmla="*/ 305 w 307"/>
                  <a:gd name="T31" fmla="*/ 376 h 597"/>
                  <a:gd name="T32" fmla="*/ 306 w 307"/>
                  <a:gd name="T33" fmla="*/ 366 h 597"/>
                  <a:gd name="T34" fmla="*/ 259 w 307"/>
                  <a:gd name="T35" fmla="*/ 307 h 597"/>
                  <a:gd name="T36" fmla="*/ 236 w 307"/>
                  <a:gd name="T37" fmla="*/ 316 h 597"/>
                  <a:gd name="T38" fmla="*/ 216 w 307"/>
                  <a:gd name="T39" fmla="*/ 241 h 597"/>
                  <a:gd name="T40" fmla="*/ 272 w 307"/>
                  <a:gd name="T41" fmla="*/ 171 h 597"/>
                  <a:gd name="T42" fmla="*/ 231 w 307"/>
                  <a:gd name="T43" fmla="*/ 99 h 597"/>
                  <a:gd name="T44" fmla="*/ 263 w 307"/>
                  <a:gd name="T45" fmla="*/ 52 h 597"/>
                  <a:gd name="T46" fmla="*/ 261 w 307"/>
                  <a:gd name="T47" fmla="*/ 34 h 597"/>
                  <a:gd name="T48" fmla="*/ 215 w 307"/>
                  <a:gd name="T49" fmla="*/ 18 h 597"/>
                  <a:gd name="T50" fmla="*/ 120 w 307"/>
                  <a:gd name="T51" fmla="*/ 16 h 597"/>
                  <a:gd name="T52" fmla="*/ 79 w 307"/>
                  <a:gd name="T53" fmla="*/ 38 h 597"/>
                  <a:gd name="T54" fmla="*/ 77 w 307"/>
                  <a:gd name="T55" fmla="*/ 59 h 597"/>
                  <a:gd name="T56" fmla="*/ 75 w 307"/>
                  <a:gd name="T57" fmla="*/ 78 h 597"/>
                  <a:gd name="T58" fmla="*/ 74 w 307"/>
                  <a:gd name="T59" fmla="*/ 95 h 597"/>
                  <a:gd name="T60" fmla="*/ 74 w 307"/>
                  <a:gd name="T61" fmla="*/ 109 h 597"/>
                  <a:gd name="T62" fmla="*/ 75 w 307"/>
                  <a:gd name="T63" fmla="*/ 121 h 597"/>
                  <a:gd name="T64" fmla="*/ 76 w 307"/>
                  <a:gd name="T65" fmla="*/ 131 h 597"/>
                  <a:gd name="T66" fmla="*/ 80 w 307"/>
                  <a:gd name="T67" fmla="*/ 139 h 597"/>
                  <a:gd name="T68" fmla="*/ 55 w 307"/>
                  <a:gd name="T69" fmla="*/ 22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597">
                    <a:moveTo>
                      <a:pt x="55" y="229"/>
                    </a:moveTo>
                    <a:cubicBezTo>
                      <a:pt x="53" y="230"/>
                      <a:pt x="51" y="231"/>
                      <a:pt x="50" y="232"/>
                    </a:cubicBezTo>
                    <a:cubicBezTo>
                      <a:pt x="45" y="237"/>
                      <a:pt x="40" y="244"/>
                      <a:pt x="35" y="251"/>
                    </a:cubicBezTo>
                    <a:cubicBezTo>
                      <a:pt x="29" y="260"/>
                      <a:pt x="23" y="269"/>
                      <a:pt x="16" y="274"/>
                    </a:cubicBezTo>
                    <a:cubicBezTo>
                      <a:pt x="12" y="277"/>
                      <a:pt x="7" y="279"/>
                      <a:pt x="2" y="279"/>
                    </a:cubicBezTo>
                    <a:cubicBezTo>
                      <a:pt x="2" y="279"/>
                      <a:pt x="0" y="283"/>
                      <a:pt x="2" y="294"/>
                    </a:cubicBezTo>
                    <a:cubicBezTo>
                      <a:pt x="5" y="315"/>
                      <a:pt x="19" y="342"/>
                      <a:pt x="36" y="349"/>
                    </a:cubicBezTo>
                    <a:cubicBezTo>
                      <a:pt x="72" y="364"/>
                      <a:pt x="72" y="390"/>
                      <a:pt x="72" y="404"/>
                    </a:cubicBezTo>
                    <a:cubicBezTo>
                      <a:pt x="72" y="408"/>
                      <a:pt x="87" y="416"/>
                      <a:pt x="95" y="421"/>
                    </a:cubicBezTo>
                    <a:cubicBezTo>
                      <a:pt x="108" y="428"/>
                      <a:pt x="122" y="436"/>
                      <a:pt x="129" y="446"/>
                    </a:cubicBezTo>
                    <a:cubicBezTo>
                      <a:pt x="144" y="466"/>
                      <a:pt x="166" y="554"/>
                      <a:pt x="166" y="585"/>
                    </a:cubicBezTo>
                    <a:cubicBezTo>
                      <a:pt x="166" y="587"/>
                      <a:pt x="167" y="590"/>
                      <a:pt x="167" y="592"/>
                    </a:cubicBezTo>
                    <a:cubicBezTo>
                      <a:pt x="168" y="593"/>
                      <a:pt x="168" y="594"/>
                      <a:pt x="168" y="594"/>
                    </a:cubicBezTo>
                    <a:cubicBezTo>
                      <a:pt x="168" y="595"/>
                      <a:pt x="169" y="595"/>
                      <a:pt x="169" y="596"/>
                    </a:cubicBezTo>
                    <a:cubicBezTo>
                      <a:pt x="171" y="595"/>
                      <a:pt x="172" y="594"/>
                      <a:pt x="173" y="593"/>
                    </a:cubicBezTo>
                    <a:cubicBezTo>
                      <a:pt x="174" y="593"/>
                      <a:pt x="174" y="593"/>
                      <a:pt x="174" y="592"/>
                    </a:cubicBezTo>
                    <a:cubicBezTo>
                      <a:pt x="177" y="591"/>
                      <a:pt x="179" y="589"/>
                      <a:pt x="181" y="588"/>
                    </a:cubicBezTo>
                    <a:cubicBezTo>
                      <a:pt x="181" y="587"/>
                      <a:pt x="182" y="587"/>
                      <a:pt x="182" y="586"/>
                    </a:cubicBezTo>
                    <a:cubicBezTo>
                      <a:pt x="184" y="585"/>
                      <a:pt x="186" y="583"/>
                      <a:pt x="187" y="582"/>
                    </a:cubicBezTo>
                    <a:cubicBezTo>
                      <a:pt x="188" y="581"/>
                      <a:pt x="188" y="581"/>
                      <a:pt x="189" y="580"/>
                    </a:cubicBezTo>
                    <a:cubicBezTo>
                      <a:pt x="191" y="578"/>
                      <a:pt x="192" y="576"/>
                      <a:pt x="193" y="574"/>
                    </a:cubicBezTo>
                    <a:cubicBezTo>
                      <a:pt x="204" y="554"/>
                      <a:pt x="210" y="524"/>
                      <a:pt x="207" y="518"/>
                    </a:cubicBezTo>
                    <a:cubicBezTo>
                      <a:pt x="201" y="507"/>
                      <a:pt x="203" y="488"/>
                      <a:pt x="215" y="477"/>
                    </a:cubicBezTo>
                    <a:cubicBezTo>
                      <a:pt x="218" y="474"/>
                      <a:pt x="225" y="468"/>
                      <a:pt x="233" y="460"/>
                    </a:cubicBezTo>
                    <a:cubicBezTo>
                      <a:pt x="258" y="435"/>
                      <a:pt x="270" y="423"/>
                      <a:pt x="275" y="421"/>
                    </a:cubicBezTo>
                    <a:cubicBezTo>
                      <a:pt x="278" y="420"/>
                      <a:pt x="281" y="420"/>
                      <a:pt x="285" y="419"/>
                    </a:cubicBezTo>
                    <a:cubicBezTo>
                      <a:pt x="297" y="418"/>
                      <a:pt x="305" y="416"/>
                      <a:pt x="304" y="403"/>
                    </a:cubicBezTo>
                    <a:cubicBezTo>
                      <a:pt x="304" y="401"/>
                      <a:pt x="304" y="399"/>
                      <a:pt x="304" y="396"/>
                    </a:cubicBezTo>
                    <a:cubicBezTo>
                      <a:pt x="304" y="395"/>
                      <a:pt x="304" y="394"/>
                      <a:pt x="304" y="394"/>
                    </a:cubicBezTo>
                    <a:cubicBezTo>
                      <a:pt x="305" y="391"/>
                      <a:pt x="305" y="389"/>
                      <a:pt x="305" y="387"/>
                    </a:cubicBezTo>
                    <a:cubicBezTo>
                      <a:pt x="305" y="386"/>
                      <a:pt x="305" y="385"/>
                      <a:pt x="305" y="383"/>
                    </a:cubicBezTo>
                    <a:cubicBezTo>
                      <a:pt x="305" y="381"/>
                      <a:pt x="305" y="379"/>
                      <a:pt x="305" y="376"/>
                    </a:cubicBezTo>
                    <a:cubicBezTo>
                      <a:pt x="306" y="375"/>
                      <a:pt x="306" y="374"/>
                      <a:pt x="306" y="372"/>
                    </a:cubicBezTo>
                    <a:cubicBezTo>
                      <a:pt x="306" y="370"/>
                      <a:pt x="306" y="368"/>
                      <a:pt x="306" y="366"/>
                    </a:cubicBezTo>
                    <a:cubicBezTo>
                      <a:pt x="289" y="354"/>
                      <a:pt x="277" y="340"/>
                      <a:pt x="277" y="331"/>
                    </a:cubicBezTo>
                    <a:cubicBezTo>
                      <a:pt x="277" y="322"/>
                      <a:pt x="266" y="307"/>
                      <a:pt x="259" y="307"/>
                    </a:cubicBezTo>
                    <a:cubicBezTo>
                      <a:pt x="259" y="307"/>
                      <a:pt x="258" y="307"/>
                      <a:pt x="256" y="309"/>
                    </a:cubicBezTo>
                    <a:cubicBezTo>
                      <a:pt x="252" y="314"/>
                      <a:pt x="245" y="316"/>
                      <a:pt x="236" y="316"/>
                    </a:cubicBezTo>
                    <a:cubicBezTo>
                      <a:pt x="216" y="316"/>
                      <a:pt x="191" y="302"/>
                      <a:pt x="186" y="280"/>
                    </a:cubicBezTo>
                    <a:cubicBezTo>
                      <a:pt x="182" y="258"/>
                      <a:pt x="198" y="249"/>
                      <a:pt x="216" y="241"/>
                    </a:cubicBezTo>
                    <a:cubicBezTo>
                      <a:pt x="226" y="236"/>
                      <a:pt x="237" y="230"/>
                      <a:pt x="248" y="221"/>
                    </a:cubicBezTo>
                    <a:cubicBezTo>
                      <a:pt x="263" y="209"/>
                      <a:pt x="272" y="190"/>
                      <a:pt x="272" y="171"/>
                    </a:cubicBezTo>
                    <a:cubicBezTo>
                      <a:pt x="271" y="154"/>
                      <a:pt x="264" y="139"/>
                      <a:pt x="250" y="128"/>
                    </a:cubicBezTo>
                    <a:cubicBezTo>
                      <a:pt x="238" y="118"/>
                      <a:pt x="232" y="109"/>
                      <a:pt x="231" y="99"/>
                    </a:cubicBezTo>
                    <a:cubicBezTo>
                      <a:pt x="230" y="85"/>
                      <a:pt x="242" y="74"/>
                      <a:pt x="254" y="61"/>
                    </a:cubicBezTo>
                    <a:cubicBezTo>
                      <a:pt x="257" y="59"/>
                      <a:pt x="260" y="56"/>
                      <a:pt x="263" y="52"/>
                    </a:cubicBezTo>
                    <a:cubicBezTo>
                      <a:pt x="272" y="44"/>
                      <a:pt x="273" y="37"/>
                      <a:pt x="272" y="34"/>
                    </a:cubicBezTo>
                    <a:cubicBezTo>
                      <a:pt x="270" y="31"/>
                      <a:pt x="265" y="31"/>
                      <a:pt x="261" y="34"/>
                    </a:cubicBezTo>
                    <a:cubicBezTo>
                      <a:pt x="254" y="40"/>
                      <a:pt x="246" y="44"/>
                      <a:pt x="239" y="44"/>
                    </a:cubicBezTo>
                    <a:cubicBezTo>
                      <a:pt x="233" y="44"/>
                      <a:pt x="218" y="41"/>
                      <a:pt x="215" y="18"/>
                    </a:cubicBezTo>
                    <a:cubicBezTo>
                      <a:pt x="214" y="8"/>
                      <a:pt x="195" y="0"/>
                      <a:pt x="172" y="0"/>
                    </a:cubicBezTo>
                    <a:cubicBezTo>
                      <a:pt x="151" y="0"/>
                      <a:pt x="131" y="6"/>
                      <a:pt x="120" y="16"/>
                    </a:cubicBezTo>
                    <a:cubicBezTo>
                      <a:pt x="111" y="24"/>
                      <a:pt x="98" y="28"/>
                      <a:pt x="81" y="29"/>
                    </a:cubicBezTo>
                    <a:cubicBezTo>
                      <a:pt x="80" y="32"/>
                      <a:pt x="80" y="35"/>
                      <a:pt x="79" y="38"/>
                    </a:cubicBezTo>
                    <a:cubicBezTo>
                      <a:pt x="79" y="42"/>
                      <a:pt x="78" y="45"/>
                      <a:pt x="78" y="49"/>
                    </a:cubicBezTo>
                    <a:cubicBezTo>
                      <a:pt x="77" y="52"/>
                      <a:pt x="77" y="56"/>
                      <a:pt x="77" y="59"/>
                    </a:cubicBezTo>
                    <a:cubicBezTo>
                      <a:pt x="76" y="62"/>
                      <a:pt x="76" y="66"/>
                      <a:pt x="76" y="68"/>
                    </a:cubicBezTo>
                    <a:cubicBezTo>
                      <a:pt x="75" y="72"/>
                      <a:pt x="75" y="75"/>
                      <a:pt x="75" y="78"/>
                    </a:cubicBezTo>
                    <a:cubicBezTo>
                      <a:pt x="75" y="81"/>
                      <a:pt x="74" y="84"/>
                      <a:pt x="74" y="86"/>
                    </a:cubicBezTo>
                    <a:cubicBezTo>
                      <a:pt x="74" y="89"/>
                      <a:pt x="74" y="92"/>
                      <a:pt x="74" y="95"/>
                    </a:cubicBezTo>
                    <a:cubicBezTo>
                      <a:pt x="74" y="97"/>
                      <a:pt x="74" y="99"/>
                      <a:pt x="74" y="101"/>
                    </a:cubicBezTo>
                    <a:cubicBezTo>
                      <a:pt x="74" y="104"/>
                      <a:pt x="74" y="107"/>
                      <a:pt x="74" y="109"/>
                    </a:cubicBezTo>
                    <a:cubicBezTo>
                      <a:pt x="74" y="111"/>
                      <a:pt x="74" y="113"/>
                      <a:pt x="74" y="114"/>
                    </a:cubicBezTo>
                    <a:cubicBezTo>
                      <a:pt x="74" y="117"/>
                      <a:pt x="74" y="119"/>
                      <a:pt x="75" y="121"/>
                    </a:cubicBezTo>
                    <a:cubicBezTo>
                      <a:pt x="75" y="122"/>
                      <a:pt x="75" y="124"/>
                      <a:pt x="75" y="125"/>
                    </a:cubicBezTo>
                    <a:cubicBezTo>
                      <a:pt x="75" y="127"/>
                      <a:pt x="76" y="129"/>
                      <a:pt x="76" y="131"/>
                    </a:cubicBezTo>
                    <a:cubicBezTo>
                      <a:pt x="76" y="132"/>
                      <a:pt x="77" y="132"/>
                      <a:pt x="77" y="133"/>
                    </a:cubicBezTo>
                    <a:cubicBezTo>
                      <a:pt x="78" y="135"/>
                      <a:pt x="78" y="137"/>
                      <a:pt x="80" y="139"/>
                    </a:cubicBezTo>
                    <a:cubicBezTo>
                      <a:pt x="87" y="151"/>
                      <a:pt x="89" y="167"/>
                      <a:pt x="85" y="185"/>
                    </a:cubicBezTo>
                    <a:cubicBezTo>
                      <a:pt x="79" y="204"/>
                      <a:pt x="67" y="223"/>
                      <a:pt x="55" y="229"/>
                    </a:cubicBezTo>
                  </a:path>
                </a:pathLst>
              </a:custGeom>
              <a:grpFill/>
              <a:ln>
                <a:noFill/>
              </a:ln>
              <a:effectLst/>
            </p:spPr>
            <p:txBody>
              <a:bodyPr wrap="none" anchor="ctr"/>
              <a:lstStyle/>
              <a:p>
                <a:endParaRPr lang="en-US">
                  <a:latin typeface="Gudea" panose="02000000000000000000" pitchFamily="50" charset="0"/>
                </a:endParaRPr>
              </a:p>
            </p:txBody>
          </p:sp>
          <p:sp>
            <p:nvSpPr>
              <p:cNvPr id="28" name="Freeform 21">
                <a:extLst>
                  <a:ext uri="{FF2B5EF4-FFF2-40B4-BE49-F238E27FC236}">
                    <a16:creationId xmlns:a16="http://schemas.microsoft.com/office/drawing/2014/main" id="{B1349595-3D58-4D6E-AE50-E71625170889}"/>
                  </a:ext>
                </a:extLst>
              </p:cNvPr>
              <p:cNvSpPr>
                <a:spLocks noChangeArrowheads="1"/>
              </p:cNvSpPr>
              <p:nvPr/>
            </p:nvSpPr>
            <p:spPr bwMode="auto">
              <a:xfrm>
                <a:off x="5455251" y="2996831"/>
                <a:ext cx="672693" cy="644494"/>
              </a:xfrm>
              <a:custGeom>
                <a:avLst/>
                <a:gdLst>
                  <a:gd name="T0" fmla="*/ 332 w 1579"/>
                  <a:gd name="T1" fmla="*/ 562 h 1511"/>
                  <a:gd name="T2" fmla="*/ 235 w 1579"/>
                  <a:gd name="T3" fmla="*/ 627 h 1511"/>
                  <a:gd name="T4" fmla="*/ 149 w 1579"/>
                  <a:gd name="T5" fmla="*/ 653 h 1511"/>
                  <a:gd name="T6" fmla="*/ 1 w 1579"/>
                  <a:gd name="T7" fmla="*/ 732 h 1511"/>
                  <a:gd name="T8" fmla="*/ 3 w 1579"/>
                  <a:gd name="T9" fmla="*/ 833 h 1511"/>
                  <a:gd name="T10" fmla="*/ 6 w 1579"/>
                  <a:gd name="T11" fmla="*/ 837 h 1511"/>
                  <a:gd name="T12" fmla="*/ 15 w 1579"/>
                  <a:gd name="T13" fmla="*/ 843 h 1511"/>
                  <a:gd name="T14" fmla="*/ 28 w 1579"/>
                  <a:gd name="T15" fmla="*/ 851 h 1511"/>
                  <a:gd name="T16" fmla="*/ 47 w 1579"/>
                  <a:gd name="T17" fmla="*/ 863 h 1511"/>
                  <a:gd name="T18" fmla="*/ 284 w 1579"/>
                  <a:gd name="T19" fmla="*/ 1018 h 1511"/>
                  <a:gd name="T20" fmla="*/ 593 w 1579"/>
                  <a:gd name="T21" fmla="*/ 1223 h 1511"/>
                  <a:gd name="T22" fmla="*/ 752 w 1579"/>
                  <a:gd name="T23" fmla="*/ 1333 h 1511"/>
                  <a:gd name="T24" fmla="*/ 757 w 1579"/>
                  <a:gd name="T25" fmla="*/ 1337 h 1511"/>
                  <a:gd name="T26" fmla="*/ 889 w 1579"/>
                  <a:gd name="T27" fmla="*/ 1432 h 1511"/>
                  <a:gd name="T28" fmla="*/ 989 w 1579"/>
                  <a:gd name="T29" fmla="*/ 1498 h 1511"/>
                  <a:gd name="T30" fmla="*/ 995 w 1579"/>
                  <a:gd name="T31" fmla="*/ 1497 h 1511"/>
                  <a:gd name="T32" fmla="*/ 1088 w 1579"/>
                  <a:gd name="T33" fmla="*/ 1468 h 1511"/>
                  <a:gd name="T34" fmla="*/ 1578 w 1579"/>
                  <a:gd name="T35" fmla="*/ 1144 h 1511"/>
                  <a:gd name="T36" fmla="*/ 1575 w 1579"/>
                  <a:gd name="T37" fmla="*/ 1134 h 1511"/>
                  <a:gd name="T38" fmla="*/ 1570 w 1579"/>
                  <a:gd name="T39" fmla="*/ 1120 h 1511"/>
                  <a:gd name="T40" fmla="*/ 1564 w 1579"/>
                  <a:gd name="T41" fmla="*/ 1106 h 1511"/>
                  <a:gd name="T42" fmla="*/ 1557 w 1579"/>
                  <a:gd name="T43" fmla="*/ 1095 h 1511"/>
                  <a:gd name="T44" fmla="*/ 1546 w 1579"/>
                  <a:gd name="T45" fmla="*/ 1088 h 1511"/>
                  <a:gd name="T46" fmla="*/ 1431 w 1579"/>
                  <a:gd name="T47" fmla="*/ 1036 h 1511"/>
                  <a:gd name="T48" fmla="*/ 1404 w 1579"/>
                  <a:gd name="T49" fmla="*/ 955 h 1511"/>
                  <a:gd name="T50" fmla="*/ 1422 w 1579"/>
                  <a:gd name="T51" fmla="*/ 888 h 1511"/>
                  <a:gd name="T52" fmla="*/ 1408 w 1579"/>
                  <a:gd name="T53" fmla="*/ 844 h 1511"/>
                  <a:gd name="T54" fmla="*/ 1418 w 1579"/>
                  <a:gd name="T55" fmla="*/ 720 h 1511"/>
                  <a:gd name="T56" fmla="*/ 1383 w 1579"/>
                  <a:gd name="T57" fmla="*/ 605 h 1511"/>
                  <a:gd name="T58" fmla="*/ 1390 w 1579"/>
                  <a:gd name="T59" fmla="*/ 596 h 1511"/>
                  <a:gd name="T60" fmla="*/ 1398 w 1579"/>
                  <a:gd name="T61" fmla="*/ 589 h 1511"/>
                  <a:gd name="T62" fmla="*/ 1328 w 1579"/>
                  <a:gd name="T63" fmla="*/ 417 h 1511"/>
                  <a:gd name="T64" fmla="*/ 1229 w 1579"/>
                  <a:gd name="T65" fmla="*/ 265 h 1511"/>
                  <a:gd name="T66" fmla="*/ 1288 w 1579"/>
                  <a:gd name="T67" fmla="*/ 204 h 1511"/>
                  <a:gd name="T68" fmla="*/ 1308 w 1579"/>
                  <a:gd name="T69" fmla="*/ 15 h 1511"/>
                  <a:gd name="T70" fmla="*/ 1200 w 1579"/>
                  <a:gd name="T71" fmla="*/ 4 h 1511"/>
                  <a:gd name="T72" fmla="*/ 1075 w 1579"/>
                  <a:gd name="T73" fmla="*/ 36 h 1511"/>
                  <a:gd name="T74" fmla="*/ 862 w 1579"/>
                  <a:gd name="T75" fmla="*/ 38 h 1511"/>
                  <a:gd name="T76" fmla="*/ 654 w 1579"/>
                  <a:gd name="T77" fmla="*/ 110 h 1511"/>
                  <a:gd name="T78" fmla="*/ 522 w 1579"/>
                  <a:gd name="T79" fmla="*/ 199 h 1511"/>
                  <a:gd name="T80" fmla="*/ 546 w 1579"/>
                  <a:gd name="T81" fmla="*/ 346 h 1511"/>
                  <a:gd name="T82" fmla="*/ 558 w 1579"/>
                  <a:gd name="T83" fmla="*/ 440 h 1511"/>
                  <a:gd name="T84" fmla="*/ 451 w 1579"/>
                  <a:gd name="T85" fmla="*/ 440 h 1511"/>
                  <a:gd name="T86" fmla="*/ 391 w 1579"/>
                  <a:gd name="T87" fmla="*/ 472 h 1511"/>
                  <a:gd name="T88" fmla="*/ 381 w 1579"/>
                  <a:gd name="T89" fmla="*/ 509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9" h="1511">
                    <a:moveTo>
                      <a:pt x="366" y="540"/>
                    </a:moveTo>
                    <a:cubicBezTo>
                      <a:pt x="362" y="540"/>
                      <a:pt x="361" y="541"/>
                      <a:pt x="357" y="546"/>
                    </a:cubicBezTo>
                    <a:cubicBezTo>
                      <a:pt x="352" y="552"/>
                      <a:pt x="346" y="560"/>
                      <a:pt x="332" y="562"/>
                    </a:cubicBezTo>
                    <a:cubicBezTo>
                      <a:pt x="327" y="563"/>
                      <a:pt x="321" y="563"/>
                      <a:pt x="315" y="563"/>
                    </a:cubicBezTo>
                    <a:cubicBezTo>
                      <a:pt x="291" y="564"/>
                      <a:pt x="280" y="566"/>
                      <a:pt x="280" y="576"/>
                    </a:cubicBezTo>
                    <a:cubicBezTo>
                      <a:pt x="280" y="602"/>
                      <a:pt x="263" y="621"/>
                      <a:pt x="235" y="627"/>
                    </a:cubicBezTo>
                    <a:cubicBezTo>
                      <a:pt x="226" y="628"/>
                      <a:pt x="216" y="628"/>
                      <a:pt x="206" y="628"/>
                    </a:cubicBezTo>
                    <a:cubicBezTo>
                      <a:pt x="186" y="628"/>
                      <a:pt x="173" y="629"/>
                      <a:pt x="173" y="636"/>
                    </a:cubicBezTo>
                    <a:cubicBezTo>
                      <a:pt x="173" y="653"/>
                      <a:pt x="156" y="653"/>
                      <a:pt x="149" y="653"/>
                    </a:cubicBezTo>
                    <a:lnTo>
                      <a:pt x="138" y="653"/>
                    </a:lnTo>
                    <a:cubicBezTo>
                      <a:pt x="132" y="653"/>
                      <a:pt x="125" y="653"/>
                      <a:pt x="120" y="656"/>
                    </a:cubicBezTo>
                    <a:cubicBezTo>
                      <a:pt x="80" y="679"/>
                      <a:pt x="6" y="724"/>
                      <a:pt x="1" y="732"/>
                    </a:cubicBezTo>
                    <a:cubicBezTo>
                      <a:pt x="0" y="736"/>
                      <a:pt x="1" y="769"/>
                      <a:pt x="2" y="802"/>
                    </a:cubicBezTo>
                    <a:lnTo>
                      <a:pt x="3" y="833"/>
                    </a:lnTo>
                    <a:lnTo>
                      <a:pt x="3" y="833"/>
                    </a:lnTo>
                    <a:cubicBezTo>
                      <a:pt x="4" y="833"/>
                      <a:pt x="4" y="834"/>
                      <a:pt x="4" y="834"/>
                    </a:cubicBezTo>
                    <a:cubicBezTo>
                      <a:pt x="4" y="835"/>
                      <a:pt x="5" y="835"/>
                      <a:pt x="5" y="836"/>
                    </a:cubicBezTo>
                    <a:cubicBezTo>
                      <a:pt x="6" y="836"/>
                      <a:pt x="6" y="836"/>
                      <a:pt x="6" y="837"/>
                    </a:cubicBezTo>
                    <a:cubicBezTo>
                      <a:pt x="7" y="837"/>
                      <a:pt x="8" y="838"/>
                      <a:pt x="9" y="839"/>
                    </a:cubicBezTo>
                    <a:cubicBezTo>
                      <a:pt x="9" y="839"/>
                      <a:pt x="9" y="839"/>
                      <a:pt x="10" y="840"/>
                    </a:cubicBezTo>
                    <a:cubicBezTo>
                      <a:pt x="11" y="841"/>
                      <a:pt x="13" y="842"/>
                      <a:pt x="15" y="843"/>
                    </a:cubicBezTo>
                    <a:cubicBezTo>
                      <a:pt x="16" y="844"/>
                      <a:pt x="18" y="845"/>
                      <a:pt x="20" y="846"/>
                    </a:cubicBezTo>
                    <a:cubicBezTo>
                      <a:pt x="21" y="846"/>
                      <a:pt x="21" y="847"/>
                      <a:pt x="22" y="847"/>
                    </a:cubicBezTo>
                    <a:cubicBezTo>
                      <a:pt x="24" y="848"/>
                      <a:pt x="26" y="850"/>
                      <a:pt x="28" y="851"/>
                    </a:cubicBezTo>
                    <a:cubicBezTo>
                      <a:pt x="30" y="852"/>
                      <a:pt x="31" y="853"/>
                      <a:pt x="32" y="854"/>
                    </a:cubicBezTo>
                    <a:cubicBezTo>
                      <a:pt x="34" y="855"/>
                      <a:pt x="36" y="856"/>
                      <a:pt x="39" y="858"/>
                    </a:cubicBezTo>
                    <a:cubicBezTo>
                      <a:pt x="41" y="860"/>
                      <a:pt x="44" y="861"/>
                      <a:pt x="47" y="863"/>
                    </a:cubicBezTo>
                    <a:cubicBezTo>
                      <a:pt x="48" y="864"/>
                      <a:pt x="49" y="864"/>
                      <a:pt x="50" y="865"/>
                    </a:cubicBezTo>
                    <a:cubicBezTo>
                      <a:pt x="102" y="899"/>
                      <a:pt x="199" y="963"/>
                      <a:pt x="284" y="1018"/>
                    </a:cubicBezTo>
                    <a:lnTo>
                      <a:pt x="284" y="1018"/>
                    </a:lnTo>
                    <a:lnTo>
                      <a:pt x="285" y="1019"/>
                    </a:lnTo>
                    <a:cubicBezTo>
                      <a:pt x="290" y="1023"/>
                      <a:pt x="296" y="1027"/>
                      <a:pt x="302" y="1030"/>
                    </a:cubicBezTo>
                    <a:cubicBezTo>
                      <a:pt x="388" y="1087"/>
                      <a:pt x="501" y="1162"/>
                      <a:pt x="593" y="1223"/>
                    </a:cubicBezTo>
                    <a:cubicBezTo>
                      <a:pt x="597" y="1226"/>
                      <a:pt x="601" y="1229"/>
                      <a:pt x="606" y="1232"/>
                    </a:cubicBezTo>
                    <a:cubicBezTo>
                      <a:pt x="607" y="1233"/>
                      <a:pt x="609" y="1234"/>
                      <a:pt x="611" y="1236"/>
                    </a:cubicBezTo>
                    <a:cubicBezTo>
                      <a:pt x="681" y="1283"/>
                      <a:pt x="735" y="1320"/>
                      <a:pt x="752" y="1333"/>
                    </a:cubicBezTo>
                    <a:cubicBezTo>
                      <a:pt x="752" y="1333"/>
                      <a:pt x="753" y="1333"/>
                      <a:pt x="753" y="1334"/>
                    </a:cubicBezTo>
                    <a:cubicBezTo>
                      <a:pt x="755" y="1335"/>
                      <a:pt x="756" y="1336"/>
                      <a:pt x="756" y="1336"/>
                    </a:cubicBezTo>
                    <a:lnTo>
                      <a:pt x="757" y="1337"/>
                    </a:lnTo>
                    <a:cubicBezTo>
                      <a:pt x="769" y="1348"/>
                      <a:pt x="782" y="1368"/>
                      <a:pt x="792" y="1384"/>
                    </a:cubicBezTo>
                    <a:cubicBezTo>
                      <a:pt x="798" y="1393"/>
                      <a:pt x="802" y="1401"/>
                      <a:pt x="804" y="1405"/>
                    </a:cubicBezTo>
                    <a:cubicBezTo>
                      <a:pt x="816" y="1407"/>
                      <a:pt x="856" y="1413"/>
                      <a:pt x="889" y="1432"/>
                    </a:cubicBezTo>
                    <a:cubicBezTo>
                      <a:pt x="922" y="1451"/>
                      <a:pt x="928" y="1493"/>
                      <a:pt x="930" y="1510"/>
                    </a:cubicBezTo>
                    <a:cubicBezTo>
                      <a:pt x="942" y="1508"/>
                      <a:pt x="968" y="1502"/>
                      <a:pt x="988" y="1498"/>
                    </a:cubicBezTo>
                    <a:lnTo>
                      <a:pt x="989" y="1498"/>
                    </a:lnTo>
                    <a:cubicBezTo>
                      <a:pt x="990" y="1498"/>
                      <a:pt x="991" y="1497"/>
                      <a:pt x="991" y="1497"/>
                    </a:cubicBezTo>
                    <a:lnTo>
                      <a:pt x="995" y="1497"/>
                    </a:lnTo>
                    <a:lnTo>
                      <a:pt x="995" y="1497"/>
                    </a:lnTo>
                    <a:lnTo>
                      <a:pt x="997" y="1496"/>
                    </a:lnTo>
                    <a:lnTo>
                      <a:pt x="998" y="1496"/>
                    </a:lnTo>
                    <a:cubicBezTo>
                      <a:pt x="1015" y="1492"/>
                      <a:pt x="1059" y="1478"/>
                      <a:pt x="1088" y="1468"/>
                    </a:cubicBezTo>
                    <a:cubicBezTo>
                      <a:pt x="1101" y="1463"/>
                      <a:pt x="1111" y="1460"/>
                      <a:pt x="1114" y="1459"/>
                    </a:cubicBezTo>
                    <a:lnTo>
                      <a:pt x="1253" y="1347"/>
                    </a:lnTo>
                    <a:lnTo>
                      <a:pt x="1578" y="1144"/>
                    </a:lnTo>
                    <a:cubicBezTo>
                      <a:pt x="1578" y="1144"/>
                      <a:pt x="1578" y="1143"/>
                      <a:pt x="1577" y="1143"/>
                    </a:cubicBezTo>
                    <a:cubicBezTo>
                      <a:pt x="1577" y="1142"/>
                      <a:pt x="1577" y="1141"/>
                      <a:pt x="1577" y="1140"/>
                    </a:cubicBezTo>
                    <a:cubicBezTo>
                      <a:pt x="1576" y="1138"/>
                      <a:pt x="1575" y="1136"/>
                      <a:pt x="1575" y="1134"/>
                    </a:cubicBezTo>
                    <a:cubicBezTo>
                      <a:pt x="1574" y="1133"/>
                      <a:pt x="1574" y="1132"/>
                      <a:pt x="1574" y="1130"/>
                    </a:cubicBezTo>
                    <a:cubicBezTo>
                      <a:pt x="1573" y="1128"/>
                      <a:pt x="1572" y="1127"/>
                      <a:pt x="1572" y="1125"/>
                    </a:cubicBezTo>
                    <a:cubicBezTo>
                      <a:pt x="1571" y="1123"/>
                      <a:pt x="1571" y="1122"/>
                      <a:pt x="1570" y="1120"/>
                    </a:cubicBezTo>
                    <a:cubicBezTo>
                      <a:pt x="1569" y="1118"/>
                      <a:pt x="1569" y="1117"/>
                      <a:pt x="1568" y="1115"/>
                    </a:cubicBezTo>
                    <a:cubicBezTo>
                      <a:pt x="1567" y="1114"/>
                      <a:pt x="1567" y="1112"/>
                      <a:pt x="1566" y="1111"/>
                    </a:cubicBezTo>
                    <a:cubicBezTo>
                      <a:pt x="1565" y="1109"/>
                      <a:pt x="1565" y="1107"/>
                      <a:pt x="1564" y="1106"/>
                    </a:cubicBezTo>
                    <a:cubicBezTo>
                      <a:pt x="1563" y="1104"/>
                      <a:pt x="1563" y="1103"/>
                      <a:pt x="1562" y="1102"/>
                    </a:cubicBezTo>
                    <a:cubicBezTo>
                      <a:pt x="1561" y="1101"/>
                      <a:pt x="1560" y="1099"/>
                      <a:pt x="1559" y="1098"/>
                    </a:cubicBezTo>
                    <a:cubicBezTo>
                      <a:pt x="1558" y="1097"/>
                      <a:pt x="1558" y="1096"/>
                      <a:pt x="1557" y="1095"/>
                    </a:cubicBezTo>
                    <a:cubicBezTo>
                      <a:pt x="1556" y="1094"/>
                      <a:pt x="1555" y="1093"/>
                      <a:pt x="1554" y="1092"/>
                    </a:cubicBezTo>
                    <a:cubicBezTo>
                      <a:pt x="1553" y="1091"/>
                      <a:pt x="1553" y="1091"/>
                      <a:pt x="1552" y="1090"/>
                    </a:cubicBezTo>
                    <a:cubicBezTo>
                      <a:pt x="1550" y="1089"/>
                      <a:pt x="1548" y="1088"/>
                      <a:pt x="1546" y="1088"/>
                    </a:cubicBezTo>
                    <a:cubicBezTo>
                      <a:pt x="1536" y="1088"/>
                      <a:pt x="1527" y="1084"/>
                      <a:pt x="1518" y="1080"/>
                    </a:cubicBezTo>
                    <a:cubicBezTo>
                      <a:pt x="1509" y="1076"/>
                      <a:pt x="1500" y="1072"/>
                      <a:pt x="1490" y="1072"/>
                    </a:cubicBezTo>
                    <a:cubicBezTo>
                      <a:pt x="1464" y="1072"/>
                      <a:pt x="1434" y="1058"/>
                      <a:pt x="1431" y="1036"/>
                    </a:cubicBezTo>
                    <a:cubicBezTo>
                      <a:pt x="1430" y="1029"/>
                      <a:pt x="1430" y="1023"/>
                      <a:pt x="1431" y="1017"/>
                    </a:cubicBezTo>
                    <a:cubicBezTo>
                      <a:pt x="1432" y="1005"/>
                      <a:pt x="1433" y="995"/>
                      <a:pt x="1423" y="980"/>
                    </a:cubicBezTo>
                    <a:cubicBezTo>
                      <a:pt x="1416" y="970"/>
                      <a:pt x="1409" y="961"/>
                      <a:pt x="1404" y="955"/>
                    </a:cubicBezTo>
                    <a:cubicBezTo>
                      <a:pt x="1395" y="945"/>
                      <a:pt x="1389" y="937"/>
                      <a:pt x="1389" y="929"/>
                    </a:cubicBezTo>
                    <a:cubicBezTo>
                      <a:pt x="1389" y="918"/>
                      <a:pt x="1403" y="904"/>
                      <a:pt x="1419" y="891"/>
                    </a:cubicBezTo>
                    <a:cubicBezTo>
                      <a:pt x="1420" y="890"/>
                      <a:pt x="1421" y="889"/>
                      <a:pt x="1422" y="888"/>
                    </a:cubicBezTo>
                    <a:cubicBezTo>
                      <a:pt x="1422" y="886"/>
                      <a:pt x="1420" y="882"/>
                      <a:pt x="1418" y="879"/>
                    </a:cubicBezTo>
                    <a:cubicBezTo>
                      <a:pt x="1415" y="872"/>
                      <a:pt x="1410" y="864"/>
                      <a:pt x="1410" y="856"/>
                    </a:cubicBezTo>
                    <a:cubicBezTo>
                      <a:pt x="1410" y="853"/>
                      <a:pt x="1409" y="848"/>
                      <a:pt x="1408" y="844"/>
                    </a:cubicBezTo>
                    <a:cubicBezTo>
                      <a:pt x="1405" y="832"/>
                      <a:pt x="1402" y="816"/>
                      <a:pt x="1412" y="805"/>
                    </a:cubicBezTo>
                    <a:cubicBezTo>
                      <a:pt x="1421" y="793"/>
                      <a:pt x="1428" y="782"/>
                      <a:pt x="1417" y="759"/>
                    </a:cubicBezTo>
                    <a:cubicBezTo>
                      <a:pt x="1410" y="745"/>
                      <a:pt x="1414" y="732"/>
                      <a:pt x="1418" y="720"/>
                    </a:cubicBezTo>
                    <a:cubicBezTo>
                      <a:pt x="1422" y="707"/>
                      <a:pt x="1426" y="694"/>
                      <a:pt x="1419" y="679"/>
                    </a:cubicBezTo>
                    <a:cubicBezTo>
                      <a:pt x="1413" y="665"/>
                      <a:pt x="1405" y="653"/>
                      <a:pt x="1398" y="642"/>
                    </a:cubicBezTo>
                    <a:cubicBezTo>
                      <a:pt x="1388" y="625"/>
                      <a:pt x="1382" y="614"/>
                      <a:pt x="1383" y="605"/>
                    </a:cubicBezTo>
                    <a:cubicBezTo>
                      <a:pt x="1384" y="604"/>
                      <a:pt x="1385" y="602"/>
                      <a:pt x="1386" y="601"/>
                    </a:cubicBezTo>
                    <a:cubicBezTo>
                      <a:pt x="1386" y="600"/>
                      <a:pt x="1387" y="599"/>
                      <a:pt x="1387" y="599"/>
                    </a:cubicBezTo>
                    <a:cubicBezTo>
                      <a:pt x="1388" y="598"/>
                      <a:pt x="1389" y="597"/>
                      <a:pt x="1390" y="596"/>
                    </a:cubicBezTo>
                    <a:cubicBezTo>
                      <a:pt x="1390" y="595"/>
                      <a:pt x="1391" y="594"/>
                      <a:pt x="1392" y="594"/>
                    </a:cubicBezTo>
                    <a:cubicBezTo>
                      <a:pt x="1393" y="593"/>
                      <a:pt x="1394" y="592"/>
                      <a:pt x="1396" y="591"/>
                    </a:cubicBezTo>
                    <a:cubicBezTo>
                      <a:pt x="1396" y="590"/>
                      <a:pt x="1397" y="590"/>
                      <a:pt x="1398" y="589"/>
                    </a:cubicBezTo>
                    <a:cubicBezTo>
                      <a:pt x="1395" y="583"/>
                      <a:pt x="1393" y="577"/>
                      <a:pt x="1393" y="571"/>
                    </a:cubicBezTo>
                    <a:cubicBezTo>
                      <a:pt x="1393" y="539"/>
                      <a:pt x="1371" y="456"/>
                      <a:pt x="1359" y="439"/>
                    </a:cubicBezTo>
                    <a:cubicBezTo>
                      <a:pt x="1353" y="431"/>
                      <a:pt x="1340" y="424"/>
                      <a:pt x="1328" y="417"/>
                    </a:cubicBezTo>
                    <a:cubicBezTo>
                      <a:pt x="1312" y="408"/>
                      <a:pt x="1299" y="401"/>
                      <a:pt x="1299" y="390"/>
                    </a:cubicBezTo>
                    <a:cubicBezTo>
                      <a:pt x="1299" y="376"/>
                      <a:pt x="1299" y="358"/>
                      <a:pt x="1271" y="346"/>
                    </a:cubicBezTo>
                    <a:cubicBezTo>
                      <a:pt x="1242" y="333"/>
                      <a:pt x="1225" y="284"/>
                      <a:pt x="1229" y="265"/>
                    </a:cubicBezTo>
                    <a:cubicBezTo>
                      <a:pt x="1230" y="258"/>
                      <a:pt x="1235" y="253"/>
                      <a:pt x="1241" y="253"/>
                    </a:cubicBezTo>
                    <a:cubicBezTo>
                      <a:pt x="1248" y="253"/>
                      <a:pt x="1257" y="241"/>
                      <a:pt x="1264" y="231"/>
                    </a:cubicBezTo>
                    <a:cubicBezTo>
                      <a:pt x="1271" y="220"/>
                      <a:pt x="1279" y="209"/>
                      <a:pt x="1288" y="204"/>
                    </a:cubicBezTo>
                    <a:cubicBezTo>
                      <a:pt x="1296" y="200"/>
                      <a:pt x="1307" y="185"/>
                      <a:pt x="1312" y="168"/>
                    </a:cubicBezTo>
                    <a:cubicBezTo>
                      <a:pt x="1316" y="153"/>
                      <a:pt x="1315" y="141"/>
                      <a:pt x="1309" y="132"/>
                    </a:cubicBezTo>
                    <a:cubicBezTo>
                      <a:pt x="1299" y="116"/>
                      <a:pt x="1298" y="79"/>
                      <a:pt x="1308" y="15"/>
                    </a:cubicBezTo>
                    <a:cubicBezTo>
                      <a:pt x="1289" y="14"/>
                      <a:pt x="1266" y="9"/>
                      <a:pt x="1241" y="1"/>
                    </a:cubicBezTo>
                    <a:cubicBezTo>
                      <a:pt x="1240" y="0"/>
                      <a:pt x="1238" y="0"/>
                      <a:pt x="1234" y="0"/>
                    </a:cubicBezTo>
                    <a:cubicBezTo>
                      <a:pt x="1225" y="0"/>
                      <a:pt x="1213" y="2"/>
                      <a:pt x="1200" y="4"/>
                    </a:cubicBezTo>
                    <a:cubicBezTo>
                      <a:pt x="1188" y="6"/>
                      <a:pt x="1175" y="8"/>
                      <a:pt x="1165" y="9"/>
                    </a:cubicBezTo>
                    <a:cubicBezTo>
                      <a:pt x="1157" y="9"/>
                      <a:pt x="1144" y="15"/>
                      <a:pt x="1130" y="20"/>
                    </a:cubicBezTo>
                    <a:cubicBezTo>
                      <a:pt x="1110" y="28"/>
                      <a:pt x="1091" y="36"/>
                      <a:pt x="1075" y="36"/>
                    </a:cubicBezTo>
                    <a:cubicBezTo>
                      <a:pt x="1066" y="36"/>
                      <a:pt x="1059" y="33"/>
                      <a:pt x="1055" y="29"/>
                    </a:cubicBezTo>
                    <a:cubicBezTo>
                      <a:pt x="1054" y="28"/>
                      <a:pt x="1049" y="25"/>
                      <a:pt x="1022" y="25"/>
                    </a:cubicBezTo>
                    <a:cubicBezTo>
                      <a:pt x="982" y="25"/>
                      <a:pt x="918" y="32"/>
                      <a:pt x="862" y="38"/>
                    </a:cubicBezTo>
                    <a:cubicBezTo>
                      <a:pt x="824" y="43"/>
                      <a:pt x="791" y="47"/>
                      <a:pt x="772" y="47"/>
                    </a:cubicBezTo>
                    <a:cubicBezTo>
                      <a:pt x="742" y="48"/>
                      <a:pt x="720" y="67"/>
                      <a:pt x="702" y="84"/>
                    </a:cubicBezTo>
                    <a:cubicBezTo>
                      <a:pt x="686" y="97"/>
                      <a:pt x="671" y="110"/>
                      <a:pt x="654" y="110"/>
                    </a:cubicBezTo>
                    <a:cubicBezTo>
                      <a:pt x="621" y="110"/>
                      <a:pt x="567" y="139"/>
                      <a:pt x="538" y="171"/>
                    </a:cubicBezTo>
                    <a:cubicBezTo>
                      <a:pt x="532" y="178"/>
                      <a:pt x="524" y="183"/>
                      <a:pt x="514" y="185"/>
                    </a:cubicBezTo>
                    <a:cubicBezTo>
                      <a:pt x="517" y="191"/>
                      <a:pt x="520" y="196"/>
                      <a:pt x="522" y="199"/>
                    </a:cubicBezTo>
                    <a:cubicBezTo>
                      <a:pt x="539" y="220"/>
                      <a:pt x="546" y="246"/>
                      <a:pt x="546" y="283"/>
                    </a:cubicBezTo>
                    <a:cubicBezTo>
                      <a:pt x="546" y="292"/>
                      <a:pt x="545" y="301"/>
                      <a:pt x="544" y="311"/>
                    </a:cubicBezTo>
                    <a:cubicBezTo>
                      <a:pt x="543" y="324"/>
                      <a:pt x="541" y="345"/>
                      <a:pt x="546" y="346"/>
                    </a:cubicBezTo>
                    <a:cubicBezTo>
                      <a:pt x="568" y="350"/>
                      <a:pt x="581" y="403"/>
                      <a:pt x="581" y="403"/>
                    </a:cubicBezTo>
                    <a:cubicBezTo>
                      <a:pt x="583" y="414"/>
                      <a:pt x="580" y="425"/>
                      <a:pt x="575" y="432"/>
                    </a:cubicBezTo>
                    <a:cubicBezTo>
                      <a:pt x="570" y="437"/>
                      <a:pt x="564" y="440"/>
                      <a:pt x="558" y="440"/>
                    </a:cubicBezTo>
                    <a:cubicBezTo>
                      <a:pt x="554" y="440"/>
                      <a:pt x="548" y="440"/>
                      <a:pt x="540" y="439"/>
                    </a:cubicBezTo>
                    <a:cubicBezTo>
                      <a:pt x="524" y="438"/>
                      <a:pt x="503" y="437"/>
                      <a:pt x="485" y="437"/>
                    </a:cubicBezTo>
                    <a:cubicBezTo>
                      <a:pt x="460" y="437"/>
                      <a:pt x="453" y="440"/>
                      <a:pt x="451" y="440"/>
                    </a:cubicBezTo>
                    <a:cubicBezTo>
                      <a:pt x="451" y="443"/>
                      <a:pt x="451" y="445"/>
                      <a:pt x="450" y="447"/>
                    </a:cubicBezTo>
                    <a:cubicBezTo>
                      <a:pt x="444" y="463"/>
                      <a:pt x="421" y="473"/>
                      <a:pt x="401" y="473"/>
                    </a:cubicBezTo>
                    <a:cubicBezTo>
                      <a:pt x="397" y="473"/>
                      <a:pt x="394" y="472"/>
                      <a:pt x="391" y="472"/>
                    </a:cubicBezTo>
                    <a:cubicBezTo>
                      <a:pt x="387" y="472"/>
                      <a:pt x="384" y="472"/>
                      <a:pt x="384" y="472"/>
                    </a:cubicBezTo>
                    <a:cubicBezTo>
                      <a:pt x="383" y="474"/>
                      <a:pt x="382" y="481"/>
                      <a:pt x="382" y="487"/>
                    </a:cubicBezTo>
                    <a:cubicBezTo>
                      <a:pt x="381" y="495"/>
                      <a:pt x="381" y="502"/>
                      <a:pt x="381" y="509"/>
                    </a:cubicBezTo>
                    <a:cubicBezTo>
                      <a:pt x="382" y="521"/>
                      <a:pt x="382" y="530"/>
                      <a:pt x="377" y="536"/>
                    </a:cubicBezTo>
                    <a:cubicBezTo>
                      <a:pt x="374" y="538"/>
                      <a:pt x="370" y="540"/>
                      <a:pt x="366" y="540"/>
                    </a:cubicBezTo>
                  </a:path>
                </a:pathLst>
              </a:custGeom>
              <a:grpFill/>
              <a:ln>
                <a:noFill/>
              </a:ln>
              <a:effectLst/>
            </p:spPr>
            <p:txBody>
              <a:bodyPr wrap="none" anchor="ctr"/>
              <a:lstStyle/>
              <a:p>
                <a:endParaRPr lang="en-US">
                  <a:latin typeface="Gudea" panose="02000000000000000000" pitchFamily="50" charset="0"/>
                </a:endParaRPr>
              </a:p>
            </p:txBody>
          </p:sp>
          <p:sp>
            <p:nvSpPr>
              <p:cNvPr id="29" name="Freeform 22">
                <a:extLst>
                  <a:ext uri="{FF2B5EF4-FFF2-40B4-BE49-F238E27FC236}">
                    <a16:creationId xmlns:a16="http://schemas.microsoft.com/office/drawing/2014/main" id="{880E556F-7302-47CB-9BF0-E78814FA138C}"/>
                  </a:ext>
                </a:extLst>
              </p:cNvPr>
              <p:cNvSpPr>
                <a:spLocks noChangeArrowheads="1"/>
              </p:cNvSpPr>
              <p:nvPr/>
            </p:nvSpPr>
            <p:spPr bwMode="auto">
              <a:xfrm>
                <a:off x="6049025" y="3149029"/>
                <a:ext cx="486668" cy="465991"/>
              </a:xfrm>
              <a:custGeom>
                <a:avLst/>
                <a:gdLst>
                  <a:gd name="T0" fmla="*/ 1136 w 1143"/>
                  <a:gd name="T1" fmla="*/ 105 h 1093"/>
                  <a:gd name="T2" fmla="*/ 1142 w 1143"/>
                  <a:gd name="T3" fmla="*/ 89 h 1093"/>
                  <a:gd name="T4" fmla="*/ 1074 w 1143"/>
                  <a:gd name="T5" fmla="*/ 69 h 1093"/>
                  <a:gd name="T6" fmla="*/ 986 w 1143"/>
                  <a:gd name="T7" fmla="*/ 32 h 1093"/>
                  <a:gd name="T8" fmla="*/ 763 w 1143"/>
                  <a:gd name="T9" fmla="*/ 85 h 1093"/>
                  <a:gd name="T10" fmla="*/ 772 w 1143"/>
                  <a:gd name="T11" fmla="*/ 188 h 1093"/>
                  <a:gd name="T12" fmla="*/ 646 w 1143"/>
                  <a:gd name="T13" fmla="*/ 190 h 1093"/>
                  <a:gd name="T14" fmla="*/ 439 w 1143"/>
                  <a:gd name="T15" fmla="*/ 113 h 1093"/>
                  <a:gd name="T16" fmla="*/ 382 w 1143"/>
                  <a:gd name="T17" fmla="*/ 42 h 1093"/>
                  <a:gd name="T18" fmla="*/ 273 w 1143"/>
                  <a:gd name="T19" fmla="*/ 12 h 1093"/>
                  <a:gd name="T20" fmla="*/ 224 w 1143"/>
                  <a:gd name="T21" fmla="*/ 16 h 1093"/>
                  <a:gd name="T22" fmla="*/ 161 w 1143"/>
                  <a:gd name="T23" fmla="*/ 30 h 1093"/>
                  <a:gd name="T24" fmla="*/ 125 w 1143"/>
                  <a:gd name="T25" fmla="*/ 59 h 1093"/>
                  <a:gd name="T26" fmla="*/ 68 w 1143"/>
                  <a:gd name="T27" fmla="*/ 113 h 1093"/>
                  <a:gd name="T28" fmla="*/ 49 w 1143"/>
                  <a:gd name="T29" fmla="*/ 206 h 1093"/>
                  <a:gd name="T30" fmla="*/ 1 w 1143"/>
                  <a:gd name="T31" fmla="*/ 249 h 1093"/>
                  <a:gd name="T32" fmla="*/ 15 w 1143"/>
                  <a:gd name="T33" fmla="*/ 277 h 1093"/>
                  <a:gd name="T34" fmla="*/ 35 w 1143"/>
                  <a:gd name="T35" fmla="*/ 364 h 1093"/>
                  <a:gd name="T36" fmla="*/ 27 w 1143"/>
                  <a:gd name="T37" fmla="*/ 453 h 1093"/>
                  <a:gd name="T38" fmla="*/ 28 w 1143"/>
                  <a:gd name="T39" fmla="*/ 497 h 1093"/>
                  <a:gd name="T40" fmla="*/ 38 w 1143"/>
                  <a:gd name="T41" fmla="*/ 536 h 1093"/>
                  <a:gd name="T42" fmla="*/ 6 w 1143"/>
                  <a:gd name="T43" fmla="*/ 570 h 1093"/>
                  <a:gd name="T44" fmla="*/ 39 w 1143"/>
                  <a:gd name="T45" fmla="*/ 614 h 1093"/>
                  <a:gd name="T46" fmla="*/ 49 w 1143"/>
                  <a:gd name="T47" fmla="*/ 676 h 1093"/>
                  <a:gd name="T48" fmla="*/ 129 w 1143"/>
                  <a:gd name="T49" fmla="*/ 710 h 1093"/>
                  <a:gd name="T50" fmla="*/ 195 w 1143"/>
                  <a:gd name="T51" fmla="*/ 783 h 1093"/>
                  <a:gd name="T52" fmla="*/ 233 w 1143"/>
                  <a:gd name="T53" fmla="*/ 785 h 1093"/>
                  <a:gd name="T54" fmla="*/ 250 w 1143"/>
                  <a:gd name="T55" fmla="*/ 787 h 1093"/>
                  <a:gd name="T56" fmla="*/ 264 w 1143"/>
                  <a:gd name="T57" fmla="*/ 790 h 1093"/>
                  <a:gd name="T58" fmla="*/ 280 w 1143"/>
                  <a:gd name="T59" fmla="*/ 794 h 1093"/>
                  <a:gd name="T60" fmla="*/ 294 w 1143"/>
                  <a:gd name="T61" fmla="*/ 799 h 1093"/>
                  <a:gd name="T62" fmla="*/ 347 w 1143"/>
                  <a:gd name="T63" fmla="*/ 844 h 1093"/>
                  <a:gd name="T64" fmla="*/ 405 w 1143"/>
                  <a:gd name="T65" fmla="*/ 822 h 1093"/>
                  <a:gd name="T66" fmla="*/ 482 w 1143"/>
                  <a:gd name="T67" fmla="*/ 783 h 1093"/>
                  <a:gd name="T68" fmla="*/ 1055 w 1143"/>
                  <a:gd name="T69" fmla="*/ 1056 h 1093"/>
                  <a:gd name="T70" fmla="*/ 1126 w 1143"/>
                  <a:gd name="T71" fmla="*/ 907 h 1093"/>
                  <a:gd name="T72" fmla="*/ 1126 w 1143"/>
                  <a:gd name="T73" fmla="*/ 314 h 1093"/>
                  <a:gd name="T74" fmla="*/ 1127 w 1143"/>
                  <a:gd name="T75" fmla="*/ 197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3" h="1093">
                    <a:moveTo>
                      <a:pt x="1133" y="164"/>
                    </a:moveTo>
                    <a:cubicBezTo>
                      <a:pt x="1130" y="150"/>
                      <a:pt x="1126" y="133"/>
                      <a:pt x="1136" y="105"/>
                    </a:cubicBezTo>
                    <a:lnTo>
                      <a:pt x="1137" y="101"/>
                    </a:lnTo>
                    <a:cubicBezTo>
                      <a:pt x="1139" y="97"/>
                      <a:pt x="1140" y="93"/>
                      <a:pt x="1142" y="89"/>
                    </a:cubicBezTo>
                    <a:cubicBezTo>
                      <a:pt x="1141" y="89"/>
                      <a:pt x="1141" y="88"/>
                      <a:pt x="1141" y="87"/>
                    </a:cubicBezTo>
                    <a:cubicBezTo>
                      <a:pt x="1137" y="78"/>
                      <a:pt x="1115" y="74"/>
                      <a:pt x="1074" y="69"/>
                    </a:cubicBezTo>
                    <a:cubicBezTo>
                      <a:pt x="1065" y="67"/>
                      <a:pt x="1054" y="66"/>
                      <a:pt x="1043" y="64"/>
                    </a:cubicBezTo>
                    <a:cubicBezTo>
                      <a:pt x="1009" y="59"/>
                      <a:pt x="997" y="45"/>
                      <a:pt x="986" y="32"/>
                    </a:cubicBezTo>
                    <a:cubicBezTo>
                      <a:pt x="974" y="18"/>
                      <a:pt x="964" y="6"/>
                      <a:pt x="927" y="4"/>
                    </a:cubicBezTo>
                    <a:cubicBezTo>
                      <a:pt x="852" y="0"/>
                      <a:pt x="764" y="60"/>
                      <a:pt x="763" y="85"/>
                    </a:cubicBezTo>
                    <a:cubicBezTo>
                      <a:pt x="763" y="96"/>
                      <a:pt x="767" y="107"/>
                      <a:pt x="772" y="120"/>
                    </a:cubicBezTo>
                    <a:cubicBezTo>
                      <a:pt x="780" y="141"/>
                      <a:pt x="789" y="165"/>
                      <a:pt x="772" y="188"/>
                    </a:cubicBezTo>
                    <a:cubicBezTo>
                      <a:pt x="758" y="206"/>
                      <a:pt x="736" y="216"/>
                      <a:pt x="711" y="216"/>
                    </a:cubicBezTo>
                    <a:cubicBezTo>
                      <a:pt x="688" y="216"/>
                      <a:pt x="664" y="207"/>
                      <a:pt x="646" y="190"/>
                    </a:cubicBezTo>
                    <a:cubicBezTo>
                      <a:pt x="606" y="154"/>
                      <a:pt x="549" y="141"/>
                      <a:pt x="509" y="141"/>
                    </a:cubicBezTo>
                    <a:cubicBezTo>
                      <a:pt x="480" y="141"/>
                      <a:pt x="454" y="130"/>
                      <a:pt x="439" y="113"/>
                    </a:cubicBezTo>
                    <a:cubicBezTo>
                      <a:pt x="430" y="102"/>
                      <a:pt x="426" y="91"/>
                      <a:pt x="427" y="80"/>
                    </a:cubicBezTo>
                    <a:cubicBezTo>
                      <a:pt x="430" y="62"/>
                      <a:pt x="423" y="51"/>
                      <a:pt x="382" y="42"/>
                    </a:cubicBezTo>
                    <a:cubicBezTo>
                      <a:pt x="370" y="40"/>
                      <a:pt x="358" y="35"/>
                      <a:pt x="346" y="30"/>
                    </a:cubicBezTo>
                    <a:cubicBezTo>
                      <a:pt x="325" y="21"/>
                      <a:pt x="303" y="12"/>
                      <a:pt x="273" y="12"/>
                    </a:cubicBezTo>
                    <a:cubicBezTo>
                      <a:pt x="264" y="12"/>
                      <a:pt x="255" y="13"/>
                      <a:pt x="246" y="14"/>
                    </a:cubicBezTo>
                    <a:cubicBezTo>
                      <a:pt x="239" y="15"/>
                      <a:pt x="231" y="16"/>
                      <a:pt x="224" y="16"/>
                    </a:cubicBezTo>
                    <a:cubicBezTo>
                      <a:pt x="198" y="16"/>
                      <a:pt x="178" y="8"/>
                      <a:pt x="163" y="0"/>
                    </a:cubicBezTo>
                    <a:cubicBezTo>
                      <a:pt x="162" y="13"/>
                      <a:pt x="161" y="23"/>
                      <a:pt x="161" y="30"/>
                    </a:cubicBezTo>
                    <a:cubicBezTo>
                      <a:pt x="162" y="54"/>
                      <a:pt x="142" y="57"/>
                      <a:pt x="132" y="58"/>
                    </a:cubicBezTo>
                    <a:cubicBezTo>
                      <a:pt x="129" y="58"/>
                      <a:pt x="126" y="59"/>
                      <a:pt x="125" y="59"/>
                    </a:cubicBezTo>
                    <a:cubicBezTo>
                      <a:pt x="121" y="61"/>
                      <a:pt x="98" y="83"/>
                      <a:pt x="86" y="95"/>
                    </a:cubicBezTo>
                    <a:cubicBezTo>
                      <a:pt x="78" y="103"/>
                      <a:pt x="71" y="110"/>
                      <a:pt x="68" y="113"/>
                    </a:cubicBezTo>
                    <a:cubicBezTo>
                      <a:pt x="60" y="120"/>
                      <a:pt x="59" y="133"/>
                      <a:pt x="63" y="140"/>
                    </a:cubicBezTo>
                    <a:cubicBezTo>
                      <a:pt x="69" y="152"/>
                      <a:pt x="59" y="188"/>
                      <a:pt x="49" y="206"/>
                    </a:cubicBezTo>
                    <a:cubicBezTo>
                      <a:pt x="43" y="218"/>
                      <a:pt x="30" y="227"/>
                      <a:pt x="18" y="235"/>
                    </a:cubicBezTo>
                    <a:cubicBezTo>
                      <a:pt x="12" y="239"/>
                      <a:pt x="2" y="246"/>
                      <a:pt x="1" y="249"/>
                    </a:cubicBezTo>
                    <a:cubicBezTo>
                      <a:pt x="0" y="252"/>
                      <a:pt x="5" y="260"/>
                      <a:pt x="10" y="268"/>
                    </a:cubicBezTo>
                    <a:cubicBezTo>
                      <a:pt x="11" y="271"/>
                      <a:pt x="13" y="274"/>
                      <a:pt x="15" y="277"/>
                    </a:cubicBezTo>
                    <a:cubicBezTo>
                      <a:pt x="21" y="288"/>
                      <a:pt x="29" y="301"/>
                      <a:pt x="36" y="315"/>
                    </a:cubicBezTo>
                    <a:cubicBezTo>
                      <a:pt x="44" y="334"/>
                      <a:pt x="39" y="350"/>
                      <a:pt x="35" y="364"/>
                    </a:cubicBezTo>
                    <a:cubicBezTo>
                      <a:pt x="31" y="376"/>
                      <a:pt x="28" y="385"/>
                      <a:pt x="33" y="395"/>
                    </a:cubicBezTo>
                    <a:cubicBezTo>
                      <a:pt x="46" y="421"/>
                      <a:pt x="40" y="437"/>
                      <a:pt x="27" y="453"/>
                    </a:cubicBezTo>
                    <a:cubicBezTo>
                      <a:pt x="21" y="460"/>
                      <a:pt x="23" y="471"/>
                      <a:pt x="26" y="482"/>
                    </a:cubicBezTo>
                    <a:cubicBezTo>
                      <a:pt x="27" y="487"/>
                      <a:pt x="28" y="492"/>
                      <a:pt x="28" y="497"/>
                    </a:cubicBezTo>
                    <a:cubicBezTo>
                      <a:pt x="28" y="502"/>
                      <a:pt x="32" y="509"/>
                      <a:pt x="35" y="514"/>
                    </a:cubicBezTo>
                    <a:cubicBezTo>
                      <a:pt x="39" y="523"/>
                      <a:pt x="43" y="531"/>
                      <a:pt x="38" y="536"/>
                    </a:cubicBezTo>
                    <a:cubicBezTo>
                      <a:pt x="37" y="537"/>
                      <a:pt x="35" y="539"/>
                      <a:pt x="32" y="541"/>
                    </a:cubicBezTo>
                    <a:cubicBezTo>
                      <a:pt x="15" y="556"/>
                      <a:pt x="6" y="565"/>
                      <a:pt x="6" y="570"/>
                    </a:cubicBezTo>
                    <a:cubicBezTo>
                      <a:pt x="6" y="574"/>
                      <a:pt x="12" y="580"/>
                      <a:pt x="19" y="588"/>
                    </a:cubicBezTo>
                    <a:cubicBezTo>
                      <a:pt x="25" y="595"/>
                      <a:pt x="32" y="603"/>
                      <a:pt x="39" y="614"/>
                    </a:cubicBezTo>
                    <a:cubicBezTo>
                      <a:pt x="52" y="633"/>
                      <a:pt x="50" y="647"/>
                      <a:pt x="49" y="659"/>
                    </a:cubicBezTo>
                    <a:cubicBezTo>
                      <a:pt x="48" y="665"/>
                      <a:pt x="48" y="670"/>
                      <a:pt x="49" y="676"/>
                    </a:cubicBezTo>
                    <a:cubicBezTo>
                      <a:pt x="51" y="691"/>
                      <a:pt x="75" y="701"/>
                      <a:pt x="96" y="701"/>
                    </a:cubicBezTo>
                    <a:cubicBezTo>
                      <a:pt x="109" y="701"/>
                      <a:pt x="120" y="706"/>
                      <a:pt x="129" y="710"/>
                    </a:cubicBezTo>
                    <a:cubicBezTo>
                      <a:pt x="137" y="714"/>
                      <a:pt x="144" y="718"/>
                      <a:pt x="152" y="718"/>
                    </a:cubicBezTo>
                    <a:cubicBezTo>
                      <a:pt x="174" y="718"/>
                      <a:pt x="186" y="749"/>
                      <a:pt x="195" y="783"/>
                    </a:cubicBezTo>
                    <a:cubicBezTo>
                      <a:pt x="202" y="783"/>
                      <a:pt x="216" y="783"/>
                      <a:pt x="232" y="785"/>
                    </a:cubicBezTo>
                    <a:lnTo>
                      <a:pt x="233" y="785"/>
                    </a:lnTo>
                    <a:cubicBezTo>
                      <a:pt x="238" y="786"/>
                      <a:pt x="242" y="786"/>
                      <a:pt x="247" y="787"/>
                    </a:cubicBezTo>
                    <a:cubicBezTo>
                      <a:pt x="248" y="787"/>
                      <a:pt x="249" y="787"/>
                      <a:pt x="250" y="787"/>
                    </a:cubicBezTo>
                    <a:cubicBezTo>
                      <a:pt x="254" y="788"/>
                      <a:pt x="259" y="789"/>
                      <a:pt x="263" y="790"/>
                    </a:cubicBezTo>
                    <a:cubicBezTo>
                      <a:pt x="264" y="790"/>
                      <a:pt x="264" y="790"/>
                      <a:pt x="264" y="790"/>
                    </a:cubicBezTo>
                    <a:cubicBezTo>
                      <a:pt x="269" y="791"/>
                      <a:pt x="273" y="792"/>
                      <a:pt x="278" y="793"/>
                    </a:cubicBezTo>
                    <a:cubicBezTo>
                      <a:pt x="278" y="794"/>
                      <a:pt x="279" y="794"/>
                      <a:pt x="280" y="794"/>
                    </a:cubicBezTo>
                    <a:cubicBezTo>
                      <a:pt x="285" y="795"/>
                      <a:pt x="289" y="797"/>
                      <a:pt x="292" y="798"/>
                    </a:cubicBezTo>
                    <a:cubicBezTo>
                      <a:pt x="293" y="799"/>
                      <a:pt x="294" y="799"/>
                      <a:pt x="294" y="799"/>
                    </a:cubicBezTo>
                    <a:cubicBezTo>
                      <a:pt x="298" y="801"/>
                      <a:pt x="302" y="803"/>
                      <a:pt x="305" y="805"/>
                    </a:cubicBezTo>
                    <a:cubicBezTo>
                      <a:pt x="325" y="819"/>
                      <a:pt x="339" y="834"/>
                      <a:pt x="347" y="844"/>
                    </a:cubicBezTo>
                    <a:cubicBezTo>
                      <a:pt x="349" y="847"/>
                      <a:pt x="351" y="849"/>
                      <a:pt x="352" y="850"/>
                    </a:cubicBezTo>
                    <a:lnTo>
                      <a:pt x="405" y="822"/>
                    </a:lnTo>
                    <a:lnTo>
                      <a:pt x="479" y="782"/>
                    </a:lnTo>
                    <a:lnTo>
                      <a:pt x="482" y="783"/>
                    </a:lnTo>
                    <a:lnTo>
                      <a:pt x="1055" y="1092"/>
                    </a:lnTo>
                    <a:lnTo>
                      <a:pt x="1055" y="1056"/>
                    </a:lnTo>
                    <a:lnTo>
                      <a:pt x="1126" y="1056"/>
                    </a:lnTo>
                    <a:lnTo>
                      <a:pt x="1126" y="907"/>
                    </a:lnTo>
                    <a:lnTo>
                      <a:pt x="1126" y="895"/>
                    </a:lnTo>
                    <a:lnTo>
                      <a:pt x="1126" y="314"/>
                    </a:lnTo>
                    <a:cubicBezTo>
                      <a:pt x="1126" y="296"/>
                      <a:pt x="1123" y="279"/>
                      <a:pt x="1120" y="265"/>
                    </a:cubicBezTo>
                    <a:cubicBezTo>
                      <a:pt x="1115" y="239"/>
                      <a:pt x="1111" y="217"/>
                      <a:pt x="1127" y="197"/>
                    </a:cubicBezTo>
                    <a:cubicBezTo>
                      <a:pt x="1137" y="186"/>
                      <a:pt x="1136" y="178"/>
                      <a:pt x="1133" y="164"/>
                    </a:cubicBezTo>
                  </a:path>
                </a:pathLst>
              </a:custGeom>
              <a:grpFill/>
              <a:ln>
                <a:noFill/>
              </a:ln>
              <a:effectLst/>
            </p:spPr>
            <p:txBody>
              <a:bodyPr wrap="none" anchor="ctr"/>
              <a:lstStyle/>
              <a:p>
                <a:endParaRPr lang="en-US">
                  <a:latin typeface="Gudea" panose="02000000000000000000" pitchFamily="50" charset="0"/>
                </a:endParaRPr>
              </a:p>
            </p:txBody>
          </p:sp>
          <p:sp>
            <p:nvSpPr>
              <p:cNvPr id="30" name="Freeform 23">
                <a:extLst>
                  <a:ext uri="{FF2B5EF4-FFF2-40B4-BE49-F238E27FC236}">
                    <a16:creationId xmlns:a16="http://schemas.microsoft.com/office/drawing/2014/main" id="{5EE6CDF5-9E48-4CF6-8E77-B938C6CBE1DD}"/>
                  </a:ext>
                </a:extLst>
              </p:cNvPr>
              <p:cNvSpPr>
                <a:spLocks noChangeArrowheads="1"/>
              </p:cNvSpPr>
              <p:nvPr/>
            </p:nvSpPr>
            <p:spPr bwMode="auto">
              <a:xfrm>
                <a:off x="5197823" y="3814194"/>
                <a:ext cx="82676" cy="22548"/>
              </a:xfrm>
              <a:custGeom>
                <a:avLst/>
                <a:gdLst>
                  <a:gd name="T0" fmla="*/ 9 w 196"/>
                  <a:gd name="T1" fmla="*/ 49 h 52"/>
                  <a:gd name="T2" fmla="*/ 15 w 196"/>
                  <a:gd name="T3" fmla="*/ 49 h 52"/>
                  <a:gd name="T4" fmla="*/ 98 w 196"/>
                  <a:gd name="T5" fmla="*/ 26 h 52"/>
                  <a:gd name="T6" fmla="*/ 112 w 196"/>
                  <a:gd name="T7" fmla="*/ 20 h 52"/>
                  <a:gd name="T8" fmla="*/ 142 w 196"/>
                  <a:gd name="T9" fmla="*/ 31 h 52"/>
                  <a:gd name="T10" fmla="*/ 167 w 196"/>
                  <a:gd name="T11" fmla="*/ 42 h 52"/>
                  <a:gd name="T12" fmla="*/ 195 w 196"/>
                  <a:gd name="T13" fmla="*/ 37 h 52"/>
                  <a:gd name="T14" fmla="*/ 171 w 196"/>
                  <a:gd name="T15" fmla="*/ 35 h 52"/>
                  <a:gd name="T16" fmla="*/ 132 w 196"/>
                  <a:gd name="T17" fmla="*/ 13 h 52"/>
                  <a:gd name="T18" fmla="*/ 110 w 196"/>
                  <a:gd name="T19" fmla="*/ 0 h 52"/>
                  <a:gd name="T20" fmla="*/ 102 w 196"/>
                  <a:gd name="T21" fmla="*/ 3 h 52"/>
                  <a:gd name="T22" fmla="*/ 83 w 196"/>
                  <a:gd name="T23" fmla="*/ 11 h 52"/>
                  <a:gd name="T24" fmla="*/ 82 w 196"/>
                  <a:gd name="T25" fmla="*/ 11 h 52"/>
                  <a:gd name="T26" fmla="*/ 29 w 196"/>
                  <a:gd name="T27" fmla="*/ 21 h 52"/>
                  <a:gd name="T28" fmla="*/ 29 w 196"/>
                  <a:gd name="T29" fmla="*/ 21 h 52"/>
                  <a:gd name="T30" fmla="*/ 28 w 196"/>
                  <a:gd name="T31" fmla="*/ 21 h 52"/>
                  <a:gd name="T32" fmla="*/ 18 w 196"/>
                  <a:gd name="T33" fmla="*/ 20 h 52"/>
                  <a:gd name="T34" fmla="*/ 12 w 196"/>
                  <a:gd name="T35" fmla="*/ 20 h 52"/>
                  <a:gd name="T36" fmla="*/ 8 w 196"/>
                  <a:gd name="T37" fmla="*/ 20 h 52"/>
                  <a:gd name="T38" fmla="*/ 4 w 196"/>
                  <a:gd name="T39" fmla="*/ 37 h 52"/>
                  <a:gd name="T40" fmla="*/ 0 w 196"/>
                  <a:gd name="T41" fmla="*/ 51 h 52"/>
                  <a:gd name="T42" fmla="*/ 0 w 196"/>
                  <a:gd name="T43" fmla="*/ 51 h 52"/>
                  <a:gd name="T44" fmla="*/ 8 w 196"/>
                  <a:gd name="T45" fmla="*/ 50 h 52"/>
                  <a:gd name="T46" fmla="*/ 9 w 196"/>
                  <a:gd name="T47"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
                    <a:moveTo>
                      <a:pt x="9" y="49"/>
                    </a:moveTo>
                    <a:cubicBezTo>
                      <a:pt x="11" y="49"/>
                      <a:pt x="13" y="49"/>
                      <a:pt x="15" y="49"/>
                    </a:cubicBezTo>
                    <a:cubicBezTo>
                      <a:pt x="40" y="47"/>
                      <a:pt x="85" y="38"/>
                      <a:pt x="98" y="26"/>
                    </a:cubicBezTo>
                    <a:cubicBezTo>
                      <a:pt x="102" y="22"/>
                      <a:pt x="107" y="20"/>
                      <a:pt x="112" y="20"/>
                    </a:cubicBezTo>
                    <a:cubicBezTo>
                      <a:pt x="122" y="20"/>
                      <a:pt x="131" y="26"/>
                      <a:pt x="142" y="31"/>
                    </a:cubicBezTo>
                    <a:cubicBezTo>
                      <a:pt x="150" y="36"/>
                      <a:pt x="159" y="41"/>
                      <a:pt x="167" y="42"/>
                    </a:cubicBezTo>
                    <a:cubicBezTo>
                      <a:pt x="177" y="43"/>
                      <a:pt x="187" y="40"/>
                      <a:pt x="195" y="37"/>
                    </a:cubicBezTo>
                    <a:cubicBezTo>
                      <a:pt x="189" y="36"/>
                      <a:pt x="182" y="36"/>
                      <a:pt x="171" y="35"/>
                    </a:cubicBezTo>
                    <a:cubicBezTo>
                      <a:pt x="152" y="33"/>
                      <a:pt x="141" y="22"/>
                      <a:pt x="132" y="13"/>
                    </a:cubicBezTo>
                    <a:cubicBezTo>
                      <a:pt x="124" y="4"/>
                      <a:pt x="118" y="0"/>
                      <a:pt x="110" y="0"/>
                    </a:cubicBezTo>
                    <a:cubicBezTo>
                      <a:pt x="108" y="0"/>
                      <a:pt x="105" y="1"/>
                      <a:pt x="102" y="3"/>
                    </a:cubicBezTo>
                    <a:cubicBezTo>
                      <a:pt x="95" y="6"/>
                      <a:pt x="89" y="9"/>
                      <a:pt x="83" y="11"/>
                    </a:cubicBezTo>
                    <a:cubicBezTo>
                      <a:pt x="83" y="11"/>
                      <a:pt x="83" y="11"/>
                      <a:pt x="82" y="11"/>
                    </a:cubicBezTo>
                    <a:cubicBezTo>
                      <a:pt x="64" y="18"/>
                      <a:pt x="48" y="21"/>
                      <a:pt x="29" y="21"/>
                    </a:cubicBezTo>
                    <a:lnTo>
                      <a:pt x="29" y="21"/>
                    </a:lnTo>
                    <a:lnTo>
                      <a:pt x="28" y="21"/>
                    </a:lnTo>
                    <a:cubicBezTo>
                      <a:pt x="25" y="21"/>
                      <a:pt x="22" y="21"/>
                      <a:pt x="18" y="20"/>
                    </a:cubicBezTo>
                    <a:cubicBezTo>
                      <a:pt x="16" y="20"/>
                      <a:pt x="14" y="20"/>
                      <a:pt x="12" y="20"/>
                    </a:cubicBezTo>
                    <a:cubicBezTo>
                      <a:pt x="11" y="20"/>
                      <a:pt x="9" y="20"/>
                      <a:pt x="8" y="20"/>
                    </a:cubicBezTo>
                    <a:cubicBezTo>
                      <a:pt x="7" y="25"/>
                      <a:pt x="5" y="31"/>
                      <a:pt x="4" y="37"/>
                    </a:cubicBezTo>
                    <a:cubicBezTo>
                      <a:pt x="2" y="42"/>
                      <a:pt x="1" y="47"/>
                      <a:pt x="0" y="51"/>
                    </a:cubicBezTo>
                    <a:lnTo>
                      <a:pt x="0" y="51"/>
                    </a:lnTo>
                    <a:cubicBezTo>
                      <a:pt x="3" y="51"/>
                      <a:pt x="6" y="50"/>
                      <a:pt x="8" y="50"/>
                    </a:cubicBezTo>
                    <a:cubicBezTo>
                      <a:pt x="8" y="50"/>
                      <a:pt x="9" y="50"/>
                      <a:pt x="9" y="49"/>
                    </a:cubicBezTo>
                  </a:path>
                </a:pathLst>
              </a:custGeom>
              <a:solidFill>
                <a:srgbClr val="B3AA7E"/>
              </a:solidFill>
              <a:ln>
                <a:noFill/>
              </a:ln>
              <a:effectLst/>
            </p:spPr>
            <p:txBody>
              <a:bodyPr wrap="none" anchor="ctr"/>
              <a:lstStyle/>
              <a:p>
                <a:endParaRPr lang="en-US">
                  <a:latin typeface="Gudea" panose="02000000000000000000" pitchFamily="50" charset="0"/>
                </a:endParaRPr>
              </a:p>
            </p:txBody>
          </p:sp>
          <p:sp>
            <p:nvSpPr>
              <p:cNvPr id="31" name="Freeform 24">
                <a:extLst>
                  <a:ext uri="{FF2B5EF4-FFF2-40B4-BE49-F238E27FC236}">
                    <a16:creationId xmlns:a16="http://schemas.microsoft.com/office/drawing/2014/main" id="{7115AEF9-6A53-4F6A-AC75-B5BDB74FF523}"/>
                  </a:ext>
                </a:extLst>
              </p:cNvPr>
              <p:cNvSpPr>
                <a:spLocks noChangeArrowheads="1"/>
              </p:cNvSpPr>
              <p:nvPr/>
            </p:nvSpPr>
            <p:spPr bwMode="auto">
              <a:xfrm>
                <a:off x="5192188" y="3840500"/>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32" name="Freeform 25">
                <a:extLst>
                  <a:ext uri="{FF2B5EF4-FFF2-40B4-BE49-F238E27FC236}">
                    <a16:creationId xmlns:a16="http://schemas.microsoft.com/office/drawing/2014/main" id="{433A5F05-A99A-44CE-B928-56FFC5489157}"/>
                  </a:ext>
                </a:extLst>
              </p:cNvPr>
              <p:cNvSpPr>
                <a:spLocks noChangeArrowheads="1"/>
              </p:cNvSpPr>
              <p:nvPr/>
            </p:nvSpPr>
            <p:spPr bwMode="auto">
              <a:xfrm>
                <a:off x="5177156" y="3724002"/>
                <a:ext cx="187904" cy="140925"/>
              </a:xfrm>
              <a:custGeom>
                <a:avLst/>
                <a:gdLst>
                  <a:gd name="T0" fmla="*/ 92 w 439"/>
                  <a:gd name="T1" fmla="*/ 315 h 330"/>
                  <a:gd name="T2" fmla="*/ 94 w 439"/>
                  <a:gd name="T3" fmla="*/ 318 h 330"/>
                  <a:gd name="T4" fmla="*/ 96 w 439"/>
                  <a:gd name="T5" fmla="*/ 321 h 330"/>
                  <a:gd name="T6" fmla="*/ 138 w 439"/>
                  <a:gd name="T7" fmla="*/ 304 h 330"/>
                  <a:gd name="T8" fmla="*/ 258 w 439"/>
                  <a:gd name="T9" fmla="*/ 296 h 330"/>
                  <a:gd name="T10" fmla="*/ 263 w 439"/>
                  <a:gd name="T11" fmla="*/ 298 h 330"/>
                  <a:gd name="T12" fmla="*/ 263 w 439"/>
                  <a:gd name="T13" fmla="*/ 292 h 330"/>
                  <a:gd name="T14" fmla="*/ 271 w 439"/>
                  <a:gd name="T15" fmla="*/ 293 h 330"/>
                  <a:gd name="T16" fmla="*/ 385 w 439"/>
                  <a:gd name="T17" fmla="*/ 329 h 330"/>
                  <a:gd name="T18" fmla="*/ 438 w 439"/>
                  <a:gd name="T19" fmla="*/ 320 h 330"/>
                  <a:gd name="T20" fmla="*/ 438 w 439"/>
                  <a:gd name="T21" fmla="*/ 306 h 330"/>
                  <a:gd name="T22" fmla="*/ 438 w 439"/>
                  <a:gd name="T23" fmla="*/ 290 h 330"/>
                  <a:gd name="T24" fmla="*/ 438 w 439"/>
                  <a:gd name="T25" fmla="*/ 282 h 330"/>
                  <a:gd name="T26" fmla="*/ 437 w 439"/>
                  <a:gd name="T27" fmla="*/ 278 h 330"/>
                  <a:gd name="T28" fmla="*/ 413 w 439"/>
                  <a:gd name="T29" fmla="*/ 246 h 330"/>
                  <a:gd name="T30" fmla="*/ 385 w 439"/>
                  <a:gd name="T31" fmla="*/ 190 h 330"/>
                  <a:gd name="T32" fmla="*/ 371 w 439"/>
                  <a:gd name="T33" fmla="*/ 160 h 330"/>
                  <a:gd name="T34" fmla="*/ 365 w 439"/>
                  <a:gd name="T35" fmla="*/ 143 h 330"/>
                  <a:gd name="T36" fmla="*/ 365 w 439"/>
                  <a:gd name="T37" fmla="*/ 143 h 330"/>
                  <a:gd name="T38" fmla="*/ 359 w 439"/>
                  <a:gd name="T39" fmla="*/ 133 h 330"/>
                  <a:gd name="T40" fmla="*/ 352 w 439"/>
                  <a:gd name="T41" fmla="*/ 124 h 330"/>
                  <a:gd name="T42" fmla="*/ 343 w 439"/>
                  <a:gd name="T43" fmla="*/ 116 h 330"/>
                  <a:gd name="T44" fmla="*/ 283 w 439"/>
                  <a:gd name="T45" fmla="*/ 56 h 330"/>
                  <a:gd name="T46" fmla="*/ 251 w 439"/>
                  <a:gd name="T47" fmla="*/ 41 h 330"/>
                  <a:gd name="T48" fmla="*/ 208 w 439"/>
                  <a:gd name="T49" fmla="*/ 3 h 330"/>
                  <a:gd name="T50" fmla="*/ 156 w 439"/>
                  <a:gd name="T51" fmla="*/ 8 h 330"/>
                  <a:gd name="T52" fmla="*/ 153 w 439"/>
                  <a:gd name="T53" fmla="*/ 9 h 330"/>
                  <a:gd name="T54" fmla="*/ 112 w 439"/>
                  <a:gd name="T55" fmla="*/ 11 h 330"/>
                  <a:gd name="T56" fmla="*/ 62 w 439"/>
                  <a:gd name="T57" fmla="*/ 23 h 330"/>
                  <a:gd name="T58" fmla="*/ 58 w 439"/>
                  <a:gd name="T59" fmla="*/ 31 h 330"/>
                  <a:gd name="T60" fmla="*/ 53 w 439"/>
                  <a:gd name="T61" fmla="*/ 39 h 330"/>
                  <a:gd name="T62" fmla="*/ 45 w 439"/>
                  <a:gd name="T63" fmla="*/ 44 h 330"/>
                  <a:gd name="T64" fmla="*/ 23 w 439"/>
                  <a:gd name="T65" fmla="*/ 106 h 330"/>
                  <a:gd name="T66" fmla="*/ 56 w 439"/>
                  <a:gd name="T67" fmla="*/ 220 h 330"/>
                  <a:gd name="T68" fmla="*/ 160 w 439"/>
                  <a:gd name="T69" fmla="*/ 200 h 330"/>
                  <a:gd name="T70" fmla="*/ 220 w 439"/>
                  <a:gd name="T71" fmla="*/ 235 h 330"/>
                  <a:gd name="T72" fmla="*/ 272 w 439"/>
                  <a:gd name="T73" fmla="*/ 247 h 330"/>
                  <a:gd name="T74" fmla="*/ 213 w 439"/>
                  <a:gd name="T75" fmla="*/ 265 h 330"/>
                  <a:gd name="T76" fmla="*/ 184 w 439"/>
                  <a:gd name="T77" fmla="*/ 254 h 330"/>
                  <a:gd name="T78" fmla="*/ 154 w 439"/>
                  <a:gd name="T79" fmla="*/ 247 h 330"/>
                  <a:gd name="T80" fmla="*/ 46 w 439"/>
                  <a:gd name="T81" fmla="*/ 276 h 330"/>
                  <a:gd name="T82" fmla="*/ 59 w 439"/>
                  <a:gd name="T83" fmla="*/ 309 h 330"/>
                  <a:gd name="T84" fmla="*/ 67 w 439"/>
                  <a:gd name="T85" fmla="*/ 308 h 330"/>
                  <a:gd name="T86" fmla="*/ 91 w 439"/>
                  <a:gd name="T87" fmla="*/ 31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330">
                    <a:moveTo>
                      <a:pt x="91" y="314"/>
                    </a:moveTo>
                    <a:cubicBezTo>
                      <a:pt x="91" y="314"/>
                      <a:pt x="92" y="314"/>
                      <a:pt x="92" y="315"/>
                    </a:cubicBezTo>
                    <a:lnTo>
                      <a:pt x="92" y="315"/>
                    </a:lnTo>
                    <a:cubicBezTo>
                      <a:pt x="93" y="316"/>
                      <a:pt x="94" y="317"/>
                      <a:pt x="94" y="318"/>
                    </a:cubicBezTo>
                    <a:cubicBezTo>
                      <a:pt x="95" y="321"/>
                      <a:pt x="95" y="321"/>
                      <a:pt x="96" y="321"/>
                    </a:cubicBezTo>
                    <a:lnTo>
                      <a:pt x="96" y="321"/>
                    </a:lnTo>
                    <a:cubicBezTo>
                      <a:pt x="108" y="321"/>
                      <a:pt x="128" y="309"/>
                      <a:pt x="135" y="304"/>
                    </a:cubicBezTo>
                    <a:lnTo>
                      <a:pt x="138" y="304"/>
                    </a:lnTo>
                    <a:cubicBezTo>
                      <a:pt x="138" y="304"/>
                      <a:pt x="234" y="296"/>
                      <a:pt x="249" y="295"/>
                    </a:cubicBezTo>
                    <a:cubicBezTo>
                      <a:pt x="252" y="295"/>
                      <a:pt x="255" y="295"/>
                      <a:pt x="258" y="296"/>
                    </a:cubicBezTo>
                    <a:cubicBezTo>
                      <a:pt x="259" y="296"/>
                      <a:pt x="260" y="296"/>
                      <a:pt x="260" y="296"/>
                    </a:cubicBezTo>
                    <a:cubicBezTo>
                      <a:pt x="261" y="297"/>
                      <a:pt x="262" y="297"/>
                      <a:pt x="263" y="298"/>
                    </a:cubicBezTo>
                    <a:lnTo>
                      <a:pt x="263" y="297"/>
                    </a:lnTo>
                    <a:lnTo>
                      <a:pt x="263" y="292"/>
                    </a:lnTo>
                    <a:lnTo>
                      <a:pt x="263" y="292"/>
                    </a:lnTo>
                    <a:lnTo>
                      <a:pt x="271" y="293"/>
                    </a:lnTo>
                    <a:cubicBezTo>
                      <a:pt x="287" y="296"/>
                      <a:pt x="325" y="305"/>
                      <a:pt x="329" y="319"/>
                    </a:cubicBezTo>
                    <a:cubicBezTo>
                      <a:pt x="332" y="322"/>
                      <a:pt x="353" y="329"/>
                      <a:pt x="385" y="329"/>
                    </a:cubicBezTo>
                    <a:cubicBezTo>
                      <a:pt x="404" y="329"/>
                      <a:pt x="421" y="326"/>
                      <a:pt x="433" y="322"/>
                    </a:cubicBezTo>
                    <a:lnTo>
                      <a:pt x="438" y="320"/>
                    </a:lnTo>
                    <a:lnTo>
                      <a:pt x="438" y="320"/>
                    </a:lnTo>
                    <a:cubicBezTo>
                      <a:pt x="438" y="316"/>
                      <a:pt x="438" y="311"/>
                      <a:pt x="438" y="306"/>
                    </a:cubicBezTo>
                    <a:cubicBezTo>
                      <a:pt x="438" y="302"/>
                      <a:pt x="438" y="298"/>
                      <a:pt x="438" y="294"/>
                    </a:cubicBezTo>
                    <a:cubicBezTo>
                      <a:pt x="438" y="293"/>
                      <a:pt x="438" y="292"/>
                      <a:pt x="438" y="290"/>
                    </a:cubicBezTo>
                    <a:cubicBezTo>
                      <a:pt x="438" y="289"/>
                      <a:pt x="438" y="287"/>
                      <a:pt x="438" y="286"/>
                    </a:cubicBezTo>
                    <a:cubicBezTo>
                      <a:pt x="438" y="285"/>
                      <a:pt x="438" y="283"/>
                      <a:pt x="438" y="282"/>
                    </a:cubicBezTo>
                    <a:cubicBezTo>
                      <a:pt x="438" y="281"/>
                      <a:pt x="438" y="280"/>
                      <a:pt x="437" y="279"/>
                    </a:cubicBezTo>
                    <a:cubicBezTo>
                      <a:pt x="437" y="278"/>
                      <a:pt x="437" y="278"/>
                      <a:pt x="437" y="278"/>
                    </a:cubicBezTo>
                    <a:cubicBezTo>
                      <a:pt x="437" y="277"/>
                      <a:pt x="437" y="275"/>
                      <a:pt x="436" y="274"/>
                    </a:cubicBezTo>
                    <a:cubicBezTo>
                      <a:pt x="432" y="267"/>
                      <a:pt x="422" y="256"/>
                      <a:pt x="413" y="246"/>
                    </a:cubicBezTo>
                    <a:cubicBezTo>
                      <a:pt x="407" y="240"/>
                      <a:pt x="402" y="235"/>
                      <a:pt x="399" y="231"/>
                    </a:cubicBezTo>
                    <a:cubicBezTo>
                      <a:pt x="388" y="221"/>
                      <a:pt x="386" y="203"/>
                      <a:pt x="385" y="190"/>
                    </a:cubicBezTo>
                    <a:cubicBezTo>
                      <a:pt x="385" y="186"/>
                      <a:pt x="385" y="183"/>
                      <a:pt x="385" y="181"/>
                    </a:cubicBezTo>
                    <a:lnTo>
                      <a:pt x="371" y="160"/>
                    </a:lnTo>
                    <a:cubicBezTo>
                      <a:pt x="371" y="160"/>
                      <a:pt x="369" y="153"/>
                      <a:pt x="365" y="144"/>
                    </a:cubicBezTo>
                    <a:cubicBezTo>
                      <a:pt x="365" y="144"/>
                      <a:pt x="365" y="144"/>
                      <a:pt x="365" y="143"/>
                    </a:cubicBezTo>
                    <a:lnTo>
                      <a:pt x="365" y="143"/>
                    </a:lnTo>
                    <a:lnTo>
                      <a:pt x="365" y="143"/>
                    </a:lnTo>
                    <a:cubicBezTo>
                      <a:pt x="363" y="140"/>
                      <a:pt x="362" y="138"/>
                      <a:pt x="360" y="135"/>
                    </a:cubicBezTo>
                    <a:cubicBezTo>
                      <a:pt x="360" y="135"/>
                      <a:pt x="360" y="134"/>
                      <a:pt x="359" y="133"/>
                    </a:cubicBezTo>
                    <a:cubicBezTo>
                      <a:pt x="358" y="131"/>
                      <a:pt x="356" y="129"/>
                      <a:pt x="354" y="126"/>
                    </a:cubicBezTo>
                    <a:cubicBezTo>
                      <a:pt x="353" y="125"/>
                      <a:pt x="353" y="125"/>
                      <a:pt x="352" y="124"/>
                    </a:cubicBezTo>
                    <a:cubicBezTo>
                      <a:pt x="350" y="122"/>
                      <a:pt x="348" y="120"/>
                      <a:pt x="345" y="118"/>
                    </a:cubicBezTo>
                    <a:cubicBezTo>
                      <a:pt x="345" y="117"/>
                      <a:pt x="344" y="117"/>
                      <a:pt x="343" y="116"/>
                    </a:cubicBezTo>
                    <a:cubicBezTo>
                      <a:pt x="340" y="114"/>
                      <a:pt x="336" y="112"/>
                      <a:pt x="332" y="110"/>
                    </a:cubicBezTo>
                    <a:cubicBezTo>
                      <a:pt x="310" y="103"/>
                      <a:pt x="293" y="76"/>
                      <a:pt x="283" y="56"/>
                    </a:cubicBezTo>
                    <a:cubicBezTo>
                      <a:pt x="280" y="50"/>
                      <a:pt x="278" y="45"/>
                      <a:pt x="276" y="41"/>
                    </a:cubicBezTo>
                    <a:lnTo>
                      <a:pt x="251" y="41"/>
                    </a:lnTo>
                    <a:lnTo>
                      <a:pt x="249" y="39"/>
                    </a:lnTo>
                    <a:cubicBezTo>
                      <a:pt x="249" y="39"/>
                      <a:pt x="228" y="13"/>
                      <a:pt x="208" y="3"/>
                    </a:cubicBezTo>
                    <a:cubicBezTo>
                      <a:pt x="204" y="1"/>
                      <a:pt x="199" y="0"/>
                      <a:pt x="193" y="0"/>
                    </a:cubicBezTo>
                    <a:cubicBezTo>
                      <a:pt x="177" y="0"/>
                      <a:pt x="161" y="6"/>
                      <a:pt x="156" y="8"/>
                    </a:cubicBezTo>
                    <a:cubicBezTo>
                      <a:pt x="155" y="8"/>
                      <a:pt x="154" y="8"/>
                      <a:pt x="154" y="8"/>
                    </a:cubicBezTo>
                    <a:lnTo>
                      <a:pt x="153" y="9"/>
                    </a:lnTo>
                    <a:cubicBezTo>
                      <a:pt x="152" y="9"/>
                      <a:pt x="137" y="11"/>
                      <a:pt x="120" y="11"/>
                    </a:cubicBezTo>
                    <a:cubicBezTo>
                      <a:pt x="117" y="11"/>
                      <a:pt x="115" y="11"/>
                      <a:pt x="112" y="11"/>
                    </a:cubicBezTo>
                    <a:cubicBezTo>
                      <a:pt x="100" y="11"/>
                      <a:pt x="89" y="10"/>
                      <a:pt x="81" y="9"/>
                    </a:cubicBezTo>
                    <a:cubicBezTo>
                      <a:pt x="71" y="7"/>
                      <a:pt x="68" y="12"/>
                      <a:pt x="62" y="23"/>
                    </a:cubicBezTo>
                    <a:cubicBezTo>
                      <a:pt x="61" y="26"/>
                      <a:pt x="60" y="28"/>
                      <a:pt x="59" y="30"/>
                    </a:cubicBezTo>
                    <a:cubicBezTo>
                      <a:pt x="59" y="30"/>
                      <a:pt x="59" y="31"/>
                      <a:pt x="58" y="31"/>
                    </a:cubicBezTo>
                    <a:cubicBezTo>
                      <a:pt x="57" y="33"/>
                      <a:pt x="56" y="35"/>
                      <a:pt x="54" y="37"/>
                    </a:cubicBezTo>
                    <a:cubicBezTo>
                      <a:pt x="54" y="38"/>
                      <a:pt x="53" y="38"/>
                      <a:pt x="53" y="39"/>
                    </a:cubicBezTo>
                    <a:cubicBezTo>
                      <a:pt x="52" y="40"/>
                      <a:pt x="50" y="41"/>
                      <a:pt x="49" y="43"/>
                    </a:cubicBezTo>
                    <a:cubicBezTo>
                      <a:pt x="48" y="43"/>
                      <a:pt x="46" y="44"/>
                      <a:pt x="45" y="44"/>
                    </a:cubicBezTo>
                    <a:cubicBezTo>
                      <a:pt x="44" y="45"/>
                      <a:pt x="42" y="46"/>
                      <a:pt x="41" y="46"/>
                    </a:cubicBezTo>
                    <a:cubicBezTo>
                      <a:pt x="38" y="67"/>
                      <a:pt x="34" y="89"/>
                      <a:pt x="23" y="106"/>
                    </a:cubicBezTo>
                    <a:cubicBezTo>
                      <a:pt x="0" y="141"/>
                      <a:pt x="35" y="193"/>
                      <a:pt x="50" y="207"/>
                    </a:cubicBezTo>
                    <a:cubicBezTo>
                      <a:pt x="54" y="210"/>
                      <a:pt x="56" y="214"/>
                      <a:pt x="56" y="220"/>
                    </a:cubicBezTo>
                    <a:cubicBezTo>
                      <a:pt x="93" y="223"/>
                      <a:pt x="112" y="220"/>
                      <a:pt x="145" y="204"/>
                    </a:cubicBezTo>
                    <a:cubicBezTo>
                      <a:pt x="150" y="201"/>
                      <a:pt x="155" y="200"/>
                      <a:pt x="160" y="200"/>
                    </a:cubicBezTo>
                    <a:cubicBezTo>
                      <a:pt x="173" y="200"/>
                      <a:pt x="181" y="208"/>
                      <a:pt x="189" y="217"/>
                    </a:cubicBezTo>
                    <a:cubicBezTo>
                      <a:pt x="197" y="225"/>
                      <a:pt x="206" y="234"/>
                      <a:pt x="220" y="235"/>
                    </a:cubicBezTo>
                    <a:cubicBezTo>
                      <a:pt x="238" y="236"/>
                      <a:pt x="260" y="239"/>
                      <a:pt x="265" y="242"/>
                    </a:cubicBezTo>
                    <a:lnTo>
                      <a:pt x="272" y="247"/>
                    </a:lnTo>
                    <a:lnTo>
                      <a:pt x="265" y="252"/>
                    </a:lnTo>
                    <a:cubicBezTo>
                      <a:pt x="264" y="252"/>
                      <a:pt x="238" y="268"/>
                      <a:pt x="213" y="265"/>
                    </a:cubicBezTo>
                    <a:cubicBezTo>
                      <a:pt x="211" y="265"/>
                      <a:pt x="208" y="264"/>
                      <a:pt x="206" y="264"/>
                    </a:cubicBezTo>
                    <a:cubicBezTo>
                      <a:pt x="199" y="261"/>
                      <a:pt x="191" y="257"/>
                      <a:pt x="184" y="254"/>
                    </a:cubicBezTo>
                    <a:cubicBezTo>
                      <a:pt x="175" y="249"/>
                      <a:pt x="166" y="244"/>
                      <a:pt x="160" y="244"/>
                    </a:cubicBezTo>
                    <a:cubicBezTo>
                      <a:pt x="158" y="245"/>
                      <a:pt x="156" y="245"/>
                      <a:pt x="154" y="247"/>
                    </a:cubicBezTo>
                    <a:cubicBezTo>
                      <a:pt x="136" y="263"/>
                      <a:pt x="84" y="271"/>
                      <a:pt x="63" y="273"/>
                    </a:cubicBezTo>
                    <a:cubicBezTo>
                      <a:pt x="62" y="273"/>
                      <a:pt x="57" y="273"/>
                      <a:pt x="46" y="276"/>
                    </a:cubicBezTo>
                    <a:cubicBezTo>
                      <a:pt x="45" y="288"/>
                      <a:pt x="48" y="296"/>
                      <a:pt x="54" y="303"/>
                    </a:cubicBezTo>
                    <a:cubicBezTo>
                      <a:pt x="56" y="305"/>
                      <a:pt x="58" y="307"/>
                      <a:pt x="59" y="309"/>
                    </a:cubicBezTo>
                    <a:cubicBezTo>
                      <a:pt x="61" y="309"/>
                      <a:pt x="62" y="309"/>
                      <a:pt x="64" y="308"/>
                    </a:cubicBezTo>
                    <a:cubicBezTo>
                      <a:pt x="65" y="308"/>
                      <a:pt x="66" y="308"/>
                      <a:pt x="67" y="308"/>
                    </a:cubicBezTo>
                    <a:cubicBezTo>
                      <a:pt x="70" y="307"/>
                      <a:pt x="72" y="307"/>
                      <a:pt x="75" y="307"/>
                    </a:cubicBezTo>
                    <a:cubicBezTo>
                      <a:pt x="84" y="307"/>
                      <a:pt x="88" y="310"/>
                      <a:pt x="91" y="314"/>
                    </a:cubicBezTo>
                  </a:path>
                </a:pathLst>
              </a:custGeom>
              <a:grpFill/>
              <a:ln>
                <a:noFill/>
              </a:ln>
              <a:effectLst/>
            </p:spPr>
            <p:txBody>
              <a:bodyPr wrap="none" anchor="ctr"/>
              <a:lstStyle/>
              <a:p>
                <a:endParaRPr lang="en-US">
                  <a:latin typeface="Gudea" panose="02000000000000000000" pitchFamily="50" charset="0"/>
                </a:endParaRPr>
              </a:p>
            </p:txBody>
          </p:sp>
          <p:sp>
            <p:nvSpPr>
              <p:cNvPr id="33" name="Freeform 26">
                <a:extLst>
                  <a:ext uri="{FF2B5EF4-FFF2-40B4-BE49-F238E27FC236}">
                    <a16:creationId xmlns:a16="http://schemas.microsoft.com/office/drawing/2014/main" id="{667C0C34-0209-4C79-945D-BC23A1954A84}"/>
                  </a:ext>
                </a:extLst>
              </p:cNvPr>
              <p:cNvSpPr>
                <a:spLocks noChangeArrowheads="1"/>
              </p:cNvSpPr>
              <p:nvPr/>
            </p:nvSpPr>
            <p:spPr bwMode="auto">
              <a:xfrm>
                <a:off x="5205341" y="3855531"/>
                <a:ext cx="82676" cy="48854"/>
              </a:xfrm>
              <a:custGeom>
                <a:avLst/>
                <a:gdLst>
                  <a:gd name="T0" fmla="*/ 163 w 196"/>
                  <a:gd name="T1" fmla="*/ 69 h 113"/>
                  <a:gd name="T2" fmla="*/ 165 w 196"/>
                  <a:gd name="T3" fmla="*/ 69 h 113"/>
                  <a:gd name="T4" fmla="*/ 169 w 196"/>
                  <a:gd name="T5" fmla="*/ 70 h 113"/>
                  <a:gd name="T6" fmla="*/ 184 w 196"/>
                  <a:gd name="T7" fmla="*/ 63 h 113"/>
                  <a:gd name="T8" fmla="*/ 180 w 196"/>
                  <a:gd name="T9" fmla="*/ 57 h 113"/>
                  <a:gd name="T10" fmla="*/ 172 w 196"/>
                  <a:gd name="T11" fmla="*/ 31 h 113"/>
                  <a:gd name="T12" fmla="*/ 182 w 196"/>
                  <a:gd name="T13" fmla="*/ 22 h 113"/>
                  <a:gd name="T14" fmla="*/ 187 w 196"/>
                  <a:gd name="T15" fmla="*/ 19 h 113"/>
                  <a:gd name="T16" fmla="*/ 189 w 196"/>
                  <a:gd name="T17" fmla="*/ 17 h 113"/>
                  <a:gd name="T18" fmla="*/ 191 w 196"/>
                  <a:gd name="T19" fmla="*/ 15 h 113"/>
                  <a:gd name="T20" fmla="*/ 192 w 196"/>
                  <a:gd name="T21" fmla="*/ 12 h 113"/>
                  <a:gd name="T22" fmla="*/ 193 w 196"/>
                  <a:gd name="T23" fmla="*/ 9 h 113"/>
                  <a:gd name="T24" fmla="*/ 194 w 196"/>
                  <a:gd name="T25" fmla="*/ 7 h 113"/>
                  <a:gd name="T26" fmla="*/ 195 w 196"/>
                  <a:gd name="T27" fmla="*/ 3 h 113"/>
                  <a:gd name="T28" fmla="*/ 195 w 196"/>
                  <a:gd name="T29" fmla="*/ 3 h 113"/>
                  <a:gd name="T30" fmla="*/ 183 w 196"/>
                  <a:gd name="T31" fmla="*/ 0 h 113"/>
                  <a:gd name="T32" fmla="*/ 73 w 196"/>
                  <a:gd name="T33" fmla="*/ 8 h 113"/>
                  <a:gd name="T34" fmla="*/ 29 w 196"/>
                  <a:gd name="T35" fmla="*/ 26 h 113"/>
                  <a:gd name="T36" fmla="*/ 29 w 196"/>
                  <a:gd name="T37" fmla="*/ 26 h 113"/>
                  <a:gd name="T38" fmla="*/ 27 w 196"/>
                  <a:gd name="T39" fmla="*/ 25 h 113"/>
                  <a:gd name="T40" fmla="*/ 16 w 196"/>
                  <a:gd name="T41" fmla="*/ 17 h 113"/>
                  <a:gd name="T42" fmla="*/ 7 w 196"/>
                  <a:gd name="T43" fmla="*/ 12 h 113"/>
                  <a:gd name="T44" fmla="*/ 0 w 196"/>
                  <a:gd name="T45" fmla="*/ 13 h 113"/>
                  <a:gd name="T46" fmla="*/ 3 w 196"/>
                  <a:gd name="T47" fmla="*/ 17 h 113"/>
                  <a:gd name="T48" fmla="*/ 52 w 196"/>
                  <a:gd name="T49" fmla="*/ 51 h 113"/>
                  <a:gd name="T50" fmla="*/ 75 w 196"/>
                  <a:gd name="T51" fmla="*/ 83 h 113"/>
                  <a:gd name="T52" fmla="*/ 86 w 196"/>
                  <a:gd name="T53" fmla="*/ 109 h 113"/>
                  <a:gd name="T54" fmla="*/ 91 w 196"/>
                  <a:gd name="T55" fmla="*/ 112 h 113"/>
                  <a:gd name="T56" fmla="*/ 91 w 196"/>
                  <a:gd name="T57" fmla="*/ 112 h 113"/>
                  <a:gd name="T58" fmla="*/ 96 w 196"/>
                  <a:gd name="T59" fmla="*/ 107 h 113"/>
                  <a:gd name="T60" fmla="*/ 110 w 196"/>
                  <a:gd name="T61" fmla="*/ 97 h 113"/>
                  <a:gd name="T62" fmla="*/ 163 w 196"/>
                  <a:gd name="T63"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13">
                    <a:moveTo>
                      <a:pt x="163" y="69"/>
                    </a:moveTo>
                    <a:cubicBezTo>
                      <a:pt x="163" y="69"/>
                      <a:pt x="164" y="69"/>
                      <a:pt x="165" y="69"/>
                    </a:cubicBezTo>
                    <a:cubicBezTo>
                      <a:pt x="166" y="70"/>
                      <a:pt x="168" y="70"/>
                      <a:pt x="169" y="70"/>
                    </a:cubicBezTo>
                    <a:cubicBezTo>
                      <a:pt x="177" y="70"/>
                      <a:pt x="183" y="65"/>
                      <a:pt x="184" y="63"/>
                    </a:cubicBezTo>
                    <a:cubicBezTo>
                      <a:pt x="183" y="62"/>
                      <a:pt x="181" y="59"/>
                      <a:pt x="180" y="57"/>
                    </a:cubicBezTo>
                    <a:cubicBezTo>
                      <a:pt x="175" y="49"/>
                      <a:pt x="169" y="40"/>
                      <a:pt x="172" y="31"/>
                    </a:cubicBezTo>
                    <a:cubicBezTo>
                      <a:pt x="174" y="27"/>
                      <a:pt x="177" y="24"/>
                      <a:pt x="182" y="22"/>
                    </a:cubicBezTo>
                    <a:cubicBezTo>
                      <a:pt x="184" y="21"/>
                      <a:pt x="186" y="20"/>
                      <a:pt x="187" y="19"/>
                    </a:cubicBezTo>
                    <a:cubicBezTo>
                      <a:pt x="188" y="18"/>
                      <a:pt x="188" y="18"/>
                      <a:pt x="189" y="17"/>
                    </a:cubicBezTo>
                    <a:cubicBezTo>
                      <a:pt x="189" y="16"/>
                      <a:pt x="190" y="16"/>
                      <a:pt x="191" y="15"/>
                    </a:cubicBezTo>
                    <a:cubicBezTo>
                      <a:pt x="191" y="14"/>
                      <a:pt x="191" y="13"/>
                      <a:pt x="192" y="12"/>
                    </a:cubicBezTo>
                    <a:cubicBezTo>
                      <a:pt x="192" y="11"/>
                      <a:pt x="193" y="10"/>
                      <a:pt x="193" y="9"/>
                    </a:cubicBezTo>
                    <a:cubicBezTo>
                      <a:pt x="193" y="9"/>
                      <a:pt x="193" y="8"/>
                      <a:pt x="194" y="7"/>
                    </a:cubicBezTo>
                    <a:cubicBezTo>
                      <a:pt x="194" y="6"/>
                      <a:pt x="194" y="5"/>
                      <a:pt x="195" y="3"/>
                    </a:cubicBezTo>
                    <a:lnTo>
                      <a:pt x="195" y="3"/>
                    </a:lnTo>
                    <a:cubicBezTo>
                      <a:pt x="190" y="1"/>
                      <a:pt x="186" y="0"/>
                      <a:pt x="183" y="0"/>
                    </a:cubicBezTo>
                    <a:cubicBezTo>
                      <a:pt x="168" y="1"/>
                      <a:pt x="85" y="7"/>
                      <a:pt x="73" y="8"/>
                    </a:cubicBezTo>
                    <a:cubicBezTo>
                      <a:pt x="66" y="12"/>
                      <a:pt x="44" y="26"/>
                      <a:pt x="29" y="26"/>
                    </a:cubicBezTo>
                    <a:lnTo>
                      <a:pt x="29" y="26"/>
                    </a:lnTo>
                    <a:cubicBezTo>
                      <a:pt x="29" y="26"/>
                      <a:pt x="28" y="26"/>
                      <a:pt x="27" y="25"/>
                    </a:cubicBezTo>
                    <a:cubicBezTo>
                      <a:pt x="20" y="25"/>
                      <a:pt x="17" y="20"/>
                      <a:pt x="16" y="17"/>
                    </a:cubicBezTo>
                    <a:cubicBezTo>
                      <a:pt x="14" y="14"/>
                      <a:pt x="13" y="12"/>
                      <a:pt x="7" y="12"/>
                    </a:cubicBezTo>
                    <a:cubicBezTo>
                      <a:pt x="5" y="12"/>
                      <a:pt x="2" y="12"/>
                      <a:pt x="0" y="13"/>
                    </a:cubicBezTo>
                    <a:cubicBezTo>
                      <a:pt x="1" y="14"/>
                      <a:pt x="2" y="16"/>
                      <a:pt x="3" y="17"/>
                    </a:cubicBezTo>
                    <a:cubicBezTo>
                      <a:pt x="15" y="34"/>
                      <a:pt x="21" y="42"/>
                      <a:pt x="52" y="51"/>
                    </a:cubicBezTo>
                    <a:cubicBezTo>
                      <a:pt x="78" y="58"/>
                      <a:pt x="78" y="70"/>
                      <a:pt x="75" y="83"/>
                    </a:cubicBezTo>
                    <a:cubicBezTo>
                      <a:pt x="73" y="93"/>
                      <a:pt x="72" y="100"/>
                      <a:pt x="86" y="109"/>
                    </a:cubicBezTo>
                    <a:cubicBezTo>
                      <a:pt x="88" y="110"/>
                      <a:pt x="89" y="111"/>
                      <a:pt x="91" y="112"/>
                    </a:cubicBezTo>
                    <a:lnTo>
                      <a:pt x="91" y="112"/>
                    </a:lnTo>
                    <a:cubicBezTo>
                      <a:pt x="93" y="110"/>
                      <a:pt x="95" y="108"/>
                      <a:pt x="96" y="107"/>
                    </a:cubicBezTo>
                    <a:cubicBezTo>
                      <a:pt x="100" y="105"/>
                      <a:pt x="105" y="101"/>
                      <a:pt x="110" y="97"/>
                    </a:cubicBezTo>
                    <a:cubicBezTo>
                      <a:pt x="133" y="79"/>
                      <a:pt x="152" y="66"/>
                      <a:pt x="163" y="69"/>
                    </a:cubicBezTo>
                  </a:path>
                </a:pathLst>
              </a:custGeom>
              <a:grpFill/>
              <a:ln>
                <a:noFill/>
              </a:ln>
              <a:effectLst/>
            </p:spPr>
            <p:txBody>
              <a:bodyPr wrap="none" anchor="ctr"/>
              <a:lstStyle/>
              <a:p>
                <a:endParaRPr lang="en-US">
                  <a:latin typeface="Gudea" panose="02000000000000000000" pitchFamily="50" charset="0"/>
                </a:endParaRPr>
              </a:p>
            </p:txBody>
          </p:sp>
          <p:sp>
            <p:nvSpPr>
              <p:cNvPr id="34" name="Freeform 27">
                <a:extLst>
                  <a:ext uri="{FF2B5EF4-FFF2-40B4-BE49-F238E27FC236}">
                    <a16:creationId xmlns:a16="http://schemas.microsoft.com/office/drawing/2014/main" id="{0367A4A2-B022-4536-9E4A-33DB29DBC4B7}"/>
                  </a:ext>
                </a:extLst>
              </p:cNvPr>
              <p:cNvSpPr>
                <a:spLocks noChangeArrowheads="1"/>
              </p:cNvSpPr>
              <p:nvPr/>
            </p:nvSpPr>
            <p:spPr bwMode="auto">
              <a:xfrm>
                <a:off x="6210621" y="3906266"/>
                <a:ext cx="394595" cy="272455"/>
              </a:xfrm>
              <a:custGeom>
                <a:avLst/>
                <a:gdLst>
                  <a:gd name="T0" fmla="*/ 422 w 924"/>
                  <a:gd name="T1" fmla="*/ 499 h 641"/>
                  <a:gd name="T2" fmla="*/ 584 w 924"/>
                  <a:gd name="T3" fmla="*/ 476 h 641"/>
                  <a:gd name="T4" fmla="*/ 646 w 924"/>
                  <a:gd name="T5" fmla="*/ 476 h 641"/>
                  <a:gd name="T6" fmla="*/ 757 w 924"/>
                  <a:gd name="T7" fmla="*/ 455 h 641"/>
                  <a:gd name="T8" fmla="*/ 785 w 924"/>
                  <a:gd name="T9" fmla="*/ 445 h 641"/>
                  <a:gd name="T10" fmla="*/ 876 w 924"/>
                  <a:gd name="T11" fmla="*/ 451 h 641"/>
                  <a:gd name="T12" fmla="*/ 908 w 924"/>
                  <a:gd name="T13" fmla="*/ 405 h 641"/>
                  <a:gd name="T14" fmla="*/ 855 w 924"/>
                  <a:gd name="T15" fmla="*/ 363 h 641"/>
                  <a:gd name="T16" fmla="*/ 803 w 924"/>
                  <a:gd name="T17" fmla="*/ 297 h 641"/>
                  <a:gd name="T18" fmla="*/ 765 w 924"/>
                  <a:gd name="T19" fmla="*/ 245 h 641"/>
                  <a:gd name="T20" fmla="*/ 691 w 924"/>
                  <a:gd name="T21" fmla="*/ 200 h 641"/>
                  <a:gd name="T22" fmla="*/ 677 w 924"/>
                  <a:gd name="T23" fmla="*/ 176 h 641"/>
                  <a:gd name="T24" fmla="*/ 637 w 924"/>
                  <a:gd name="T25" fmla="*/ 153 h 641"/>
                  <a:gd name="T26" fmla="*/ 664 w 924"/>
                  <a:gd name="T27" fmla="*/ 123 h 641"/>
                  <a:gd name="T28" fmla="*/ 648 w 924"/>
                  <a:gd name="T29" fmla="*/ 73 h 641"/>
                  <a:gd name="T30" fmla="*/ 644 w 924"/>
                  <a:gd name="T31" fmla="*/ 67 h 641"/>
                  <a:gd name="T32" fmla="*/ 640 w 924"/>
                  <a:gd name="T33" fmla="*/ 60 h 641"/>
                  <a:gd name="T34" fmla="*/ 634 w 924"/>
                  <a:gd name="T35" fmla="*/ 51 h 641"/>
                  <a:gd name="T36" fmla="*/ 599 w 924"/>
                  <a:gd name="T37" fmla="*/ 8 h 641"/>
                  <a:gd name="T38" fmla="*/ 596 w 924"/>
                  <a:gd name="T39" fmla="*/ 5 h 641"/>
                  <a:gd name="T40" fmla="*/ 590 w 924"/>
                  <a:gd name="T41" fmla="*/ 4 h 641"/>
                  <a:gd name="T42" fmla="*/ 576 w 924"/>
                  <a:gd name="T43" fmla="*/ 0 h 641"/>
                  <a:gd name="T44" fmla="*/ 519 w 924"/>
                  <a:gd name="T45" fmla="*/ 43 h 641"/>
                  <a:gd name="T46" fmla="*/ 501 w 924"/>
                  <a:gd name="T47" fmla="*/ 72 h 641"/>
                  <a:gd name="T48" fmla="*/ 361 w 924"/>
                  <a:gd name="T49" fmla="*/ 158 h 641"/>
                  <a:gd name="T50" fmla="*/ 327 w 924"/>
                  <a:gd name="T51" fmla="*/ 161 h 641"/>
                  <a:gd name="T52" fmla="*/ 326 w 924"/>
                  <a:gd name="T53" fmla="*/ 176 h 641"/>
                  <a:gd name="T54" fmla="*/ 266 w 924"/>
                  <a:gd name="T55" fmla="*/ 233 h 641"/>
                  <a:gd name="T56" fmla="*/ 228 w 924"/>
                  <a:gd name="T57" fmla="*/ 244 h 641"/>
                  <a:gd name="T58" fmla="*/ 159 w 924"/>
                  <a:gd name="T59" fmla="*/ 269 h 641"/>
                  <a:gd name="T60" fmla="*/ 130 w 924"/>
                  <a:gd name="T61" fmla="*/ 257 h 641"/>
                  <a:gd name="T62" fmla="*/ 87 w 924"/>
                  <a:gd name="T63" fmla="*/ 285 h 641"/>
                  <a:gd name="T64" fmla="*/ 69 w 924"/>
                  <a:gd name="T65" fmla="*/ 277 h 641"/>
                  <a:gd name="T66" fmla="*/ 65 w 924"/>
                  <a:gd name="T67" fmla="*/ 280 h 641"/>
                  <a:gd name="T68" fmla="*/ 55 w 924"/>
                  <a:gd name="T69" fmla="*/ 290 h 641"/>
                  <a:gd name="T70" fmla="*/ 45 w 924"/>
                  <a:gd name="T71" fmla="*/ 302 h 641"/>
                  <a:gd name="T72" fmla="*/ 37 w 924"/>
                  <a:gd name="T73" fmla="*/ 317 h 641"/>
                  <a:gd name="T74" fmla="*/ 0 w 924"/>
                  <a:gd name="T75" fmla="*/ 392 h 641"/>
                  <a:gd name="T76" fmla="*/ 10 w 924"/>
                  <a:gd name="T77" fmla="*/ 454 h 641"/>
                  <a:gd name="T78" fmla="*/ 31 w 924"/>
                  <a:gd name="T79" fmla="*/ 512 h 641"/>
                  <a:gd name="T80" fmla="*/ 44 w 924"/>
                  <a:gd name="T81" fmla="*/ 560 h 641"/>
                  <a:gd name="T82" fmla="*/ 64 w 924"/>
                  <a:gd name="T83" fmla="*/ 587 h 641"/>
                  <a:gd name="T84" fmla="*/ 106 w 924"/>
                  <a:gd name="T85" fmla="*/ 627 h 641"/>
                  <a:gd name="T86" fmla="*/ 111 w 924"/>
                  <a:gd name="T87" fmla="*/ 636 h 641"/>
                  <a:gd name="T88" fmla="*/ 115 w 924"/>
                  <a:gd name="T89" fmla="*/ 640 h 641"/>
                  <a:gd name="T90" fmla="*/ 115 w 924"/>
                  <a:gd name="T91" fmla="*/ 640 h 641"/>
                  <a:gd name="T92" fmla="*/ 117 w 924"/>
                  <a:gd name="T93" fmla="*/ 637 h 641"/>
                  <a:gd name="T94" fmla="*/ 130 w 924"/>
                  <a:gd name="T95" fmla="*/ 590 h 641"/>
                  <a:gd name="T96" fmla="*/ 130 w 924"/>
                  <a:gd name="T97" fmla="*/ 585 h 641"/>
                  <a:gd name="T98" fmla="*/ 177 w 924"/>
                  <a:gd name="T99" fmla="*/ 569 h 641"/>
                  <a:gd name="T100" fmla="*/ 271 w 924"/>
                  <a:gd name="T101" fmla="*/ 568 h 641"/>
                  <a:gd name="T102" fmla="*/ 271 w 924"/>
                  <a:gd name="T103" fmla="*/ 521 h 641"/>
                  <a:gd name="T104" fmla="*/ 357 w 924"/>
                  <a:gd name="T105" fmla="*/ 4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4" h="641">
                    <a:moveTo>
                      <a:pt x="357" y="456"/>
                    </a:moveTo>
                    <a:cubicBezTo>
                      <a:pt x="389" y="456"/>
                      <a:pt x="415" y="490"/>
                      <a:pt x="422" y="499"/>
                    </a:cubicBezTo>
                    <a:lnTo>
                      <a:pt x="560" y="526"/>
                    </a:lnTo>
                    <a:cubicBezTo>
                      <a:pt x="563" y="513"/>
                      <a:pt x="571" y="484"/>
                      <a:pt x="584" y="476"/>
                    </a:cubicBezTo>
                    <a:cubicBezTo>
                      <a:pt x="592" y="471"/>
                      <a:pt x="604" y="472"/>
                      <a:pt x="617" y="475"/>
                    </a:cubicBezTo>
                    <a:cubicBezTo>
                      <a:pt x="628" y="477"/>
                      <a:pt x="639" y="479"/>
                      <a:pt x="646" y="476"/>
                    </a:cubicBezTo>
                    <a:cubicBezTo>
                      <a:pt x="665" y="466"/>
                      <a:pt x="695" y="451"/>
                      <a:pt x="729" y="451"/>
                    </a:cubicBezTo>
                    <a:cubicBezTo>
                      <a:pt x="740" y="451"/>
                      <a:pt x="750" y="454"/>
                      <a:pt x="757" y="455"/>
                    </a:cubicBezTo>
                    <a:cubicBezTo>
                      <a:pt x="762" y="457"/>
                      <a:pt x="767" y="458"/>
                      <a:pt x="770" y="458"/>
                    </a:cubicBezTo>
                    <a:cubicBezTo>
                      <a:pt x="774" y="458"/>
                      <a:pt x="779" y="457"/>
                      <a:pt x="785" y="445"/>
                    </a:cubicBezTo>
                    <a:cubicBezTo>
                      <a:pt x="788" y="439"/>
                      <a:pt x="795" y="431"/>
                      <a:pt x="811" y="431"/>
                    </a:cubicBezTo>
                    <a:cubicBezTo>
                      <a:pt x="835" y="431"/>
                      <a:pt x="868" y="447"/>
                      <a:pt x="876" y="451"/>
                    </a:cubicBezTo>
                    <a:lnTo>
                      <a:pt x="923" y="443"/>
                    </a:lnTo>
                    <a:lnTo>
                      <a:pt x="908" y="405"/>
                    </a:lnTo>
                    <a:cubicBezTo>
                      <a:pt x="893" y="399"/>
                      <a:pt x="867" y="385"/>
                      <a:pt x="858" y="372"/>
                    </a:cubicBezTo>
                    <a:cubicBezTo>
                      <a:pt x="856" y="369"/>
                      <a:pt x="855" y="366"/>
                      <a:pt x="855" y="363"/>
                    </a:cubicBezTo>
                    <a:cubicBezTo>
                      <a:pt x="855" y="350"/>
                      <a:pt x="855" y="338"/>
                      <a:pt x="829" y="316"/>
                    </a:cubicBezTo>
                    <a:cubicBezTo>
                      <a:pt x="819" y="308"/>
                      <a:pt x="810" y="302"/>
                      <a:pt x="803" y="297"/>
                    </a:cubicBezTo>
                    <a:cubicBezTo>
                      <a:pt x="789" y="288"/>
                      <a:pt x="779" y="281"/>
                      <a:pt x="779" y="269"/>
                    </a:cubicBezTo>
                    <a:cubicBezTo>
                      <a:pt x="779" y="262"/>
                      <a:pt x="776" y="258"/>
                      <a:pt x="765" y="245"/>
                    </a:cubicBezTo>
                    <a:cubicBezTo>
                      <a:pt x="760" y="240"/>
                      <a:pt x="755" y="234"/>
                      <a:pt x="748" y="226"/>
                    </a:cubicBezTo>
                    <a:cubicBezTo>
                      <a:pt x="726" y="200"/>
                      <a:pt x="691" y="200"/>
                      <a:pt x="691" y="200"/>
                    </a:cubicBezTo>
                    <a:lnTo>
                      <a:pt x="687" y="200"/>
                    </a:lnTo>
                    <a:lnTo>
                      <a:pt x="677" y="176"/>
                    </a:lnTo>
                    <a:lnTo>
                      <a:pt x="645" y="170"/>
                    </a:lnTo>
                    <a:cubicBezTo>
                      <a:pt x="644" y="170"/>
                      <a:pt x="636" y="163"/>
                      <a:pt x="637" y="153"/>
                    </a:cubicBezTo>
                    <a:cubicBezTo>
                      <a:pt x="637" y="145"/>
                      <a:pt x="644" y="138"/>
                      <a:pt x="656" y="132"/>
                    </a:cubicBezTo>
                    <a:cubicBezTo>
                      <a:pt x="660" y="130"/>
                      <a:pt x="663" y="127"/>
                      <a:pt x="664" y="123"/>
                    </a:cubicBezTo>
                    <a:cubicBezTo>
                      <a:pt x="667" y="113"/>
                      <a:pt x="659" y="97"/>
                      <a:pt x="653" y="85"/>
                    </a:cubicBezTo>
                    <a:cubicBezTo>
                      <a:pt x="651" y="81"/>
                      <a:pt x="649" y="76"/>
                      <a:pt x="648" y="73"/>
                    </a:cubicBezTo>
                    <a:cubicBezTo>
                      <a:pt x="647" y="72"/>
                      <a:pt x="647" y="71"/>
                      <a:pt x="645" y="69"/>
                    </a:cubicBezTo>
                    <a:cubicBezTo>
                      <a:pt x="645" y="68"/>
                      <a:pt x="645" y="67"/>
                      <a:pt x="644" y="67"/>
                    </a:cubicBezTo>
                    <a:cubicBezTo>
                      <a:pt x="643" y="65"/>
                      <a:pt x="642" y="64"/>
                      <a:pt x="641" y="62"/>
                    </a:cubicBezTo>
                    <a:cubicBezTo>
                      <a:pt x="641" y="61"/>
                      <a:pt x="640" y="60"/>
                      <a:pt x="640" y="60"/>
                    </a:cubicBezTo>
                    <a:cubicBezTo>
                      <a:pt x="638" y="57"/>
                      <a:pt x="636" y="55"/>
                      <a:pt x="634" y="52"/>
                    </a:cubicBezTo>
                    <a:cubicBezTo>
                      <a:pt x="634" y="52"/>
                      <a:pt x="634" y="52"/>
                      <a:pt x="634" y="51"/>
                    </a:cubicBezTo>
                    <a:cubicBezTo>
                      <a:pt x="624" y="39"/>
                      <a:pt x="612" y="24"/>
                      <a:pt x="601" y="11"/>
                    </a:cubicBezTo>
                    <a:cubicBezTo>
                      <a:pt x="601" y="10"/>
                      <a:pt x="600" y="9"/>
                      <a:pt x="599" y="8"/>
                    </a:cubicBezTo>
                    <a:cubicBezTo>
                      <a:pt x="598" y="7"/>
                      <a:pt x="597" y="6"/>
                      <a:pt x="596" y="5"/>
                    </a:cubicBezTo>
                    <a:lnTo>
                      <a:pt x="596" y="5"/>
                    </a:lnTo>
                    <a:cubicBezTo>
                      <a:pt x="595" y="4"/>
                      <a:pt x="593" y="4"/>
                      <a:pt x="592" y="4"/>
                    </a:cubicBezTo>
                    <a:cubicBezTo>
                      <a:pt x="591" y="4"/>
                      <a:pt x="590" y="4"/>
                      <a:pt x="590" y="4"/>
                    </a:cubicBezTo>
                    <a:cubicBezTo>
                      <a:pt x="587" y="3"/>
                      <a:pt x="585" y="2"/>
                      <a:pt x="583" y="1"/>
                    </a:cubicBezTo>
                    <a:cubicBezTo>
                      <a:pt x="581" y="0"/>
                      <a:pt x="579" y="0"/>
                      <a:pt x="576" y="0"/>
                    </a:cubicBezTo>
                    <a:cubicBezTo>
                      <a:pt x="562" y="0"/>
                      <a:pt x="539" y="13"/>
                      <a:pt x="527" y="25"/>
                    </a:cubicBezTo>
                    <a:cubicBezTo>
                      <a:pt x="520" y="32"/>
                      <a:pt x="520" y="37"/>
                      <a:pt x="519" y="43"/>
                    </a:cubicBezTo>
                    <a:cubicBezTo>
                      <a:pt x="519" y="48"/>
                      <a:pt x="518" y="55"/>
                      <a:pt x="511" y="61"/>
                    </a:cubicBezTo>
                    <a:cubicBezTo>
                      <a:pt x="509" y="64"/>
                      <a:pt x="505" y="67"/>
                      <a:pt x="501" y="72"/>
                    </a:cubicBezTo>
                    <a:cubicBezTo>
                      <a:pt x="484" y="87"/>
                      <a:pt x="457" y="113"/>
                      <a:pt x="437" y="137"/>
                    </a:cubicBezTo>
                    <a:cubicBezTo>
                      <a:pt x="420" y="159"/>
                      <a:pt x="389" y="159"/>
                      <a:pt x="361" y="158"/>
                    </a:cubicBezTo>
                    <a:cubicBezTo>
                      <a:pt x="357" y="158"/>
                      <a:pt x="354" y="158"/>
                      <a:pt x="351" y="158"/>
                    </a:cubicBezTo>
                    <a:cubicBezTo>
                      <a:pt x="342" y="158"/>
                      <a:pt x="332" y="159"/>
                      <a:pt x="327" y="161"/>
                    </a:cubicBezTo>
                    <a:cubicBezTo>
                      <a:pt x="324" y="163"/>
                      <a:pt x="323" y="164"/>
                      <a:pt x="323" y="167"/>
                    </a:cubicBezTo>
                    <a:cubicBezTo>
                      <a:pt x="323" y="169"/>
                      <a:pt x="324" y="171"/>
                      <a:pt x="326" y="176"/>
                    </a:cubicBezTo>
                    <a:cubicBezTo>
                      <a:pt x="329" y="183"/>
                      <a:pt x="333" y="193"/>
                      <a:pt x="324" y="201"/>
                    </a:cubicBezTo>
                    <a:cubicBezTo>
                      <a:pt x="312" y="211"/>
                      <a:pt x="285" y="224"/>
                      <a:pt x="266" y="233"/>
                    </a:cubicBezTo>
                    <a:cubicBezTo>
                      <a:pt x="262" y="235"/>
                      <a:pt x="258" y="237"/>
                      <a:pt x="255" y="238"/>
                    </a:cubicBezTo>
                    <a:cubicBezTo>
                      <a:pt x="249" y="241"/>
                      <a:pt x="240" y="242"/>
                      <a:pt x="228" y="244"/>
                    </a:cubicBezTo>
                    <a:cubicBezTo>
                      <a:pt x="209" y="247"/>
                      <a:pt x="182" y="250"/>
                      <a:pt x="173" y="262"/>
                    </a:cubicBezTo>
                    <a:cubicBezTo>
                      <a:pt x="169" y="267"/>
                      <a:pt x="164" y="269"/>
                      <a:pt x="159" y="269"/>
                    </a:cubicBezTo>
                    <a:cubicBezTo>
                      <a:pt x="152" y="269"/>
                      <a:pt x="147" y="266"/>
                      <a:pt x="141" y="262"/>
                    </a:cubicBezTo>
                    <a:cubicBezTo>
                      <a:pt x="137" y="260"/>
                      <a:pt x="133" y="257"/>
                      <a:pt x="130" y="257"/>
                    </a:cubicBezTo>
                    <a:cubicBezTo>
                      <a:pt x="129" y="257"/>
                      <a:pt x="127" y="257"/>
                      <a:pt x="124" y="261"/>
                    </a:cubicBezTo>
                    <a:cubicBezTo>
                      <a:pt x="113" y="277"/>
                      <a:pt x="100" y="285"/>
                      <a:pt x="87" y="285"/>
                    </a:cubicBezTo>
                    <a:cubicBezTo>
                      <a:pt x="82" y="285"/>
                      <a:pt x="77" y="284"/>
                      <a:pt x="73" y="281"/>
                    </a:cubicBezTo>
                    <a:cubicBezTo>
                      <a:pt x="71" y="280"/>
                      <a:pt x="70" y="278"/>
                      <a:pt x="69" y="277"/>
                    </a:cubicBezTo>
                    <a:lnTo>
                      <a:pt x="69" y="277"/>
                    </a:lnTo>
                    <a:cubicBezTo>
                      <a:pt x="67" y="278"/>
                      <a:pt x="66" y="279"/>
                      <a:pt x="65" y="280"/>
                    </a:cubicBezTo>
                    <a:cubicBezTo>
                      <a:pt x="63" y="282"/>
                      <a:pt x="61" y="284"/>
                      <a:pt x="59" y="285"/>
                    </a:cubicBezTo>
                    <a:cubicBezTo>
                      <a:pt x="58" y="287"/>
                      <a:pt x="56" y="289"/>
                      <a:pt x="55" y="290"/>
                    </a:cubicBezTo>
                    <a:cubicBezTo>
                      <a:pt x="53" y="292"/>
                      <a:pt x="51" y="294"/>
                      <a:pt x="50" y="295"/>
                    </a:cubicBezTo>
                    <a:cubicBezTo>
                      <a:pt x="48" y="297"/>
                      <a:pt x="47" y="300"/>
                      <a:pt x="45" y="302"/>
                    </a:cubicBezTo>
                    <a:cubicBezTo>
                      <a:pt x="44" y="303"/>
                      <a:pt x="43" y="304"/>
                      <a:pt x="42" y="306"/>
                    </a:cubicBezTo>
                    <a:cubicBezTo>
                      <a:pt x="40" y="310"/>
                      <a:pt x="38" y="313"/>
                      <a:pt x="37" y="317"/>
                    </a:cubicBezTo>
                    <a:cubicBezTo>
                      <a:pt x="31" y="334"/>
                      <a:pt x="22" y="349"/>
                      <a:pt x="14" y="363"/>
                    </a:cubicBezTo>
                    <a:cubicBezTo>
                      <a:pt x="6" y="375"/>
                      <a:pt x="0" y="386"/>
                      <a:pt x="0" y="392"/>
                    </a:cubicBezTo>
                    <a:cubicBezTo>
                      <a:pt x="0" y="397"/>
                      <a:pt x="2" y="404"/>
                      <a:pt x="4" y="413"/>
                    </a:cubicBezTo>
                    <a:cubicBezTo>
                      <a:pt x="6" y="424"/>
                      <a:pt x="10" y="438"/>
                      <a:pt x="10" y="454"/>
                    </a:cubicBezTo>
                    <a:cubicBezTo>
                      <a:pt x="10" y="464"/>
                      <a:pt x="11" y="471"/>
                      <a:pt x="13" y="478"/>
                    </a:cubicBezTo>
                    <a:cubicBezTo>
                      <a:pt x="16" y="490"/>
                      <a:pt x="22" y="499"/>
                      <a:pt x="31" y="512"/>
                    </a:cubicBezTo>
                    <a:cubicBezTo>
                      <a:pt x="41" y="526"/>
                      <a:pt x="44" y="542"/>
                      <a:pt x="44" y="552"/>
                    </a:cubicBezTo>
                    <a:cubicBezTo>
                      <a:pt x="44" y="555"/>
                      <a:pt x="44" y="558"/>
                      <a:pt x="44" y="560"/>
                    </a:cubicBezTo>
                    <a:cubicBezTo>
                      <a:pt x="46" y="563"/>
                      <a:pt x="51" y="571"/>
                      <a:pt x="59" y="582"/>
                    </a:cubicBezTo>
                    <a:cubicBezTo>
                      <a:pt x="61" y="584"/>
                      <a:pt x="62" y="586"/>
                      <a:pt x="64" y="587"/>
                    </a:cubicBezTo>
                    <a:cubicBezTo>
                      <a:pt x="69" y="592"/>
                      <a:pt x="75" y="598"/>
                      <a:pt x="82" y="604"/>
                    </a:cubicBezTo>
                    <a:cubicBezTo>
                      <a:pt x="92" y="612"/>
                      <a:pt x="101" y="620"/>
                      <a:pt x="106" y="627"/>
                    </a:cubicBezTo>
                    <a:cubicBezTo>
                      <a:pt x="108" y="629"/>
                      <a:pt x="109" y="632"/>
                      <a:pt x="109" y="634"/>
                    </a:cubicBezTo>
                    <a:cubicBezTo>
                      <a:pt x="110" y="634"/>
                      <a:pt x="110" y="635"/>
                      <a:pt x="111" y="636"/>
                    </a:cubicBezTo>
                    <a:lnTo>
                      <a:pt x="111" y="636"/>
                    </a:lnTo>
                    <a:cubicBezTo>
                      <a:pt x="112" y="638"/>
                      <a:pt x="113" y="639"/>
                      <a:pt x="115" y="640"/>
                    </a:cubicBezTo>
                    <a:lnTo>
                      <a:pt x="115" y="640"/>
                    </a:lnTo>
                    <a:lnTo>
                      <a:pt x="115" y="640"/>
                    </a:lnTo>
                    <a:cubicBezTo>
                      <a:pt x="116" y="639"/>
                      <a:pt x="116" y="638"/>
                      <a:pt x="117" y="637"/>
                    </a:cubicBezTo>
                    <a:lnTo>
                      <a:pt x="117" y="637"/>
                    </a:lnTo>
                    <a:cubicBezTo>
                      <a:pt x="119" y="635"/>
                      <a:pt x="120" y="632"/>
                      <a:pt x="122" y="630"/>
                    </a:cubicBezTo>
                    <a:cubicBezTo>
                      <a:pt x="130" y="615"/>
                      <a:pt x="131" y="598"/>
                      <a:pt x="130" y="590"/>
                    </a:cubicBezTo>
                    <a:cubicBezTo>
                      <a:pt x="130" y="589"/>
                      <a:pt x="130" y="587"/>
                      <a:pt x="130" y="587"/>
                    </a:cubicBezTo>
                    <a:cubicBezTo>
                      <a:pt x="130" y="586"/>
                      <a:pt x="130" y="585"/>
                      <a:pt x="130" y="585"/>
                    </a:cubicBezTo>
                    <a:lnTo>
                      <a:pt x="129" y="580"/>
                    </a:lnTo>
                    <a:lnTo>
                      <a:pt x="177" y="569"/>
                    </a:lnTo>
                    <a:lnTo>
                      <a:pt x="211" y="560"/>
                    </a:lnTo>
                    <a:lnTo>
                      <a:pt x="271" y="568"/>
                    </a:lnTo>
                    <a:lnTo>
                      <a:pt x="271" y="568"/>
                    </a:lnTo>
                    <a:lnTo>
                      <a:pt x="271" y="521"/>
                    </a:lnTo>
                    <a:lnTo>
                      <a:pt x="272" y="520"/>
                    </a:lnTo>
                    <a:cubicBezTo>
                      <a:pt x="274" y="517"/>
                      <a:pt x="321" y="456"/>
                      <a:pt x="357" y="456"/>
                    </a:cubicBezTo>
                  </a:path>
                </a:pathLst>
              </a:custGeom>
              <a:grpFill/>
              <a:ln>
                <a:noFill/>
              </a:ln>
              <a:effectLst/>
            </p:spPr>
            <p:txBody>
              <a:bodyPr wrap="none" anchor="ctr"/>
              <a:lstStyle/>
              <a:p>
                <a:endParaRPr lang="en-US">
                  <a:latin typeface="Gudea" panose="02000000000000000000" pitchFamily="50" charset="0"/>
                </a:endParaRPr>
              </a:p>
            </p:txBody>
          </p:sp>
          <p:sp>
            <p:nvSpPr>
              <p:cNvPr id="36" name="Freeform 29">
                <a:extLst>
                  <a:ext uri="{FF2B5EF4-FFF2-40B4-BE49-F238E27FC236}">
                    <a16:creationId xmlns:a16="http://schemas.microsoft.com/office/drawing/2014/main" id="{335139AC-A96A-40F4-9FA4-D8464C920999}"/>
                  </a:ext>
                </a:extLst>
              </p:cNvPr>
              <p:cNvSpPr>
                <a:spLocks noChangeArrowheads="1"/>
              </p:cNvSpPr>
              <p:nvPr/>
            </p:nvSpPr>
            <p:spPr bwMode="auto">
              <a:xfrm>
                <a:off x="5767169" y="3863048"/>
                <a:ext cx="92070" cy="195416"/>
              </a:xfrm>
              <a:custGeom>
                <a:avLst/>
                <a:gdLst>
                  <a:gd name="T0" fmla="*/ 141 w 217"/>
                  <a:gd name="T1" fmla="*/ 353 h 458"/>
                  <a:gd name="T2" fmla="*/ 174 w 217"/>
                  <a:gd name="T3" fmla="*/ 233 h 458"/>
                  <a:gd name="T4" fmla="*/ 210 w 217"/>
                  <a:gd name="T5" fmla="*/ 85 h 458"/>
                  <a:gd name="T6" fmla="*/ 203 w 217"/>
                  <a:gd name="T7" fmla="*/ 41 h 458"/>
                  <a:gd name="T8" fmla="*/ 192 w 217"/>
                  <a:gd name="T9" fmla="*/ 40 h 458"/>
                  <a:gd name="T10" fmla="*/ 182 w 217"/>
                  <a:gd name="T11" fmla="*/ 37 h 458"/>
                  <a:gd name="T12" fmla="*/ 167 w 217"/>
                  <a:gd name="T13" fmla="*/ 14 h 458"/>
                  <a:gd name="T14" fmla="*/ 153 w 217"/>
                  <a:gd name="T15" fmla="*/ 0 h 458"/>
                  <a:gd name="T16" fmla="*/ 149 w 217"/>
                  <a:gd name="T17" fmla="*/ 1 h 458"/>
                  <a:gd name="T18" fmla="*/ 145 w 217"/>
                  <a:gd name="T19" fmla="*/ 2 h 458"/>
                  <a:gd name="T20" fmla="*/ 142 w 217"/>
                  <a:gd name="T21" fmla="*/ 5 h 458"/>
                  <a:gd name="T22" fmla="*/ 138 w 217"/>
                  <a:gd name="T23" fmla="*/ 29 h 458"/>
                  <a:gd name="T24" fmla="*/ 138 w 217"/>
                  <a:gd name="T25" fmla="*/ 30 h 458"/>
                  <a:gd name="T26" fmla="*/ 138 w 217"/>
                  <a:gd name="T27" fmla="*/ 44 h 458"/>
                  <a:gd name="T28" fmla="*/ 131 w 217"/>
                  <a:gd name="T29" fmla="*/ 53 h 458"/>
                  <a:gd name="T30" fmla="*/ 117 w 217"/>
                  <a:gd name="T31" fmla="*/ 65 h 458"/>
                  <a:gd name="T32" fmla="*/ 49 w 217"/>
                  <a:gd name="T33" fmla="*/ 80 h 458"/>
                  <a:gd name="T34" fmla="*/ 8 w 217"/>
                  <a:gd name="T35" fmla="*/ 109 h 458"/>
                  <a:gd name="T36" fmla="*/ 0 w 217"/>
                  <a:gd name="T37" fmla="*/ 111 h 458"/>
                  <a:gd name="T38" fmla="*/ 1 w 217"/>
                  <a:gd name="T39" fmla="*/ 122 h 458"/>
                  <a:gd name="T40" fmla="*/ 3 w 217"/>
                  <a:gd name="T41" fmla="*/ 134 h 458"/>
                  <a:gd name="T42" fmla="*/ 5 w 217"/>
                  <a:gd name="T43" fmla="*/ 143 h 458"/>
                  <a:gd name="T44" fmla="*/ 7 w 217"/>
                  <a:gd name="T45" fmla="*/ 149 h 458"/>
                  <a:gd name="T46" fmla="*/ 11 w 217"/>
                  <a:gd name="T47" fmla="*/ 154 h 458"/>
                  <a:gd name="T48" fmla="*/ 15 w 217"/>
                  <a:gd name="T49" fmla="*/ 158 h 458"/>
                  <a:gd name="T50" fmla="*/ 21 w 217"/>
                  <a:gd name="T51" fmla="*/ 161 h 458"/>
                  <a:gd name="T52" fmla="*/ 38 w 217"/>
                  <a:gd name="T53" fmla="*/ 171 h 458"/>
                  <a:gd name="T54" fmla="*/ 55 w 217"/>
                  <a:gd name="T55" fmla="*/ 229 h 458"/>
                  <a:gd name="T56" fmla="*/ 68 w 217"/>
                  <a:gd name="T57" fmla="*/ 323 h 458"/>
                  <a:gd name="T58" fmla="*/ 69 w 217"/>
                  <a:gd name="T59" fmla="*/ 336 h 458"/>
                  <a:gd name="T60" fmla="*/ 70 w 217"/>
                  <a:gd name="T61" fmla="*/ 348 h 458"/>
                  <a:gd name="T62" fmla="*/ 71 w 217"/>
                  <a:gd name="T63" fmla="*/ 361 h 458"/>
                  <a:gd name="T64" fmla="*/ 71 w 217"/>
                  <a:gd name="T65" fmla="*/ 379 h 458"/>
                  <a:gd name="T66" fmla="*/ 72 w 217"/>
                  <a:gd name="T67" fmla="*/ 398 h 458"/>
                  <a:gd name="T68" fmla="*/ 73 w 217"/>
                  <a:gd name="T69" fmla="*/ 423 h 458"/>
                  <a:gd name="T70" fmla="*/ 74 w 217"/>
                  <a:gd name="T71" fmla="*/ 451 h 458"/>
                  <a:gd name="T72" fmla="*/ 120 w 217"/>
                  <a:gd name="T73" fmla="*/ 453 h 458"/>
                  <a:gd name="T74" fmla="*/ 162 w 217"/>
                  <a:gd name="T75" fmla="*/ 433 h 458"/>
                  <a:gd name="T76" fmla="*/ 143 w 217"/>
                  <a:gd name="T77" fmla="*/ 38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7" h="458">
                    <a:moveTo>
                      <a:pt x="143" y="383"/>
                    </a:moveTo>
                    <a:cubicBezTo>
                      <a:pt x="143" y="373"/>
                      <a:pt x="142" y="363"/>
                      <a:pt x="141" y="353"/>
                    </a:cubicBezTo>
                    <a:cubicBezTo>
                      <a:pt x="139" y="335"/>
                      <a:pt x="138" y="317"/>
                      <a:pt x="141" y="292"/>
                    </a:cubicBezTo>
                    <a:cubicBezTo>
                      <a:pt x="146" y="257"/>
                      <a:pt x="168" y="238"/>
                      <a:pt x="174" y="233"/>
                    </a:cubicBezTo>
                    <a:cubicBezTo>
                      <a:pt x="177" y="227"/>
                      <a:pt x="188" y="204"/>
                      <a:pt x="204" y="189"/>
                    </a:cubicBezTo>
                    <a:cubicBezTo>
                      <a:pt x="216" y="177"/>
                      <a:pt x="214" y="120"/>
                      <a:pt x="210" y="85"/>
                    </a:cubicBezTo>
                    <a:cubicBezTo>
                      <a:pt x="210" y="78"/>
                      <a:pt x="206" y="57"/>
                      <a:pt x="204" y="41"/>
                    </a:cubicBezTo>
                    <a:lnTo>
                      <a:pt x="203" y="41"/>
                    </a:lnTo>
                    <a:cubicBezTo>
                      <a:pt x="201" y="41"/>
                      <a:pt x="198" y="41"/>
                      <a:pt x="195" y="41"/>
                    </a:cubicBezTo>
                    <a:cubicBezTo>
                      <a:pt x="194" y="41"/>
                      <a:pt x="193" y="41"/>
                      <a:pt x="192" y="40"/>
                    </a:cubicBezTo>
                    <a:cubicBezTo>
                      <a:pt x="189" y="40"/>
                      <a:pt x="185" y="39"/>
                      <a:pt x="182" y="37"/>
                    </a:cubicBezTo>
                    <a:lnTo>
                      <a:pt x="182" y="37"/>
                    </a:lnTo>
                    <a:cubicBezTo>
                      <a:pt x="172" y="33"/>
                      <a:pt x="169" y="26"/>
                      <a:pt x="168" y="20"/>
                    </a:cubicBezTo>
                    <a:cubicBezTo>
                      <a:pt x="167" y="18"/>
                      <a:pt x="167" y="16"/>
                      <a:pt x="167" y="14"/>
                    </a:cubicBezTo>
                    <a:cubicBezTo>
                      <a:pt x="166" y="7"/>
                      <a:pt x="166" y="4"/>
                      <a:pt x="158" y="1"/>
                    </a:cubicBezTo>
                    <a:cubicBezTo>
                      <a:pt x="156" y="1"/>
                      <a:pt x="154" y="0"/>
                      <a:pt x="153" y="0"/>
                    </a:cubicBezTo>
                    <a:cubicBezTo>
                      <a:pt x="152" y="0"/>
                      <a:pt x="152" y="0"/>
                      <a:pt x="151" y="0"/>
                    </a:cubicBezTo>
                    <a:cubicBezTo>
                      <a:pt x="150" y="1"/>
                      <a:pt x="150" y="1"/>
                      <a:pt x="149" y="1"/>
                    </a:cubicBezTo>
                    <a:cubicBezTo>
                      <a:pt x="148" y="1"/>
                      <a:pt x="147" y="1"/>
                      <a:pt x="147" y="2"/>
                    </a:cubicBezTo>
                    <a:cubicBezTo>
                      <a:pt x="146" y="2"/>
                      <a:pt x="146" y="2"/>
                      <a:pt x="145" y="2"/>
                    </a:cubicBezTo>
                    <a:cubicBezTo>
                      <a:pt x="144" y="3"/>
                      <a:pt x="143" y="4"/>
                      <a:pt x="143" y="5"/>
                    </a:cubicBezTo>
                    <a:cubicBezTo>
                      <a:pt x="142" y="5"/>
                      <a:pt x="142" y="5"/>
                      <a:pt x="142" y="5"/>
                    </a:cubicBezTo>
                    <a:lnTo>
                      <a:pt x="142" y="5"/>
                    </a:lnTo>
                    <a:cubicBezTo>
                      <a:pt x="138" y="11"/>
                      <a:pt x="136" y="21"/>
                      <a:pt x="138" y="29"/>
                    </a:cubicBezTo>
                    <a:lnTo>
                      <a:pt x="138" y="29"/>
                    </a:lnTo>
                    <a:lnTo>
                      <a:pt x="138" y="30"/>
                    </a:lnTo>
                    <a:lnTo>
                      <a:pt x="142" y="48"/>
                    </a:lnTo>
                    <a:lnTo>
                      <a:pt x="138" y="44"/>
                    </a:lnTo>
                    <a:lnTo>
                      <a:pt x="138" y="44"/>
                    </a:lnTo>
                    <a:cubicBezTo>
                      <a:pt x="136" y="48"/>
                      <a:pt x="134" y="51"/>
                      <a:pt x="131" y="53"/>
                    </a:cubicBezTo>
                    <a:cubicBezTo>
                      <a:pt x="129" y="55"/>
                      <a:pt x="127" y="56"/>
                      <a:pt x="126" y="57"/>
                    </a:cubicBezTo>
                    <a:cubicBezTo>
                      <a:pt x="122" y="59"/>
                      <a:pt x="119" y="62"/>
                      <a:pt x="117" y="65"/>
                    </a:cubicBezTo>
                    <a:cubicBezTo>
                      <a:pt x="115" y="67"/>
                      <a:pt x="113" y="68"/>
                      <a:pt x="110" y="70"/>
                    </a:cubicBezTo>
                    <a:cubicBezTo>
                      <a:pt x="93" y="80"/>
                      <a:pt x="54" y="80"/>
                      <a:pt x="49" y="80"/>
                    </a:cubicBezTo>
                    <a:cubicBezTo>
                      <a:pt x="44" y="80"/>
                      <a:pt x="36" y="88"/>
                      <a:pt x="29" y="94"/>
                    </a:cubicBezTo>
                    <a:cubicBezTo>
                      <a:pt x="22" y="100"/>
                      <a:pt x="15" y="107"/>
                      <a:pt x="8" y="109"/>
                    </a:cubicBezTo>
                    <a:cubicBezTo>
                      <a:pt x="6" y="110"/>
                      <a:pt x="3" y="111"/>
                      <a:pt x="0" y="111"/>
                    </a:cubicBezTo>
                    <a:lnTo>
                      <a:pt x="0" y="111"/>
                    </a:lnTo>
                    <a:cubicBezTo>
                      <a:pt x="0" y="112"/>
                      <a:pt x="0" y="114"/>
                      <a:pt x="1" y="116"/>
                    </a:cubicBezTo>
                    <a:cubicBezTo>
                      <a:pt x="1" y="118"/>
                      <a:pt x="1" y="120"/>
                      <a:pt x="1" y="122"/>
                    </a:cubicBezTo>
                    <a:cubicBezTo>
                      <a:pt x="1" y="124"/>
                      <a:pt x="2" y="127"/>
                      <a:pt x="2" y="129"/>
                    </a:cubicBezTo>
                    <a:cubicBezTo>
                      <a:pt x="2" y="130"/>
                      <a:pt x="2" y="132"/>
                      <a:pt x="3" y="134"/>
                    </a:cubicBezTo>
                    <a:cubicBezTo>
                      <a:pt x="3" y="136"/>
                      <a:pt x="3" y="137"/>
                      <a:pt x="4" y="139"/>
                    </a:cubicBezTo>
                    <a:cubicBezTo>
                      <a:pt x="4" y="140"/>
                      <a:pt x="4" y="141"/>
                      <a:pt x="5" y="143"/>
                    </a:cubicBezTo>
                    <a:cubicBezTo>
                      <a:pt x="5" y="144"/>
                      <a:pt x="6" y="145"/>
                      <a:pt x="6" y="146"/>
                    </a:cubicBezTo>
                    <a:cubicBezTo>
                      <a:pt x="7" y="147"/>
                      <a:pt x="7" y="148"/>
                      <a:pt x="7" y="149"/>
                    </a:cubicBezTo>
                    <a:cubicBezTo>
                      <a:pt x="8" y="150"/>
                      <a:pt x="9" y="151"/>
                      <a:pt x="9" y="152"/>
                    </a:cubicBezTo>
                    <a:cubicBezTo>
                      <a:pt x="10" y="153"/>
                      <a:pt x="10" y="154"/>
                      <a:pt x="11" y="154"/>
                    </a:cubicBezTo>
                    <a:cubicBezTo>
                      <a:pt x="12" y="155"/>
                      <a:pt x="13" y="156"/>
                      <a:pt x="14" y="156"/>
                    </a:cubicBezTo>
                    <a:cubicBezTo>
                      <a:pt x="14" y="157"/>
                      <a:pt x="15" y="158"/>
                      <a:pt x="15" y="158"/>
                    </a:cubicBezTo>
                    <a:cubicBezTo>
                      <a:pt x="16" y="159"/>
                      <a:pt x="18" y="160"/>
                      <a:pt x="19" y="160"/>
                    </a:cubicBezTo>
                    <a:cubicBezTo>
                      <a:pt x="19" y="161"/>
                      <a:pt x="20" y="161"/>
                      <a:pt x="21" y="161"/>
                    </a:cubicBezTo>
                    <a:cubicBezTo>
                      <a:pt x="22" y="162"/>
                      <a:pt x="25" y="164"/>
                      <a:pt x="27" y="165"/>
                    </a:cubicBezTo>
                    <a:cubicBezTo>
                      <a:pt x="30" y="167"/>
                      <a:pt x="34" y="168"/>
                      <a:pt x="38" y="171"/>
                    </a:cubicBezTo>
                    <a:cubicBezTo>
                      <a:pt x="61" y="184"/>
                      <a:pt x="57" y="202"/>
                      <a:pt x="54" y="214"/>
                    </a:cubicBezTo>
                    <a:cubicBezTo>
                      <a:pt x="52" y="222"/>
                      <a:pt x="52" y="227"/>
                      <a:pt x="55" y="229"/>
                    </a:cubicBezTo>
                    <a:cubicBezTo>
                      <a:pt x="66" y="241"/>
                      <a:pt x="66" y="261"/>
                      <a:pt x="67" y="287"/>
                    </a:cubicBezTo>
                    <a:cubicBezTo>
                      <a:pt x="67" y="298"/>
                      <a:pt x="67" y="310"/>
                      <a:pt x="68" y="323"/>
                    </a:cubicBezTo>
                    <a:cubicBezTo>
                      <a:pt x="68" y="325"/>
                      <a:pt x="69" y="328"/>
                      <a:pt x="69" y="331"/>
                    </a:cubicBezTo>
                    <a:cubicBezTo>
                      <a:pt x="69" y="333"/>
                      <a:pt x="69" y="335"/>
                      <a:pt x="69" y="336"/>
                    </a:cubicBezTo>
                    <a:cubicBezTo>
                      <a:pt x="69" y="338"/>
                      <a:pt x="69" y="340"/>
                      <a:pt x="70" y="342"/>
                    </a:cubicBezTo>
                    <a:cubicBezTo>
                      <a:pt x="70" y="344"/>
                      <a:pt x="70" y="346"/>
                      <a:pt x="70" y="348"/>
                    </a:cubicBezTo>
                    <a:cubicBezTo>
                      <a:pt x="70" y="351"/>
                      <a:pt x="70" y="353"/>
                      <a:pt x="70" y="356"/>
                    </a:cubicBezTo>
                    <a:cubicBezTo>
                      <a:pt x="70" y="358"/>
                      <a:pt x="70" y="360"/>
                      <a:pt x="71" y="361"/>
                    </a:cubicBezTo>
                    <a:cubicBezTo>
                      <a:pt x="71" y="365"/>
                      <a:pt x="71" y="368"/>
                      <a:pt x="71" y="372"/>
                    </a:cubicBezTo>
                    <a:cubicBezTo>
                      <a:pt x="71" y="374"/>
                      <a:pt x="71" y="377"/>
                      <a:pt x="71" y="379"/>
                    </a:cubicBezTo>
                    <a:cubicBezTo>
                      <a:pt x="72" y="383"/>
                      <a:pt x="72" y="387"/>
                      <a:pt x="72" y="391"/>
                    </a:cubicBezTo>
                    <a:cubicBezTo>
                      <a:pt x="72" y="393"/>
                      <a:pt x="72" y="396"/>
                      <a:pt x="72" y="398"/>
                    </a:cubicBezTo>
                    <a:cubicBezTo>
                      <a:pt x="72" y="403"/>
                      <a:pt x="73" y="407"/>
                      <a:pt x="73" y="412"/>
                    </a:cubicBezTo>
                    <a:cubicBezTo>
                      <a:pt x="73" y="415"/>
                      <a:pt x="73" y="419"/>
                      <a:pt x="73" y="423"/>
                    </a:cubicBezTo>
                    <a:cubicBezTo>
                      <a:pt x="73" y="427"/>
                      <a:pt x="74" y="430"/>
                      <a:pt x="74" y="434"/>
                    </a:cubicBezTo>
                    <a:cubicBezTo>
                      <a:pt x="74" y="440"/>
                      <a:pt x="74" y="445"/>
                      <a:pt x="74" y="451"/>
                    </a:cubicBezTo>
                    <a:cubicBezTo>
                      <a:pt x="74" y="453"/>
                      <a:pt x="74" y="455"/>
                      <a:pt x="75" y="457"/>
                    </a:cubicBezTo>
                    <a:cubicBezTo>
                      <a:pt x="93" y="454"/>
                      <a:pt x="111" y="453"/>
                      <a:pt x="120" y="453"/>
                    </a:cubicBezTo>
                    <a:cubicBezTo>
                      <a:pt x="129" y="453"/>
                      <a:pt x="137" y="448"/>
                      <a:pt x="144" y="442"/>
                    </a:cubicBezTo>
                    <a:cubicBezTo>
                      <a:pt x="150" y="438"/>
                      <a:pt x="156" y="434"/>
                      <a:pt x="162" y="433"/>
                    </a:cubicBezTo>
                    <a:cubicBezTo>
                      <a:pt x="159" y="428"/>
                      <a:pt x="157" y="423"/>
                      <a:pt x="155" y="419"/>
                    </a:cubicBezTo>
                    <a:cubicBezTo>
                      <a:pt x="149" y="407"/>
                      <a:pt x="143" y="396"/>
                      <a:pt x="143" y="383"/>
                    </a:cubicBezTo>
                  </a:path>
                </a:pathLst>
              </a:custGeom>
              <a:grpFill/>
              <a:ln>
                <a:noFill/>
              </a:ln>
              <a:effectLst/>
            </p:spPr>
            <p:txBody>
              <a:bodyPr wrap="none" anchor="ctr"/>
              <a:lstStyle/>
              <a:p>
                <a:endParaRPr lang="en-US">
                  <a:latin typeface="Gudea" panose="02000000000000000000" pitchFamily="50" charset="0"/>
                </a:endParaRPr>
              </a:p>
            </p:txBody>
          </p:sp>
          <p:sp>
            <p:nvSpPr>
              <p:cNvPr id="38" name="Freeform 31">
                <a:extLst>
                  <a:ext uri="{FF2B5EF4-FFF2-40B4-BE49-F238E27FC236}">
                    <a16:creationId xmlns:a16="http://schemas.microsoft.com/office/drawing/2014/main" id="{339ED371-6BAC-46AD-A765-38EDB0313245}"/>
                  </a:ext>
                </a:extLst>
              </p:cNvPr>
              <p:cNvSpPr>
                <a:spLocks noChangeArrowheads="1"/>
              </p:cNvSpPr>
              <p:nvPr/>
            </p:nvSpPr>
            <p:spPr bwMode="auto">
              <a:xfrm>
                <a:off x="5770927" y="4073494"/>
                <a:ext cx="3758" cy="1879"/>
              </a:xfrm>
              <a:custGeom>
                <a:avLst/>
                <a:gdLst>
                  <a:gd name="T0" fmla="*/ 0 w 7"/>
                  <a:gd name="T1" fmla="*/ 2 h 4"/>
                  <a:gd name="T2" fmla="*/ 0 w 7"/>
                  <a:gd name="T3" fmla="*/ 3 h 4"/>
                  <a:gd name="T4" fmla="*/ 5 w 7"/>
                  <a:gd name="T5" fmla="*/ 0 h 4"/>
                  <a:gd name="T6" fmla="*/ 6 w 7"/>
                  <a:gd name="T7" fmla="*/ 0 h 4"/>
                  <a:gd name="T8" fmla="*/ 5 w 7"/>
                  <a:gd name="T9" fmla="*/ 0 h 4"/>
                  <a:gd name="T10" fmla="*/ 0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0" y="2"/>
                    </a:moveTo>
                    <a:lnTo>
                      <a:pt x="0" y="3"/>
                    </a:lnTo>
                    <a:lnTo>
                      <a:pt x="5" y="0"/>
                    </a:lnTo>
                    <a:cubicBezTo>
                      <a:pt x="6" y="0"/>
                      <a:pt x="6" y="0"/>
                      <a:pt x="6" y="0"/>
                    </a:cubicBezTo>
                    <a:lnTo>
                      <a:pt x="5" y="0"/>
                    </a:lnTo>
                    <a:cubicBezTo>
                      <a:pt x="4" y="1"/>
                      <a:pt x="2" y="2"/>
                      <a:pt x="0" y="2"/>
                    </a:cubicBezTo>
                  </a:path>
                </a:pathLst>
              </a:custGeom>
              <a:grpFill/>
              <a:ln>
                <a:noFill/>
              </a:ln>
              <a:effectLst/>
            </p:spPr>
            <p:txBody>
              <a:bodyPr wrap="none" anchor="ctr"/>
              <a:lstStyle/>
              <a:p>
                <a:endParaRPr lang="en-US">
                  <a:latin typeface="Gudea" panose="02000000000000000000" pitchFamily="50" charset="0"/>
                </a:endParaRPr>
              </a:p>
            </p:txBody>
          </p:sp>
          <p:sp>
            <p:nvSpPr>
              <p:cNvPr id="40" name="Freeform 33">
                <a:extLst>
                  <a:ext uri="{FF2B5EF4-FFF2-40B4-BE49-F238E27FC236}">
                    <a16:creationId xmlns:a16="http://schemas.microsoft.com/office/drawing/2014/main" id="{3D402133-859B-433B-A984-000084159C75}"/>
                  </a:ext>
                </a:extLst>
              </p:cNvPr>
              <p:cNvSpPr>
                <a:spLocks noChangeArrowheads="1"/>
              </p:cNvSpPr>
              <p:nvPr/>
            </p:nvSpPr>
            <p:spPr bwMode="auto">
              <a:xfrm>
                <a:off x="5462768" y="3921296"/>
                <a:ext cx="193540" cy="197294"/>
              </a:xfrm>
              <a:custGeom>
                <a:avLst/>
                <a:gdLst>
                  <a:gd name="T0" fmla="*/ 428 w 453"/>
                  <a:gd name="T1" fmla="*/ 395 h 465"/>
                  <a:gd name="T2" fmla="*/ 407 w 453"/>
                  <a:gd name="T3" fmla="*/ 278 h 465"/>
                  <a:gd name="T4" fmla="*/ 440 w 453"/>
                  <a:gd name="T5" fmla="*/ 200 h 465"/>
                  <a:gd name="T6" fmla="*/ 452 w 453"/>
                  <a:gd name="T7" fmla="*/ 175 h 465"/>
                  <a:gd name="T8" fmla="*/ 451 w 453"/>
                  <a:gd name="T9" fmla="*/ 164 h 465"/>
                  <a:gd name="T10" fmla="*/ 449 w 453"/>
                  <a:gd name="T11" fmla="*/ 150 h 465"/>
                  <a:gd name="T12" fmla="*/ 446 w 453"/>
                  <a:gd name="T13" fmla="*/ 135 h 465"/>
                  <a:gd name="T14" fmla="*/ 443 w 453"/>
                  <a:gd name="T15" fmla="*/ 118 h 465"/>
                  <a:gd name="T16" fmla="*/ 438 w 453"/>
                  <a:gd name="T17" fmla="*/ 100 h 465"/>
                  <a:gd name="T18" fmla="*/ 433 w 453"/>
                  <a:gd name="T19" fmla="*/ 83 h 465"/>
                  <a:gd name="T20" fmla="*/ 427 w 453"/>
                  <a:gd name="T21" fmla="*/ 69 h 465"/>
                  <a:gd name="T22" fmla="*/ 426 w 453"/>
                  <a:gd name="T23" fmla="*/ 68 h 465"/>
                  <a:gd name="T24" fmla="*/ 420 w 453"/>
                  <a:gd name="T25" fmla="*/ 65 h 465"/>
                  <a:gd name="T26" fmla="*/ 385 w 453"/>
                  <a:gd name="T27" fmla="*/ 54 h 465"/>
                  <a:gd name="T28" fmla="*/ 313 w 453"/>
                  <a:gd name="T29" fmla="*/ 80 h 465"/>
                  <a:gd name="T30" fmla="*/ 222 w 453"/>
                  <a:gd name="T31" fmla="*/ 17 h 465"/>
                  <a:gd name="T32" fmla="*/ 212 w 453"/>
                  <a:gd name="T33" fmla="*/ 17 h 465"/>
                  <a:gd name="T34" fmla="*/ 204 w 453"/>
                  <a:gd name="T35" fmla="*/ 20 h 465"/>
                  <a:gd name="T36" fmla="*/ 185 w 453"/>
                  <a:gd name="T37" fmla="*/ 30 h 465"/>
                  <a:gd name="T38" fmla="*/ 172 w 453"/>
                  <a:gd name="T39" fmla="*/ 27 h 465"/>
                  <a:gd name="T40" fmla="*/ 167 w 453"/>
                  <a:gd name="T41" fmla="*/ 2 h 465"/>
                  <a:gd name="T42" fmla="*/ 155 w 453"/>
                  <a:gd name="T43" fmla="*/ 1 h 465"/>
                  <a:gd name="T44" fmla="*/ 114 w 453"/>
                  <a:gd name="T45" fmla="*/ 40 h 465"/>
                  <a:gd name="T46" fmla="*/ 88 w 453"/>
                  <a:gd name="T47" fmla="*/ 35 h 465"/>
                  <a:gd name="T48" fmla="*/ 60 w 453"/>
                  <a:gd name="T49" fmla="*/ 22 h 465"/>
                  <a:gd name="T50" fmla="*/ 32 w 453"/>
                  <a:gd name="T51" fmla="*/ 35 h 465"/>
                  <a:gd name="T52" fmla="*/ 32 w 453"/>
                  <a:gd name="T53" fmla="*/ 39 h 465"/>
                  <a:gd name="T54" fmla="*/ 30 w 453"/>
                  <a:gd name="T55" fmla="*/ 47 h 465"/>
                  <a:gd name="T56" fmla="*/ 29 w 453"/>
                  <a:gd name="T57" fmla="*/ 55 h 465"/>
                  <a:gd name="T58" fmla="*/ 28 w 453"/>
                  <a:gd name="T59" fmla="*/ 62 h 465"/>
                  <a:gd name="T60" fmla="*/ 27 w 453"/>
                  <a:gd name="T61" fmla="*/ 69 h 465"/>
                  <a:gd name="T62" fmla="*/ 28 w 453"/>
                  <a:gd name="T63" fmla="*/ 75 h 465"/>
                  <a:gd name="T64" fmla="*/ 29 w 453"/>
                  <a:gd name="T65" fmla="*/ 79 h 465"/>
                  <a:gd name="T66" fmla="*/ 49 w 453"/>
                  <a:gd name="T67" fmla="*/ 113 h 465"/>
                  <a:gd name="T68" fmla="*/ 54 w 453"/>
                  <a:gd name="T69" fmla="*/ 138 h 465"/>
                  <a:gd name="T70" fmla="*/ 35 w 453"/>
                  <a:gd name="T71" fmla="*/ 177 h 465"/>
                  <a:gd name="T72" fmla="*/ 25 w 453"/>
                  <a:gd name="T73" fmla="*/ 178 h 465"/>
                  <a:gd name="T74" fmla="*/ 31 w 453"/>
                  <a:gd name="T75" fmla="*/ 224 h 465"/>
                  <a:gd name="T76" fmla="*/ 12 w 453"/>
                  <a:gd name="T77" fmla="*/ 246 h 465"/>
                  <a:gd name="T78" fmla="*/ 10 w 453"/>
                  <a:gd name="T79" fmla="*/ 262 h 465"/>
                  <a:gd name="T80" fmla="*/ 12 w 453"/>
                  <a:gd name="T81" fmla="*/ 284 h 465"/>
                  <a:gd name="T82" fmla="*/ 0 w 453"/>
                  <a:gd name="T83" fmla="*/ 322 h 465"/>
                  <a:gd name="T84" fmla="*/ 6 w 453"/>
                  <a:gd name="T85" fmla="*/ 325 h 465"/>
                  <a:gd name="T86" fmla="*/ 38 w 453"/>
                  <a:gd name="T87" fmla="*/ 344 h 465"/>
                  <a:gd name="T88" fmla="*/ 78 w 453"/>
                  <a:gd name="T89" fmla="*/ 427 h 465"/>
                  <a:gd name="T90" fmla="*/ 74 w 453"/>
                  <a:gd name="T91" fmla="*/ 437 h 465"/>
                  <a:gd name="T92" fmla="*/ 70 w 453"/>
                  <a:gd name="T93" fmla="*/ 447 h 465"/>
                  <a:gd name="T94" fmla="*/ 67 w 453"/>
                  <a:gd name="T95" fmla="*/ 459 h 465"/>
                  <a:gd name="T96" fmla="*/ 160 w 453"/>
                  <a:gd name="T97" fmla="*/ 443 h 465"/>
                  <a:gd name="T98" fmla="*/ 427 w 453"/>
                  <a:gd name="T99" fmla="*/ 422 h 465"/>
                  <a:gd name="T100" fmla="*/ 429 w 453"/>
                  <a:gd name="T101" fmla="*/ 413 h 465"/>
                  <a:gd name="T102" fmla="*/ 430 w 453"/>
                  <a:gd name="T103" fmla="*/ 405 h 465"/>
                  <a:gd name="T104" fmla="*/ 429 w 453"/>
                  <a:gd name="T105" fmla="*/ 39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3" h="465">
                    <a:moveTo>
                      <a:pt x="429" y="399"/>
                    </a:moveTo>
                    <a:cubicBezTo>
                      <a:pt x="429" y="397"/>
                      <a:pt x="429" y="396"/>
                      <a:pt x="428" y="395"/>
                    </a:cubicBezTo>
                    <a:cubicBezTo>
                      <a:pt x="418" y="382"/>
                      <a:pt x="393" y="322"/>
                      <a:pt x="395" y="306"/>
                    </a:cubicBezTo>
                    <a:cubicBezTo>
                      <a:pt x="395" y="300"/>
                      <a:pt x="400" y="290"/>
                      <a:pt x="407" y="278"/>
                    </a:cubicBezTo>
                    <a:cubicBezTo>
                      <a:pt x="414" y="263"/>
                      <a:pt x="424" y="244"/>
                      <a:pt x="423" y="233"/>
                    </a:cubicBezTo>
                    <a:cubicBezTo>
                      <a:pt x="422" y="220"/>
                      <a:pt x="432" y="209"/>
                      <a:pt x="440" y="200"/>
                    </a:cubicBezTo>
                    <a:cubicBezTo>
                      <a:pt x="446" y="194"/>
                      <a:pt x="452" y="187"/>
                      <a:pt x="452" y="182"/>
                    </a:cubicBezTo>
                    <a:cubicBezTo>
                      <a:pt x="452" y="180"/>
                      <a:pt x="452" y="178"/>
                      <a:pt x="452" y="175"/>
                    </a:cubicBezTo>
                    <a:cubicBezTo>
                      <a:pt x="452" y="174"/>
                      <a:pt x="452" y="172"/>
                      <a:pt x="451" y="171"/>
                    </a:cubicBezTo>
                    <a:cubicBezTo>
                      <a:pt x="451" y="169"/>
                      <a:pt x="451" y="167"/>
                      <a:pt x="451" y="164"/>
                    </a:cubicBezTo>
                    <a:cubicBezTo>
                      <a:pt x="450" y="162"/>
                      <a:pt x="450" y="160"/>
                      <a:pt x="450" y="159"/>
                    </a:cubicBezTo>
                    <a:cubicBezTo>
                      <a:pt x="450" y="156"/>
                      <a:pt x="449" y="153"/>
                      <a:pt x="449" y="150"/>
                    </a:cubicBezTo>
                    <a:cubicBezTo>
                      <a:pt x="448" y="148"/>
                      <a:pt x="448" y="146"/>
                      <a:pt x="448" y="144"/>
                    </a:cubicBezTo>
                    <a:cubicBezTo>
                      <a:pt x="447" y="141"/>
                      <a:pt x="447" y="138"/>
                      <a:pt x="446" y="135"/>
                    </a:cubicBezTo>
                    <a:cubicBezTo>
                      <a:pt x="446" y="132"/>
                      <a:pt x="445" y="130"/>
                      <a:pt x="445" y="127"/>
                    </a:cubicBezTo>
                    <a:cubicBezTo>
                      <a:pt x="444" y="124"/>
                      <a:pt x="443" y="121"/>
                      <a:pt x="443" y="118"/>
                    </a:cubicBezTo>
                    <a:cubicBezTo>
                      <a:pt x="442" y="115"/>
                      <a:pt x="441" y="113"/>
                      <a:pt x="441" y="110"/>
                    </a:cubicBezTo>
                    <a:cubicBezTo>
                      <a:pt x="440" y="107"/>
                      <a:pt x="439" y="104"/>
                      <a:pt x="438" y="100"/>
                    </a:cubicBezTo>
                    <a:cubicBezTo>
                      <a:pt x="437" y="98"/>
                      <a:pt x="437" y="95"/>
                      <a:pt x="436" y="93"/>
                    </a:cubicBezTo>
                    <a:cubicBezTo>
                      <a:pt x="435" y="90"/>
                      <a:pt x="434" y="86"/>
                      <a:pt x="433" y="83"/>
                    </a:cubicBezTo>
                    <a:cubicBezTo>
                      <a:pt x="432" y="81"/>
                      <a:pt x="431" y="79"/>
                      <a:pt x="430" y="76"/>
                    </a:cubicBezTo>
                    <a:cubicBezTo>
                      <a:pt x="429" y="74"/>
                      <a:pt x="428" y="71"/>
                      <a:pt x="427" y="69"/>
                    </a:cubicBezTo>
                    <a:lnTo>
                      <a:pt x="427" y="69"/>
                    </a:lnTo>
                    <a:cubicBezTo>
                      <a:pt x="427" y="68"/>
                      <a:pt x="426" y="68"/>
                      <a:pt x="426" y="68"/>
                    </a:cubicBezTo>
                    <a:cubicBezTo>
                      <a:pt x="425" y="68"/>
                      <a:pt x="424" y="67"/>
                      <a:pt x="422" y="67"/>
                    </a:cubicBezTo>
                    <a:cubicBezTo>
                      <a:pt x="421" y="66"/>
                      <a:pt x="420" y="66"/>
                      <a:pt x="420" y="65"/>
                    </a:cubicBezTo>
                    <a:cubicBezTo>
                      <a:pt x="417" y="64"/>
                      <a:pt x="415" y="62"/>
                      <a:pt x="413" y="60"/>
                    </a:cubicBezTo>
                    <a:cubicBezTo>
                      <a:pt x="410" y="57"/>
                      <a:pt x="401" y="54"/>
                      <a:pt x="385" y="54"/>
                    </a:cubicBezTo>
                    <a:cubicBezTo>
                      <a:pt x="366" y="54"/>
                      <a:pt x="343" y="59"/>
                      <a:pt x="332" y="71"/>
                    </a:cubicBezTo>
                    <a:cubicBezTo>
                      <a:pt x="327" y="77"/>
                      <a:pt x="320" y="80"/>
                      <a:pt x="313" y="80"/>
                    </a:cubicBezTo>
                    <a:cubicBezTo>
                      <a:pt x="288" y="80"/>
                      <a:pt x="259" y="47"/>
                      <a:pt x="254" y="39"/>
                    </a:cubicBezTo>
                    <a:cubicBezTo>
                      <a:pt x="251" y="32"/>
                      <a:pt x="236" y="19"/>
                      <a:pt x="222" y="17"/>
                    </a:cubicBezTo>
                    <a:cubicBezTo>
                      <a:pt x="218" y="16"/>
                      <a:pt x="215" y="16"/>
                      <a:pt x="213" y="17"/>
                    </a:cubicBezTo>
                    <a:lnTo>
                      <a:pt x="212" y="17"/>
                    </a:lnTo>
                    <a:cubicBezTo>
                      <a:pt x="209" y="18"/>
                      <a:pt x="207" y="19"/>
                      <a:pt x="204" y="20"/>
                    </a:cubicBezTo>
                    <a:lnTo>
                      <a:pt x="204" y="20"/>
                    </a:lnTo>
                    <a:cubicBezTo>
                      <a:pt x="198" y="24"/>
                      <a:pt x="194" y="27"/>
                      <a:pt x="189" y="29"/>
                    </a:cubicBezTo>
                    <a:cubicBezTo>
                      <a:pt x="188" y="30"/>
                      <a:pt x="187" y="30"/>
                      <a:pt x="185" y="30"/>
                    </a:cubicBezTo>
                    <a:cubicBezTo>
                      <a:pt x="184" y="31"/>
                      <a:pt x="182" y="31"/>
                      <a:pt x="181" y="31"/>
                    </a:cubicBezTo>
                    <a:cubicBezTo>
                      <a:pt x="176" y="31"/>
                      <a:pt x="173" y="29"/>
                      <a:pt x="172" y="27"/>
                    </a:cubicBezTo>
                    <a:cubicBezTo>
                      <a:pt x="168" y="23"/>
                      <a:pt x="167" y="16"/>
                      <a:pt x="168" y="6"/>
                    </a:cubicBezTo>
                    <a:cubicBezTo>
                      <a:pt x="168" y="4"/>
                      <a:pt x="168" y="3"/>
                      <a:pt x="167" y="2"/>
                    </a:cubicBezTo>
                    <a:cubicBezTo>
                      <a:pt x="166" y="1"/>
                      <a:pt x="164" y="0"/>
                      <a:pt x="161" y="0"/>
                    </a:cubicBezTo>
                    <a:cubicBezTo>
                      <a:pt x="159" y="0"/>
                      <a:pt x="157" y="0"/>
                      <a:pt x="155" y="1"/>
                    </a:cubicBezTo>
                    <a:cubicBezTo>
                      <a:pt x="149" y="3"/>
                      <a:pt x="143" y="7"/>
                      <a:pt x="141" y="12"/>
                    </a:cubicBezTo>
                    <a:cubicBezTo>
                      <a:pt x="138" y="25"/>
                      <a:pt x="126" y="36"/>
                      <a:pt x="114" y="40"/>
                    </a:cubicBezTo>
                    <a:cubicBezTo>
                      <a:pt x="111" y="41"/>
                      <a:pt x="107" y="42"/>
                      <a:pt x="103" y="42"/>
                    </a:cubicBezTo>
                    <a:cubicBezTo>
                      <a:pt x="96" y="42"/>
                      <a:pt x="91" y="40"/>
                      <a:pt x="88" y="35"/>
                    </a:cubicBezTo>
                    <a:cubicBezTo>
                      <a:pt x="82" y="26"/>
                      <a:pt x="72" y="17"/>
                      <a:pt x="66" y="17"/>
                    </a:cubicBezTo>
                    <a:cubicBezTo>
                      <a:pt x="65" y="17"/>
                      <a:pt x="62" y="17"/>
                      <a:pt x="60" y="22"/>
                    </a:cubicBezTo>
                    <a:cubicBezTo>
                      <a:pt x="54" y="35"/>
                      <a:pt x="45" y="37"/>
                      <a:pt x="41" y="37"/>
                    </a:cubicBezTo>
                    <a:cubicBezTo>
                      <a:pt x="38" y="37"/>
                      <a:pt x="35" y="36"/>
                      <a:pt x="32" y="35"/>
                    </a:cubicBezTo>
                    <a:cubicBezTo>
                      <a:pt x="32" y="36"/>
                      <a:pt x="32" y="36"/>
                      <a:pt x="32" y="36"/>
                    </a:cubicBezTo>
                    <a:cubicBezTo>
                      <a:pt x="32" y="37"/>
                      <a:pt x="32" y="38"/>
                      <a:pt x="32" y="39"/>
                    </a:cubicBezTo>
                    <a:cubicBezTo>
                      <a:pt x="31" y="41"/>
                      <a:pt x="31" y="42"/>
                      <a:pt x="31" y="44"/>
                    </a:cubicBezTo>
                    <a:cubicBezTo>
                      <a:pt x="30" y="45"/>
                      <a:pt x="30" y="46"/>
                      <a:pt x="30" y="47"/>
                    </a:cubicBezTo>
                    <a:cubicBezTo>
                      <a:pt x="30" y="49"/>
                      <a:pt x="29" y="50"/>
                      <a:pt x="29" y="51"/>
                    </a:cubicBezTo>
                    <a:cubicBezTo>
                      <a:pt x="29" y="53"/>
                      <a:pt x="29" y="54"/>
                      <a:pt x="29" y="55"/>
                    </a:cubicBezTo>
                    <a:cubicBezTo>
                      <a:pt x="28" y="56"/>
                      <a:pt x="28" y="58"/>
                      <a:pt x="28" y="59"/>
                    </a:cubicBezTo>
                    <a:cubicBezTo>
                      <a:pt x="28" y="60"/>
                      <a:pt x="28" y="61"/>
                      <a:pt x="28" y="62"/>
                    </a:cubicBezTo>
                    <a:cubicBezTo>
                      <a:pt x="28" y="64"/>
                      <a:pt x="27" y="65"/>
                      <a:pt x="27" y="66"/>
                    </a:cubicBezTo>
                    <a:cubicBezTo>
                      <a:pt x="27" y="67"/>
                      <a:pt x="27" y="68"/>
                      <a:pt x="27" y="69"/>
                    </a:cubicBezTo>
                    <a:cubicBezTo>
                      <a:pt x="27" y="70"/>
                      <a:pt x="27" y="71"/>
                      <a:pt x="27" y="73"/>
                    </a:cubicBezTo>
                    <a:cubicBezTo>
                      <a:pt x="27" y="73"/>
                      <a:pt x="27" y="74"/>
                      <a:pt x="28" y="75"/>
                    </a:cubicBezTo>
                    <a:cubicBezTo>
                      <a:pt x="28" y="76"/>
                      <a:pt x="28" y="77"/>
                      <a:pt x="28" y="78"/>
                    </a:cubicBezTo>
                    <a:cubicBezTo>
                      <a:pt x="29" y="78"/>
                      <a:pt x="29" y="79"/>
                      <a:pt x="29" y="79"/>
                    </a:cubicBezTo>
                    <a:cubicBezTo>
                      <a:pt x="29" y="80"/>
                      <a:pt x="30" y="81"/>
                      <a:pt x="31" y="82"/>
                    </a:cubicBezTo>
                    <a:cubicBezTo>
                      <a:pt x="44" y="89"/>
                      <a:pt x="49" y="101"/>
                      <a:pt x="49" y="113"/>
                    </a:cubicBezTo>
                    <a:cubicBezTo>
                      <a:pt x="49" y="117"/>
                      <a:pt x="49" y="121"/>
                      <a:pt x="47" y="125"/>
                    </a:cubicBezTo>
                    <a:cubicBezTo>
                      <a:pt x="47" y="127"/>
                      <a:pt x="51" y="134"/>
                      <a:pt x="54" y="138"/>
                    </a:cubicBezTo>
                    <a:cubicBezTo>
                      <a:pt x="61" y="150"/>
                      <a:pt x="70" y="164"/>
                      <a:pt x="60" y="174"/>
                    </a:cubicBezTo>
                    <a:cubicBezTo>
                      <a:pt x="53" y="181"/>
                      <a:pt x="43" y="179"/>
                      <a:pt x="35" y="177"/>
                    </a:cubicBezTo>
                    <a:cubicBezTo>
                      <a:pt x="33" y="176"/>
                      <a:pt x="30" y="175"/>
                      <a:pt x="28" y="175"/>
                    </a:cubicBezTo>
                    <a:cubicBezTo>
                      <a:pt x="28" y="175"/>
                      <a:pt x="27" y="175"/>
                      <a:pt x="25" y="178"/>
                    </a:cubicBezTo>
                    <a:cubicBezTo>
                      <a:pt x="22" y="183"/>
                      <a:pt x="25" y="188"/>
                      <a:pt x="29" y="196"/>
                    </a:cubicBezTo>
                    <a:cubicBezTo>
                      <a:pt x="33" y="205"/>
                      <a:pt x="39" y="215"/>
                      <a:pt x="31" y="224"/>
                    </a:cubicBezTo>
                    <a:cubicBezTo>
                      <a:pt x="28" y="229"/>
                      <a:pt x="25" y="232"/>
                      <a:pt x="21" y="235"/>
                    </a:cubicBezTo>
                    <a:cubicBezTo>
                      <a:pt x="17" y="238"/>
                      <a:pt x="14" y="241"/>
                      <a:pt x="12" y="246"/>
                    </a:cubicBezTo>
                    <a:cubicBezTo>
                      <a:pt x="11" y="248"/>
                      <a:pt x="10" y="251"/>
                      <a:pt x="10" y="253"/>
                    </a:cubicBezTo>
                    <a:cubicBezTo>
                      <a:pt x="10" y="256"/>
                      <a:pt x="10" y="259"/>
                      <a:pt x="10" y="262"/>
                    </a:cubicBezTo>
                    <a:lnTo>
                      <a:pt x="10" y="262"/>
                    </a:lnTo>
                    <a:cubicBezTo>
                      <a:pt x="11" y="270"/>
                      <a:pt x="12" y="277"/>
                      <a:pt x="12" y="284"/>
                    </a:cubicBezTo>
                    <a:cubicBezTo>
                      <a:pt x="12" y="300"/>
                      <a:pt x="10" y="311"/>
                      <a:pt x="4" y="318"/>
                    </a:cubicBezTo>
                    <a:cubicBezTo>
                      <a:pt x="3" y="319"/>
                      <a:pt x="1" y="321"/>
                      <a:pt x="0" y="322"/>
                    </a:cubicBezTo>
                    <a:lnTo>
                      <a:pt x="0" y="322"/>
                    </a:lnTo>
                    <a:cubicBezTo>
                      <a:pt x="1" y="323"/>
                      <a:pt x="4" y="324"/>
                      <a:pt x="6" y="325"/>
                    </a:cubicBezTo>
                    <a:cubicBezTo>
                      <a:pt x="11" y="328"/>
                      <a:pt x="17" y="331"/>
                      <a:pt x="25" y="336"/>
                    </a:cubicBezTo>
                    <a:cubicBezTo>
                      <a:pt x="29" y="339"/>
                      <a:pt x="33" y="341"/>
                      <a:pt x="38" y="344"/>
                    </a:cubicBezTo>
                    <a:cubicBezTo>
                      <a:pt x="62" y="358"/>
                      <a:pt x="90" y="374"/>
                      <a:pt x="87" y="399"/>
                    </a:cubicBezTo>
                    <a:cubicBezTo>
                      <a:pt x="85" y="411"/>
                      <a:pt x="82" y="418"/>
                      <a:pt x="78" y="427"/>
                    </a:cubicBezTo>
                    <a:cubicBezTo>
                      <a:pt x="77" y="429"/>
                      <a:pt x="76" y="432"/>
                      <a:pt x="75" y="434"/>
                    </a:cubicBezTo>
                    <a:cubicBezTo>
                      <a:pt x="75" y="435"/>
                      <a:pt x="74" y="436"/>
                      <a:pt x="74" y="437"/>
                    </a:cubicBezTo>
                    <a:cubicBezTo>
                      <a:pt x="73" y="439"/>
                      <a:pt x="73" y="441"/>
                      <a:pt x="72" y="443"/>
                    </a:cubicBezTo>
                    <a:cubicBezTo>
                      <a:pt x="71" y="444"/>
                      <a:pt x="71" y="446"/>
                      <a:pt x="70" y="447"/>
                    </a:cubicBezTo>
                    <a:cubicBezTo>
                      <a:pt x="70" y="449"/>
                      <a:pt x="69" y="451"/>
                      <a:pt x="68" y="454"/>
                    </a:cubicBezTo>
                    <a:cubicBezTo>
                      <a:pt x="68" y="456"/>
                      <a:pt x="67" y="457"/>
                      <a:pt x="67" y="459"/>
                    </a:cubicBezTo>
                    <a:cubicBezTo>
                      <a:pt x="66" y="461"/>
                      <a:pt x="66" y="462"/>
                      <a:pt x="66" y="464"/>
                    </a:cubicBezTo>
                    <a:cubicBezTo>
                      <a:pt x="89" y="462"/>
                      <a:pt x="122" y="453"/>
                      <a:pt x="160" y="443"/>
                    </a:cubicBezTo>
                    <a:cubicBezTo>
                      <a:pt x="196" y="433"/>
                      <a:pt x="238" y="422"/>
                      <a:pt x="282" y="415"/>
                    </a:cubicBezTo>
                    <a:cubicBezTo>
                      <a:pt x="330" y="406"/>
                      <a:pt x="379" y="409"/>
                      <a:pt x="427" y="422"/>
                    </a:cubicBezTo>
                    <a:cubicBezTo>
                      <a:pt x="427" y="420"/>
                      <a:pt x="428" y="419"/>
                      <a:pt x="428" y="418"/>
                    </a:cubicBezTo>
                    <a:cubicBezTo>
                      <a:pt x="428" y="416"/>
                      <a:pt x="429" y="415"/>
                      <a:pt x="429" y="413"/>
                    </a:cubicBezTo>
                    <a:cubicBezTo>
                      <a:pt x="429" y="411"/>
                      <a:pt x="429" y="409"/>
                      <a:pt x="429" y="408"/>
                    </a:cubicBezTo>
                    <a:cubicBezTo>
                      <a:pt x="429" y="407"/>
                      <a:pt x="430" y="406"/>
                      <a:pt x="430" y="405"/>
                    </a:cubicBezTo>
                    <a:cubicBezTo>
                      <a:pt x="430" y="403"/>
                      <a:pt x="430" y="402"/>
                      <a:pt x="429" y="400"/>
                    </a:cubicBezTo>
                    <a:lnTo>
                      <a:pt x="429" y="399"/>
                    </a:lnTo>
                  </a:path>
                </a:pathLst>
              </a:custGeom>
              <a:grpFill/>
              <a:ln>
                <a:noFill/>
              </a:ln>
              <a:effectLst/>
            </p:spPr>
            <p:txBody>
              <a:bodyPr wrap="none" anchor="ctr"/>
              <a:lstStyle/>
              <a:p>
                <a:endParaRPr lang="en-US">
                  <a:latin typeface="Gudea" panose="02000000000000000000" pitchFamily="50" charset="0"/>
                </a:endParaRPr>
              </a:p>
            </p:txBody>
          </p:sp>
          <p:sp>
            <p:nvSpPr>
              <p:cNvPr id="41" name="Freeform 34">
                <a:extLst>
                  <a:ext uri="{FF2B5EF4-FFF2-40B4-BE49-F238E27FC236}">
                    <a16:creationId xmlns:a16="http://schemas.microsoft.com/office/drawing/2014/main" id="{7658CAE3-50C0-42E0-8CDA-210C301D59DF}"/>
                  </a:ext>
                </a:extLst>
              </p:cNvPr>
              <p:cNvSpPr>
                <a:spLocks noChangeArrowheads="1"/>
              </p:cNvSpPr>
              <p:nvPr/>
            </p:nvSpPr>
            <p:spPr bwMode="auto">
              <a:xfrm>
                <a:off x="5485317" y="4124229"/>
                <a:ext cx="3758" cy="1879"/>
              </a:xfrm>
              <a:custGeom>
                <a:avLst/>
                <a:gdLst>
                  <a:gd name="T0" fmla="*/ 0 w 8"/>
                  <a:gd name="T1" fmla="*/ 0 h 2"/>
                  <a:gd name="T2" fmla="*/ 7 w 8"/>
                  <a:gd name="T3" fmla="*/ 1 h 2"/>
                  <a:gd name="T4" fmla="*/ 0 w 8"/>
                  <a:gd name="T5" fmla="*/ 0 h 2"/>
                </a:gdLst>
                <a:ahLst/>
                <a:cxnLst>
                  <a:cxn ang="0">
                    <a:pos x="T0" y="T1"/>
                  </a:cxn>
                  <a:cxn ang="0">
                    <a:pos x="T2" y="T3"/>
                  </a:cxn>
                  <a:cxn ang="0">
                    <a:pos x="T4" y="T5"/>
                  </a:cxn>
                </a:cxnLst>
                <a:rect l="0" t="0" r="r" b="b"/>
                <a:pathLst>
                  <a:path w="8" h="2">
                    <a:moveTo>
                      <a:pt x="0" y="0"/>
                    </a:moveTo>
                    <a:lnTo>
                      <a:pt x="7" y="1"/>
                    </a:lnTo>
                    <a:cubicBezTo>
                      <a:pt x="4" y="1"/>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42" name="Freeform 35">
                <a:extLst>
                  <a:ext uri="{FF2B5EF4-FFF2-40B4-BE49-F238E27FC236}">
                    <a16:creationId xmlns:a16="http://schemas.microsoft.com/office/drawing/2014/main" id="{72C11AC4-3BDE-4FAA-8DC3-4FBD45A7E836}"/>
                  </a:ext>
                </a:extLst>
              </p:cNvPr>
              <p:cNvSpPr>
                <a:spLocks noChangeArrowheads="1"/>
              </p:cNvSpPr>
              <p:nvPr/>
            </p:nvSpPr>
            <p:spPr bwMode="auto">
              <a:xfrm>
                <a:off x="5635639" y="3908143"/>
                <a:ext cx="133410" cy="202930"/>
              </a:xfrm>
              <a:custGeom>
                <a:avLst/>
                <a:gdLst>
                  <a:gd name="T0" fmla="*/ 266 w 313"/>
                  <a:gd name="T1" fmla="*/ 192 h 475"/>
                  <a:gd name="T2" fmla="*/ 263 w 313"/>
                  <a:gd name="T3" fmla="*/ 96 h 475"/>
                  <a:gd name="T4" fmla="*/ 264 w 313"/>
                  <a:gd name="T5" fmla="*/ 83 h 475"/>
                  <a:gd name="T6" fmla="*/ 248 w 313"/>
                  <a:gd name="T7" fmla="*/ 43 h 475"/>
                  <a:gd name="T8" fmla="*/ 232 w 313"/>
                  <a:gd name="T9" fmla="*/ 0 h 475"/>
                  <a:gd name="T10" fmla="*/ 228 w 313"/>
                  <a:gd name="T11" fmla="*/ 6 h 475"/>
                  <a:gd name="T12" fmla="*/ 218 w 313"/>
                  <a:gd name="T13" fmla="*/ 15 h 475"/>
                  <a:gd name="T14" fmla="*/ 218 w 313"/>
                  <a:gd name="T15" fmla="*/ 15 h 475"/>
                  <a:gd name="T16" fmla="*/ 218 w 313"/>
                  <a:gd name="T17" fmla="*/ 15 h 475"/>
                  <a:gd name="T18" fmla="*/ 214 w 313"/>
                  <a:gd name="T19" fmla="*/ 14 h 475"/>
                  <a:gd name="T20" fmla="*/ 214 w 313"/>
                  <a:gd name="T21" fmla="*/ 14 h 475"/>
                  <a:gd name="T22" fmla="*/ 211 w 313"/>
                  <a:gd name="T23" fmla="*/ 10 h 475"/>
                  <a:gd name="T24" fmla="*/ 92 w 313"/>
                  <a:gd name="T25" fmla="*/ 1 h 475"/>
                  <a:gd name="T26" fmla="*/ 30 w 313"/>
                  <a:gd name="T27" fmla="*/ 6 h 475"/>
                  <a:gd name="T28" fmla="*/ 28 w 313"/>
                  <a:gd name="T29" fmla="*/ 6 h 475"/>
                  <a:gd name="T30" fmla="*/ 36 w 313"/>
                  <a:gd name="T31" fmla="*/ 48 h 475"/>
                  <a:gd name="T32" fmla="*/ 43 w 313"/>
                  <a:gd name="T33" fmla="*/ 80 h 475"/>
                  <a:gd name="T34" fmla="*/ 40 w 313"/>
                  <a:gd name="T35" fmla="*/ 89 h 475"/>
                  <a:gd name="T36" fmla="*/ 39 w 313"/>
                  <a:gd name="T37" fmla="*/ 91 h 475"/>
                  <a:gd name="T38" fmla="*/ 35 w 313"/>
                  <a:gd name="T39" fmla="*/ 96 h 475"/>
                  <a:gd name="T40" fmla="*/ 34 w 313"/>
                  <a:gd name="T41" fmla="*/ 97 h 475"/>
                  <a:gd name="T42" fmla="*/ 59 w 313"/>
                  <a:gd name="T43" fmla="*/ 212 h 475"/>
                  <a:gd name="T44" fmla="*/ 44 w 313"/>
                  <a:gd name="T45" fmla="*/ 238 h 475"/>
                  <a:gd name="T46" fmla="*/ 30 w 313"/>
                  <a:gd name="T47" fmla="*/ 262 h 475"/>
                  <a:gd name="T48" fmla="*/ 12 w 313"/>
                  <a:gd name="T49" fmla="*/ 314 h 475"/>
                  <a:gd name="T50" fmla="*/ 2 w 313"/>
                  <a:gd name="T51" fmla="*/ 338 h 475"/>
                  <a:gd name="T52" fmla="*/ 33 w 313"/>
                  <a:gd name="T53" fmla="*/ 418 h 475"/>
                  <a:gd name="T54" fmla="*/ 34 w 313"/>
                  <a:gd name="T55" fmla="*/ 455 h 475"/>
                  <a:gd name="T56" fmla="*/ 75 w 313"/>
                  <a:gd name="T57" fmla="*/ 470 h 475"/>
                  <a:gd name="T58" fmla="*/ 85 w 313"/>
                  <a:gd name="T59" fmla="*/ 474 h 475"/>
                  <a:gd name="T60" fmla="*/ 85 w 313"/>
                  <a:gd name="T61" fmla="*/ 474 h 475"/>
                  <a:gd name="T62" fmla="*/ 229 w 313"/>
                  <a:gd name="T63" fmla="*/ 415 h 475"/>
                  <a:gd name="T64" fmla="*/ 277 w 313"/>
                  <a:gd name="T65" fmla="*/ 394 h 475"/>
                  <a:gd name="T66" fmla="*/ 312 w 313"/>
                  <a:gd name="T67" fmla="*/ 380 h 475"/>
                  <a:gd name="T68" fmla="*/ 286 w 313"/>
                  <a:gd name="T69" fmla="*/ 295 h 475"/>
                  <a:gd name="T70" fmla="*/ 266 w 313"/>
                  <a:gd name="T71" fmla="*/ 19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 h="475">
                    <a:moveTo>
                      <a:pt x="266" y="192"/>
                    </a:moveTo>
                    <a:cubicBezTo>
                      <a:pt x="257" y="169"/>
                      <a:pt x="260" y="125"/>
                      <a:pt x="263" y="96"/>
                    </a:cubicBezTo>
                    <a:cubicBezTo>
                      <a:pt x="263" y="91"/>
                      <a:pt x="264" y="87"/>
                      <a:pt x="264" y="83"/>
                    </a:cubicBezTo>
                    <a:cubicBezTo>
                      <a:pt x="265" y="63"/>
                      <a:pt x="260" y="49"/>
                      <a:pt x="248" y="43"/>
                    </a:cubicBezTo>
                    <a:cubicBezTo>
                      <a:pt x="244" y="40"/>
                      <a:pt x="238" y="33"/>
                      <a:pt x="232" y="0"/>
                    </a:cubicBezTo>
                    <a:cubicBezTo>
                      <a:pt x="230" y="2"/>
                      <a:pt x="229" y="4"/>
                      <a:pt x="228" y="6"/>
                    </a:cubicBezTo>
                    <a:cubicBezTo>
                      <a:pt x="226" y="11"/>
                      <a:pt x="223" y="15"/>
                      <a:pt x="218" y="15"/>
                    </a:cubicBezTo>
                    <a:lnTo>
                      <a:pt x="218" y="15"/>
                    </a:lnTo>
                    <a:lnTo>
                      <a:pt x="218" y="15"/>
                    </a:lnTo>
                    <a:cubicBezTo>
                      <a:pt x="217" y="15"/>
                      <a:pt x="216" y="15"/>
                      <a:pt x="214" y="14"/>
                    </a:cubicBezTo>
                    <a:lnTo>
                      <a:pt x="214" y="14"/>
                    </a:lnTo>
                    <a:cubicBezTo>
                      <a:pt x="213" y="13"/>
                      <a:pt x="212" y="12"/>
                      <a:pt x="211" y="10"/>
                    </a:cubicBezTo>
                    <a:cubicBezTo>
                      <a:pt x="205" y="7"/>
                      <a:pt x="148" y="1"/>
                      <a:pt x="92" y="1"/>
                    </a:cubicBezTo>
                    <a:cubicBezTo>
                      <a:pt x="53" y="1"/>
                      <a:pt x="36" y="4"/>
                      <a:pt x="30" y="6"/>
                    </a:cubicBezTo>
                    <a:cubicBezTo>
                      <a:pt x="29" y="6"/>
                      <a:pt x="29" y="6"/>
                      <a:pt x="28" y="6"/>
                    </a:cubicBezTo>
                    <a:cubicBezTo>
                      <a:pt x="25" y="11"/>
                      <a:pt x="32" y="34"/>
                      <a:pt x="36" y="48"/>
                    </a:cubicBezTo>
                    <a:cubicBezTo>
                      <a:pt x="41" y="64"/>
                      <a:pt x="44" y="74"/>
                      <a:pt x="43" y="80"/>
                    </a:cubicBezTo>
                    <a:cubicBezTo>
                      <a:pt x="43" y="84"/>
                      <a:pt x="42" y="86"/>
                      <a:pt x="40" y="89"/>
                    </a:cubicBezTo>
                    <a:cubicBezTo>
                      <a:pt x="40" y="90"/>
                      <a:pt x="40" y="90"/>
                      <a:pt x="39" y="91"/>
                    </a:cubicBezTo>
                    <a:cubicBezTo>
                      <a:pt x="38" y="93"/>
                      <a:pt x="37" y="95"/>
                      <a:pt x="35" y="96"/>
                    </a:cubicBezTo>
                    <a:cubicBezTo>
                      <a:pt x="35" y="96"/>
                      <a:pt x="35" y="97"/>
                      <a:pt x="34" y="97"/>
                    </a:cubicBezTo>
                    <a:cubicBezTo>
                      <a:pt x="52" y="139"/>
                      <a:pt x="59" y="198"/>
                      <a:pt x="59" y="212"/>
                    </a:cubicBezTo>
                    <a:cubicBezTo>
                      <a:pt x="59" y="222"/>
                      <a:pt x="51" y="230"/>
                      <a:pt x="44" y="238"/>
                    </a:cubicBezTo>
                    <a:cubicBezTo>
                      <a:pt x="37" y="246"/>
                      <a:pt x="30" y="254"/>
                      <a:pt x="30" y="262"/>
                    </a:cubicBezTo>
                    <a:cubicBezTo>
                      <a:pt x="31" y="276"/>
                      <a:pt x="21" y="296"/>
                      <a:pt x="12" y="314"/>
                    </a:cubicBezTo>
                    <a:cubicBezTo>
                      <a:pt x="7" y="323"/>
                      <a:pt x="2" y="333"/>
                      <a:pt x="2" y="338"/>
                    </a:cubicBezTo>
                    <a:cubicBezTo>
                      <a:pt x="0" y="349"/>
                      <a:pt x="23" y="405"/>
                      <a:pt x="33" y="418"/>
                    </a:cubicBezTo>
                    <a:cubicBezTo>
                      <a:pt x="38" y="425"/>
                      <a:pt x="38" y="437"/>
                      <a:pt x="34" y="455"/>
                    </a:cubicBezTo>
                    <a:cubicBezTo>
                      <a:pt x="51" y="461"/>
                      <a:pt x="65" y="466"/>
                      <a:pt x="75" y="470"/>
                    </a:cubicBezTo>
                    <a:cubicBezTo>
                      <a:pt x="80" y="472"/>
                      <a:pt x="83" y="474"/>
                      <a:pt x="85" y="474"/>
                    </a:cubicBezTo>
                    <a:lnTo>
                      <a:pt x="85" y="474"/>
                    </a:lnTo>
                    <a:cubicBezTo>
                      <a:pt x="102" y="474"/>
                      <a:pt x="187" y="435"/>
                      <a:pt x="229" y="415"/>
                    </a:cubicBezTo>
                    <a:cubicBezTo>
                      <a:pt x="245" y="407"/>
                      <a:pt x="261" y="400"/>
                      <a:pt x="277" y="394"/>
                    </a:cubicBezTo>
                    <a:cubicBezTo>
                      <a:pt x="289" y="390"/>
                      <a:pt x="301" y="385"/>
                      <a:pt x="312" y="380"/>
                    </a:cubicBezTo>
                    <a:cubicBezTo>
                      <a:pt x="303" y="363"/>
                      <a:pt x="286" y="324"/>
                      <a:pt x="286" y="295"/>
                    </a:cubicBezTo>
                    <a:cubicBezTo>
                      <a:pt x="286" y="256"/>
                      <a:pt x="276" y="216"/>
                      <a:pt x="266" y="192"/>
                    </a:cubicBezTo>
                  </a:path>
                </a:pathLst>
              </a:custGeom>
              <a:solidFill>
                <a:srgbClr val="B3AA7E"/>
              </a:solidFill>
              <a:ln>
                <a:noFill/>
              </a:ln>
              <a:effectLst/>
            </p:spPr>
            <p:txBody>
              <a:bodyPr wrap="none" anchor="ctr"/>
              <a:lstStyle/>
              <a:p>
                <a:endParaRPr lang="en-US">
                  <a:latin typeface="Gudea" panose="02000000000000000000" pitchFamily="50" charset="0"/>
                </a:endParaRPr>
              </a:p>
            </p:txBody>
          </p:sp>
          <p:sp>
            <p:nvSpPr>
              <p:cNvPr id="43" name="Freeform 36">
                <a:extLst>
                  <a:ext uri="{FF2B5EF4-FFF2-40B4-BE49-F238E27FC236}">
                    <a16:creationId xmlns:a16="http://schemas.microsoft.com/office/drawing/2014/main" id="{0CF62626-0BCA-470A-8844-D4EEEF72F3F2}"/>
                  </a:ext>
                </a:extLst>
              </p:cNvPr>
              <p:cNvSpPr>
                <a:spLocks noChangeArrowheads="1"/>
              </p:cNvSpPr>
              <p:nvPr/>
            </p:nvSpPr>
            <p:spPr bwMode="auto">
              <a:xfrm>
                <a:off x="5248558" y="3853653"/>
                <a:ext cx="238637" cy="176624"/>
              </a:xfrm>
              <a:custGeom>
                <a:avLst/>
                <a:gdLst>
                  <a:gd name="T0" fmla="*/ 151 w 559"/>
                  <a:gd name="T1" fmla="*/ 257 h 415"/>
                  <a:gd name="T2" fmla="*/ 159 w 559"/>
                  <a:gd name="T3" fmla="*/ 249 h 415"/>
                  <a:gd name="T4" fmla="*/ 166 w 559"/>
                  <a:gd name="T5" fmla="*/ 243 h 415"/>
                  <a:gd name="T6" fmla="*/ 171 w 559"/>
                  <a:gd name="T7" fmla="*/ 237 h 415"/>
                  <a:gd name="T8" fmla="*/ 175 w 559"/>
                  <a:gd name="T9" fmla="*/ 232 h 415"/>
                  <a:gd name="T10" fmla="*/ 177 w 559"/>
                  <a:gd name="T11" fmla="*/ 227 h 415"/>
                  <a:gd name="T12" fmla="*/ 196 w 559"/>
                  <a:gd name="T13" fmla="*/ 206 h 415"/>
                  <a:gd name="T14" fmla="*/ 221 w 559"/>
                  <a:gd name="T15" fmla="*/ 210 h 415"/>
                  <a:gd name="T16" fmla="*/ 277 w 559"/>
                  <a:gd name="T17" fmla="*/ 199 h 415"/>
                  <a:gd name="T18" fmla="*/ 354 w 559"/>
                  <a:gd name="T19" fmla="*/ 323 h 415"/>
                  <a:gd name="T20" fmla="*/ 357 w 559"/>
                  <a:gd name="T21" fmla="*/ 324 h 415"/>
                  <a:gd name="T22" fmla="*/ 367 w 559"/>
                  <a:gd name="T23" fmla="*/ 322 h 415"/>
                  <a:gd name="T24" fmla="*/ 376 w 559"/>
                  <a:gd name="T25" fmla="*/ 320 h 415"/>
                  <a:gd name="T26" fmla="*/ 384 w 559"/>
                  <a:gd name="T27" fmla="*/ 319 h 415"/>
                  <a:gd name="T28" fmla="*/ 391 w 559"/>
                  <a:gd name="T29" fmla="*/ 318 h 415"/>
                  <a:gd name="T30" fmla="*/ 397 w 559"/>
                  <a:gd name="T31" fmla="*/ 317 h 415"/>
                  <a:gd name="T32" fmla="*/ 402 w 559"/>
                  <a:gd name="T33" fmla="*/ 316 h 415"/>
                  <a:gd name="T34" fmla="*/ 406 w 559"/>
                  <a:gd name="T35" fmla="*/ 316 h 415"/>
                  <a:gd name="T36" fmla="*/ 434 w 559"/>
                  <a:gd name="T37" fmla="*/ 388 h 415"/>
                  <a:gd name="T38" fmla="*/ 439 w 559"/>
                  <a:gd name="T39" fmla="*/ 407 h 415"/>
                  <a:gd name="T40" fmla="*/ 459 w 559"/>
                  <a:gd name="T41" fmla="*/ 410 h 415"/>
                  <a:gd name="T42" fmla="*/ 500 w 559"/>
                  <a:gd name="T43" fmla="*/ 389 h 415"/>
                  <a:gd name="T44" fmla="*/ 501 w 559"/>
                  <a:gd name="T45" fmla="*/ 390 h 415"/>
                  <a:gd name="T46" fmla="*/ 502 w 559"/>
                  <a:gd name="T47" fmla="*/ 391 h 415"/>
                  <a:gd name="T48" fmla="*/ 506 w 559"/>
                  <a:gd name="T49" fmla="*/ 394 h 415"/>
                  <a:gd name="T50" fmla="*/ 516 w 559"/>
                  <a:gd name="T51" fmla="*/ 384 h 415"/>
                  <a:gd name="T52" fmla="*/ 522 w 559"/>
                  <a:gd name="T53" fmla="*/ 360 h 415"/>
                  <a:gd name="T54" fmla="*/ 531 w 559"/>
                  <a:gd name="T55" fmla="*/ 321 h 415"/>
                  <a:gd name="T56" fmla="*/ 550 w 559"/>
                  <a:gd name="T57" fmla="*/ 326 h 415"/>
                  <a:gd name="T58" fmla="*/ 547 w 559"/>
                  <a:gd name="T59" fmla="*/ 302 h 415"/>
                  <a:gd name="T60" fmla="*/ 528 w 559"/>
                  <a:gd name="T61" fmla="*/ 250 h 415"/>
                  <a:gd name="T62" fmla="*/ 524 w 559"/>
                  <a:gd name="T63" fmla="*/ 186 h 415"/>
                  <a:gd name="T64" fmla="*/ 516 w 559"/>
                  <a:gd name="T65" fmla="*/ 177 h 415"/>
                  <a:gd name="T66" fmla="*/ 510 w 559"/>
                  <a:gd name="T67" fmla="*/ 159 h 415"/>
                  <a:gd name="T68" fmla="*/ 503 w 559"/>
                  <a:gd name="T69" fmla="*/ 137 h 415"/>
                  <a:gd name="T70" fmla="*/ 497 w 559"/>
                  <a:gd name="T71" fmla="*/ 100 h 415"/>
                  <a:gd name="T72" fmla="*/ 470 w 559"/>
                  <a:gd name="T73" fmla="*/ 67 h 415"/>
                  <a:gd name="T74" fmla="*/ 427 w 559"/>
                  <a:gd name="T75" fmla="*/ 32 h 415"/>
                  <a:gd name="T76" fmla="*/ 373 w 559"/>
                  <a:gd name="T77" fmla="*/ 49 h 415"/>
                  <a:gd name="T78" fmla="*/ 346 w 559"/>
                  <a:gd name="T79" fmla="*/ 47 h 415"/>
                  <a:gd name="T80" fmla="*/ 318 w 559"/>
                  <a:gd name="T81" fmla="*/ 55 h 415"/>
                  <a:gd name="T82" fmla="*/ 302 w 559"/>
                  <a:gd name="T83" fmla="*/ 55 h 415"/>
                  <a:gd name="T84" fmla="*/ 269 w 559"/>
                  <a:gd name="T85" fmla="*/ 33 h 415"/>
                  <a:gd name="T86" fmla="*/ 269 w 559"/>
                  <a:gd name="T87" fmla="*/ 31 h 415"/>
                  <a:gd name="T88" fmla="*/ 269 w 559"/>
                  <a:gd name="T89" fmla="*/ 27 h 415"/>
                  <a:gd name="T90" fmla="*/ 217 w 559"/>
                  <a:gd name="T91" fmla="*/ 35 h 415"/>
                  <a:gd name="T92" fmla="*/ 107 w 559"/>
                  <a:gd name="T93" fmla="*/ 0 h 415"/>
                  <a:gd name="T94" fmla="*/ 83 w 559"/>
                  <a:gd name="T95" fmla="*/ 36 h 415"/>
                  <a:gd name="T96" fmla="*/ 96 w 559"/>
                  <a:gd name="T97" fmla="*/ 64 h 415"/>
                  <a:gd name="T98" fmla="*/ 60 w 559"/>
                  <a:gd name="T99" fmla="*/ 81 h 415"/>
                  <a:gd name="T100" fmla="*/ 3 w 559"/>
                  <a:gd name="T101" fmla="*/ 118 h 415"/>
                  <a:gd name="T102" fmla="*/ 21 w 559"/>
                  <a:gd name="T103" fmla="*/ 149 h 415"/>
                  <a:gd name="T104" fmla="*/ 134 w 559"/>
                  <a:gd name="T105" fmla="*/ 272 h 415"/>
                  <a:gd name="T106" fmla="*/ 142 w 559"/>
                  <a:gd name="T107" fmla="*/ 2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9" h="415">
                    <a:moveTo>
                      <a:pt x="147" y="261"/>
                    </a:moveTo>
                    <a:cubicBezTo>
                      <a:pt x="148" y="260"/>
                      <a:pt x="150" y="258"/>
                      <a:pt x="151" y="257"/>
                    </a:cubicBezTo>
                    <a:cubicBezTo>
                      <a:pt x="153" y="256"/>
                      <a:pt x="154" y="254"/>
                      <a:pt x="156" y="253"/>
                    </a:cubicBezTo>
                    <a:cubicBezTo>
                      <a:pt x="157" y="252"/>
                      <a:pt x="158" y="250"/>
                      <a:pt x="159" y="249"/>
                    </a:cubicBezTo>
                    <a:cubicBezTo>
                      <a:pt x="161" y="248"/>
                      <a:pt x="162" y="247"/>
                      <a:pt x="163" y="245"/>
                    </a:cubicBezTo>
                    <a:cubicBezTo>
                      <a:pt x="164" y="244"/>
                      <a:pt x="165" y="243"/>
                      <a:pt x="166" y="243"/>
                    </a:cubicBezTo>
                    <a:cubicBezTo>
                      <a:pt x="167" y="241"/>
                      <a:pt x="168" y="240"/>
                      <a:pt x="169" y="239"/>
                    </a:cubicBezTo>
                    <a:cubicBezTo>
                      <a:pt x="170" y="238"/>
                      <a:pt x="171" y="237"/>
                      <a:pt x="171" y="237"/>
                    </a:cubicBezTo>
                    <a:cubicBezTo>
                      <a:pt x="172" y="236"/>
                      <a:pt x="173" y="234"/>
                      <a:pt x="174" y="233"/>
                    </a:cubicBezTo>
                    <a:lnTo>
                      <a:pt x="175" y="232"/>
                    </a:lnTo>
                    <a:cubicBezTo>
                      <a:pt x="176" y="231"/>
                      <a:pt x="176" y="230"/>
                      <a:pt x="177" y="229"/>
                    </a:cubicBezTo>
                    <a:cubicBezTo>
                      <a:pt x="177" y="228"/>
                      <a:pt x="177" y="228"/>
                      <a:pt x="177" y="227"/>
                    </a:cubicBezTo>
                    <a:cubicBezTo>
                      <a:pt x="178" y="226"/>
                      <a:pt x="178" y="225"/>
                      <a:pt x="178" y="224"/>
                    </a:cubicBezTo>
                    <a:cubicBezTo>
                      <a:pt x="180" y="209"/>
                      <a:pt x="189" y="206"/>
                      <a:pt x="196" y="206"/>
                    </a:cubicBezTo>
                    <a:cubicBezTo>
                      <a:pt x="201" y="206"/>
                      <a:pt x="207" y="208"/>
                      <a:pt x="213" y="209"/>
                    </a:cubicBezTo>
                    <a:cubicBezTo>
                      <a:pt x="215" y="209"/>
                      <a:pt x="218" y="210"/>
                      <a:pt x="221" y="210"/>
                    </a:cubicBezTo>
                    <a:cubicBezTo>
                      <a:pt x="230" y="212"/>
                      <a:pt x="241" y="208"/>
                      <a:pt x="251" y="205"/>
                    </a:cubicBezTo>
                    <a:cubicBezTo>
                      <a:pt x="260" y="202"/>
                      <a:pt x="269" y="199"/>
                      <a:pt x="277" y="199"/>
                    </a:cubicBezTo>
                    <a:cubicBezTo>
                      <a:pt x="299" y="199"/>
                      <a:pt x="344" y="262"/>
                      <a:pt x="344" y="281"/>
                    </a:cubicBezTo>
                    <a:cubicBezTo>
                      <a:pt x="344" y="295"/>
                      <a:pt x="345" y="310"/>
                      <a:pt x="354" y="323"/>
                    </a:cubicBezTo>
                    <a:cubicBezTo>
                      <a:pt x="354" y="324"/>
                      <a:pt x="354" y="324"/>
                      <a:pt x="354" y="325"/>
                    </a:cubicBezTo>
                    <a:cubicBezTo>
                      <a:pt x="355" y="325"/>
                      <a:pt x="356" y="324"/>
                      <a:pt x="357" y="324"/>
                    </a:cubicBezTo>
                    <a:cubicBezTo>
                      <a:pt x="359" y="324"/>
                      <a:pt x="360" y="323"/>
                      <a:pt x="362" y="323"/>
                    </a:cubicBezTo>
                    <a:cubicBezTo>
                      <a:pt x="364" y="323"/>
                      <a:pt x="365" y="323"/>
                      <a:pt x="367" y="322"/>
                    </a:cubicBezTo>
                    <a:cubicBezTo>
                      <a:pt x="368" y="322"/>
                      <a:pt x="369" y="322"/>
                      <a:pt x="371" y="321"/>
                    </a:cubicBezTo>
                    <a:cubicBezTo>
                      <a:pt x="373" y="321"/>
                      <a:pt x="374" y="321"/>
                      <a:pt x="376" y="320"/>
                    </a:cubicBezTo>
                    <a:cubicBezTo>
                      <a:pt x="377" y="320"/>
                      <a:pt x="378" y="320"/>
                      <a:pt x="379" y="320"/>
                    </a:cubicBezTo>
                    <a:cubicBezTo>
                      <a:pt x="381" y="320"/>
                      <a:pt x="382" y="319"/>
                      <a:pt x="384" y="319"/>
                    </a:cubicBezTo>
                    <a:cubicBezTo>
                      <a:pt x="385" y="319"/>
                      <a:pt x="386" y="319"/>
                      <a:pt x="387" y="318"/>
                    </a:cubicBezTo>
                    <a:cubicBezTo>
                      <a:pt x="388" y="318"/>
                      <a:pt x="390" y="318"/>
                      <a:pt x="391" y="318"/>
                    </a:cubicBezTo>
                    <a:cubicBezTo>
                      <a:pt x="392" y="318"/>
                      <a:pt x="393" y="318"/>
                      <a:pt x="393" y="317"/>
                    </a:cubicBezTo>
                    <a:cubicBezTo>
                      <a:pt x="395" y="317"/>
                      <a:pt x="396" y="317"/>
                      <a:pt x="397" y="317"/>
                    </a:cubicBezTo>
                    <a:cubicBezTo>
                      <a:pt x="398" y="317"/>
                      <a:pt x="398" y="317"/>
                      <a:pt x="399" y="317"/>
                    </a:cubicBezTo>
                    <a:cubicBezTo>
                      <a:pt x="400" y="317"/>
                      <a:pt x="401" y="316"/>
                      <a:pt x="402" y="316"/>
                    </a:cubicBezTo>
                    <a:lnTo>
                      <a:pt x="403" y="316"/>
                    </a:lnTo>
                    <a:cubicBezTo>
                      <a:pt x="404" y="316"/>
                      <a:pt x="405" y="316"/>
                      <a:pt x="406" y="316"/>
                    </a:cubicBezTo>
                    <a:cubicBezTo>
                      <a:pt x="409" y="316"/>
                      <a:pt x="412" y="318"/>
                      <a:pt x="415" y="321"/>
                    </a:cubicBezTo>
                    <a:cubicBezTo>
                      <a:pt x="425" y="332"/>
                      <a:pt x="437" y="365"/>
                      <a:pt x="434" y="388"/>
                    </a:cubicBezTo>
                    <a:cubicBezTo>
                      <a:pt x="433" y="389"/>
                      <a:pt x="433" y="391"/>
                      <a:pt x="433" y="393"/>
                    </a:cubicBezTo>
                    <a:cubicBezTo>
                      <a:pt x="434" y="398"/>
                      <a:pt x="436" y="403"/>
                      <a:pt x="439" y="407"/>
                    </a:cubicBezTo>
                    <a:cubicBezTo>
                      <a:pt x="443" y="411"/>
                      <a:pt x="447" y="413"/>
                      <a:pt x="450" y="414"/>
                    </a:cubicBezTo>
                    <a:cubicBezTo>
                      <a:pt x="454" y="414"/>
                      <a:pt x="457" y="413"/>
                      <a:pt x="459" y="410"/>
                    </a:cubicBezTo>
                    <a:cubicBezTo>
                      <a:pt x="473" y="391"/>
                      <a:pt x="482" y="379"/>
                      <a:pt x="490" y="379"/>
                    </a:cubicBezTo>
                    <a:cubicBezTo>
                      <a:pt x="492" y="379"/>
                      <a:pt x="498" y="380"/>
                      <a:pt x="500" y="389"/>
                    </a:cubicBezTo>
                    <a:lnTo>
                      <a:pt x="500" y="389"/>
                    </a:lnTo>
                    <a:cubicBezTo>
                      <a:pt x="500" y="390"/>
                      <a:pt x="501" y="390"/>
                      <a:pt x="501" y="390"/>
                    </a:cubicBezTo>
                    <a:cubicBezTo>
                      <a:pt x="501" y="390"/>
                      <a:pt x="501" y="390"/>
                      <a:pt x="502" y="391"/>
                    </a:cubicBezTo>
                    <a:lnTo>
                      <a:pt x="502" y="391"/>
                    </a:lnTo>
                    <a:cubicBezTo>
                      <a:pt x="503" y="392"/>
                      <a:pt x="504" y="392"/>
                      <a:pt x="504" y="393"/>
                    </a:cubicBezTo>
                    <a:cubicBezTo>
                      <a:pt x="505" y="393"/>
                      <a:pt x="505" y="393"/>
                      <a:pt x="506" y="394"/>
                    </a:cubicBezTo>
                    <a:lnTo>
                      <a:pt x="507" y="394"/>
                    </a:lnTo>
                    <a:cubicBezTo>
                      <a:pt x="510" y="390"/>
                      <a:pt x="513" y="387"/>
                      <a:pt x="516" y="384"/>
                    </a:cubicBezTo>
                    <a:cubicBezTo>
                      <a:pt x="519" y="381"/>
                      <a:pt x="522" y="379"/>
                      <a:pt x="525" y="375"/>
                    </a:cubicBezTo>
                    <a:cubicBezTo>
                      <a:pt x="527" y="372"/>
                      <a:pt x="526" y="368"/>
                      <a:pt x="522" y="360"/>
                    </a:cubicBezTo>
                    <a:cubicBezTo>
                      <a:pt x="517" y="352"/>
                      <a:pt x="512" y="342"/>
                      <a:pt x="517" y="330"/>
                    </a:cubicBezTo>
                    <a:cubicBezTo>
                      <a:pt x="521" y="322"/>
                      <a:pt x="527" y="321"/>
                      <a:pt x="531" y="321"/>
                    </a:cubicBezTo>
                    <a:cubicBezTo>
                      <a:pt x="535" y="321"/>
                      <a:pt x="539" y="322"/>
                      <a:pt x="542" y="323"/>
                    </a:cubicBezTo>
                    <a:cubicBezTo>
                      <a:pt x="545" y="324"/>
                      <a:pt x="548" y="326"/>
                      <a:pt x="550" y="326"/>
                    </a:cubicBezTo>
                    <a:cubicBezTo>
                      <a:pt x="551" y="326"/>
                      <a:pt x="553" y="325"/>
                      <a:pt x="554" y="324"/>
                    </a:cubicBezTo>
                    <a:cubicBezTo>
                      <a:pt x="558" y="320"/>
                      <a:pt x="552" y="310"/>
                      <a:pt x="547" y="302"/>
                    </a:cubicBezTo>
                    <a:cubicBezTo>
                      <a:pt x="542" y="293"/>
                      <a:pt x="537" y="286"/>
                      <a:pt x="539" y="279"/>
                    </a:cubicBezTo>
                    <a:cubicBezTo>
                      <a:pt x="542" y="271"/>
                      <a:pt x="541" y="257"/>
                      <a:pt x="528" y="250"/>
                    </a:cubicBezTo>
                    <a:cubicBezTo>
                      <a:pt x="513" y="241"/>
                      <a:pt x="519" y="214"/>
                      <a:pt x="525" y="187"/>
                    </a:cubicBezTo>
                    <a:cubicBezTo>
                      <a:pt x="525" y="186"/>
                      <a:pt x="525" y="186"/>
                      <a:pt x="524" y="186"/>
                    </a:cubicBezTo>
                    <a:cubicBezTo>
                      <a:pt x="521" y="183"/>
                      <a:pt x="518" y="180"/>
                      <a:pt x="516" y="177"/>
                    </a:cubicBezTo>
                    <a:lnTo>
                      <a:pt x="516" y="177"/>
                    </a:lnTo>
                    <a:cubicBezTo>
                      <a:pt x="515" y="175"/>
                      <a:pt x="514" y="173"/>
                      <a:pt x="513" y="171"/>
                    </a:cubicBezTo>
                    <a:cubicBezTo>
                      <a:pt x="512" y="168"/>
                      <a:pt x="511" y="164"/>
                      <a:pt x="510" y="159"/>
                    </a:cubicBezTo>
                    <a:cubicBezTo>
                      <a:pt x="510" y="157"/>
                      <a:pt x="510" y="155"/>
                      <a:pt x="509" y="153"/>
                    </a:cubicBezTo>
                    <a:cubicBezTo>
                      <a:pt x="508" y="141"/>
                      <a:pt x="507" y="137"/>
                      <a:pt x="503" y="137"/>
                    </a:cubicBezTo>
                    <a:cubicBezTo>
                      <a:pt x="494" y="137"/>
                      <a:pt x="488" y="131"/>
                      <a:pt x="486" y="123"/>
                    </a:cubicBezTo>
                    <a:cubicBezTo>
                      <a:pt x="485" y="115"/>
                      <a:pt x="489" y="104"/>
                      <a:pt x="497" y="100"/>
                    </a:cubicBezTo>
                    <a:cubicBezTo>
                      <a:pt x="496" y="98"/>
                      <a:pt x="493" y="96"/>
                      <a:pt x="491" y="95"/>
                    </a:cubicBezTo>
                    <a:cubicBezTo>
                      <a:pt x="482" y="87"/>
                      <a:pt x="470" y="78"/>
                      <a:pt x="470" y="67"/>
                    </a:cubicBezTo>
                    <a:cubicBezTo>
                      <a:pt x="470" y="53"/>
                      <a:pt x="451" y="19"/>
                      <a:pt x="445" y="17"/>
                    </a:cubicBezTo>
                    <a:cubicBezTo>
                      <a:pt x="443" y="17"/>
                      <a:pt x="433" y="26"/>
                      <a:pt x="427" y="32"/>
                    </a:cubicBezTo>
                    <a:cubicBezTo>
                      <a:pt x="412" y="46"/>
                      <a:pt x="401" y="55"/>
                      <a:pt x="392" y="55"/>
                    </a:cubicBezTo>
                    <a:cubicBezTo>
                      <a:pt x="387" y="55"/>
                      <a:pt x="380" y="52"/>
                      <a:pt x="373" y="49"/>
                    </a:cubicBezTo>
                    <a:cubicBezTo>
                      <a:pt x="366" y="45"/>
                      <a:pt x="358" y="42"/>
                      <a:pt x="353" y="42"/>
                    </a:cubicBezTo>
                    <a:cubicBezTo>
                      <a:pt x="350" y="42"/>
                      <a:pt x="348" y="43"/>
                      <a:pt x="346" y="47"/>
                    </a:cubicBezTo>
                    <a:cubicBezTo>
                      <a:pt x="342" y="57"/>
                      <a:pt x="336" y="59"/>
                      <a:pt x="331" y="59"/>
                    </a:cubicBezTo>
                    <a:cubicBezTo>
                      <a:pt x="327" y="59"/>
                      <a:pt x="322" y="57"/>
                      <a:pt x="318" y="55"/>
                    </a:cubicBezTo>
                    <a:cubicBezTo>
                      <a:pt x="314" y="54"/>
                      <a:pt x="311" y="52"/>
                      <a:pt x="308" y="52"/>
                    </a:cubicBezTo>
                    <a:cubicBezTo>
                      <a:pt x="306" y="52"/>
                      <a:pt x="305" y="52"/>
                      <a:pt x="302" y="55"/>
                    </a:cubicBezTo>
                    <a:cubicBezTo>
                      <a:pt x="299" y="60"/>
                      <a:pt x="295" y="62"/>
                      <a:pt x="291" y="62"/>
                    </a:cubicBezTo>
                    <a:cubicBezTo>
                      <a:pt x="278" y="62"/>
                      <a:pt x="271" y="42"/>
                      <a:pt x="269" y="33"/>
                    </a:cubicBezTo>
                    <a:lnTo>
                      <a:pt x="269" y="32"/>
                    </a:lnTo>
                    <a:lnTo>
                      <a:pt x="269" y="31"/>
                    </a:lnTo>
                    <a:lnTo>
                      <a:pt x="269" y="31"/>
                    </a:lnTo>
                    <a:lnTo>
                      <a:pt x="269" y="27"/>
                    </a:lnTo>
                    <a:lnTo>
                      <a:pt x="269" y="27"/>
                    </a:lnTo>
                    <a:cubicBezTo>
                      <a:pt x="252" y="33"/>
                      <a:pt x="231" y="35"/>
                      <a:pt x="217" y="35"/>
                    </a:cubicBezTo>
                    <a:cubicBezTo>
                      <a:pt x="196" y="35"/>
                      <a:pt x="154" y="31"/>
                      <a:pt x="150" y="17"/>
                    </a:cubicBezTo>
                    <a:cubicBezTo>
                      <a:pt x="148" y="12"/>
                      <a:pt x="129" y="5"/>
                      <a:pt x="107" y="0"/>
                    </a:cubicBezTo>
                    <a:cubicBezTo>
                      <a:pt x="106" y="11"/>
                      <a:pt x="102" y="28"/>
                      <a:pt x="86" y="34"/>
                    </a:cubicBezTo>
                    <a:cubicBezTo>
                      <a:pt x="85" y="34"/>
                      <a:pt x="84" y="35"/>
                      <a:pt x="83" y="36"/>
                    </a:cubicBezTo>
                    <a:cubicBezTo>
                      <a:pt x="82" y="39"/>
                      <a:pt x="87" y="47"/>
                      <a:pt x="90" y="51"/>
                    </a:cubicBezTo>
                    <a:cubicBezTo>
                      <a:pt x="93" y="57"/>
                      <a:pt x="96" y="60"/>
                      <a:pt x="96" y="64"/>
                    </a:cubicBezTo>
                    <a:cubicBezTo>
                      <a:pt x="96" y="76"/>
                      <a:pt x="74" y="87"/>
                      <a:pt x="60" y="81"/>
                    </a:cubicBezTo>
                    <a:lnTo>
                      <a:pt x="60" y="81"/>
                    </a:lnTo>
                    <a:cubicBezTo>
                      <a:pt x="51" y="81"/>
                      <a:pt x="31" y="97"/>
                      <a:pt x="17" y="107"/>
                    </a:cubicBezTo>
                    <a:cubicBezTo>
                      <a:pt x="12" y="111"/>
                      <a:pt x="7" y="115"/>
                      <a:pt x="3" y="118"/>
                    </a:cubicBezTo>
                    <a:cubicBezTo>
                      <a:pt x="3" y="118"/>
                      <a:pt x="2" y="119"/>
                      <a:pt x="0" y="121"/>
                    </a:cubicBezTo>
                    <a:cubicBezTo>
                      <a:pt x="10" y="130"/>
                      <a:pt x="16" y="140"/>
                      <a:pt x="21" y="149"/>
                    </a:cubicBezTo>
                    <a:cubicBezTo>
                      <a:pt x="28" y="161"/>
                      <a:pt x="34" y="172"/>
                      <a:pt x="50" y="183"/>
                    </a:cubicBezTo>
                    <a:cubicBezTo>
                      <a:pt x="79" y="205"/>
                      <a:pt x="112" y="231"/>
                      <a:pt x="134" y="272"/>
                    </a:cubicBezTo>
                    <a:cubicBezTo>
                      <a:pt x="135" y="272"/>
                      <a:pt x="136" y="271"/>
                      <a:pt x="137" y="270"/>
                    </a:cubicBezTo>
                    <a:cubicBezTo>
                      <a:pt x="139" y="268"/>
                      <a:pt x="140" y="267"/>
                      <a:pt x="142" y="266"/>
                    </a:cubicBezTo>
                    <a:cubicBezTo>
                      <a:pt x="144" y="264"/>
                      <a:pt x="145" y="262"/>
                      <a:pt x="147" y="261"/>
                    </a:cubicBezTo>
                  </a:path>
                </a:pathLst>
              </a:custGeom>
              <a:grpFill/>
              <a:ln>
                <a:noFill/>
              </a:ln>
              <a:effectLst/>
            </p:spPr>
            <p:txBody>
              <a:bodyPr wrap="none" anchor="ctr"/>
              <a:lstStyle/>
              <a:p>
                <a:endParaRPr lang="en-US">
                  <a:latin typeface="Gudea" panose="02000000000000000000" pitchFamily="50" charset="0"/>
                </a:endParaRPr>
              </a:p>
            </p:txBody>
          </p:sp>
          <p:sp>
            <p:nvSpPr>
              <p:cNvPr id="44" name="Freeform 37">
                <a:extLst>
                  <a:ext uri="{FF2B5EF4-FFF2-40B4-BE49-F238E27FC236}">
                    <a16:creationId xmlns:a16="http://schemas.microsoft.com/office/drawing/2014/main" id="{84F3BD8D-3361-4F77-AF07-73A623705B62}"/>
                  </a:ext>
                </a:extLst>
              </p:cNvPr>
              <p:cNvSpPr>
                <a:spLocks noChangeArrowheads="1"/>
              </p:cNvSpPr>
              <p:nvPr/>
            </p:nvSpPr>
            <p:spPr bwMode="auto">
              <a:xfrm>
                <a:off x="5365059" y="3994577"/>
                <a:ext cx="131531" cy="125893"/>
              </a:xfrm>
              <a:custGeom>
                <a:avLst/>
                <a:gdLst>
                  <a:gd name="T0" fmla="*/ 297 w 308"/>
                  <a:gd name="T1" fmla="*/ 253 h 295"/>
                  <a:gd name="T2" fmla="*/ 305 w 308"/>
                  <a:gd name="T3" fmla="*/ 228 h 295"/>
                  <a:gd name="T4" fmla="*/ 262 w 308"/>
                  <a:gd name="T5" fmla="*/ 184 h 295"/>
                  <a:gd name="T6" fmla="*/ 248 w 308"/>
                  <a:gd name="T7" fmla="*/ 176 h 295"/>
                  <a:gd name="T8" fmla="*/ 230 w 308"/>
                  <a:gd name="T9" fmla="*/ 166 h 295"/>
                  <a:gd name="T10" fmla="*/ 217 w 308"/>
                  <a:gd name="T11" fmla="*/ 153 h 295"/>
                  <a:gd name="T12" fmla="*/ 222 w 308"/>
                  <a:gd name="T13" fmla="*/ 143 h 295"/>
                  <a:gd name="T14" fmla="*/ 229 w 308"/>
                  <a:gd name="T15" fmla="*/ 94 h 295"/>
                  <a:gd name="T16" fmla="*/ 229 w 308"/>
                  <a:gd name="T17" fmla="*/ 77 h 295"/>
                  <a:gd name="T18" fmla="*/ 216 w 308"/>
                  <a:gd name="T19" fmla="*/ 64 h 295"/>
                  <a:gd name="T20" fmla="*/ 197 w 308"/>
                  <a:gd name="T21" fmla="*/ 89 h 295"/>
                  <a:gd name="T22" fmla="*/ 158 w 308"/>
                  <a:gd name="T23" fmla="*/ 87 h 295"/>
                  <a:gd name="T24" fmla="*/ 149 w 308"/>
                  <a:gd name="T25" fmla="*/ 58 h 295"/>
                  <a:gd name="T26" fmla="*/ 132 w 308"/>
                  <a:gd name="T27" fmla="*/ 0 h 295"/>
                  <a:gd name="T28" fmla="*/ 85 w 308"/>
                  <a:gd name="T29" fmla="*/ 8 h 295"/>
                  <a:gd name="T30" fmla="*/ 84 w 308"/>
                  <a:gd name="T31" fmla="*/ 14 h 295"/>
                  <a:gd name="T32" fmla="*/ 84 w 308"/>
                  <a:gd name="T33" fmla="*/ 14 h 295"/>
                  <a:gd name="T34" fmla="*/ 83 w 308"/>
                  <a:gd name="T35" fmla="*/ 23 h 295"/>
                  <a:gd name="T36" fmla="*/ 82 w 308"/>
                  <a:gd name="T37" fmla="*/ 24 h 295"/>
                  <a:gd name="T38" fmla="*/ 80 w 308"/>
                  <a:gd name="T39" fmla="*/ 32 h 295"/>
                  <a:gd name="T40" fmla="*/ 76 w 308"/>
                  <a:gd name="T41" fmla="*/ 44 h 295"/>
                  <a:gd name="T42" fmla="*/ 32 w 308"/>
                  <a:gd name="T43" fmla="*/ 85 h 295"/>
                  <a:gd name="T44" fmla="*/ 13 w 308"/>
                  <a:gd name="T45" fmla="*/ 98 h 295"/>
                  <a:gd name="T46" fmla="*/ 11 w 308"/>
                  <a:gd name="T47" fmla="*/ 100 h 295"/>
                  <a:gd name="T48" fmla="*/ 10 w 308"/>
                  <a:gd name="T49" fmla="*/ 101 h 295"/>
                  <a:gd name="T50" fmla="*/ 8 w 308"/>
                  <a:gd name="T51" fmla="*/ 104 h 295"/>
                  <a:gd name="T52" fmla="*/ 7 w 308"/>
                  <a:gd name="T53" fmla="*/ 106 h 295"/>
                  <a:gd name="T54" fmla="*/ 4 w 308"/>
                  <a:gd name="T55" fmla="*/ 110 h 295"/>
                  <a:gd name="T56" fmla="*/ 2 w 308"/>
                  <a:gd name="T57" fmla="*/ 113 h 295"/>
                  <a:gd name="T58" fmla="*/ 0 w 308"/>
                  <a:gd name="T59" fmla="*/ 117 h 295"/>
                  <a:gd name="T60" fmla="*/ 95 w 308"/>
                  <a:gd name="T61" fmla="*/ 180 h 295"/>
                  <a:gd name="T62" fmla="*/ 272 w 308"/>
                  <a:gd name="T63" fmla="*/ 291 h 295"/>
                  <a:gd name="T64" fmla="*/ 283 w 308"/>
                  <a:gd name="T65" fmla="*/ 294 h 295"/>
                  <a:gd name="T66" fmla="*/ 297 w 308"/>
                  <a:gd name="T67" fmla="*/ 25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95">
                    <a:moveTo>
                      <a:pt x="297" y="253"/>
                    </a:moveTo>
                    <a:cubicBezTo>
                      <a:pt x="301" y="244"/>
                      <a:pt x="303" y="238"/>
                      <a:pt x="305" y="228"/>
                    </a:cubicBezTo>
                    <a:cubicBezTo>
                      <a:pt x="307" y="211"/>
                      <a:pt x="283" y="197"/>
                      <a:pt x="262" y="184"/>
                    </a:cubicBezTo>
                    <a:cubicBezTo>
                      <a:pt x="257" y="182"/>
                      <a:pt x="253" y="179"/>
                      <a:pt x="248" y="176"/>
                    </a:cubicBezTo>
                    <a:cubicBezTo>
                      <a:pt x="241" y="171"/>
                      <a:pt x="235" y="168"/>
                      <a:pt x="230" y="166"/>
                    </a:cubicBezTo>
                    <a:cubicBezTo>
                      <a:pt x="222" y="161"/>
                      <a:pt x="217" y="159"/>
                      <a:pt x="217" y="153"/>
                    </a:cubicBezTo>
                    <a:cubicBezTo>
                      <a:pt x="216" y="148"/>
                      <a:pt x="220" y="144"/>
                      <a:pt x="222" y="143"/>
                    </a:cubicBezTo>
                    <a:cubicBezTo>
                      <a:pt x="230" y="136"/>
                      <a:pt x="232" y="120"/>
                      <a:pt x="229" y="94"/>
                    </a:cubicBezTo>
                    <a:cubicBezTo>
                      <a:pt x="228" y="87"/>
                      <a:pt x="228" y="82"/>
                      <a:pt x="229" y="77"/>
                    </a:cubicBezTo>
                    <a:cubicBezTo>
                      <a:pt x="221" y="73"/>
                      <a:pt x="217" y="69"/>
                      <a:pt x="216" y="64"/>
                    </a:cubicBezTo>
                    <a:cubicBezTo>
                      <a:pt x="211" y="68"/>
                      <a:pt x="201" y="82"/>
                      <a:pt x="197" y="89"/>
                    </a:cubicBezTo>
                    <a:cubicBezTo>
                      <a:pt x="187" y="102"/>
                      <a:pt x="169" y="100"/>
                      <a:pt x="158" y="87"/>
                    </a:cubicBezTo>
                    <a:cubicBezTo>
                      <a:pt x="151" y="79"/>
                      <a:pt x="147" y="69"/>
                      <a:pt x="149" y="58"/>
                    </a:cubicBezTo>
                    <a:cubicBezTo>
                      <a:pt x="152" y="36"/>
                      <a:pt x="138" y="3"/>
                      <a:pt x="132" y="0"/>
                    </a:cubicBezTo>
                    <a:cubicBezTo>
                      <a:pt x="129" y="0"/>
                      <a:pt x="109" y="3"/>
                      <a:pt x="85" y="8"/>
                    </a:cubicBezTo>
                    <a:cubicBezTo>
                      <a:pt x="85" y="10"/>
                      <a:pt x="85" y="12"/>
                      <a:pt x="84" y="14"/>
                    </a:cubicBezTo>
                    <a:lnTo>
                      <a:pt x="84" y="14"/>
                    </a:lnTo>
                    <a:cubicBezTo>
                      <a:pt x="84" y="17"/>
                      <a:pt x="84" y="20"/>
                      <a:pt x="83" y="23"/>
                    </a:cubicBezTo>
                    <a:cubicBezTo>
                      <a:pt x="83" y="23"/>
                      <a:pt x="82" y="23"/>
                      <a:pt x="82" y="24"/>
                    </a:cubicBezTo>
                    <a:cubicBezTo>
                      <a:pt x="82" y="27"/>
                      <a:pt x="81" y="29"/>
                      <a:pt x="80" y="32"/>
                    </a:cubicBezTo>
                    <a:cubicBezTo>
                      <a:pt x="78" y="36"/>
                      <a:pt x="77" y="40"/>
                      <a:pt x="76" y="44"/>
                    </a:cubicBezTo>
                    <a:cubicBezTo>
                      <a:pt x="73" y="56"/>
                      <a:pt x="56" y="68"/>
                      <a:pt x="32" y="85"/>
                    </a:cubicBezTo>
                    <a:cubicBezTo>
                      <a:pt x="25" y="89"/>
                      <a:pt x="18" y="94"/>
                      <a:pt x="13" y="98"/>
                    </a:cubicBezTo>
                    <a:cubicBezTo>
                      <a:pt x="13" y="98"/>
                      <a:pt x="12" y="99"/>
                      <a:pt x="11" y="100"/>
                    </a:cubicBezTo>
                    <a:cubicBezTo>
                      <a:pt x="11" y="100"/>
                      <a:pt x="11" y="100"/>
                      <a:pt x="10" y="101"/>
                    </a:cubicBezTo>
                    <a:cubicBezTo>
                      <a:pt x="10" y="102"/>
                      <a:pt x="9" y="102"/>
                      <a:pt x="8" y="104"/>
                    </a:cubicBezTo>
                    <a:cubicBezTo>
                      <a:pt x="8" y="104"/>
                      <a:pt x="7" y="105"/>
                      <a:pt x="7" y="106"/>
                    </a:cubicBezTo>
                    <a:cubicBezTo>
                      <a:pt x="6" y="107"/>
                      <a:pt x="5" y="108"/>
                      <a:pt x="4" y="110"/>
                    </a:cubicBezTo>
                    <a:cubicBezTo>
                      <a:pt x="3" y="111"/>
                      <a:pt x="3" y="112"/>
                      <a:pt x="2" y="113"/>
                    </a:cubicBezTo>
                    <a:cubicBezTo>
                      <a:pt x="1" y="114"/>
                      <a:pt x="1" y="116"/>
                      <a:pt x="0" y="117"/>
                    </a:cubicBezTo>
                    <a:cubicBezTo>
                      <a:pt x="31" y="136"/>
                      <a:pt x="66" y="158"/>
                      <a:pt x="95" y="180"/>
                    </a:cubicBezTo>
                    <a:cubicBezTo>
                      <a:pt x="152" y="223"/>
                      <a:pt x="233" y="277"/>
                      <a:pt x="272" y="291"/>
                    </a:cubicBezTo>
                    <a:cubicBezTo>
                      <a:pt x="275" y="292"/>
                      <a:pt x="279" y="293"/>
                      <a:pt x="283" y="294"/>
                    </a:cubicBezTo>
                    <a:cubicBezTo>
                      <a:pt x="288" y="273"/>
                      <a:pt x="293" y="262"/>
                      <a:pt x="297" y="253"/>
                    </a:cubicBezTo>
                  </a:path>
                </a:pathLst>
              </a:custGeom>
              <a:grpFill/>
              <a:ln>
                <a:noFill/>
              </a:ln>
              <a:effectLst/>
            </p:spPr>
            <p:txBody>
              <a:bodyPr wrap="none" anchor="ctr"/>
              <a:lstStyle/>
              <a:p>
                <a:endParaRPr lang="en-US">
                  <a:latin typeface="Gudea" panose="02000000000000000000" pitchFamily="50" charset="0"/>
                </a:endParaRPr>
              </a:p>
            </p:txBody>
          </p:sp>
          <p:sp>
            <p:nvSpPr>
              <p:cNvPr id="45" name="Freeform 38">
                <a:extLst>
                  <a:ext uri="{FF2B5EF4-FFF2-40B4-BE49-F238E27FC236}">
                    <a16:creationId xmlns:a16="http://schemas.microsoft.com/office/drawing/2014/main" id="{3452DD27-24EC-4043-A590-AE2B37751A5F}"/>
                  </a:ext>
                </a:extLst>
              </p:cNvPr>
              <p:cNvSpPr>
                <a:spLocks noChangeArrowheads="1"/>
              </p:cNvSpPr>
              <p:nvPr/>
            </p:nvSpPr>
            <p:spPr bwMode="auto">
              <a:xfrm>
                <a:off x="5359420" y="4045309"/>
                <a:ext cx="1879" cy="1879"/>
              </a:xfrm>
              <a:custGeom>
                <a:avLst/>
                <a:gdLst>
                  <a:gd name="T0" fmla="*/ 0 w 4"/>
                  <a:gd name="T1" fmla="*/ 5 h 6"/>
                  <a:gd name="T2" fmla="*/ 3 w 4"/>
                  <a:gd name="T3" fmla="*/ 0 h 6"/>
                  <a:gd name="T4" fmla="*/ 0 w 4"/>
                  <a:gd name="T5" fmla="*/ 5 h 6"/>
                </a:gdLst>
                <a:ahLst/>
                <a:cxnLst>
                  <a:cxn ang="0">
                    <a:pos x="T0" y="T1"/>
                  </a:cxn>
                  <a:cxn ang="0">
                    <a:pos x="T2" y="T3"/>
                  </a:cxn>
                  <a:cxn ang="0">
                    <a:pos x="T4" y="T5"/>
                  </a:cxn>
                </a:cxnLst>
                <a:rect l="0" t="0" r="r" b="b"/>
                <a:pathLst>
                  <a:path w="4" h="6">
                    <a:moveTo>
                      <a:pt x="0" y="5"/>
                    </a:moveTo>
                    <a:lnTo>
                      <a:pt x="3"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46" name="Freeform 39">
                <a:extLst>
                  <a:ext uri="{FF2B5EF4-FFF2-40B4-BE49-F238E27FC236}">
                    <a16:creationId xmlns:a16="http://schemas.microsoft.com/office/drawing/2014/main" id="{7B29E9D3-C96B-4857-B648-FB6108CC1796}"/>
                  </a:ext>
                </a:extLst>
              </p:cNvPr>
              <p:cNvSpPr>
                <a:spLocks noChangeArrowheads="1"/>
              </p:cNvSpPr>
              <p:nvPr/>
            </p:nvSpPr>
            <p:spPr bwMode="auto">
              <a:xfrm>
                <a:off x="5357541" y="4045309"/>
                <a:ext cx="1879" cy="1879"/>
              </a:xfrm>
              <a:custGeom>
                <a:avLst/>
                <a:gdLst>
                  <a:gd name="T0" fmla="*/ 0 w 6"/>
                  <a:gd name="T1" fmla="*/ 0 h 4"/>
                  <a:gd name="T2" fmla="*/ 5 w 6"/>
                  <a:gd name="T3" fmla="*/ 3 h 4"/>
                  <a:gd name="T4" fmla="*/ 0 w 6"/>
                  <a:gd name="T5" fmla="*/ 0 h 4"/>
                </a:gdLst>
                <a:ahLst/>
                <a:cxnLst>
                  <a:cxn ang="0">
                    <a:pos x="T0" y="T1"/>
                  </a:cxn>
                  <a:cxn ang="0">
                    <a:pos x="T2" y="T3"/>
                  </a:cxn>
                  <a:cxn ang="0">
                    <a:pos x="T4" y="T5"/>
                  </a:cxn>
                </a:cxnLst>
                <a:rect l="0" t="0" r="r" b="b"/>
                <a:pathLst>
                  <a:path w="6" h="4">
                    <a:moveTo>
                      <a:pt x="0" y="0"/>
                    </a:moveTo>
                    <a:lnTo>
                      <a:pt x="5" y="3"/>
                    </a:lnTo>
                    <a:cubicBezTo>
                      <a:pt x="3" y="2"/>
                      <a:pt x="2"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48" name="Freeform 41">
                <a:extLst>
                  <a:ext uri="{FF2B5EF4-FFF2-40B4-BE49-F238E27FC236}">
                    <a16:creationId xmlns:a16="http://schemas.microsoft.com/office/drawing/2014/main" id="{A3F34F91-AF28-4E3C-9694-C553F24C388D}"/>
                  </a:ext>
                </a:extLst>
              </p:cNvPr>
              <p:cNvSpPr>
                <a:spLocks noChangeArrowheads="1"/>
              </p:cNvSpPr>
              <p:nvPr/>
            </p:nvSpPr>
            <p:spPr bwMode="auto">
              <a:xfrm>
                <a:off x="5184671" y="3342565"/>
                <a:ext cx="266822" cy="216085"/>
              </a:xfrm>
              <a:custGeom>
                <a:avLst/>
                <a:gdLst>
                  <a:gd name="T0" fmla="*/ 214 w 628"/>
                  <a:gd name="T1" fmla="*/ 120 h 508"/>
                  <a:gd name="T2" fmla="*/ 156 w 628"/>
                  <a:gd name="T3" fmla="*/ 204 h 508"/>
                  <a:gd name="T4" fmla="*/ 98 w 628"/>
                  <a:gd name="T5" fmla="*/ 315 h 508"/>
                  <a:gd name="T6" fmla="*/ 21 w 628"/>
                  <a:gd name="T7" fmla="*/ 444 h 508"/>
                  <a:gd name="T8" fmla="*/ 0 w 628"/>
                  <a:gd name="T9" fmla="*/ 507 h 508"/>
                  <a:gd name="T10" fmla="*/ 288 w 628"/>
                  <a:gd name="T11" fmla="*/ 507 h 508"/>
                  <a:gd name="T12" fmla="*/ 288 w 628"/>
                  <a:gd name="T13" fmla="*/ 393 h 508"/>
                  <a:gd name="T14" fmla="*/ 331 w 628"/>
                  <a:gd name="T15" fmla="*/ 360 h 508"/>
                  <a:gd name="T16" fmla="*/ 368 w 628"/>
                  <a:gd name="T17" fmla="*/ 336 h 508"/>
                  <a:gd name="T18" fmla="*/ 368 w 628"/>
                  <a:gd name="T19" fmla="*/ 127 h 508"/>
                  <a:gd name="T20" fmla="*/ 374 w 628"/>
                  <a:gd name="T21" fmla="*/ 127 h 508"/>
                  <a:gd name="T22" fmla="*/ 560 w 628"/>
                  <a:gd name="T23" fmla="*/ 130 h 508"/>
                  <a:gd name="T24" fmla="*/ 626 w 628"/>
                  <a:gd name="T25" fmla="*/ 128 h 508"/>
                  <a:gd name="T26" fmla="*/ 626 w 628"/>
                  <a:gd name="T27" fmla="*/ 125 h 508"/>
                  <a:gd name="T28" fmla="*/ 626 w 628"/>
                  <a:gd name="T29" fmla="*/ 125 h 508"/>
                  <a:gd name="T30" fmla="*/ 627 w 628"/>
                  <a:gd name="T31" fmla="*/ 115 h 508"/>
                  <a:gd name="T32" fmla="*/ 627 w 628"/>
                  <a:gd name="T33" fmla="*/ 115 h 508"/>
                  <a:gd name="T34" fmla="*/ 627 w 628"/>
                  <a:gd name="T35" fmla="*/ 109 h 508"/>
                  <a:gd name="T36" fmla="*/ 627 w 628"/>
                  <a:gd name="T37" fmla="*/ 109 h 508"/>
                  <a:gd name="T38" fmla="*/ 627 w 628"/>
                  <a:gd name="T39" fmla="*/ 102 h 508"/>
                  <a:gd name="T40" fmla="*/ 627 w 628"/>
                  <a:gd name="T41" fmla="*/ 102 h 508"/>
                  <a:gd name="T42" fmla="*/ 627 w 628"/>
                  <a:gd name="T43" fmla="*/ 95 h 508"/>
                  <a:gd name="T44" fmla="*/ 627 w 628"/>
                  <a:gd name="T45" fmla="*/ 93 h 508"/>
                  <a:gd name="T46" fmla="*/ 627 w 628"/>
                  <a:gd name="T47" fmla="*/ 87 h 508"/>
                  <a:gd name="T48" fmla="*/ 627 w 628"/>
                  <a:gd name="T49" fmla="*/ 85 h 508"/>
                  <a:gd name="T50" fmla="*/ 627 w 628"/>
                  <a:gd name="T51" fmla="*/ 80 h 508"/>
                  <a:gd name="T52" fmla="*/ 627 w 628"/>
                  <a:gd name="T53" fmla="*/ 76 h 508"/>
                  <a:gd name="T54" fmla="*/ 627 w 628"/>
                  <a:gd name="T55" fmla="*/ 72 h 508"/>
                  <a:gd name="T56" fmla="*/ 627 w 628"/>
                  <a:gd name="T57" fmla="*/ 67 h 508"/>
                  <a:gd name="T58" fmla="*/ 627 w 628"/>
                  <a:gd name="T59" fmla="*/ 64 h 508"/>
                  <a:gd name="T60" fmla="*/ 626 w 628"/>
                  <a:gd name="T61" fmla="*/ 25 h 508"/>
                  <a:gd name="T62" fmla="*/ 622 w 628"/>
                  <a:gd name="T63" fmla="*/ 15 h 508"/>
                  <a:gd name="T64" fmla="*/ 577 w 628"/>
                  <a:gd name="T65" fmla="*/ 0 h 508"/>
                  <a:gd name="T66" fmla="*/ 296 w 628"/>
                  <a:gd name="T67" fmla="*/ 0 h 508"/>
                  <a:gd name="T68" fmla="*/ 257 w 628"/>
                  <a:gd name="T69" fmla="*/ 66 h 508"/>
                  <a:gd name="T70" fmla="*/ 214 w 628"/>
                  <a:gd name="T71" fmla="*/ 12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8" h="508">
                    <a:moveTo>
                      <a:pt x="214" y="120"/>
                    </a:moveTo>
                    <a:cubicBezTo>
                      <a:pt x="188" y="146"/>
                      <a:pt x="158" y="177"/>
                      <a:pt x="156" y="204"/>
                    </a:cubicBezTo>
                    <a:cubicBezTo>
                      <a:pt x="154" y="234"/>
                      <a:pt x="129" y="269"/>
                      <a:pt x="98" y="315"/>
                    </a:cubicBezTo>
                    <a:cubicBezTo>
                      <a:pt x="73" y="353"/>
                      <a:pt x="44" y="395"/>
                      <a:pt x="21" y="444"/>
                    </a:cubicBezTo>
                    <a:cubicBezTo>
                      <a:pt x="10" y="468"/>
                      <a:pt x="3" y="489"/>
                      <a:pt x="0" y="507"/>
                    </a:cubicBezTo>
                    <a:lnTo>
                      <a:pt x="288" y="507"/>
                    </a:lnTo>
                    <a:lnTo>
                      <a:pt x="288" y="393"/>
                    </a:lnTo>
                    <a:cubicBezTo>
                      <a:pt x="288" y="382"/>
                      <a:pt x="305" y="373"/>
                      <a:pt x="331" y="360"/>
                    </a:cubicBezTo>
                    <a:cubicBezTo>
                      <a:pt x="344" y="353"/>
                      <a:pt x="368" y="342"/>
                      <a:pt x="368" y="336"/>
                    </a:cubicBezTo>
                    <a:lnTo>
                      <a:pt x="368" y="127"/>
                    </a:lnTo>
                    <a:lnTo>
                      <a:pt x="374" y="127"/>
                    </a:lnTo>
                    <a:cubicBezTo>
                      <a:pt x="375" y="127"/>
                      <a:pt x="485" y="130"/>
                      <a:pt x="560" y="130"/>
                    </a:cubicBezTo>
                    <a:cubicBezTo>
                      <a:pt x="606" y="130"/>
                      <a:pt x="621" y="129"/>
                      <a:pt x="626" y="128"/>
                    </a:cubicBezTo>
                    <a:cubicBezTo>
                      <a:pt x="626" y="127"/>
                      <a:pt x="626" y="126"/>
                      <a:pt x="626" y="125"/>
                    </a:cubicBezTo>
                    <a:lnTo>
                      <a:pt x="626" y="125"/>
                    </a:lnTo>
                    <a:cubicBezTo>
                      <a:pt x="626" y="122"/>
                      <a:pt x="627" y="119"/>
                      <a:pt x="627" y="115"/>
                    </a:cubicBezTo>
                    <a:lnTo>
                      <a:pt x="627" y="115"/>
                    </a:lnTo>
                    <a:cubicBezTo>
                      <a:pt x="627" y="113"/>
                      <a:pt x="627" y="111"/>
                      <a:pt x="627" y="109"/>
                    </a:cubicBezTo>
                    <a:lnTo>
                      <a:pt x="627" y="109"/>
                    </a:lnTo>
                    <a:cubicBezTo>
                      <a:pt x="627" y="107"/>
                      <a:pt x="627" y="104"/>
                      <a:pt x="627" y="102"/>
                    </a:cubicBezTo>
                    <a:lnTo>
                      <a:pt x="627" y="102"/>
                    </a:lnTo>
                    <a:cubicBezTo>
                      <a:pt x="627" y="100"/>
                      <a:pt x="627" y="97"/>
                      <a:pt x="627" y="95"/>
                    </a:cubicBezTo>
                    <a:cubicBezTo>
                      <a:pt x="627" y="94"/>
                      <a:pt x="627" y="94"/>
                      <a:pt x="627" y="93"/>
                    </a:cubicBezTo>
                    <a:cubicBezTo>
                      <a:pt x="627" y="91"/>
                      <a:pt x="627" y="89"/>
                      <a:pt x="627" y="87"/>
                    </a:cubicBezTo>
                    <a:cubicBezTo>
                      <a:pt x="627" y="87"/>
                      <a:pt x="627" y="86"/>
                      <a:pt x="627" y="85"/>
                    </a:cubicBezTo>
                    <a:cubicBezTo>
                      <a:pt x="627" y="83"/>
                      <a:pt x="627" y="82"/>
                      <a:pt x="627" y="80"/>
                    </a:cubicBezTo>
                    <a:cubicBezTo>
                      <a:pt x="627" y="78"/>
                      <a:pt x="627" y="77"/>
                      <a:pt x="627" y="76"/>
                    </a:cubicBezTo>
                    <a:cubicBezTo>
                      <a:pt x="627" y="75"/>
                      <a:pt x="627" y="73"/>
                      <a:pt x="627" y="72"/>
                    </a:cubicBezTo>
                    <a:cubicBezTo>
                      <a:pt x="627" y="70"/>
                      <a:pt x="627" y="69"/>
                      <a:pt x="627" y="67"/>
                    </a:cubicBezTo>
                    <a:cubicBezTo>
                      <a:pt x="627" y="66"/>
                      <a:pt x="627" y="65"/>
                      <a:pt x="627" y="64"/>
                    </a:cubicBezTo>
                    <a:cubicBezTo>
                      <a:pt x="627" y="49"/>
                      <a:pt x="626" y="34"/>
                      <a:pt x="626" y="25"/>
                    </a:cubicBezTo>
                    <a:cubicBezTo>
                      <a:pt x="624" y="21"/>
                      <a:pt x="623" y="18"/>
                      <a:pt x="622" y="15"/>
                    </a:cubicBezTo>
                    <a:cubicBezTo>
                      <a:pt x="620" y="6"/>
                      <a:pt x="618" y="0"/>
                      <a:pt x="577" y="0"/>
                    </a:cubicBezTo>
                    <a:lnTo>
                      <a:pt x="296" y="0"/>
                    </a:lnTo>
                    <a:cubicBezTo>
                      <a:pt x="277" y="19"/>
                      <a:pt x="266" y="44"/>
                      <a:pt x="257" y="66"/>
                    </a:cubicBezTo>
                    <a:cubicBezTo>
                      <a:pt x="251" y="82"/>
                      <a:pt x="234" y="99"/>
                      <a:pt x="214" y="120"/>
                    </a:cubicBezTo>
                  </a:path>
                </a:pathLst>
              </a:custGeom>
              <a:grpFill/>
              <a:ln>
                <a:noFill/>
              </a:ln>
              <a:effectLst/>
            </p:spPr>
            <p:txBody>
              <a:bodyPr wrap="none" anchor="ctr"/>
              <a:lstStyle/>
              <a:p>
                <a:endParaRPr lang="en-US">
                  <a:latin typeface="Gudea" panose="02000000000000000000" pitchFamily="50" charset="0"/>
                </a:endParaRPr>
              </a:p>
            </p:txBody>
          </p:sp>
          <p:sp>
            <p:nvSpPr>
              <p:cNvPr id="49" name="Freeform 42">
                <a:extLst>
                  <a:ext uri="{FF2B5EF4-FFF2-40B4-BE49-F238E27FC236}">
                    <a16:creationId xmlns:a16="http://schemas.microsoft.com/office/drawing/2014/main" id="{0766AFD0-A532-4BB6-9641-24D43A8E3AE5}"/>
                  </a:ext>
                </a:extLst>
              </p:cNvPr>
              <p:cNvSpPr>
                <a:spLocks noChangeArrowheads="1"/>
              </p:cNvSpPr>
              <p:nvPr/>
            </p:nvSpPr>
            <p:spPr bwMode="auto">
              <a:xfrm>
                <a:off x="5179034" y="3560528"/>
                <a:ext cx="1879" cy="3758"/>
              </a:xfrm>
              <a:custGeom>
                <a:avLst/>
                <a:gdLst>
                  <a:gd name="T0" fmla="*/ 0 w 1"/>
                  <a:gd name="T1" fmla="*/ 0 h 8"/>
                  <a:gd name="T2" fmla="*/ 0 w 1"/>
                  <a:gd name="T3" fmla="*/ 0 h 8"/>
                  <a:gd name="T4" fmla="*/ 0 w 1"/>
                  <a:gd name="T5" fmla="*/ 7 h 8"/>
                  <a:gd name="T6" fmla="*/ 0 w 1"/>
                  <a:gd name="T7" fmla="*/ 7 h 8"/>
                  <a:gd name="T8" fmla="*/ 0 w 1"/>
                  <a:gd name="T9" fmla="*/ 0 h 8"/>
                </a:gdLst>
                <a:ahLst/>
                <a:cxnLst>
                  <a:cxn ang="0">
                    <a:pos x="T0" y="T1"/>
                  </a:cxn>
                  <a:cxn ang="0">
                    <a:pos x="T2" y="T3"/>
                  </a:cxn>
                  <a:cxn ang="0">
                    <a:pos x="T4" y="T5"/>
                  </a:cxn>
                  <a:cxn ang="0">
                    <a:pos x="T6" y="T7"/>
                  </a:cxn>
                  <a:cxn ang="0">
                    <a:pos x="T8" y="T9"/>
                  </a:cxn>
                </a:cxnLst>
                <a:rect l="0" t="0" r="r" b="b"/>
                <a:pathLst>
                  <a:path w="1" h="8">
                    <a:moveTo>
                      <a:pt x="0" y="0"/>
                    </a:moveTo>
                    <a:lnTo>
                      <a:pt x="0" y="0"/>
                    </a:lnTo>
                    <a:lnTo>
                      <a:pt x="0" y="7"/>
                    </a:lnTo>
                    <a:lnTo>
                      <a:pt x="0" y="7"/>
                    </a:lnTo>
                    <a:cubicBezTo>
                      <a:pt x="0" y="5"/>
                      <a:pt x="0"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50" name="Freeform 43">
                <a:extLst>
                  <a:ext uri="{FF2B5EF4-FFF2-40B4-BE49-F238E27FC236}">
                    <a16:creationId xmlns:a16="http://schemas.microsoft.com/office/drawing/2014/main" id="{C3AD9873-00B6-4D7B-B6AC-3840D8989693}"/>
                  </a:ext>
                </a:extLst>
              </p:cNvPr>
              <p:cNvSpPr>
                <a:spLocks noChangeArrowheads="1"/>
              </p:cNvSpPr>
              <p:nvPr/>
            </p:nvSpPr>
            <p:spPr bwMode="auto">
              <a:xfrm>
                <a:off x="5184671" y="3357598"/>
                <a:ext cx="383322" cy="422773"/>
              </a:xfrm>
              <a:custGeom>
                <a:avLst/>
                <a:gdLst>
                  <a:gd name="T0" fmla="*/ 24 w 900"/>
                  <a:gd name="T1" fmla="*/ 891 h 994"/>
                  <a:gd name="T2" fmla="*/ 48 w 900"/>
                  <a:gd name="T3" fmla="*/ 857 h 994"/>
                  <a:gd name="T4" fmla="*/ 94 w 900"/>
                  <a:gd name="T5" fmla="*/ 857 h 994"/>
                  <a:gd name="T6" fmla="*/ 168 w 900"/>
                  <a:gd name="T7" fmla="*/ 846 h 994"/>
                  <a:gd name="T8" fmla="*/ 195 w 900"/>
                  <a:gd name="T9" fmla="*/ 850 h 994"/>
                  <a:gd name="T10" fmla="*/ 267 w 900"/>
                  <a:gd name="T11" fmla="*/ 887 h 994"/>
                  <a:gd name="T12" fmla="*/ 286 w 900"/>
                  <a:gd name="T13" fmla="*/ 927 h 994"/>
                  <a:gd name="T14" fmla="*/ 303 w 900"/>
                  <a:gd name="T15" fmla="*/ 948 h 994"/>
                  <a:gd name="T16" fmla="*/ 356 w 900"/>
                  <a:gd name="T17" fmla="*/ 993 h 994"/>
                  <a:gd name="T18" fmla="*/ 358 w 900"/>
                  <a:gd name="T19" fmla="*/ 993 h 994"/>
                  <a:gd name="T20" fmla="*/ 363 w 900"/>
                  <a:gd name="T21" fmla="*/ 992 h 994"/>
                  <a:gd name="T22" fmla="*/ 369 w 900"/>
                  <a:gd name="T23" fmla="*/ 991 h 994"/>
                  <a:gd name="T24" fmla="*/ 375 w 900"/>
                  <a:gd name="T25" fmla="*/ 989 h 994"/>
                  <a:gd name="T26" fmla="*/ 379 w 900"/>
                  <a:gd name="T27" fmla="*/ 987 h 994"/>
                  <a:gd name="T28" fmla="*/ 383 w 900"/>
                  <a:gd name="T29" fmla="*/ 984 h 994"/>
                  <a:gd name="T30" fmla="*/ 386 w 900"/>
                  <a:gd name="T31" fmla="*/ 979 h 994"/>
                  <a:gd name="T32" fmla="*/ 411 w 900"/>
                  <a:gd name="T33" fmla="*/ 937 h 994"/>
                  <a:gd name="T34" fmla="*/ 462 w 900"/>
                  <a:gd name="T35" fmla="*/ 965 h 994"/>
                  <a:gd name="T36" fmla="*/ 474 w 900"/>
                  <a:gd name="T37" fmla="*/ 947 h 994"/>
                  <a:gd name="T38" fmla="*/ 530 w 900"/>
                  <a:gd name="T39" fmla="*/ 948 h 994"/>
                  <a:gd name="T40" fmla="*/ 577 w 900"/>
                  <a:gd name="T41" fmla="*/ 934 h 994"/>
                  <a:gd name="T42" fmla="*/ 581 w 900"/>
                  <a:gd name="T43" fmla="*/ 934 h 994"/>
                  <a:gd name="T44" fmla="*/ 721 w 900"/>
                  <a:gd name="T45" fmla="*/ 935 h 994"/>
                  <a:gd name="T46" fmla="*/ 873 w 900"/>
                  <a:gd name="T47" fmla="*/ 931 h 994"/>
                  <a:gd name="T48" fmla="*/ 856 w 900"/>
                  <a:gd name="T49" fmla="*/ 850 h 994"/>
                  <a:gd name="T50" fmla="*/ 784 w 900"/>
                  <a:gd name="T51" fmla="*/ 168 h 994"/>
                  <a:gd name="T52" fmla="*/ 646 w 900"/>
                  <a:gd name="T53" fmla="*/ 3 h 994"/>
                  <a:gd name="T54" fmla="*/ 635 w 900"/>
                  <a:gd name="T55" fmla="*/ 99 h 994"/>
                  <a:gd name="T56" fmla="*/ 382 w 900"/>
                  <a:gd name="T57" fmla="*/ 100 h 994"/>
                  <a:gd name="T58" fmla="*/ 339 w 900"/>
                  <a:gd name="T59" fmla="*/ 331 h 994"/>
                  <a:gd name="T60" fmla="*/ 302 w 900"/>
                  <a:gd name="T61" fmla="*/ 480 h 994"/>
                  <a:gd name="T62" fmla="*/ 32 w 900"/>
                  <a:gd name="T63" fmla="*/ 545 h 994"/>
                  <a:gd name="T64" fmla="*/ 49 w 900"/>
                  <a:gd name="T65" fmla="*/ 608 h 994"/>
                  <a:gd name="T66" fmla="*/ 35 w 900"/>
                  <a:gd name="T67" fmla="*/ 836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0" h="994">
                    <a:moveTo>
                      <a:pt x="24" y="887"/>
                    </a:moveTo>
                    <a:cubicBezTo>
                      <a:pt x="24" y="888"/>
                      <a:pt x="24" y="889"/>
                      <a:pt x="24" y="891"/>
                    </a:cubicBezTo>
                    <a:cubicBezTo>
                      <a:pt x="28" y="887"/>
                      <a:pt x="31" y="882"/>
                      <a:pt x="34" y="876"/>
                    </a:cubicBezTo>
                    <a:cubicBezTo>
                      <a:pt x="37" y="869"/>
                      <a:pt x="41" y="861"/>
                      <a:pt x="48" y="857"/>
                    </a:cubicBezTo>
                    <a:cubicBezTo>
                      <a:pt x="52" y="855"/>
                      <a:pt x="58" y="854"/>
                      <a:pt x="65" y="855"/>
                    </a:cubicBezTo>
                    <a:cubicBezTo>
                      <a:pt x="73" y="857"/>
                      <a:pt x="82" y="857"/>
                      <a:pt x="94" y="857"/>
                    </a:cubicBezTo>
                    <a:cubicBezTo>
                      <a:pt x="112" y="857"/>
                      <a:pt x="129" y="856"/>
                      <a:pt x="132" y="855"/>
                    </a:cubicBezTo>
                    <a:cubicBezTo>
                      <a:pt x="136" y="854"/>
                      <a:pt x="151" y="848"/>
                      <a:pt x="168" y="846"/>
                    </a:cubicBezTo>
                    <a:cubicBezTo>
                      <a:pt x="170" y="846"/>
                      <a:pt x="172" y="846"/>
                      <a:pt x="175" y="846"/>
                    </a:cubicBezTo>
                    <a:cubicBezTo>
                      <a:pt x="183" y="846"/>
                      <a:pt x="190" y="847"/>
                      <a:pt x="195" y="850"/>
                    </a:cubicBezTo>
                    <a:cubicBezTo>
                      <a:pt x="214" y="860"/>
                      <a:pt x="233" y="880"/>
                      <a:pt x="239" y="887"/>
                    </a:cubicBezTo>
                    <a:lnTo>
                      <a:pt x="267" y="887"/>
                    </a:lnTo>
                    <a:lnTo>
                      <a:pt x="268" y="891"/>
                    </a:lnTo>
                    <a:cubicBezTo>
                      <a:pt x="268" y="891"/>
                      <a:pt x="275" y="909"/>
                      <a:pt x="286" y="927"/>
                    </a:cubicBezTo>
                    <a:cubicBezTo>
                      <a:pt x="288" y="930"/>
                      <a:pt x="291" y="934"/>
                      <a:pt x="294" y="938"/>
                    </a:cubicBezTo>
                    <a:cubicBezTo>
                      <a:pt x="297" y="941"/>
                      <a:pt x="300" y="945"/>
                      <a:pt x="303" y="948"/>
                    </a:cubicBezTo>
                    <a:cubicBezTo>
                      <a:pt x="307" y="952"/>
                      <a:pt x="313" y="955"/>
                      <a:pt x="318" y="957"/>
                    </a:cubicBezTo>
                    <a:cubicBezTo>
                      <a:pt x="333" y="962"/>
                      <a:pt x="346" y="975"/>
                      <a:pt x="356" y="993"/>
                    </a:cubicBezTo>
                    <a:lnTo>
                      <a:pt x="356" y="993"/>
                    </a:lnTo>
                    <a:cubicBezTo>
                      <a:pt x="357" y="993"/>
                      <a:pt x="357" y="993"/>
                      <a:pt x="358" y="993"/>
                    </a:cubicBezTo>
                    <a:cubicBezTo>
                      <a:pt x="359" y="993"/>
                      <a:pt x="360" y="992"/>
                      <a:pt x="361" y="992"/>
                    </a:cubicBezTo>
                    <a:cubicBezTo>
                      <a:pt x="362" y="992"/>
                      <a:pt x="363" y="992"/>
                      <a:pt x="363" y="992"/>
                    </a:cubicBezTo>
                    <a:cubicBezTo>
                      <a:pt x="365" y="992"/>
                      <a:pt x="366" y="992"/>
                      <a:pt x="367" y="991"/>
                    </a:cubicBezTo>
                    <a:cubicBezTo>
                      <a:pt x="368" y="991"/>
                      <a:pt x="368" y="991"/>
                      <a:pt x="369" y="991"/>
                    </a:cubicBezTo>
                    <a:cubicBezTo>
                      <a:pt x="370" y="991"/>
                      <a:pt x="371" y="990"/>
                      <a:pt x="372" y="990"/>
                    </a:cubicBezTo>
                    <a:cubicBezTo>
                      <a:pt x="373" y="990"/>
                      <a:pt x="374" y="989"/>
                      <a:pt x="375" y="989"/>
                    </a:cubicBezTo>
                    <a:cubicBezTo>
                      <a:pt x="376" y="989"/>
                      <a:pt x="377" y="988"/>
                      <a:pt x="377" y="988"/>
                    </a:cubicBezTo>
                    <a:cubicBezTo>
                      <a:pt x="378" y="988"/>
                      <a:pt x="379" y="987"/>
                      <a:pt x="379" y="987"/>
                    </a:cubicBezTo>
                    <a:cubicBezTo>
                      <a:pt x="380" y="986"/>
                      <a:pt x="381" y="986"/>
                      <a:pt x="382" y="985"/>
                    </a:cubicBezTo>
                    <a:lnTo>
                      <a:pt x="383" y="984"/>
                    </a:lnTo>
                    <a:cubicBezTo>
                      <a:pt x="384" y="983"/>
                      <a:pt x="385" y="982"/>
                      <a:pt x="385" y="981"/>
                    </a:cubicBezTo>
                    <a:cubicBezTo>
                      <a:pt x="386" y="980"/>
                      <a:pt x="386" y="980"/>
                      <a:pt x="386" y="979"/>
                    </a:cubicBezTo>
                    <a:cubicBezTo>
                      <a:pt x="387" y="978"/>
                      <a:pt x="387" y="976"/>
                      <a:pt x="387" y="974"/>
                    </a:cubicBezTo>
                    <a:cubicBezTo>
                      <a:pt x="387" y="957"/>
                      <a:pt x="394" y="937"/>
                      <a:pt x="411" y="937"/>
                    </a:cubicBezTo>
                    <a:cubicBezTo>
                      <a:pt x="420" y="937"/>
                      <a:pt x="430" y="942"/>
                      <a:pt x="442" y="953"/>
                    </a:cubicBezTo>
                    <a:cubicBezTo>
                      <a:pt x="454" y="964"/>
                      <a:pt x="460" y="965"/>
                      <a:pt x="462" y="965"/>
                    </a:cubicBezTo>
                    <a:cubicBezTo>
                      <a:pt x="465" y="965"/>
                      <a:pt x="467" y="962"/>
                      <a:pt x="470" y="955"/>
                    </a:cubicBezTo>
                    <a:cubicBezTo>
                      <a:pt x="471" y="952"/>
                      <a:pt x="472" y="949"/>
                      <a:pt x="474" y="947"/>
                    </a:cubicBezTo>
                    <a:cubicBezTo>
                      <a:pt x="479" y="939"/>
                      <a:pt x="492" y="940"/>
                      <a:pt x="507" y="944"/>
                    </a:cubicBezTo>
                    <a:cubicBezTo>
                      <a:pt x="515" y="946"/>
                      <a:pt x="523" y="948"/>
                      <a:pt x="530" y="948"/>
                    </a:cubicBezTo>
                    <a:cubicBezTo>
                      <a:pt x="549" y="948"/>
                      <a:pt x="575" y="935"/>
                      <a:pt x="575" y="935"/>
                    </a:cubicBezTo>
                    <a:lnTo>
                      <a:pt x="577" y="934"/>
                    </a:lnTo>
                    <a:lnTo>
                      <a:pt x="578" y="934"/>
                    </a:lnTo>
                    <a:cubicBezTo>
                      <a:pt x="578" y="934"/>
                      <a:pt x="579" y="934"/>
                      <a:pt x="581" y="934"/>
                    </a:cubicBezTo>
                    <a:cubicBezTo>
                      <a:pt x="583" y="934"/>
                      <a:pt x="586" y="934"/>
                      <a:pt x="589" y="934"/>
                    </a:cubicBezTo>
                    <a:cubicBezTo>
                      <a:pt x="611" y="935"/>
                      <a:pt x="666" y="935"/>
                      <a:pt x="721" y="935"/>
                    </a:cubicBezTo>
                    <a:cubicBezTo>
                      <a:pt x="793" y="935"/>
                      <a:pt x="831" y="934"/>
                      <a:pt x="851" y="933"/>
                    </a:cubicBezTo>
                    <a:cubicBezTo>
                      <a:pt x="867" y="933"/>
                      <a:pt x="872" y="932"/>
                      <a:pt x="873" y="931"/>
                    </a:cubicBezTo>
                    <a:cubicBezTo>
                      <a:pt x="878" y="929"/>
                      <a:pt x="882" y="902"/>
                      <a:pt x="880" y="874"/>
                    </a:cubicBezTo>
                    <a:lnTo>
                      <a:pt x="856" y="850"/>
                    </a:lnTo>
                    <a:lnTo>
                      <a:pt x="856" y="848"/>
                    </a:lnTo>
                    <a:lnTo>
                      <a:pt x="784" y="168"/>
                    </a:lnTo>
                    <a:lnTo>
                      <a:pt x="899" y="168"/>
                    </a:lnTo>
                    <a:cubicBezTo>
                      <a:pt x="760" y="77"/>
                      <a:pt x="659" y="11"/>
                      <a:pt x="646" y="3"/>
                    </a:cubicBezTo>
                    <a:cubicBezTo>
                      <a:pt x="644" y="2"/>
                      <a:pt x="642" y="1"/>
                      <a:pt x="640" y="0"/>
                    </a:cubicBezTo>
                    <a:cubicBezTo>
                      <a:pt x="642" y="95"/>
                      <a:pt x="640" y="97"/>
                      <a:pt x="635" y="99"/>
                    </a:cubicBezTo>
                    <a:cubicBezTo>
                      <a:pt x="633" y="101"/>
                      <a:pt x="631" y="102"/>
                      <a:pt x="562" y="102"/>
                    </a:cubicBezTo>
                    <a:cubicBezTo>
                      <a:pt x="497" y="102"/>
                      <a:pt x="406" y="101"/>
                      <a:pt x="382" y="100"/>
                    </a:cubicBezTo>
                    <a:lnTo>
                      <a:pt x="382" y="297"/>
                    </a:lnTo>
                    <a:cubicBezTo>
                      <a:pt x="382" y="309"/>
                      <a:pt x="365" y="318"/>
                      <a:pt x="339" y="331"/>
                    </a:cubicBezTo>
                    <a:cubicBezTo>
                      <a:pt x="326" y="338"/>
                      <a:pt x="303" y="349"/>
                      <a:pt x="302" y="354"/>
                    </a:cubicBezTo>
                    <a:lnTo>
                      <a:pt x="302" y="480"/>
                    </a:lnTo>
                    <a:lnTo>
                      <a:pt x="1" y="480"/>
                    </a:lnTo>
                    <a:cubicBezTo>
                      <a:pt x="0" y="513"/>
                      <a:pt x="16" y="529"/>
                      <a:pt x="32" y="545"/>
                    </a:cubicBezTo>
                    <a:cubicBezTo>
                      <a:pt x="36" y="549"/>
                      <a:pt x="39" y="552"/>
                      <a:pt x="43" y="556"/>
                    </a:cubicBezTo>
                    <a:cubicBezTo>
                      <a:pt x="55" y="570"/>
                      <a:pt x="52" y="589"/>
                      <a:pt x="49" y="608"/>
                    </a:cubicBezTo>
                    <a:cubicBezTo>
                      <a:pt x="46" y="630"/>
                      <a:pt x="42" y="655"/>
                      <a:pt x="60" y="680"/>
                    </a:cubicBezTo>
                    <a:cubicBezTo>
                      <a:pt x="85" y="715"/>
                      <a:pt x="77" y="769"/>
                      <a:pt x="35" y="836"/>
                    </a:cubicBezTo>
                    <a:cubicBezTo>
                      <a:pt x="28" y="847"/>
                      <a:pt x="26" y="867"/>
                      <a:pt x="24" y="887"/>
                    </a:cubicBezTo>
                  </a:path>
                </a:pathLst>
              </a:custGeom>
              <a:grpFill/>
              <a:ln>
                <a:noFill/>
              </a:ln>
              <a:effectLst/>
            </p:spPr>
            <p:txBody>
              <a:bodyPr wrap="none" anchor="ctr"/>
              <a:lstStyle/>
              <a:p>
                <a:endParaRPr lang="en-US">
                  <a:latin typeface="Gudea" panose="02000000000000000000" pitchFamily="50" charset="0"/>
                </a:endParaRPr>
              </a:p>
            </p:txBody>
          </p:sp>
          <p:sp>
            <p:nvSpPr>
              <p:cNvPr id="51" name="Freeform 44">
                <a:extLst>
                  <a:ext uri="{FF2B5EF4-FFF2-40B4-BE49-F238E27FC236}">
                    <a16:creationId xmlns:a16="http://schemas.microsoft.com/office/drawing/2014/main" id="{B1FA3618-C76D-4135-BB0A-BCEFFBC233CD}"/>
                  </a:ext>
                </a:extLst>
              </p:cNvPr>
              <p:cNvSpPr>
                <a:spLocks noChangeArrowheads="1"/>
              </p:cNvSpPr>
              <p:nvPr/>
            </p:nvSpPr>
            <p:spPr bwMode="auto">
              <a:xfrm>
                <a:off x="5338753" y="3434636"/>
                <a:ext cx="537401" cy="499814"/>
              </a:xfrm>
              <a:custGeom>
                <a:avLst/>
                <a:gdLst>
                  <a:gd name="T0" fmla="*/ 510 w 1261"/>
                  <a:gd name="T1" fmla="*/ 1147 h 1173"/>
                  <a:gd name="T2" fmla="*/ 514 w 1261"/>
                  <a:gd name="T3" fmla="*/ 1135 h 1173"/>
                  <a:gd name="T4" fmla="*/ 519 w 1261"/>
                  <a:gd name="T5" fmla="*/ 1122 h 1173"/>
                  <a:gd name="T6" fmla="*/ 523 w 1261"/>
                  <a:gd name="T7" fmla="*/ 1111 h 1173"/>
                  <a:gd name="T8" fmla="*/ 527 w 1261"/>
                  <a:gd name="T9" fmla="*/ 1101 h 1173"/>
                  <a:gd name="T10" fmla="*/ 530 w 1261"/>
                  <a:gd name="T11" fmla="*/ 1092 h 1173"/>
                  <a:gd name="T12" fmla="*/ 544 w 1261"/>
                  <a:gd name="T13" fmla="*/ 1037 h 1173"/>
                  <a:gd name="T14" fmla="*/ 631 w 1261"/>
                  <a:gd name="T15" fmla="*/ 908 h 1173"/>
                  <a:gd name="T16" fmla="*/ 652 w 1261"/>
                  <a:gd name="T17" fmla="*/ 913 h 1173"/>
                  <a:gd name="T18" fmla="*/ 703 w 1261"/>
                  <a:gd name="T19" fmla="*/ 891 h 1173"/>
                  <a:gd name="T20" fmla="*/ 761 w 1261"/>
                  <a:gd name="T21" fmla="*/ 856 h 1173"/>
                  <a:gd name="T22" fmla="*/ 808 w 1261"/>
                  <a:gd name="T23" fmla="*/ 829 h 1173"/>
                  <a:gd name="T24" fmla="*/ 902 w 1261"/>
                  <a:gd name="T25" fmla="*/ 784 h 1173"/>
                  <a:gd name="T26" fmla="*/ 917 w 1261"/>
                  <a:gd name="T27" fmla="*/ 791 h 1173"/>
                  <a:gd name="T28" fmla="*/ 922 w 1261"/>
                  <a:gd name="T29" fmla="*/ 793 h 1173"/>
                  <a:gd name="T30" fmla="*/ 931 w 1261"/>
                  <a:gd name="T31" fmla="*/ 794 h 1173"/>
                  <a:gd name="T32" fmla="*/ 939 w 1261"/>
                  <a:gd name="T33" fmla="*/ 795 h 1173"/>
                  <a:gd name="T34" fmla="*/ 956 w 1261"/>
                  <a:gd name="T35" fmla="*/ 796 h 1173"/>
                  <a:gd name="T36" fmla="*/ 1015 w 1261"/>
                  <a:gd name="T37" fmla="*/ 788 h 1173"/>
                  <a:gd name="T38" fmla="*/ 1076 w 1261"/>
                  <a:gd name="T39" fmla="*/ 773 h 1173"/>
                  <a:gd name="T40" fmla="*/ 1140 w 1261"/>
                  <a:gd name="T41" fmla="*/ 767 h 1173"/>
                  <a:gd name="T42" fmla="*/ 1200 w 1261"/>
                  <a:gd name="T43" fmla="*/ 759 h 1173"/>
                  <a:gd name="T44" fmla="*/ 1242 w 1261"/>
                  <a:gd name="T45" fmla="*/ 703 h 1173"/>
                  <a:gd name="T46" fmla="*/ 1257 w 1261"/>
                  <a:gd name="T47" fmla="*/ 669 h 1173"/>
                  <a:gd name="T48" fmla="*/ 1257 w 1261"/>
                  <a:gd name="T49" fmla="*/ 663 h 1173"/>
                  <a:gd name="T50" fmla="*/ 1258 w 1261"/>
                  <a:gd name="T51" fmla="*/ 652 h 1173"/>
                  <a:gd name="T52" fmla="*/ 1259 w 1261"/>
                  <a:gd name="T53" fmla="*/ 642 h 1173"/>
                  <a:gd name="T54" fmla="*/ 1259 w 1261"/>
                  <a:gd name="T55" fmla="*/ 624 h 1173"/>
                  <a:gd name="T56" fmla="*/ 1260 w 1261"/>
                  <a:gd name="T57" fmla="*/ 609 h 1173"/>
                  <a:gd name="T58" fmla="*/ 1260 w 1261"/>
                  <a:gd name="T59" fmla="*/ 583 h 1173"/>
                  <a:gd name="T60" fmla="*/ 1260 w 1261"/>
                  <a:gd name="T61" fmla="*/ 563 h 1173"/>
                  <a:gd name="T62" fmla="*/ 1260 w 1261"/>
                  <a:gd name="T63" fmla="*/ 530 h 1173"/>
                  <a:gd name="T64" fmla="*/ 1260 w 1261"/>
                  <a:gd name="T65" fmla="*/ 502 h 1173"/>
                  <a:gd name="T66" fmla="*/ 1201 w 1261"/>
                  <a:gd name="T67" fmla="*/ 494 h 1173"/>
                  <a:gd name="T68" fmla="*/ 1160 w 1261"/>
                  <a:gd name="T69" fmla="*/ 412 h 1173"/>
                  <a:gd name="T70" fmla="*/ 1072 w 1261"/>
                  <a:gd name="T71" fmla="*/ 383 h 1173"/>
                  <a:gd name="T72" fmla="*/ 436 w 1261"/>
                  <a:gd name="T73" fmla="*/ 0 h 1173"/>
                  <a:gd name="T74" fmla="*/ 531 w 1261"/>
                  <a:gd name="T75" fmla="*/ 691 h 1173"/>
                  <a:gd name="T76" fmla="*/ 360 w 1261"/>
                  <a:gd name="T77" fmla="*/ 767 h 1173"/>
                  <a:gd name="T78" fmla="*/ 169 w 1261"/>
                  <a:gd name="T79" fmla="*/ 780 h 1173"/>
                  <a:gd name="T80" fmla="*/ 123 w 1261"/>
                  <a:gd name="T81" fmla="*/ 774 h 1173"/>
                  <a:gd name="T82" fmla="*/ 73 w 1261"/>
                  <a:gd name="T83" fmla="*/ 782 h 1173"/>
                  <a:gd name="T84" fmla="*/ 0 w 1261"/>
                  <a:gd name="T85" fmla="*/ 824 h 1173"/>
                  <a:gd name="T86" fmla="*/ 18 w 1261"/>
                  <a:gd name="T87" fmla="*/ 858 h 1173"/>
                  <a:gd name="T88" fmla="*/ 70 w 1261"/>
                  <a:gd name="T89" fmla="*/ 1015 h 1173"/>
                  <a:gd name="T90" fmla="*/ 97 w 1261"/>
                  <a:gd name="T91" fmla="*/ 1024 h 1173"/>
                  <a:gd name="T92" fmla="*/ 124 w 1261"/>
                  <a:gd name="T93" fmla="*/ 1027 h 1173"/>
                  <a:gd name="T94" fmla="*/ 182 w 1261"/>
                  <a:gd name="T95" fmla="*/ 1027 h 1173"/>
                  <a:gd name="T96" fmla="*/ 230 w 1261"/>
                  <a:gd name="T97" fmla="*/ 990 h 1173"/>
                  <a:gd name="T98" fmla="*/ 271 w 1261"/>
                  <a:gd name="T99" fmla="*/ 1051 h 1173"/>
                  <a:gd name="T100" fmla="*/ 294 w 1261"/>
                  <a:gd name="T101" fmla="*/ 1093 h 1173"/>
                  <a:gd name="T102" fmla="*/ 310 w 1261"/>
                  <a:gd name="T103" fmla="*/ 1136 h 1173"/>
                  <a:gd name="T104" fmla="*/ 341 w 1261"/>
                  <a:gd name="T105" fmla="*/ 1160 h 1173"/>
                  <a:gd name="T106" fmla="*/ 390 w 1261"/>
                  <a:gd name="T107" fmla="*/ 1170 h 1173"/>
                  <a:gd name="T108" fmla="*/ 453 w 1261"/>
                  <a:gd name="T109" fmla="*/ 1130 h 1173"/>
                  <a:gd name="T110" fmla="*/ 472 w 1261"/>
                  <a:gd name="T111" fmla="*/ 1161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1" h="1173">
                    <a:moveTo>
                      <a:pt x="472" y="1161"/>
                    </a:moveTo>
                    <a:cubicBezTo>
                      <a:pt x="474" y="1161"/>
                      <a:pt x="479" y="1160"/>
                      <a:pt x="489" y="1153"/>
                    </a:cubicBezTo>
                    <a:cubicBezTo>
                      <a:pt x="496" y="1148"/>
                      <a:pt x="503" y="1146"/>
                      <a:pt x="510" y="1147"/>
                    </a:cubicBezTo>
                    <a:cubicBezTo>
                      <a:pt x="510" y="1146"/>
                      <a:pt x="511" y="1145"/>
                      <a:pt x="511" y="1144"/>
                    </a:cubicBezTo>
                    <a:cubicBezTo>
                      <a:pt x="512" y="1143"/>
                      <a:pt x="512" y="1141"/>
                      <a:pt x="513" y="1139"/>
                    </a:cubicBezTo>
                    <a:cubicBezTo>
                      <a:pt x="513" y="1138"/>
                      <a:pt x="514" y="1136"/>
                      <a:pt x="514" y="1135"/>
                    </a:cubicBezTo>
                    <a:cubicBezTo>
                      <a:pt x="515" y="1133"/>
                      <a:pt x="515" y="1132"/>
                      <a:pt x="516" y="1130"/>
                    </a:cubicBezTo>
                    <a:cubicBezTo>
                      <a:pt x="516" y="1129"/>
                      <a:pt x="516" y="1128"/>
                      <a:pt x="517" y="1126"/>
                    </a:cubicBezTo>
                    <a:cubicBezTo>
                      <a:pt x="518" y="1125"/>
                      <a:pt x="518" y="1123"/>
                      <a:pt x="519" y="1122"/>
                    </a:cubicBezTo>
                    <a:cubicBezTo>
                      <a:pt x="519" y="1120"/>
                      <a:pt x="519" y="1119"/>
                      <a:pt x="520" y="1118"/>
                    </a:cubicBezTo>
                    <a:cubicBezTo>
                      <a:pt x="520" y="1117"/>
                      <a:pt x="521" y="1115"/>
                      <a:pt x="521" y="1114"/>
                    </a:cubicBezTo>
                    <a:cubicBezTo>
                      <a:pt x="522" y="1113"/>
                      <a:pt x="522" y="1112"/>
                      <a:pt x="523" y="1111"/>
                    </a:cubicBezTo>
                    <a:cubicBezTo>
                      <a:pt x="523" y="1109"/>
                      <a:pt x="524" y="1108"/>
                      <a:pt x="524" y="1107"/>
                    </a:cubicBezTo>
                    <a:cubicBezTo>
                      <a:pt x="524" y="1106"/>
                      <a:pt x="525" y="1105"/>
                      <a:pt x="525" y="1104"/>
                    </a:cubicBezTo>
                    <a:cubicBezTo>
                      <a:pt x="526" y="1103"/>
                      <a:pt x="526" y="1102"/>
                      <a:pt x="527" y="1101"/>
                    </a:cubicBezTo>
                    <a:cubicBezTo>
                      <a:pt x="527" y="1100"/>
                      <a:pt x="527" y="1099"/>
                      <a:pt x="528" y="1098"/>
                    </a:cubicBezTo>
                    <a:cubicBezTo>
                      <a:pt x="528" y="1097"/>
                      <a:pt x="528" y="1096"/>
                      <a:pt x="529" y="1095"/>
                    </a:cubicBezTo>
                    <a:cubicBezTo>
                      <a:pt x="529" y="1094"/>
                      <a:pt x="530" y="1093"/>
                      <a:pt x="530" y="1092"/>
                    </a:cubicBezTo>
                    <a:cubicBezTo>
                      <a:pt x="533" y="1087"/>
                      <a:pt x="529" y="1077"/>
                      <a:pt x="527" y="1069"/>
                    </a:cubicBezTo>
                    <a:cubicBezTo>
                      <a:pt x="523" y="1057"/>
                      <a:pt x="518" y="1044"/>
                      <a:pt x="529" y="1039"/>
                    </a:cubicBezTo>
                    <a:cubicBezTo>
                      <a:pt x="533" y="1038"/>
                      <a:pt x="538" y="1037"/>
                      <a:pt x="544" y="1037"/>
                    </a:cubicBezTo>
                    <a:cubicBezTo>
                      <a:pt x="560" y="1036"/>
                      <a:pt x="580" y="1035"/>
                      <a:pt x="587" y="1016"/>
                    </a:cubicBezTo>
                    <a:cubicBezTo>
                      <a:pt x="596" y="989"/>
                      <a:pt x="607" y="973"/>
                      <a:pt x="611" y="968"/>
                    </a:cubicBezTo>
                    <a:cubicBezTo>
                      <a:pt x="613" y="950"/>
                      <a:pt x="617" y="917"/>
                      <a:pt x="631" y="908"/>
                    </a:cubicBezTo>
                    <a:cubicBezTo>
                      <a:pt x="633" y="907"/>
                      <a:pt x="635" y="907"/>
                      <a:pt x="637" y="907"/>
                    </a:cubicBezTo>
                    <a:cubicBezTo>
                      <a:pt x="640" y="907"/>
                      <a:pt x="642" y="907"/>
                      <a:pt x="645" y="909"/>
                    </a:cubicBezTo>
                    <a:cubicBezTo>
                      <a:pt x="647" y="910"/>
                      <a:pt x="650" y="911"/>
                      <a:pt x="652" y="913"/>
                    </a:cubicBezTo>
                    <a:cubicBezTo>
                      <a:pt x="661" y="918"/>
                      <a:pt x="672" y="924"/>
                      <a:pt x="678" y="924"/>
                    </a:cubicBezTo>
                    <a:cubicBezTo>
                      <a:pt x="680" y="924"/>
                      <a:pt x="683" y="924"/>
                      <a:pt x="683" y="915"/>
                    </a:cubicBezTo>
                    <a:cubicBezTo>
                      <a:pt x="685" y="898"/>
                      <a:pt x="696" y="894"/>
                      <a:pt x="703" y="891"/>
                    </a:cubicBezTo>
                    <a:cubicBezTo>
                      <a:pt x="710" y="889"/>
                      <a:pt x="715" y="887"/>
                      <a:pt x="717" y="878"/>
                    </a:cubicBezTo>
                    <a:cubicBezTo>
                      <a:pt x="722" y="861"/>
                      <a:pt x="731" y="853"/>
                      <a:pt x="744" y="853"/>
                    </a:cubicBezTo>
                    <a:cubicBezTo>
                      <a:pt x="750" y="853"/>
                      <a:pt x="756" y="855"/>
                      <a:pt x="761" y="856"/>
                    </a:cubicBezTo>
                    <a:cubicBezTo>
                      <a:pt x="764" y="857"/>
                      <a:pt x="766" y="857"/>
                      <a:pt x="769" y="857"/>
                    </a:cubicBezTo>
                    <a:cubicBezTo>
                      <a:pt x="775" y="857"/>
                      <a:pt x="783" y="854"/>
                      <a:pt x="783" y="846"/>
                    </a:cubicBezTo>
                    <a:cubicBezTo>
                      <a:pt x="783" y="835"/>
                      <a:pt x="795" y="832"/>
                      <a:pt x="808" y="829"/>
                    </a:cubicBezTo>
                    <a:cubicBezTo>
                      <a:pt x="821" y="827"/>
                      <a:pt x="837" y="824"/>
                      <a:pt x="851" y="814"/>
                    </a:cubicBezTo>
                    <a:cubicBezTo>
                      <a:pt x="856" y="810"/>
                      <a:pt x="861" y="807"/>
                      <a:pt x="865" y="804"/>
                    </a:cubicBezTo>
                    <a:cubicBezTo>
                      <a:pt x="881" y="792"/>
                      <a:pt x="892" y="784"/>
                      <a:pt x="902" y="784"/>
                    </a:cubicBezTo>
                    <a:cubicBezTo>
                      <a:pt x="907" y="784"/>
                      <a:pt x="911" y="786"/>
                      <a:pt x="915" y="790"/>
                    </a:cubicBezTo>
                    <a:cubicBezTo>
                      <a:pt x="915" y="790"/>
                      <a:pt x="915" y="790"/>
                      <a:pt x="916" y="791"/>
                    </a:cubicBezTo>
                    <a:lnTo>
                      <a:pt x="917" y="791"/>
                    </a:lnTo>
                    <a:lnTo>
                      <a:pt x="918" y="792"/>
                    </a:lnTo>
                    <a:cubicBezTo>
                      <a:pt x="919" y="792"/>
                      <a:pt x="920" y="792"/>
                      <a:pt x="920" y="792"/>
                    </a:cubicBezTo>
                    <a:cubicBezTo>
                      <a:pt x="921" y="793"/>
                      <a:pt x="921" y="793"/>
                      <a:pt x="922" y="793"/>
                    </a:cubicBezTo>
                    <a:cubicBezTo>
                      <a:pt x="923" y="793"/>
                      <a:pt x="924" y="793"/>
                      <a:pt x="925" y="793"/>
                    </a:cubicBezTo>
                    <a:cubicBezTo>
                      <a:pt x="925" y="794"/>
                      <a:pt x="926" y="794"/>
                      <a:pt x="926" y="794"/>
                    </a:cubicBezTo>
                    <a:cubicBezTo>
                      <a:pt x="928" y="794"/>
                      <a:pt x="929" y="794"/>
                      <a:pt x="931" y="794"/>
                    </a:cubicBezTo>
                    <a:cubicBezTo>
                      <a:pt x="931" y="795"/>
                      <a:pt x="932" y="795"/>
                      <a:pt x="932" y="795"/>
                    </a:cubicBezTo>
                    <a:cubicBezTo>
                      <a:pt x="934" y="795"/>
                      <a:pt x="936" y="795"/>
                      <a:pt x="938" y="795"/>
                    </a:cubicBezTo>
                    <a:lnTo>
                      <a:pt x="939" y="795"/>
                    </a:lnTo>
                    <a:cubicBezTo>
                      <a:pt x="942" y="796"/>
                      <a:pt x="944" y="796"/>
                      <a:pt x="947" y="796"/>
                    </a:cubicBezTo>
                    <a:lnTo>
                      <a:pt x="948" y="796"/>
                    </a:lnTo>
                    <a:cubicBezTo>
                      <a:pt x="951" y="796"/>
                      <a:pt x="953" y="796"/>
                      <a:pt x="956" y="796"/>
                    </a:cubicBezTo>
                    <a:lnTo>
                      <a:pt x="964" y="796"/>
                    </a:lnTo>
                    <a:cubicBezTo>
                      <a:pt x="986" y="796"/>
                      <a:pt x="1002" y="795"/>
                      <a:pt x="1005" y="793"/>
                    </a:cubicBezTo>
                    <a:cubicBezTo>
                      <a:pt x="1008" y="792"/>
                      <a:pt x="1011" y="790"/>
                      <a:pt x="1015" y="788"/>
                    </a:cubicBezTo>
                    <a:cubicBezTo>
                      <a:pt x="1026" y="781"/>
                      <a:pt x="1042" y="772"/>
                      <a:pt x="1061" y="772"/>
                    </a:cubicBezTo>
                    <a:cubicBezTo>
                      <a:pt x="1064" y="772"/>
                      <a:pt x="1067" y="772"/>
                      <a:pt x="1069" y="773"/>
                    </a:cubicBezTo>
                    <a:cubicBezTo>
                      <a:pt x="1071" y="773"/>
                      <a:pt x="1073" y="773"/>
                      <a:pt x="1076" y="773"/>
                    </a:cubicBezTo>
                    <a:cubicBezTo>
                      <a:pt x="1078" y="773"/>
                      <a:pt x="1080" y="773"/>
                      <a:pt x="1083" y="773"/>
                    </a:cubicBezTo>
                    <a:cubicBezTo>
                      <a:pt x="1094" y="773"/>
                      <a:pt x="1106" y="772"/>
                      <a:pt x="1120" y="770"/>
                    </a:cubicBezTo>
                    <a:cubicBezTo>
                      <a:pt x="1126" y="769"/>
                      <a:pt x="1133" y="768"/>
                      <a:pt x="1140" y="767"/>
                    </a:cubicBezTo>
                    <a:cubicBezTo>
                      <a:pt x="1154" y="765"/>
                      <a:pt x="1168" y="762"/>
                      <a:pt x="1178" y="762"/>
                    </a:cubicBezTo>
                    <a:cubicBezTo>
                      <a:pt x="1182" y="761"/>
                      <a:pt x="1185" y="761"/>
                      <a:pt x="1188" y="761"/>
                    </a:cubicBezTo>
                    <a:cubicBezTo>
                      <a:pt x="1192" y="761"/>
                      <a:pt x="1197" y="760"/>
                      <a:pt x="1200" y="759"/>
                    </a:cubicBezTo>
                    <a:cubicBezTo>
                      <a:pt x="1211" y="755"/>
                      <a:pt x="1218" y="745"/>
                      <a:pt x="1224" y="737"/>
                    </a:cubicBezTo>
                    <a:cubicBezTo>
                      <a:pt x="1227" y="734"/>
                      <a:pt x="1229" y="731"/>
                      <a:pt x="1231" y="729"/>
                    </a:cubicBezTo>
                    <a:cubicBezTo>
                      <a:pt x="1235" y="726"/>
                      <a:pt x="1239" y="713"/>
                      <a:pt x="1242" y="703"/>
                    </a:cubicBezTo>
                    <a:cubicBezTo>
                      <a:pt x="1247" y="688"/>
                      <a:pt x="1250" y="678"/>
                      <a:pt x="1256" y="673"/>
                    </a:cubicBezTo>
                    <a:cubicBezTo>
                      <a:pt x="1256" y="672"/>
                      <a:pt x="1256" y="672"/>
                      <a:pt x="1256" y="671"/>
                    </a:cubicBezTo>
                    <a:cubicBezTo>
                      <a:pt x="1256" y="670"/>
                      <a:pt x="1256" y="669"/>
                      <a:pt x="1257" y="669"/>
                    </a:cubicBezTo>
                    <a:cubicBezTo>
                      <a:pt x="1257" y="668"/>
                      <a:pt x="1257" y="668"/>
                      <a:pt x="1257" y="667"/>
                    </a:cubicBezTo>
                    <a:cubicBezTo>
                      <a:pt x="1257" y="667"/>
                      <a:pt x="1257" y="666"/>
                      <a:pt x="1257" y="665"/>
                    </a:cubicBezTo>
                    <a:cubicBezTo>
                      <a:pt x="1257" y="664"/>
                      <a:pt x="1257" y="664"/>
                      <a:pt x="1257" y="663"/>
                    </a:cubicBezTo>
                    <a:cubicBezTo>
                      <a:pt x="1257" y="662"/>
                      <a:pt x="1258" y="660"/>
                      <a:pt x="1258" y="659"/>
                    </a:cubicBezTo>
                    <a:cubicBezTo>
                      <a:pt x="1258" y="658"/>
                      <a:pt x="1258" y="658"/>
                      <a:pt x="1258" y="657"/>
                    </a:cubicBezTo>
                    <a:cubicBezTo>
                      <a:pt x="1258" y="656"/>
                      <a:pt x="1258" y="654"/>
                      <a:pt x="1258" y="652"/>
                    </a:cubicBezTo>
                    <a:cubicBezTo>
                      <a:pt x="1258" y="652"/>
                      <a:pt x="1258" y="651"/>
                      <a:pt x="1258" y="650"/>
                    </a:cubicBezTo>
                    <a:cubicBezTo>
                      <a:pt x="1258" y="648"/>
                      <a:pt x="1258" y="646"/>
                      <a:pt x="1259" y="644"/>
                    </a:cubicBezTo>
                    <a:cubicBezTo>
                      <a:pt x="1259" y="643"/>
                      <a:pt x="1259" y="643"/>
                      <a:pt x="1259" y="642"/>
                    </a:cubicBezTo>
                    <a:cubicBezTo>
                      <a:pt x="1259" y="640"/>
                      <a:pt x="1259" y="637"/>
                      <a:pt x="1259" y="635"/>
                    </a:cubicBezTo>
                    <a:cubicBezTo>
                      <a:pt x="1259" y="634"/>
                      <a:pt x="1259" y="633"/>
                      <a:pt x="1259" y="633"/>
                    </a:cubicBezTo>
                    <a:cubicBezTo>
                      <a:pt x="1259" y="630"/>
                      <a:pt x="1259" y="627"/>
                      <a:pt x="1259" y="624"/>
                    </a:cubicBezTo>
                    <a:cubicBezTo>
                      <a:pt x="1259" y="623"/>
                      <a:pt x="1259" y="623"/>
                      <a:pt x="1259" y="622"/>
                    </a:cubicBezTo>
                    <a:cubicBezTo>
                      <a:pt x="1259" y="619"/>
                      <a:pt x="1259" y="615"/>
                      <a:pt x="1260" y="612"/>
                    </a:cubicBezTo>
                    <a:cubicBezTo>
                      <a:pt x="1260" y="611"/>
                      <a:pt x="1260" y="610"/>
                      <a:pt x="1260" y="609"/>
                    </a:cubicBezTo>
                    <a:cubicBezTo>
                      <a:pt x="1260" y="606"/>
                      <a:pt x="1260" y="602"/>
                      <a:pt x="1260" y="598"/>
                    </a:cubicBezTo>
                    <a:cubicBezTo>
                      <a:pt x="1260" y="597"/>
                      <a:pt x="1260" y="597"/>
                      <a:pt x="1260" y="596"/>
                    </a:cubicBezTo>
                    <a:cubicBezTo>
                      <a:pt x="1260" y="592"/>
                      <a:pt x="1260" y="588"/>
                      <a:pt x="1260" y="583"/>
                    </a:cubicBezTo>
                    <a:cubicBezTo>
                      <a:pt x="1260" y="582"/>
                      <a:pt x="1260" y="581"/>
                      <a:pt x="1260" y="580"/>
                    </a:cubicBezTo>
                    <a:cubicBezTo>
                      <a:pt x="1260" y="576"/>
                      <a:pt x="1260" y="572"/>
                      <a:pt x="1260" y="568"/>
                    </a:cubicBezTo>
                    <a:cubicBezTo>
                      <a:pt x="1260" y="566"/>
                      <a:pt x="1260" y="565"/>
                      <a:pt x="1260" y="563"/>
                    </a:cubicBezTo>
                    <a:cubicBezTo>
                      <a:pt x="1260" y="559"/>
                      <a:pt x="1260" y="554"/>
                      <a:pt x="1260" y="550"/>
                    </a:cubicBezTo>
                    <a:cubicBezTo>
                      <a:pt x="1260" y="548"/>
                      <a:pt x="1260" y="546"/>
                      <a:pt x="1260" y="545"/>
                    </a:cubicBezTo>
                    <a:cubicBezTo>
                      <a:pt x="1260" y="540"/>
                      <a:pt x="1260" y="535"/>
                      <a:pt x="1260" y="530"/>
                    </a:cubicBezTo>
                    <a:cubicBezTo>
                      <a:pt x="1260" y="528"/>
                      <a:pt x="1260" y="526"/>
                      <a:pt x="1260" y="524"/>
                    </a:cubicBezTo>
                    <a:cubicBezTo>
                      <a:pt x="1260" y="520"/>
                      <a:pt x="1260" y="515"/>
                      <a:pt x="1260" y="509"/>
                    </a:cubicBezTo>
                    <a:cubicBezTo>
                      <a:pt x="1260" y="507"/>
                      <a:pt x="1260" y="505"/>
                      <a:pt x="1260" y="502"/>
                    </a:cubicBezTo>
                    <a:cubicBezTo>
                      <a:pt x="1260" y="497"/>
                      <a:pt x="1259" y="492"/>
                      <a:pt x="1259" y="486"/>
                    </a:cubicBezTo>
                    <a:cubicBezTo>
                      <a:pt x="1259" y="484"/>
                      <a:pt x="1259" y="483"/>
                      <a:pt x="1259" y="481"/>
                    </a:cubicBezTo>
                    <a:cubicBezTo>
                      <a:pt x="1233" y="487"/>
                      <a:pt x="1201" y="494"/>
                      <a:pt x="1201" y="494"/>
                    </a:cubicBezTo>
                    <a:lnTo>
                      <a:pt x="1194" y="495"/>
                    </a:lnTo>
                    <a:lnTo>
                      <a:pt x="1194" y="488"/>
                    </a:lnTo>
                    <a:cubicBezTo>
                      <a:pt x="1194" y="487"/>
                      <a:pt x="1194" y="432"/>
                      <a:pt x="1160" y="412"/>
                    </a:cubicBezTo>
                    <a:cubicBezTo>
                      <a:pt x="1124" y="392"/>
                      <a:pt x="1077" y="386"/>
                      <a:pt x="1076" y="386"/>
                    </a:cubicBezTo>
                    <a:lnTo>
                      <a:pt x="1073" y="386"/>
                    </a:lnTo>
                    <a:lnTo>
                      <a:pt x="1072" y="383"/>
                    </a:lnTo>
                    <a:cubicBezTo>
                      <a:pt x="1071" y="383"/>
                      <a:pt x="1045" y="336"/>
                      <a:pt x="1024" y="315"/>
                    </a:cubicBezTo>
                    <a:cubicBezTo>
                      <a:pt x="1013" y="303"/>
                      <a:pt x="780" y="147"/>
                      <a:pt x="556" y="0"/>
                    </a:cubicBezTo>
                    <a:lnTo>
                      <a:pt x="436" y="0"/>
                    </a:lnTo>
                    <a:lnTo>
                      <a:pt x="507" y="665"/>
                    </a:lnTo>
                    <a:lnTo>
                      <a:pt x="531" y="689"/>
                    </a:lnTo>
                    <a:lnTo>
                      <a:pt x="531" y="691"/>
                    </a:lnTo>
                    <a:cubicBezTo>
                      <a:pt x="532" y="710"/>
                      <a:pt x="533" y="754"/>
                      <a:pt x="517" y="762"/>
                    </a:cubicBezTo>
                    <a:cubicBezTo>
                      <a:pt x="516" y="762"/>
                      <a:pt x="515" y="763"/>
                      <a:pt x="505" y="764"/>
                    </a:cubicBezTo>
                    <a:cubicBezTo>
                      <a:pt x="490" y="766"/>
                      <a:pt x="452" y="767"/>
                      <a:pt x="360" y="767"/>
                    </a:cubicBezTo>
                    <a:cubicBezTo>
                      <a:pt x="298" y="767"/>
                      <a:pt x="237" y="766"/>
                      <a:pt x="221" y="766"/>
                    </a:cubicBezTo>
                    <a:cubicBezTo>
                      <a:pt x="220" y="766"/>
                      <a:pt x="219" y="766"/>
                      <a:pt x="218" y="766"/>
                    </a:cubicBezTo>
                    <a:cubicBezTo>
                      <a:pt x="212" y="769"/>
                      <a:pt x="188" y="780"/>
                      <a:pt x="169" y="780"/>
                    </a:cubicBezTo>
                    <a:cubicBezTo>
                      <a:pt x="160" y="780"/>
                      <a:pt x="151" y="777"/>
                      <a:pt x="143" y="775"/>
                    </a:cubicBezTo>
                    <a:cubicBezTo>
                      <a:pt x="137" y="774"/>
                      <a:pt x="131" y="772"/>
                      <a:pt x="127" y="772"/>
                    </a:cubicBezTo>
                    <a:cubicBezTo>
                      <a:pt x="123" y="772"/>
                      <a:pt x="123" y="773"/>
                      <a:pt x="123" y="774"/>
                    </a:cubicBezTo>
                    <a:cubicBezTo>
                      <a:pt x="122" y="775"/>
                      <a:pt x="121" y="778"/>
                      <a:pt x="120" y="780"/>
                    </a:cubicBezTo>
                    <a:cubicBezTo>
                      <a:pt x="117" y="787"/>
                      <a:pt x="113" y="797"/>
                      <a:pt x="101" y="797"/>
                    </a:cubicBezTo>
                    <a:cubicBezTo>
                      <a:pt x="94" y="797"/>
                      <a:pt x="85" y="792"/>
                      <a:pt x="73" y="782"/>
                    </a:cubicBezTo>
                    <a:cubicBezTo>
                      <a:pt x="61" y="771"/>
                      <a:pt x="54" y="769"/>
                      <a:pt x="51" y="769"/>
                    </a:cubicBezTo>
                    <a:cubicBezTo>
                      <a:pt x="41" y="769"/>
                      <a:pt x="38" y="786"/>
                      <a:pt x="38" y="794"/>
                    </a:cubicBezTo>
                    <a:cubicBezTo>
                      <a:pt x="38" y="811"/>
                      <a:pt x="24" y="822"/>
                      <a:pt x="0" y="824"/>
                    </a:cubicBezTo>
                    <a:cubicBezTo>
                      <a:pt x="2" y="829"/>
                      <a:pt x="3" y="832"/>
                      <a:pt x="4" y="834"/>
                    </a:cubicBezTo>
                    <a:lnTo>
                      <a:pt x="18" y="856"/>
                    </a:lnTo>
                    <a:lnTo>
                      <a:pt x="18" y="858"/>
                    </a:lnTo>
                    <a:cubicBezTo>
                      <a:pt x="18" y="866"/>
                      <a:pt x="18" y="891"/>
                      <a:pt x="28" y="901"/>
                    </a:cubicBezTo>
                    <a:cubicBezTo>
                      <a:pt x="48" y="921"/>
                      <a:pt x="68" y="941"/>
                      <a:pt x="70" y="953"/>
                    </a:cubicBezTo>
                    <a:cubicBezTo>
                      <a:pt x="72" y="964"/>
                      <a:pt x="71" y="1007"/>
                      <a:pt x="70" y="1015"/>
                    </a:cubicBezTo>
                    <a:cubicBezTo>
                      <a:pt x="72" y="1024"/>
                      <a:pt x="77" y="1034"/>
                      <a:pt x="80" y="1035"/>
                    </a:cubicBezTo>
                    <a:cubicBezTo>
                      <a:pt x="80" y="1034"/>
                      <a:pt x="81" y="1034"/>
                      <a:pt x="82" y="1032"/>
                    </a:cubicBezTo>
                    <a:cubicBezTo>
                      <a:pt x="86" y="1027"/>
                      <a:pt x="91" y="1024"/>
                      <a:pt x="97" y="1024"/>
                    </a:cubicBezTo>
                    <a:cubicBezTo>
                      <a:pt x="102" y="1024"/>
                      <a:pt x="107" y="1026"/>
                      <a:pt x="112" y="1028"/>
                    </a:cubicBezTo>
                    <a:cubicBezTo>
                      <a:pt x="115" y="1030"/>
                      <a:pt x="118" y="1031"/>
                      <a:pt x="120" y="1031"/>
                    </a:cubicBezTo>
                    <a:cubicBezTo>
                      <a:pt x="121" y="1031"/>
                      <a:pt x="122" y="1031"/>
                      <a:pt x="124" y="1027"/>
                    </a:cubicBezTo>
                    <a:cubicBezTo>
                      <a:pt x="128" y="1016"/>
                      <a:pt x="136" y="1014"/>
                      <a:pt x="142" y="1014"/>
                    </a:cubicBezTo>
                    <a:cubicBezTo>
                      <a:pt x="150" y="1014"/>
                      <a:pt x="159" y="1018"/>
                      <a:pt x="167" y="1022"/>
                    </a:cubicBezTo>
                    <a:cubicBezTo>
                      <a:pt x="172" y="1024"/>
                      <a:pt x="178" y="1027"/>
                      <a:pt x="182" y="1027"/>
                    </a:cubicBezTo>
                    <a:cubicBezTo>
                      <a:pt x="183" y="1027"/>
                      <a:pt x="184" y="1027"/>
                      <a:pt x="186" y="1025"/>
                    </a:cubicBezTo>
                    <a:cubicBezTo>
                      <a:pt x="193" y="1022"/>
                      <a:pt x="202" y="1013"/>
                      <a:pt x="208" y="1008"/>
                    </a:cubicBezTo>
                    <a:cubicBezTo>
                      <a:pt x="217" y="999"/>
                      <a:pt x="224" y="993"/>
                      <a:pt x="230" y="990"/>
                    </a:cubicBezTo>
                    <a:cubicBezTo>
                      <a:pt x="232" y="989"/>
                      <a:pt x="233" y="989"/>
                      <a:pt x="235" y="989"/>
                    </a:cubicBezTo>
                    <a:lnTo>
                      <a:pt x="237" y="989"/>
                    </a:lnTo>
                    <a:cubicBezTo>
                      <a:pt x="251" y="993"/>
                      <a:pt x="271" y="1036"/>
                      <a:pt x="271" y="1051"/>
                    </a:cubicBezTo>
                    <a:cubicBezTo>
                      <a:pt x="271" y="1056"/>
                      <a:pt x="281" y="1064"/>
                      <a:pt x="288" y="1069"/>
                    </a:cubicBezTo>
                    <a:cubicBezTo>
                      <a:pt x="296" y="1076"/>
                      <a:pt x="302" y="1080"/>
                      <a:pt x="301" y="1086"/>
                    </a:cubicBezTo>
                    <a:cubicBezTo>
                      <a:pt x="300" y="1088"/>
                      <a:pt x="299" y="1091"/>
                      <a:pt x="294" y="1093"/>
                    </a:cubicBezTo>
                    <a:cubicBezTo>
                      <a:pt x="289" y="1095"/>
                      <a:pt x="286" y="1101"/>
                      <a:pt x="287" y="1105"/>
                    </a:cubicBezTo>
                    <a:cubicBezTo>
                      <a:pt x="288" y="1107"/>
                      <a:pt x="289" y="1109"/>
                      <a:pt x="292" y="1109"/>
                    </a:cubicBezTo>
                    <a:cubicBezTo>
                      <a:pt x="307" y="1109"/>
                      <a:pt x="309" y="1124"/>
                      <a:pt x="310" y="1136"/>
                    </a:cubicBezTo>
                    <a:cubicBezTo>
                      <a:pt x="311" y="1143"/>
                      <a:pt x="312" y="1150"/>
                      <a:pt x="315" y="1154"/>
                    </a:cubicBezTo>
                    <a:cubicBezTo>
                      <a:pt x="320" y="1162"/>
                      <a:pt x="327" y="1167"/>
                      <a:pt x="333" y="1167"/>
                    </a:cubicBezTo>
                    <a:cubicBezTo>
                      <a:pt x="334" y="1167"/>
                      <a:pt x="337" y="1167"/>
                      <a:pt x="341" y="1160"/>
                    </a:cubicBezTo>
                    <a:cubicBezTo>
                      <a:pt x="344" y="1151"/>
                      <a:pt x="350" y="1148"/>
                      <a:pt x="354" y="1147"/>
                    </a:cubicBezTo>
                    <a:cubicBezTo>
                      <a:pt x="355" y="1147"/>
                      <a:pt x="357" y="1147"/>
                      <a:pt x="358" y="1147"/>
                    </a:cubicBezTo>
                    <a:cubicBezTo>
                      <a:pt x="370" y="1147"/>
                      <a:pt x="382" y="1159"/>
                      <a:pt x="390" y="1170"/>
                    </a:cubicBezTo>
                    <a:cubicBezTo>
                      <a:pt x="390" y="1171"/>
                      <a:pt x="392" y="1172"/>
                      <a:pt x="395" y="1172"/>
                    </a:cubicBezTo>
                    <a:cubicBezTo>
                      <a:pt x="404" y="1172"/>
                      <a:pt x="419" y="1162"/>
                      <a:pt x="422" y="1152"/>
                    </a:cubicBezTo>
                    <a:cubicBezTo>
                      <a:pt x="425" y="1138"/>
                      <a:pt x="441" y="1130"/>
                      <a:pt x="453" y="1130"/>
                    </a:cubicBezTo>
                    <a:cubicBezTo>
                      <a:pt x="459" y="1130"/>
                      <a:pt x="465" y="1132"/>
                      <a:pt x="468" y="1136"/>
                    </a:cubicBezTo>
                    <a:cubicBezTo>
                      <a:pt x="470" y="1138"/>
                      <a:pt x="472" y="1142"/>
                      <a:pt x="472" y="1149"/>
                    </a:cubicBezTo>
                    <a:cubicBezTo>
                      <a:pt x="471" y="1159"/>
                      <a:pt x="472" y="1161"/>
                      <a:pt x="472" y="1161"/>
                    </a:cubicBezTo>
                  </a:path>
                </a:pathLst>
              </a:custGeom>
              <a:grpFill/>
              <a:ln>
                <a:noFill/>
              </a:ln>
              <a:effectLst/>
            </p:spPr>
            <p:txBody>
              <a:bodyPr wrap="none" anchor="ctr"/>
              <a:lstStyle/>
              <a:p>
                <a:endParaRPr lang="en-US">
                  <a:latin typeface="Gudea" panose="02000000000000000000" pitchFamily="50" charset="0"/>
                </a:endParaRPr>
              </a:p>
            </p:txBody>
          </p:sp>
          <p:sp>
            <p:nvSpPr>
              <p:cNvPr id="52" name="Freeform 45">
                <a:extLst>
                  <a:ext uri="{FF2B5EF4-FFF2-40B4-BE49-F238E27FC236}">
                    <a16:creationId xmlns:a16="http://schemas.microsoft.com/office/drawing/2014/main" id="{7F01810E-76A4-40FB-AABC-C636864B1D2D}"/>
                  </a:ext>
                </a:extLst>
              </p:cNvPr>
              <p:cNvSpPr>
                <a:spLocks noChangeArrowheads="1"/>
              </p:cNvSpPr>
              <p:nvPr/>
            </p:nvSpPr>
            <p:spPr bwMode="auto">
              <a:xfrm>
                <a:off x="5560478" y="3774734"/>
                <a:ext cx="261183" cy="176624"/>
              </a:xfrm>
              <a:custGeom>
                <a:avLst/>
                <a:gdLst>
                  <a:gd name="T0" fmla="*/ 392 w 613"/>
                  <a:gd name="T1" fmla="*/ 317 h 415"/>
                  <a:gd name="T2" fmla="*/ 421 w 613"/>
                  <a:gd name="T3" fmla="*/ 297 h 415"/>
                  <a:gd name="T4" fmla="*/ 488 w 613"/>
                  <a:gd name="T5" fmla="*/ 306 h 415"/>
                  <a:gd name="T6" fmla="*/ 505 w 613"/>
                  <a:gd name="T7" fmla="*/ 293 h 415"/>
                  <a:gd name="T8" fmla="*/ 591 w 613"/>
                  <a:gd name="T9" fmla="*/ 265 h 415"/>
                  <a:gd name="T10" fmla="*/ 611 w 613"/>
                  <a:gd name="T11" fmla="*/ 242 h 415"/>
                  <a:gd name="T12" fmla="*/ 603 w 613"/>
                  <a:gd name="T13" fmla="*/ 237 h 415"/>
                  <a:gd name="T14" fmla="*/ 596 w 613"/>
                  <a:gd name="T15" fmla="*/ 233 h 415"/>
                  <a:gd name="T16" fmla="*/ 589 w 613"/>
                  <a:gd name="T17" fmla="*/ 231 h 415"/>
                  <a:gd name="T18" fmla="*/ 583 w 613"/>
                  <a:gd name="T19" fmla="*/ 231 h 415"/>
                  <a:gd name="T20" fmla="*/ 577 w 613"/>
                  <a:gd name="T21" fmla="*/ 225 h 415"/>
                  <a:gd name="T22" fmla="*/ 576 w 613"/>
                  <a:gd name="T23" fmla="*/ 201 h 415"/>
                  <a:gd name="T24" fmla="*/ 575 w 613"/>
                  <a:gd name="T25" fmla="*/ 188 h 415"/>
                  <a:gd name="T26" fmla="*/ 539 w 613"/>
                  <a:gd name="T27" fmla="*/ 193 h 415"/>
                  <a:gd name="T28" fmla="*/ 511 w 613"/>
                  <a:gd name="T29" fmla="*/ 167 h 415"/>
                  <a:gd name="T30" fmla="*/ 461 w 613"/>
                  <a:gd name="T31" fmla="*/ 98 h 415"/>
                  <a:gd name="T32" fmla="*/ 441 w 613"/>
                  <a:gd name="T33" fmla="*/ 67 h 415"/>
                  <a:gd name="T34" fmla="*/ 431 w 613"/>
                  <a:gd name="T35" fmla="*/ 51 h 415"/>
                  <a:gd name="T36" fmla="*/ 430 w 613"/>
                  <a:gd name="T37" fmla="*/ 49 h 415"/>
                  <a:gd name="T38" fmla="*/ 429 w 613"/>
                  <a:gd name="T39" fmla="*/ 45 h 415"/>
                  <a:gd name="T40" fmla="*/ 428 w 613"/>
                  <a:gd name="T41" fmla="*/ 41 h 415"/>
                  <a:gd name="T42" fmla="*/ 427 w 613"/>
                  <a:gd name="T43" fmla="*/ 36 h 415"/>
                  <a:gd name="T44" fmla="*/ 428 w 613"/>
                  <a:gd name="T45" fmla="*/ 28 h 415"/>
                  <a:gd name="T46" fmla="*/ 428 w 613"/>
                  <a:gd name="T47" fmla="*/ 19 h 415"/>
                  <a:gd name="T48" fmla="*/ 429 w 613"/>
                  <a:gd name="T49" fmla="*/ 12 h 415"/>
                  <a:gd name="T50" fmla="*/ 380 w 613"/>
                  <a:gd name="T51" fmla="*/ 0 h 415"/>
                  <a:gd name="T52" fmla="*/ 335 w 613"/>
                  <a:gd name="T53" fmla="*/ 28 h 415"/>
                  <a:gd name="T54" fmla="*/ 272 w 613"/>
                  <a:gd name="T55" fmla="*/ 50 h 415"/>
                  <a:gd name="T56" fmla="*/ 236 w 613"/>
                  <a:gd name="T57" fmla="*/ 72 h 415"/>
                  <a:gd name="T58" fmla="*/ 207 w 613"/>
                  <a:gd name="T59" fmla="*/ 86 h 415"/>
                  <a:gd name="T60" fmla="*/ 173 w 613"/>
                  <a:gd name="T61" fmla="*/ 121 h 415"/>
                  <a:gd name="T62" fmla="*/ 124 w 613"/>
                  <a:gd name="T63" fmla="*/ 127 h 415"/>
                  <a:gd name="T64" fmla="*/ 115 w 613"/>
                  <a:gd name="T65" fmla="*/ 123 h 415"/>
                  <a:gd name="T66" fmla="*/ 101 w 613"/>
                  <a:gd name="T67" fmla="*/ 175 h 415"/>
                  <a:gd name="T68" fmla="*/ 100 w 613"/>
                  <a:gd name="T69" fmla="*/ 178 h 415"/>
                  <a:gd name="T70" fmla="*/ 23 w 613"/>
                  <a:gd name="T71" fmla="*/ 253 h 415"/>
                  <a:gd name="T72" fmla="*/ 16 w 613"/>
                  <a:gd name="T73" fmla="*/ 269 h 415"/>
                  <a:gd name="T74" fmla="*/ 0 w 613"/>
                  <a:gd name="T75" fmla="*/ 353 h 415"/>
                  <a:gd name="T76" fmla="*/ 83 w 613"/>
                  <a:gd name="T77" fmla="*/ 414 h 415"/>
                  <a:gd name="T78" fmla="*/ 155 w 613"/>
                  <a:gd name="T79" fmla="*/ 388 h 415"/>
                  <a:gd name="T80" fmla="*/ 201 w 613"/>
                  <a:gd name="T81" fmla="*/ 404 h 415"/>
                  <a:gd name="T82" fmla="*/ 200 w 613"/>
                  <a:gd name="T83" fmla="*/ 367 h 415"/>
                  <a:gd name="T84" fmla="*/ 266 w 613"/>
                  <a:gd name="T85" fmla="*/ 30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3" h="415">
                    <a:moveTo>
                      <a:pt x="266" y="305"/>
                    </a:moveTo>
                    <a:cubicBezTo>
                      <a:pt x="268" y="305"/>
                      <a:pt x="371" y="305"/>
                      <a:pt x="392" y="317"/>
                    </a:cubicBezTo>
                    <a:lnTo>
                      <a:pt x="392" y="317"/>
                    </a:lnTo>
                    <a:cubicBezTo>
                      <a:pt x="396" y="309"/>
                      <a:pt x="403" y="295"/>
                      <a:pt x="421" y="297"/>
                    </a:cubicBezTo>
                    <a:cubicBezTo>
                      <a:pt x="429" y="298"/>
                      <a:pt x="439" y="300"/>
                      <a:pt x="449" y="302"/>
                    </a:cubicBezTo>
                    <a:cubicBezTo>
                      <a:pt x="465" y="305"/>
                      <a:pt x="482" y="308"/>
                      <a:pt x="488" y="306"/>
                    </a:cubicBezTo>
                    <a:cubicBezTo>
                      <a:pt x="492" y="305"/>
                      <a:pt x="496" y="301"/>
                      <a:pt x="500" y="297"/>
                    </a:cubicBezTo>
                    <a:cubicBezTo>
                      <a:pt x="502" y="296"/>
                      <a:pt x="503" y="295"/>
                      <a:pt x="505" y="293"/>
                    </a:cubicBezTo>
                    <a:cubicBezTo>
                      <a:pt x="514" y="285"/>
                      <a:pt x="523" y="276"/>
                      <a:pt x="533" y="276"/>
                    </a:cubicBezTo>
                    <a:cubicBezTo>
                      <a:pt x="557" y="276"/>
                      <a:pt x="586" y="272"/>
                      <a:pt x="591" y="265"/>
                    </a:cubicBezTo>
                    <a:cubicBezTo>
                      <a:pt x="595" y="261"/>
                      <a:pt x="599" y="258"/>
                      <a:pt x="603" y="255"/>
                    </a:cubicBezTo>
                    <a:cubicBezTo>
                      <a:pt x="609" y="251"/>
                      <a:pt x="612" y="249"/>
                      <a:pt x="611" y="242"/>
                    </a:cubicBezTo>
                    <a:cubicBezTo>
                      <a:pt x="609" y="241"/>
                      <a:pt x="608" y="240"/>
                      <a:pt x="607" y="239"/>
                    </a:cubicBezTo>
                    <a:cubicBezTo>
                      <a:pt x="606" y="238"/>
                      <a:pt x="605" y="238"/>
                      <a:pt x="603" y="237"/>
                    </a:cubicBezTo>
                    <a:cubicBezTo>
                      <a:pt x="602" y="236"/>
                      <a:pt x="600" y="235"/>
                      <a:pt x="598" y="235"/>
                    </a:cubicBezTo>
                    <a:cubicBezTo>
                      <a:pt x="598" y="234"/>
                      <a:pt x="597" y="234"/>
                      <a:pt x="596" y="233"/>
                    </a:cubicBezTo>
                    <a:cubicBezTo>
                      <a:pt x="594" y="233"/>
                      <a:pt x="593" y="232"/>
                      <a:pt x="591" y="232"/>
                    </a:cubicBezTo>
                    <a:cubicBezTo>
                      <a:pt x="591" y="232"/>
                      <a:pt x="590" y="232"/>
                      <a:pt x="589" y="231"/>
                    </a:cubicBezTo>
                    <a:cubicBezTo>
                      <a:pt x="587" y="231"/>
                      <a:pt x="586" y="231"/>
                      <a:pt x="585" y="231"/>
                    </a:cubicBezTo>
                    <a:lnTo>
                      <a:pt x="583" y="231"/>
                    </a:lnTo>
                    <a:lnTo>
                      <a:pt x="580" y="229"/>
                    </a:lnTo>
                    <a:cubicBezTo>
                      <a:pt x="579" y="227"/>
                      <a:pt x="578" y="226"/>
                      <a:pt x="577" y="225"/>
                    </a:cubicBezTo>
                    <a:cubicBezTo>
                      <a:pt x="576" y="220"/>
                      <a:pt x="575" y="212"/>
                      <a:pt x="576" y="201"/>
                    </a:cubicBezTo>
                    <a:lnTo>
                      <a:pt x="576" y="201"/>
                    </a:lnTo>
                    <a:cubicBezTo>
                      <a:pt x="576" y="199"/>
                      <a:pt x="576" y="196"/>
                      <a:pt x="576" y="194"/>
                    </a:cubicBezTo>
                    <a:cubicBezTo>
                      <a:pt x="576" y="192"/>
                      <a:pt x="575" y="190"/>
                      <a:pt x="575" y="188"/>
                    </a:cubicBezTo>
                    <a:cubicBezTo>
                      <a:pt x="573" y="188"/>
                      <a:pt x="571" y="189"/>
                      <a:pt x="569" y="190"/>
                    </a:cubicBezTo>
                    <a:cubicBezTo>
                      <a:pt x="560" y="193"/>
                      <a:pt x="548" y="196"/>
                      <a:pt x="539" y="193"/>
                    </a:cubicBezTo>
                    <a:cubicBezTo>
                      <a:pt x="531" y="190"/>
                      <a:pt x="526" y="183"/>
                      <a:pt x="521" y="177"/>
                    </a:cubicBezTo>
                    <a:cubicBezTo>
                      <a:pt x="518" y="172"/>
                      <a:pt x="514" y="167"/>
                      <a:pt x="511" y="167"/>
                    </a:cubicBezTo>
                    <a:cubicBezTo>
                      <a:pt x="491" y="167"/>
                      <a:pt x="491" y="142"/>
                      <a:pt x="491" y="132"/>
                    </a:cubicBezTo>
                    <a:cubicBezTo>
                      <a:pt x="491" y="121"/>
                      <a:pt x="473" y="107"/>
                      <a:pt x="461" y="98"/>
                    </a:cubicBezTo>
                    <a:lnTo>
                      <a:pt x="458" y="96"/>
                    </a:lnTo>
                    <a:cubicBezTo>
                      <a:pt x="449" y="89"/>
                      <a:pt x="445" y="77"/>
                      <a:pt x="441" y="67"/>
                    </a:cubicBezTo>
                    <a:cubicBezTo>
                      <a:pt x="438" y="61"/>
                      <a:pt x="435" y="54"/>
                      <a:pt x="433" y="52"/>
                    </a:cubicBezTo>
                    <a:cubicBezTo>
                      <a:pt x="433" y="52"/>
                      <a:pt x="432" y="51"/>
                      <a:pt x="431" y="51"/>
                    </a:cubicBezTo>
                    <a:lnTo>
                      <a:pt x="431" y="50"/>
                    </a:lnTo>
                    <a:lnTo>
                      <a:pt x="430" y="49"/>
                    </a:lnTo>
                    <a:cubicBezTo>
                      <a:pt x="430" y="48"/>
                      <a:pt x="429" y="48"/>
                      <a:pt x="429" y="47"/>
                    </a:cubicBezTo>
                    <a:cubicBezTo>
                      <a:pt x="429" y="47"/>
                      <a:pt x="429" y="46"/>
                      <a:pt x="429" y="45"/>
                    </a:cubicBezTo>
                    <a:cubicBezTo>
                      <a:pt x="428" y="45"/>
                      <a:pt x="428" y="44"/>
                      <a:pt x="428" y="44"/>
                    </a:cubicBezTo>
                    <a:cubicBezTo>
                      <a:pt x="428" y="43"/>
                      <a:pt x="428" y="42"/>
                      <a:pt x="428" y="41"/>
                    </a:cubicBezTo>
                    <a:cubicBezTo>
                      <a:pt x="428" y="40"/>
                      <a:pt x="428" y="40"/>
                      <a:pt x="428" y="39"/>
                    </a:cubicBezTo>
                    <a:cubicBezTo>
                      <a:pt x="428" y="38"/>
                      <a:pt x="427" y="37"/>
                      <a:pt x="427" y="36"/>
                    </a:cubicBezTo>
                    <a:cubicBezTo>
                      <a:pt x="427" y="35"/>
                      <a:pt x="427" y="34"/>
                      <a:pt x="427" y="32"/>
                    </a:cubicBezTo>
                    <a:cubicBezTo>
                      <a:pt x="427" y="31"/>
                      <a:pt x="427" y="30"/>
                      <a:pt x="428" y="28"/>
                    </a:cubicBezTo>
                    <a:cubicBezTo>
                      <a:pt x="428" y="27"/>
                      <a:pt x="428" y="26"/>
                      <a:pt x="428" y="25"/>
                    </a:cubicBezTo>
                    <a:cubicBezTo>
                      <a:pt x="428" y="23"/>
                      <a:pt x="428" y="21"/>
                      <a:pt x="428" y="19"/>
                    </a:cubicBezTo>
                    <a:cubicBezTo>
                      <a:pt x="428" y="18"/>
                      <a:pt x="429" y="16"/>
                      <a:pt x="429" y="15"/>
                    </a:cubicBezTo>
                    <a:cubicBezTo>
                      <a:pt x="429" y="14"/>
                      <a:pt x="429" y="13"/>
                      <a:pt x="429" y="12"/>
                    </a:cubicBezTo>
                    <a:cubicBezTo>
                      <a:pt x="405" y="11"/>
                      <a:pt x="390" y="8"/>
                      <a:pt x="384" y="2"/>
                    </a:cubicBezTo>
                    <a:cubicBezTo>
                      <a:pt x="382" y="1"/>
                      <a:pt x="381" y="0"/>
                      <a:pt x="380" y="0"/>
                    </a:cubicBezTo>
                    <a:cubicBezTo>
                      <a:pt x="374" y="0"/>
                      <a:pt x="363" y="8"/>
                      <a:pt x="350" y="17"/>
                    </a:cubicBezTo>
                    <a:cubicBezTo>
                      <a:pt x="346" y="21"/>
                      <a:pt x="341" y="24"/>
                      <a:pt x="335" y="28"/>
                    </a:cubicBezTo>
                    <a:cubicBezTo>
                      <a:pt x="319" y="39"/>
                      <a:pt x="302" y="42"/>
                      <a:pt x="289" y="45"/>
                    </a:cubicBezTo>
                    <a:cubicBezTo>
                      <a:pt x="283" y="46"/>
                      <a:pt x="274" y="48"/>
                      <a:pt x="272" y="50"/>
                    </a:cubicBezTo>
                    <a:cubicBezTo>
                      <a:pt x="272" y="64"/>
                      <a:pt x="262" y="73"/>
                      <a:pt x="247" y="73"/>
                    </a:cubicBezTo>
                    <a:cubicBezTo>
                      <a:pt x="243" y="73"/>
                      <a:pt x="239" y="73"/>
                      <a:pt x="236" y="72"/>
                    </a:cubicBezTo>
                    <a:cubicBezTo>
                      <a:pt x="231" y="70"/>
                      <a:pt x="226" y="69"/>
                      <a:pt x="222" y="69"/>
                    </a:cubicBezTo>
                    <a:cubicBezTo>
                      <a:pt x="218" y="69"/>
                      <a:pt x="211" y="69"/>
                      <a:pt x="207" y="86"/>
                    </a:cubicBezTo>
                    <a:cubicBezTo>
                      <a:pt x="203" y="100"/>
                      <a:pt x="193" y="104"/>
                      <a:pt x="185" y="106"/>
                    </a:cubicBezTo>
                    <a:cubicBezTo>
                      <a:pt x="178" y="109"/>
                      <a:pt x="174" y="110"/>
                      <a:pt x="173" y="121"/>
                    </a:cubicBezTo>
                    <a:cubicBezTo>
                      <a:pt x="172" y="138"/>
                      <a:pt x="162" y="140"/>
                      <a:pt x="156" y="140"/>
                    </a:cubicBezTo>
                    <a:cubicBezTo>
                      <a:pt x="147" y="140"/>
                      <a:pt x="135" y="133"/>
                      <a:pt x="124" y="127"/>
                    </a:cubicBezTo>
                    <a:lnTo>
                      <a:pt x="117" y="123"/>
                    </a:lnTo>
                    <a:cubicBezTo>
                      <a:pt x="116" y="123"/>
                      <a:pt x="116" y="123"/>
                      <a:pt x="115" y="123"/>
                    </a:cubicBezTo>
                    <a:cubicBezTo>
                      <a:pt x="114" y="123"/>
                      <a:pt x="113" y="124"/>
                      <a:pt x="111" y="127"/>
                    </a:cubicBezTo>
                    <a:cubicBezTo>
                      <a:pt x="107" y="134"/>
                      <a:pt x="102" y="153"/>
                      <a:pt x="101" y="175"/>
                    </a:cubicBezTo>
                    <a:lnTo>
                      <a:pt x="101" y="177"/>
                    </a:lnTo>
                    <a:lnTo>
                      <a:pt x="100" y="178"/>
                    </a:lnTo>
                    <a:cubicBezTo>
                      <a:pt x="99" y="178"/>
                      <a:pt x="87" y="194"/>
                      <a:pt x="76" y="224"/>
                    </a:cubicBezTo>
                    <a:cubicBezTo>
                      <a:pt x="66" y="251"/>
                      <a:pt x="39" y="252"/>
                      <a:pt x="23" y="253"/>
                    </a:cubicBezTo>
                    <a:cubicBezTo>
                      <a:pt x="18" y="253"/>
                      <a:pt x="14" y="253"/>
                      <a:pt x="11" y="254"/>
                    </a:cubicBezTo>
                    <a:cubicBezTo>
                      <a:pt x="11" y="256"/>
                      <a:pt x="14" y="264"/>
                      <a:pt x="16" y="269"/>
                    </a:cubicBezTo>
                    <a:cubicBezTo>
                      <a:pt x="20" y="281"/>
                      <a:pt x="24" y="292"/>
                      <a:pt x="19" y="301"/>
                    </a:cubicBezTo>
                    <a:cubicBezTo>
                      <a:pt x="15" y="309"/>
                      <a:pt x="7" y="330"/>
                      <a:pt x="0" y="353"/>
                    </a:cubicBezTo>
                    <a:cubicBezTo>
                      <a:pt x="16" y="358"/>
                      <a:pt x="30" y="371"/>
                      <a:pt x="35" y="379"/>
                    </a:cubicBezTo>
                    <a:cubicBezTo>
                      <a:pt x="40" y="388"/>
                      <a:pt x="65" y="414"/>
                      <a:pt x="83" y="414"/>
                    </a:cubicBezTo>
                    <a:cubicBezTo>
                      <a:pt x="87" y="414"/>
                      <a:pt x="90" y="413"/>
                      <a:pt x="93" y="409"/>
                    </a:cubicBezTo>
                    <a:cubicBezTo>
                      <a:pt x="107" y="393"/>
                      <a:pt x="135" y="388"/>
                      <a:pt x="155" y="388"/>
                    </a:cubicBezTo>
                    <a:cubicBezTo>
                      <a:pt x="172" y="388"/>
                      <a:pt x="185" y="392"/>
                      <a:pt x="192" y="398"/>
                    </a:cubicBezTo>
                    <a:cubicBezTo>
                      <a:pt x="197" y="403"/>
                      <a:pt x="200" y="404"/>
                      <a:pt x="201" y="404"/>
                    </a:cubicBezTo>
                    <a:cubicBezTo>
                      <a:pt x="204" y="404"/>
                      <a:pt x="206" y="399"/>
                      <a:pt x="207" y="394"/>
                    </a:cubicBezTo>
                    <a:cubicBezTo>
                      <a:pt x="207" y="390"/>
                      <a:pt x="203" y="377"/>
                      <a:pt x="200" y="367"/>
                    </a:cubicBezTo>
                    <a:cubicBezTo>
                      <a:pt x="192" y="342"/>
                      <a:pt x="188" y="325"/>
                      <a:pt x="194" y="315"/>
                    </a:cubicBezTo>
                    <a:cubicBezTo>
                      <a:pt x="196" y="312"/>
                      <a:pt x="201" y="305"/>
                      <a:pt x="266" y="305"/>
                    </a:cubicBezTo>
                  </a:path>
                </a:pathLst>
              </a:custGeom>
              <a:grpFill/>
              <a:ln>
                <a:noFill/>
              </a:ln>
              <a:effectLst/>
            </p:spPr>
            <p:txBody>
              <a:bodyPr wrap="none" anchor="ctr"/>
              <a:lstStyle/>
              <a:p>
                <a:endParaRPr lang="en-US">
                  <a:latin typeface="Gudea" panose="02000000000000000000" pitchFamily="50" charset="0"/>
                </a:endParaRPr>
              </a:p>
            </p:txBody>
          </p:sp>
          <p:sp>
            <p:nvSpPr>
              <p:cNvPr id="53" name="Freeform 46">
                <a:extLst>
                  <a:ext uri="{FF2B5EF4-FFF2-40B4-BE49-F238E27FC236}">
                    <a16:creationId xmlns:a16="http://schemas.microsoft.com/office/drawing/2014/main" id="{79CCAF52-6329-4C0C-BA6B-82529280C921}"/>
                  </a:ext>
                </a:extLst>
              </p:cNvPr>
              <p:cNvSpPr>
                <a:spLocks noChangeArrowheads="1"/>
              </p:cNvSpPr>
              <p:nvPr/>
            </p:nvSpPr>
            <p:spPr bwMode="auto">
              <a:xfrm>
                <a:off x="5746499" y="3487247"/>
                <a:ext cx="497944" cy="388951"/>
              </a:xfrm>
              <a:custGeom>
                <a:avLst/>
                <a:gdLst>
                  <a:gd name="T0" fmla="*/ 207 w 1170"/>
                  <a:gd name="T1" fmla="*/ 871 h 912"/>
                  <a:gd name="T2" fmla="*/ 225 w 1170"/>
                  <a:gd name="T3" fmla="*/ 894 h 912"/>
                  <a:gd name="T4" fmla="*/ 246 w 1170"/>
                  <a:gd name="T5" fmla="*/ 911 h 912"/>
                  <a:gd name="T6" fmla="*/ 291 w 1170"/>
                  <a:gd name="T7" fmla="*/ 841 h 912"/>
                  <a:gd name="T8" fmla="*/ 295 w 1170"/>
                  <a:gd name="T9" fmla="*/ 822 h 912"/>
                  <a:gd name="T10" fmla="*/ 337 w 1170"/>
                  <a:gd name="T11" fmla="*/ 772 h 912"/>
                  <a:gd name="T12" fmla="*/ 385 w 1170"/>
                  <a:gd name="T13" fmla="*/ 778 h 912"/>
                  <a:gd name="T14" fmla="*/ 398 w 1170"/>
                  <a:gd name="T15" fmla="*/ 770 h 912"/>
                  <a:gd name="T16" fmla="*/ 433 w 1170"/>
                  <a:gd name="T17" fmla="*/ 764 h 912"/>
                  <a:gd name="T18" fmla="*/ 494 w 1170"/>
                  <a:gd name="T19" fmla="*/ 782 h 912"/>
                  <a:gd name="T20" fmla="*/ 524 w 1170"/>
                  <a:gd name="T21" fmla="*/ 824 h 912"/>
                  <a:gd name="T22" fmla="*/ 596 w 1170"/>
                  <a:gd name="T23" fmla="*/ 803 h 912"/>
                  <a:gd name="T24" fmla="*/ 656 w 1170"/>
                  <a:gd name="T25" fmla="*/ 835 h 912"/>
                  <a:gd name="T26" fmla="*/ 726 w 1170"/>
                  <a:gd name="T27" fmla="*/ 835 h 912"/>
                  <a:gd name="T28" fmla="*/ 786 w 1170"/>
                  <a:gd name="T29" fmla="*/ 798 h 912"/>
                  <a:gd name="T30" fmla="*/ 853 w 1170"/>
                  <a:gd name="T31" fmla="*/ 797 h 912"/>
                  <a:gd name="T32" fmla="*/ 888 w 1170"/>
                  <a:gd name="T33" fmla="*/ 803 h 912"/>
                  <a:gd name="T34" fmla="*/ 943 w 1170"/>
                  <a:gd name="T35" fmla="*/ 817 h 912"/>
                  <a:gd name="T36" fmla="*/ 997 w 1170"/>
                  <a:gd name="T37" fmla="*/ 767 h 912"/>
                  <a:gd name="T38" fmla="*/ 1004 w 1170"/>
                  <a:gd name="T39" fmla="*/ 765 h 912"/>
                  <a:gd name="T40" fmla="*/ 1011 w 1170"/>
                  <a:gd name="T41" fmla="*/ 711 h 912"/>
                  <a:gd name="T42" fmla="*/ 1137 w 1170"/>
                  <a:gd name="T43" fmla="*/ 531 h 912"/>
                  <a:gd name="T44" fmla="*/ 1144 w 1170"/>
                  <a:gd name="T45" fmla="*/ 524 h 912"/>
                  <a:gd name="T46" fmla="*/ 1151 w 1170"/>
                  <a:gd name="T47" fmla="*/ 340 h 912"/>
                  <a:gd name="T48" fmla="*/ 1164 w 1170"/>
                  <a:gd name="T49" fmla="*/ 257 h 912"/>
                  <a:gd name="T50" fmla="*/ 1151 w 1170"/>
                  <a:gd name="T51" fmla="*/ 199 h 912"/>
                  <a:gd name="T52" fmla="*/ 1119 w 1170"/>
                  <a:gd name="T53" fmla="*/ 130 h 912"/>
                  <a:gd name="T54" fmla="*/ 1119 w 1170"/>
                  <a:gd name="T55" fmla="*/ 120 h 912"/>
                  <a:gd name="T56" fmla="*/ 1119 w 1170"/>
                  <a:gd name="T57" fmla="*/ 110 h 912"/>
                  <a:gd name="T58" fmla="*/ 1118 w 1170"/>
                  <a:gd name="T59" fmla="*/ 97 h 912"/>
                  <a:gd name="T60" fmla="*/ 1117 w 1170"/>
                  <a:gd name="T61" fmla="*/ 85 h 912"/>
                  <a:gd name="T62" fmla="*/ 1117 w 1170"/>
                  <a:gd name="T63" fmla="*/ 71 h 912"/>
                  <a:gd name="T64" fmla="*/ 1116 w 1170"/>
                  <a:gd name="T65" fmla="*/ 58 h 912"/>
                  <a:gd name="T66" fmla="*/ 1058 w 1170"/>
                  <a:gd name="T67" fmla="*/ 72 h 912"/>
                  <a:gd name="T68" fmla="*/ 1008 w 1170"/>
                  <a:gd name="T69" fmla="*/ 21 h 912"/>
                  <a:gd name="T70" fmla="*/ 576 w 1170"/>
                  <a:gd name="T71" fmla="*/ 204 h 912"/>
                  <a:gd name="T72" fmla="*/ 316 w 1170"/>
                  <a:gd name="T73" fmla="*/ 354 h 912"/>
                  <a:gd name="T74" fmla="*/ 304 w 1170"/>
                  <a:gd name="T75" fmla="*/ 559 h 912"/>
                  <a:gd name="T76" fmla="*/ 279 w 1170"/>
                  <a:gd name="T77" fmla="*/ 614 h 912"/>
                  <a:gd name="T78" fmla="*/ 228 w 1170"/>
                  <a:gd name="T79" fmla="*/ 650 h 912"/>
                  <a:gd name="T80" fmla="*/ 107 w 1170"/>
                  <a:gd name="T81" fmla="*/ 661 h 912"/>
                  <a:gd name="T82" fmla="*/ 50 w 1170"/>
                  <a:gd name="T83" fmla="*/ 681 h 912"/>
                  <a:gd name="T84" fmla="*/ 3 w 1170"/>
                  <a:gd name="T85" fmla="*/ 685 h 912"/>
                  <a:gd name="T86" fmla="*/ 14 w 1170"/>
                  <a:gd name="T87" fmla="*/ 736 h 912"/>
                  <a:gd name="T88" fmla="*/ 30 w 1170"/>
                  <a:gd name="T89" fmla="*/ 762 h 912"/>
                  <a:gd name="T90" fmla="*/ 73 w 1170"/>
                  <a:gd name="T91" fmla="*/ 828 h 912"/>
                  <a:gd name="T92" fmla="*/ 96 w 1170"/>
                  <a:gd name="T93" fmla="*/ 847 h 912"/>
                  <a:gd name="T94" fmla="*/ 127 w 1170"/>
                  <a:gd name="T95" fmla="*/ 852 h 912"/>
                  <a:gd name="T96" fmla="*/ 147 w 1170"/>
                  <a:gd name="T97" fmla="*/ 852 h 912"/>
                  <a:gd name="T98" fmla="*/ 150 w 1170"/>
                  <a:gd name="T99" fmla="*/ 892 h 912"/>
                  <a:gd name="T100" fmla="*/ 179 w 1170"/>
                  <a:gd name="T101" fmla="*/ 87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912">
                    <a:moveTo>
                      <a:pt x="198" y="869"/>
                    </a:moveTo>
                    <a:cubicBezTo>
                      <a:pt x="201" y="869"/>
                      <a:pt x="204" y="870"/>
                      <a:pt x="207" y="871"/>
                    </a:cubicBezTo>
                    <a:cubicBezTo>
                      <a:pt x="217" y="874"/>
                      <a:pt x="221" y="879"/>
                      <a:pt x="223" y="884"/>
                    </a:cubicBezTo>
                    <a:cubicBezTo>
                      <a:pt x="224" y="888"/>
                      <a:pt x="224" y="891"/>
                      <a:pt x="225" y="894"/>
                    </a:cubicBezTo>
                    <a:cubicBezTo>
                      <a:pt x="225" y="900"/>
                      <a:pt x="226" y="904"/>
                      <a:pt x="233" y="907"/>
                    </a:cubicBezTo>
                    <a:cubicBezTo>
                      <a:pt x="238" y="910"/>
                      <a:pt x="242" y="911"/>
                      <a:pt x="246" y="911"/>
                    </a:cubicBezTo>
                    <a:cubicBezTo>
                      <a:pt x="249" y="911"/>
                      <a:pt x="256" y="911"/>
                      <a:pt x="256" y="899"/>
                    </a:cubicBezTo>
                    <a:cubicBezTo>
                      <a:pt x="256" y="878"/>
                      <a:pt x="291" y="841"/>
                      <a:pt x="291" y="841"/>
                    </a:cubicBezTo>
                    <a:cubicBezTo>
                      <a:pt x="292" y="840"/>
                      <a:pt x="292" y="839"/>
                      <a:pt x="293" y="838"/>
                    </a:cubicBezTo>
                    <a:cubicBezTo>
                      <a:pt x="294" y="834"/>
                      <a:pt x="295" y="827"/>
                      <a:pt x="295" y="822"/>
                    </a:cubicBezTo>
                    <a:cubicBezTo>
                      <a:pt x="298" y="806"/>
                      <a:pt x="300" y="788"/>
                      <a:pt x="310" y="779"/>
                    </a:cubicBezTo>
                    <a:cubicBezTo>
                      <a:pt x="315" y="775"/>
                      <a:pt x="324" y="772"/>
                      <a:pt x="337" y="772"/>
                    </a:cubicBezTo>
                    <a:cubicBezTo>
                      <a:pt x="350" y="772"/>
                      <a:pt x="365" y="775"/>
                      <a:pt x="376" y="777"/>
                    </a:cubicBezTo>
                    <a:cubicBezTo>
                      <a:pt x="380" y="777"/>
                      <a:pt x="382" y="778"/>
                      <a:pt x="385" y="778"/>
                    </a:cubicBezTo>
                    <a:lnTo>
                      <a:pt x="385" y="778"/>
                    </a:lnTo>
                    <a:cubicBezTo>
                      <a:pt x="389" y="778"/>
                      <a:pt x="393" y="774"/>
                      <a:pt x="398" y="770"/>
                    </a:cubicBezTo>
                    <a:cubicBezTo>
                      <a:pt x="404" y="764"/>
                      <a:pt x="411" y="758"/>
                      <a:pt x="419" y="758"/>
                    </a:cubicBezTo>
                    <a:cubicBezTo>
                      <a:pt x="424" y="758"/>
                      <a:pt x="428" y="760"/>
                      <a:pt x="433" y="764"/>
                    </a:cubicBezTo>
                    <a:cubicBezTo>
                      <a:pt x="440" y="770"/>
                      <a:pt x="450" y="771"/>
                      <a:pt x="461" y="771"/>
                    </a:cubicBezTo>
                    <a:cubicBezTo>
                      <a:pt x="473" y="772"/>
                      <a:pt x="486" y="773"/>
                      <a:pt x="494" y="782"/>
                    </a:cubicBezTo>
                    <a:cubicBezTo>
                      <a:pt x="499" y="788"/>
                      <a:pt x="502" y="795"/>
                      <a:pt x="506" y="802"/>
                    </a:cubicBezTo>
                    <a:cubicBezTo>
                      <a:pt x="511" y="812"/>
                      <a:pt x="517" y="824"/>
                      <a:pt x="524" y="824"/>
                    </a:cubicBezTo>
                    <a:cubicBezTo>
                      <a:pt x="525" y="824"/>
                      <a:pt x="527" y="823"/>
                      <a:pt x="530" y="822"/>
                    </a:cubicBezTo>
                    <a:cubicBezTo>
                      <a:pt x="554" y="807"/>
                      <a:pt x="583" y="803"/>
                      <a:pt x="596" y="803"/>
                    </a:cubicBezTo>
                    <a:cubicBezTo>
                      <a:pt x="605" y="803"/>
                      <a:pt x="619" y="812"/>
                      <a:pt x="634" y="822"/>
                    </a:cubicBezTo>
                    <a:cubicBezTo>
                      <a:pt x="643" y="827"/>
                      <a:pt x="652" y="833"/>
                      <a:pt x="656" y="835"/>
                    </a:cubicBezTo>
                    <a:cubicBezTo>
                      <a:pt x="663" y="837"/>
                      <a:pt x="681" y="840"/>
                      <a:pt x="698" y="840"/>
                    </a:cubicBezTo>
                    <a:cubicBezTo>
                      <a:pt x="711" y="840"/>
                      <a:pt x="721" y="838"/>
                      <a:pt x="726" y="835"/>
                    </a:cubicBezTo>
                    <a:cubicBezTo>
                      <a:pt x="731" y="832"/>
                      <a:pt x="736" y="827"/>
                      <a:pt x="742" y="822"/>
                    </a:cubicBezTo>
                    <a:cubicBezTo>
                      <a:pt x="755" y="810"/>
                      <a:pt x="770" y="796"/>
                      <a:pt x="786" y="798"/>
                    </a:cubicBezTo>
                    <a:cubicBezTo>
                      <a:pt x="794" y="799"/>
                      <a:pt x="808" y="799"/>
                      <a:pt x="823" y="798"/>
                    </a:cubicBezTo>
                    <a:cubicBezTo>
                      <a:pt x="833" y="798"/>
                      <a:pt x="844" y="797"/>
                      <a:pt x="853" y="797"/>
                    </a:cubicBezTo>
                    <a:cubicBezTo>
                      <a:pt x="870" y="797"/>
                      <a:pt x="880" y="799"/>
                      <a:pt x="885" y="801"/>
                    </a:cubicBezTo>
                    <a:lnTo>
                      <a:pt x="888" y="803"/>
                    </a:lnTo>
                    <a:cubicBezTo>
                      <a:pt x="899" y="808"/>
                      <a:pt x="918" y="818"/>
                      <a:pt x="934" y="818"/>
                    </a:cubicBezTo>
                    <a:cubicBezTo>
                      <a:pt x="937" y="818"/>
                      <a:pt x="940" y="818"/>
                      <a:pt x="943" y="817"/>
                    </a:cubicBezTo>
                    <a:cubicBezTo>
                      <a:pt x="952" y="814"/>
                      <a:pt x="961" y="802"/>
                      <a:pt x="970" y="791"/>
                    </a:cubicBezTo>
                    <a:cubicBezTo>
                      <a:pt x="979" y="780"/>
                      <a:pt x="988" y="770"/>
                      <a:pt x="997" y="767"/>
                    </a:cubicBezTo>
                    <a:cubicBezTo>
                      <a:pt x="1000" y="766"/>
                      <a:pt x="1002" y="766"/>
                      <a:pt x="1004" y="766"/>
                    </a:cubicBezTo>
                    <a:cubicBezTo>
                      <a:pt x="1004" y="765"/>
                      <a:pt x="1004" y="765"/>
                      <a:pt x="1004" y="765"/>
                    </a:cubicBezTo>
                    <a:cubicBezTo>
                      <a:pt x="1004" y="759"/>
                      <a:pt x="1004" y="753"/>
                      <a:pt x="1004" y="748"/>
                    </a:cubicBezTo>
                    <a:cubicBezTo>
                      <a:pt x="1004" y="725"/>
                      <a:pt x="1007" y="719"/>
                      <a:pt x="1011" y="711"/>
                    </a:cubicBezTo>
                    <a:cubicBezTo>
                      <a:pt x="1014" y="705"/>
                      <a:pt x="1017" y="699"/>
                      <a:pt x="1020" y="681"/>
                    </a:cubicBezTo>
                    <a:cubicBezTo>
                      <a:pt x="1026" y="644"/>
                      <a:pt x="1110" y="556"/>
                      <a:pt x="1137" y="531"/>
                    </a:cubicBezTo>
                    <a:cubicBezTo>
                      <a:pt x="1139" y="529"/>
                      <a:pt x="1140" y="528"/>
                      <a:pt x="1141" y="527"/>
                    </a:cubicBezTo>
                    <a:cubicBezTo>
                      <a:pt x="1143" y="525"/>
                      <a:pt x="1144" y="525"/>
                      <a:pt x="1144" y="524"/>
                    </a:cubicBezTo>
                    <a:cubicBezTo>
                      <a:pt x="1145" y="523"/>
                      <a:pt x="1146" y="516"/>
                      <a:pt x="1147" y="505"/>
                    </a:cubicBezTo>
                    <a:cubicBezTo>
                      <a:pt x="1149" y="479"/>
                      <a:pt x="1151" y="427"/>
                      <a:pt x="1151" y="340"/>
                    </a:cubicBezTo>
                    <a:cubicBezTo>
                      <a:pt x="1151" y="322"/>
                      <a:pt x="1153" y="302"/>
                      <a:pt x="1158" y="280"/>
                    </a:cubicBezTo>
                    <a:cubicBezTo>
                      <a:pt x="1160" y="272"/>
                      <a:pt x="1162" y="265"/>
                      <a:pt x="1164" y="257"/>
                    </a:cubicBezTo>
                    <a:cubicBezTo>
                      <a:pt x="1169" y="242"/>
                      <a:pt x="1165" y="237"/>
                      <a:pt x="1160" y="230"/>
                    </a:cubicBezTo>
                    <a:cubicBezTo>
                      <a:pt x="1155" y="223"/>
                      <a:pt x="1150" y="215"/>
                      <a:pt x="1151" y="199"/>
                    </a:cubicBezTo>
                    <a:cubicBezTo>
                      <a:pt x="1152" y="184"/>
                      <a:pt x="1142" y="171"/>
                      <a:pt x="1133" y="159"/>
                    </a:cubicBezTo>
                    <a:cubicBezTo>
                      <a:pt x="1126" y="149"/>
                      <a:pt x="1119" y="139"/>
                      <a:pt x="1119" y="130"/>
                    </a:cubicBezTo>
                    <a:cubicBezTo>
                      <a:pt x="1119" y="128"/>
                      <a:pt x="1119" y="126"/>
                      <a:pt x="1119" y="124"/>
                    </a:cubicBezTo>
                    <a:cubicBezTo>
                      <a:pt x="1119" y="123"/>
                      <a:pt x="1119" y="121"/>
                      <a:pt x="1119" y="120"/>
                    </a:cubicBezTo>
                    <a:cubicBezTo>
                      <a:pt x="1119" y="119"/>
                      <a:pt x="1119" y="117"/>
                      <a:pt x="1119" y="115"/>
                    </a:cubicBezTo>
                    <a:cubicBezTo>
                      <a:pt x="1119" y="113"/>
                      <a:pt x="1119" y="111"/>
                      <a:pt x="1119" y="110"/>
                    </a:cubicBezTo>
                    <a:cubicBezTo>
                      <a:pt x="1118" y="108"/>
                      <a:pt x="1118" y="105"/>
                      <a:pt x="1118" y="103"/>
                    </a:cubicBezTo>
                    <a:cubicBezTo>
                      <a:pt x="1118" y="101"/>
                      <a:pt x="1118" y="99"/>
                      <a:pt x="1118" y="97"/>
                    </a:cubicBezTo>
                    <a:cubicBezTo>
                      <a:pt x="1118" y="95"/>
                      <a:pt x="1118" y="92"/>
                      <a:pt x="1118" y="90"/>
                    </a:cubicBezTo>
                    <a:cubicBezTo>
                      <a:pt x="1118" y="88"/>
                      <a:pt x="1117" y="86"/>
                      <a:pt x="1117" y="85"/>
                    </a:cubicBezTo>
                    <a:cubicBezTo>
                      <a:pt x="1117" y="81"/>
                      <a:pt x="1117" y="78"/>
                      <a:pt x="1117" y="75"/>
                    </a:cubicBezTo>
                    <a:cubicBezTo>
                      <a:pt x="1117" y="73"/>
                      <a:pt x="1117" y="72"/>
                      <a:pt x="1117" y="71"/>
                    </a:cubicBezTo>
                    <a:cubicBezTo>
                      <a:pt x="1116" y="67"/>
                      <a:pt x="1116" y="63"/>
                      <a:pt x="1116" y="59"/>
                    </a:cubicBezTo>
                    <a:lnTo>
                      <a:pt x="1116" y="58"/>
                    </a:lnTo>
                    <a:cubicBezTo>
                      <a:pt x="1116" y="52"/>
                      <a:pt x="1115" y="46"/>
                      <a:pt x="1115" y="41"/>
                    </a:cubicBezTo>
                    <a:lnTo>
                      <a:pt x="1058" y="72"/>
                    </a:lnTo>
                    <a:lnTo>
                      <a:pt x="1055" y="67"/>
                    </a:lnTo>
                    <a:cubicBezTo>
                      <a:pt x="1055" y="67"/>
                      <a:pt x="1039" y="41"/>
                      <a:pt x="1008" y="21"/>
                    </a:cubicBezTo>
                    <a:cubicBezTo>
                      <a:pt x="981" y="2"/>
                      <a:pt x="912" y="1"/>
                      <a:pt x="902" y="0"/>
                    </a:cubicBezTo>
                    <a:lnTo>
                      <a:pt x="576" y="204"/>
                    </a:lnTo>
                    <a:lnTo>
                      <a:pt x="435" y="317"/>
                    </a:lnTo>
                    <a:cubicBezTo>
                      <a:pt x="432" y="318"/>
                      <a:pt x="343" y="349"/>
                      <a:pt x="316" y="354"/>
                    </a:cubicBezTo>
                    <a:lnTo>
                      <a:pt x="311" y="356"/>
                    </a:lnTo>
                    <a:cubicBezTo>
                      <a:pt x="314" y="551"/>
                      <a:pt x="308" y="556"/>
                      <a:pt x="304" y="559"/>
                    </a:cubicBezTo>
                    <a:cubicBezTo>
                      <a:pt x="301" y="561"/>
                      <a:pt x="296" y="575"/>
                      <a:pt x="293" y="584"/>
                    </a:cubicBezTo>
                    <a:cubicBezTo>
                      <a:pt x="289" y="597"/>
                      <a:pt x="285" y="609"/>
                      <a:pt x="279" y="614"/>
                    </a:cubicBezTo>
                    <a:cubicBezTo>
                      <a:pt x="278" y="616"/>
                      <a:pt x="276" y="619"/>
                      <a:pt x="274" y="622"/>
                    </a:cubicBezTo>
                    <a:cubicBezTo>
                      <a:pt x="265" y="633"/>
                      <a:pt x="252" y="650"/>
                      <a:pt x="228" y="650"/>
                    </a:cubicBezTo>
                    <a:cubicBezTo>
                      <a:pt x="217" y="650"/>
                      <a:pt x="200" y="653"/>
                      <a:pt x="182" y="655"/>
                    </a:cubicBezTo>
                    <a:cubicBezTo>
                      <a:pt x="153" y="660"/>
                      <a:pt x="123" y="664"/>
                      <a:pt x="107" y="661"/>
                    </a:cubicBezTo>
                    <a:cubicBezTo>
                      <a:pt x="89" y="658"/>
                      <a:pt x="72" y="668"/>
                      <a:pt x="61" y="675"/>
                    </a:cubicBezTo>
                    <a:cubicBezTo>
                      <a:pt x="56" y="678"/>
                      <a:pt x="53" y="680"/>
                      <a:pt x="50" y="681"/>
                    </a:cubicBezTo>
                    <a:cubicBezTo>
                      <a:pt x="43" y="684"/>
                      <a:pt x="21" y="685"/>
                      <a:pt x="4" y="685"/>
                    </a:cubicBezTo>
                    <a:lnTo>
                      <a:pt x="3" y="685"/>
                    </a:lnTo>
                    <a:cubicBezTo>
                      <a:pt x="0" y="711"/>
                      <a:pt x="2" y="715"/>
                      <a:pt x="2" y="716"/>
                    </a:cubicBezTo>
                    <a:cubicBezTo>
                      <a:pt x="7" y="718"/>
                      <a:pt x="10" y="726"/>
                      <a:pt x="14" y="736"/>
                    </a:cubicBezTo>
                    <a:cubicBezTo>
                      <a:pt x="17" y="745"/>
                      <a:pt x="21" y="755"/>
                      <a:pt x="27" y="759"/>
                    </a:cubicBezTo>
                    <a:lnTo>
                      <a:pt x="30" y="762"/>
                    </a:lnTo>
                    <a:cubicBezTo>
                      <a:pt x="45" y="773"/>
                      <a:pt x="65" y="788"/>
                      <a:pt x="65" y="805"/>
                    </a:cubicBezTo>
                    <a:cubicBezTo>
                      <a:pt x="65" y="825"/>
                      <a:pt x="69" y="828"/>
                      <a:pt x="73" y="828"/>
                    </a:cubicBezTo>
                    <a:cubicBezTo>
                      <a:pt x="82" y="828"/>
                      <a:pt x="88" y="836"/>
                      <a:pt x="93" y="843"/>
                    </a:cubicBezTo>
                    <a:cubicBezTo>
                      <a:pt x="94" y="844"/>
                      <a:pt x="95" y="845"/>
                      <a:pt x="96" y="847"/>
                    </a:cubicBezTo>
                    <a:cubicBezTo>
                      <a:pt x="99" y="850"/>
                      <a:pt x="102" y="854"/>
                      <a:pt x="105" y="855"/>
                    </a:cubicBezTo>
                    <a:cubicBezTo>
                      <a:pt x="110" y="857"/>
                      <a:pt x="120" y="854"/>
                      <a:pt x="127" y="852"/>
                    </a:cubicBezTo>
                    <a:cubicBezTo>
                      <a:pt x="132" y="850"/>
                      <a:pt x="136" y="849"/>
                      <a:pt x="140" y="849"/>
                    </a:cubicBezTo>
                    <a:cubicBezTo>
                      <a:pt x="144" y="849"/>
                      <a:pt x="146" y="851"/>
                      <a:pt x="147" y="852"/>
                    </a:cubicBezTo>
                    <a:cubicBezTo>
                      <a:pt x="149" y="856"/>
                      <a:pt x="149" y="862"/>
                      <a:pt x="149" y="874"/>
                    </a:cubicBezTo>
                    <a:cubicBezTo>
                      <a:pt x="149" y="879"/>
                      <a:pt x="149" y="888"/>
                      <a:pt x="150" y="892"/>
                    </a:cubicBezTo>
                    <a:cubicBezTo>
                      <a:pt x="155" y="893"/>
                      <a:pt x="163" y="895"/>
                      <a:pt x="171" y="900"/>
                    </a:cubicBezTo>
                    <a:cubicBezTo>
                      <a:pt x="172" y="892"/>
                      <a:pt x="175" y="884"/>
                      <a:pt x="179" y="879"/>
                    </a:cubicBezTo>
                    <a:cubicBezTo>
                      <a:pt x="184" y="873"/>
                      <a:pt x="190" y="869"/>
                      <a:pt x="198" y="869"/>
                    </a:cubicBezTo>
                  </a:path>
                </a:pathLst>
              </a:custGeom>
              <a:grpFill/>
              <a:ln>
                <a:noFill/>
              </a:ln>
              <a:effectLst/>
            </p:spPr>
            <p:txBody>
              <a:bodyPr wrap="none" anchor="ctr"/>
              <a:lstStyle/>
              <a:p>
                <a:endParaRPr lang="en-US">
                  <a:latin typeface="Gudea" panose="02000000000000000000" pitchFamily="50" charset="0"/>
                </a:endParaRPr>
              </a:p>
            </p:txBody>
          </p:sp>
          <p:sp>
            <p:nvSpPr>
              <p:cNvPr id="54" name="Freeform 47">
                <a:extLst>
                  <a:ext uri="{FF2B5EF4-FFF2-40B4-BE49-F238E27FC236}">
                    <a16:creationId xmlns:a16="http://schemas.microsoft.com/office/drawing/2014/main" id="{F7959751-7DE8-4133-865D-69B868D173BD}"/>
                  </a:ext>
                </a:extLst>
              </p:cNvPr>
              <p:cNvSpPr>
                <a:spLocks noChangeArrowheads="1"/>
              </p:cNvSpPr>
              <p:nvPr/>
            </p:nvSpPr>
            <p:spPr bwMode="auto">
              <a:xfrm>
                <a:off x="6180555" y="3487247"/>
                <a:ext cx="321313" cy="535513"/>
              </a:xfrm>
              <a:custGeom>
                <a:avLst/>
                <a:gdLst>
                  <a:gd name="T0" fmla="*/ 100 w 753"/>
                  <a:gd name="T1" fmla="*/ 1071 h 1255"/>
                  <a:gd name="T2" fmla="*/ 40 w 753"/>
                  <a:gd name="T3" fmla="*/ 1075 h 1255"/>
                  <a:gd name="T4" fmla="*/ 57 w 753"/>
                  <a:gd name="T5" fmla="*/ 1124 h 1255"/>
                  <a:gd name="T6" fmla="*/ 122 w 753"/>
                  <a:gd name="T7" fmla="*/ 1192 h 1255"/>
                  <a:gd name="T8" fmla="*/ 156 w 753"/>
                  <a:gd name="T9" fmla="*/ 1254 h 1255"/>
                  <a:gd name="T10" fmla="*/ 183 w 753"/>
                  <a:gd name="T11" fmla="*/ 1235 h 1255"/>
                  <a:gd name="T12" fmla="*/ 217 w 753"/>
                  <a:gd name="T13" fmla="*/ 1233 h 1255"/>
                  <a:gd name="T14" fmla="*/ 233 w 753"/>
                  <a:gd name="T15" fmla="*/ 1235 h 1255"/>
                  <a:gd name="T16" fmla="*/ 319 w 753"/>
                  <a:gd name="T17" fmla="*/ 1209 h 1255"/>
                  <a:gd name="T18" fmla="*/ 385 w 753"/>
                  <a:gd name="T19" fmla="*/ 1173 h 1255"/>
                  <a:gd name="T20" fmla="*/ 391 w 753"/>
                  <a:gd name="T21" fmla="*/ 1132 h 1255"/>
                  <a:gd name="T22" fmla="*/ 430 w 753"/>
                  <a:gd name="T23" fmla="*/ 1128 h 1255"/>
                  <a:gd name="T24" fmla="*/ 561 w 753"/>
                  <a:gd name="T25" fmla="*/ 1044 h 1255"/>
                  <a:gd name="T26" fmla="*/ 576 w 753"/>
                  <a:gd name="T27" fmla="*/ 1022 h 1255"/>
                  <a:gd name="T28" fmla="*/ 645 w 753"/>
                  <a:gd name="T29" fmla="*/ 969 h 1255"/>
                  <a:gd name="T30" fmla="*/ 661 w 753"/>
                  <a:gd name="T31" fmla="*/ 973 h 1255"/>
                  <a:gd name="T32" fmla="*/ 632 w 753"/>
                  <a:gd name="T33" fmla="*/ 897 h 1255"/>
                  <a:gd name="T34" fmla="*/ 631 w 753"/>
                  <a:gd name="T35" fmla="*/ 849 h 1255"/>
                  <a:gd name="T36" fmla="*/ 598 w 753"/>
                  <a:gd name="T37" fmla="*/ 832 h 1255"/>
                  <a:gd name="T38" fmla="*/ 607 w 753"/>
                  <a:gd name="T39" fmla="*/ 767 h 1255"/>
                  <a:gd name="T40" fmla="*/ 619 w 753"/>
                  <a:gd name="T41" fmla="*/ 736 h 1255"/>
                  <a:gd name="T42" fmla="*/ 651 w 753"/>
                  <a:gd name="T43" fmla="*/ 679 h 1255"/>
                  <a:gd name="T44" fmla="*/ 739 w 753"/>
                  <a:gd name="T45" fmla="*/ 592 h 1255"/>
                  <a:gd name="T46" fmla="*/ 749 w 753"/>
                  <a:gd name="T47" fmla="*/ 516 h 1255"/>
                  <a:gd name="T48" fmla="*/ 173 w 753"/>
                  <a:gd name="T49" fmla="*/ 0 h 1255"/>
                  <a:gd name="T50" fmla="*/ 115 w 753"/>
                  <a:gd name="T51" fmla="*/ 129 h 1255"/>
                  <a:gd name="T52" fmla="*/ 147 w 753"/>
                  <a:gd name="T53" fmla="*/ 199 h 1255"/>
                  <a:gd name="T54" fmla="*/ 160 w 753"/>
                  <a:gd name="T55" fmla="*/ 259 h 1255"/>
                  <a:gd name="T56" fmla="*/ 135 w 753"/>
                  <a:gd name="T57" fmla="*/ 533 h 1255"/>
                  <a:gd name="T58" fmla="*/ 16 w 753"/>
                  <a:gd name="T59" fmla="*/ 682 h 1255"/>
                  <a:gd name="T60" fmla="*/ 0 w 753"/>
                  <a:gd name="T61" fmla="*/ 747 h 1255"/>
                  <a:gd name="T62" fmla="*/ 7 w 753"/>
                  <a:gd name="T63" fmla="*/ 776 h 1255"/>
                  <a:gd name="T64" fmla="*/ 24 w 753"/>
                  <a:gd name="T65" fmla="*/ 798 h 1255"/>
                  <a:gd name="T66" fmla="*/ 70 w 753"/>
                  <a:gd name="T67" fmla="*/ 828 h 1255"/>
                  <a:gd name="T68" fmla="*/ 100 w 753"/>
                  <a:gd name="T69" fmla="*/ 914 h 1255"/>
                  <a:gd name="T70" fmla="*/ 135 w 753"/>
                  <a:gd name="T71" fmla="*/ 1049 h 1255"/>
                  <a:gd name="T72" fmla="*/ 110 w 753"/>
                  <a:gd name="T73" fmla="*/ 1071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1255">
                    <a:moveTo>
                      <a:pt x="110" y="1071"/>
                    </a:moveTo>
                    <a:cubicBezTo>
                      <a:pt x="107" y="1071"/>
                      <a:pt x="103" y="1071"/>
                      <a:pt x="100" y="1071"/>
                    </a:cubicBezTo>
                    <a:cubicBezTo>
                      <a:pt x="93" y="1070"/>
                      <a:pt x="84" y="1070"/>
                      <a:pt x="73" y="1070"/>
                    </a:cubicBezTo>
                    <a:cubicBezTo>
                      <a:pt x="44" y="1070"/>
                      <a:pt x="40" y="1075"/>
                      <a:pt x="40" y="1075"/>
                    </a:cubicBezTo>
                    <a:cubicBezTo>
                      <a:pt x="41" y="1077"/>
                      <a:pt x="40" y="1079"/>
                      <a:pt x="40" y="1082"/>
                    </a:cubicBezTo>
                    <a:cubicBezTo>
                      <a:pt x="38" y="1093"/>
                      <a:pt x="36" y="1104"/>
                      <a:pt x="57" y="1124"/>
                    </a:cubicBezTo>
                    <a:cubicBezTo>
                      <a:pt x="66" y="1132"/>
                      <a:pt x="74" y="1139"/>
                      <a:pt x="82" y="1145"/>
                    </a:cubicBezTo>
                    <a:cubicBezTo>
                      <a:pt x="100" y="1158"/>
                      <a:pt x="115" y="1170"/>
                      <a:pt x="122" y="1192"/>
                    </a:cubicBezTo>
                    <a:cubicBezTo>
                      <a:pt x="133" y="1230"/>
                      <a:pt x="144" y="1248"/>
                      <a:pt x="149" y="1252"/>
                    </a:cubicBezTo>
                    <a:cubicBezTo>
                      <a:pt x="151" y="1254"/>
                      <a:pt x="153" y="1254"/>
                      <a:pt x="156" y="1254"/>
                    </a:cubicBezTo>
                    <a:cubicBezTo>
                      <a:pt x="156" y="1254"/>
                      <a:pt x="157" y="1254"/>
                      <a:pt x="158" y="1254"/>
                    </a:cubicBezTo>
                    <a:cubicBezTo>
                      <a:pt x="163" y="1254"/>
                      <a:pt x="173" y="1250"/>
                      <a:pt x="183" y="1235"/>
                    </a:cubicBezTo>
                    <a:cubicBezTo>
                      <a:pt x="187" y="1229"/>
                      <a:pt x="193" y="1226"/>
                      <a:pt x="199" y="1226"/>
                    </a:cubicBezTo>
                    <a:cubicBezTo>
                      <a:pt x="205" y="1226"/>
                      <a:pt x="211" y="1230"/>
                      <a:pt x="217" y="1233"/>
                    </a:cubicBezTo>
                    <a:cubicBezTo>
                      <a:pt x="221" y="1236"/>
                      <a:pt x="225" y="1238"/>
                      <a:pt x="228" y="1238"/>
                    </a:cubicBezTo>
                    <a:cubicBezTo>
                      <a:pt x="229" y="1238"/>
                      <a:pt x="230" y="1238"/>
                      <a:pt x="233" y="1235"/>
                    </a:cubicBezTo>
                    <a:cubicBezTo>
                      <a:pt x="245" y="1220"/>
                      <a:pt x="273" y="1216"/>
                      <a:pt x="295" y="1213"/>
                    </a:cubicBezTo>
                    <a:cubicBezTo>
                      <a:pt x="305" y="1212"/>
                      <a:pt x="315" y="1211"/>
                      <a:pt x="319" y="1209"/>
                    </a:cubicBezTo>
                    <a:cubicBezTo>
                      <a:pt x="321" y="1207"/>
                      <a:pt x="326" y="1205"/>
                      <a:pt x="330" y="1203"/>
                    </a:cubicBezTo>
                    <a:cubicBezTo>
                      <a:pt x="347" y="1195"/>
                      <a:pt x="375" y="1182"/>
                      <a:pt x="385" y="1173"/>
                    </a:cubicBezTo>
                    <a:cubicBezTo>
                      <a:pt x="387" y="1171"/>
                      <a:pt x="387" y="1169"/>
                      <a:pt x="384" y="1162"/>
                    </a:cubicBezTo>
                    <a:cubicBezTo>
                      <a:pt x="381" y="1154"/>
                      <a:pt x="375" y="1141"/>
                      <a:pt x="391" y="1132"/>
                    </a:cubicBezTo>
                    <a:cubicBezTo>
                      <a:pt x="393" y="1131"/>
                      <a:pt x="395" y="1130"/>
                      <a:pt x="398" y="1129"/>
                    </a:cubicBezTo>
                    <a:cubicBezTo>
                      <a:pt x="406" y="1127"/>
                      <a:pt x="417" y="1127"/>
                      <a:pt x="430" y="1128"/>
                    </a:cubicBezTo>
                    <a:cubicBezTo>
                      <a:pt x="455" y="1128"/>
                      <a:pt x="483" y="1128"/>
                      <a:pt x="497" y="1111"/>
                    </a:cubicBezTo>
                    <a:cubicBezTo>
                      <a:pt x="517" y="1086"/>
                      <a:pt x="545" y="1060"/>
                      <a:pt x="561" y="1044"/>
                    </a:cubicBezTo>
                    <a:cubicBezTo>
                      <a:pt x="566" y="1040"/>
                      <a:pt x="570" y="1036"/>
                      <a:pt x="572" y="1034"/>
                    </a:cubicBezTo>
                    <a:cubicBezTo>
                      <a:pt x="576" y="1030"/>
                      <a:pt x="576" y="1027"/>
                      <a:pt x="576" y="1022"/>
                    </a:cubicBezTo>
                    <a:cubicBezTo>
                      <a:pt x="577" y="1016"/>
                      <a:pt x="578" y="1008"/>
                      <a:pt x="588" y="998"/>
                    </a:cubicBezTo>
                    <a:cubicBezTo>
                      <a:pt x="602" y="984"/>
                      <a:pt x="627" y="969"/>
                      <a:pt x="645" y="969"/>
                    </a:cubicBezTo>
                    <a:cubicBezTo>
                      <a:pt x="650" y="969"/>
                      <a:pt x="654" y="970"/>
                      <a:pt x="658" y="972"/>
                    </a:cubicBezTo>
                    <a:cubicBezTo>
                      <a:pt x="659" y="972"/>
                      <a:pt x="660" y="973"/>
                      <a:pt x="661" y="973"/>
                    </a:cubicBezTo>
                    <a:lnTo>
                      <a:pt x="668" y="947"/>
                    </a:lnTo>
                    <a:cubicBezTo>
                      <a:pt x="658" y="941"/>
                      <a:pt x="632" y="923"/>
                      <a:pt x="632" y="897"/>
                    </a:cubicBezTo>
                    <a:cubicBezTo>
                      <a:pt x="632" y="890"/>
                      <a:pt x="632" y="884"/>
                      <a:pt x="633" y="877"/>
                    </a:cubicBezTo>
                    <a:cubicBezTo>
                      <a:pt x="634" y="865"/>
                      <a:pt x="635" y="853"/>
                      <a:pt x="631" y="849"/>
                    </a:cubicBezTo>
                    <a:cubicBezTo>
                      <a:pt x="630" y="848"/>
                      <a:pt x="629" y="847"/>
                      <a:pt x="624" y="847"/>
                    </a:cubicBezTo>
                    <a:cubicBezTo>
                      <a:pt x="611" y="847"/>
                      <a:pt x="602" y="841"/>
                      <a:pt x="598" y="832"/>
                    </a:cubicBezTo>
                    <a:cubicBezTo>
                      <a:pt x="594" y="820"/>
                      <a:pt x="598" y="806"/>
                      <a:pt x="610" y="794"/>
                    </a:cubicBezTo>
                    <a:cubicBezTo>
                      <a:pt x="616" y="788"/>
                      <a:pt x="612" y="779"/>
                      <a:pt x="607" y="767"/>
                    </a:cubicBezTo>
                    <a:cubicBezTo>
                      <a:pt x="602" y="758"/>
                      <a:pt x="598" y="749"/>
                      <a:pt x="603" y="742"/>
                    </a:cubicBezTo>
                    <a:cubicBezTo>
                      <a:pt x="607" y="736"/>
                      <a:pt x="616" y="736"/>
                      <a:pt x="619" y="736"/>
                    </a:cubicBezTo>
                    <a:cubicBezTo>
                      <a:pt x="630" y="736"/>
                      <a:pt x="632" y="729"/>
                      <a:pt x="633" y="711"/>
                    </a:cubicBezTo>
                    <a:cubicBezTo>
                      <a:pt x="634" y="698"/>
                      <a:pt x="636" y="683"/>
                      <a:pt x="651" y="679"/>
                    </a:cubicBezTo>
                    <a:cubicBezTo>
                      <a:pt x="668" y="676"/>
                      <a:pt x="674" y="665"/>
                      <a:pt x="674" y="638"/>
                    </a:cubicBezTo>
                    <a:cubicBezTo>
                      <a:pt x="674" y="612"/>
                      <a:pt x="718" y="598"/>
                      <a:pt x="739" y="592"/>
                    </a:cubicBezTo>
                    <a:lnTo>
                      <a:pt x="744" y="590"/>
                    </a:lnTo>
                    <a:cubicBezTo>
                      <a:pt x="749" y="587"/>
                      <a:pt x="752" y="552"/>
                      <a:pt x="749" y="516"/>
                    </a:cubicBezTo>
                    <a:lnTo>
                      <a:pt x="749" y="310"/>
                    </a:lnTo>
                    <a:lnTo>
                      <a:pt x="173" y="0"/>
                    </a:lnTo>
                    <a:lnTo>
                      <a:pt x="111" y="34"/>
                    </a:lnTo>
                    <a:cubicBezTo>
                      <a:pt x="113" y="75"/>
                      <a:pt x="115" y="118"/>
                      <a:pt x="115" y="129"/>
                    </a:cubicBezTo>
                    <a:cubicBezTo>
                      <a:pt x="115" y="134"/>
                      <a:pt x="121" y="142"/>
                      <a:pt x="127" y="151"/>
                    </a:cubicBezTo>
                    <a:cubicBezTo>
                      <a:pt x="136" y="164"/>
                      <a:pt x="148" y="180"/>
                      <a:pt x="147" y="199"/>
                    </a:cubicBezTo>
                    <a:cubicBezTo>
                      <a:pt x="146" y="210"/>
                      <a:pt x="149" y="216"/>
                      <a:pt x="154" y="222"/>
                    </a:cubicBezTo>
                    <a:cubicBezTo>
                      <a:pt x="159" y="230"/>
                      <a:pt x="166" y="239"/>
                      <a:pt x="160" y="259"/>
                    </a:cubicBezTo>
                    <a:cubicBezTo>
                      <a:pt x="151" y="290"/>
                      <a:pt x="147" y="317"/>
                      <a:pt x="147" y="338"/>
                    </a:cubicBezTo>
                    <a:cubicBezTo>
                      <a:pt x="147" y="524"/>
                      <a:pt x="139" y="530"/>
                      <a:pt x="135" y="533"/>
                    </a:cubicBezTo>
                    <a:cubicBezTo>
                      <a:pt x="135" y="533"/>
                      <a:pt x="134" y="534"/>
                      <a:pt x="133" y="535"/>
                    </a:cubicBezTo>
                    <a:cubicBezTo>
                      <a:pt x="114" y="552"/>
                      <a:pt x="22" y="647"/>
                      <a:pt x="16" y="682"/>
                    </a:cubicBezTo>
                    <a:cubicBezTo>
                      <a:pt x="12" y="702"/>
                      <a:pt x="9" y="709"/>
                      <a:pt x="6" y="715"/>
                    </a:cubicBezTo>
                    <a:cubicBezTo>
                      <a:pt x="2" y="721"/>
                      <a:pt x="0" y="726"/>
                      <a:pt x="0" y="747"/>
                    </a:cubicBezTo>
                    <a:cubicBezTo>
                      <a:pt x="0" y="753"/>
                      <a:pt x="0" y="760"/>
                      <a:pt x="0" y="768"/>
                    </a:cubicBezTo>
                    <a:cubicBezTo>
                      <a:pt x="3" y="770"/>
                      <a:pt x="5" y="773"/>
                      <a:pt x="7" y="776"/>
                    </a:cubicBezTo>
                    <a:cubicBezTo>
                      <a:pt x="9" y="778"/>
                      <a:pt x="11" y="781"/>
                      <a:pt x="14" y="783"/>
                    </a:cubicBezTo>
                    <a:cubicBezTo>
                      <a:pt x="18" y="788"/>
                      <a:pt x="21" y="793"/>
                      <a:pt x="24" y="798"/>
                    </a:cubicBezTo>
                    <a:cubicBezTo>
                      <a:pt x="29" y="808"/>
                      <a:pt x="32" y="813"/>
                      <a:pt x="44" y="813"/>
                    </a:cubicBezTo>
                    <a:cubicBezTo>
                      <a:pt x="52" y="813"/>
                      <a:pt x="61" y="818"/>
                      <a:pt x="70" y="828"/>
                    </a:cubicBezTo>
                    <a:cubicBezTo>
                      <a:pt x="86" y="846"/>
                      <a:pt x="99" y="876"/>
                      <a:pt x="97" y="892"/>
                    </a:cubicBezTo>
                    <a:cubicBezTo>
                      <a:pt x="96" y="900"/>
                      <a:pt x="98" y="906"/>
                      <a:pt x="100" y="914"/>
                    </a:cubicBezTo>
                    <a:cubicBezTo>
                      <a:pt x="103" y="925"/>
                      <a:pt x="107" y="938"/>
                      <a:pt x="106" y="959"/>
                    </a:cubicBezTo>
                    <a:cubicBezTo>
                      <a:pt x="104" y="994"/>
                      <a:pt x="126" y="1043"/>
                      <a:pt x="135" y="1049"/>
                    </a:cubicBezTo>
                    <a:cubicBezTo>
                      <a:pt x="142" y="1053"/>
                      <a:pt x="142" y="1058"/>
                      <a:pt x="141" y="1060"/>
                    </a:cubicBezTo>
                    <a:cubicBezTo>
                      <a:pt x="138" y="1070"/>
                      <a:pt x="121" y="1071"/>
                      <a:pt x="110" y="1071"/>
                    </a:cubicBezTo>
                  </a:path>
                </a:pathLst>
              </a:custGeom>
              <a:grpFill/>
              <a:ln>
                <a:noFill/>
              </a:ln>
              <a:effectLst/>
            </p:spPr>
            <p:txBody>
              <a:bodyPr wrap="none" anchor="ctr"/>
              <a:lstStyle/>
              <a:p>
                <a:endParaRPr lang="en-US">
                  <a:latin typeface="Gudea" panose="02000000000000000000" pitchFamily="50" charset="0"/>
                </a:endParaRPr>
              </a:p>
            </p:txBody>
          </p:sp>
          <p:sp>
            <p:nvSpPr>
              <p:cNvPr id="55" name="Freeform 48">
                <a:extLst>
                  <a:ext uri="{FF2B5EF4-FFF2-40B4-BE49-F238E27FC236}">
                    <a16:creationId xmlns:a16="http://schemas.microsoft.com/office/drawing/2014/main" id="{3AF2ACF4-6834-493B-B1A6-782C825BACB2}"/>
                  </a:ext>
                </a:extLst>
              </p:cNvPr>
              <p:cNvSpPr>
                <a:spLocks noChangeArrowheads="1"/>
              </p:cNvSpPr>
              <p:nvPr/>
            </p:nvSpPr>
            <p:spPr bwMode="auto">
              <a:xfrm>
                <a:off x="6530055" y="3190367"/>
                <a:ext cx="345740" cy="347615"/>
              </a:xfrm>
              <a:custGeom>
                <a:avLst/>
                <a:gdLst>
                  <a:gd name="T0" fmla="*/ 486 w 811"/>
                  <a:gd name="T1" fmla="*/ 23 h 816"/>
                  <a:gd name="T2" fmla="*/ 369 w 811"/>
                  <a:gd name="T3" fmla="*/ 53 h 816"/>
                  <a:gd name="T4" fmla="*/ 323 w 811"/>
                  <a:gd name="T5" fmla="*/ 72 h 816"/>
                  <a:gd name="T6" fmla="*/ 276 w 811"/>
                  <a:gd name="T7" fmla="*/ 63 h 816"/>
                  <a:gd name="T8" fmla="*/ 265 w 811"/>
                  <a:gd name="T9" fmla="*/ 58 h 816"/>
                  <a:gd name="T10" fmla="*/ 138 w 811"/>
                  <a:gd name="T11" fmla="*/ 24 h 816"/>
                  <a:gd name="T12" fmla="*/ 26 w 811"/>
                  <a:gd name="T13" fmla="*/ 0 h 816"/>
                  <a:gd name="T14" fmla="*/ 24 w 811"/>
                  <a:gd name="T15" fmla="*/ 7 h 816"/>
                  <a:gd name="T16" fmla="*/ 22 w 811"/>
                  <a:gd name="T17" fmla="*/ 11 h 816"/>
                  <a:gd name="T18" fmla="*/ 19 w 811"/>
                  <a:gd name="T19" fmla="*/ 64 h 816"/>
                  <a:gd name="T20" fmla="*/ 12 w 811"/>
                  <a:gd name="T21" fmla="*/ 107 h 816"/>
                  <a:gd name="T22" fmla="*/ 5 w 811"/>
                  <a:gd name="T23" fmla="*/ 156 h 816"/>
                  <a:gd name="T24" fmla="*/ 7 w 811"/>
                  <a:gd name="T25" fmla="*/ 164 h 816"/>
                  <a:gd name="T26" fmla="*/ 13 w 811"/>
                  <a:gd name="T27" fmla="*/ 216 h 816"/>
                  <a:gd name="T28" fmla="*/ 13 w 811"/>
                  <a:gd name="T29" fmla="*/ 797 h 816"/>
                  <a:gd name="T30" fmla="*/ 471 w 811"/>
                  <a:gd name="T31" fmla="*/ 797 h 816"/>
                  <a:gd name="T32" fmla="*/ 496 w 811"/>
                  <a:gd name="T33" fmla="*/ 780 h 816"/>
                  <a:gd name="T34" fmla="*/ 507 w 811"/>
                  <a:gd name="T35" fmla="*/ 777 h 816"/>
                  <a:gd name="T36" fmla="*/ 538 w 811"/>
                  <a:gd name="T37" fmla="*/ 793 h 816"/>
                  <a:gd name="T38" fmla="*/ 638 w 811"/>
                  <a:gd name="T39" fmla="*/ 793 h 816"/>
                  <a:gd name="T40" fmla="*/ 640 w 811"/>
                  <a:gd name="T41" fmla="*/ 795 h 816"/>
                  <a:gd name="T42" fmla="*/ 676 w 811"/>
                  <a:gd name="T43" fmla="*/ 815 h 816"/>
                  <a:gd name="T44" fmla="*/ 686 w 811"/>
                  <a:gd name="T45" fmla="*/ 804 h 816"/>
                  <a:gd name="T46" fmla="*/ 721 w 811"/>
                  <a:gd name="T47" fmla="*/ 779 h 816"/>
                  <a:gd name="T48" fmla="*/ 747 w 811"/>
                  <a:gd name="T49" fmla="*/ 751 h 816"/>
                  <a:gd name="T50" fmla="*/ 770 w 811"/>
                  <a:gd name="T51" fmla="*/ 725 h 816"/>
                  <a:gd name="T52" fmla="*/ 778 w 811"/>
                  <a:gd name="T53" fmla="*/ 725 h 816"/>
                  <a:gd name="T54" fmla="*/ 782 w 811"/>
                  <a:gd name="T55" fmla="*/ 725 h 816"/>
                  <a:gd name="T56" fmla="*/ 784 w 811"/>
                  <a:gd name="T57" fmla="*/ 725 h 816"/>
                  <a:gd name="T58" fmla="*/ 803 w 811"/>
                  <a:gd name="T59" fmla="*/ 705 h 816"/>
                  <a:gd name="T60" fmla="*/ 806 w 811"/>
                  <a:gd name="T61" fmla="*/ 700 h 816"/>
                  <a:gd name="T62" fmla="*/ 807 w 811"/>
                  <a:gd name="T63" fmla="*/ 699 h 816"/>
                  <a:gd name="T64" fmla="*/ 807 w 811"/>
                  <a:gd name="T65" fmla="*/ 669 h 816"/>
                  <a:gd name="T66" fmla="*/ 797 w 811"/>
                  <a:gd name="T67" fmla="*/ 633 h 816"/>
                  <a:gd name="T68" fmla="*/ 773 w 811"/>
                  <a:gd name="T69" fmla="*/ 588 h 816"/>
                  <a:gd name="T70" fmla="*/ 728 w 811"/>
                  <a:gd name="T71" fmla="*/ 504 h 816"/>
                  <a:gd name="T72" fmla="*/ 691 w 811"/>
                  <a:gd name="T73" fmla="*/ 431 h 816"/>
                  <a:gd name="T74" fmla="*/ 675 w 811"/>
                  <a:gd name="T75" fmla="*/ 398 h 816"/>
                  <a:gd name="T76" fmla="*/ 655 w 811"/>
                  <a:gd name="T77" fmla="*/ 352 h 816"/>
                  <a:gd name="T78" fmla="*/ 635 w 811"/>
                  <a:gd name="T79" fmla="*/ 310 h 816"/>
                  <a:gd name="T80" fmla="*/ 604 w 811"/>
                  <a:gd name="T81" fmla="*/ 271 h 816"/>
                  <a:gd name="T82" fmla="*/ 566 w 811"/>
                  <a:gd name="T83" fmla="*/ 130 h 816"/>
                  <a:gd name="T84" fmla="*/ 572 w 811"/>
                  <a:gd name="T85" fmla="*/ 122 h 816"/>
                  <a:gd name="T86" fmla="*/ 575 w 811"/>
                  <a:gd name="T87" fmla="*/ 122 h 816"/>
                  <a:gd name="T88" fmla="*/ 621 w 811"/>
                  <a:gd name="T89" fmla="*/ 203 h 816"/>
                  <a:gd name="T90" fmla="*/ 630 w 811"/>
                  <a:gd name="T91" fmla="*/ 224 h 816"/>
                  <a:gd name="T92" fmla="*/ 702 w 811"/>
                  <a:gd name="T93" fmla="*/ 321 h 816"/>
                  <a:gd name="T94" fmla="*/ 730 w 811"/>
                  <a:gd name="T95" fmla="*/ 250 h 816"/>
                  <a:gd name="T96" fmla="*/ 745 w 811"/>
                  <a:gd name="T97" fmla="*/ 213 h 816"/>
                  <a:gd name="T98" fmla="*/ 747 w 811"/>
                  <a:gd name="T99" fmla="*/ 200 h 816"/>
                  <a:gd name="T100" fmla="*/ 753 w 811"/>
                  <a:gd name="T101" fmla="*/ 182 h 816"/>
                  <a:gd name="T102" fmla="*/ 756 w 811"/>
                  <a:gd name="T103" fmla="*/ 173 h 816"/>
                  <a:gd name="T104" fmla="*/ 757 w 811"/>
                  <a:gd name="T105" fmla="*/ 171 h 816"/>
                  <a:gd name="T106" fmla="*/ 757 w 811"/>
                  <a:gd name="T107" fmla="*/ 171 h 816"/>
                  <a:gd name="T108" fmla="*/ 758 w 811"/>
                  <a:gd name="T109" fmla="*/ 171 h 816"/>
                  <a:gd name="T110" fmla="*/ 708 w 811"/>
                  <a:gd name="T111" fmla="*/ 49 h 816"/>
                  <a:gd name="T112" fmla="*/ 705 w 811"/>
                  <a:gd name="T113" fmla="*/ 52 h 816"/>
                  <a:gd name="T114" fmla="*/ 673 w 811"/>
                  <a:gd name="T115" fmla="*/ 53 h 816"/>
                  <a:gd name="T116" fmla="*/ 621 w 811"/>
                  <a:gd name="T117" fmla="*/ 49 h 816"/>
                  <a:gd name="T118" fmla="*/ 596 w 811"/>
                  <a:gd name="T119" fmla="*/ 53 h 816"/>
                  <a:gd name="T120" fmla="*/ 521 w 811"/>
                  <a:gd name="T121" fmla="*/ 29 h 816"/>
                  <a:gd name="T122" fmla="*/ 486 w 811"/>
                  <a:gd name="T123" fmla="*/ 23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816">
                    <a:moveTo>
                      <a:pt x="486" y="23"/>
                    </a:moveTo>
                    <a:cubicBezTo>
                      <a:pt x="437" y="23"/>
                      <a:pt x="378" y="40"/>
                      <a:pt x="369" y="53"/>
                    </a:cubicBezTo>
                    <a:cubicBezTo>
                      <a:pt x="360" y="65"/>
                      <a:pt x="344" y="72"/>
                      <a:pt x="323" y="72"/>
                    </a:cubicBezTo>
                    <a:cubicBezTo>
                      <a:pt x="308" y="72"/>
                      <a:pt x="292" y="69"/>
                      <a:pt x="276" y="63"/>
                    </a:cubicBezTo>
                    <a:lnTo>
                      <a:pt x="265" y="58"/>
                    </a:lnTo>
                    <a:cubicBezTo>
                      <a:pt x="233" y="45"/>
                      <a:pt x="193" y="29"/>
                      <a:pt x="138" y="24"/>
                    </a:cubicBezTo>
                    <a:cubicBezTo>
                      <a:pt x="66" y="17"/>
                      <a:pt x="38" y="8"/>
                      <a:pt x="26" y="0"/>
                    </a:cubicBezTo>
                    <a:cubicBezTo>
                      <a:pt x="25" y="3"/>
                      <a:pt x="24" y="5"/>
                      <a:pt x="24" y="7"/>
                    </a:cubicBezTo>
                    <a:lnTo>
                      <a:pt x="22" y="11"/>
                    </a:lnTo>
                    <a:cubicBezTo>
                      <a:pt x="13" y="35"/>
                      <a:pt x="16" y="51"/>
                      <a:pt x="19" y="64"/>
                    </a:cubicBezTo>
                    <a:cubicBezTo>
                      <a:pt x="22" y="78"/>
                      <a:pt x="25" y="91"/>
                      <a:pt x="12" y="107"/>
                    </a:cubicBezTo>
                    <a:cubicBezTo>
                      <a:pt x="0" y="121"/>
                      <a:pt x="1" y="136"/>
                      <a:pt x="5" y="156"/>
                    </a:cubicBezTo>
                    <a:cubicBezTo>
                      <a:pt x="6" y="159"/>
                      <a:pt x="6" y="161"/>
                      <a:pt x="7" y="164"/>
                    </a:cubicBezTo>
                    <a:cubicBezTo>
                      <a:pt x="10" y="179"/>
                      <a:pt x="13" y="196"/>
                      <a:pt x="13" y="216"/>
                    </a:cubicBezTo>
                    <a:lnTo>
                      <a:pt x="13" y="797"/>
                    </a:lnTo>
                    <a:lnTo>
                      <a:pt x="471" y="797"/>
                    </a:lnTo>
                    <a:lnTo>
                      <a:pt x="496" y="780"/>
                    </a:lnTo>
                    <a:cubicBezTo>
                      <a:pt x="499" y="778"/>
                      <a:pt x="503" y="777"/>
                      <a:pt x="507" y="777"/>
                    </a:cubicBezTo>
                    <a:cubicBezTo>
                      <a:pt x="520" y="777"/>
                      <a:pt x="533" y="788"/>
                      <a:pt x="538" y="793"/>
                    </a:cubicBezTo>
                    <a:lnTo>
                      <a:pt x="638" y="793"/>
                    </a:lnTo>
                    <a:lnTo>
                      <a:pt x="640" y="795"/>
                    </a:lnTo>
                    <a:cubicBezTo>
                      <a:pt x="640" y="795"/>
                      <a:pt x="656" y="815"/>
                      <a:pt x="676" y="815"/>
                    </a:cubicBezTo>
                    <a:cubicBezTo>
                      <a:pt x="681" y="815"/>
                      <a:pt x="683" y="812"/>
                      <a:pt x="686" y="804"/>
                    </a:cubicBezTo>
                    <a:cubicBezTo>
                      <a:pt x="690" y="794"/>
                      <a:pt x="697" y="779"/>
                      <a:pt x="721" y="779"/>
                    </a:cubicBezTo>
                    <a:cubicBezTo>
                      <a:pt x="736" y="779"/>
                      <a:pt x="741" y="768"/>
                      <a:pt x="747" y="751"/>
                    </a:cubicBezTo>
                    <a:cubicBezTo>
                      <a:pt x="751" y="739"/>
                      <a:pt x="756" y="725"/>
                      <a:pt x="770" y="725"/>
                    </a:cubicBezTo>
                    <a:cubicBezTo>
                      <a:pt x="773" y="725"/>
                      <a:pt x="776" y="725"/>
                      <a:pt x="778" y="725"/>
                    </a:cubicBezTo>
                    <a:lnTo>
                      <a:pt x="782" y="725"/>
                    </a:lnTo>
                    <a:cubicBezTo>
                      <a:pt x="783" y="725"/>
                      <a:pt x="784" y="725"/>
                      <a:pt x="784" y="725"/>
                    </a:cubicBezTo>
                    <a:cubicBezTo>
                      <a:pt x="789" y="725"/>
                      <a:pt x="790" y="722"/>
                      <a:pt x="803" y="705"/>
                    </a:cubicBezTo>
                    <a:lnTo>
                      <a:pt x="806" y="700"/>
                    </a:lnTo>
                    <a:cubicBezTo>
                      <a:pt x="807" y="700"/>
                      <a:pt x="807" y="699"/>
                      <a:pt x="807" y="699"/>
                    </a:cubicBezTo>
                    <a:cubicBezTo>
                      <a:pt x="806" y="689"/>
                      <a:pt x="806" y="679"/>
                      <a:pt x="807" y="669"/>
                    </a:cubicBezTo>
                    <a:cubicBezTo>
                      <a:pt x="810" y="652"/>
                      <a:pt x="805" y="645"/>
                      <a:pt x="797" y="633"/>
                    </a:cubicBezTo>
                    <a:cubicBezTo>
                      <a:pt x="789" y="623"/>
                      <a:pt x="780" y="611"/>
                      <a:pt x="773" y="588"/>
                    </a:cubicBezTo>
                    <a:cubicBezTo>
                      <a:pt x="765" y="563"/>
                      <a:pt x="745" y="532"/>
                      <a:pt x="728" y="504"/>
                    </a:cubicBezTo>
                    <a:cubicBezTo>
                      <a:pt x="709" y="473"/>
                      <a:pt x="692" y="447"/>
                      <a:pt x="691" y="431"/>
                    </a:cubicBezTo>
                    <a:cubicBezTo>
                      <a:pt x="690" y="419"/>
                      <a:pt x="683" y="409"/>
                      <a:pt x="675" y="398"/>
                    </a:cubicBezTo>
                    <a:cubicBezTo>
                      <a:pt x="665" y="385"/>
                      <a:pt x="654" y="371"/>
                      <a:pt x="655" y="352"/>
                    </a:cubicBezTo>
                    <a:cubicBezTo>
                      <a:pt x="656" y="334"/>
                      <a:pt x="650" y="327"/>
                      <a:pt x="635" y="310"/>
                    </a:cubicBezTo>
                    <a:cubicBezTo>
                      <a:pt x="627" y="301"/>
                      <a:pt x="617" y="289"/>
                      <a:pt x="604" y="271"/>
                    </a:cubicBezTo>
                    <a:cubicBezTo>
                      <a:pt x="573" y="227"/>
                      <a:pt x="559" y="150"/>
                      <a:pt x="566" y="130"/>
                    </a:cubicBezTo>
                    <a:cubicBezTo>
                      <a:pt x="567" y="126"/>
                      <a:pt x="569" y="123"/>
                      <a:pt x="572" y="122"/>
                    </a:cubicBezTo>
                    <a:lnTo>
                      <a:pt x="575" y="122"/>
                    </a:lnTo>
                    <a:cubicBezTo>
                      <a:pt x="585" y="122"/>
                      <a:pt x="594" y="139"/>
                      <a:pt x="621" y="203"/>
                    </a:cubicBezTo>
                    <a:cubicBezTo>
                      <a:pt x="625" y="211"/>
                      <a:pt x="628" y="219"/>
                      <a:pt x="630" y="224"/>
                    </a:cubicBezTo>
                    <a:cubicBezTo>
                      <a:pt x="652" y="271"/>
                      <a:pt x="684" y="321"/>
                      <a:pt x="702" y="321"/>
                    </a:cubicBezTo>
                    <a:cubicBezTo>
                      <a:pt x="714" y="321"/>
                      <a:pt x="725" y="273"/>
                      <a:pt x="730" y="250"/>
                    </a:cubicBezTo>
                    <a:cubicBezTo>
                      <a:pt x="736" y="224"/>
                      <a:pt x="739" y="214"/>
                      <a:pt x="745" y="213"/>
                    </a:cubicBezTo>
                    <a:lnTo>
                      <a:pt x="747" y="200"/>
                    </a:lnTo>
                    <a:lnTo>
                      <a:pt x="753" y="182"/>
                    </a:lnTo>
                    <a:lnTo>
                      <a:pt x="756" y="173"/>
                    </a:lnTo>
                    <a:lnTo>
                      <a:pt x="757" y="171"/>
                    </a:lnTo>
                    <a:lnTo>
                      <a:pt x="757" y="171"/>
                    </a:lnTo>
                    <a:lnTo>
                      <a:pt x="758" y="171"/>
                    </a:lnTo>
                    <a:lnTo>
                      <a:pt x="708" y="49"/>
                    </a:lnTo>
                    <a:cubicBezTo>
                      <a:pt x="706" y="51"/>
                      <a:pt x="705" y="52"/>
                      <a:pt x="705" y="52"/>
                    </a:cubicBezTo>
                    <a:cubicBezTo>
                      <a:pt x="699" y="58"/>
                      <a:pt x="688" y="56"/>
                      <a:pt x="673" y="53"/>
                    </a:cubicBezTo>
                    <a:cubicBezTo>
                      <a:pt x="657" y="49"/>
                      <a:pt x="637" y="45"/>
                      <a:pt x="621" y="49"/>
                    </a:cubicBezTo>
                    <a:cubicBezTo>
                      <a:pt x="612" y="51"/>
                      <a:pt x="604" y="53"/>
                      <a:pt x="596" y="53"/>
                    </a:cubicBezTo>
                    <a:cubicBezTo>
                      <a:pt x="571" y="53"/>
                      <a:pt x="549" y="43"/>
                      <a:pt x="521" y="29"/>
                    </a:cubicBezTo>
                    <a:cubicBezTo>
                      <a:pt x="513" y="25"/>
                      <a:pt x="501" y="23"/>
                      <a:pt x="486" y="23"/>
                    </a:cubicBezTo>
                  </a:path>
                </a:pathLst>
              </a:custGeom>
              <a:grpFill/>
              <a:ln>
                <a:noFill/>
              </a:ln>
              <a:effectLst/>
            </p:spPr>
            <p:txBody>
              <a:bodyPr wrap="none" anchor="ctr"/>
              <a:lstStyle/>
              <a:p>
                <a:endParaRPr lang="en-US">
                  <a:latin typeface="Gudea" panose="02000000000000000000" pitchFamily="50" charset="0"/>
                </a:endParaRPr>
              </a:p>
            </p:txBody>
          </p:sp>
          <p:sp>
            <p:nvSpPr>
              <p:cNvPr id="56" name="Freeform 49">
                <a:extLst>
                  <a:ext uri="{FF2B5EF4-FFF2-40B4-BE49-F238E27FC236}">
                    <a16:creationId xmlns:a16="http://schemas.microsoft.com/office/drawing/2014/main" id="{0D9B8322-9186-465B-A67F-307733A314CE}"/>
                  </a:ext>
                </a:extLst>
              </p:cNvPr>
              <p:cNvSpPr>
                <a:spLocks noChangeArrowheads="1"/>
              </p:cNvSpPr>
              <p:nvPr/>
            </p:nvSpPr>
            <p:spPr bwMode="auto">
              <a:xfrm>
                <a:off x="6030233" y="4195630"/>
                <a:ext cx="174749" cy="197294"/>
              </a:xfrm>
              <a:custGeom>
                <a:avLst/>
                <a:gdLst>
                  <a:gd name="T0" fmla="*/ 188 w 410"/>
                  <a:gd name="T1" fmla="*/ 447 h 464"/>
                  <a:gd name="T2" fmla="*/ 203 w 410"/>
                  <a:gd name="T3" fmla="*/ 444 h 464"/>
                  <a:gd name="T4" fmla="*/ 220 w 410"/>
                  <a:gd name="T5" fmla="*/ 440 h 464"/>
                  <a:gd name="T6" fmla="*/ 216 w 410"/>
                  <a:gd name="T7" fmla="*/ 415 h 464"/>
                  <a:gd name="T8" fmla="*/ 206 w 410"/>
                  <a:gd name="T9" fmla="*/ 391 h 464"/>
                  <a:gd name="T10" fmla="*/ 207 w 410"/>
                  <a:gd name="T11" fmla="*/ 361 h 464"/>
                  <a:gd name="T12" fmla="*/ 258 w 410"/>
                  <a:gd name="T13" fmla="*/ 350 h 464"/>
                  <a:gd name="T14" fmla="*/ 291 w 410"/>
                  <a:gd name="T15" fmla="*/ 307 h 464"/>
                  <a:gd name="T16" fmla="*/ 331 w 410"/>
                  <a:gd name="T17" fmla="*/ 355 h 464"/>
                  <a:gd name="T18" fmla="*/ 362 w 410"/>
                  <a:gd name="T19" fmla="*/ 359 h 464"/>
                  <a:gd name="T20" fmla="*/ 408 w 410"/>
                  <a:gd name="T21" fmla="*/ 280 h 464"/>
                  <a:gd name="T22" fmla="*/ 392 w 410"/>
                  <a:gd name="T23" fmla="*/ 205 h 464"/>
                  <a:gd name="T24" fmla="*/ 378 w 410"/>
                  <a:gd name="T25" fmla="*/ 133 h 464"/>
                  <a:gd name="T26" fmla="*/ 387 w 410"/>
                  <a:gd name="T27" fmla="*/ 82 h 464"/>
                  <a:gd name="T28" fmla="*/ 325 w 410"/>
                  <a:gd name="T29" fmla="*/ 88 h 464"/>
                  <a:gd name="T30" fmla="*/ 321 w 410"/>
                  <a:gd name="T31" fmla="*/ 89 h 464"/>
                  <a:gd name="T32" fmla="*/ 317 w 410"/>
                  <a:gd name="T33" fmla="*/ 88 h 464"/>
                  <a:gd name="T34" fmla="*/ 312 w 410"/>
                  <a:gd name="T35" fmla="*/ 85 h 464"/>
                  <a:gd name="T36" fmla="*/ 310 w 410"/>
                  <a:gd name="T37" fmla="*/ 82 h 464"/>
                  <a:gd name="T38" fmla="*/ 309 w 410"/>
                  <a:gd name="T39" fmla="*/ 72 h 464"/>
                  <a:gd name="T40" fmla="*/ 310 w 410"/>
                  <a:gd name="T41" fmla="*/ 65 h 464"/>
                  <a:gd name="T42" fmla="*/ 310 w 410"/>
                  <a:gd name="T43" fmla="*/ 56 h 464"/>
                  <a:gd name="T44" fmla="*/ 311 w 410"/>
                  <a:gd name="T45" fmla="*/ 46 h 464"/>
                  <a:gd name="T46" fmla="*/ 313 w 410"/>
                  <a:gd name="T47" fmla="*/ 35 h 464"/>
                  <a:gd name="T48" fmla="*/ 314 w 410"/>
                  <a:gd name="T49" fmla="*/ 23 h 464"/>
                  <a:gd name="T50" fmla="*/ 315 w 410"/>
                  <a:gd name="T51" fmla="*/ 11 h 464"/>
                  <a:gd name="T52" fmla="*/ 316 w 410"/>
                  <a:gd name="T53" fmla="*/ 4 h 464"/>
                  <a:gd name="T54" fmla="*/ 203 w 410"/>
                  <a:gd name="T55" fmla="*/ 2 h 464"/>
                  <a:gd name="T56" fmla="*/ 203 w 410"/>
                  <a:gd name="T57" fmla="*/ 20 h 464"/>
                  <a:gd name="T58" fmla="*/ 203 w 410"/>
                  <a:gd name="T59" fmla="*/ 38 h 464"/>
                  <a:gd name="T60" fmla="*/ 203 w 410"/>
                  <a:gd name="T61" fmla="*/ 54 h 464"/>
                  <a:gd name="T62" fmla="*/ 202 w 410"/>
                  <a:gd name="T63" fmla="*/ 68 h 464"/>
                  <a:gd name="T64" fmla="*/ 201 w 410"/>
                  <a:gd name="T65" fmla="*/ 80 h 464"/>
                  <a:gd name="T66" fmla="*/ 200 w 410"/>
                  <a:gd name="T67" fmla="*/ 89 h 464"/>
                  <a:gd name="T68" fmla="*/ 199 w 410"/>
                  <a:gd name="T69" fmla="*/ 95 h 464"/>
                  <a:gd name="T70" fmla="*/ 198 w 410"/>
                  <a:gd name="T71" fmla="*/ 102 h 464"/>
                  <a:gd name="T72" fmla="*/ 89 w 410"/>
                  <a:gd name="T73" fmla="*/ 107 h 464"/>
                  <a:gd name="T74" fmla="*/ 87 w 410"/>
                  <a:gd name="T75" fmla="*/ 107 h 464"/>
                  <a:gd name="T76" fmla="*/ 86 w 410"/>
                  <a:gd name="T77" fmla="*/ 107 h 464"/>
                  <a:gd name="T78" fmla="*/ 80 w 410"/>
                  <a:gd name="T79" fmla="*/ 108 h 464"/>
                  <a:gd name="T80" fmla="*/ 45 w 410"/>
                  <a:gd name="T81" fmla="*/ 126 h 464"/>
                  <a:gd name="T82" fmla="*/ 76 w 410"/>
                  <a:gd name="T83" fmla="*/ 158 h 464"/>
                  <a:gd name="T84" fmla="*/ 55 w 410"/>
                  <a:gd name="T85" fmla="*/ 178 h 464"/>
                  <a:gd name="T86" fmla="*/ 2 w 410"/>
                  <a:gd name="T87" fmla="*/ 245 h 464"/>
                  <a:gd name="T88" fmla="*/ 41 w 410"/>
                  <a:gd name="T89" fmla="*/ 307 h 464"/>
                  <a:gd name="T90" fmla="*/ 127 w 410"/>
                  <a:gd name="T91" fmla="*/ 416 h 464"/>
                  <a:gd name="T92" fmla="*/ 168 w 410"/>
                  <a:gd name="T93" fmla="*/ 460 h 464"/>
                  <a:gd name="T94" fmla="*/ 177 w 410"/>
                  <a:gd name="T95" fmla="*/ 45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64">
                    <a:moveTo>
                      <a:pt x="181" y="450"/>
                    </a:moveTo>
                    <a:cubicBezTo>
                      <a:pt x="183" y="449"/>
                      <a:pt x="185" y="448"/>
                      <a:pt x="188" y="447"/>
                    </a:cubicBezTo>
                    <a:cubicBezTo>
                      <a:pt x="189" y="446"/>
                      <a:pt x="190" y="446"/>
                      <a:pt x="191" y="446"/>
                    </a:cubicBezTo>
                    <a:cubicBezTo>
                      <a:pt x="195" y="445"/>
                      <a:pt x="199" y="444"/>
                      <a:pt x="203" y="444"/>
                    </a:cubicBezTo>
                    <a:cubicBezTo>
                      <a:pt x="205" y="444"/>
                      <a:pt x="207" y="444"/>
                      <a:pt x="209" y="444"/>
                    </a:cubicBezTo>
                    <a:cubicBezTo>
                      <a:pt x="215" y="443"/>
                      <a:pt x="218" y="442"/>
                      <a:pt x="220" y="440"/>
                    </a:cubicBezTo>
                    <a:cubicBezTo>
                      <a:pt x="221" y="438"/>
                      <a:pt x="221" y="436"/>
                      <a:pt x="221" y="434"/>
                    </a:cubicBezTo>
                    <a:cubicBezTo>
                      <a:pt x="221" y="429"/>
                      <a:pt x="219" y="422"/>
                      <a:pt x="216" y="415"/>
                    </a:cubicBezTo>
                    <a:cubicBezTo>
                      <a:pt x="214" y="411"/>
                      <a:pt x="213" y="407"/>
                      <a:pt x="211" y="403"/>
                    </a:cubicBezTo>
                    <a:cubicBezTo>
                      <a:pt x="210" y="399"/>
                      <a:pt x="208" y="395"/>
                      <a:pt x="206" y="391"/>
                    </a:cubicBezTo>
                    <a:cubicBezTo>
                      <a:pt x="204" y="384"/>
                      <a:pt x="203" y="379"/>
                      <a:pt x="203" y="374"/>
                    </a:cubicBezTo>
                    <a:cubicBezTo>
                      <a:pt x="203" y="369"/>
                      <a:pt x="204" y="365"/>
                      <a:pt x="207" y="361"/>
                    </a:cubicBezTo>
                    <a:cubicBezTo>
                      <a:pt x="215" y="349"/>
                      <a:pt x="235" y="349"/>
                      <a:pt x="251" y="350"/>
                    </a:cubicBezTo>
                    <a:lnTo>
                      <a:pt x="258" y="350"/>
                    </a:lnTo>
                    <a:cubicBezTo>
                      <a:pt x="265" y="350"/>
                      <a:pt x="268" y="344"/>
                      <a:pt x="271" y="331"/>
                    </a:cubicBezTo>
                    <a:cubicBezTo>
                      <a:pt x="274" y="320"/>
                      <a:pt x="278" y="307"/>
                      <a:pt x="291" y="307"/>
                    </a:cubicBezTo>
                    <a:cubicBezTo>
                      <a:pt x="304" y="307"/>
                      <a:pt x="311" y="321"/>
                      <a:pt x="317" y="335"/>
                    </a:cubicBezTo>
                    <a:cubicBezTo>
                      <a:pt x="321" y="343"/>
                      <a:pt x="327" y="355"/>
                      <a:pt x="331" y="355"/>
                    </a:cubicBezTo>
                    <a:cubicBezTo>
                      <a:pt x="335" y="354"/>
                      <a:pt x="337" y="354"/>
                      <a:pt x="340" y="354"/>
                    </a:cubicBezTo>
                    <a:cubicBezTo>
                      <a:pt x="348" y="354"/>
                      <a:pt x="355" y="356"/>
                      <a:pt x="362" y="359"/>
                    </a:cubicBezTo>
                    <a:cubicBezTo>
                      <a:pt x="370" y="363"/>
                      <a:pt x="379" y="366"/>
                      <a:pt x="389" y="364"/>
                    </a:cubicBezTo>
                    <a:cubicBezTo>
                      <a:pt x="408" y="360"/>
                      <a:pt x="408" y="314"/>
                      <a:pt x="408" y="280"/>
                    </a:cubicBezTo>
                    <a:cubicBezTo>
                      <a:pt x="408" y="275"/>
                      <a:pt x="408" y="269"/>
                      <a:pt x="408" y="264"/>
                    </a:cubicBezTo>
                    <a:cubicBezTo>
                      <a:pt x="409" y="235"/>
                      <a:pt x="409" y="215"/>
                      <a:pt x="392" y="205"/>
                    </a:cubicBezTo>
                    <a:cubicBezTo>
                      <a:pt x="376" y="195"/>
                      <a:pt x="360" y="176"/>
                      <a:pt x="361" y="158"/>
                    </a:cubicBezTo>
                    <a:cubicBezTo>
                      <a:pt x="361" y="151"/>
                      <a:pt x="364" y="140"/>
                      <a:pt x="378" y="133"/>
                    </a:cubicBezTo>
                    <a:cubicBezTo>
                      <a:pt x="391" y="127"/>
                      <a:pt x="398" y="118"/>
                      <a:pt x="399" y="108"/>
                    </a:cubicBezTo>
                    <a:cubicBezTo>
                      <a:pt x="400" y="98"/>
                      <a:pt x="396" y="89"/>
                      <a:pt x="387" y="82"/>
                    </a:cubicBezTo>
                    <a:cubicBezTo>
                      <a:pt x="378" y="75"/>
                      <a:pt x="358" y="79"/>
                      <a:pt x="342" y="84"/>
                    </a:cubicBezTo>
                    <a:cubicBezTo>
                      <a:pt x="335" y="86"/>
                      <a:pt x="330" y="87"/>
                      <a:pt x="325" y="88"/>
                    </a:cubicBezTo>
                    <a:lnTo>
                      <a:pt x="324" y="88"/>
                    </a:lnTo>
                    <a:cubicBezTo>
                      <a:pt x="323" y="88"/>
                      <a:pt x="322" y="89"/>
                      <a:pt x="321" y="89"/>
                    </a:cubicBezTo>
                    <a:cubicBezTo>
                      <a:pt x="320" y="89"/>
                      <a:pt x="319" y="88"/>
                      <a:pt x="318" y="88"/>
                    </a:cubicBezTo>
                    <a:cubicBezTo>
                      <a:pt x="318" y="88"/>
                      <a:pt x="318" y="88"/>
                      <a:pt x="317" y="88"/>
                    </a:cubicBezTo>
                    <a:cubicBezTo>
                      <a:pt x="316" y="88"/>
                      <a:pt x="315" y="87"/>
                      <a:pt x="314" y="87"/>
                    </a:cubicBezTo>
                    <a:cubicBezTo>
                      <a:pt x="313" y="86"/>
                      <a:pt x="313" y="86"/>
                      <a:pt x="312" y="85"/>
                    </a:cubicBezTo>
                    <a:cubicBezTo>
                      <a:pt x="312" y="85"/>
                      <a:pt x="311" y="85"/>
                      <a:pt x="311" y="84"/>
                    </a:cubicBezTo>
                    <a:cubicBezTo>
                      <a:pt x="311" y="83"/>
                      <a:pt x="310" y="83"/>
                      <a:pt x="310" y="82"/>
                    </a:cubicBezTo>
                    <a:cubicBezTo>
                      <a:pt x="309" y="81"/>
                      <a:pt x="309" y="79"/>
                      <a:pt x="309" y="77"/>
                    </a:cubicBezTo>
                    <a:cubicBezTo>
                      <a:pt x="309" y="76"/>
                      <a:pt x="309" y="74"/>
                      <a:pt x="309" y="72"/>
                    </a:cubicBezTo>
                    <a:cubicBezTo>
                      <a:pt x="309" y="71"/>
                      <a:pt x="309" y="70"/>
                      <a:pt x="309" y="70"/>
                    </a:cubicBezTo>
                    <a:cubicBezTo>
                      <a:pt x="309" y="68"/>
                      <a:pt x="309" y="67"/>
                      <a:pt x="310" y="65"/>
                    </a:cubicBezTo>
                    <a:cubicBezTo>
                      <a:pt x="310" y="64"/>
                      <a:pt x="310" y="63"/>
                      <a:pt x="310" y="61"/>
                    </a:cubicBezTo>
                    <a:cubicBezTo>
                      <a:pt x="310" y="60"/>
                      <a:pt x="310" y="58"/>
                      <a:pt x="310" y="56"/>
                    </a:cubicBezTo>
                    <a:cubicBezTo>
                      <a:pt x="311" y="55"/>
                      <a:pt x="311" y="53"/>
                      <a:pt x="311" y="52"/>
                    </a:cubicBezTo>
                    <a:cubicBezTo>
                      <a:pt x="311" y="50"/>
                      <a:pt x="311" y="48"/>
                      <a:pt x="311" y="46"/>
                    </a:cubicBezTo>
                    <a:cubicBezTo>
                      <a:pt x="312" y="45"/>
                      <a:pt x="312" y="43"/>
                      <a:pt x="312" y="41"/>
                    </a:cubicBezTo>
                    <a:cubicBezTo>
                      <a:pt x="312" y="39"/>
                      <a:pt x="312" y="37"/>
                      <a:pt x="313" y="35"/>
                    </a:cubicBezTo>
                    <a:cubicBezTo>
                      <a:pt x="313" y="33"/>
                      <a:pt x="313" y="32"/>
                      <a:pt x="313" y="30"/>
                    </a:cubicBezTo>
                    <a:cubicBezTo>
                      <a:pt x="313" y="28"/>
                      <a:pt x="314" y="26"/>
                      <a:pt x="314" y="23"/>
                    </a:cubicBezTo>
                    <a:cubicBezTo>
                      <a:pt x="314" y="22"/>
                      <a:pt x="314" y="20"/>
                      <a:pt x="314" y="19"/>
                    </a:cubicBezTo>
                    <a:cubicBezTo>
                      <a:pt x="315" y="16"/>
                      <a:pt x="315" y="14"/>
                      <a:pt x="315" y="11"/>
                    </a:cubicBezTo>
                    <a:cubicBezTo>
                      <a:pt x="315" y="10"/>
                      <a:pt x="316" y="9"/>
                      <a:pt x="316" y="8"/>
                    </a:cubicBezTo>
                    <a:cubicBezTo>
                      <a:pt x="316" y="7"/>
                      <a:pt x="316" y="6"/>
                      <a:pt x="316" y="4"/>
                    </a:cubicBezTo>
                    <a:cubicBezTo>
                      <a:pt x="268" y="3"/>
                      <a:pt x="219" y="0"/>
                      <a:pt x="211" y="0"/>
                    </a:cubicBezTo>
                    <a:lnTo>
                      <a:pt x="203" y="2"/>
                    </a:lnTo>
                    <a:cubicBezTo>
                      <a:pt x="203" y="5"/>
                      <a:pt x="203" y="8"/>
                      <a:pt x="203" y="10"/>
                    </a:cubicBezTo>
                    <a:cubicBezTo>
                      <a:pt x="203" y="13"/>
                      <a:pt x="203" y="17"/>
                      <a:pt x="203" y="20"/>
                    </a:cubicBezTo>
                    <a:cubicBezTo>
                      <a:pt x="203" y="23"/>
                      <a:pt x="203" y="26"/>
                      <a:pt x="203" y="30"/>
                    </a:cubicBezTo>
                    <a:cubicBezTo>
                      <a:pt x="203" y="32"/>
                      <a:pt x="203" y="35"/>
                      <a:pt x="203" y="38"/>
                    </a:cubicBezTo>
                    <a:cubicBezTo>
                      <a:pt x="203" y="41"/>
                      <a:pt x="203" y="44"/>
                      <a:pt x="203" y="47"/>
                    </a:cubicBezTo>
                    <a:cubicBezTo>
                      <a:pt x="203" y="49"/>
                      <a:pt x="203" y="52"/>
                      <a:pt x="203" y="54"/>
                    </a:cubicBezTo>
                    <a:cubicBezTo>
                      <a:pt x="203" y="57"/>
                      <a:pt x="202" y="60"/>
                      <a:pt x="202" y="63"/>
                    </a:cubicBezTo>
                    <a:cubicBezTo>
                      <a:pt x="202" y="64"/>
                      <a:pt x="202" y="66"/>
                      <a:pt x="202" y="68"/>
                    </a:cubicBezTo>
                    <a:cubicBezTo>
                      <a:pt x="202" y="71"/>
                      <a:pt x="202" y="73"/>
                      <a:pt x="201" y="76"/>
                    </a:cubicBezTo>
                    <a:cubicBezTo>
                      <a:pt x="201" y="77"/>
                      <a:pt x="201" y="79"/>
                      <a:pt x="201" y="80"/>
                    </a:cubicBezTo>
                    <a:cubicBezTo>
                      <a:pt x="201" y="82"/>
                      <a:pt x="201" y="84"/>
                      <a:pt x="200" y="86"/>
                    </a:cubicBezTo>
                    <a:cubicBezTo>
                      <a:pt x="200" y="87"/>
                      <a:pt x="200" y="88"/>
                      <a:pt x="200" y="89"/>
                    </a:cubicBezTo>
                    <a:cubicBezTo>
                      <a:pt x="200" y="90"/>
                      <a:pt x="200" y="92"/>
                      <a:pt x="200" y="93"/>
                    </a:cubicBezTo>
                    <a:cubicBezTo>
                      <a:pt x="200" y="93"/>
                      <a:pt x="199" y="94"/>
                      <a:pt x="199" y="95"/>
                    </a:cubicBezTo>
                    <a:cubicBezTo>
                      <a:pt x="199" y="96"/>
                      <a:pt x="199" y="97"/>
                      <a:pt x="199" y="97"/>
                    </a:cubicBezTo>
                    <a:lnTo>
                      <a:pt x="198" y="102"/>
                    </a:lnTo>
                    <a:lnTo>
                      <a:pt x="193" y="102"/>
                    </a:lnTo>
                    <a:cubicBezTo>
                      <a:pt x="190" y="102"/>
                      <a:pt x="108" y="107"/>
                      <a:pt x="89" y="107"/>
                    </a:cubicBezTo>
                    <a:cubicBezTo>
                      <a:pt x="89" y="107"/>
                      <a:pt x="89" y="107"/>
                      <a:pt x="88" y="107"/>
                    </a:cubicBezTo>
                    <a:cubicBezTo>
                      <a:pt x="88" y="107"/>
                      <a:pt x="88" y="107"/>
                      <a:pt x="87" y="107"/>
                    </a:cubicBezTo>
                    <a:cubicBezTo>
                      <a:pt x="87" y="107"/>
                      <a:pt x="87" y="107"/>
                      <a:pt x="86" y="107"/>
                    </a:cubicBezTo>
                    <a:lnTo>
                      <a:pt x="86" y="107"/>
                    </a:lnTo>
                    <a:cubicBezTo>
                      <a:pt x="84" y="107"/>
                      <a:pt x="83" y="107"/>
                      <a:pt x="80" y="108"/>
                    </a:cubicBezTo>
                    <a:lnTo>
                      <a:pt x="80" y="108"/>
                    </a:lnTo>
                    <a:cubicBezTo>
                      <a:pt x="75" y="108"/>
                      <a:pt x="68" y="109"/>
                      <a:pt x="58" y="111"/>
                    </a:cubicBezTo>
                    <a:cubicBezTo>
                      <a:pt x="53" y="118"/>
                      <a:pt x="47" y="124"/>
                      <a:pt x="45" y="126"/>
                    </a:cubicBezTo>
                    <a:cubicBezTo>
                      <a:pt x="45" y="128"/>
                      <a:pt x="53" y="134"/>
                      <a:pt x="57" y="137"/>
                    </a:cubicBezTo>
                    <a:cubicBezTo>
                      <a:pt x="65" y="144"/>
                      <a:pt x="73" y="150"/>
                      <a:pt x="76" y="158"/>
                    </a:cubicBezTo>
                    <a:cubicBezTo>
                      <a:pt x="78" y="162"/>
                      <a:pt x="77" y="165"/>
                      <a:pt x="76" y="167"/>
                    </a:cubicBezTo>
                    <a:cubicBezTo>
                      <a:pt x="73" y="173"/>
                      <a:pt x="65" y="175"/>
                      <a:pt x="55" y="178"/>
                    </a:cubicBezTo>
                    <a:cubicBezTo>
                      <a:pt x="43" y="182"/>
                      <a:pt x="34" y="185"/>
                      <a:pt x="35" y="191"/>
                    </a:cubicBezTo>
                    <a:cubicBezTo>
                      <a:pt x="36" y="210"/>
                      <a:pt x="25" y="228"/>
                      <a:pt x="2" y="245"/>
                    </a:cubicBezTo>
                    <a:cubicBezTo>
                      <a:pt x="0" y="249"/>
                      <a:pt x="15" y="267"/>
                      <a:pt x="22" y="276"/>
                    </a:cubicBezTo>
                    <a:cubicBezTo>
                      <a:pt x="34" y="291"/>
                      <a:pt x="41" y="300"/>
                      <a:pt x="41" y="307"/>
                    </a:cubicBezTo>
                    <a:cubicBezTo>
                      <a:pt x="42" y="320"/>
                      <a:pt x="52" y="332"/>
                      <a:pt x="95" y="373"/>
                    </a:cubicBezTo>
                    <a:cubicBezTo>
                      <a:pt x="114" y="392"/>
                      <a:pt x="120" y="404"/>
                      <a:pt x="127" y="416"/>
                    </a:cubicBezTo>
                    <a:cubicBezTo>
                      <a:pt x="134" y="429"/>
                      <a:pt x="140" y="442"/>
                      <a:pt x="165" y="463"/>
                    </a:cubicBezTo>
                    <a:cubicBezTo>
                      <a:pt x="166" y="462"/>
                      <a:pt x="167" y="461"/>
                      <a:pt x="168" y="460"/>
                    </a:cubicBezTo>
                    <a:cubicBezTo>
                      <a:pt x="169" y="459"/>
                      <a:pt x="170" y="458"/>
                      <a:pt x="171" y="457"/>
                    </a:cubicBezTo>
                    <a:cubicBezTo>
                      <a:pt x="173" y="455"/>
                      <a:pt x="175" y="454"/>
                      <a:pt x="177" y="452"/>
                    </a:cubicBezTo>
                    <a:cubicBezTo>
                      <a:pt x="178" y="451"/>
                      <a:pt x="179" y="450"/>
                      <a:pt x="181" y="450"/>
                    </a:cubicBezTo>
                  </a:path>
                </a:pathLst>
              </a:custGeom>
              <a:solidFill>
                <a:srgbClr val="B3AA7E"/>
              </a:solidFill>
              <a:ln>
                <a:noFill/>
              </a:ln>
              <a:effectLst/>
            </p:spPr>
            <p:txBody>
              <a:bodyPr wrap="none" anchor="ctr"/>
              <a:lstStyle/>
              <a:p>
                <a:endParaRPr lang="en-US">
                  <a:latin typeface="Gudea" panose="02000000000000000000" pitchFamily="50" charset="0"/>
                </a:endParaRPr>
              </a:p>
            </p:txBody>
          </p:sp>
          <p:sp>
            <p:nvSpPr>
              <p:cNvPr id="57" name="Freeform 50">
                <a:extLst>
                  <a:ext uri="{FF2B5EF4-FFF2-40B4-BE49-F238E27FC236}">
                    <a16:creationId xmlns:a16="http://schemas.microsoft.com/office/drawing/2014/main" id="{6D745B97-FFFC-4BB4-9C07-BF1E801C21C5}"/>
                  </a:ext>
                </a:extLst>
              </p:cNvPr>
              <p:cNvSpPr>
                <a:spLocks noChangeArrowheads="1"/>
              </p:cNvSpPr>
              <p:nvPr/>
            </p:nvSpPr>
            <p:spPr bwMode="auto">
              <a:xfrm>
                <a:off x="6099758" y="4398561"/>
                <a:ext cx="1879" cy="1879"/>
              </a:xfrm>
              <a:custGeom>
                <a:avLst/>
                <a:gdLst>
                  <a:gd name="T0" fmla="*/ 5 w 6"/>
                  <a:gd name="T1" fmla="*/ 4 h 5"/>
                  <a:gd name="T2" fmla="*/ 5 w 6"/>
                  <a:gd name="T3" fmla="*/ 3 h 5"/>
                  <a:gd name="T4" fmla="*/ 0 w 6"/>
                  <a:gd name="T5" fmla="*/ 0 h 5"/>
                  <a:gd name="T6" fmla="*/ 5 w 6"/>
                  <a:gd name="T7" fmla="*/ 4 h 5"/>
                </a:gdLst>
                <a:ahLst/>
                <a:cxnLst>
                  <a:cxn ang="0">
                    <a:pos x="T0" y="T1"/>
                  </a:cxn>
                  <a:cxn ang="0">
                    <a:pos x="T2" y="T3"/>
                  </a:cxn>
                  <a:cxn ang="0">
                    <a:pos x="T4" y="T5"/>
                  </a:cxn>
                  <a:cxn ang="0">
                    <a:pos x="T6" y="T7"/>
                  </a:cxn>
                </a:cxnLst>
                <a:rect l="0" t="0" r="r" b="b"/>
                <a:pathLst>
                  <a:path w="6" h="5">
                    <a:moveTo>
                      <a:pt x="5" y="4"/>
                    </a:moveTo>
                    <a:lnTo>
                      <a:pt x="5" y="3"/>
                    </a:lnTo>
                    <a:cubicBezTo>
                      <a:pt x="3" y="2"/>
                      <a:pt x="1" y="1"/>
                      <a:pt x="0" y="0"/>
                    </a:cubicBezTo>
                    <a:lnTo>
                      <a:pt x="5" y="4"/>
                    </a:lnTo>
                  </a:path>
                </a:pathLst>
              </a:custGeom>
              <a:grpFill/>
              <a:ln>
                <a:noFill/>
              </a:ln>
              <a:effectLst/>
            </p:spPr>
            <p:txBody>
              <a:bodyPr wrap="none" anchor="ctr"/>
              <a:lstStyle/>
              <a:p>
                <a:endParaRPr lang="en-US">
                  <a:latin typeface="Gudea" panose="02000000000000000000" pitchFamily="50" charset="0"/>
                </a:endParaRPr>
              </a:p>
            </p:txBody>
          </p:sp>
          <p:sp>
            <p:nvSpPr>
              <p:cNvPr id="58" name="Freeform 51">
                <a:extLst>
                  <a:ext uri="{FF2B5EF4-FFF2-40B4-BE49-F238E27FC236}">
                    <a16:creationId xmlns:a16="http://schemas.microsoft.com/office/drawing/2014/main" id="{B2B32D6E-299C-45E8-BB27-155BB534A5C4}"/>
                  </a:ext>
                </a:extLst>
              </p:cNvPr>
              <p:cNvSpPr>
                <a:spLocks noChangeArrowheads="1"/>
              </p:cNvSpPr>
              <p:nvPr/>
            </p:nvSpPr>
            <p:spPr bwMode="auto">
              <a:xfrm>
                <a:off x="6047144" y="4197507"/>
                <a:ext cx="63888" cy="39459"/>
              </a:xfrm>
              <a:custGeom>
                <a:avLst/>
                <a:gdLst>
                  <a:gd name="T0" fmla="*/ 47 w 152"/>
                  <a:gd name="T1" fmla="*/ 89 h 93"/>
                  <a:gd name="T2" fmla="*/ 146 w 152"/>
                  <a:gd name="T3" fmla="*/ 85 h 93"/>
                  <a:gd name="T4" fmla="*/ 149 w 152"/>
                  <a:gd name="T5" fmla="*/ 0 h 93"/>
                  <a:gd name="T6" fmla="*/ 136 w 152"/>
                  <a:gd name="T7" fmla="*/ 3 h 93"/>
                  <a:gd name="T8" fmla="*/ 39 w 152"/>
                  <a:gd name="T9" fmla="*/ 3 h 93"/>
                  <a:gd name="T10" fmla="*/ 40 w 152"/>
                  <a:gd name="T11" fmla="*/ 30 h 93"/>
                  <a:gd name="T12" fmla="*/ 15 w 152"/>
                  <a:gd name="T13" fmla="*/ 55 h 93"/>
                  <a:gd name="T14" fmla="*/ 1 w 152"/>
                  <a:gd name="T15" fmla="*/ 68 h 93"/>
                  <a:gd name="T16" fmla="*/ 10 w 152"/>
                  <a:gd name="T17" fmla="*/ 74 h 93"/>
                  <a:gd name="T18" fmla="*/ 22 w 152"/>
                  <a:gd name="T19" fmla="*/ 80 h 93"/>
                  <a:gd name="T20" fmla="*/ 22 w 152"/>
                  <a:gd name="T21" fmla="*/ 92 h 93"/>
                  <a:gd name="T22" fmla="*/ 47 w 152"/>
                  <a:gd name="T23"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93">
                    <a:moveTo>
                      <a:pt x="47" y="89"/>
                    </a:moveTo>
                    <a:cubicBezTo>
                      <a:pt x="63" y="89"/>
                      <a:pt x="128" y="86"/>
                      <a:pt x="146" y="85"/>
                    </a:cubicBezTo>
                    <a:cubicBezTo>
                      <a:pt x="147" y="73"/>
                      <a:pt x="151" y="40"/>
                      <a:pt x="149" y="0"/>
                    </a:cubicBezTo>
                    <a:lnTo>
                      <a:pt x="136" y="3"/>
                    </a:lnTo>
                    <a:lnTo>
                      <a:pt x="39" y="3"/>
                    </a:lnTo>
                    <a:cubicBezTo>
                      <a:pt x="43" y="12"/>
                      <a:pt x="43" y="21"/>
                      <a:pt x="40" y="30"/>
                    </a:cubicBezTo>
                    <a:cubicBezTo>
                      <a:pt x="36" y="42"/>
                      <a:pt x="27" y="51"/>
                      <a:pt x="15" y="55"/>
                    </a:cubicBezTo>
                    <a:cubicBezTo>
                      <a:pt x="4" y="58"/>
                      <a:pt x="0" y="64"/>
                      <a:pt x="1" y="68"/>
                    </a:cubicBezTo>
                    <a:cubicBezTo>
                      <a:pt x="1" y="71"/>
                      <a:pt x="5" y="73"/>
                      <a:pt x="10" y="74"/>
                    </a:cubicBezTo>
                    <a:cubicBezTo>
                      <a:pt x="17" y="74"/>
                      <a:pt x="21" y="78"/>
                      <a:pt x="22" y="80"/>
                    </a:cubicBezTo>
                    <a:cubicBezTo>
                      <a:pt x="24" y="84"/>
                      <a:pt x="24" y="87"/>
                      <a:pt x="22" y="92"/>
                    </a:cubicBezTo>
                    <a:cubicBezTo>
                      <a:pt x="40" y="89"/>
                      <a:pt x="45" y="89"/>
                      <a:pt x="47" y="89"/>
                    </a:cubicBezTo>
                  </a:path>
                </a:pathLst>
              </a:custGeom>
              <a:grpFill/>
              <a:ln>
                <a:noFill/>
              </a:ln>
              <a:effectLst/>
            </p:spPr>
            <p:txBody>
              <a:bodyPr wrap="none" anchor="ctr"/>
              <a:lstStyle/>
              <a:p>
                <a:endParaRPr lang="en-US">
                  <a:latin typeface="Gudea" panose="02000000000000000000" pitchFamily="50" charset="0"/>
                </a:endParaRPr>
              </a:p>
            </p:txBody>
          </p:sp>
          <p:sp>
            <p:nvSpPr>
              <p:cNvPr id="59" name="Freeform 52">
                <a:extLst>
                  <a:ext uri="{FF2B5EF4-FFF2-40B4-BE49-F238E27FC236}">
                    <a16:creationId xmlns:a16="http://schemas.microsoft.com/office/drawing/2014/main" id="{0573734B-0E79-4BC0-83B1-D080F36D78AA}"/>
                  </a:ext>
                </a:extLst>
              </p:cNvPr>
              <p:cNvSpPr>
                <a:spLocks noChangeArrowheads="1"/>
              </p:cNvSpPr>
              <p:nvPr/>
            </p:nvSpPr>
            <p:spPr bwMode="auto">
              <a:xfrm>
                <a:off x="6103516" y="4150535"/>
                <a:ext cx="221725" cy="279969"/>
              </a:xfrm>
              <a:custGeom>
                <a:avLst/>
                <a:gdLst>
                  <a:gd name="T0" fmla="*/ 73 w 522"/>
                  <a:gd name="T1" fmla="*/ 654 h 659"/>
                  <a:gd name="T2" fmla="*/ 84 w 522"/>
                  <a:gd name="T3" fmla="*/ 647 h 659"/>
                  <a:gd name="T4" fmla="*/ 94 w 522"/>
                  <a:gd name="T5" fmla="*/ 641 h 659"/>
                  <a:gd name="T6" fmla="*/ 104 w 522"/>
                  <a:gd name="T7" fmla="*/ 635 h 659"/>
                  <a:gd name="T8" fmla="*/ 113 w 522"/>
                  <a:gd name="T9" fmla="*/ 630 h 659"/>
                  <a:gd name="T10" fmla="*/ 122 w 522"/>
                  <a:gd name="T11" fmla="*/ 626 h 659"/>
                  <a:gd name="T12" fmla="*/ 129 w 522"/>
                  <a:gd name="T13" fmla="*/ 623 h 659"/>
                  <a:gd name="T14" fmla="*/ 138 w 522"/>
                  <a:gd name="T15" fmla="*/ 623 h 659"/>
                  <a:gd name="T16" fmla="*/ 166 w 522"/>
                  <a:gd name="T17" fmla="*/ 638 h 659"/>
                  <a:gd name="T18" fmla="*/ 226 w 522"/>
                  <a:gd name="T19" fmla="*/ 612 h 659"/>
                  <a:gd name="T20" fmla="*/ 257 w 522"/>
                  <a:gd name="T21" fmla="*/ 648 h 659"/>
                  <a:gd name="T22" fmla="*/ 308 w 522"/>
                  <a:gd name="T23" fmla="*/ 616 h 659"/>
                  <a:gd name="T24" fmla="*/ 342 w 522"/>
                  <a:gd name="T25" fmla="*/ 559 h 659"/>
                  <a:gd name="T26" fmla="*/ 355 w 522"/>
                  <a:gd name="T27" fmla="*/ 447 h 659"/>
                  <a:gd name="T28" fmla="*/ 386 w 522"/>
                  <a:gd name="T29" fmla="*/ 370 h 659"/>
                  <a:gd name="T30" fmla="*/ 449 w 522"/>
                  <a:gd name="T31" fmla="*/ 248 h 659"/>
                  <a:gd name="T32" fmla="*/ 500 w 522"/>
                  <a:gd name="T33" fmla="*/ 91 h 659"/>
                  <a:gd name="T34" fmla="*/ 512 w 522"/>
                  <a:gd name="T35" fmla="*/ 72 h 659"/>
                  <a:gd name="T36" fmla="*/ 515 w 522"/>
                  <a:gd name="T37" fmla="*/ 65 h 659"/>
                  <a:gd name="T38" fmla="*/ 517 w 522"/>
                  <a:gd name="T39" fmla="*/ 56 h 659"/>
                  <a:gd name="T40" fmla="*/ 519 w 522"/>
                  <a:gd name="T41" fmla="*/ 47 h 659"/>
                  <a:gd name="T42" fmla="*/ 520 w 522"/>
                  <a:gd name="T43" fmla="*/ 37 h 659"/>
                  <a:gd name="T44" fmla="*/ 521 w 522"/>
                  <a:gd name="T45" fmla="*/ 27 h 659"/>
                  <a:gd name="T46" fmla="*/ 521 w 522"/>
                  <a:gd name="T47" fmla="*/ 16 h 659"/>
                  <a:gd name="T48" fmla="*/ 520 w 522"/>
                  <a:gd name="T49" fmla="*/ 8 h 659"/>
                  <a:gd name="T50" fmla="*/ 428 w 522"/>
                  <a:gd name="T51" fmla="*/ 9 h 659"/>
                  <a:gd name="T52" fmla="*/ 374 w 522"/>
                  <a:gd name="T53" fmla="*/ 73 h 659"/>
                  <a:gd name="T54" fmla="*/ 351 w 522"/>
                  <a:gd name="T55" fmla="*/ 153 h 659"/>
                  <a:gd name="T56" fmla="*/ 239 w 522"/>
                  <a:gd name="T57" fmla="*/ 112 h 659"/>
                  <a:gd name="T58" fmla="*/ 154 w 522"/>
                  <a:gd name="T59" fmla="*/ 113 h 659"/>
                  <a:gd name="T60" fmla="*/ 164 w 522"/>
                  <a:gd name="T61" fmla="*/ 181 h 659"/>
                  <a:gd name="T62" fmla="*/ 220 w 522"/>
                  <a:gd name="T63" fmla="*/ 181 h 659"/>
                  <a:gd name="T64" fmla="*/ 210 w 522"/>
                  <a:gd name="T65" fmla="*/ 252 h 659"/>
                  <a:gd name="T66" fmla="*/ 224 w 522"/>
                  <a:gd name="T67" fmla="*/ 303 h 659"/>
                  <a:gd name="T68" fmla="*/ 246 w 522"/>
                  <a:gd name="T69" fmla="*/ 388 h 659"/>
                  <a:gd name="T70" fmla="*/ 183 w 522"/>
                  <a:gd name="T71" fmla="*/ 478 h 659"/>
                  <a:gd name="T72" fmla="*/ 157 w 522"/>
                  <a:gd name="T73" fmla="*/ 475 h 659"/>
                  <a:gd name="T74" fmla="*/ 133 w 522"/>
                  <a:gd name="T75" fmla="*/ 448 h 659"/>
                  <a:gd name="T76" fmla="*/ 109 w 522"/>
                  <a:gd name="T77" fmla="*/ 442 h 659"/>
                  <a:gd name="T78" fmla="*/ 70 w 522"/>
                  <a:gd name="T79" fmla="*/ 469 h 659"/>
                  <a:gd name="T80" fmla="*/ 44 w 522"/>
                  <a:gd name="T81" fmla="*/ 495 h 659"/>
                  <a:gd name="T82" fmla="*/ 56 w 522"/>
                  <a:gd name="T83" fmla="*/ 554 h 659"/>
                  <a:gd name="T84" fmla="*/ 0 w 522"/>
                  <a:gd name="T85" fmla="*/ 579 h 659"/>
                  <a:gd name="T86" fmla="*/ 68 w 522"/>
                  <a:gd name="T87" fmla="*/ 65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2" h="659">
                    <a:moveTo>
                      <a:pt x="70" y="656"/>
                    </a:moveTo>
                    <a:cubicBezTo>
                      <a:pt x="71" y="655"/>
                      <a:pt x="72" y="655"/>
                      <a:pt x="73" y="654"/>
                    </a:cubicBezTo>
                    <a:cubicBezTo>
                      <a:pt x="75" y="652"/>
                      <a:pt x="77" y="651"/>
                      <a:pt x="80" y="650"/>
                    </a:cubicBezTo>
                    <a:cubicBezTo>
                      <a:pt x="81" y="649"/>
                      <a:pt x="82" y="648"/>
                      <a:pt x="84" y="647"/>
                    </a:cubicBezTo>
                    <a:cubicBezTo>
                      <a:pt x="86" y="646"/>
                      <a:pt x="88" y="644"/>
                      <a:pt x="90" y="643"/>
                    </a:cubicBezTo>
                    <a:cubicBezTo>
                      <a:pt x="91" y="642"/>
                      <a:pt x="93" y="641"/>
                      <a:pt x="94" y="641"/>
                    </a:cubicBezTo>
                    <a:cubicBezTo>
                      <a:pt x="96" y="639"/>
                      <a:pt x="98" y="638"/>
                      <a:pt x="100" y="637"/>
                    </a:cubicBezTo>
                    <a:cubicBezTo>
                      <a:pt x="101" y="636"/>
                      <a:pt x="103" y="636"/>
                      <a:pt x="104" y="635"/>
                    </a:cubicBezTo>
                    <a:cubicBezTo>
                      <a:pt x="106" y="634"/>
                      <a:pt x="108" y="633"/>
                      <a:pt x="109" y="632"/>
                    </a:cubicBezTo>
                    <a:cubicBezTo>
                      <a:pt x="111" y="631"/>
                      <a:pt x="112" y="631"/>
                      <a:pt x="113" y="630"/>
                    </a:cubicBezTo>
                    <a:cubicBezTo>
                      <a:pt x="115" y="629"/>
                      <a:pt x="117" y="628"/>
                      <a:pt x="118" y="627"/>
                    </a:cubicBezTo>
                    <a:cubicBezTo>
                      <a:pt x="119" y="627"/>
                      <a:pt x="121" y="626"/>
                      <a:pt x="122" y="626"/>
                    </a:cubicBezTo>
                    <a:cubicBezTo>
                      <a:pt x="123" y="625"/>
                      <a:pt x="125" y="625"/>
                      <a:pt x="126" y="624"/>
                    </a:cubicBezTo>
                    <a:cubicBezTo>
                      <a:pt x="127" y="624"/>
                      <a:pt x="128" y="624"/>
                      <a:pt x="129" y="623"/>
                    </a:cubicBezTo>
                    <a:cubicBezTo>
                      <a:pt x="131" y="623"/>
                      <a:pt x="133" y="623"/>
                      <a:pt x="134" y="623"/>
                    </a:cubicBezTo>
                    <a:cubicBezTo>
                      <a:pt x="136" y="623"/>
                      <a:pt x="137" y="623"/>
                      <a:pt x="138" y="623"/>
                    </a:cubicBezTo>
                    <a:cubicBezTo>
                      <a:pt x="143" y="625"/>
                      <a:pt x="147" y="628"/>
                      <a:pt x="150" y="631"/>
                    </a:cubicBezTo>
                    <a:cubicBezTo>
                      <a:pt x="155" y="634"/>
                      <a:pt x="160" y="638"/>
                      <a:pt x="166" y="638"/>
                    </a:cubicBezTo>
                    <a:cubicBezTo>
                      <a:pt x="171" y="638"/>
                      <a:pt x="177" y="635"/>
                      <a:pt x="184" y="629"/>
                    </a:cubicBezTo>
                    <a:cubicBezTo>
                      <a:pt x="197" y="618"/>
                      <a:pt x="212" y="612"/>
                      <a:pt x="226" y="612"/>
                    </a:cubicBezTo>
                    <a:cubicBezTo>
                      <a:pt x="243" y="612"/>
                      <a:pt x="255" y="623"/>
                      <a:pt x="255" y="638"/>
                    </a:cubicBezTo>
                    <a:cubicBezTo>
                      <a:pt x="255" y="646"/>
                      <a:pt x="257" y="648"/>
                      <a:pt x="257" y="648"/>
                    </a:cubicBezTo>
                    <a:cubicBezTo>
                      <a:pt x="257" y="648"/>
                      <a:pt x="262" y="645"/>
                      <a:pt x="278" y="629"/>
                    </a:cubicBezTo>
                    <a:cubicBezTo>
                      <a:pt x="289" y="618"/>
                      <a:pt x="300" y="617"/>
                      <a:pt x="308" y="616"/>
                    </a:cubicBezTo>
                    <a:cubicBezTo>
                      <a:pt x="319" y="615"/>
                      <a:pt x="324" y="614"/>
                      <a:pt x="324" y="591"/>
                    </a:cubicBezTo>
                    <a:cubicBezTo>
                      <a:pt x="324" y="565"/>
                      <a:pt x="332" y="561"/>
                      <a:pt x="342" y="559"/>
                    </a:cubicBezTo>
                    <a:cubicBezTo>
                      <a:pt x="347" y="557"/>
                      <a:pt x="352" y="556"/>
                      <a:pt x="352" y="534"/>
                    </a:cubicBezTo>
                    <a:cubicBezTo>
                      <a:pt x="352" y="503"/>
                      <a:pt x="354" y="472"/>
                      <a:pt x="355" y="447"/>
                    </a:cubicBezTo>
                    <a:cubicBezTo>
                      <a:pt x="356" y="431"/>
                      <a:pt x="357" y="416"/>
                      <a:pt x="357" y="407"/>
                    </a:cubicBezTo>
                    <a:cubicBezTo>
                      <a:pt x="357" y="394"/>
                      <a:pt x="370" y="383"/>
                      <a:pt x="386" y="370"/>
                    </a:cubicBezTo>
                    <a:cubicBezTo>
                      <a:pt x="403" y="356"/>
                      <a:pt x="423" y="340"/>
                      <a:pt x="423" y="322"/>
                    </a:cubicBezTo>
                    <a:cubicBezTo>
                      <a:pt x="423" y="303"/>
                      <a:pt x="436" y="276"/>
                      <a:pt x="449" y="248"/>
                    </a:cubicBezTo>
                    <a:cubicBezTo>
                      <a:pt x="464" y="217"/>
                      <a:pt x="479" y="185"/>
                      <a:pt x="479" y="162"/>
                    </a:cubicBezTo>
                    <a:cubicBezTo>
                      <a:pt x="479" y="122"/>
                      <a:pt x="489" y="107"/>
                      <a:pt x="500" y="91"/>
                    </a:cubicBezTo>
                    <a:cubicBezTo>
                      <a:pt x="503" y="87"/>
                      <a:pt x="506" y="83"/>
                      <a:pt x="508" y="78"/>
                    </a:cubicBezTo>
                    <a:cubicBezTo>
                      <a:pt x="510" y="77"/>
                      <a:pt x="511" y="74"/>
                      <a:pt x="512" y="72"/>
                    </a:cubicBezTo>
                    <a:cubicBezTo>
                      <a:pt x="512" y="71"/>
                      <a:pt x="512" y="70"/>
                      <a:pt x="513" y="69"/>
                    </a:cubicBezTo>
                    <a:cubicBezTo>
                      <a:pt x="513" y="68"/>
                      <a:pt x="514" y="66"/>
                      <a:pt x="515" y="65"/>
                    </a:cubicBezTo>
                    <a:cubicBezTo>
                      <a:pt x="515" y="64"/>
                      <a:pt x="515" y="62"/>
                      <a:pt x="516" y="61"/>
                    </a:cubicBezTo>
                    <a:cubicBezTo>
                      <a:pt x="516" y="60"/>
                      <a:pt x="517" y="58"/>
                      <a:pt x="517" y="56"/>
                    </a:cubicBezTo>
                    <a:cubicBezTo>
                      <a:pt x="517" y="55"/>
                      <a:pt x="518" y="54"/>
                      <a:pt x="518" y="52"/>
                    </a:cubicBezTo>
                    <a:cubicBezTo>
                      <a:pt x="518" y="51"/>
                      <a:pt x="519" y="49"/>
                      <a:pt x="519" y="47"/>
                    </a:cubicBezTo>
                    <a:cubicBezTo>
                      <a:pt x="519" y="46"/>
                      <a:pt x="519" y="44"/>
                      <a:pt x="520" y="43"/>
                    </a:cubicBezTo>
                    <a:cubicBezTo>
                      <a:pt x="520" y="41"/>
                      <a:pt x="520" y="39"/>
                      <a:pt x="520" y="37"/>
                    </a:cubicBezTo>
                    <a:cubicBezTo>
                      <a:pt x="520" y="36"/>
                      <a:pt x="521" y="34"/>
                      <a:pt x="521" y="33"/>
                    </a:cubicBezTo>
                    <a:cubicBezTo>
                      <a:pt x="521" y="31"/>
                      <a:pt x="521" y="29"/>
                      <a:pt x="521" y="27"/>
                    </a:cubicBezTo>
                    <a:cubicBezTo>
                      <a:pt x="521" y="25"/>
                      <a:pt x="521" y="24"/>
                      <a:pt x="521" y="22"/>
                    </a:cubicBezTo>
                    <a:cubicBezTo>
                      <a:pt x="521" y="20"/>
                      <a:pt x="521" y="18"/>
                      <a:pt x="521" y="16"/>
                    </a:cubicBezTo>
                    <a:cubicBezTo>
                      <a:pt x="520" y="15"/>
                      <a:pt x="520" y="13"/>
                      <a:pt x="520" y="12"/>
                    </a:cubicBezTo>
                    <a:cubicBezTo>
                      <a:pt x="520" y="11"/>
                      <a:pt x="520" y="9"/>
                      <a:pt x="520" y="8"/>
                    </a:cubicBezTo>
                    <a:lnTo>
                      <a:pt x="459" y="0"/>
                    </a:lnTo>
                    <a:lnTo>
                      <a:pt x="428" y="9"/>
                    </a:lnTo>
                    <a:lnTo>
                      <a:pt x="390" y="17"/>
                    </a:lnTo>
                    <a:cubicBezTo>
                      <a:pt x="391" y="28"/>
                      <a:pt x="390" y="53"/>
                      <a:pt x="374" y="73"/>
                    </a:cubicBezTo>
                    <a:cubicBezTo>
                      <a:pt x="357" y="95"/>
                      <a:pt x="352" y="144"/>
                      <a:pt x="352" y="145"/>
                    </a:cubicBezTo>
                    <a:lnTo>
                      <a:pt x="351" y="153"/>
                    </a:lnTo>
                    <a:lnTo>
                      <a:pt x="343" y="149"/>
                    </a:lnTo>
                    <a:cubicBezTo>
                      <a:pt x="322" y="139"/>
                      <a:pt x="257" y="109"/>
                      <a:pt x="239" y="112"/>
                    </a:cubicBezTo>
                    <a:cubicBezTo>
                      <a:pt x="234" y="113"/>
                      <a:pt x="224" y="114"/>
                      <a:pt x="208" y="114"/>
                    </a:cubicBezTo>
                    <a:cubicBezTo>
                      <a:pt x="193" y="114"/>
                      <a:pt x="174" y="113"/>
                      <a:pt x="154" y="113"/>
                    </a:cubicBezTo>
                    <a:cubicBezTo>
                      <a:pt x="149" y="152"/>
                      <a:pt x="147" y="178"/>
                      <a:pt x="147" y="185"/>
                    </a:cubicBezTo>
                    <a:cubicBezTo>
                      <a:pt x="151" y="185"/>
                      <a:pt x="157" y="183"/>
                      <a:pt x="164" y="181"/>
                    </a:cubicBezTo>
                    <a:cubicBezTo>
                      <a:pt x="175" y="178"/>
                      <a:pt x="187" y="174"/>
                      <a:pt x="198" y="174"/>
                    </a:cubicBezTo>
                    <a:cubicBezTo>
                      <a:pt x="207" y="174"/>
                      <a:pt x="214" y="176"/>
                      <a:pt x="220" y="181"/>
                    </a:cubicBezTo>
                    <a:cubicBezTo>
                      <a:pt x="233" y="191"/>
                      <a:pt x="239" y="204"/>
                      <a:pt x="237" y="217"/>
                    </a:cubicBezTo>
                    <a:cubicBezTo>
                      <a:pt x="236" y="231"/>
                      <a:pt x="226" y="244"/>
                      <a:pt x="210" y="252"/>
                    </a:cubicBezTo>
                    <a:cubicBezTo>
                      <a:pt x="202" y="256"/>
                      <a:pt x="199" y="260"/>
                      <a:pt x="199" y="267"/>
                    </a:cubicBezTo>
                    <a:cubicBezTo>
                      <a:pt x="198" y="278"/>
                      <a:pt x="209" y="294"/>
                      <a:pt x="224" y="303"/>
                    </a:cubicBezTo>
                    <a:cubicBezTo>
                      <a:pt x="247" y="317"/>
                      <a:pt x="247" y="341"/>
                      <a:pt x="246" y="372"/>
                    </a:cubicBezTo>
                    <a:cubicBezTo>
                      <a:pt x="246" y="377"/>
                      <a:pt x="246" y="383"/>
                      <a:pt x="246" y="388"/>
                    </a:cubicBezTo>
                    <a:cubicBezTo>
                      <a:pt x="246" y="428"/>
                      <a:pt x="246" y="478"/>
                      <a:pt x="218" y="484"/>
                    </a:cubicBezTo>
                    <a:cubicBezTo>
                      <a:pt x="204" y="486"/>
                      <a:pt x="193" y="482"/>
                      <a:pt x="183" y="478"/>
                    </a:cubicBezTo>
                    <a:cubicBezTo>
                      <a:pt x="175" y="475"/>
                      <a:pt x="168" y="472"/>
                      <a:pt x="161" y="474"/>
                    </a:cubicBezTo>
                    <a:cubicBezTo>
                      <a:pt x="160" y="474"/>
                      <a:pt x="159" y="475"/>
                      <a:pt x="157" y="475"/>
                    </a:cubicBezTo>
                    <a:cubicBezTo>
                      <a:pt x="147" y="475"/>
                      <a:pt x="141" y="464"/>
                      <a:pt x="135" y="453"/>
                    </a:cubicBezTo>
                    <a:cubicBezTo>
                      <a:pt x="134" y="451"/>
                      <a:pt x="133" y="450"/>
                      <a:pt x="133" y="448"/>
                    </a:cubicBezTo>
                    <a:cubicBezTo>
                      <a:pt x="128" y="439"/>
                      <a:pt x="123" y="427"/>
                      <a:pt x="117" y="427"/>
                    </a:cubicBezTo>
                    <a:cubicBezTo>
                      <a:pt x="113" y="427"/>
                      <a:pt x="112" y="432"/>
                      <a:pt x="109" y="442"/>
                    </a:cubicBezTo>
                    <a:cubicBezTo>
                      <a:pt x="106" y="454"/>
                      <a:pt x="101" y="470"/>
                      <a:pt x="84" y="470"/>
                    </a:cubicBezTo>
                    <a:lnTo>
                      <a:pt x="70" y="469"/>
                    </a:lnTo>
                    <a:cubicBezTo>
                      <a:pt x="59" y="469"/>
                      <a:pt x="47" y="470"/>
                      <a:pt x="43" y="476"/>
                    </a:cubicBezTo>
                    <a:cubicBezTo>
                      <a:pt x="40" y="480"/>
                      <a:pt x="40" y="486"/>
                      <a:pt x="44" y="495"/>
                    </a:cubicBezTo>
                    <a:cubicBezTo>
                      <a:pt x="45" y="499"/>
                      <a:pt x="47" y="503"/>
                      <a:pt x="48" y="507"/>
                    </a:cubicBezTo>
                    <a:cubicBezTo>
                      <a:pt x="57" y="528"/>
                      <a:pt x="63" y="544"/>
                      <a:pt x="56" y="554"/>
                    </a:cubicBezTo>
                    <a:cubicBezTo>
                      <a:pt x="51" y="561"/>
                      <a:pt x="43" y="564"/>
                      <a:pt x="29" y="564"/>
                    </a:cubicBezTo>
                    <a:cubicBezTo>
                      <a:pt x="17" y="564"/>
                      <a:pt x="8" y="569"/>
                      <a:pt x="0" y="579"/>
                    </a:cubicBezTo>
                    <a:cubicBezTo>
                      <a:pt x="1" y="580"/>
                      <a:pt x="3" y="580"/>
                      <a:pt x="4" y="581"/>
                    </a:cubicBezTo>
                    <a:cubicBezTo>
                      <a:pt x="31" y="603"/>
                      <a:pt x="52" y="628"/>
                      <a:pt x="68" y="658"/>
                    </a:cubicBezTo>
                    <a:cubicBezTo>
                      <a:pt x="69" y="657"/>
                      <a:pt x="70" y="657"/>
                      <a:pt x="70" y="656"/>
                    </a:cubicBezTo>
                  </a:path>
                </a:pathLst>
              </a:custGeom>
              <a:grpFill/>
              <a:ln>
                <a:noFill/>
              </a:ln>
              <a:effectLst/>
            </p:spPr>
            <p:txBody>
              <a:bodyPr wrap="none" anchor="ctr"/>
              <a:lstStyle/>
              <a:p>
                <a:endParaRPr lang="en-US">
                  <a:latin typeface="Gudea" panose="02000000000000000000" pitchFamily="50" charset="0"/>
                </a:endParaRPr>
              </a:p>
            </p:txBody>
          </p:sp>
          <p:sp>
            <p:nvSpPr>
              <p:cNvPr id="60" name="Freeform 53">
                <a:extLst>
                  <a:ext uri="{FF2B5EF4-FFF2-40B4-BE49-F238E27FC236}">
                    <a16:creationId xmlns:a16="http://schemas.microsoft.com/office/drawing/2014/main" id="{4733D3D9-A913-462E-AC1F-4CF2F4744918}"/>
                  </a:ext>
                </a:extLst>
              </p:cNvPr>
              <p:cNvSpPr>
                <a:spLocks noChangeArrowheads="1"/>
              </p:cNvSpPr>
              <p:nvPr/>
            </p:nvSpPr>
            <p:spPr bwMode="auto">
              <a:xfrm>
                <a:off x="6437983" y="3494764"/>
                <a:ext cx="528007" cy="653891"/>
              </a:xfrm>
              <a:custGeom>
                <a:avLst/>
                <a:gdLst>
                  <a:gd name="T0" fmla="*/ 1019 w 1239"/>
                  <a:gd name="T1" fmla="*/ 1442 h 1534"/>
                  <a:gd name="T2" fmla="*/ 1025 w 1239"/>
                  <a:gd name="T3" fmla="*/ 1445 h 1534"/>
                  <a:gd name="T4" fmla="*/ 1029 w 1239"/>
                  <a:gd name="T5" fmla="*/ 1421 h 1534"/>
                  <a:gd name="T6" fmla="*/ 954 w 1239"/>
                  <a:gd name="T7" fmla="*/ 1332 h 1534"/>
                  <a:gd name="T8" fmla="*/ 854 w 1239"/>
                  <a:gd name="T9" fmla="*/ 1229 h 1534"/>
                  <a:gd name="T10" fmla="*/ 831 w 1239"/>
                  <a:gd name="T11" fmla="*/ 1165 h 1534"/>
                  <a:gd name="T12" fmla="*/ 893 w 1239"/>
                  <a:gd name="T13" fmla="*/ 1145 h 1534"/>
                  <a:gd name="T14" fmla="*/ 919 w 1239"/>
                  <a:gd name="T15" fmla="*/ 1024 h 1534"/>
                  <a:gd name="T16" fmla="*/ 943 w 1239"/>
                  <a:gd name="T17" fmla="*/ 968 h 1534"/>
                  <a:gd name="T18" fmla="*/ 984 w 1239"/>
                  <a:gd name="T19" fmla="*/ 882 h 1534"/>
                  <a:gd name="T20" fmla="*/ 1062 w 1239"/>
                  <a:gd name="T21" fmla="*/ 792 h 1534"/>
                  <a:gd name="T22" fmla="*/ 1091 w 1239"/>
                  <a:gd name="T23" fmla="*/ 703 h 1534"/>
                  <a:gd name="T24" fmla="*/ 1082 w 1239"/>
                  <a:gd name="T25" fmla="*/ 638 h 1534"/>
                  <a:gd name="T26" fmla="*/ 1097 w 1239"/>
                  <a:gd name="T27" fmla="*/ 595 h 1534"/>
                  <a:gd name="T28" fmla="*/ 1151 w 1239"/>
                  <a:gd name="T29" fmla="*/ 487 h 1534"/>
                  <a:gd name="T30" fmla="*/ 1188 w 1239"/>
                  <a:gd name="T31" fmla="*/ 462 h 1534"/>
                  <a:gd name="T32" fmla="*/ 1197 w 1239"/>
                  <a:gd name="T33" fmla="*/ 455 h 1534"/>
                  <a:gd name="T34" fmla="*/ 1209 w 1239"/>
                  <a:gd name="T35" fmla="*/ 446 h 1534"/>
                  <a:gd name="T36" fmla="*/ 1220 w 1239"/>
                  <a:gd name="T37" fmla="*/ 435 h 1534"/>
                  <a:gd name="T38" fmla="*/ 1232 w 1239"/>
                  <a:gd name="T39" fmla="*/ 421 h 1534"/>
                  <a:gd name="T40" fmla="*/ 1195 w 1239"/>
                  <a:gd name="T41" fmla="*/ 374 h 1534"/>
                  <a:gd name="T42" fmla="*/ 1130 w 1239"/>
                  <a:gd name="T43" fmla="*/ 124 h 1534"/>
                  <a:gd name="T44" fmla="*/ 995 w 1239"/>
                  <a:gd name="T45" fmla="*/ 23 h 1534"/>
                  <a:gd name="T46" fmla="*/ 971 w 1239"/>
                  <a:gd name="T47" fmla="*/ 41 h 1534"/>
                  <a:gd name="T48" fmla="*/ 889 w 1239"/>
                  <a:gd name="T49" fmla="*/ 113 h 1534"/>
                  <a:gd name="T50" fmla="*/ 744 w 1239"/>
                  <a:gd name="T51" fmla="*/ 89 h 1534"/>
                  <a:gd name="T52" fmla="*/ 226 w 1239"/>
                  <a:gd name="T53" fmla="*/ 95 h 1534"/>
                  <a:gd name="T54" fmla="*/ 155 w 1239"/>
                  <a:gd name="T55" fmla="*/ 286 h 1534"/>
                  <a:gd name="T56" fmla="*/ 142 w 1239"/>
                  <a:gd name="T57" fmla="*/ 585 h 1534"/>
                  <a:gd name="T58" fmla="*/ 47 w 1239"/>
                  <a:gd name="T59" fmla="*/ 674 h 1534"/>
                  <a:gd name="T60" fmla="*/ 7 w 1239"/>
                  <a:gd name="T61" fmla="*/ 732 h 1534"/>
                  <a:gd name="T62" fmla="*/ 3 w 1239"/>
                  <a:gd name="T63" fmla="*/ 810 h 1534"/>
                  <a:gd name="T64" fmla="*/ 39 w 1239"/>
                  <a:gd name="T65" fmla="*/ 861 h 1534"/>
                  <a:gd name="T66" fmla="*/ 76 w 1239"/>
                  <a:gd name="T67" fmla="*/ 924 h 1534"/>
                  <a:gd name="T68" fmla="*/ 127 w 1239"/>
                  <a:gd name="T69" fmla="*/ 1044 h 1534"/>
                  <a:gd name="T70" fmla="*/ 111 w 1239"/>
                  <a:gd name="T71" fmla="*/ 1118 h 1534"/>
                  <a:gd name="T72" fmla="*/ 158 w 1239"/>
                  <a:gd name="T73" fmla="*/ 1152 h 1534"/>
                  <a:gd name="T74" fmla="*/ 254 w 1239"/>
                  <a:gd name="T75" fmla="*/ 1233 h 1534"/>
                  <a:gd name="T76" fmla="*/ 329 w 1239"/>
                  <a:gd name="T77" fmla="*/ 1327 h 1534"/>
                  <a:gd name="T78" fmla="*/ 398 w 1239"/>
                  <a:gd name="T79" fmla="*/ 1405 h 1534"/>
                  <a:gd name="T80" fmla="*/ 406 w 1239"/>
                  <a:gd name="T81" fmla="*/ 1410 h 1534"/>
                  <a:gd name="T82" fmla="*/ 414 w 1239"/>
                  <a:gd name="T83" fmla="*/ 1419 h 1534"/>
                  <a:gd name="T84" fmla="*/ 472 w 1239"/>
                  <a:gd name="T85" fmla="*/ 1469 h 1534"/>
                  <a:gd name="T86" fmla="*/ 509 w 1239"/>
                  <a:gd name="T87" fmla="*/ 1453 h 1534"/>
                  <a:gd name="T88" fmla="*/ 576 w 1239"/>
                  <a:gd name="T89" fmla="*/ 1457 h 1534"/>
                  <a:gd name="T90" fmla="*/ 589 w 1239"/>
                  <a:gd name="T91" fmla="*/ 1467 h 1534"/>
                  <a:gd name="T92" fmla="*/ 602 w 1239"/>
                  <a:gd name="T93" fmla="*/ 1477 h 1534"/>
                  <a:gd name="T94" fmla="*/ 623 w 1239"/>
                  <a:gd name="T95" fmla="*/ 1495 h 1534"/>
                  <a:gd name="T96" fmla="*/ 642 w 1239"/>
                  <a:gd name="T97" fmla="*/ 1511 h 1534"/>
                  <a:gd name="T98" fmla="*/ 662 w 1239"/>
                  <a:gd name="T99" fmla="*/ 1529 h 1534"/>
                  <a:gd name="T100" fmla="*/ 698 w 1239"/>
                  <a:gd name="T101" fmla="*/ 1518 h 1534"/>
                  <a:gd name="T102" fmla="*/ 710 w 1239"/>
                  <a:gd name="T103" fmla="*/ 1515 h 1534"/>
                  <a:gd name="T104" fmla="*/ 747 w 1239"/>
                  <a:gd name="T105" fmla="*/ 1526 h 1534"/>
                  <a:gd name="T106" fmla="*/ 805 w 1239"/>
                  <a:gd name="T107" fmla="*/ 1511 h 1534"/>
                  <a:gd name="T108" fmla="*/ 848 w 1239"/>
                  <a:gd name="T109" fmla="*/ 1517 h 1534"/>
                  <a:gd name="T110" fmla="*/ 890 w 1239"/>
                  <a:gd name="T111" fmla="*/ 1485 h 1534"/>
                  <a:gd name="T112" fmla="*/ 964 w 1239"/>
                  <a:gd name="T113" fmla="*/ 143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534">
                    <a:moveTo>
                      <a:pt x="964" y="1431"/>
                    </a:moveTo>
                    <a:cubicBezTo>
                      <a:pt x="990" y="1426"/>
                      <a:pt x="1007" y="1428"/>
                      <a:pt x="1015" y="1438"/>
                    </a:cubicBezTo>
                    <a:cubicBezTo>
                      <a:pt x="1016" y="1439"/>
                      <a:pt x="1018" y="1440"/>
                      <a:pt x="1019" y="1442"/>
                    </a:cubicBezTo>
                    <a:cubicBezTo>
                      <a:pt x="1020" y="1442"/>
                      <a:pt x="1022" y="1443"/>
                      <a:pt x="1023" y="1443"/>
                    </a:cubicBezTo>
                    <a:cubicBezTo>
                      <a:pt x="1023" y="1444"/>
                      <a:pt x="1024" y="1444"/>
                      <a:pt x="1025" y="1445"/>
                    </a:cubicBezTo>
                    <a:lnTo>
                      <a:pt x="1025" y="1445"/>
                    </a:lnTo>
                    <a:cubicBezTo>
                      <a:pt x="1025" y="1442"/>
                      <a:pt x="1026" y="1440"/>
                      <a:pt x="1026" y="1438"/>
                    </a:cubicBezTo>
                    <a:cubicBezTo>
                      <a:pt x="1026" y="1437"/>
                      <a:pt x="1026" y="1435"/>
                      <a:pt x="1026" y="1434"/>
                    </a:cubicBezTo>
                    <a:cubicBezTo>
                      <a:pt x="1027" y="1429"/>
                      <a:pt x="1028" y="1425"/>
                      <a:pt x="1029" y="1421"/>
                    </a:cubicBezTo>
                    <a:cubicBezTo>
                      <a:pt x="1031" y="1409"/>
                      <a:pt x="1033" y="1395"/>
                      <a:pt x="1032" y="1392"/>
                    </a:cubicBezTo>
                    <a:cubicBezTo>
                      <a:pt x="1032" y="1392"/>
                      <a:pt x="1032" y="1392"/>
                      <a:pt x="1031" y="1392"/>
                    </a:cubicBezTo>
                    <a:cubicBezTo>
                      <a:pt x="1008" y="1392"/>
                      <a:pt x="969" y="1371"/>
                      <a:pt x="954" y="1332"/>
                    </a:cubicBezTo>
                    <a:cubicBezTo>
                      <a:pt x="947" y="1312"/>
                      <a:pt x="931" y="1296"/>
                      <a:pt x="916" y="1281"/>
                    </a:cubicBezTo>
                    <a:cubicBezTo>
                      <a:pt x="904" y="1269"/>
                      <a:pt x="893" y="1258"/>
                      <a:pt x="888" y="1247"/>
                    </a:cubicBezTo>
                    <a:cubicBezTo>
                      <a:pt x="885" y="1237"/>
                      <a:pt x="869" y="1233"/>
                      <a:pt x="854" y="1229"/>
                    </a:cubicBezTo>
                    <a:cubicBezTo>
                      <a:pt x="838" y="1225"/>
                      <a:pt x="823" y="1221"/>
                      <a:pt x="818" y="1210"/>
                    </a:cubicBezTo>
                    <a:cubicBezTo>
                      <a:pt x="811" y="1196"/>
                      <a:pt x="818" y="1189"/>
                      <a:pt x="823" y="1183"/>
                    </a:cubicBezTo>
                    <a:cubicBezTo>
                      <a:pt x="827" y="1178"/>
                      <a:pt x="831" y="1173"/>
                      <a:pt x="831" y="1165"/>
                    </a:cubicBezTo>
                    <a:cubicBezTo>
                      <a:pt x="831" y="1145"/>
                      <a:pt x="858" y="1145"/>
                      <a:pt x="866" y="1145"/>
                    </a:cubicBezTo>
                    <a:cubicBezTo>
                      <a:pt x="872" y="1145"/>
                      <a:pt x="877" y="1145"/>
                      <a:pt x="882" y="1145"/>
                    </a:cubicBezTo>
                    <a:cubicBezTo>
                      <a:pt x="886" y="1145"/>
                      <a:pt x="890" y="1145"/>
                      <a:pt x="893" y="1145"/>
                    </a:cubicBezTo>
                    <a:cubicBezTo>
                      <a:pt x="894" y="1146"/>
                      <a:pt x="894" y="1145"/>
                      <a:pt x="895" y="1145"/>
                    </a:cubicBezTo>
                    <a:cubicBezTo>
                      <a:pt x="898" y="1138"/>
                      <a:pt x="902" y="1095"/>
                      <a:pt x="902" y="1065"/>
                    </a:cubicBezTo>
                    <a:cubicBezTo>
                      <a:pt x="902" y="1051"/>
                      <a:pt x="911" y="1037"/>
                      <a:pt x="919" y="1024"/>
                    </a:cubicBezTo>
                    <a:cubicBezTo>
                      <a:pt x="927" y="1011"/>
                      <a:pt x="931" y="1003"/>
                      <a:pt x="927" y="999"/>
                    </a:cubicBezTo>
                    <a:cubicBezTo>
                      <a:pt x="923" y="995"/>
                      <a:pt x="921" y="990"/>
                      <a:pt x="922" y="986"/>
                    </a:cubicBezTo>
                    <a:cubicBezTo>
                      <a:pt x="923" y="978"/>
                      <a:pt x="932" y="973"/>
                      <a:pt x="943" y="968"/>
                    </a:cubicBezTo>
                    <a:cubicBezTo>
                      <a:pt x="949" y="965"/>
                      <a:pt x="956" y="961"/>
                      <a:pt x="961" y="957"/>
                    </a:cubicBezTo>
                    <a:cubicBezTo>
                      <a:pt x="968" y="951"/>
                      <a:pt x="970" y="939"/>
                      <a:pt x="971" y="925"/>
                    </a:cubicBezTo>
                    <a:cubicBezTo>
                      <a:pt x="972" y="910"/>
                      <a:pt x="973" y="893"/>
                      <a:pt x="984" y="882"/>
                    </a:cubicBezTo>
                    <a:cubicBezTo>
                      <a:pt x="991" y="875"/>
                      <a:pt x="998" y="864"/>
                      <a:pt x="1004" y="854"/>
                    </a:cubicBezTo>
                    <a:cubicBezTo>
                      <a:pt x="1015" y="838"/>
                      <a:pt x="1024" y="824"/>
                      <a:pt x="1035" y="824"/>
                    </a:cubicBezTo>
                    <a:cubicBezTo>
                      <a:pt x="1047" y="824"/>
                      <a:pt x="1062" y="807"/>
                      <a:pt x="1062" y="792"/>
                    </a:cubicBezTo>
                    <a:cubicBezTo>
                      <a:pt x="1062" y="783"/>
                      <a:pt x="1068" y="772"/>
                      <a:pt x="1074" y="759"/>
                    </a:cubicBezTo>
                    <a:cubicBezTo>
                      <a:pt x="1083" y="741"/>
                      <a:pt x="1093" y="721"/>
                      <a:pt x="1091" y="703"/>
                    </a:cubicBezTo>
                    <a:lnTo>
                      <a:pt x="1091" y="703"/>
                    </a:lnTo>
                    <a:lnTo>
                      <a:pt x="1091" y="702"/>
                    </a:lnTo>
                    <a:cubicBezTo>
                      <a:pt x="1090" y="697"/>
                      <a:pt x="1089" y="691"/>
                      <a:pt x="1088" y="685"/>
                    </a:cubicBezTo>
                    <a:cubicBezTo>
                      <a:pt x="1085" y="670"/>
                      <a:pt x="1082" y="653"/>
                      <a:pt x="1082" y="638"/>
                    </a:cubicBezTo>
                    <a:cubicBezTo>
                      <a:pt x="1082" y="637"/>
                      <a:pt x="1082" y="636"/>
                      <a:pt x="1083" y="635"/>
                    </a:cubicBezTo>
                    <a:cubicBezTo>
                      <a:pt x="1083" y="632"/>
                      <a:pt x="1083" y="629"/>
                      <a:pt x="1083" y="626"/>
                    </a:cubicBezTo>
                    <a:cubicBezTo>
                      <a:pt x="1085" y="615"/>
                      <a:pt x="1089" y="604"/>
                      <a:pt x="1097" y="595"/>
                    </a:cubicBezTo>
                    <a:cubicBezTo>
                      <a:pt x="1111" y="577"/>
                      <a:pt x="1120" y="562"/>
                      <a:pt x="1123" y="548"/>
                    </a:cubicBezTo>
                    <a:cubicBezTo>
                      <a:pt x="1125" y="540"/>
                      <a:pt x="1126" y="532"/>
                      <a:pt x="1124" y="524"/>
                    </a:cubicBezTo>
                    <a:cubicBezTo>
                      <a:pt x="1120" y="504"/>
                      <a:pt x="1137" y="495"/>
                      <a:pt x="1151" y="487"/>
                    </a:cubicBezTo>
                    <a:cubicBezTo>
                      <a:pt x="1158" y="484"/>
                      <a:pt x="1164" y="480"/>
                      <a:pt x="1168" y="476"/>
                    </a:cubicBezTo>
                    <a:cubicBezTo>
                      <a:pt x="1171" y="473"/>
                      <a:pt x="1176" y="470"/>
                      <a:pt x="1182" y="466"/>
                    </a:cubicBezTo>
                    <a:cubicBezTo>
                      <a:pt x="1184" y="465"/>
                      <a:pt x="1186" y="463"/>
                      <a:pt x="1188" y="462"/>
                    </a:cubicBezTo>
                    <a:cubicBezTo>
                      <a:pt x="1189" y="461"/>
                      <a:pt x="1189" y="461"/>
                      <a:pt x="1190" y="461"/>
                    </a:cubicBezTo>
                    <a:cubicBezTo>
                      <a:pt x="1191" y="460"/>
                      <a:pt x="1193" y="458"/>
                      <a:pt x="1195" y="457"/>
                    </a:cubicBezTo>
                    <a:cubicBezTo>
                      <a:pt x="1196" y="457"/>
                      <a:pt x="1196" y="456"/>
                      <a:pt x="1197" y="455"/>
                    </a:cubicBezTo>
                    <a:cubicBezTo>
                      <a:pt x="1199" y="454"/>
                      <a:pt x="1200" y="453"/>
                      <a:pt x="1202" y="452"/>
                    </a:cubicBezTo>
                    <a:cubicBezTo>
                      <a:pt x="1203" y="451"/>
                      <a:pt x="1204" y="450"/>
                      <a:pt x="1205" y="449"/>
                    </a:cubicBezTo>
                    <a:cubicBezTo>
                      <a:pt x="1206" y="448"/>
                      <a:pt x="1208" y="447"/>
                      <a:pt x="1209" y="446"/>
                    </a:cubicBezTo>
                    <a:cubicBezTo>
                      <a:pt x="1210" y="445"/>
                      <a:pt x="1211" y="444"/>
                      <a:pt x="1212" y="443"/>
                    </a:cubicBezTo>
                    <a:cubicBezTo>
                      <a:pt x="1214" y="441"/>
                      <a:pt x="1215" y="440"/>
                      <a:pt x="1217" y="439"/>
                    </a:cubicBezTo>
                    <a:cubicBezTo>
                      <a:pt x="1218" y="438"/>
                      <a:pt x="1219" y="436"/>
                      <a:pt x="1220" y="435"/>
                    </a:cubicBezTo>
                    <a:cubicBezTo>
                      <a:pt x="1221" y="434"/>
                      <a:pt x="1223" y="432"/>
                      <a:pt x="1224" y="431"/>
                    </a:cubicBezTo>
                    <a:cubicBezTo>
                      <a:pt x="1225" y="429"/>
                      <a:pt x="1227" y="428"/>
                      <a:pt x="1228" y="427"/>
                    </a:cubicBezTo>
                    <a:cubicBezTo>
                      <a:pt x="1229" y="425"/>
                      <a:pt x="1230" y="423"/>
                      <a:pt x="1232" y="421"/>
                    </a:cubicBezTo>
                    <a:cubicBezTo>
                      <a:pt x="1233" y="420"/>
                      <a:pt x="1234" y="418"/>
                      <a:pt x="1235" y="417"/>
                    </a:cubicBezTo>
                    <a:cubicBezTo>
                      <a:pt x="1236" y="416"/>
                      <a:pt x="1237" y="414"/>
                      <a:pt x="1238" y="413"/>
                    </a:cubicBezTo>
                    <a:cubicBezTo>
                      <a:pt x="1222" y="394"/>
                      <a:pt x="1205" y="379"/>
                      <a:pt x="1195" y="374"/>
                    </a:cubicBezTo>
                    <a:cubicBezTo>
                      <a:pt x="1166" y="361"/>
                      <a:pt x="1147" y="312"/>
                      <a:pt x="1147" y="249"/>
                    </a:cubicBezTo>
                    <a:cubicBezTo>
                      <a:pt x="1147" y="206"/>
                      <a:pt x="1139" y="170"/>
                      <a:pt x="1134" y="146"/>
                    </a:cubicBezTo>
                    <a:cubicBezTo>
                      <a:pt x="1132" y="136"/>
                      <a:pt x="1130" y="129"/>
                      <a:pt x="1130" y="124"/>
                    </a:cubicBezTo>
                    <a:cubicBezTo>
                      <a:pt x="1128" y="107"/>
                      <a:pt x="1100" y="68"/>
                      <a:pt x="1066" y="49"/>
                    </a:cubicBezTo>
                    <a:cubicBezTo>
                      <a:pt x="1045" y="38"/>
                      <a:pt x="1031" y="21"/>
                      <a:pt x="1024" y="0"/>
                    </a:cubicBezTo>
                    <a:cubicBezTo>
                      <a:pt x="1010" y="19"/>
                      <a:pt x="1007" y="23"/>
                      <a:pt x="995" y="23"/>
                    </a:cubicBezTo>
                    <a:lnTo>
                      <a:pt x="991" y="23"/>
                    </a:lnTo>
                    <a:cubicBezTo>
                      <a:pt x="989" y="23"/>
                      <a:pt x="986" y="23"/>
                      <a:pt x="983" y="23"/>
                    </a:cubicBezTo>
                    <a:cubicBezTo>
                      <a:pt x="978" y="23"/>
                      <a:pt x="975" y="29"/>
                      <a:pt x="971" y="41"/>
                    </a:cubicBezTo>
                    <a:cubicBezTo>
                      <a:pt x="965" y="56"/>
                      <a:pt x="958" y="77"/>
                      <a:pt x="934" y="77"/>
                    </a:cubicBezTo>
                    <a:cubicBezTo>
                      <a:pt x="917" y="77"/>
                      <a:pt x="914" y="85"/>
                      <a:pt x="910" y="95"/>
                    </a:cubicBezTo>
                    <a:cubicBezTo>
                      <a:pt x="907" y="103"/>
                      <a:pt x="902" y="113"/>
                      <a:pt x="889" y="113"/>
                    </a:cubicBezTo>
                    <a:cubicBezTo>
                      <a:pt x="868" y="113"/>
                      <a:pt x="851" y="97"/>
                      <a:pt x="845" y="90"/>
                    </a:cubicBezTo>
                    <a:lnTo>
                      <a:pt x="746" y="90"/>
                    </a:lnTo>
                    <a:lnTo>
                      <a:pt x="744" y="89"/>
                    </a:lnTo>
                    <a:cubicBezTo>
                      <a:pt x="740" y="84"/>
                      <a:pt x="723" y="71"/>
                      <a:pt x="716" y="76"/>
                    </a:cubicBezTo>
                    <a:lnTo>
                      <a:pt x="687" y="95"/>
                    </a:lnTo>
                    <a:lnTo>
                      <a:pt x="226" y="95"/>
                    </a:lnTo>
                    <a:lnTo>
                      <a:pt x="226" y="255"/>
                    </a:lnTo>
                    <a:lnTo>
                      <a:pt x="155" y="255"/>
                    </a:lnTo>
                    <a:lnTo>
                      <a:pt x="155" y="286"/>
                    </a:lnTo>
                    <a:lnTo>
                      <a:pt x="155" y="300"/>
                    </a:lnTo>
                    <a:lnTo>
                      <a:pt x="155" y="499"/>
                    </a:lnTo>
                    <a:cubicBezTo>
                      <a:pt x="157" y="528"/>
                      <a:pt x="158" y="579"/>
                      <a:pt x="142" y="585"/>
                    </a:cubicBezTo>
                    <a:lnTo>
                      <a:pt x="137" y="586"/>
                    </a:lnTo>
                    <a:cubicBezTo>
                      <a:pt x="123" y="591"/>
                      <a:pt x="80" y="604"/>
                      <a:pt x="80" y="621"/>
                    </a:cubicBezTo>
                    <a:cubicBezTo>
                      <a:pt x="80" y="643"/>
                      <a:pt x="76" y="668"/>
                      <a:pt x="47" y="674"/>
                    </a:cubicBezTo>
                    <a:cubicBezTo>
                      <a:pt x="41" y="675"/>
                      <a:pt x="40" y="682"/>
                      <a:pt x="39" y="695"/>
                    </a:cubicBezTo>
                    <a:cubicBezTo>
                      <a:pt x="38" y="709"/>
                      <a:pt x="36" y="731"/>
                      <a:pt x="13" y="731"/>
                    </a:cubicBezTo>
                    <a:cubicBezTo>
                      <a:pt x="8" y="731"/>
                      <a:pt x="7" y="732"/>
                      <a:pt x="7" y="732"/>
                    </a:cubicBezTo>
                    <a:cubicBezTo>
                      <a:pt x="6" y="734"/>
                      <a:pt x="9" y="741"/>
                      <a:pt x="11" y="745"/>
                    </a:cubicBezTo>
                    <a:cubicBezTo>
                      <a:pt x="17" y="757"/>
                      <a:pt x="24" y="774"/>
                      <a:pt x="12" y="786"/>
                    </a:cubicBezTo>
                    <a:cubicBezTo>
                      <a:pt x="4" y="794"/>
                      <a:pt x="0" y="803"/>
                      <a:pt x="3" y="810"/>
                    </a:cubicBezTo>
                    <a:cubicBezTo>
                      <a:pt x="5" y="815"/>
                      <a:pt x="10" y="818"/>
                      <a:pt x="17" y="818"/>
                    </a:cubicBezTo>
                    <a:cubicBezTo>
                      <a:pt x="24" y="818"/>
                      <a:pt x="30" y="820"/>
                      <a:pt x="33" y="824"/>
                    </a:cubicBezTo>
                    <a:cubicBezTo>
                      <a:pt x="41" y="832"/>
                      <a:pt x="40" y="845"/>
                      <a:pt x="39" y="861"/>
                    </a:cubicBezTo>
                    <a:cubicBezTo>
                      <a:pt x="38" y="867"/>
                      <a:pt x="38" y="874"/>
                      <a:pt x="38" y="880"/>
                    </a:cubicBezTo>
                    <a:cubicBezTo>
                      <a:pt x="38" y="904"/>
                      <a:pt x="72" y="922"/>
                      <a:pt x="72" y="922"/>
                    </a:cubicBezTo>
                    <a:lnTo>
                      <a:pt x="76" y="924"/>
                    </a:lnTo>
                    <a:lnTo>
                      <a:pt x="66" y="959"/>
                    </a:lnTo>
                    <a:cubicBezTo>
                      <a:pt x="77" y="971"/>
                      <a:pt x="117" y="1020"/>
                      <a:pt x="122" y="1034"/>
                    </a:cubicBezTo>
                    <a:cubicBezTo>
                      <a:pt x="123" y="1036"/>
                      <a:pt x="125" y="1040"/>
                      <a:pt x="127" y="1044"/>
                    </a:cubicBezTo>
                    <a:cubicBezTo>
                      <a:pt x="134" y="1058"/>
                      <a:pt x="143" y="1076"/>
                      <a:pt x="138" y="1091"/>
                    </a:cubicBezTo>
                    <a:cubicBezTo>
                      <a:pt x="136" y="1098"/>
                      <a:pt x="131" y="1103"/>
                      <a:pt x="124" y="1107"/>
                    </a:cubicBezTo>
                    <a:cubicBezTo>
                      <a:pt x="116" y="1110"/>
                      <a:pt x="112" y="1115"/>
                      <a:pt x="111" y="1118"/>
                    </a:cubicBezTo>
                    <a:cubicBezTo>
                      <a:pt x="111" y="1120"/>
                      <a:pt x="113" y="1123"/>
                      <a:pt x="114" y="1124"/>
                    </a:cubicBezTo>
                    <a:lnTo>
                      <a:pt x="149" y="1129"/>
                    </a:lnTo>
                    <a:lnTo>
                      <a:pt x="158" y="1152"/>
                    </a:lnTo>
                    <a:cubicBezTo>
                      <a:pt x="169" y="1153"/>
                      <a:pt x="199" y="1158"/>
                      <a:pt x="220" y="1182"/>
                    </a:cubicBezTo>
                    <a:cubicBezTo>
                      <a:pt x="226" y="1190"/>
                      <a:pt x="232" y="1196"/>
                      <a:pt x="236" y="1201"/>
                    </a:cubicBezTo>
                    <a:cubicBezTo>
                      <a:pt x="248" y="1214"/>
                      <a:pt x="254" y="1221"/>
                      <a:pt x="254" y="1233"/>
                    </a:cubicBezTo>
                    <a:cubicBezTo>
                      <a:pt x="254" y="1239"/>
                      <a:pt x="260" y="1243"/>
                      <a:pt x="272" y="1251"/>
                    </a:cubicBezTo>
                    <a:cubicBezTo>
                      <a:pt x="279" y="1256"/>
                      <a:pt x="289" y="1262"/>
                      <a:pt x="299" y="1271"/>
                    </a:cubicBezTo>
                    <a:cubicBezTo>
                      <a:pt x="329" y="1296"/>
                      <a:pt x="329" y="1313"/>
                      <a:pt x="329" y="1327"/>
                    </a:cubicBezTo>
                    <a:cubicBezTo>
                      <a:pt x="330" y="1333"/>
                      <a:pt x="353" y="1348"/>
                      <a:pt x="378" y="1359"/>
                    </a:cubicBezTo>
                    <a:lnTo>
                      <a:pt x="380" y="1360"/>
                    </a:lnTo>
                    <a:lnTo>
                      <a:pt x="398" y="1405"/>
                    </a:lnTo>
                    <a:cubicBezTo>
                      <a:pt x="398" y="1405"/>
                      <a:pt x="399" y="1406"/>
                      <a:pt x="400" y="1406"/>
                    </a:cubicBezTo>
                    <a:cubicBezTo>
                      <a:pt x="401" y="1407"/>
                      <a:pt x="401" y="1407"/>
                      <a:pt x="402" y="1408"/>
                    </a:cubicBezTo>
                    <a:cubicBezTo>
                      <a:pt x="403" y="1408"/>
                      <a:pt x="405" y="1409"/>
                      <a:pt x="406" y="1410"/>
                    </a:cubicBezTo>
                    <a:cubicBezTo>
                      <a:pt x="407" y="1411"/>
                      <a:pt x="407" y="1412"/>
                      <a:pt x="408" y="1412"/>
                    </a:cubicBezTo>
                    <a:cubicBezTo>
                      <a:pt x="410" y="1414"/>
                      <a:pt x="411" y="1415"/>
                      <a:pt x="412" y="1416"/>
                    </a:cubicBezTo>
                    <a:cubicBezTo>
                      <a:pt x="412" y="1417"/>
                      <a:pt x="413" y="1418"/>
                      <a:pt x="414" y="1419"/>
                    </a:cubicBezTo>
                    <a:cubicBezTo>
                      <a:pt x="415" y="1421"/>
                      <a:pt x="417" y="1424"/>
                      <a:pt x="418" y="1427"/>
                    </a:cubicBezTo>
                    <a:cubicBezTo>
                      <a:pt x="427" y="1448"/>
                      <a:pt x="448" y="1461"/>
                      <a:pt x="449" y="1461"/>
                    </a:cubicBezTo>
                    <a:cubicBezTo>
                      <a:pt x="449" y="1462"/>
                      <a:pt x="460" y="1469"/>
                      <a:pt x="472" y="1469"/>
                    </a:cubicBezTo>
                    <a:cubicBezTo>
                      <a:pt x="474" y="1469"/>
                      <a:pt x="475" y="1469"/>
                      <a:pt x="477" y="1469"/>
                    </a:cubicBezTo>
                    <a:cubicBezTo>
                      <a:pt x="481" y="1468"/>
                      <a:pt x="485" y="1466"/>
                      <a:pt x="489" y="1462"/>
                    </a:cubicBezTo>
                    <a:cubicBezTo>
                      <a:pt x="495" y="1456"/>
                      <a:pt x="502" y="1453"/>
                      <a:pt x="509" y="1453"/>
                    </a:cubicBezTo>
                    <a:cubicBezTo>
                      <a:pt x="521" y="1453"/>
                      <a:pt x="530" y="1460"/>
                      <a:pt x="536" y="1464"/>
                    </a:cubicBezTo>
                    <a:cubicBezTo>
                      <a:pt x="541" y="1460"/>
                      <a:pt x="553" y="1453"/>
                      <a:pt x="564" y="1453"/>
                    </a:cubicBezTo>
                    <a:cubicBezTo>
                      <a:pt x="568" y="1453"/>
                      <a:pt x="573" y="1455"/>
                      <a:pt x="576" y="1457"/>
                    </a:cubicBezTo>
                    <a:cubicBezTo>
                      <a:pt x="578" y="1458"/>
                      <a:pt x="579" y="1459"/>
                      <a:pt x="581" y="1461"/>
                    </a:cubicBezTo>
                    <a:cubicBezTo>
                      <a:pt x="582" y="1461"/>
                      <a:pt x="583" y="1462"/>
                      <a:pt x="584" y="1463"/>
                    </a:cubicBezTo>
                    <a:cubicBezTo>
                      <a:pt x="586" y="1464"/>
                      <a:pt x="587" y="1465"/>
                      <a:pt x="589" y="1467"/>
                    </a:cubicBezTo>
                    <a:cubicBezTo>
                      <a:pt x="590" y="1467"/>
                      <a:pt x="591" y="1468"/>
                      <a:pt x="592" y="1469"/>
                    </a:cubicBezTo>
                    <a:cubicBezTo>
                      <a:pt x="595" y="1471"/>
                      <a:pt x="597" y="1473"/>
                      <a:pt x="599" y="1475"/>
                    </a:cubicBezTo>
                    <a:cubicBezTo>
                      <a:pt x="600" y="1475"/>
                      <a:pt x="601" y="1476"/>
                      <a:pt x="602" y="1477"/>
                    </a:cubicBezTo>
                    <a:cubicBezTo>
                      <a:pt x="605" y="1479"/>
                      <a:pt x="608" y="1482"/>
                      <a:pt x="610" y="1484"/>
                    </a:cubicBezTo>
                    <a:cubicBezTo>
                      <a:pt x="612" y="1485"/>
                      <a:pt x="613" y="1486"/>
                      <a:pt x="615" y="1488"/>
                    </a:cubicBezTo>
                    <a:cubicBezTo>
                      <a:pt x="617" y="1490"/>
                      <a:pt x="620" y="1492"/>
                      <a:pt x="623" y="1495"/>
                    </a:cubicBezTo>
                    <a:cubicBezTo>
                      <a:pt x="625" y="1496"/>
                      <a:pt x="626" y="1498"/>
                      <a:pt x="628" y="1499"/>
                    </a:cubicBezTo>
                    <a:cubicBezTo>
                      <a:pt x="631" y="1501"/>
                      <a:pt x="634" y="1504"/>
                      <a:pt x="637" y="1506"/>
                    </a:cubicBezTo>
                    <a:cubicBezTo>
                      <a:pt x="638" y="1508"/>
                      <a:pt x="640" y="1510"/>
                      <a:pt x="642" y="1511"/>
                    </a:cubicBezTo>
                    <a:cubicBezTo>
                      <a:pt x="645" y="1514"/>
                      <a:pt x="647" y="1516"/>
                      <a:pt x="650" y="1518"/>
                    </a:cubicBezTo>
                    <a:cubicBezTo>
                      <a:pt x="652" y="1520"/>
                      <a:pt x="654" y="1522"/>
                      <a:pt x="656" y="1524"/>
                    </a:cubicBezTo>
                    <a:cubicBezTo>
                      <a:pt x="658" y="1526"/>
                      <a:pt x="660" y="1528"/>
                      <a:pt x="662" y="1529"/>
                    </a:cubicBezTo>
                    <a:lnTo>
                      <a:pt x="663" y="1529"/>
                    </a:lnTo>
                    <a:cubicBezTo>
                      <a:pt x="669" y="1527"/>
                      <a:pt x="682" y="1522"/>
                      <a:pt x="695" y="1519"/>
                    </a:cubicBezTo>
                    <a:cubicBezTo>
                      <a:pt x="696" y="1518"/>
                      <a:pt x="697" y="1518"/>
                      <a:pt x="698" y="1518"/>
                    </a:cubicBezTo>
                    <a:cubicBezTo>
                      <a:pt x="700" y="1517"/>
                      <a:pt x="701" y="1517"/>
                      <a:pt x="703" y="1517"/>
                    </a:cubicBezTo>
                    <a:cubicBezTo>
                      <a:pt x="704" y="1516"/>
                      <a:pt x="706" y="1516"/>
                      <a:pt x="707" y="1516"/>
                    </a:cubicBezTo>
                    <a:cubicBezTo>
                      <a:pt x="708" y="1515"/>
                      <a:pt x="709" y="1515"/>
                      <a:pt x="710" y="1515"/>
                    </a:cubicBezTo>
                    <a:cubicBezTo>
                      <a:pt x="713" y="1514"/>
                      <a:pt x="715" y="1514"/>
                      <a:pt x="717" y="1514"/>
                    </a:cubicBezTo>
                    <a:lnTo>
                      <a:pt x="719" y="1514"/>
                    </a:lnTo>
                    <a:cubicBezTo>
                      <a:pt x="729" y="1514"/>
                      <a:pt x="739" y="1520"/>
                      <a:pt x="747" y="1526"/>
                    </a:cubicBezTo>
                    <a:cubicBezTo>
                      <a:pt x="749" y="1527"/>
                      <a:pt x="751" y="1528"/>
                      <a:pt x="753" y="1529"/>
                    </a:cubicBezTo>
                    <a:cubicBezTo>
                      <a:pt x="756" y="1531"/>
                      <a:pt x="759" y="1533"/>
                      <a:pt x="761" y="1533"/>
                    </a:cubicBezTo>
                    <a:cubicBezTo>
                      <a:pt x="766" y="1524"/>
                      <a:pt x="788" y="1513"/>
                      <a:pt x="805" y="1511"/>
                    </a:cubicBezTo>
                    <a:cubicBezTo>
                      <a:pt x="808" y="1511"/>
                      <a:pt x="810" y="1510"/>
                      <a:pt x="812" y="1510"/>
                    </a:cubicBezTo>
                    <a:cubicBezTo>
                      <a:pt x="817" y="1510"/>
                      <a:pt x="820" y="1511"/>
                      <a:pt x="824" y="1513"/>
                    </a:cubicBezTo>
                    <a:cubicBezTo>
                      <a:pt x="829" y="1515"/>
                      <a:pt x="839" y="1517"/>
                      <a:pt x="848" y="1517"/>
                    </a:cubicBezTo>
                    <a:cubicBezTo>
                      <a:pt x="858" y="1517"/>
                      <a:pt x="862" y="1515"/>
                      <a:pt x="862" y="1514"/>
                    </a:cubicBezTo>
                    <a:cubicBezTo>
                      <a:pt x="864" y="1505"/>
                      <a:pt x="872" y="1499"/>
                      <a:pt x="882" y="1492"/>
                    </a:cubicBezTo>
                    <a:cubicBezTo>
                      <a:pt x="885" y="1490"/>
                      <a:pt x="887" y="1488"/>
                      <a:pt x="890" y="1485"/>
                    </a:cubicBezTo>
                    <a:lnTo>
                      <a:pt x="890" y="1485"/>
                    </a:lnTo>
                    <a:cubicBezTo>
                      <a:pt x="892" y="1484"/>
                      <a:pt x="897" y="1479"/>
                      <a:pt x="898" y="1476"/>
                    </a:cubicBezTo>
                    <a:cubicBezTo>
                      <a:pt x="902" y="1458"/>
                      <a:pt x="948" y="1434"/>
                      <a:pt x="964" y="1431"/>
                    </a:cubicBezTo>
                  </a:path>
                </a:pathLst>
              </a:custGeom>
              <a:grpFill/>
              <a:ln>
                <a:noFill/>
              </a:ln>
              <a:effectLst/>
            </p:spPr>
            <p:txBody>
              <a:bodyPr wrap="none" anchor="ctr"/>
              <a:lstStyle/>
              <a:p>
                <a:endParaRPr lang="en-US">
                  <a:latin typeface="Gudea" panose="02000000000000000000" pitchFamily="50" charset="0"/>
                </a:endParaRPr>
              </a:p>
            </p:txBody>
          </p:sp>
          <p:sp>
            <p:nvSpPr>
              <p:cNvPr id="61" name="Freeform 54">
                <a:extLst>
                  <a:ext uri="{FF2B5EF4-FFF2-40B4-BE49-F238E27FC236}">
                    <a16:creationId xmlns:a16="http://schemas.microsoft.com/office/drawing/2014/main" id="{00DD2F64-078B-4928-A920-15B65D40ED43}"/>
                  </a:ext>
                </a:extLst>
              </p:cNvPr>
              <p:cNvSpPr>
                <a:spLocks noChangeArrowheads="1"/>
              </p:cNvSpPr>
              <p:nvPr/>
            </p:nvSpPr>
            <p:spPr bwMode="auto">
              <a:xfrm>
                <a:off x="6971628" y="3669511"/>
                <a:ext cx="1879" cy="1879"/>
              </a:xfrm>
              <a:custGeom>
                <a:avLst/>
                <a:gdLst>
                  <a:gd name="T0" fmla="*/ 3 w 4"/>
                  <a:gd name="T1" fmla="*/ 3 h 4"/>
                  <a:gd name="T2" fmla="*/ 3 w 4"/>
                  <a:gd name="T3" fmla="*/ 3 h 4"/>
                  <a:gd name="T4" fmla="*/ 0 w 4"/>
                  <a:gd name="T5" fmla="*/ 0 h 4"/>
                  <a:gd name="T6" fmla="*/ 3 w 4"/>
                  <a:gd name="T7" fmla="*/ 3 h 4"/>
                </a:gdLst>
                <a:ahLst/>
                <a:cxnLst>
                  <a:cxn ang="0">
                    <a:pos x="T0" y="T1"/>
                  </a:cxn>
                  <a:cxn ang="0">
                    <a:pos x="T2" y="T3"/>
                  </a:cxn>
                  <a:cxn ang="0">
                    <a:pos x="T4" y="T5"/>
                  </a:cxn>
                  <a:cxn ang="0">
                    <a:pos x="T6" y="T7"/>
                  </a:cxn>
                </a:cxnLst>
                <a:rect l="0" t="0" r="r" b="b"/>
                <a:pathLst>
                  <a:path w="4" h="4">
                    <a:moveTo>
                      <a:pt x="3" y="3"/>
                    </a:moveTo>
                    <a:lnTo>
                      <a:pt x="3" y="3"/>
                    </a:lnTo>
                    <a:lnTo>
                      <a:pt x="0" y="0"/>
                    </a:lnTo>
                    <a:cubicBezTo>
                      <a:pt x="1" y="1"/>
                      <a:pt x="2" y="2"/>
                      <a:pt x="3" y="3"/>
                    </a:cubicBezTo>
                  </a:path>
                </a:pathLst>
              </a:custGeom>
              <a:grpFill/>
              <a:ln>
                <a:noFill/>
              </a:ln>
              <a:effectLst/>
            </p:spPr>
            <p:txBody>
              <a:bodyPr wrap="none" anchor="ctr"/>
              <a:lstStyle/>
              <a:p>
                <a:endParaRPr lang="en-US">
                  <a:latin typeface="Gudea" panose="02000000000000000000" pitchFamily="50" charset="0"/>
                </a:endParaRPr>
              </a:p>
            </p:txBody>
          </p:sp>
          <p:sp>
            <p:nvSpPr>
              <p:cNvPr id="62" name="Freeform 55">
                <a:extLst>
                  <a:ext uri="{FF2B5EF4-FFF2-40B4-BE49-F238E27FC236}">
                    <a16:creationId xmlns:a16="http://schemas.microsoft.com/office/drawing/2014/main" id="{C864C17B-134B-4818-A0E5-7ECF675F9298}"/>
                  </a:ext>
                </a:extLst>
              </p:cNvPr>
              <p:cNvSpPr>
                <a:spLocks noChangeArrowheads="1"/>
              </p:cNvSpPr>
              <p:nvPr/>
            </p:nvSpPr>
            <p:spPr bwMode="auto">
              <a:xfrm>
                <a:off x="7074973" y="3853653"/>
                <a:ext cx="54492" cy="54490"/>
              </a:xfrm>
              <a:custGeom>
                <a:avLst/>
                <a:gdLst>
                  <a:gd name="T0" fmla="*/ 126 w 129"/>
                  <a:gd name="T1" fmla="*/ 36 h 129"/>
                  <a:gd name="T2" fmla="*/ 109 w 129"/>
                  <a:gd name="T3" fmla="*/ 6 h 129"/>
                  <a:gd name="T4" fmla="*/ 102 w 129"/>
                  <a:gd name="T5" fmla="*/ 0 h 129"/>
                  <a:gd name="T6" fmla="*/ 99 w 129"/>
                  <a:gd name="T7" fmla="*/ 2 h 129"/>
                  <a:gd name="T8" fmla="*/ 96 w 129"/>
                  <a:gd name="T9" fmla="*/ 4 h 129"/>
                  <a:gd name="T10" fmla="*/ 93 w 129"/>
                  <a:gd name="T11" fmla="*/ 6 h 129"/>
                  <a:gd name="T12" fmla="*/ 91 w 129"/>
                  <a:gd name="T13" fmla="*/ 7 h 129"/>
                  <a:gd name="T14" fmla="*/ 89 w 129"/>
                  <a:gd name="T15" fmla="*/ 9 h 129"/>
                  <a:gd name="T16" fmla="*/ 88 w 129"/>
                  <a:gd name="T17" fmla="*/ 9 h 129"/>
                  <a:gd name="T18" fmla="*/ 87 w 129"/>
                  <a:gd name="T19" fmla="*/ 10 h 129"/>
                  <a:gd name="T20" fmla="*/ 69 w 129"/>
                  <a:gd name="T21" fmla="*/ 18 h 129"/>
                  <a:gd name="T22" fmla="*/ 52 w 129"/>
                  <a:gd name="T23" fmla="*/ 16 h 129"/>
                  <a:gd name="T24" fmla="*/ 49 w 129"/>
                  <a:gd name="T25" fmla="*/ 16 h 129"/>
                  <a:gd name="T26" fmla="*/ 30 w 129"/>
                  <a:gd name="T27" fmla="*/ 45 h 129"/>
                  <a:gd name="T28" fmla="*/ 28 w 129"/>
                  <a:gd name="T29" fmla="*/ 47 h 129"/>
                  <a:gd name="T30" fmla="*/ 25 w 129"/>
                  <a:gd name="T31" fmla="*/ 52 h 129"/>
                  <a:gd name="T32" fmla="*/ 22 w 129"/>
                  <a:gd name="T33" fmla="*/ 56 h 129"/>
                  <a:gd name="T34" fmla="*/ 19 w 129"/>
                  <a:gd name="T35" fmla="*/ 59 h 129"/>
                  <a:gd name="T36" fmla="*/ 13 w 129"/>
                  <a:gd name="T37" fmla="*/ 66 h 129"/>
                  <a:gd name="T38" fmla="*/ 12 w 129"/>
                  <a:gd name="T39" fmla="*/ 124 h 129"/>
                  <a:gd name="T40" fmla="*/ 21 w 129"/>
                  <a:gd name="T41" fmla="*/ 127 h 129"/>
                  <a:gd name="T42" fmla="*/ 46 w 129"/>
                  <a:gd name="T43" fmla="*/ 119 h 129"/>
                  <a:gd name="T44" fmla="*/ 52 w 129"/>
                  <a:gd name="T45" fmla="*/ 116 h 129"/>
                  <a:gd name="T46" fmla="*/ 54 w 129"/>
                  <a:gd name="T47" fmla="*/ 116 h 129"/>
                  <a:gd name="T48" fmla="*/ 58 w 129"/>
                  <a:gd name="T49" fmla="*/ 115 h 129"/>
                  <a:gd name="T50" fmla="*/ 61 w 129"/>
                  <a:gd name="T51" fmla="*/ 115 h 129"/>
                  <a:gd name="T52" fmla="*/ 63 w 129"/>
                  <a:gd name="T53" fmla="*/ 115 h 129"/>
                  <a:gd name="T54" fmla="*/ 82 w 129"/>
                  <a:gd name="T55" fmla="*/ 126 h 129"/>
                  <a:gd name="T56" fmla="*/ 83 w 129"/>
                  <a:gd name="T57" fmla="*/ 127 h 129"/>
                  <a:gd name="T58" fmla="*/ 84 w 129"/>
                  <a:gd name="T59" fmla="*/ 128 h 129"/>
                  <a:gd name="T60" fmla="*/ 107 w 129"/>
                  <a:gd name="T61" fmla="*/ 101 h 129"/>
                  <a:gd name="T62" fmla="*/ 87 w 129"/>
                  <a:gd name="T63" fmla="*/ 93 h 129"/>
                  <a:gd name="T64" fmla="*/ 72 w 129"/>
                  <a:gd name="T65" fmla="*/ 86 h 129"/>
                  <a:gd name="T66" fmla="*/ 69 w 129"/>
                  <a:gd name="T67" fmla="*/ 75 h 129"/>
                  <a:gd name="T68" fmla="*/ 119 w 129"/>
                  <a:gd name="T69" fmla="*/ 41 h 129"/>
                  <a:gd name="T70" fmla="*/ 126 w 129"/>
                  <a:gd name="T71" fmla="*/ 3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 h="129">
                    <a:moveTo>
                      <a:pt x="126" y="36"/>
                    </a:moveTo>
                    <a:cubicBezTo>
                      <a:pt x="128" y="29"/>
                      <a:pt x="120" y="16"/>
                      <a:pt x="109" y="6"/>
                    </a:cubicBezTo>
                    <a:cubicBezTo>
                      <a:pt x="107" y="4"/>
                      <a:pt x="105" y="2"/>
                      <a:pt x="102" y="0"/>
                    </a:cubicBezTo>
                    <a:cubicBezTo>
                      <a:pt x="101" y="0"/>
                      <a:pt x="100" y="1"/>
                      <a:pt x="99" y="2"/>
                    </a:cubicBezTo>
                    <a:cubicBezTo>
                      <a:pt x="98" y="2"/>
                      <a:pt x="97" y="3"/>
                      <a:pt x="96" y="4"/>
                    </a:cubicBezTo>
                    <a:cubicBezTo>
                      <a:pt x="95" y="4"/>
                      <a:pt x="94" y="5"/>
                      <a:pt x="93" y="6"/>
                    </a:cubicBezTo>
                    <a:cubicBezTo>
                      <a:pt x="92" y="6"/>
                      <a:pt x="91" y="7"/>
                      <a:pt x="91" y="7"/>
                    </a:cubicBezTo>
                    <a:cubicBezTo>
                      <a:pt x="90" y="8"/>
                      <a:pt x="89" y="8"/>
                      <a:pt x="89" y="9"/>
                    </a:cubicBezTo>
                    <a:lnTo>
                      <a:pt x="88" y="9"/>
                    </a:lnTo>
                    <a:cubicBezTo>
                      <a:pt x="88" y="10"/>
                      <a:pt x="87" y="10"/>
                      <a:pt x="87" y="10"/>
                    </a:cubicBezTo>
                    <a:cubicBezTo>
                      <a:pt x="82" y="17"/>
                      <a:pt x="74" y="18"/>
                      <a:pt x="69" y="18"/>
                    </a:cubicBezTo>
                    <a:cubicBezTo>
                      <a:pt x="64" y="18"/>
                      <a:pt x="59" y="17"/>
                      <a:pt x="52" y="16"/>
                    </a:cubicBezTo>
                    <a:lnTo>
                      <a:pt x="49" y="16"/>
                    </a:lnTo>
                    <a:cubicBezTo>
                      <a:pt x="45" y="22"/>
                      <a:pt x="38" y="33"/>
                      <a:pt x="30" y="45"/>
                    </a:cubicBezTo>
                    <a:cubicBezTo>
                      <a:pt x="29" y="46"/>
                      <a:pt x="29" y="46"/>
                      <a:pt x="28" y="47"/>
                    </a:cubicBezTo>
                    <a:cubicBezTo>
                      <a:pt x="27" y="49"/>
                      <a:pt x="26" y="50"/>
                      <a:pt x="25" y="52"/>
                    </a:cubicBezTo>
                    <a:cubicBezTo>
                      <a:pt x="24" y="53"/>
                      <a:pt x="23" y="55"/>
                      <a:pt x="22" y="56"/>
                    </a:cubicBezTo>
                    <a:cubicBezTo>
                      <a:pt x="21" y="57"/>
                      <a:pt x="20" y="58"/>
                      <a:pt x="19" y="59"/>
                    </a:cubicBezTo>
                    <a:cubicBezTo>
                      <a:pt x="17" y="62"/>
                      <a:pt x="15" y="64"/>
                      <a:pt x="13" y="66"/>
                    </a:cubicBezTo>
                    <a:cubicBezTo>
                      <a:pt x="0" y="82"/>
                      <a:pt x="7" y="114"/>
                      <a:pt x="12" y="124"/>
                    </a:cubicBezTo>
                    <a:cubicBezTo>
                      <a:pt x="12" y="125"/>
                      <a:pt x="16" y="127"/>
                      <a:pt x="21" y="127"/>
                    </a:cubicBezTo>
                    <a:cubicBezTo>
                      <a:pt x="29" y="127"/>
                      <a:pt x="39" y="124"/>
                      <a:pt x="46" y="119"/>
                    </a:cubicBezTo>
                    <a:cubicBezTo>
                      <a:pt x="48" y="118"/>
                      <a:pt x="50" y="117"/>
                      <a:pt x="52" y="116"/>
                    </a:cubicBezTo>
                    <a:cubicBezTo>
                      <a:pt x="53" y="116"/>
                      <a:pt x="53" y="116"/>
                      <a:pt x="54" y="116"/>
                    </a:cubicBezTo>
                    <a:cubicBezTo>
                      <a:pt x="55" y="115"/>
                      <a:pt x="57" y="115"/>
                      <a:pt x="58" y="115"/>
                    </a:cubicBezTo>
                    <a:cubicBezTo>
                      <a:pt x="59" y="115"/>
                      <a:pt x="60" y="115"/>
                      <a:pt x="61" y="115"/>
                    </a:cubicBezTo>
                    <a:cubicBezTo>
                      <a:pt x="61" y="115"/>
                      <a:pt x="62" y="115"/>
                      <a:pt x="63" y="115"/>
                    </a:cubicBezTo>
                    <a:cubicBezTo>
                      <a:pt x="69" y="116"/>
                      <a:pt x="75" y="120"/>
                      <a:pt x="82" y="126"/>
                    </a:cubicBezTo>
                    <a:cubicBezTo>
                      <a:pt x="83" y="126"/>
                      <a:pt x="83" y="127"/>
                      <a:pt x="83" y="127"/>
                    </a:cubicBezTo>
                    <a:cubicBezTo>
                      <a:pt x="84" y="127"/>
                      <a:pt x="84" y="127"/>
                      <a:pt x="84" y="128"/>
                    </a:cubicBezTo>
                    <a:cubicBezTo>
                      <a:pt x="91" y="119"/>
                      <a:pt x="99" y="110"/>
                      <a:pt x="107" y="101"/>
                    </a:cubicBezTo>
                    <a:cubicBezTo>
                      <a:pt x="100" y="97"/>
                      <a:pt x="93" y="95"/>
                      <a:pt x="87" y="93"/>
                    </a:cubicBezTo>
                    <a:cubicBezTo>
                      <a:pt x="80" y="91"/>
                      <a:pt x="75" y="89"/>
                      <a:pt x="72" y="86"/>
                    </a:cubicBezTo>
                    <a:cubicBezTo>
                      <a:pt x="69" y="83"/>
                      <a:pt x="68" y="79"/>
                      <a:pt x="69" y="75"/>
                    </a:cubicBezTo>
                    <a:cubicBezTo>
                      <a:pt x="73" y="62"/>
                      <a:pt x="100" y="45"/>
                      <a:pt x="119" y="41"/>
                    </a:cubicBezTo>
                    <a:cubicBezTo>
                      <a:pt x="125" y="40"/>
                      <a:pt x="125" y="37"/>
                      <a:pt x="126" y="36"/>
                    </a:cubicBezTo>
                  </a:path>
                </a:pathLst>
              </a:custGeom>
              <a:grpFill/>
              <a:ln>
                <a:noFill/>
              </a:ln>
              <a:effectLst/>
            </p:spPr>
            <p:txBody>
              <a:bodyPr wrap="none" anchor="ctr"/>
              <a:lstStyle/>
              <a:p>
                <a:endParaRPr lang="en-US">
                  <a:latin typeface="Gudea" panose="02000000000000000000" pitchFamily="50" charset="0"/>
                </a:endParaRPr>
              </a:p>
            </p:txBody>
          </p:sp>
          <p:sp>
            <p:nvSpPr>
              <p:cNvPr id="63" name="Freeform 56">
                <a:extLst>
                  <a:ext uri="{FF2B5EF4-FFF2-40B4-BE49-F238E27FC236}">
                    <a16:creationId xmlns:a16="http://schemas.microsoft.com/office/drawing/2014/main" id="{4B83F034-ABC4-4DC9-9941-0647D0E88317}"/>
                  </a:ext>
                </a:extLst>
              </p:cNvPr>
              <p:cNvSpPr>
                <a:spLocks noChangeArrowheads="1"/>
              </p:cNvSpPr>
              <p:nvPr/>
            </p:nvSpPr>
            <p:spPr bwMode="auto">
              <a:xfrm>
                <a:off x="6902102" y="3675147"/>
                <a:ext cx="212329" cy="180382"/>
              </a:xfrm>
              <a:custGeom>
                <a:avLst/>
                <a:gdLst>
                  <a:gd name="T0" fmla="*/ 304 w 497"/>
                  <a:gd name="T1" fmla="*/ 241 h 424"/>
                  <a:gd name="T2" fmla="*/ 268 w 497"/>
                  <a:gd name="T3" fmla="*/ 209 h 424"/>
                  <a:gd name="T4" fmla="*/ 255 w 497"/>
                  <a:gd name="T5" fmla="*/ 192 h 424"/>
                  <a:gd name="T6" fmla="*/ 193 w 497"/>
                  <a:gd name="T7" fmla="*/ 75 h 424"/>
                  <a:gd name="T8" fmla="*/ 157 w 497"/>
                  <a:gd name="T9" fmla="*/ 0 h 424"/>
                  <a:gd name="T10" fmla="*/ 100 w 497"/>
                  <a:gd name="T11" fmla="*/ 53 h 424"/>
                  <a:gd name="T12" fmla="*/ 88 w 497"/>
                  <a:gd name="T13" fmla="*/ 62 h 424"/>
                  <a:gd name="T14" fmla="*/ 68 w 497"/>
                  <a:gd name="T15" fmla="*/ 75 h 424"/>
                  <a:gd name="T16" fmla="*/ 47 w 497"/>
                  <a:gd name="T17" fmla="*/ 99 h 424"/>
                  <a:gd name="T18" fmla="*/ 17 w 497"/>
                  <a:gd name="T19" fmla="*/ 179 h 424"/>
                  <a:gd name="T20" fmla="*/ 11 w 497"/>
                  <a:gd name="T21" fmla="*/ 260 h 424"/>
                  <a:gd name="T22" fmla="*/ 13 w 497"/>
                  <a:gd name="T23" fmla="*/ 272 h 424"/>
                  <a:gd name="T24" fmla="*/ 21 w 497"/>
                  <a:gd name="T25" fmla="*/ 272 h 424"/>
                  <a:gd name="T26" fmla="*/ 27 w 497"/>
                  <a:gd name="T27" fmla="*/ 272 h 424"/>
                  <a:gd name="T28" fmla="*/ 41 w 497"/>
                  <a:gd name="T29" fmla="*/ 271 h 424"/>
                  <a:gd name="T30" fmla="*/ 76 w 497"/>
                  <a:gd name="T31" fmla="*/ 278 h 424"/>
                  <a:gd name="T32" fmla="*/ 80 w 497"/>
                  <a:gd name="T33" fmla="*/ 281 h 424"/>
                  <a:gd name="T34" fmla="*/ 90 w 497"/>
                  <a:gd name="T35" fmla="*/ 256 h 424"/>
                  <a:gd name="T36" fmla="*/ 113 w 497"/>
                  <a:gd name="T37" fmla="*/ 234 h 424"/>
                  <a:gd name="T38" fmla="*/ 135 w 497"/>
                  <a:gd name="T39" fmla="*/ 244 h 424"/>
                  <a:gd name="T40" fmla="*/ 144 w 497"/>
                  <a:gd name="T41" fmla="*/ 253 h 424"/>
                  <a:gd name="T42" fmla="*/ 176 w 497"/>
                  <a:gd name="T43" fmla="*/ 262 h 424"/>
                  <a:gd name="T44" fmla="*/ 208 w 497"/>
                  <a:gd name="T45" fmla="*/ 259 h 424"/>
                  <a:gd name="T46" fmla="*/ 214 w 497"/>
                  <a:gd name="T47" fmla="*/ 262 h 424"/>
                  <a:gd name="T48" fmla="*/ 222 w 497"/>
                  <a:gd name="T49" fmla="*/ 263 h 424"/>
                  <a:gd name="T50" fmla="*/ 227 w 497"/>
                  <a:gd name="T51" fmla="*/ 263 h 424"/>
                  <a:gd name="T52" fmla="*/ 254 w 497"/>
                  <a:gd name="T53" fmla="*/ 262 h 424"/>
                  <a:gd name="T54" fmla="*/ 289 w 497"/>
                  <a:gd name="T55" fmla="*/ 262 h 424"/>
                  <a:gd name="T56" fmla="*/ 454 w 497"/>
                  <a:gd name="T57" fmla="*/ 421 h 424"/>
                  <a:gd name="T58" fmla="*/ 455 w 497"/>
                  <a:gd name="T59" fmla="*/ 421 h 424"/>
                  <a:gd name="T60" fmla="*/ 457 w 497"/>
                  <a:gd name="T61" fmla="*/ 421 h 424"/>
                  <a:gd name="T62" fmla="*/ 472 w 497"/>
                  <a:gd name="T63" fmla="*/ 423 h 424"/>
                  <a:gd name="T64" fmla="*/ 481 w 497"/>
                  <a:gd name="T65" fmla="*/ 420 h 424"/>
                  <a:gd name="T66" fmla="*/ 496 w 497"/>
                  <a:gd name="T67" fmla="*/ 408 h 424"/>
                  <a:gd name="T68" fmla="*/ 420 w 497"/>
                  <a:gd name="T69" fmla="*/ 322 h 424"/>
                  <a:gd name="T70" fmla="*/ 304 w 497"/>
                  <a:gd name="T71" fmla="*/ 24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24">
                    <a:moveTo>
                      <a:pt x="304" y="241"/>
                    </a:moveTo>
                    <a:cubicBezTo>
                      <a:pt x="285" y="241"/>
                      <a:pt x="276" y="223"/>
                      <a:pt x="268" y="209"/>
                    </a:cubicBezTo>
                    <a:cubicBezTo>
                      <a:pt x="264" y="201"/>
                      <a:pt x="259" y="193"/>
                      <a:pt x="255" y="192"/>
                    </a:cubicBezTo>
                    <a:cubicBezTo>
                      <a:pt x="232" y="189"/>
                      <a:pt x="194" y="117"/>
                      <a:pt x="193" y="75"/>
                    </a:cubicBezTo>
                    <a:cubicBezTo>
                      <a:pt x="193" y="56"/>
                      <a:pt x="179" y="29"/>
                      <a:pt x="157" y="0"/>
                    </a:cubicBezTo>
                    <a:cubicBezTo>
                      <a:pt x="137" y="28"/>
                      <a:pt x="114" y="43"/>
                      <a:pt x="100" y="53"/>
                    </a:cubicBezTo>
                    <a:cubicBezTo>
                      <a:pt x="94" y="56"/>
                      <a:pt x="90" y="59"/>
                      <a:pt x="88" y="62"/>
                    </a:cubicBezTo>
                    <a:cubicBezTo>
                      <a:pt x="82" y="67"/>
                      <a:pt x="75" y="71"/>
                      <a:pt x="68" y="75"/>
                    </a:cubicBezTo>
                    <a:cubicBezTo>
                      <a:pt x="53" y="83"/>
                      <a:pt x="45" y="88"/>
                      <a:pt x="47" y="99"/>
                    </a:cubicBezTo>
                    <a:cubicBezTo>
                      <a:pt x="52" y="124"/>
                      <a:pt x="43" y="149"/>
                      <a:pt x="17" y="179"/>
                    </a:cubicBezTo>
                    <a:cubicBezTo>
                      <a:pt x="0" y="200"/>
                      <a:pt x="5" y="232"/>
                      <a:pt x="11" y="260"/>
                    </a:cubicBezTo>
                    <a:cubicBezTo>
                      <a:pt x="11" y="264"/>
                      <a:pt x="12" y="268"/>
                      <a:pt x="13" y="272"/>
                    </a:cubicBezTo>
                    <a:cubicBezTo>
                      <a:pt x="16" y="272"/>
                      <a:pt x="18" y="272"/>
                      <a:pt x="21" y="272"/>
                    </a:cubicBezTo>
                    <a:cubicBezTo>
                      <a:pt x="23" y="272"/>
                      <a:pt x="25" y="272"/>
                      <a:pt x="27" y="272"/>
                    </a:cubicBezTo>
                    <a:cubicBezTo>
                      <a:pt x="32" y="271"/>
                      <a:pt x="37" y="271"/>
                      <a:pt x="41" y="271"/>
                    </a:cubicBezTo>
                    <a:cubicBezTo>
                      <a:pt x="66" y="271"/>
                      <a:pt x="73" y="275"/>
                      <a:pt x="76" y="278"/>
                    </a:cubicBezTo>
                    <a:cubicBezTo>
                      <a:pt x="79" y="281"/>
                      <a:pt x="80" y="281"/>
                      <a:pt x="80" y="281"/>
                    </a:cubicBezTo>
                    <a:cubicBezTo>
                      <a:pt x="83" y="279"/>
                      <a:pt x="88" y="263"/>
                      <a:pt x="90" y="256"/>
                    </a:cubicBezTo>
                    <a:cubicBezTo>
                      <a:pt x="95" y="238"/>
                      <a:pt x="105" y="234"/>
                      <a:pt x="113" y="234"/>
                    </a:cubicBezTo>
                    <a:cubicBezTo>
                      <a:pt x="119" y="234"/>
                      <a:pt x="127" y="237"/>
                      <a:pt x="135" y="244"/>
                    </a:cubicBezTo>
                    <a:cubicBezTo>
                      <a:pt x="138" y="247"/>
                      <a:pt x="141" y="250"/>
                      <a:pt x="144" y="253"/>
                    </a:cubicBezTo>
                    <a:cubicBezTo>
                      <a:pt x="154" y="263"/>
                      <a:pt x="162" y="269"/>
                      <a:pt x="176" y="262"/>
                    </a:cubicBezTo>
                    <a:cubicBezTo>
                      <a:pt x="196" y="252"/>
                      <a:pt x="203" y="255"/>
                      <a:pt x="208" y="259"/>
                    </a:cubicBezTo>
                    <a:cubicBezTo>
                      <a:pt x="210" y="260"/>
                      <a:pt x="212" y="261"/>
                      <a:pt x="214" y="262"/>
                    </a:cubicBezTo>
                    <a:cubicBezTo>
                      <a:pt x="215" y="263"/>
                      <a:pt x="217" y="263"/>
                      <a:pt x="222" y="263"/>
                    </a:cubicBezTo>
                    <a:cubicBezTo>
                      <a:pt x="223" y="263"/>
                      <a:pt x="225" y="263"/>
                      <a:pt x="227" y="263"/>
                    </a:cubicBezTo>
                    <a:cubicBezTo>
                      <a:pt x="235" y="263"/>
                      <a:pt x="244" y="263"/>
                      <a:pt x="254" y="262"/>
                    </a:cubicBezTo>
                    <a:cubicBezTo>
                      <a:pt x="268" y="262"/>
                      <a:pt x="281" y="261"/>
                      <a:pt x="289" y="262"/>
                    </a:cubicBezTo>
                    <a:cubicBezTo>
                      <a:pt x="306" y="264"/>
                      <a:pt x="420" y="384"/>
                      <a:pt x="454" y="421"/>
                    </a:cubicBezTo>
                    <a:lnTo>
                      <a:pt x="455" y="421"/>
                    </a:lnTo>
                    <a:lnTo>
                      <a:pt x="457" y="421"/>
                    </a:lnTo>
                    <a:cubicBezTo>
                      <a:pt x="463" y="422"/>
                      <a:pt x="468" y="423"/>
                      <a:pt x="472" y="423"/>
                    </a:cubicBezTo>
                    <a:cubicBezTo>
                      <a:pt x="478" y="423"/>
                      <a:pt x="480" y="421"/>
                      <a:pt x="481" y="420"/>
                    </a:cubicBezTo>
                    <a:cubicBezTo>
                      <a:pt x="482" y="418"/>
                      <a:pt x="485" y="415"/>
                      <a:pt x="496" y="408"/>
                    </a:cubicBezTo>
                    <a:cubicBezTo>
                      <a:pt x="474" y="387"/>
                      <a:pt x="448" y="357"/>
                      <a:pt x="420" y="322"/>
                    </a:cubicBezTo>
                    <a:cubicBezTo>
                      <a:pt x="378" y="269"/>
                      <a:pt x="329" y="241"/>
                      <a:pt x="304" y="241"/>
                    </a:cubicBezTo>
                  </a:path>
                </a:pathLst>
              </a:custGeom>
              <a:grpFill/>
              <a:ln>
                <a:noFill/>
              </a:ln>
              <a:effectLst/>
            </p:spPr>
            <p:txBody>
              <a:bodyPr wrap="none" anchor="ctr"/>
              <a:lstStyle/>
              <a:p>
                <a:endParaRPr lang="en-US">
                  <a:latin typeface="Gudea" panose="02000000000000000000" pitchFamily="50" charset="0"/>
                </a:endParaRPr>
              </a:p>
            </p:txBody>
          </p:sp>
          <p:sp>
            <p:nvSpPr>
              <p:cNvPr id="64" name="Freeform 57">
                <a:extLst>
                  <a:ext uri="{FF2B5EF4-FFF2-40B4-BE49-F238E27FC236}">
                    <a16:creationId xmlns:a16="http://schemas.microsoft.com/office/drawing/2014/main" id="{A1A9962A-E43B-435D-8E9E-F308639B22BC}"/>
                  </a:ext>
                </a:extLst>
              </p:cNvPr>
              <p:cNvSpPr>
                <a:spLocks noChangeArrowheads="1"/>
              </p:cNvSpPr>
              <p:nvPr/>
            </p:nvSpPr>
            <p:spPr bwMode="auto">
              <a:xfrm>
                <a:off x="6789360" y="3780370"/>
                <a:ext cx="479150" cy="372040"/>
              </a:xfrm>
              <a:custGeom>
                <a:avLst/>
                <a:gdLst>
                  <a:gd name="T0" fmla="*/ 720 w 1125"/>
                  <a:gd name="T1" fmla="*/ 300 h 872"/>
                  <a:gd name="T2" fmla="*/ 668 w 1125"/>
                  <a:gd name="T3" fmla="*/ 300 h 872"/>
                  <a:gd name="T4" fmla="*/ 706 w 1125"/>
                  <a:gd name="T5" fmla="*/ 179 h 872"/>
                  <a:gd name="T6" fmla="*/ 545 w 1125"/>
                  <a:gd name="T7" fmla="*/ 27 h 872"/>
                  <a:gd name="T8" fmla="*/ 491 w 1125"/>
                  <a:gd name="T9" fmla="*/ 29 h 872"/>
                  <a:gd name="T10" fmla="*/ 466 w 1125"/>
                  <a:gd name="T11" fmla="*/ 23 h 872"/>
                  <a:gd name="T12" fmla="*/ 445 w 1125"/>
                  <a:gd name="T13" fmla="*/ 27 h 872"/>
                  <a:gd name="T14" fmla="*/ 399 w 1125"/>
                  <a:gd name="T15" fmla="*/ 15 h 872"/>
                  <a:gd name="T16" fmla="*/ 376 w 1125"/>
                  <a:gd name="T17" fmla="*/ 0 h 872"/>
                  <a:gd name="T18" fmla="*/ 344 w 1125"/>
                  <a:gd name="T19" fmla="*/ 47 h 872"/>
                  <a:gd name="T20" fmla="*/ 305 w 1125"/>
                  <a:gd name="T21" fmla="*/ 37 h 872"/>
                  <a:gd name="T22" fmla="*/ 260 w 1125"/>
                  <a:gd name="T23" fmla="*/ 95 h 872"/>
                  <a:gd name="T24" fmla="*/ 210 w 1125"/>
                  <a:gd name="T25" fmla="*/ 167 h 872"/>
                  <a:gd name="T26" fmla="*/ 168 w 1125"/>
                  <a:gd name="T27" fmla="*/ 221 h 872"/>
                  <a:gd name="T28" fmla="*/ 143 w 1125"/>
                  <a:gd name="T29" fmla="*/ 297 h 872"/>
                  <a:gd name="T30" fmla="*/ 109 w 1125"/>
                  <a:gd name="T31" fmla="*/ 319 h 872"/>
                  <a:gd name="T32" fmla="*/ 110 w 1125"/>
                  <a:gd name="T33" fmla="*/ 351 h 872"/>
                  <a:gd name="T34" fmla="*/ 89 w 1125"/>
                  <a:gd name="T35" fmla="*/ 396 h 872"/>
                  <a:gd name="T36" fmla="*/ 78 w 1125"/>
                  <a:gd name="T37" fmla="*/ 486 h 872"/>
                  <a:gd name="T38" fmla="*/ 41 w 1125"/>
                  <a:gd name="T39" fmla="*/ 487 h 872"/>
                  <a:gd name="T40" fmla="*/ 7 w 1125"/>
                  <a:gd name="T41" fmla="*/ 522 h 872"/>
                  <a:gd name="T42" fmla="*/ 32 w 1125"/>
                  <a:gd name="T43" fmla="*/ 549 h 872"/>
                  <a:gd name="T44" fmla="*/ 99 w 1125"/>
                  <a:gd name="T45" fmla="*/ 604 h 872"/>
                  <a:gd name="T46" fmla="*/ 206 w 1125"/>
                  <a:gd name="T47" fmla="*/ 711 h 872"/>
                  <a:gd name="T48" fmla="*/ 215 w 1125"/>
                  <a:gd name="T49" fmla="*/ 754 h 872"/>
                  <a:gd name="T50" fmla="*/ 214 w 1125"/>
                  <a:gd name="T51" fmla="*/ 782 h 872"/>
                  <a:gd name="T52" fmla="*/ 229 w 1125"/>
                  <a:gd name="T53" fmla="*/ 788 h 872"/>
                  <a:gd name="T54" fmla="*/ 249 w 1125"/>
                  <a:gd name="T55" fmla="*/ 792 h 872"/>
                  <a:gd name="T56" fmla="*/ 311 w 1125"/>
                  <a:gd name="T57" fmla="*/ 806 h 872"/>
                  <a:gd name="T58" fmla="*/ 403 w 1125"/>
                  <a:gd name="T59" fmla="*/ 855 h 872"/>
                  <a:gd name="T60" fmla="*/ 415 w 1125"/>
                  <a:gd name="T61" fmla="*/ 856 h 872"/>
                  <a:gd name="T62" fmla="*/ 428 w 1125"/>
                  <a:gd name="T63" fmla="*/ 858 h 872"/>
                  <a:gd name="T64" fmla="*/ 443 w 1125"/>
                  <a:gd name="T65" fmla="*/ 860 h 872"/>
                  <a:gd name="T66" fmla="*/ 457 w 1125"/>
                  <a:gd name="T67" fmla="*/ 862 h 872"/>
                  <a:gd name="T68" fmla="*/ 469 w 1125"/>
                  <a:gd name="T69" fmla="*/ 865 h 872"/>
                  <a:gd name="T70" fmla="*/ 480 w 1125"/>
                  <a:gd name="T71" fmla="*/ 868 h 872"/>
                  <a:gd name="T72" fmla="*/ 486 w 1125"/>
                  <a:gd name="T73" fmla="*/ 871 h 872"/>
                  <a:gd name="T74" fmla="*/ 496 w 1125"/>
                  <a:gd name="T75" fmla="*/ 863 h 872"/>
                  <a:gd name="T76" fmla="*/ 531 w 1125"/>
                  <a:gd name="T77" fmla="*/ 830 h 872"/>
                  <a:gd name="T78" fmla="*/ 606 w 1125"/>
                  <a:gd name="T79" fmla="*/ 820 h 872"/>
                  <a:gd name="T80" fmla="*/ 674 w 1125"/>
                  <a:gd name="T81" fmla="*/ 821 h 872"/>
                  <a:gd name="T82" fmla="*/ 689 w 1125"/>
                  <a:gd name="T83" fmla="*/ 817 h 872"/>
                  <a:gd name="T84" fmla="*/ 738 w 1125"/>
                  <a:gd name="T85" fmla="*/ 811 h 872"/>
                  <a:gd name="T86" fmla="*/ 764 w 1125"/>
                  <a:gd name="T87" fmla="*/ 791 h 872"/>
                  <a:gd name="T88" fmla="*/ 867 w 1125"/>
                  <a:gd name="T89" fmla="*/ 759 h 872"/>
                  <a:gd name="T90" fmla="*/ 1121 w 1125"/>
                  <a:gd name="T91" fmla="*/ 541 h 872"/>
                  <a:gd name="T92" fmla="*/ 1098 w 1125"/>
                  <a:gd name="T93" fmla="*/ 535 h 872"/>
                  <a:gd name="T94" fmla="*/ 838 w 1125"/>
                  <a:gd name="T95" fmla="*/ 457 h 872"/>
                  <a:gd name="T96" fmla="*/ 785 w 1125"/>
                  <a:gd name="T97" fmla="*/ 411 h 872"/>
                  <a:gd name="T98" fmla="*/ 744 w 1125"/>
                  <a:gd name="T99" fmla="*/ 30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5" h="872">
                    <a:moveTo>
                      <a:pt x="726" y="298"/>
                    </a:moveTo>
                    <a:cubicBezTo>
                      <a:pt x="724" y="298"/>
                      <a:pt x="722" y="298"/>
                      <a:pt x="720" y="300"/>
                    </a:cubicBezTo>
                    <a:cubicBezTo>
                      <a:pt x="711" y="306"/>
                      <a:pt x="699" y="310"/>
                      <a:pt x="688" y="310"/>
                    </a:cubicBezTo>
                    <a:cubicBezTo>
                      <a:pt x="678" y="310"/>
                      <a:pt x="671" y="306"/>
                      <a:pt x="668" y="300"/>
                    </a:cubicBezTo>
                    <a:cubicBezTo>
                      <a:pt x="662" y="289"/>
                      <a:pt x="653" y="251"/>
                      <a:pt x="671" y="230"/>
                    </a:cubicBezTo>
                    <a:cubicBezTo>
                      <a:pt x="684" y="215"/>
                      <a:pt x="700" y="189"/>
                      <a:pt x="706" y="179"/>
                    </a:cubicBezTo>
                    <a:cubicBezTo>
                      <a:pt x="639" y="108"/>
                      <a:pt x="562" y="31"/>
                      <a:pt x="551" y="28"/>
                    </a:cubicBezTo>
                    <a:cubicBezTo>
                      <a:pt x="549" y="27"/>
                      <a:pt x="547" y="27"/>
                      <a:pt x="545" y="27"/>
                    </a:cubicBezTo>
                    <a:cubicBezTo>
                      <a:pt x="538" y="27"/>
                      <a:pt x="528" y="28"/>
                      <a:pt x="518" y="28"/>
                    </a:cubicBezTo>
                    <a:cubicBezTo>
                      <a:pt x="509" y="29"/>
                      <a:pt x="499" y="29"/>
                      <a:pt x="491" y="29"/>
                    </a:cubicBezTo>
                    <a:cubicBezTo>
                      <a:pt x="483" y="29"/>
                      <a:pt x="477" y="29"/>
                      <a:pt x="474" y="27"/>
                    </a:cubicBezTo>
                    <a:cubicBezTo>
                      <a:pt x="470" y="26"/>
                      <a:pt x="468" y="24"/>
                      <a:pt x="466" y="23"/>
                    </a:cubicBezTo>
                    <a:cubicBezTo>
                      <a:pt x="464" y="22"/>
                      <a:pt x="463" y="21"/>
                      <a:pt x="461" y="21"/>
                    </a:cubicBezTo>
                    <a:cubicBezTo>
                      <a:pt x="458" y="21"/>
                      <a:pt x="453" y="23"/>
                      <a:pt x="445" y="27"/>
                    </a:cubicBezTo>
                    <a:cubicBezTo>
                      <a:pt x="439" y="30"/>
                      <a:pt x="434" y="31"/>
                      <a:pt x="429" y="31"/>
                    </a:cubicBezTo>
                    <a:cubicBezTo>
                      <a:pt x="416" y="31"/>
                      <a:pt x="407" y="23"/>
                      <a:pt x="399" y="15"/>
                    </a:cubicBezTo>
                    <a:cubicBezTo>
                      <a:pt x="397" y="12"/>
                      <a:pt x="394" y="10"/>
                      <a:pt x="391" y="7"/>
                    </a:cubicBezTo>
                    <a:cubicBezTo>
                      <a:pt x="384" y="1"/>
                      <a:pt x="379" y="0"/>
                      <a:pt x="376" y="0"/>
                    </a:cubicBezTo>
                    <a:cubicBezTo>
                      <a:pt x="372" y="0"/>
                      <a:pt x="368" y="5"/>
                      <a:pt x="365" y="14"/>
                    </a:cubicBezTo>
                    <a:cubicBezTo>
                      <a:pt x="360" y="31"/>
                      <a:pt x="355" y="47"/>
                      <a:pt x="344" y="47"/>
                    </a:cubicBezTo>
                    <a:cubicBezTo>
                      <a:pt x="340" y="47"/>
                      <a:pt x="336" y="44"/>
                      <a:pt x="331" y="40"/>
                    </a:cubicBezTo>
                    <a:cubicBezTo>
                      <a:pt x="331" y="40"/>
                      <a:pt x="327" y="37"/>
                      <a:pt x="305" y="37"/>
                    </a:cubicBezTo>
                    <a:cubicBezTo>
                      <a:pt x="297" y="37"/>
                      <a:pt x="288" y="38"/>
                      <a:pt x="278" y="38"/>
                    </a:cubicBezTo>
                    <a:cubicBezTo>
                      <a:pt x="278" y="59"/>
                      <a:pt x="268" y="79"/>
                      <a:pt x="260" y="95"/>
                    </a:cubicBezTo>
                    <a:cubicBezTo>
                      <a:pt x="255" y="106"/>
                      <a:pt x="249" y="117"/>
                      <a:pt x="249" y="123"/>
                    </a:cubicBezTo>
                    <a:cubicBezTo>
                      <a:pt x="249" y="145"/>
                      <a:pt x="227" y="167"/>
                      <a:pt x="210" y="167"/>
                    </a:cubicBezTo>
                    <a:cubicBezTo>
                      <a:pt x="205" y="167"/>
                      <a:pt x="196" y="181"/>
                      <a:pt x="190" y="192"/>
                    </a:cubicBezTo>
                    <a:cubicBezTo>
                      <a:pt x="183" y="202"/>
                      <a:pt x="176" y="213"/>
                      <a:pt x="168" y="221"/>
                    </a:cubicBezTo>
                    <a:cubicBezTo>
                      <a:pt x="160" y="229"/>
                      <a:pt x="159" y="243"/>
                      <a:pt x="157" y="257"/>
                    </a:cubicBezTo>
                    <a:cubicBezTo>
                      <a:pt x="156" y="273"/>
                      <a:pt x="155" y="289"/>
                      <a:pt x="143" y="297"/>
                    </a:cubicBezTo>
                    <a:cubicBezTo>
                      <a:pt x="137" y="302"/>
                      <a:pt x="130" y="306"/>
                      <a:pt x="123" y="309"/>
                    </a:cubicBezTo>
                    <a:cubicBezTo>
                      <a:pt x="118" y="312"/>
                      <a:pt x="109" y="316"/>
                      <a:pt x="109" y="319"/>
                    </a:cubicBezTo>
                    <a:cubicBezTo>
                      <a:pt x="109" y="319"/>
                      <a:pt x="109" y="320"/>
                      <a:pt x="111" y="322"/>
                    </a:cubicBezTo>
                    <a:cubicBezTo>
                      <a:pt x="119" y="330"/>
                      <a:pt x="116" y="340"/>
                      <a:pt x="110" y="351"/>
                    </a:cubicBezTo>
                    <a:cubicBezTo>
                      <a:pt x="108" y="354"/>
                      <a:pt x="106" y="358"/>
                      <a:pt x="104" y="361"/>
                    </a:cubicBezTo>
                    <a:cubicBezTo>
                      <a:pt x="97" y="372"/>
                      <a:pt x="89" y="385"/>
                      <a:pt x="89" y="396"/>
                    </a:cubicBezTo>
                    <a:cubicBezTo>
                      <a:pt x="89" y="399"/>
                      <a:pt x="89" y="404"/>
                      <a:pt x="89" y="409"/>
                    </a:cubicBezTo>
                    <a:cubicBezTo>
                      <a:pt x="88" y="433"/>
                      <a:pt x="85" y="479"/>
                      <a:pt x="78" y="486"/>
                    </a:cubicBezTo>
                    <a:cubicBezTo>
                      <a:pt x="74" y="489"/>
                      <a:pt x="67" y="489"/>
                      <a:pt x="57" y="488"/>
                    </a:cubicBezTo>
                    <a:cubicBezTo>
                      <a:pt x="52" y="488"/>
                      <a:pt x="47" y="487"/>
                      <a:pt x="41" y="487"/>
                    </a:cubicBezTo>
                    <a:cubicBezTo>
                      <a:pt x="18" y="487"/>
                      <a:pt x="18" y="494"/>
                      <a:pt x="18" y="496"/>
                    </a:cubicBezTo>
                    <a:cubicBezTo>
                      <a:pt x="18" y="509"/>
                      <a:pt x="12" y="516"/>
                      <a:pt x="7" y="522"/>
                    </a:cubicBezTo>
                    <a:cubicBezTo>
                      <a:pt x="2" y="527"/>
                      <a:pt x="0" y="529"/>
                      <a:pt x="4" y="535"/>
                    </a:cubicBezTo>
                    <a:cubicBezTo>
                      <a:pt x="7" y="542"/>
                      <a:pt x="20" y="545"/>
                      <a:pt x="32" y="549"/>
                    </a:cubicBezTo>
                    <a:cubicBezTo>
                      <a:pt x="49" y="553"/>
                      <a:pt x="68" y="558"/>
                      <a:pt x="75" y="573"/>
                    </a:cubicBezTo>
                    <a:cubicBezTo>
                      <a:pt x="78" y="583"/>
                      <a:pt x="88" y="593"/>
                      <a:pt x="99" y="604"/>
                    </a:cubicBezTo>
                    <a:cubicBezTo>
                      <a:pt x="115" y="619"/>
                      <a:pt x="132" y="636"/>
                      <a:pt x="141" y="659"/>
                    </a:cubicBezTo>
                    <a:cubicBezTo>
                      <a:pt x="154" y="694"/>
                      <a:pt x="189" y="711"/>
                      <a:pt x="206" y="711"/>
                    </a:cubicBezTo>
                    <a:cubicBezTo>
                      <a:pt x="211" y="711"/>
                      <a:pt x="214" y="714"/>
                      <a:pt x="216" y="716"/>
                    </a:cubicBezTo>
                    <a:cubicBezTo>
                      <a:pt x="221" y="722"/>
                      <a:pt x="219" y="734"/>
                      <a:pt x="215" y="754"/>
                    </a:cubicBezTo>
                    <a:cubicBezTo>
                      <a:pt x="214" y="762"/>
                      <a:pt x="212" y="771"/>
                      <a:pt x="211" y="780"/>
                    </a:cubicBezTo>
                    <a:cubicBezTo>
                      <a:pt x="212" y="781"/>
                      <a:pt x="213" y="781"/>
                      <a:pt x="214" y="782"/>
                    </a:cubicBezTo>
                    <a:cubicBezTo>
                      <a:pt x="218" y="783"/>
                      <a:pt x="221" y="784"/>
                      <a:pt x="224" y="786"/>
                    </a:cubicBezTo>
                    <a:cubicBezTo>
                      <a:pt x="226" y="786"/>
                      <a:pt x="227" y="787"/>
                      <a:pt x="229" y="788"/>
                    </a:cubicBezTo>
                    <a:cubicBezTo>
                      <a:pt x="230" y="788"/>
                      <a:pt x="231" y="789"/>
                      <a:pt x="232" y="790"/>
                    </a:cubicBezTo>
                    <a:cubicBezTo>
                      <a:pt x="235" y="791"/>
                      <a:pt x="242" y="792"/>
                      <a:pt x="249" y="792"/>
                    </a:cubicBezTo>
                    <a:cubicBezTo>
                      <a:pt x="252" y="792"/>
                      <a:pt x="255" y="793"/>
                      <a:pt x="257" y="793"/>
                    </a:cubicBezTo>
                    <a:cubicBezTo>
                      <a:pt x="277" y="794"/>
                      <a:pt x="300" y="795"/>
                      <a:pt x="311" y="806"/>
                    </a:cubicBezTo>
                    <a:cubicBezTo>
                      <a:pt x="330" y="822"/>
                      <a:pt x="382" y="855"/>
                      <a:pt x="395" y="855"/>
                    </a:cubicBezTo>
                    <a:cubicBezTo>
                      <a:pt x="397" y="855"/>
                      <a:pt x="400" y="855"/>
                      <a:pt x="403" y="855"/>
                    </a:cubicBezTo>
                    <a:cubicBezTo>
                      <a:pt x="404" y="855"/>
                      <a:pt x="404" y="855"/>
                      <a:pt x="404" y="855"/>
                    </a:cubicBezTo>
                    <a:cubicBezTo>
                      <a:pt x="407" y="855"/>
                      <a:pt x="411" y="856"/>
                      <a:pt x="415" y="856"/>
                    </a:cubicBezTo>
                    <a:lnTo>
                      <a:pt x="415" y="856"/>
                    </a:lnTo>
                    <a:cubicBezTo>
                      <a:pt x="419" y="857"/>
                      <a:pt x="424" y="857"/>
                      <a:pt x="428" y="858"/>
                    </a:cubicBezTo>
                    <a:lnTo>
                      <a:pt x="428" y="858"/>
                    </a:lnTo>
                    <a:cubicBezTo>
                      <a:pt x="433" y="858"/>
                      <a:pt x="438" y="859"/>
                      <a:pt x="443" y="860"/>
                    </a:cubicBezTo>
                    <a:lnTo>
                      <a:pt x="443" y="860"/>
                    </a:lnTo>
                    <a:cubicBezTo>
                      <a:pt x="447" y="861"/>
                      <a:pt x="452" y="862"/>
                      <a:pt x="457" y="862"/>
                    </a:cubicBezTo>
                    <a:lnTo>
                      <a:pt x="457" y="862"/>
                    </a:lnTo>
                    <a:cubicBezTo>
                      <a:pt x="461" y="863"/>
                      <a:pt x="465" y="864"/>
                      <a:pt x="469" y="865"/>
                    </a:cubicBezTo>
                    <a:cubicBezTo>
                      <a:pt x="469" y="865"/>
                      <a:pt x="469" y="865"/>
                      <a:pt x="470" y="865"/>
                    </a:cubicBezTo>
                    <a:cubicBezTo>
                      <a:pt x="473" y="866"/>
                      <a:pt x="477" y="867"/>
                      <a:pt x="480" y="868"/>
                    </a:cubicBezTo>
                    <a:lnTo>
                      <a:pt x="480" y="868"/>
                    </a:lnTo>
                    <a:cubicBezTo>
                      <a:pt x="483" y="869"/>
                      <a:pt x="485" y="870"/>
                      <a:pt x="486" y="871"/>
                    </a:cubicBezTo>
                    <a:lnTo>
                      <a:pt x="487" y="871"/>
                    </a:lnTo>
                    <a:cubicBezTo>
                      <a:pt x="488" y="871"/>
                      <a:pt x="492" y="867"/>
                      <a:pt x="496" y="863"/>
                    </a:cubicBezTo>
                    <a:cubicBezTo>
                      <a:pt x="497" y="861"/>
                      <a:pt x="498" y="860"/>
                      <a:pt x="499" y="859"/>
                    </a:cubicBezTo>
                    <a:cubicBezTo>
                      <a:pt x="507" y="850"/>
                      <a:pt x="517" y="838"/>
                      <a:pt x="531" y="830"/>
                    </a:cubicBezTo>
                    <a:cubicBezTo>
                      <a:pt x="552" y="818"/>
                      <a:pt x="575" y="811"/>
                      <a:pt x="588" y="811"/>
                    </a:cubicBezTo>
                    <a:cubicBezTo>
                      <a:pt x="600" y="811"/>
                      <a:pt x="604" y="815"/>
                      <a:pt x="606" y="820"/>
                    </a:cubicBezTo>
                    <a:cubicBezTo>
                      <a:pt x="609" y="828"/>
                      <a:pt x="625" y="837"/>
                      <a:pt x="635" y="832"/>
                    </a:cubicBezTo>
                    <a:cubicBezTo>
                      <a:pt x="642" y="828"/>
                      <a:pt x="663" y="823"/>
                      <a:pt x="674" y="821"/>
                    </a:cubicBezTo>
                    <a:lnTo>
                      <a:pt x="689" y="817"/>
                    </a:lnTo>
                    <a:lnTo>
                      <a:pt x="689" y="817"/>
                    </a:lnTo>
                    <a:cubicBezTo>
                      <a:pt x="703" y="815"/>
                      <a:pt x="718" y="812"/>
                      <a:pt x="728" y="811"/>
                    </a:cubicBezTo>
                    <a:cubicBezTo>
                      <a:pt x="732" y="811"/>
                      <a:pt x="736" y="811"/>
                      <a:pt x="738" y="811"/>
                    </a:cubicBezTo>
                    <a:cubicBezTo>
                      <a:pt x="741" y="811"/>
                      <a:pt x="750" y="803"/>
                      <a:pt x="757" y="797"/>
                    </a:cubicBezTo>
                    <a:cubicBezTo>
                      <a:pt x="759" y="795"/>
                      <a:pt x="762" y="793"/>
                      <a:pt x="764" y="791"/>
                    </a:cubicBezTo>
                    <a:cubicBezTo>
                      <a:pt x="782" y="776"/>
                      <a:pt x="808" y="758"/>
                      <a:pt x="837" y="758"/>
                    </a:cubicBezTo>
                    <a:cubicBezTo>
                      <a:pt x="849" y="758"/>
                      <a:pt x="859" y="759"/>
                      <a:pt x="867" y="759"/>
                    </a:cubicBezTo>
                    <a:cubicBezTo>
                      <a:pt x="891" y="760"/>
                      <a:pt x="902" y="762"/>
                      <a:pt x="917" y="745"/>
                    </a:cubicBezTo>
                    <a:cubicBezTo>
                      <a:pt x="941" y="720"/>
                      <a:pt x="1106" y="553"/>
                      <a:pt x="1121" y="541"/>
                    </a:cubicBezTo>
                    <a:cubicBezTo>
                      <a:pt x="1123" y="540"/>
                      <a:pt x="1124" y="539"/>
                      <a:pt x="1124" y="539"/>
                    </a:cubicBezTo>
                    <a:cubicBezTo>
                      <a:pt x="1122" y="538"/>
                      <a:pt x="1111" y="535"/>
                      <a:pt x="1098" y="535"/>
                    </a:cubicBezTo>
                    <a:cubicBezTo>
                      <a:pt x="1086" y="535"/>
                      <a:pt x="1050" y="535"/>
                      <a:pt x="991" y="511"/>
                    </a:cubicBezTo>
                    <a:cubicBezTo>
                      <a:pt x="935" y="488"/>
                      <a:pt x="852" y="460"/>
                      <a:pt x="838" y="457"/>
                    </a:cubicBezTo>
                    <a:cubicBezTo>
                      <a:pt x="827" y="455"/>
                      <a:pt x="816" y="443"/>
                      <a:pt x="805" y="430"/>
                    </a:cubicBezTo>
                    <a:cubicBezTo>
                      <a:pt x="798" y="422"/>
                      <a:pt x="790" y="413"/>
                      <a:pt x="785" y="411"/>
                    </a:cubicBezTo>
                    <a:cubicBezTo>
                      <a:pt x="770" y="403"/>
                      <a:pt x="741" y="353"/>
                      <a:pt x="735" y="339"/>
                    </a:cubicBezTo>
                    <a:cubicBezTo>
                      <a:pt x="732" y="332"/>
                      <a:pt x="735" y="323"/>
                      <a:pt x="744" y="309"/>
                    </a:cubicBezTo>
                    <a:cubicBezTo>
                      <a:pt x="737" y="302"/>
                      <a:pt x="731" y="298"/>
                      <a:pt x="726" y="298"/>
                    </a:cubicBezTo>
                  </a:path>
                </a:pathLst>
              </a:custGeom>
              <a:grpFill/>
              <a:ln>
                <a:noFill/>
              </a:ln>
              <a:effectLst/>
            </p:spPr>
            <p:txBody>
              <a:bodyPr wrap="none" anchor="ctr"/>
              <a:lstStyle/>
              <a:p>
                <a:endParaRPr lang="en-US">
                  <a:latin typeface="Gudea" panose="02000000000000000000" pitchFamily="50" charset="0"/>
                </a:endParaRPr>
              </a:p>
            </p:txBody>
          </p:sp>
          <p:sp>
            <p:nvSpPr>
              <p:cNvPr id="65" name="Freeform 58">
                <a:extLst>
                  <a:ext uri="{FF2B5EF4-FFF2-40B4-BE49-F238E27FC236}">
                    <a16:creationId xmlns:a16="http://schemas.microsoft.com/office/drawing/2014/main" id="{6668FAEC-568D-4757-A740-398CFFFDCFBA}"/>
                  </a:ext>
                </a:extLst>
              </p:cNvPr>
              <p:cNvSpPr>
                <a:spLocks noChangeArrowheads="1"/>
              </p:cNvSpPr>
              <p:nvPr/>
            </p:nvSpPr>
            <p:spPr bwMode="auto">
              <a:xfrm>
                <a:off x="6866400" y="3083266"/>
                <a:ext cx="41340" cy="54490"/>
              </a:xfrm>
              <a:custGeom>
                <a:avLst/>
                <a:gdLst>
                  <a:gd name="T0" fmla="*/ 0 w 95"/>
                  <a:gd name="T1" fmla="*/ 115 h 127"/>
                  <a:gd name="T2" fmla="*/ 26 w 95"/>
                  <a:gd name="T3" fmla="*/ 126 h 127"/>
                  <a:gd name="T4" fmla="*/ 29 w 95"/>
                  <a:gd name="T5" fmla="*/ 122 h 127"/>
                  <a:gd name="T6" fmla="*/ 32 w 95"/>
                  <a:gd name="T7" fmla="*/ 116 h 127"/>
                  <a:gd name="T8" fmla="*/ 36 w 95"/>
                  <a:gd name="T9" fmla="*/ 109 h 127"/>
                  <a:gd name="T10" fmla="*/ 40 w 95"/>
                  <a:gd name="T11" fmla="*/ 104 h 127"/>
                  <a:gd name="T12" fmla="*/ 44 w 95"/>
                  <a:gd name="T13" fmla="*/ 97 h 127"/>
                  <a:gd name="T14" fmla="*/ 48 w 95"/>
                  <a:gd name="T15" fmla="*/ 92 h 127"/>
                  <a:gd name="T16" fmla="*/ 53 w 95"/>
                  <a:gd name="T17" fmla="*/ 86 h 127"/>
                  <a:gd name="T18" fmla="*/ 56 w 95"/>
                  <a:gd name="T19" fmla="*/ 81 h 127"/>
                  <a:gd name="T20" fmla="*/ 61 w 95"/>
                  <a:gd name="T21" fmla="*/ 75 h 127"/>
                  <a:gd name="T22" fmla="*/ 64 w 95"/>
                  <a:gd name="T23" fmla="*/ 71 h 127"/>
                  <a:gd name="T24" fmla="*/ 68 w 95"/>
                  <a:gd name="T25" fmla="*/ 65 h 127"/>
                  <a:gd name="T26" fmla="*/ 71 w 95"/>
                  <a:gd name="T27" fmla="*/ 62 h 127"/>
                  <a:gd name="T28" fmla="*/ 76 w 95"/>
                  <a:gd name="T29" fmla="*/ 57 h 127"/>
                  <a:gd name="T30" fmla="*/ 78 w 95"/>
                  <a:gd name="T31" fmla="*/ 54 h 127"/>
                  <a:gd name="T32" fmla="*/ 83 w 95"/>
                  <a:gd name="T33" fmla="*/ 49 h 127"/>
                  <a:gd name="T34" fmla="*/ 90 w 95"/>
                  <a:gd name="T35" fmla="*/ 17 h 127"/>
                  <a:gd name="T36" fmla="*/ 85 w 95"/>
                  <a:gd name="T37" fmla="*/ 10 h 127"/>
                  <a:gd name="T38" fmla="*/ 82 w 95"/>
                  <a:gd name="T39" fmla="*/ 7 h 127"/>
                  <a:gd name="T40" fmla="*/ 77 w 95"/>
                  <a:gd name="T41" fmla="*/ 4 h 127"/>
                  <a:gd name="T42" fmla="*/ 73 w 95"/>
                  <a:gd name="T43" fmla="*/ 3 h 127"/>
                  <a:gd name="T44" fmla="*/ 66 w 95"/>
                  <a:gd name="T45" fmla="*/ 1 h 127"/>
                  <a:gd name="T46" fmla="*/ 61 w 95"/>
                  <a:gd name="T47" fmla="*/ 1 h 127"/>
                  <a:gd name="T48" fmla="*/ 55 w 95"/>
                  <a:gd name="T49" fmla="*/ 0 h 127"/>
                  <a:gd name="T50" fmla="*/ 55 w 95"/>
                  <a:gd name="T51" fmla="*/ 4 h 127"/>
                  <a:gd name="T52" fmla="*/ 25 w 95"/>
                  <a:gd name="T53" fmla="*/ 70 h 127"/>
                  <a:gd name="T54" fmla="*/ 0 w 95"/>
                  <a:gd name="T55"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7">
                    <a:moveTo>
                      <a:pt x="0" y="115"/>
                    </a:moveTo>
                    <a:lnTo>
                      <a:pt x="26" y="126"/>
                    </a:lnTo>
                    <a:cubicBezTo>
                      <a:pt x="27" y="125"/>
                      <a:pt x="28" y="123"/>
                      <a:pt x="29" y="122"/>
                    </a:cubicBezTo>
                    <a:cubicBezTo>
                      <a:pt x="30" y="120"/>
                      <a:pt x="31" y="118"/>
                      <a:pt x="32" y="116"/>
                    </a:cubicBezTo>
                    <a:cubicBezTo>
                      <a:pt x="33" y="114"/>
                      <a:pt x="35" y="112"/>
                      <a:pt x="36" y="109"/>
                    </a:cubicBezTo>
                    <a:cubicBezTo>
                      <a:pt x="37" y="108"/>
                      <a:pt x="39" y="106"/>
                      <a:pt x="40" y="104"/>
                    </a:cubicBezTo>
                    <a:cubicBezTo>
                      <a:pt x="41" y="102"/>
                      <a:pt x="43" y="100"/>
                      <a:pt x="44" y="97"/>
                    </a:cubicBezTo>
                    <a:cubicBezTo>
                      <a:pt x="46" y="96"/>
                      <a:pt x="47" y="94"/>
                      <a:pt x="48" y="92"/>
                    </a:cubicBezTo>
                    <a:cubicBezTo>
                      <a:pt x="49" y="90"/>
                      <a:pt x="51" y="88"/>
                      <a:pt x="53" y="86"/>
                    </a:cubicBezTo>
                    <a:cubicBezTo>
                      <a:pt x="54" y="84"/>
                      <a:pt x="55" y="82"/>
                      <a:pt x="56" y="81"/>
                    </a:cubicBezTo>
                    <a:cubicBezTo>
                      <a:pt x="58" y="79"/>
                      <a:pt x="59" y="77"/>
                      <a:pt x="61" y="75"/>
                    </a:cubicBezTo>
                    <a:cubicBezTo>
                      <a:pt x="62" y="73"/>
                      <a:pt x="63" y="72"/>
                      <a:pt x="64" y="71"/>
                    </a:cubicBezTo>
                    <a:cubicBezTo>
                      <a:pt x="65" y="69"/>
                      <a:pt x="67" y="67"/>
                      <a:pt x="68" y="65"/>
                    </a:cubicBezTo>
                    <a:cubicBezTo>
                      <a:pt x="69" y="64"/>
                      <a:pt x="70" y="63"/>
                      <a:pt x="71" y="62"/>
                    </a:cubicBezTo>
                    <a:cubicBezTo>
                      <a:pt x="73" y="60"/>
                      <a:pt x="74" y="58"/>
                      <a:pt x="76" y="57"/>
                    </a:cubicBezTo>
                    <a:cubicBezTo>
                      <a:pt x="76" y="56"/>
                      <a:pt x="77" y="55"/>
                      <a:pt x="78" y="54"/>
                    </a:cubicBezTo>
                    <a:cubicBezTo>
                      <a:pt x="80" y="52"/>
                      <a:pt x="81" y="50"/>
                      <a:pt x="83" y="49"/>
                    </a:cubicBezTo>
                    <a:cubicBezTo>
                      <a:pt x="89" y="44"/>
                      <a:pt x="94" y="29"/>
                      <a:pt x="90" y="17"/>
                    </a:cubicBezTo>
                    <a:cubicBezTo>
                      <a:pt x="89" y="14"/>
                      <a:pt x="87" y="12"/>
                      <a:pt x="85" y="10"/>
                    </a:cubicBezTo>
                    <a:cubicBezTo>
                      <a:pt x="84" y="9"/>
                      <a:pt x="83" y="8"/>
                      <a:pt x="82" y="7"/>
                    </a:cubicBezTo>
                    <a:cubicBezTo>
                      <a:pt x="80" y="6"/>
                      <a:pt x="79" y="5"/>
                      <a:pt x="77" y="4"/>
                    </a:cubicBezTo>
                    <a:cubicBezTo>
                      <a:pt x="76" y="4"/>
                      <a:pt x="74" y="3"/>
                      <a:pt x="73" y="3"/>
                    </a:cubicBezTo>
                    <a:cubicBezTo>
                      <a:pt x="71" y="2"/>
                      <a:pt x="68" y="1"/>
                      <a:pt x="66" y="1"/>
                    </a:cubicBezTo>
                    <a:cubicBezTo>
                      <a:pt x="64" y="1"/>
                      <a:pt x="63" y="1"/>
                      <a:pt x="61" y="1"/>
                    </a:cubicBezTo>
                    <a:cubicBezTo>
                      <a:pt x="59" y="0"/>
                      <a:pt x="57" y="0"/>
                      <a:pt x="55" y="0"/>
                    </a:cubicBezTo>
                    <a:cubicBezTo>
                      <a:pt x="55" y="2"/>
                      <a:pt x="55" y="3"/>
                      <a:pt x="55" y="4"/>
                    </a:cubicBezTo>
                    <a:cubicBezTo>
                      <a:pt x="55" y="20"/>
                      <a:pt x="41" y="43"/>
                      <a:pt x="25" y="70"/>
                    </a:cubicBezTo>
                    <a:cubicBezTo>
                      <a:pt x="17" y="85"/>
                      <a:pt x="8" y="101"/>
                      <a:pt x="0" y="115"/>
                    </a:cubicBezTo>
                  </a:path>
                </a:pathLst>
              </a:custGeom>
              <a:grpFill/>
              <a:ln>
                <a:noFill/>
              </a:ln>
              <a:effectLst/>
            </p:spPr>
            <p:txBody>
              <a:bodyPr wrap="none" anchor="ctr"/>
              <a:lstStyle/>
              <a:p>
                <a:endParaRPr lang="en-US">
                  <a:latin typeface="Gudea" panose="02000000000000000000" pitchFamily="50" charset="0"/>
                </a:endParaRPr>
              </a:p>
            </p:txBody>
          </p:sp>
          <p:sp>
            <p:nvSpPr>
              <p:cNvPr id="66" name="Freeform 59">
                <a:extLst>
                  <a:ext uri="{FF2B5EF4-FFF2-40B4-BE49-F238E27FC236}">
                    <a16:creationId xmlns:a16="http://schemas.microsoft.com/office/drawing/2014/main" id="{5788A1E1-D57A-4E5C-9BC7-87AE2605BD1B}"/>
                  </a:ext>
                </a:extLst>
              </p:cNvPr>
              <p:cNvSpPr>
                <a:spLocks noChangeArrowheads="1"/>
              </p:cNvSpPr>
              <p:nvPr/>
            </p:nvSpPr>
            <p:spPr bwMode="auto">
              <a:xfrm>
                <a:off x="6858885" y="3132119"/>
                <a:ext cx="1879" cy="1879"/>
              </a:xfrm>
              <a:custGeom>
                <a:avLst/>
                <a:gdLst>
                  <a:gd name="T0" fmla="*/ 0 w 3"/>
                  <a:gd name="T1" fmla="*/ 5 h 6"/>
                  <a:gd name="T2" fmla="*/ 0 w 3"/>
                  <a:gd name="T3" fmla="*/ 5 h 6"/>
                  <a:gd name="T4" fmla="*/ 2 w 3"/>
                  <a:gd name="T5" fmla="*/ 0 h 6"/>
                  <a:gd name="T6" fmla="*/ 0 w 3"/>
                  <a:gd name="T7" fmla="*/ 5 h 6"/>
                </a:gdLst>
                <a:ahLst/>
                <a:cxnLst>
                  <a:cxn ang="0">
                    <a:pos x="T0" y="T1"/>
                  </a:cxn>
                  <a:cxn ang="0">
                    <a:pos x="T2" y="T3"/>
                  </a:cxn>
                  <a:cxn ang="0">
                    <a:pos x="T4" y="T5"/>
                  </a:cxn>
                  <a:cxn ang="0">
                    <a:pos x="T6" y="T7"/>
                  </a:cxn>
                </a:cxnLst>
                <a:rect l="0" t="0" r="r" b="b"/>
                <a:pathLst>
                  <a:path w="3" h="6">
                    <a:moveTo>
                      <a:pt x="0" y="5"/>
                    </a:moveTo>
                    <a:lnTo>
                      <a:pt x="0" y="5"/>
                    </a:lnTo>
                    <a:cubicBezTo>
                      <a:pt x="0" y="3"/>
                      <a:pt x="1" y="1"/>
                      <a:pt x="2" y="0"/>
                    </a:cubicBez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7" name="Freeform 60">
                <a:extLst>
                  <a:ext uri="{FF2B5EF4-FFF2-40B4-BE49-F238E27FC236}">
                    <a16:creationId xmlns:a16="http://schemas.microsoft.com/office/drawing/2014/main" id="{ECD156A5-6BE8-4E22-9BF1-A98A3B3B4DF0}"/>
                  </a:ext>
                </a:extLst>
              </p:cNvPr>
              <p:cNvSpPr>
                <a:spLocks noChangeArrowheads="1"/>
              </p:cNvSpPr>
              <p:nvPr/>
            </p:nvSpPr>
            <p:spPr bwMode="auto">
              <a:xfrm>
                <a:off x="6883312" y="3077627"/>
                <a:ext cx="1879" cy="1879"/>
              </a:xfrm>
              <a:custGeom>
                <a:avLst/>
                <a:gdLst>
                  <a:gd name="T0" fmla="*/ 0 w 2"/>
                  <a:gd name="T1" fmla="*/ 5 h 6"/>
                  <a:gd name="T2" fmla="*/ 0 w 2"/>
                  <a:gd name="T3" fmla="*/ 5 h 6"/>
                  <a:gd name="T4" fmla="*/ 1 w 2"/>
                  <a:gd name="T5" fmla="*/ 0 h 6"/>
                  <a:gd name="T6" fmla="*/ 1 w 2"/>
                  <a:gd name="T7" fmla="*/ 0 h 6"/>
                  <a:gd name="T8" fmla="*/ 0 w 2"/>
                  <a:gd name="T9" fmla="*/ 5 h 6"/>
                </a:gdLst>
                <a:ahLst/>
                <a:cxnLst>
                  <a:cxn ang="0">
                    <a:pos x="T0" y="T1"/>
                  </a:cxn>
                  <a:cxn ang="0">
                    <a:pos x="T2" y="T3"/>
                  </a:cxn>
                  <a:cxn ang="0">
                    <a:pos x="T4" y="T5"/>
                  </a:cxn>
                  <a:cxn ang="0">
                    <a:pos x="T6" y="T7"/>
                  </a:cxn>
                  <a:cxn ang="0">
                    <a:pos x="T8" y="T9"/>
                  </a:cxn>
                </a:cxnLst>
                <a:rect l="0" t="0" r="r" b="b"/>
                <a:pathLst>
                  <a:path w="2" h="6">
                    <a:moveTo>
                      <a:pt x="0" y="5"/>
                    </a:moveTo>
                    <a:lnTo>
                      <a:pt x="0" y="5"/>
                    </a:lnTo>
                    <a:cubicBezTo>
                      <a:pt x="0" y="4"/>
                      <a:pt x="1" y="2"/>
                      <a:pt x="1" y="0"/>
                    </a:cubicBezTo>
                    <a:lnTo>
                      <a:pt x="1"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8" name="Freeform 61">
                <a:extLst>
                  <a:ext uri="{FF2B5EF4-FFF2-40B4-BE49-F238E27FC236}">
                    <a16:creationId xmlns:a16="http://schemas.microsoft.com/office/drawing/2014/main" id="{98BB75C7-C221-466E-A351-788D80E38FB1}"/>
                  </a:ext>
                </a:extLst>
              </p:cNvPr>
              <p:cNvSpPr>
                <a:spLocks noChangeArrowheads="1"/>
              </p:cNvSpPr>
              <p:nvPr/>
            </p:nvSpPr>
            <p:spPr bwMode="auto">
              <a:xfrm>
                <a:off x="6881432" y="2991193"/>
                <a:ext cx="216088" cy="172868"/>
              </a:xfrm>
              <a:custGeom>
                <a:avLst/>
                <a:gdLst>
                  <a:gd name="T0" fmla="*/ 20 w 505"/>
                  <a:gd name="T1" fmla="*/ 202 h 407"/>
                  <a:gd name="T2" fmla="*/ 64 w 505"/>
                  <a:gd name="T3" fmla="*/ 227 h 407"/>
                  <a:gd name="T4" fmla="*/ 54 w 505"/>
                  <a:gd name="T5" fmla="*/ 272 h 407"/>
                  <a:gd name="T6" fmla="*/ 0 w 505"/>
                  <a:gd name="T7" fmla="*/ 345 h 407"/>
                  <a:gd name="T8" fmla="*/ 1 w 505"/>
                  <a:gd name="T9" fmla="*/ 345 h 407"/>
                  <a:gd name="T10" fmla="*/ 1 w 505"/>
                  <a:gd name="T11" fmla="*/ 348 h 407"/>
                  <a:gd name="T12" fmla="*/ 7 w 505"/>
                  <a:gd name="T13" fmla="*/ 373 h 407"/>
                  <a:gd name="T14" fmla="*/ 70 w 505"/>
                  <a:gd name="T15" fmla="*/ 406 h 407"/>
                  <a:gd name="T16" fmla="*/ 142 w 505"/>
                  <a:gd name="T17" fmla="*/ 368 h 407"/>
                  <a:gd name="T18" fmla="*/ 144 w 505"/>
                  <a:gd name="T19" fmla="*/ 367 h 407"/>
                  <a:gd name="T20" fmla="*/ 146 w 505"/>
                  <a:gd name="T21" fmla="*/ 367 h 407"/>
                  <a:gd name="T22" fmla="*/ 238 w 505"/>
                  <a:gd name="T23" fmla="*/ 322 h 407"/>
                  <a:gd name="T24" fmla="*/ 398 w 505"/>
                  <a:gd name="T25" fmla="*/ 238 h 407"/>
                  <a:gd name="T26" fmla="*/ 401 w 505"/>
                  <a:gd name="T27" fmla="*/ 237 h 407"/>
                  <a:gd name="T28" fmla="*/ 418 w 505"/>
                  <a:gd name="T29" fmla="*/ 200 h 407"/>
                  <a:gd name="T30" fmla="*/ 418 w 505"/>
                  <a:gd name="T31" fmla="*/ 197 h 407"/>
                  <a:gd name="T32" fmla="*/ 425 w 505"/>
                  <a:gd name="T33" fmla="*/ 132 h 407"/>
                  <a:gd name="T34" fmla="*/ 422 w 505"/>
                  <a:gd name="T35" fmla="*/ 110 h 407"/>
                  <a:gd name="T36" fmla="*/ 418 w 505"/>
                  <a:gd name="T37" fmla="*/ 70 h 407"/>
                  <a:gd name="T38" fmla="*/ 469 w 505"/>
                  <a:gd name="T39" fmla="*/ 31 h 407"/>
                  <a:gd name="T40" fmla="*/ 504 w 505"/>
                  <a:gd name="T41" fmla="*/ 5 h 407"/>
                  <a:gd name="T42" fmla="*/ 504 w 505"/>
                  <a:gd name="T43" fmla="*/ 5 h 407"/>
                  <a:gd name="T44" fmla="*/ 487 w 505"/>
                  <a:gd name="T45" fmla="*/ 0 h 407"/>
                  <a:gd name="T46" fmla="*/ 417 w 505"/>
                  <a:gd name="T47" fmla="*/ 12 h 407"/>
                  <a:gd name="T48" fmla="*/ 402 w 505"/>
                  <a:gd name="T49" fmla="*/ 12 h 407"/>
                  <a:gd name="T50" fmla="*/ 388 w 505"/>
                  <a:gd name="T51" fmla="*/ 12 h 407"/>
                  <a:gd name="T52" fmla="*/ 355 w 505"/>
                  <a:gd name="T53" fmla="*/ 25 h 407"/>
                  <a:gd name="T54" fmla="*/ 317 w 505"/>
                  <a:gd name="T55" fmla="*/ 41 h 407"/>
                  <a:gd name="T56" fmla="*/ 300 w 505"/>
                  <a:gd name="T57" fmla="*/ 42 h 407"/>
                  <a:gd name="T58" fmla="*/ 256 w 505"/>
                  <a:gd name="T59" fmla="*/ 45 h 407"/>
                  <a:gd name="T60" fmla="*/ 233 w 505"/>
                  <a:gd name="T61" fmla="*/ 47 h 407"/>
                  <a:gd name="T62" fmla="*/ 208 w 505"/>
                  <a:gd name="T63" fmla="*/ 37 h 407"/>
                  <a:gd name="T64" fmla="*/ 205 w 505"/>
                  <a:gd name="T65" fmla="*/ 34 h 407"/>
                  <a:gd name="T66" fmla="*/ 204 w 505"/>
                  <a:gd name="T67" fmla="*/ 33 h 407"/>
                  <a:gd name="T68" fmla="*/ 203 w 505"/>
                  <a:gd name="T69" fmla="*/ 32 h 407"/>
                  <a:gd name="T70" fmla="*/ 202 w 505"/>
                  <a:gd name="T71" fmla="*/ 32 h 407"/>
                  <a:gd name="T72" fmla="*/ 202 w 505"/>
                  <a:gd name="T73" fmla="*/ 32 h 407"/>
                  <a:gd name="T74" fmla="*/ 201 w 505"/>
                  <a:gd name="T75" fmla="*/ 31 h 407"/>
                  <a:gd name="T76" fmla="*/ 187 w 505"/>
                  <a:gd name="T77" fmla="*/ 37 h 407"/>
                  <a:gd name="T78" fmla="*/ 167 w 505"/>
                  <a:gd name="T79" fmla="*/ 48 h 407"/>
                  <a:gd name="T80" fmla="*/ 91 w 505"/>
                  <a:gd name="T81" fmla="*/ 47 h 407"/>
                  <a:gd name="T82" fmla="*/ 84 w 505"/>
                  <a:gd name="T83" fmla="*/ 44 h 407"/>
                  <a:gd name="T84" fmla="*/ 71 w 505"/>
                  <a:gd name="T85" fmla="*/ 61 h 407"/>
                  <a:gd name="T86" fmla="*/ 70 w 505"/>
                  <a:gd name="T87" fmla="*/ 68 h 407"/>
                  <a:gd name="T88" fmla="*/ 69 w 505"/>
                  <a:gd name="T89" fmla="*/ 74 h 407"/>
                  <a:gd name="T90" fmla="*/ 69 w 505"/>
                  <a:gd name="T91" fmla="*/ 76 h 407"/>
                  <a:gd name="T92" fmla="*/ 68 w 505"/>
                  <a:gd name="T93" fmla="*/ 82 h 407"/>
                  <a:gd name="T94" fmla="*/ 67 w 505"/>
                  <a:gd name="T95" fmla="*/ 84 h 407"/>
                  <a:gd name="T96" fmla="*/ 65 w 505"/>
                  <a:gd name="T97" fmla="*/ 89 h 407"/>
                  <a:gd name="T98" fmla="*/ 64 w 505"/>
                  <a:gd name="T99" fmla="*/ 92 h 407"/>
                  <a:gd name="T100" fmla="*/ 61 w 505"/>
                  <a:gd name="T101" fmla="*/ 97 h 407"/>
                  <a:gd name="T102" fmla="*/ 59 w 505"/>
                  <a:gd name="T103" fmla="*/ 100 h 407"/>
                  <a:gd name="T104" fmla="*/ 56 w 505"/>
                  <a:gd name="T105" fmla="*/ 104 h 407"/>
                  <a:gd name="T106" fmla="*/ 52 w 505"/>
                  <a:gd name="T107" fmla="*/ 107 h 407"/>
                  <a:gd name="T108" fmla="*/ 47 w 505"/>
                  <a:gd name="T109" fmla="*/ 110 h 407"/>
                  <a:gd name="T110" fmla="*/ 43 w 505"/>
                  <a:gd name="T111" fmla="*/ 113 h 407"/>
                  <a:gd name="T112" fmla="*/ 37 w 505"/>
                  <a:gd name="T113" fmla="*/ 115 h 407"/>
                  <a:gd name="T114" fmla="*/ 30 w 505"/>
                  <a:gd name="T115" fmla="*/ 117 h 407"/>
                  <a:gd name="T116" fmla="*/ 24 w 505"/>
                  <a:gd name="T117" fmla="*/ 118 h 407"/>
                  <a:gd name="T118" fmla="*/ 24 w 505"/>
                  <a:gd name="T119" fmla="*/ 121 h 407"/>
                  <a:gd name="T120" fmla="*/ 24 w 505"/>
                  <a:gd name="T121" fmla="*/ 148 h 407"/>
                  <a:gd name="T122" fmla="*/ 24 w 505"/>
                  <a:gd name="T123" fmla="*/ 188 h 407"/>
                  <a:gd name="T124" fmla="*/ 20 w 505"/>
                  <a:gd name="T125" fmla="*/ 20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5" h="407">
                    <a:moveTo>
                      <a:pt x="20" y="202"/>
                    </a:moveTo>
                    <a:cubicBezTo>
                      <a:pt x="50" y="203"/>
                      <a:pt x="60" y="218"/>
                      <a:pt x="64" y="227"/>
                    </a:cubicBezTo>
                    <a:cubicBezTo>
                      <a:pt x="70" y="243"/>
                      <a:pt x="64" y="263"/>
                      <a:pt x="54" y="272"/>
                    </a:cubicBezTo>
                    <a:cubicBezTo>
                      <a:pt x="44" y="280"/>
                      <a:pt x="19" y="313"/>
                      <a:pt x="0" y="345"/>
                    </a:cubicBezTo>
                    <a:lnTo>
                      <a:pt x="1" y="345"/>
                    </a:lnTo>
                    <a:lnTo>
                      <a:pt x="1" y="348"/>
                    </a:lnTo>
                    <a:lnTo>
                      <a:pt x="7" y="373"/>
                    </a:lnTo>
                    <a:lnTo>
                      <a:pt x="70" y="406"/>
                    </a:lnTo>
                    <a:cubicBezTo>
                      <a:pt x="82" y="398"/>
                      <a:pt x="123" y="371"/>
                      <a:pt x="142" y="368"/>
                    </a:cubicBezTo>
                    <a:cubicBezTo>
                      <a:pt x="143" y="368"/>
                      <a:pt x="143" y="368"/>
                      <a:pt x="144" y="367"/>
                    </a:cubicBezTo>
                    <a:cubicBezTo>
                      <a:pt x="144" y="367"/>
                      <a:pt x="145" y="367"/>
                      <a:pt x="146" y="367"/>
                    </a:cubicBezTo>
                    <a:cubicBezTo>
                      <a:pt x="153" y="364"/>
                      <a:pt x="175" y="354"/>
                      <a:pt x="238" y="322"/>
                    </a:cubicBezTo>
                    <a:cubicBezTo>
                      <a:pt x="302" y="289"/>
                      <a:pt x="378" y="249"/>
                      <a:pt x="398" y="238"/>
                    </a:cubicBezTo>
                    <a:cubicBezTo>
                      <a:pt x="399" y="238"/>
                      <a:pt x="400" y="237"/>
                      <a:pt x="401" y="237"/>
                    </a:cubicBezTo>
                    <a:cubicBezTo>
                      <a:pt x="409" y="224"/>
                      <a:pt x="417" y="208"/>
                      <a:pt x="418" y="200"/>
                    </a:cubicBezTo>
                    <a:cubicBezTo>
                      <a:pt x="418" y="199"/>
                      <a:pt x="418" y="198"/>
                      <a:pt x="418" y="197"/>
                    </a:cubicBezTo>
                    <a:cubicBezTo>
                      <a:pt x="415" y="188"/>
                      <a:pt x="410" y="150"/>
                      <a:pt x="425" y="132"/>
                    </a:cubicBezTo>
                    <a:cubicBezTo>
                      <a:pt x="428" y="127"/>
                      <a:pt x="426" y="120"/>
                      <a:pt x="422" y="110"/>
                    </a:cubicBezTo>
                    <a:cubicBezTo>
                      <a:pt x="418" y="98"/>
                      <a:pt x="412" y="84"/>
                      <a:pt x="418" y="70"/>
                    </a:cubicBezTo>
                    <a:cubicBezTo>
                      <a:pt x="427" y="46"/>
                      <a:pt x="462" y="33"/>
                      <a:pt x="469" y="31"/>
                    </a:cubicBezTo>
                    <a:lnTo>
                      <a:pt x="504" y="5"/>
                    </a:lnTo>
                    <a:lnTo>
                      <a:pt x="504" y="5"/>
                    </a:lnTo>
                    <a:lnTo>
                      <a:pt x="487" y="0"/>
                    </a:lnTo>
                    <a:cubicBezTo>
                      <a:pt x="479" y="3"/>
                      <a:pt x="451" y="12"/>
                      <a:pt x="417" y="12"/>
                    </a:cubicBezTo>
                    <a:cubicBezTo>
                      <a:pt x="412" y="12"/>
                      <a:pt x="407" y="12"/>
                      <a:pt x="402" y="12"/>
                    </a:cubicBezTo>
                    <a:cubicBezTo>
                      <a:pt x="397" y="12"/>
                      <a:pt x="392" y="12"/>
                      <a:pt x="388" y="12"/>
                    </a:cubicBezTo>
                    <a:cubicBezTo>
                      <a:pt x="374" y="14"/>
                      <a:pt x="365" y="20"/>
                      <a:pt x="355" y="25"/>
                    </a:cubicBezTo>
                    <a:cubicBezTo>
                      <a:pt x="344" y="31"/>
                      <a:pt x="333" y="38"/>
                      <a:pt x="317" y="41"/>
                    </a:cubicBezTo>
                    <a:cubicBezTo>
                      <a:pt x="312" y="42"/>
                      <a:pt x="306" y="42"/>
                      <a:pt x="300" y="42"/>
                    </a:cubicBezTo>
                    <a:cubicBezTo>
                      <a:pt x="283" y="42"/>
                      <a:pt x="268" y="44"/>
                      <a:pt x="256" y="45"/>
                    </a:cubicBezTo>
                    <a:cubicBezTo>
                      <a:pt x="248" y="46"/>
                      <a:pt x="240" y="47"/>
                      <a:pt x="233" y="47"/>
                    </a:cubicBezTo>
                    <a:cubicBezTo>
                      <a:pt x="225" y="47"/>
                      <a:pt x="215" y="46"/>
                      <a:pt x="208" y="37"/>
                    </a:cubicBezTo>
                    <a:cubicBezTo>
                      <a:pt x="207" y="36"/>
                      <a:pt x="206" y="35"/>
                      <a:pt x="205" y="34"/>
                    </a:cubicBezTo>
                    <a:cubicBezTo>
                      <a:pt x="205" y="34"/>
                      <a:pt x="205" y="33"/>
                      <a:pt x="204" y="33"/>
                    </a:cubicBezTo>
                    <a:cubicBezTo>
                      <a:pt x="204" y="33"/>
                      <a:pt x="204" y="32"/>
                      <a:pt x="203" y="32"/>
                    </a:cubicBezTo>
                    <a:cubicBezTo>
                      <a:pt x="203" y="32"/>
                      <a:pt x="203" y="32"/>
                      <a:pt x="202" y="32"/>
                    </a:cubicBezTo>
                    <a:lnTo>
                      <a:pt x="202" y="32"/>
                    </a:lnTo>
                    <a:cubicBezTo>
                      <a:pt x="202" y="31"/>
                      <a:pt x="201" y="31"/>
                      <a:pt x="201" y="31"/>
                    </a:cubicBezTo>
                    <a:cubicBezTo>
                      <a:pt x="198" y="31"/>
                      <a:pt x="194" y="34"/>
                      <a:pt x="187" y="37"/>
                    </a:cubicBezTo>
                    <a:cubicBezTo>
                      <a:pt x="182" y="40"/>
                      <a:pt x="175" y="44"/>
                      <a:pt x="167" y="48"/>
                    </a:cubicBezTo>
                    <a:cubicBezTo>
                      <a:pt x="134" y="62"/>
                      <a:pt x="110" y="62"/>
                      <a:pt x="91" y="47"/>
                    </a:cubicBezTo>
                    <a:cubicBezTo>
                      <a:pt x="89" y="45"/>
                      <a:pt x="86" y="44"/>
                      <a:pt x="84" y="44"/>
                    </a:cubicBezTo>
                    <a:cubicBezTo>
                      <a:pt x="78" y="44"/>
                      <a:pt x="72" y="53"/>
                      <a:pt x="71" y="61"/>
                    </a:cubicBezTo>
                    <a:cubicBezTo>
                      <a:pt x="70" y="63"/>
                      <a:pt x="70" y="66"/>
                      <a:pt x="70" y="68"/>
                    </a:cubicBezTo>
                    <a:cubicBezTo>
                      <a:pt x="70" y="70"/>
                      <a:pt x="69" y="72"/>
                      <a:pt x="69" y="74"/>
                    </a:cubicBezTo>
                    <a:cubicBezTo>
                      <a:pt x="69" y="75"/>
                      <a:pt x="69" y="76"/>
                      <a:pt x="69" y="76"/>
                    </a:cubicBezTo>
                    <a:cubicBezTo>
                      <a:pt x="68" y="78"/>
                      <a:pt x="68" y="80"/>
                      <a:pt x="68" y="82"/>
                    </a:cubicBezTo>
                    <a:cubicBezTo>
                      <a:pt x="67" y="82"/>
                      <a:pt x="67" y="83"/>
                      <a:pt x="67" y="84"/>
                    </a:cubicBezTo>
                    <a:cubicBezTo>
                      <a:pt x="66" y="86"/>
                      <a:pt x="66" y="87"/>
                      <a:pt x="65" y="89"/>
                    </a:cubicBezTo>
                    <a:cubicBezTo>
                      <a:pt x="65" y="90"/>
                      <a:pt x="64" y="91"/>
                      <a:pt x="64" y="92"/>
                    </a:cubicBezTo>
                    <a:cubicBezTo>
                      <a:pt x="63" y="94"/>
                      <a:pt x="62" y="95"/>
                      <a:pt x="61" y="97"/>
                    </a:cubicBezTo>
                    <a:cubicBezTo>
                      <a:pt x="61" y="98"/>
                      <a:pt x="60" y="99"/>
                      <a:pt x="59" y="100"/>
                    </a:cubicBezTo>
                    <a:cubicBezTo>
                      <a:pt x="58" y="101"/>
                      <a:pt x="57" y="103"/>
                      <a:pt x="56" y="104"/>
                    </a:cubicBezTo>
                    <a:cubicBezTo>
                      <a:pt x="55" y="105"/>
                      <a:pt x="53" y="106"/>
                      <a:pt x="52" y="107"/>
                    </a:cubicBezTo>
                    <a:cubicBezTo>
                      <a:pt x="51" y="108"/>
                      <a:pt x="49" y="109"/>
                      <a:pt x="47" y="110"/>
                    </a:cubicBezTo>
                    <a:cubicBezTo>
                      <a:pt x="46" y="111"/>
                      <a:pt x="44" y="112"/>
                      <a:pt x="43" y="113"/>
                    </a:cubicBezTo>
                    <a:cubicBezTo>
                      <a:pt x="41" y="113"/>
                      <a:pt x="39" y="114"/>
                      <a:pt x="37" y="115"/>
                    </a:cubicBezTo>
                    <a:cubicBezTo>
                      <a:pt x="35" y="116"/>
                      <a:pt x="32" y="116"/>
                      <a:pt x="30" y="117"/>
                    </a:cubicBezTo>
                    <a:cubicBezTo>
                      <a:pt x="28" y="117"/>
                      <a:pt x="27" y="118"/>
                      <a:pt x="24" y="118"/>
                    </a:cubicBezTo>
                    <a:lnTo>
                      <a:pt x="24" y="121"/>
                    </a:lnTo>
                    <a:cubicBezTo>
                      <a:pt x="21" y="132"/>
                      <a:pt x="19" y="142"/>
                      <a:pt x="24" y="148"/>
                    </a:cubicBezTo>
                    <a:cubicBezTo>
                      <a:pt x="34" y="160"/>
                      <a:pt x="29" y="174"/>
                      <a:pt x="24" y="188"/>
                    </a:cubicBezTo>
                    <a:cubicBezTo>
                      <a:pt x="23" y="192"/>
                      <a:pt x="21" y="197"/>
                      <a:pt x="20" y="202"/>
                    </a:cubicBezTo>
                  </a:path>
                </a:pathLst>
              </a:custGeom>
              <a:grpFill/>
              <a:ln>
                <a:noFill/>
              </a:ln>
              <a:effectLst/>
            </p:spPr>
            <p:txBody>
              <a:bodyPr wrap="none" anchor="ctr"/>
              <a:lstStyle/>
              <a:p>
                <a:endParaRPr lang="en-US">
                  <a:latin typeface="Gudea" panose="02000000000000000000" pitchFamily="50" charset="0"/>
                </a:endParaRPr>
              </a:p>
            </p:txBody>
          </p:sp>
          <p:sp>
            <p:nvSpPr>
              <p:cNvPr id="69" name="Freeform 62">
                <a:extLst>
                  <a:ext uri="{FF2B5EF4-FFF2-40B4-BE49-F238E27FC236}">
                    <a16:creationId xmlns:a16="http://schemas.microsoft.com/office/drawing/2014/main" id="{2ABCAB80-B4FC-4474-9BE3-1AA017CB85E7}"/>
                  </a:ext>
                </a:extLst>
              </p:cNvPr>
              <p:cNvSpPr>
                <a:spLocks noChangeArrowheads="1"/>
              </p:cNvSpPr>
              <p:nvPr/>
            </p:nvSpPr>
            <p:spPr bwMode="auto">
              <a:xfrm>
                <a:off x="9812717" y="2953614"/>
                <a:ext cx="110863" cy="144682"/>
              </a:xfrm>
              <a:custGeom>
                <a:avLst/>
                <a:gdLst>
                  <a:gd name="T0" fmla="*/ 211 w 262"/>
                  <a:gd name="T1" fmla="*/ 253 h 341"/>
                  <a:gd name="T2" fmla="*/ 230 w 262"/>
                  <a:gd name="T3" fmla="*/ 256 h 341"/>
                  <a:gd name="T4" fmla="*/ 233 w 262"/>
                  <a:gd name="T5" fmla="*/ 257 h 341"/>
                  <a:gd name="T6" fmla="*/ 258 w 262"/>
                  <a:gd name="T7" fmla="*/ 247 h 341"/>
                  <a:gd name="T8" fmla="*/ 258 w 262"/>
                  <a:gd name="T9" fmla="*/ 234 h 341"/>
                  <a:gd name="T10" fmla="*/ 237 w 262"/>
                  <a:gd name="T11" fmla="*/ 119 h 341"/>
                  <a:gd name="T12" fmla="*/ 163 w 262"/>
                  <a:gd name="T13" fmla="*/ 0 h 341"/>
                  <a:gd name="T14" fmla="*/ 159 w 262"/>
                  <a:gd name="T15" fmla="*/ 2 h 341"/>
                  <a:gd name="T16" fmla="*/ 155 w 262"/>
                  <a:gd name="T17" fmla="*/ 4 h 341"/>
                  <a:gd name="T18" fmla="*/ 149 w 262"/>
                  <a:gd name="T19" fmla="*/ 7 h 341"/>
                  <a:gd name="T20" fmla="*/ 145 w 262"/>
                  <a:gd name="T21" fmla="*/ 9 h 341"/>
                  <a:gd name="T22" fmla="*/ 138 w 262"/>
                  <a:gd name="T23" fmla="*/ 11 h 341"/>
                  <a:gd name="T24" fmla="*/ 135 w 262"/>
                  <a:gd name="T25" fmla="*/ 12 h 341"/>
                  <a:gd name="T26" fmla="*/ 123 w 262"/>
                  <a:gd name="T27" fmla="*/ 13 h 341"/>
                  <a:gd name="T28" fmla="*/ 58 w 262"/>
                  <a:gd name="T29" fmla="*/ 26 h 341"/>
                  <a:gd name="T30" fmla="*/ 38 w 262"/>
                  <a:gd name="T31" fmla="*/ 41 h 341"/>
                  <a:gd name="T32" fmla="*/ 26 w 262"/>
                  <a:gd name="T33" fmla="*/ 50 h 341"/>
                  <a:gd name="T34" fmla="*/ 24 w 262"/>
                  <a:gd name="T35" fmla="*/ 52 h 341"/>
                  <a:gd name="T36" fmla="*/ 17 w 262"/>
                  <a:gd name="T37" fmla="*/ 57 h 341"/>
                  <a:gd name="T38" fmla="*/ 21 w 262"/>
                  <a:gd name="T39" fmla="*/ 71 h 341"/>
                  <a:gd name="T40" fmla="*/ 33 w 262"/>
                  <a:gd name="T41" fmla="*/ 90 h 341"/>
                  <a:gd name="T42" fmla="*/ 55 w 262"/>
                  <a:gd name="T43" fmla="*/ 115 h 341"/>
                  <a:gd name="T44" fmla="*/ 27 w 262"/>
                  <a:gd name="T45" fmla="*/ 134 h 341"/>
                  <a:gd name="T46" fmla="*/ 17 w 262"/>
                  <a:gd name="T47" fmla="*/ 138 h 341"/>
                  <a:gd name="T48" fmla="*/ 30 w 262"/>
                  <a:gd name="T49" fmla="*/ 195 h 341"/>
                  <a:gd name="T50" fmla="*/ 15 w 262"/>
                  <a:gd name="T51" fmla="*/ 260 h 341"/>
                  <a:gd name="T52" fmla="*/ 4 w 262"/>
                  <a:gd name="T53" fmla="*/ 287 h 341"/>
                  <a:gd name="T54" fmla="*/ 15 w 262"/>
                  <a:gd name="T55" fmla="*/ 325 h 341"/>
                  <a:gd name="T56" fmla="*/ 16 w 262"/>
                  <a:gd name="T57" fmla="*/ 338 h 341"/>
                  <a:gd name="T58" fmla="*/ 16 w 262"/>
                  <a:gd name="T59" fmla="*/ 338 h 341"/>
                  <a:gd name="T60" fmla="*/ 26 w 262"/>
                  <a:gd name="T61" fmla="*/ 340 h 341"/>
                  <a:gd name="T62" fmla="*/ 153 w 262"/>
                  <a:gd name="T63" fmla="*/ 290 h 341"/>
                  <a:gd name="T64" fmla="*/ 211 w 262"/>
                  <a:gd name="T65" fmla="*/ 25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341">
                    <a:moveTo>
                      <a:pt x="211" y="253"/>
                    </a:moveTo>
                    <a:cubicBezTo>
                      <a:pt x="218" y="253"/>
                      <a:pt x="224" y="255"/>
                      <a:pt x="230" y="256"/>
                    </a:cubicBezTo>
                    <a:lnTo>
                      <a:pt x="233" y="257"/>
                    </a:lnTo>
                    <a:cubicBezTo>
                      <a:pt x="242" y="260"/>
                      <a:pt x="254" y="255"/>
                      <a:pt x="258" y="247"/>
                    </a:cubicBezTo>
                    <a:cubicBezTo>
                      <a:pt x="260" y="243"/>
                      <a:pt x="261" y="239"/>
                      <a:pt x="258" y="234"/>
                    </a:cubicBezTo>
                    <a:cubicBezTo>
                      <a:pt x="245" y="215"/>
                      <a:pt x="233" y="171"/>
                      <a:pt x="237" y="119"/>
                    </a:cubicBezTo>
                    <a:cubicBezTo>
                      <a:pt x="238" y="97"/>
                      <a:pt x="211" y="52"/>
                      <a:pt x="163" y="0"/>
                    </a:cubicBezTo>
                    <a:cubicBezTo>
                      <a:pt x="162" y="0"/>
                      <a:pt x="160" y="1"/>
                      <a:pt x="159" y="2"/>
                    </a:cubicBezTo>
                    <a:cubicBezTo>
                      <a:pt x="158" y="3"/>
                      <a:pt x="157" y="4"/>
                      <a:pt x="155" y="4"/>
                    </a:cubicBezTo>
                    <a:cubicBezTo>
                      <a:pt x="153" y="5"/>
                      <a:pt x="151" y="6"/>
                      <a:pt x="149" y="7"/>
                    </a:cubicBezTo>
                    <a:cubicBezTo>
                      <a:pt x="148" y="8"/>
                      <a:pt x="146" y="9"/>
                      <a:pt x="145" y="9"/>
                    </a:cubicBezTo>
                    <a:cubicBezTo>
                      <a:pt x="143" y="10"/>
                      <a:pt x="140" y="10"/>
                      <a:pt x="138" y="11"/>
                    </a:cubicBezTo>
                    <a:cubicBezTo>
                      <a:pt x="137" y="11"/>
                      <a:pt x="136" y="12"/>
                      <a:pt x="135" y="12"/>
                    </a:cubicBezTo>
                    <a:cubicBezTo>
                      <a:pt x="131" y="12"/>
                      <a:pt x="127" y="13"/>
                      <a:pt x="123" y="13"/>
                    </a:cubicBezTo>
                    <a:cubicBezTo>
                      <a:pt x="90" y="13"/>
                      <a:pt x="67" y="17"/>
                      <a:pt x="58" y="26"/>
                    </a:cubicBezTo>
                    <a:cubicBezTo>
                      <a:pt x="54" y="30"/>
                      <a:pt x="47" y="35"/>
                      <a:pt x="38" y="41"/>
                    </a:cubicBezTo>
                    <a:cubicBezTo>
                      <a:pt x="34" y="44"/>
                      <a:pt x="30" y="47"/>
                      <a:pt x="26" y="50"/>
                    </a:cubicBezTo>
                    <a:cubicBezTo>
                      <a:pt x="26" y="50"/>
                      <a:pt x="25" y="51"/>
                      <a:pt x="24" y="52"/>
                    </a:cubicBezTo>
                    <a:cubicBezTo>
                      <a:pt x="21" y="54"/>
                      <a:pt x="19" y="55"/>
                      <a:pt x="17" y="57"/>
                    </a:cubicBezTo>
                    <a:cubicBezTo>
                      <a:pt x="19" y="62"/>
                      <a:pt x="20" y="66"/>
                      <a:pt x="21" y="71"/>
                    </a:cubicBezTo>
                    <a:cubicBezTo>
                      <a:pt x="25" y="84"/>
                      <a:pt x="27" y="89"/>
                      <a:pt x="33" y="90"/>
                    </a:cubicBezTo>
                    <a:cubicBezTo>
                      <a:pt x="48" y="91"/>
                      <a:pt x="56" y="104"/>
                      <a:pt x="55" y="115"/>
                    </a:cubicBezTo>
                    <a:cubicBezTo>
                      <a:pt x="54" y="129"/>
                      <a:pt x="42" y="138"/>
                      <a:pt x="27" y="134"/>
                    </a:cubicBezTo>
                    <a:cubicBezTo>
                      <a:pt x="22" y="133"/>
                      <a:pt x="19" y="134"/>
                      <a:pt x="17" y="138"/>
                    </a:cubicBezTo>
                    <a:cubicBezTo>
                      <a:pt x="11" y="148"/>
                      <a:pt x="15" y="172"/>
                      <a:pt x="30" y="195"/>
                    </a:cubicBezTo>
                    <a:cubicBezTo>
                      <a:pt x="44" y="218"/>
                      <a:pt x="28" y="241"/>
                      <a:pt x="15" y="260"/>
                    </a:cubicBezTo>
                    <a:cubicBezTo>
                      <a:pt x="6" y="273"/>
                      <a:pt x="0" y="283"/>
                      <a:pt x="4" y="287"/>
                    </a:cubicBezTo>
                    <a:cubicBezTo>
                      <a:pt x="17" y="300"/>
                      <a:pt x="16" y="314"/>
                      <a:pt x="15" y="325"/>
                    </a:cubicBezTo>
                    <a:cubicBezTo>
                      <a:pt x="15" y="331"/>
                      <a:pt x="14" y="336"/>
                      <a:pt x="16" y="338"/>
                    </a:cubicBezTo>
                    <a:lnTo>
                      <a:pt x="16" y="338"/>
                    </a:lnTo>
                    <a:cubicBezTo>
                      <a:pt x="16" y="338"/>
                      <a:pt x="19" y="340"/>
                      <a:pt x="26" y="340"/>
                    </a:cubicBezTo>
                    <a:cubicBezTo>
                      <a:pt x="55" y="340"/>
                      <a:pt x="121" y="323"/>
                      <a:pt x="153" y="290"/>
                    </a:cubicBezTo>
                    <a:cubicBezTo>
                      <a:pt x="179" y="264"/>
                      <a:pt x="195" y="253"/>
                      <a:pt x="211" y="253"/>
                    </a:cubicBezTo>
                  </a:path>
                </a:pathLst>
              </a:custGeom>
              <a:grpFill/>
              <a:ln>
                <a:noFill/>
              </a:ln>
              <a:effectLst/>
            </p:spPr>
            <p:txBody>
              <a:bodyPr wrap="none" anchor="ctr"/>
              <a:lstStyle/>
              <a:p>
                <a:endParaRPr lang="en-US">
                  <a:latin typeface="Gudea" panose="02000000000000000000" pitchFamily="50" charset="0"/>
                </a:endParaRPr>
              </a:p>
            </p:txBody>
          </p:sp>
          <p:sp>
            <p:nvSpPr>
              <p:cNvPr id="70" name="Freeform 63">
                <a:extLst>
                  <a:ext uri="{FF2B5EF4-FFF2-40B4-BE49-F238E27FC236}">
                    <a16:creationId xmlns:a16="http://schemas.microsoft.com/office/drawing/2014/main" id="{AC7C9B0D-DD4D-46D7-8D70-C4FA93D59CD5}"/>
                  </a:ext>
                </a:extLst>
              </p:cNvPr>
              <p:cNvSpPr>
                <a:spLocks noChangeArrowheads="1"/>
              </p:cNvSpPr>
              <p:nvPr/>
            </p:nvSpPr>
            <p:spPr bwMode="auto">
              <a:xfrm>
                <a:off x="8591348" y="3395179"/>
                <a:ext cx="131531" cy="174746"/>
              </a:xfrm>
              <a:custGeom>
                <a:avLst/>
                <a:gdLst>
                  <a:gd name="T0" fmla="*/ 278 w 309"/>
                  <a:gd name="T1" fmla="*/ 402 h 412"/>
                  <a:gd name="T2" fmla="*/ 282 w 309"/>
                  <a:gd name="T3" fmla="*/ 399 h 412"/>
                  <a:gd name="T4" fmla="*/ 283 w 309"/>
                  <a:gd name="T5" fmla="*/ 398 h 412"/>
                  <a:gd name="T6" fmla="*/ 286 w 309"/>
                  <a:gd name="T7" fmla="*/ 396 h 412"/>
                  <a:gd name="T8" fmla="*/ 287 w 309"/>
                  <a:gd name="T9" fmla="*/ 395 h 412"/>
                  <a:gd name="T10" fmla="*/ 308 w 309"/>
                  <a:gd name="T11" fmla="*/ 347 h 412"/>
                  <a:gd name="T12" fmla="*/ 308 w 309"/>
                  <a:gd name="T13" fmla="*/ 347 h 412"/>
                  <a:gd name="T14" fmla="*/ 304 w 309"/>
                  <a:gd name="T15" fmla="*/ 326 h 412"/>
                  <a:gd name="T16" fmla="*/ 303 w 309"/>
                  <a:gd name="T17" fmla="*/ 317 h 412"/>
                  <a:gd name="T18" fmla="*/ 298 w 309"/>
                  <a:gd name="T19" fmla="*/ 288 h 412"/>
                  <a:gd name="T20" fmla="*/ 282 w 309"/>
                  <a:gd name="T21" fmla="*/ 208 h 412"/>
                  <a:gd name="T22" fmla="*/ 269 w 309"/>
                  <a:gd name="T23" fmla="*/ 229 h 412"/>
                  <a:gd name="T24" fmla="*/ 228 w 309"/>
                  <a:gd name="T25" fmla="*/ 267 h 412"/>
                  <a:gd name="T26" fmla="*/ 207 w 309"/>
                  <a:gd name="T27" fmla="*/ 211 h 412"/>
                  <a:gd name="T28" fmla="*/ 233 w 309"/>
                  <a:gd name="T29" fmla="*/ 173 h 412"/>
                  <a:gd name="T30" fmla="*/ 287 w 309"/>
                  <a:gd name="T31" fmla="*/ 102 h 412"/>
                  <a:gd name="T32" fmla="*/ 238 w 309"/>
                  <a:gd name="T33" fmla="*/ 90 h 412"/>
                  <a:gd name="T34" fmla="*/ 151 w 309"/>
                  <a:gd name="T35" fmla="*/ 94 h 412"/>
                  <a:gd name="T36" fmla="*/ 150 w 309"/>
                  <a:gd name="T37" fmla="*/ 94 h 412"/>
                  <a:gd name="T38" fmla="*/ 149 w 309"/>
                  <a:gd name="T39" fmla="*/ 94 h 412"/>
                  <a:gd name="T40" fmla="*/ 108 w 309"/>
                  <a:gd name="T41" fmla="*/ 52 h 412"/>
                  <a:gd name="T42" fmla="*/ 64 w 309"/>
                  <a:gd name="T43" fmla="*/ 16 h 412"/>
                  <a:gd name="T44" fmla="*/ 30 w 309"/>
                  <a:gd name="T45" fmla="*/ 5 h 412"/>
                  <a:gd name="T46" fmla="*/ 21 w 309"/>
                  <a:gd name="T47" fmla="*/ 0 h 412"/>
                  <a:gd name="T48" fmla="*/ 5 w 309"/>
                  <a:gd name="T49" fmla="*/ 14 h 412"/>
                  <a:gd name="T50" fmla="*/ 1 w 309"/>
                  <a:gd name="T51" fmla="*/ 25 h 412"/>
                  <a:gd name="T52" fmla="*/ 26 w 309"/>
                  <a:gd name="T53" fmla="*/ 43 h 412"/>
                  <a:gd name="T54" fmla="*/ 56 w 309"/>
                  <a:gd name="T55" fmla="*/ 76 h 412"/>
                  <a:gd name="T56" fmla="*/ 28 w 309"/>
                  <a:gd name="T57" fmla="*/ 98 h 412"/>
                  <a:gd name="T58" fmla="*/ 15 w 309"/>
                  <a:gd name="T59" fmla="*/ 108 h 412"/>
                  <a:gd name="T60" fmla="*/ 33 w 309"/>
                  <a:gd name="T61" fmla="*/ 217 h 412"/>
                  <a:gd name="T62" fmla="*/ 37 w 309"/>
                  <a:gd name="T63" fmla="*/ 229 h 412"/>
                  <a:gd name="T64" fmla="*/ 39 w 309"/>
                  <a:gd name="T65" fmla="*/ 233 h 412"/>
                  <a:gd name="T66" fmla="*/ 42 w 309"/>
                  <a:gd name="T67" fmla="*/ 243 h 412"/>
                  <a:gd name="T68" fmla="*/ 43 w 309"/>
                  <a:gd name="T69" fmla="*/ 249 h 412"/>
                  <a:gd name="T70" fmla="*/ 46 w 309"/>
                  <a:gd name="T71" fmla="*/ 259 h 412"/>
                  <a:gd name="T72" fmla="*/ 48 w 309"/>
                  <a:gd name="T73" fmla="*/ 266 h 412"/>
                  <a:gd name="T74" fmla="*/ 50 w 309"/>
                  <a:gd name="T75" fmla="*/ 277 h 412"/>
                  <a:gd name="T76" fmla="*/ 52 w 309"/>
                  <a:gd name="T77" fmla="*/ 285 h 412"/>
                  <a:gd name="T78" fmla="*/ 54 w 309"/>
                  <a:gd name="T79" fmla="*/ 296 h 412"/>
                  <a:gd name="T80" fmla="*/ 55 w 309"/>
                  <a:gd name="T81" fmla="*/ 305 h 412"/>
                  <a:gd name="T82" fmla="*/ 57 w 309"/>
                  <a:gd name="T83" fmla="*/ 316 h 412"/>
                  <a:gd name="T84" fmla="*/ 58 w 309"/>
                  <a:gd name="T85" fmla="*/ 325 h 412"/>
                  <a:gd name="T86" fmla="*/ 59 w 309"/>
                  <a:gd name="T87" fmla="*/ 336 h 412"/>
                  <a:gd name="T88" fmla="*/ 60 w 309"/>
                  <a:gd name="T89" fmla="*/ 345 h 412"/>
                  <a:gd name="T90" fmla="*/ 60 w 309"/>
                  <a:gd name="T91" fmla="*/ 352 h 412"/>
                  <a:gd name="T92" fmla="*/ 75 w 309"/>
                  <a:gd name="T93" fmla="*/ 347 h 412"/>
                  <a:gd name="T94" fmla="*/ 105 w 309"/>
                  <a:gd name="T95" fmla="*/ 340 h 412"/>
                  <a:gd name="T96" fmla="*/ 160 w 309"/>
                  <a:gd name="T97" fmla="*/ 316 h 412"/>
                  <a:gd name="T98" fmla="*/ 204 w 309"/>
                  <a:gd name="T99" fmla="*/ 271 h 412"/>
                  <a:gd name="T100" fmla="*/ 215 w 309"/>
                  <a:gd name="T101" fmla="*/ 274 h 412"/>
                  <a:gd name="T102" fmla="*/ 259 w 309"/>
                  <a:gd name="T103" fmla="*/ 383 h 412"/>
                  <a:gd name="T104" fmla="*/ 267 w 309"/>
                  <a:gd name="T105" fmla="*/ 411 h 412"/>
                  <a:gd name="T106" fmla="*/ 268 w 309"/>
                  <a:gd name="T107" fmla="*/ 410 h 412"/>
                  <a:gd name="T108" fmla="*/ 271 w 309"/>
                  <a:gd name="T109" fmla="*/ 408 h 412"/>
                  <a:gd name="T110" fmla="*/ 275 w 309"/>
                  <a:gd name="T111" fmla="*/ 404 h 412"/>
                  <a:gd name="T112" fmla="*/ 278 w 309"/>
                  <a:gd name="T113" fmla="*/ 4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412">
                    <a:moveTo>
                      <a:pt x="278" y="402"/>
                    </a:moveTo>
                    <a:cubicBezTo>
                      <a:pt x="279" y="401"/>
                      <a:pt x="280" y="400"/>
                      <a:pt x="282" y="399"/>
                    </a:cubicBezTo>
                    <a:lnTo>
                      <a:pt x="283" y="398"/>
                    </a:lnTo>
                    <a:cubicBezTo>
                      <a:pt x="285" y="397"/>
                      <a:pt x="286" y="396"/>
                      <a:pt x="286" y="396"/>
                    </a:cubicBezTo>
                    <a:cubicBezTo>
                      <a:pt x="287" y="396"/>
                      <a:pt x="287" y="395"/>
                      <a:pt x="287" y="395"/>
                    </a:cubicBezTo>
                    <a:cubicBezTo>
                      <a:pt x="290" y="384"/>
                      <a:pt x="298" y="361"/>
                      <a:pt x="308" y="347"/>
                    </a:cubicBezTo>
                    <a:lnTo>
                      <a:pt x="308" y="347"/>
                    </a:lnTo>
                    <a:cubicBezTo>
                      <a:pt x="307" y="340"/>
                      <a:pt x="306" y="333"/>
                      <a:pt x="304" y="326"/>
                    </a:cubicBezTo>
                    <a:cubicBezTo>
                      <a:pt x="304" y="323"/>
                      <a:pt x="303" y="320"/>
                      <a:pt x="303" y="317"/>
                    </a:cubicBezTo>
                    <a:cubicBezTo>
                      <a:pt x="301" y="307"/>
                      <a:pt x="300" y="297"/>
                      <a:pt x="298" y="288"/>
                    </a:cubicBezTo>
                    <a:cubicBezTo>
                      <a:pt x="293" y="254"/>
                      <a:pt x="287" y="217"/>
                      <a:pt x="282" y="208"/>
                    </a:cubicBezTo>
                    <a:cubicBezTo>
                      <a:pt x="279" y="211"/>
                      <a:pt x="273" y="222"/>
                      <a:pt x="269" y="229"/>
                    </a:cubicBezTo>
                    <a:cubicBezTo>
                      <a:pt x="258" y="248"/>
                      <a:pt x="245" y="270"/>
                      <a:pt x="228" y="267"/>
                    </a:cubicBezTo>
                    <a:cubicBezTo>
                      <a:pt x="211" y="263"/>
                      <a:pt x="204" y="236"/>
                      <a:pt x="207" y="211"/>
                    </a:cubicBezTo>
                    <a:cubicBezTo>
                      <a:pt x="209" y="187"/>
                      <a:pt x="219" y="173"/>
                      <a:pt x="233" y="173"/>
                    </a:cubicBezTo>
                    <a:cubicBezTo>
                      <a:pt x="256" y="173"/>
                      <a:pt x="287" y="118"/>
                      <a:pt x="287" y="102"/>
                    </a:cubicBezTo>
                    <a:cubicBezTo>
                      <a:pt x="287" y="91"/>
                      <a:pt x="266" y="90"/>
                      <a:pt x="238" y="90"/>
                    </a:cubicBezTo>
                    <a:cubicBezTo>
                      <a:pt x="211" y="90"/>
                      <a:pt x="152" y="94"/>
                      <a:pt x="151" y="94"/>
                    </a:cubicBezTo>
                    <a:lnTo>
                      <a:pt x="150" y="94"/>
                    </a:lnTo>
                    <a:lnTo>
                      <a:pt x="149" y="94"/>
                    </a:lnTo>
                    <a:cubicBezTo>
                      <a:pt x="147" y="93"/>
                      <a:pt x="108" y="78"/>
                      <a:pt x="108" y="52"/>
                    </a:cubicBezTo>
                    <a:cubicBezTo>
                      <a:pt x="108" y="29"/>
                      <a:pt x="93" y="16"/>
                      <a:pt x="64" y="16"/>
                    </a:cubicBezTo>
                    <a:cubicBezTo>
                      <a:pt x="48" y="16"/>
                      <a:pt x="38" y="10"/>
                      <a:pt x="30" y="5"/>
                    </a:cubicBezTo>
                    <a:cubicBezTo>
                      <a:pt x="26" y="2"/>
                      <a:pt x="23" y="0"/>
                      <a:pt x="21" y="0"/>
                    </a:cubicBezTo>
                    <a:cubicBezTo>
                      <a:pt x="17" y="0"/>
                      <a:pt x="12" y="5"/>
                      <a:pt x="5" y="14"/>
                    </a:cubicBezTo>
                    <a:cubicBezTo>
                      <a:pt x="1" y="19"/>
                      <a:pt x="0" y="22"/>
                      <a:pt x="1" y="25"/>
                    </a:cubicBezTo>
                    <a:cubicBezTo>
                      <a:pt x="3" y="32"/>
                      <a:pt x="15" y="38"/>
                      <a:pt x="26" y="43"/>
                    </a:cubicBezTo>
                    <a:cubicBezTo>
                      <a:pt x="43" y="51"/>
                      <a:pt x="62" y="59"/>
                      <a:pt x="56" y="76"/>
                    </a:cubicBezTo>
                    <a:cubicBezTo>
                      <a:pt x="50" y="94"/>
                      <a:pt x="37" y="96"/>
                      <a:pt x="28" y="98"/>
                    </a:cubicBezTo>
                    <a:cubicBezTo>
                      <a:pt x="20" y="100"/>
                      <a:pt x="16" y="101"/>
                      <a:pt x="15" y="108"/>
                    </a:cubicBezTo>
                    <a:cubicBezTo>
                      <a:pt x="11" y="129"/>
                      <a:pt x="20" y="188"/>
                      <a:pt x="33" y="217"/>
                    </a:cubicBezTo>
                    <a:cubicBezTo>
                      <a:pt x="34" y="221"/>
                      <a:pt x="36" y="224"/>
                      <a:pt x="37" y="229"/>
                    </a:cubicBezTo>
                    <a:cubicBezTo>
                      <a:pt x="38" y="230"/>
                      <a:pt x="38" y="232"/>
                      <a:pt x="39" y="233"/>
                    </a:cubicBezTo>
                    <a:cubicBezTo>
                      <a:pt x="40" y="236"/>
                      <a:pt x="41" y="239"/>
                      <a:pt x="42" y="243"/>
                    </a:cubicBezTo>
                    <a:cubicBezTo>
                      <a:pt x="42" y="245"/>
                      <a:pt x="43" y="247"/>
                      <a:pt x="43" y="249"/>
                    </a:cubicBezTo>
                    <a:cubicBezTo>
                      <a:pt x="44" y="252"/>
                      <a:pt x="45" y="255"/>
                      <a:pt x="46" y="259"/>
                    </a:cubicBezTo>
                    <a:cubicBezTo>
                      <a:pt x="47" y="261"/>
                      <a:pt x="47" y="264"/>
                      <a:pt x="48" y="266"/>
                    </a:cubicBezTo>
                    <a:cubicBezTo>
                      <a:pt x="49" y="270"/>
                      <a:pt x="49" y="273"/>
                      <a:pt x="50" y="277"/>
                    </a:cubicBezTo>
                    <a:cubicBezTo>
                      <a:pt x="51" y="280"/>
                      <a:pt x="51" y="282"/>
                      <a:pt x="52" y="285"/>
                    </a:cubicBezTo>
                    <a:cubicBezTo>
                      <a:pt x="53" y="289"/>
                      <a:pt x="53" y="292"/>
                      <a:pt x="54" y="296"/>
                    </a:cubicBezTo>
                    <a:cubicBezTo>
                      <a:pt x="54" y="299"/>
                      <a:pt x="55" y="302"/>
                      <a:pt x="55" y="305"/>
                    </a:cubicBezTo>
                    <a:cubicBezTo>
                      <a:pt x="56" y="309"/>
                      <a:pt x="56" y="312"/>
                      <a:pt x="57" y="316"/>
                    </a:cubicBezTo>
                    <a:cubicBezTo>
                      <a:pt x="57" y="319"/>
                      <a:pt x="58" y="322"/>
                      <a:pt x="58" y="325"/>
                    </a:cubicBezTo>
                    <a:cubicBezTo>
                      <a:pt x="58" y="329"/>
                      <a:pt x="59" y="332"/>
                      <a:pt x="59" y="336"/>
                    </a:cubicBezTo>
                    <a:cubicBezTo>
                      <a:pt x="59" y="339"/>
                      <a:pt x="60" y="342"/>
                      <a:pt x="60" y="345"/>
                    </a:cubicBezTo>
                    <a:cubicBezTo>
                      <a:pt x="60" y="347"/>
                      <a:pt x="60" y="350"/>
                      <a:pt x="60" y="352"/>
                    </a:cubicBezTo>
                    <a:cubicBezTo>
                      <a:pt x="66" y="350"/>
                      <a:pt x="70" y="349"/>
                      <a:pt x="75" y="347"/>
                    </a:cubicBezTo>
                    <a:cubicBezTo>
                      <a:pt x="84" y="343"/>
                      <a:pt x="93" y="340"/>
                      <a:pt x="105" y="340"/>
                    </a:cubicBezTo>
                    <a:cubicBezTo>
                      <a:pt x="141" y="340"/>
                      <a:pt x="159" y="332"/>
                      <a:pt x="160" y="316"/>
                    </a:cubicBezTo>
                    <a:cubicBezTo>
                      <a:pt x="163" y="291"/>
                      <a:pt x="186" y="271"/>
                      <a:pt x="204" y="271"/>
                    </a:cubicBezTo>
                    <a:cubicBezTo>
                      <a:pt x="208" y="271"/>
                      <a:pt x="212" y="272"/>
                      <a:pt x="215" y="274"/>
                    </a:cubicBezTo>
                    <a:cubicBezTo>
                      <a:pt x="235" y="284"/>
                      <a:pt x="258" y="352"/>
                      <a:pt x="259" y="383"/>
                    </a:cubicBezTo>
                    <a:cubicBezTo>
                      <a:pt x="259" y="390"/>
                      <a:pt x="262" y="400"/>
                      <a:pt x="267" y="411"/>
                    </a:cubicBezTo>
                    <a:cubicBezTo>
                      <a:pt x="267" y="411"/>
                      <a:pt x="268" y="411"/>
                      <a:pt x="268" y="410"/>
                    </a:cubicBezTo>
                    <a:cubicBezTo>
                      <a:pt x="269" y="410"/>
                      <a:pt x="270" y="409"/>
                      <a:pt x="271" y="408"/>
                    </a:cubicBezTo>
                    <a:cubicBezTo>
                      <a:pt x="272" y="407"/>
                      <a:pt x="274" y="406"/>
                      <a:pt x="275" y="404"/>
                    </a:cubicBezTo>
                    <a:cubicBezTo>
                      <a:pt x="276" y="404"/>
                      <a:pt x="277" y="403"/>
                      <a:pt x="278" y="402"/>
                    </a:cubicBezTo>
                  </a:path>
                </a:pathLst>
              </a:custGeom>
              <a:grpFill/>
              <a:ln>
                <a:noFill/>
              </a:ln>
              <a:effectLst/>
            </p:spPr>
            <p:txBody>
              <a:bodyPr wrap="none" anchor="ctr"/>
              <a:lstStyle/>
              <a:p>
                <a:endParaRPr lang="en-US">
                  <a:latin typeface="Gudea" panose="02000000000000000000" pitchFamily="50" charset="0"/>
                </a:endParaRPr>
              </a:p>
            </p:txBody>
          </p:sp>
          <p:sp>
            <p:nvSpPr>
              <p:cNvPr id="71" name="Freeform 64">
                <a:extLst>
                  <a:ext uri="{FF2B5EF4-FFF2-40B4-BE49-F238E27FC236}">
                    <a16:creationId xmlns:a16="http://schemas.microsoft.com/office/drawing/2014/main" id="{978F99E6-BEA7-4A32-8278-38345A9F977F}"/>
                  </a:ext>
                </a:extLst>
              </p:cNvPr>
              <p:cNvSpPr>
                <a:spLocks noChangeArrowheads="1"/>
              </p:cNvSpPr>
              <p:nvPr/>
            </p:nvSpPr>
            <p:spPr bwMode="auto">
              <a:xfrm>
                <a:off x="8612019" y="3551135"/>
                <a:ext cx="3758" cy="1879"/>
              </a:xfrm>
              <a:custGeom>
                <a:avLst/>
                <a:gdLst>
                  <a:gd name="T0" fmla="*/ 0 w 7"/>
                  <a:gd name="T1" fmla="*/ 2 h 3"/>
                  <a:gd name="T2" fmla="*/ 6 w 7"/>
                  <a:gd name="T3" fmla="*/ 0 h 3"/>
                  <a:gd name="T4" fmla="*/ 0 w 7"/>
                  <a:gd name="T5" fmla="*/ 1 h 3"/>
                  <a:gd name="T6" fmla="*/ 0 w 7"/>
                  <a:gd name="T7" fmla="*/ 2 h 3"/>
                </a:gdLst>
                <a:ahLst/>
                <a:cxnLst>
                  <a:cxn ang="0">
                    <a:pos x="T0" y="T1"/>
                  </a:cxn>
                  <a:cxn ang="0">
                    <a:pos x="T2" y="T3"/>
                  </a:cxn>
                  <a:cxn ang="0">
                    <a:pos x="T4" y="T5"/>
                  </a:cxn>
                  <a:cxn ang="0">
                    <a:pos x="T6" y="T7"/>
                  </a:cxn>
                </a:cxnLst>
                <a:rect l="0" t="0" r="r" b="b"/>
                <a:pathLst>
                  <a:path w="7" h="3">
                    <a:moveTo>
                      <a:pt x="0" y="2"/>
                    </a:moveTo>
                    <a:lnTo>
                      <a:pt x="6" y="0"/>
                    </a:lnTo>
                    <a:cubicBezTo>
                      <a:pt x="4" y="1"/>
                      <a:pt x="2" y="1"/>
                      <a:pt x="0" y="1"/>
                    </a:cubicBezTo>
                    <a:lnTo>
                      <a:pt x="0" y="2"/>
                    </a:lnTo>
                  </a:path>
                </a:pathLst>
              </a:custGeom>
              <a:grpFill/>
              <a:ln>
                <a:noFill/>
              </a:ln>
              <a:effectLst/>
            </p:spPr>
            <p:txBody>
              <a:bodyPr wrap="none" anchor="ctr"/>
              <a:lstStyle/>
              <a:p>
                <a:endParaRPr lang="en-US">
                  <a:latin typeface="Gudea" panose="02000000000000000000" pitchFamily="50" charset="0"/>
                </a:endParaRPr>
              </a:p>
            </p:txBody>
          </p:sp>
          <p:sp>
            <p:nvSpPr>
              <p:cNvPr id="72" name="Freeform 65">
                <a:extLst>
                  <a:ext uri="{FF2B5EF4-FFF2-40B4-BE49-F238E27FC236}">
                    <a16:creationId xmlns:a16="http://schemas.microsoft.com/office/drawing/2014/main" id="{E932C473-63E3-47BE-899A-4C909198CEB8}"/>
                  </a:ext>
                </a:extLst>
              </p:cNvPr>
              <p:cNvSpPr>
                <a:spLocks noChangeArrowheads="1"/>
              </p:cNvSpPr>
              <p:nvPr/>
            </p:nvSpPr>
            <p:spPr bwMode="auto">
              <a:xfrm>
                <a:off x="8702211" y="3575562"/>
                <a:ext cx="1879" cy="3758"/>
              </a:xfrm>
              <a:custGeom>
                <a:avLst/>
                <a:gdLst>
                  <a:gd name="T0" fmla="*/ 3 w 5"/>
                  <a:gd name="T1" fmla="*/ 7 h 8"/>
                  <a:gd name="T2" fmla="*/ 4 w 5"/>
                  <a:gd name="T3" fmla="*/ 7 h 8"/>
                  <a:gd name="T4" fmla="*/ 0 w 5"/>
                  <a:gd name="T5" fmla="*/ 0 h 8"/>
                  <a:gd name="T6" fmla="*/ 3 w 5"/>
                  <a:gd name="T7" fmla="*/ 7 h 8"/>
                </a:gdLst>
                <a:ahLst/>
                <a:cxnLst>
                  <a:cxn ang="0">
                    <a:pos x="T0" y="T1"/>
                  </a:cxn>
                  <a:cxn ang="0">
                    <a:pos x="T2" y="T3"/>
                  </a:cxn>
                  <a:cxn ang="0">
                    <a:pos x="T4" y="T5"/>
                  </a:cxn>
                  <a:cxn ang="0">
                    <a:pos x="T6" y="T7"/>
                  </a:cxn>
                </a:cxnLst>
                <a:rect l="0" t="0" r="r" b="b"/>
                <a:pathLst>
                  <a:path w="5" h="8">
                    <a:moveTo>
                      <a:pt x="3" y="7"/>
                    </a:moveTo>
                    <a:lnTo>
                      <a:pt x="4" y="7"/>
                    </a:lnTo>
                    <a:cubicBezTo>
                      <a:pt x="2" y="5"/>
                      <a:pt x="1" y="2"/>
                      <a:pt x="0" y="0"/>
                    </a:cubicBezTo>
                    <a:lnTo>
                      <a:pt x="3" y="7"/>
                    </a:lnTo>
                  </a:path>
                </a:pathLst>
              </a:custGeom>
              <a:grpFill/>
              <a:ln>
                <a:noFill/>
              </a:ln>
              <a:effectLst/>
            </p:spPr>
            <p:txBody>
              <a:bodyPr wrap="none" anchor="ctr"/>
              <a:lstStyle/>
              <a:p>
                <a:endParaRPr lang="en-US">
                  <a:latin typeface="Gudea" panose="02000000000000000000" pitchFamily="50" charset="0"/>
                </a:endParaRPr>
              </a:p>
            </p:txBody>
          </p:sp>
          <p:sp>
            <p:nvSpPr>
              <p:cNvPr id="74" name="Freeform 67">
                <a:extLst>
                  <a:ext uri="{FF2B5EF4-FFF2-40B4-BE49-F238E27FC236}">
                    <a16:creationId xmlns:a16="http://schemas.microsoft.com/office/drawing/2014/main" id="{CC0E3BF7-DEAC-45EE-A684-AE10E0AEA59F}"/>
                  </a:ext>
                </a:extLst>
              </p:cNvPr>
              <p:cNvSpPr>
                <a:spLocks noChangeArrowheads="1"/>
              </p:cNvSpPr>
              <p:nvPr/>
            </p:nvSpPr>
            <p:spPr bwMode="auto">
              <a:xfrm>
                <a:off x="8585711" y="2395553"/>
                <a:ext cx="1016553" cy="432169"/>
              </a:xfrm>
              <a:custGeom>
                <a:avLst/>
                <a:gdLst>
                  <a:gd name="T0" fmla="*/ 632 w 2385"/>
                  <a:gd name="T1" fmla="*/ 237 h 1015"/>
                  <a:gd name="T2" fmla="*/ 571 w 2385"/>
                  <a:gd name="T3" fmla="*/ 209 h 1015"/>
                  <a:gd name="T4" fmla="*/ 489 w 2385"/>
                  <a:gd name="T5" fmla="*/ 205 h 1015"/>
                  <a:gd name="T6" fmla="*/ 450 w 2385"/>
                  <a:gd name="T7" fmla="*/ 155 h 1015"/>
                  <a:gd name="T8" fmla="*/ 436 w 2385"/>
                  <a:gd name="T9" fmla="*/ 153 h 1015"/>
                  <a:gd name="T10" fmla="*/ 265 w 2385"/>
                  <a:gd name="T11" fmla="*/ 154 h 1015"/>
                  <a:gd name="T12" fmla="*/ 163 w 2385"/>
                  <a:gd name="T13" fmla="*/ 213 h 1015"/>
                  <a:gd name="T14" fmla="*/ 21 w 2385"/>
                  <a:gd name="T15" fmla="*/ 275 h 1015"/>
                  <a:gd name="T16" fmla="*/ 8 w 2385"/>
                  <a:gd name="T17" fmla="*/ 287 h 1015"/>
                  <a:gd name="T18" fmla="*/ 0 w 2385"/>
                  <a:gd name="T19" fmla="*/ 291 h 1015"/>
                  <a:gd name="T20" fmla="*/ 118 w 2385"/>
                  <a:gd name="T21" fmla="*/ 396 h 1015"/>
                  <a:gd name="T22" fmla="*/ 225 w 2385"/>
                  <a:gd name="T23" fmla="*/ 589 h 1015"/>
                  <a:gd name="T24" fmla="*/ 423 w 2385"/>
                  <a:gd name="T25" fmla="*/ 714 h 1015"/>
                  <a:gd name="T26" fmla="*/ 545 w 2385"/>
                  <a:gd name="T27" fmla="*/ 825 h 1015"/>
                  <a:gd name="T28" fmla="*/ 612 w 2385"/>
                  <a:gd name="T29" fmla="*/ 910 h 1015"/>
                  <a:gd name="T30" fmla="*/ 865 w 2385"/>
                  <a:gd name="T31" fmla="*/ 914 h 1015"/>
                  <a:gd name="T32" fmla="*/ 1054 w 2385"/>
                  <a:gd name="T33" fmla="*/ 958 h 1015"/>
                  <a:gd name="T34" fmla="*/ 1182 w 2385"/>
                  <a:gd name="T35" fmla="*/ 984 h 1015"/>
                  <a:gd name="T36" fmla="*/ 1199 w 2385"/>
                  <a:gd name="T37" fmla="*/ 993 h 1015"/>
                  <a:gd name="T38" fmla="*/ 1271 w 2385"/>
                  <a:gd name="T39" fmla="*/ 991 h 1015"/>
                  <a:gd name="T40" fmla="*/ 1435 w 2385"/>
                  <a:gd name="T41" fmla="*/ 928 h 1015"/>
                  <a:gd name="T42" fmla="*/ 1718 w 2385"/>
                  <a:gd name="T43" fmla="*/ 843 h 1015"/>
                  <a:gd name="T44" fmla="*/ 1783 w 2385"/>
                  <a:gd name="T45" fmla="*/ 690 h 1015"/>
                  <a:gd name="T46" fmla="*/ 2027 w 2385"/>
                  <a:gd name="T47" fmla="*/ 655 h 1015"/>
                  <a:gd name="T48" fmla="*/ 2211 w 2385"/>
                  <a:gd name="T49" fmla="*/ 550 h 1015"/>
                  <a:gd name="T50" fmla="*/ 2354 w 2385"/>
                  <a:gd name="T51" fmla="*/ 539 h 1015"/>
                  <a:gd name="T52" fmla="*/ 2327 w 2385"/>
                  <a:gd name="T53" fmla="*/ 465 h 1015"/>
                  <a:gd name="T54" fmla="*/ 2206 w 2385"/>
                  <a:gd name="T55" fmla="*/ 448 h 1015"/>
                  <a:gd name="T56" fmla="*/ 2089 w 2385"/>
                  <a:gd name="T57" fmla="*/ 439 h 1015"/>
                  <a:gd name="T58" fmla="*/ 2073 w 2385"/>
                  <a:gd name="T59" fmla="*/ 337 h 1015"/>
                  <a:gd name="T60" fmla="*/ 2113 w 2385"/>
                  <a:gd name="T61" fmla="*/ 217 h 1015"/>
                  <a:gd name="T62" fmla="*/ 2094 w 2385"/>
                  <a:gd name="T63" fmla="*/ 216 h 1015"/>
                  <a:gd name="T64" fmla="*/ 1969 w 2385"/>
                  <a:gd name="T65" fmla="*/ 191 h 1015"/>
                  <a:gd name="T66" fmla="*/ 1869 w 2385"/>
                  <a:gd name="T67" fmla="*/ 236 h 1015"/>
                  <a:gd name="T68" fmla="*/ 1742 w 2385"/>
                  <a:gd name="T69" fmla="*/ 278 h 1015"/>
                  <a:gd name="T70" fmla="*/ 1597 w 2385"/>
                  <a:gd name="T71" fmla="*/ 287 h 1015"/>
                  <a:gd name="T72" fmla="*/ 1457 w 2385"/>
                  <a:gd name="T73" fmla="*/ 221 h 1015"/>
                  <a:gd name="T74" fmla="*/ 1345 w 2385"/>
                  <a:gd name="T75" fmla="*/ 181 h 1015"/>
                  <a:gd name="T76" fmla="*/ 1270 w 2385"/>
                  <a:gd name="T77" fmla="*/ 166 h 1015"/>
                  <a:gd name="T78" fmla="*/ 1201 w 2385"/>
                  <a:gd name="T79" fmla="*/ 176 h 1015"/>
                  <a:gd name="T80" fmla="*/ 1136 w 2385"/>
                  <a:gd name="T81" fmla="*/ 201 h 1015"/>
                  <a:gd name="T82" fmla="*/ 1110 w 2385"/>
                  <a:gd name="T83" fmla="*/ 191 h 1015"/>
                  <a:gd name="T84" fmla="*/ 1028 w 2385"/>
                  <a:gd name="T85" fmla="*/ 144 h 1015"/>
                  <a:gd name="T86" fmla="*/ 1021 w 2385"/>
                  <a:gd name="T87" fmla="*/ 97 h 1015"/>
                  <a:gd name="T88" fmla="*/ 892 w 2385"/>
                  <a:gd name="T89" fmla="*/ 36 h 1015"/>
                  <a:gd name="T90" fmla="*/ 774 w 2385"/>
                  <a:gd name="T91" fmla="*/ 12 h 1015"/>
                  <a:gd name="T92" fmla="*/ 727 w 2385"/>
                  <a:gd name="T93" fmla="*/ 49 h 1015"/>
                  <a:gd name="T94" fmla="*/ 719 w 2385"/>
                  <a:gd name="T95" fmla="*/ 198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5" h="1015">
                    <a:moveTo>
                      <a:pt x="692" y="211"/>
                    </a:moveTo>
                    <a:cubicBezTo>
                      <a:pt x="678" y="215"/>
                      <a:pt x="660" y="222"/>
                      <a:pt x="656" y="229"/>
                    </a:cubicBezTo>
                    <a:cubicBezTo>
                      <a:pt x="653" y="235"/>
                      <a:pt x="647" y="238"/>
                      <a:pt x="641" y="238"/>
                    </a:cubicBezTo>
                    <a:cubicBezTo>
                      <a:pt x="638" y="238"/>
                      <a:pt x="635" y="238"/>
                      <a:pt x="632" y="237"/>
                    </a:cubicBezTo>
                    <a:cubicBezTo>
                      <a:pt x="624" y="234"/>
                      <a:pt x="614" y="228"/>
                      <a:pt x="604" y="221"/>
                    </a:cubicBezTo>
                    <a:cubicBezTo>
                      <a:pt x="602" y="220"/>
                      <a:pt x="600" y="219"/>
                      <a:pt x="598" y="218"/>
                    </a:cubicBezTo>
                    <a:cubicBezTo>
                      <a:pt x="597" y="217"/>
                      <a:pt x="595" y="216"/>
                      <a:pt x="594" y="215"/>
                    </a:cubicBezTo>
                    <a:cubicBezTo>
                      <a:pt x="587" y="211"/>
                      <a:pt x="579" y="209"/>
                      <a:pt x="571" y="209"/>
                    </a:cubicBezTo>
                    <a:cubicBezTo>
                      <a:pt x="558" y="209"/>
                      <a:pt x="546" y="214"/>
                      <a:pt x="539" y="219"/>
                    </a:cubicBezTo>
                    <a:cubicBezTo>
                      <a:pt x="537" y="221"/>
                      <a:pt x="534" y="222"/>
                      <a:pt x="530" y="222"/>
                    </a:cubicBezTo>
                    <a:cubicBezTo>
                      <a:pt x="528" y="222"/>
                      <a:pt x="525" y="222"/>
                      <a:pt x="521" y="221"/>
                    </a:cubicBezTo>
                    <a:cubicBezTo>
                      <a:pt x="511" y="218"/>
                      <a:pt x="500" y="211"/>
                      <a:pt x="489" y="205"/>
                    </a:cubicBezTo>
                    <a:cubicBezTo>
                      <a:pt x="482" y="201"/>
                      <a:pt x="474" y="196"/>
                      <a:pt x="471" y="196"/>
                    </a:cubicBezTo>
                    <a:cubicBezTo>
                      <a:pt x="469" y="195"/>
                      <a:pt x="467" y="194"/>
                      <a:pt x="466" y="193"/>
                    </a:cubicBezTo>
                    <a:cubicBezTo>
                      <a:pt x="461" y="188"/>
                      <a:pt x="458" y="179"/>
                      <a:pt x="455" y="170"/>
                    </a:cubicBezTo>
                    <a:cubicBezTo>
                      <a:pt x="453" y="165"/>
                      <a:pt x="451" y="159"/>
                      <a:pt x="450" y="155"/>
                    </a:cubicBezTo>
                    <a:cubicBezTo>
                      <a:pt x="449" y="154"/>
                      <a:pt x="448" y="153"/>
                      <a:pt x="448" y="153"/>
                    </a:cubicBezTo>
                    <a:cubicBezTo>
                      <a:pt x="448" y="153"/>
                      <a:pt x="446" y="153"/>
                      <a:pt x="445" y="153"/>
                    </a:cubicBezTo>
                    <a:cubicBezTo>
                      <a:pt x="443" y="153"/>
                      <a:pt x="442" y="153"/>
                      <a:pt x="441" y="153"/>
                    </a:cubicBezTo>
                    <a:cubicBezTo>
                      <a:pt x="439" y="153"/>
                      <a:pt x="437" y="153"/>
                      <a:pt x="436" y="153"/>
                    </a:cubicBezTo>
                    <a:cubicBezTo>
                      <a:pt x="409" y="150"/>
                      <a:pt x="354" y="139"/>
                      <a:pt x="340" y="135"/>
                    </a:cubicBezTo>
                    <a:cubicBezTo>
                      <a:pt x="336" y="133"/>
                      <a:pt x="329" y="133"/>
                      <a:pt x="323" y="133"/>
                    </a:cubicBezTo>
                    <a:cubicBezTo>
                      <a:pt x="305" y="133"/>
                      <a:pt x="294" y="137"/>
                      <a:pt x="293" y="140"/>
                    </a:cubicBezTo>
                    <a:cubicBezTo>
                      <a:pt x="290" y="149"/>
                      <a:pt x="278" y="151"/>
                      <a:pt x="265" y="154"/>
                    </a:cubicBezTo>
                    <a:cubicBezTo>
                      <a:pt x="256" y="156"/>
                      <a:pt x="243" y="159"/>
                      <a:pt x="241" y="163"/>
                    </a:cubicBezTo>
                    <a:cubicBezTo>
                      <a:pt x="236" y="172"/>
                      <a:pt x="225" y="178"/>
                      <a:pt x="213" y="184"/>
                    </a:cubicBezTo>
                    <a:cubicBezTo>
                      <a:pt x="204" y="188"/>
                      <a:pt x="195" y="193"/>
                      <a:pt x="191" y="198"/>
                    </a:cubicBezTo>
                    <a:cubicBezTo>
                      <a:pt x="185" y="205"/>
                      <a:pt x="174" y="209"/>
                      <a:pt x="163" y="213"/>
                    </a:cubicBezTo>
                    <a:cubicBezTo>
                      <a:pt x="150" y="217"/>
                      <a:pt x="137" y="221"/>
                      <a:pt x="133" y="231"/>
                    </a:cubicBezTo>
                    <a:cubicBezTo>
                      <a:pt x="123" y="252"/>
                      <a:pt x="82" y="262"/>
                      <a:pt x="58" y="266"/>
                    </a:cubicBezTo>
                    <a:cubicBezTo>
                      <a:pt x="47" y="268"/>
                      <a:pt x="39" y="269"/>
                      <a:pt x="32" y="271"/>
                    </a:cubicBezTo>
                    <a:cubicBezTo>
                      <a:pt x="28" y="273"/>
                      <a:pt x="24" y="274"/>
                      <a:pt x="21" y="275"/>
                    </a:cubicBezTo>
                    <a:cubicBezTo>
                      <a:pt x="12" y="279"/>
                      <a:pt x="11" y="281"/>
                      <a:pt x="11" y="281"/>
                    </a:cubicBezTo>
                    <a:cubicBezTo>
                      <a:pt x="11" y="282"/>
                      <a:pt x="11" y="283"/>
                      <a:pt x="10" y="284"/>
                    </a:cubicBezTo>
                    <a:lnTo>
                      <a:pt x="10" y="285"/>
                    </a:lnTo>
                    <a:cubicBezTo>
                      <a:pt x="9" y="286"/>
                      <a:pt x="9" y="286"/>
                      <a:pt x="8" y="287"/>
                    </a:cubicBezTo>
                    <a:cubicBezTo>
                      <a:pt x="8" y="288"/>
                      <a:pt x="7" y="288"/>
                      <a:pt x="6" y="288"/>
                    </a:cubicBezTo>
                    <a:cubicBezTo>
                      <a:pt x="6" y="289"/>
                      <a:pt x="5" y="289"/>
                      <a:pt x="4" y="290"/>
                    </a:cubicBezTo>
                    <a:cubicBezTo>
                      <a:pt x="3" y="290"/>
                      <a:pt x="2" y="290"/>
                      <a:pt x="1" y="290"/>
                    </a:cubicBezTo>
                    <a:lnTo>
                      <a:pt x="0" y="291"/>
                    </a:lnTo>
                    <a:cubicBezTo>
                      <a:pt x="0" y="291"/>
                      <a:pt x="0" y="292"/>
                      <a:pt x="0" y="293"/>
                    </a:cubicBezTo>
                    <a:cubicBezTo>
                      <a:pt x="7" y="329"/>
                      <a:pt x="19" y="337"/>
                      <a:pt x="35" y="347"/>
                    </a:cubicBezTo>
                    <a:cubicBezTo>
                      <a:pt x="41" y="350"/>
                      <a:pt x="47" y="354"/>
                      <a:pt x="53" y="360"/>
                    </a:cubicBezTo>
                    <a:cubicBezTo>
                      <a:pt x="75" y="378"/>
                      <a:pt x="95" y="394"/>
                      <a:pt x="118" y="396"/>
                    </a:cubicBezTo>
                    <a:cubicBezTo>
                      <a:pt x="146" y="398"/>
                      <a:pt x="186" y="430"/>
                      <a:pt x="189" y="454"/>
                    </a:cubicBezTo>
                    <a:cubicBezTo>
                      <a:pt x="192" y="474"/>
                      <a:pt x="214" y="497"/>
                      <a:pt x="228" y="508"/>
                    </a:cubicBezTo>
                    <a:cubicBezTo>
                      <a:pt x="239" y="517"/>
                      <a:pt x="235" y="536"/>
                      <a:pt x="230" y="556"/>
                    </a:cubicBezTo>
                    <a:cubicBezTo>
                      <a:pt x="228" y="567"/>
                      <a:pt x="225" y="579"/>
                      <a:pt x="225" y="589"/>
                    </a:cubicBezTo>
                    <a:cubicBezTo>
                      <a:pt x="225" y="603"/>
                      <a:pt x="218" y="613"/>
                      <a:pt x="212" y="620"/>
                    </a:cubicBezTo>
                    <a:cubicBezTo>
                      <a:pt x="204" y="630"/>
                      <a:pt x="199" y="636"/>
                      <a:pt x="207" y="648"/>
                    </a:cubicBezTo>
                    <a:cubicBezTo>
                      <a:pt x="221" y="672"/>
                      <a:pt x="333" y="688"/>
                      <a:pt x="374" y="688"/>
                    </a:cubicBezTo>
                    <a:cubicBezTo>
                      <a:pt x="399" y="688"/>
                      <a:pt x="414" y="704"/>
                      <a:pt x="423" y="714"/>
                    </a:cubicBezTo>
                    <a:cubicBezTo>
                      <a:pt x="426" y="718"/>
                      <a:pt x="430" y="722"/>
                      <a:pt x="432" y="722"/>
                    </a:cubicBezTo>
                    <a:cubicBezTo>
                      <a:pt x="445" y="724"/>
                      <a:pt x="452" y="733"/>
                      <a:pt x="459" y="741"/>
                    </a:cubicBezTo>
                    <a:cubicBezTo>
                      <a:pt x="465" y="748"/>
                      <a:pt x="471" y="755"/>
                      <a:pt x="481" y="757"/>
                    </a:cubicBezTo>
                    <a:cubicBezTo>
                      <a:pt x="515" y="764"/>
                      <a:pt x="536" y="786"/>
                      <a:pt x="545" y="825"/>
                    </a:cubicBezTo>
                    <a:cubicBezTo>
                      <a:pt x="546" y="828"/>
                      <a:pt x="546" y="831"/>
                      <a:pt x="547" y="834"/>
                    </a:cubicBezTo>
                    <a:cubicBezTo>
                      <a:pt x="554" y="854"/>
                      <a:pt x="565" y="867"/>
                      <a:pt x="573" y="878"/>
                    </a:cubicBezTo>
                    <a:cubicBezTo>
                      <a:pt x="581" y="887"/>
                      <a:pt x="587" y="895"/>
                      <a:pt x="589" y="904"/>
                    </a:cubicBezTo>
                    <a:cubicBezTo>
                      <a:pt x="590" y="908"/>
                      <a:pt x="598" y="910"/>
                      <a:pt x="612" y="910"/>
                    </a:cubicBezTo>
                    <a:cubicBezTo>
                      <a:pt x="619" y="910"/>
                      <a:pt x="627" y="909"/>
                      <a:pt x="635" y="909"/>
                    </a:cubicBezTo>
                    <a:cubicBezTo>
                      <a:pt x="651" y="908"/>
                      <a:pt x="669" y="908"/>
                      <a:pt x="682" y="909"/>
                    </a:cubicBezTo>
                    <a:cubicBezTo>
                      <a:pt x="702" y="912"/>
                      <a:pt x="740" y="912"/>
                      <a:pt x="776" y="912"/>
                    </a:cubicBezTo>
                    <a:cubicBezTo>
                      <a:pt x="814" y="912"/>
                      <a:pt x="849" y="912"/>
                      <a:pt x="865" y="914"/>
                    </a:cubicBezTo>
                    <a:cubicBezTo>
                      <a:pt x="872" y="915"/>
                      <a:pt x="882" y="916"/>
                      <a:pt x="893" y="917"/>
                    </a:cubicBezTo>
                    <a:cubicBezTo>
                      <a:pt x="927" y="919"/>
                      <a:pt x="974" y="922"/>
                      <a:pt x="1005" y="945"/>
                    </a:cubicBezTo>
                    <a:cubicBezTo>
                      <a:pt x="1012" y="950"/>
                      <a:pt x="1019" y="954"/>
                      <a:pt x="1025" y="956"/>
                    </a:cubicBezTo>
                    <a:cubicBezTo>
                      <a:pt x="1037" y="960"/>
                      <a:pt x="1046" y="959"/>
                      <a:pt x="1054" y="958"/>
                    </a:cubicBezTo>
                    <a:cubicBezTo>
                      <a:pt x="1058" y="958"/>
                      <a:pt x="1061" y="958"/>
                      <a:pt x="1065" y="958"/>
                    </a:cubicBezTo>
                    <a:cubicBezTo>
                      <a:pt x="1071" y="958"/>
                      <a:pt x="1079" y="959"/>
                      <a:pt x="1088" y="964"/>
                    </a:cubicBezTo>
                    <a:cubicBezTo>
                      <a:pt x="1112" y="978"/>
                      <a:pt x="1131" y="987"/>
                      <a:pt x="1163" y="983"/>
                    </a:cubicBezTo>
                    <a:cubicBezTo>
                      <a:pt x="1171" y="982"/>
                      <a:pt x="1177" y="982"/>
                      <a:pt x="1182" y="984"/>
                    </a:cubicBezTo>
                    <a:cubicBezTo>
                      <a:pt x="1182" y="984"/>
                      <a:pt x="1182" y="984"/>
                      <a:pt x="1183" y="984"/>
                    </a:cubicBezTo>
                    <a:cubicBezTo>
                      <a:pt x="1186" y="985"/>
                      <a:pt x="1189" y="986"/>
                      <a:pt x="1191" y="988"/>
                    </a:cubicBezTo>
                    <a:lnTo>
                      <a:pt x="1192" y="988"/>
                    </a:lnTo>
                    <a:cubicBezTo>
                      <a:pt x="1194" y="990"/>
                      <a:pt x="1197" y="991"/>
                      <a:pt x="1199" y="993"/>
                    </a:cubicBezTo>
                    <a:lnTo>
                      <a:pt x="1199" y="994"/>
                    </a:lnTo>
                    <a:cubicBezTo>
                      <a:pt x="1201" y="996"/>
                      <a:pt x="1203" y="998"/>
                      <a:pt x="1205" y="1000"/>
                    </a:cubicBezTo>
                    <a:cubicBezTo>
                      <a:pt x="1210" y="1006"/>
                      <a:pt x="1215" y="1011"/>
                      <a:pt x="1224" y="1012"/>
                    </a:cubicBezTo>
                    <a:cubicBezTo>
                      <a:pt x="1234" y="1014"/>
                      <a:pt x="1251" y="1005"/>
                      <a:pt x="1271" y="991"/>
                    </a:cubicBezTo>
                    <a:cubicBezTo>
                      <a:pt x="1274" y="990"/>
                      <a:pt x="1277" y="988"/>
                      <a:pt x="1281" y="986"/>
                    </a:cubicBezTo>
                    <a:cubicBezTo>
                      <a:pt x="1296" y="975"/>
                      <a:pt x="1313" y="964"/>
                      <a:pt x="1333" y="954"/>
                    </a:cubicBezTo>
                    <a:cubicBezTo>
                      <a:pt x="1339" y="951"/>
                      <a:pt x="1346" y="947"/>
                      <a:pt x="1353" y="944"/>
                    </a:cubicBezTo>
                    <a:cubicBezTo>
                      <a:pt x="1377" y="933"/>
                      <a:pt x="1404" y="928"/>
                      <a:pt x="1435" y="928"/>
                    </a:cubicBezTo>
                    <a:cubicBezTo>
                      <a:pt x="1464" y="928"/>
                      <a:pt x="1492" y="932"/>
                      <a:pt x="1512" y="936"/>
                    </a:cubicBezTo>
                    <a:cubicBezTo>
                      <a:pt x="1518" y="937"/>
                      <a:pt x="1523" y="938"/>
                      <a:pt x="1528" y="939"/>
                    </a:cubicBezTo>
                    <a:cubicBezTo>
                      <a:pt x="1562" y="943"/>
                      <a:pt x="1623" y="923"/>
                      <a:pt x="1661" y="882"/>
                    </a:cubicBezTo>
                    <a:cubicBezTo>
                      <a:pt x="1679" y="860"/>
                      <a:pt x="1701" y="851"/>
                      <a:pt x="1718" y="843"/>
                    </a:cubicBezTo>
                    <a:cubicBezTo>
                      <a:pt x="1737" y="835"/>
                      <a:pt x="1750" y="829"/>
                      <a:pt x="1753" y="811"/>
                    </a:cubicBezTo>
                    <a:cubicBezTo>
                      <a:pt x="1755" y="795"/>
                      <a:pt x="1747" y="784"/>
                      <a:pt x="1740" y="772"/>
                    </a:cubicBezTo>
                    <a:cubicBezTo>
                      <a:pt x="1731" y="758"/>
                      <a:pt x="1721" y="742"/>
                      <a:pt x="1734" y="720"/>
                    </a:cubicBezTo>
                    <a:cubicBezTo>
                      <a:pt x="1748" y="696"/>
                      <a:pt x="1768" y="690"/>
                      <a:pt x="1783" y="690"/>
                    </a:cubicBezTo>
                    <a:cubicBezTo>
                      <a:pt x="1794" y="690"/>
                      <a:pt x="1805" y="693"/>
                      <a:pt x="1815" y="698"/>
                    </a:cubicBezTo>
                    <a:cubicBezTo>
                      <a:pt x="1826" y="704"/>
                      <a:pt x="1845" y="709"/>
                      <a:pt x="1867" y="709"/>
                    </a:cubicBezTo>
                    <a:cubicBezTo>
                      <a:pt x="1891" y="709"/>
                      <a:pt x="1913" y="703"/>
                      <a:pt x="1932" y="689"/>
                    </a:cubicBezTo>
                    <a:cubicBezTo>
                      <a:pt x="1974" y="660"/>
                      <a:pt x="1996" y="658"/>
                      <a:pt x="2027" y="655"/>
                    </a:cubicBezTo>
                    <a:cubicBezTo>
                      <a:pt x="2033" y="655"/>
                      <a:pt x="2040" y="654"/>
                      <a:pt x="2048" y="654"/>
                    </a:cubicBezTo>
                    <a:cubicBezTo>
                      <a:pt x="2074" y="651"/>
                      <a:pt x="2080" y="639"/>
                      <a:pt x="2090" y="622"/>
                    </a:cubicBezTo>
                    <a:cubicBezTo>
                      <a:pt x="2096" y="613"/>
                      <a:pt x="2102" y="602"/>
                      <a:pt x="2113" y="591"/>
                    </a:cubicBezTo>
                    <a:cubicBezTo>
                      <a:pt x="2147" y="557"/>
                      <a:pt x="2185" y="550"/>
                      <a:pt x="2211" y="550"/>
                    </a:cubicBezTo>
                    <a:cubicBezTo>
                      <a:pt x="2222" y="550"/>
                      <a:pt x="2235" y="545"/>
                      <a:pt x="2250" y="540"/>
                    </a:cubicBezTo>
                    <a:cubicBezTo>
                      <a:pt x="2265" y="534"/>
                      <a:pt x="2281" y="529"/>
                      <a:pt x="2296" y="529"/>
                    </a:cubicBezTo>
                    <a:cubicBezTo>
                      <a:pt x="2301" y="529"/>
                      <a:pt x="2306" y="529"/>
                      <a:pt x="2311" y="531"/>
                    </a:cubicBezTo>
                    <a:cubicBezTo>
                      <a:pt x="2326" y="536"/>
                      <a:pt x="2342" y="539"/>
                      <a:pt x="2354" y="539"/>
                    </a:cubicBezTo>
                    <a:cubicBezTo>
                      <a:pt x="2357" y="539"/>
                      <a:pt x="2360" y="538"/>
                      <a:pt x="2363" y="538"/>
                    </a:cubicBezTo>
                    <a:cubicBezTo>
                      <a:pt x="2365" y="538"/>
                      <a:pt x="2367" y="537"/>
                      <a:pt x="2370" y="537"/>
                    </a:cubicBezTo>
                    <a:cubicBezTo>
                      <a:pt x="2376" y="535"/>
                      <a:pt x="2381" y="532"/>
                      <a:pt x="2382" y="525"/>
                    </a:cubicBezTo>
                    <a:cubicBezTo>
                      <a:pt x="2384" y="513"/>
                      <a:pt x="2351" y="486"/>
                      <a:pt x="2327" y="465"/>
                    </a:cubicBezTo>
                    <a:cubicBezTo>
                      <a:pt x="2310" y="451"/>
                      <a:pt x="2294" y="438"/>
                      <a:pt x="2285" y="427"/>
                    </a:cubicBezTo>
                    <a:cubicBezTo>
                      <a:pt x="2275" y="416"/>
                      <a:pt x="2264" y="413"/>
                      <a:pt x="2256" y="413"/>
                    </a:cubicBezTo>
                    <a:cubicBezTo>
                      <a:pt x="2241" y="413"/>
                      <a:pt x="2226" y="422"/>
                      <a:pt x="2221" y="435"/>
                    </a:cubicBezTo>
                    <a:cubicBezTo>
                      <a:pt x="2218" y="444"/>
                      <a:pt x="2213" y="448"/>
                      <a:pt x="2206" y="448"/>
                    </a:cubicBezTo>
                    <a:cubicBezTo>
                      <a:pt x="2200" y="448"/>
                      <a:pt x="2194" y="445"/>
                      <a:pt x="2186" y="442"/>
                    </a:cubicBezTo>
                    <a:cubicBezTo>
                      <a:pt x="2175" y="436"/>
                      <a:pt x="2161" y="429"/>
                      <a:pt x="2142" y="429"/>
                    </a:cubicBezTo>
                    <a:cubicBezTo>
                      <a:pt x="2126" y="429"/>
                      <a:pt x="2116" y="433"/>
                      <a:pt x="2107" y="435"/>
                    </a:cubicBezTo>
                    <a:cubicBezTo>
                      <a:pt x="2101" y="437"/>
                      <a:pt x="2095" y="439"/>
                      <a:pt x="2089" y="439"/>
                    </a:cubicBezTo>
                    <a:cubicBezTo>
                      <a:pt x="2080" y="439"/>
                      <a:pt x="2070" y="434"/>
                      <a:pt x="2059" y="423"/>
                    </a:cubicBezTo>
                    <a:cubicBezTo>
                      <a:pt x="2049" y="412"/>
                      <a:pt x="2045" y="402"/>
                      <a:pt x="2047" y="393"/>
                    </a:cubicBezTo>
                    <a:cubicBezTo>
                      <a:pt x="2050" y="382"/>
                      <a:pt x="2061" y="377"/>
                      <a:pt x="2068" y="375"/>
                    </a:cubicBezTo>
                    <a:lnTo>
                      <a:pt x="2073" y="337"/>
                    </a:lnTo>
                    <a:lnTo>
                      <a:pt x="2131" y="221"/>
                    </a:lnTo>
                    <a:cubicBezTo>
                      <a:pt x="2130" y="221"/>
                      <a:pt x="2128" y="220"/>
                      <a:pt x="2127" y="220"/>
                    </a:cubicBezTo>
                    <a:cubicBezTo>
                      <a:pt x="2125" y="220"/>
                      <a:pt x="2122" y="219"/>
                      <a:pt x="2120" y="218"/>
                    </a:cubicBezTo>
                    <a:cubicBezTo>
                      <a:pt x="2117" y="218"/>
                      <a:pt x="2115" y="218"/>
                      <a:pt x="2113" y="217"/>
                    </a:cubicBezTo>
                    <a:cubicBezTo>
                      <a:pt x="2109" y="217"/>
                      <a:pt x="2106" y="217"/>
                      <a:pt x="2103" y="216"/>
                    </a:cubicBezTo>
                    <a:cubicBezTo>
                      <a:pt x="2102" y="216"/>
                      <a:pt x="2101" y="216"/>
                      <a:pt x="2100" y="216"/>
                    </a:cubicBezTo>
                    <a:cubicBezTo>
                      <a:pt x="2098" y="216"/>
                      <a:pt x="2097" y="216"/>
                      <a:pt x="2095" y="216"/>
                    </a:cubicBezTo>
                    <a:lnTo>
                      <a:pt x="2094" y="216"/>
                    </a:lnTo>
                    <a:cubicBezTo>
                      <a:pt x="2091" y="217"/>
                      <a:pt x="2088" y="217"/>
                      <a:pt x="2086" y="218"/>
                    </a:cubicBezTo>
                    <a:cubicBezTo>
                      <a:pt x="2080" y="220"/>
                      <a:pt x="2072" y="221"/>
                      <a:pt x="2063" y="221"/>
                    </a:cubicBezTo>
                    <a:cubicBezTo>
                      <a:pt x="2046" y="221"/>
                      <a:pt x="2017" y="217"/>
                      <a:pt x="2013" y="201"/>
                    </a:cubicBezTo>
                    <a:cubicBezTo>
                      <a:pt x="2012" y="197"/>
                      <a:pt x="1996" y="191"/>
                      <a:pt x="1969" y="191"/>
                    </a:cubicBezTo>
                    <a:cubicBezTo>
                      <a:pt x="1950" y="191"/>
                      <a:pt x="1933" y="195"/>
                      <a:pt x="1927" y="199"/>
                    </a:cubicBezTo>
                    <a:cubicBezTo>
                      <a:pt x="1920" y="204"/>
                      <a:pt x="1910" y="209"/>
                      <a:pt x="1900" y="214"/>
                    </a:cubicBezTo>
                    <a:cubicBezTo>
                      <a:pt x="1889" y="220"/>
                      <a:pt x="1874" y="227"/>
                      <a:pt x="1870" y="233"/>
                    </a:cubicBezTo>
                    <a:cubicBezTo>
                      <a:pt x="1869" y="234"/>
                      <a:pt x="1869" y="235"/>
                      <a:pt x="1869" y="236"/>
                    </a:cubicBezTo>
                    <a:cubicBezTo>
                      <a:pt x="1867" y="249"/>
                      <a:pt x="1849" y="252"/>
                      <a:pt x="1833" y="255"/>
                    </a:cubicBezTo>
                    <a:cubicBezTo>
                      <a:pt x="1822" y="257"/>
                      <a:pt x="1811" y="258"/>
                      <a:pt x="1805" y="262"/>
                    </a:cubicBezTo>
                    <a:cubicBezTo>
                      <a:pt x="1797" y="268"/>
                      <a:pt x="1777" y="272"/>
                      <a:pt x="1748" y="277"/>
                    </a:cubicBezTo>
                    <a:cubicBezTo>
                      <a:pt x="1746" y="277"/>
                      <a:pt x="1744" y="277"/>
                      <a:pt x="1742" y="278"/>
                    </a:cubicBezTo>
                    <a:cubicBezTo>
                      <a:pt x="1728" y="280"/>
                      <a:pt x="1712" y="283"/>
                      <a:pt x="1708" y="285"/>
                    </a:cubicBezTo>
                    <a:cubicBezTo>
                      <a:pt x="1708" y="286"/>
                      <a:pt x="1707" y="286"/>
                      <a:pt x="1707" y="287"/>
                    </a:cubicBezTo>
                    <a:cubicBezTo>
                      <a:pt x="1704" y="291"/>
                      <a:pt x="1693" y="296"/>
                      <a:pt x="1652" y="296"/>
                    </a:cubicBezTo>
                    <a:cubicBezTo>
                      <a:pt x="1636" y="296"/>
                      <a:pt x="1607" y="295"/>
                      <a:pt x="1597" y="287"/>
                    </a:cubicBezTo>
                    <a:cubicBezTo>
                      <a:pt x="1593" y="283"/>
                      <a:pt x="1574" y="283"/>
                      <a:pt x="1558" y="282"/>
                    </a:cubicBezTo>
                    <a:cubicBezTo>
                      <a:pt x="1531" y="281"/>
                      <a:pt x="1505" y="280"/>
                      <a:pt x="1499" y="267"/>
                    </a:cubicBezTo>
                    <a:cubicBezTo>
                      <a:pt x="1495" y="260"/>
                      <a:pt x="1487" y="254"/>
                      <a:pt x="1479" y="248"/>
                    </a:cubicBezTo>
                    <a:cubicBezTo>
                      <a:pt x="1468" y="241"/>
                      <a:pt x="1457" y="233"/>
                      <a:pt x="1457" y="221"/>
                    </a:cubicBezTo>
                    <a:cubicBezTo>
                      <a:pt x="1457" y="218"/>
                      <a:pt x="1438" y="213"/>
                      <a:pt x="1430" y="211"/>
                    </a:cubicBezTo>
                    <a:cubicBezTo>
                      <a:pt x="1413" y="207"/>
                      <a:pt x="1399" y="204"/>
                      <a:pt x="1395" y="195"/>
                    </a:cubicBezTo>
                    <a:cubicBezTo>
                      <a:pt x="1391" y="188"/>
                      <a:pt x="1366" y="181"/>
                      <a:pt x="1350" y="181"/>
                    </a:cubicBezTo>
                    <a:cubicBezTo>
                      <a:pt x="1346" y="181"/>
                      <a:pt x="1345" y="181"/>
                      <a:pt x="1345" y="181"/>
                    </a:cubicBezTo>
                    <a:cubicBezTo>
                      <a:pt x="1343" y="182"/>
                      <a:pt x="1341" y="183"/>
                      <a:pt x="1338" y="183"/>
                    </a:cubicBezTo>
                    <a:cubicBezTo>
                      <a:pt x="1335" y="183"/>
                      <a:pt x="1332" y="183"/>
                      <a:pt x="1329" y="182"/>
                    </a:cubicBezTo>
                    <a:cubicBezTo>
                      <a:pt x="1319" y="180"/>
                      <a:pt x="1306" y="176"/>
                      <a:pt x="1293" y="173"/>
                    </a:cubicBezTo>
                    <a:cubicBezTo>
                      <a:pt x="1284" y="170"/>
                      <a:pt x="1275" y="167"/>
                      <a:pt x="1270" y="166"/>
                    </a:cubicBezTo>
                    <a:cubicBezTo>
                      <a:pt x="1269" y="166"/>
                      <a:pt x="1266" y="166"/>
                      <a:pt x="1263" y="166"/>
                    </a:cubicBezTo>
                    <a:cubicBezTo>
                      <a:pt x="1255" y="167"/>
                      <a:pt x="1242" y="169"/>
                      <a:pt x="1231" y="171"/>
                    </a:cubicBezTo>
                    <a:cubicBezTo>
                      <a:pt x="1222" y="173"/>
                      <a:pt x="1213" y="175"/>
                      <a:pt x="1207" y="175"/>
                    </a:cubicBezTo>
                    <a:cubicBezTo>
                      <a:pt x="1205" y="175"/>
                      <a:pt x="1203" y="176"/>
                      <a:pt x="1201" y="176"/>
                    </a:cubicBezTo>
                    <a:cubicBezTo>
                      <a:pt x="1196" y="176"/>
                      <a:pt x="1187" y="182"/>
                      <a:pt x="1178" y="188"/>
                    </a:cubicBezTo>
                    <a:cubicBezTo>
                      <a:pt x="1168" y="194"/>
                      <a:pt x="1157" y="201"/>
                      <a:pt x="1148" y="203"/>
                    </a:cubicBezTo>
                    <a:cubicBezTo>
                      <a:pt x="1146" y="203"/>
                      <a:pt x="1143" y="203"/>
                      <a:pt x="1140" y="202"/>
                    </a:cubicBezTo>
                    <a:cubicBezTo>
                      <a:pt x="1139" y="202"/>
                      <a:pt x="1137" y="201"/>
                      <a:pt x="1136" y="201"/>
                    </a:cubicBezTo>
                    <a:cubicBezTo>
                      <a:pt x="1134" y="201"/>
                      <a:pt x="1133" y="200"/>
                      <a:pt x="1131" y="200"/>
                    </a:cubicBezTo>
                    <a:lnTo>
                      <a:pt x="1130" y="199"/>
                    </a:lnTo>
                    <a:cubicBezTo>
                      <a:pt x="1127" y="198"/>
                      <a:pt x="1124" y="197"/>
                      <a:pt x="1121" y="196"/>
                    </a:cubicBezTo>
                    <a:cubicBezTo>
                      <a:pt x="1117" y="194"/>
                      <a:pt x="1114" y="193"/>
                      <a:pt x="1110" y="191"/>
                    </a:cubicBezTo>
                    <a:cubicBezTo>
                      <a:pt x="1102" y="188"/>
                      <a:pt x="1094" y="184"/>
                      <a:pt x="1088" y="182"/>
                    </a:cubicBezTo>
                    <a:cubicBezTo>
                      <a:pt x="1086" y="182"/>
                      <a:pt x="1085" y="181"/>
                      <a:pt x="1083" y="181"/>
                    </a:cubicBezTo>
                    <a:cubicBezTo>
                      <a:pt x="1081" y="183"/>
                      <a:pt x="1079" y="183"/>
                      <a:pt x="1076" y="183"/>
                    </a:cubicBezTo>
                    <a:cubicBezTo>
                      <a:pt x="1062" y="183"/>
                      <a:pt x="1037" y="156"/>
                      <a:pt x="1028" y="144"/>
                    </a:cubicBezTo>
                    <a:cubicBezTo>
                      <a:pt x="1026" y="142"/>
                      <a:pt x="1024" y="139"/>
                      <a:pt x="1023" y="136"/>
                    </a:cubicBezTo>
                    <a:cubicBezTo>
                      <a:pt x="1021" y="131"/>
                      <a:pt x="1021" y="124"/>
                      <a:pt x="1021" y="116"/>
                    </a:cubicBezTo>
                    <a:cubicBezTo>
                      <a:pt x="1021" y="113"/>
                      <a:pt x="1021" y="109"/>
                      <a:pt x="1021" y="105"/>
                    </a:cubicBezTo>
                    <a:cubicBezTo>
                      <a:pt x="1021" y="103"/>
                      <a:pt x="1021" y="100"/>
                      <a:pt x="1021" y="97"/>
                    </a:cubicBezTo>
                    <a:cubicBezTo>
                      <a:pt x="1021" y="89"/>
                      <a:pt x="1021" y="82"/>
                      <a:pt x="1018" y="78"/>
                    </a:cubicBezTo>
                    <a:cubicBezTo>
                      <a:pt x="1014" y="72"/>
                      <a:pt x="995" y="69"/>
                      <a:pt x="980" y="66"/>
                    </a:cubicBezTo>
                    <a:cubicBezTo>
                      <a:pt x="966" y="64"/>
                      <a:pt x="953" y="62"/>
                      <a:pt x="946" y="57"/>
                    </a:cubicBezTo>
                    <a:cubicBezTo>
                      <a:pt x="935" y="51"/>
                      <a:pt x="908" y="36"/>
                      <a:pt x="892" y="36"/>
                    </a:cubicBezTo>
                    <a:cubicBezTo>
                      <a:pt x="879" y="36"/>
                      <a:pt x="850" y="32"/>
                      <a:pt x="841" y="23"/>
                    </a:cubicBezTo>
                    <a:cubicBezTo>
                      <a:pt x="840" y="22"/>
                      <a:pt x="839" y="21"/>
                      <a:pt x="838" y="21"/>
                    </a:cubicBezTo>
                    <a:cubicBezTo>
                      <a:pt x="829" y="16"/>
                      <a:pt x="806" y="7"/>
                      <a:pt x="787" y="2"/>
                    </a:cubicBezTo>
                    <a:cubicBezTo>
                      <a:pt x="781" y="0"/>
                      <a:pt x="779" y="3"/>
                      <a:pt x="774" y="12"/>
                    </a:cubicBezTo>
                    <a:cubicBezTo>
                      <a:pt x="772" y="17"/>
                      <a:pt x="769" y="21"/>
                      <a:pt x="766" y="25"/>
                    </a:cubicBezTo>
                    <a:cubicBezTo>
                      <a:pt x="761" y="29"/>
                      <a:pt x="755" y="32"/>
                      <a:pt x="748" y="35"/>
                    </a:cubicBezTo>
                    <a:cubicBezTo>
                      <a:pt x="741" y="38"/>
                      <a:pt x="733" y="41"/>
                      <a:pt x="729" y="45"/>
                    </a:cubicBezTo>
                    <a:cubicBezTo>
                      <a:pt x="728" y="46"/>
                      <a:pt x="727" y="48"/>
                      <a:pt x="727" y="49"/>
                    </a:cubicBezTo>
                    <a:cubicBezTo>
                      <a:pt x="724" y="58"/>
                      <a:pt x="715" y="64"/>
                      <a:pt x="708" y="69"/>
                    </a:cubicBezTo>
                    <a:cubicBezTo>
                      <a:pt x="698" y="76"/>
                      <a:pt x="694" y="79"/>
                      <a:pt x="695" y="85"/>
                    </a:cubicBezTo>
                    <a:cubicBezTo>
                      <a:pt x="701" y="110"/>
                      <a:pt x="712" y="138"/>
                      <a:pt x="720" y="145"/>
                    </a:cubicBezTo>
                    <a:cubicBezTo>
                      <a:pt x="735" y="157"/>
                      <a:pt x="727" y="188"/>
                      <a:pt x="719" y="198"/>
                    </a:cubicBezTo>
                    <a:cubicBezTo>
                      <a:pt x="715" y="203"/>
                      <a:pt x="707" y="206"/>
                      <a:pt x="692" y="211"/>
                    </a:cubicBezTo>
                  </a:path>
                </a:pathLst>
              </a:custGeom>
              <a:grpFill/>
              <a:ln>
                <a:noFill/>
              </a:ln>
              <a:effectLst/>
            </p:spPr>
            <p:txBody>
              <a:bodyPr wrap="none" anchor="ctr"/>
              <a:lstStyle/>
              <a:p>
                <a:endParaRPr lang="en-US">
                  <a:latin typeface="Gudea" panose="02000000000000000000" pitchFamily="50" charset="0"/>
                </a:endParaRPr>
              </a:p>
            </p:txBody>
          </p:sp>
          <p:sp>
            <p:nvSpPr>
              <p:cNvPr id="75" name="Freeform 68">
                <a:extLst>
                  <a:ext uri="{FF2B5EF4-FFF2-40B4-BE49-F238E27FC236}">
                    <a16:creationId xmlns:a16="http://schemas.microsoft.com/office/drawing/2014/main" id="{536F2E2C-B686-44FF-AA7C-CA4637E87AFB}"/>
                  </a:ext>
                </a:extLst>
              </p:cNvPr>
              <p:cNvSpPr>
                <a:spLocks noChangeArrowheads="1"/>
              </p:cNvSpPr>
              <p:nvPr/>
            </p:nvSpPr>
            <p:spPr bwMode="auto">
              <a:xfrm>
                <a:off x="6860764" y="3164061"/>
                <a:ext cx="11274" cy="37581"/>
              </a:xfrm>
              <a:custGeom>
                <a:avLst/>
                <a:gdLst>
                  <a:gd name="T0" fmla="*/ 21 w 28"/>
                  <a:gd name="T1" fmla="*/ 47 h 86"/>
                  <a:gd name="T2" fmla="*/ 22 w 28"/>
                  <a:gd name="T3" fmla="*/ 41 h 86"/>
                  <a:gd name="T4" fmla="*/ 25 w 28"/>
                  <a:gd name="T5" fmla="*/ 11 h 86"/>
                  <a:gd name="T6" fmla="*/ 25 w 28"/>
                  <a:gd name="T7" fmla="*/ 8 h 86"/>
                  <a:gd name="T8" fmla="*/ 26 w 28"/>
                  <a:gd name="T9" fmla="*/ 7 h 86"/>
                  <a:gd name="T10" fmla="*/ 27 w 28"/>
                  <a:gd name="T11" fmla="*/ 0 h 86"/>
                  <a:gd name="T12" fmla="*/ 27 w 28"/>
                  <a:gd name="T13" fmla="*/ 0 h 86"/>
                  <a:gd name="T14" fmla="*/ 21 w 28"/>
                  <a:gd name="T15" fmla="*/ 0 h 86"/>
                  <a:gd name="T16" fmla="*/ 13 w 28"/>
                  <a:gd name="T17" fmla="*/ 1 h 86"/>
                  <a:gd name="T18" fmla="*/ 0 w 28"/>
                  <a:gd name="T19" fmla="*/ 50 h 86"/>
                  <a:gd name="T20" fmla="*/ 1 w 28"/>
                  <a:gd name="T21" fmla="*/ 54 h 86"/>
                  <a:gd name="T22" fmla="*/ 2 w 28"/>
                  <a:gd name="T23" fmla="*/ 55 h 86"/>
                  <a:gd name="T24" fmla="*/ 4 w 28"/>
                  <a:gd name="T25" fmla="*/ 62 h 86"/>
                  <a:gd name="T26" fmla="*/ 5 w 28"/>
                  <a:gd name="T27" fmla="*/ 63 h 86"/>
                  <a:gd name="T28" fmla="*/ 10 w 28"/>
                  <a:gd name="T29" fmla="*/ 73 h 86"/>
                  <a:gd name="T30" fmla="*/ 10 w 28"/>
                  <a:gd name="T31" fmla="*/ 73 h 86"/>
                  <a:gd name="T32" fmla="*/ 17 w 28"/>
                  <a:gd name="T33" fmla="*/ 83 h 86"/>
                  <a:gd name="T34" fmla="*/ 18 w 28"/>
                  <a:gd name="T35" fmla="*/ 85 h 86"/>
                  <a:gd name="T36" fmla="*/ 18 w 28"/>
                  <a:gd name="T37" fmla="*/ 85 h 86"/>
                  <a:gd name="T38" fmla="*/ 21 w 28"/>
                  <a:gd name="T39" fmla="*/ 4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86">
                    <a:moveTo>
                      <a:pt x="21" y="47"/>
                    </a:moveTo>
                    <a:cubicBezTo>
                      <a:pt x="22" y="45"/>
                      <a:pt x="22" y="43"/>
                      <a:pt x="22" y="41"/>
                    </a:cubicBezTo>
                    <a:cubicBezTo>
                      <a:pt x="23" y="28"/>
                      <a:pt x="24" y="18"/>
                      <a:pt x="25" y="11"/>
                    </a:cubicBezTo>
                    <a:cubicBezTo>
                      <a:pt x="25" y="10"/>
                      <a:pt x="25" y="9"/>
                      <a:pt x="25" y="8"/>
                    </a:cubicBezTo>
                    <a:cubicBezTo>
                      <a:pt x="25" y="8"/>
                      <a:pt x="25" y="7"/>
                      <a:pt x="26" y="7"/>
                    </a:cubicBezTo>
                    <a:cubicBezTo>
                      <a:pt x="26" y="5"/>
                      <a:pt x="26" y="3"/>
                      <a:pt x="27" y="0"/>
                    </a:cubicBezTo>
                    <a:lnTo>
                      <a:pt x="27" y="0"/>
                    </a:lnTo>
                    <a:cubicBezTo>
                      <a:pt x="25" y="0"/>
                      <a:pt x="23" y="0"/>
                      <a:pt x="21" y="0"/>
                    </a:cubicBezTo>
                    <a:cubicBezTo>
                      <a:pt x="14" y="0"/>
                      <a:pt x="13" y="1"/>
                      <a:pt x="13" y="1"/>
                    </a:cubicBezTo>
                    <a:cubicBezTo>
                      <a:pt x="7" y="3"/>
                      <a:pt x="0" y="37"/>
                      <a:pt x="0" y="50"/>
                    </a:cubicBezTo>
                    <a:cubicBezTo>
                      <a:pt x="0" y="51"/>
                      <a:pt x="1" y="52"/>
                      <a:pt x="1" y="54"/>
                    </a:cubicBezTo>
                    <a:cubicBezTo>
                      <a:pt x="1" y="55"/>
                      <a:pt x="1" y="55"/>
                      <a:pt x="2" y="55"/>
                    </a:cubicBezTo>
                    <a:cubicBezTo>
                      <a:pt x="2" y="57"/>
                      <a:pt x="3" y="59"/>
                      <a:pt x="4" y="62"/>
                    </a:cubicBezTo>
                    <a:lnTo>
                      <a:pt x="5" y="63"/>
                    </a:lnTo>
                    <a:cubicBezTo>
                      <a:pt x="6" y="66"/>
                      <a:pt x="8" y="69"/>
                      <a:pt x="10" y="73"/>
                    </a:cubicBezTo>
                    <a:lnTo>
                      <a:pt x="10" y="73"/>
                    </a:lnTo>
                    <a:cubicBezTo>
                      <a:pt x="12" y="76"/>
                      <a:pt x="15" y="80"/>
                      <a:pt x="17" y="83"/>
                    </a:cubicBezTo>
                    <a:cubicBezTo>
                      <a:pt x="18" y="84"/>
                      <a:pt x="18" y="84"/>
                      <a:pt x="18" y="85"/>
                    </a:cubicBezTo>
                    <a:lnTo>
                      <a:pt x="18" y="85"/>
                    </a:lnTo>
                    <a:cubicBezTo>
                      <a:pt x="20" y="72"/>
                      <a:pt x="21" y="58"/>
                      <a:pt x="21" y="47"/>
                    </a:cubicBezTo>
                  </a:path>
                </a:pathLst>
              </a:custGeom>
              <a:grpFill/>
              <a:ln>
                <a:noFill/>
              </a:ln>
              <a:effectLst/>
            </p:spPr>
            <p:txBody>
              <a:bodyPr wrap="none" anchor="ctr"/>
              <a:lstStyle/>
              <a:p>
                <a:endParaRPr lang="en-US">
                  <a:latin typeface="Gudea" panose="02000000000000000000" pitchFamily="50" charset="0"/>
                </a:endParaRPr>
              </a:p>
            </p:txBody>
          </p:sp>
          <p:sp>
            <p:nvSpPr>
              <p:cNvPr id="76" name="Freeform 69">
                <a:extLst>
                  <a:ext uri="{FF2B5EF4-FFF2-40B4-BE49-F238E27FC236}">
                    <a16:creationId xmlns:a16="http://schemas.microsoft.com/office/drawing/2014/main" id="{06CDB3A7-B38A-4EBF-848A-EFFE23C5CC43}"/>
                  </a:ext>
                </a:extLst>
              </p:cNvPr>
              <p:cNvSpPr>
                <a:spLocks noChangeArrowheads="1"/>
              </p:cNvSpPr>
              <p:nvPr/>
            </p:nvSpPr>
            <p:spPr bwMode="auto">
              <a:xfrm>
                <a:off x="6834458" y="3135878"/>
                <a:ext cx="41340" cy="124013"/>
              </a:xfrm>
              <a:custGeom>
                <a:avLst/>
                <a:gdLst>
                  <a:gd name="T0" fmla="*/ 50 w 99"/>
                  <a:gd name="T1" fmla="*/ 288 h 289"/>
                  <a:gd name="T2" fmla="*/ 50 w 99"/>
                  <a:gd name="T3" fmla="*/ 286 h 289"/>
                  <a:gd name="T4" fmla="*/ 52 w 99"/>
                  <a:gd name="T5" fmla="*/ 276 h 289"/>
                  <a:gd name="T6" fmla="*/ 52 w 99"/>
                  <a:gd name="T7" fmla="*/ 275 h 289"/>
                  <a:gd name="T8" fmla="*/ 54 w 99"/>
                  <a:gd name="T9" fmla="*/ 263 h 289"/>
                  <a:gd name="T10" fmla="*/ 55 w 99"/>
                  <a:gd name="T11" fmla="*/ 260 h 289"/>
                  <a:gd name="T12" fmla="*/ 57 w 99"/>
                  <a:gd name="T13" fmla="*/ 248 h 289"/>
                  <a:gd name="T14" fmla="*/ 57 w 99"/>
                  <a:gd name="T15" fmla="*/ 247 h 289"/>
                  <a:gd name="T16" fmla="*/ 60 w 99"/>
                  <a:gd name="T17" fmla="*/ 236 h 289"/>
                  <a:gd name="T18" fmla="*/ 60 w 99"/>
                  <a:gd name="T19" fmla="*/ 234 h 289"/>
                  <a:gd name="T20" fmla="*/ 63 w 99"/>
                  <a:gd name="T21" fmla="*/ 223 h 289"/>
                  <a:gd name="T22" fmla="*/ 63 w 99"/>
                  <a:gd name="T23" fmla="*/ 221 h 289"/>
                  <a:gd name="T24" fmla="*/ 66 w 99"/>
                  <a:gd name="T25" fmla="*/ 213 h 289"/>
                  <a:gd name="T26" fmla="*/ 66 w 99"/>
                  <a:gd name="T27" fmla="*/ 211 h 289"/>
                  <a:gd name="T28" fmla="*/ 69 w 99"/>
                  <a:gd name="T29" fmla="*/ 204 h 289"/>
                  <a:gd name="T30" fmla="*/ 69 w 99"/>
                  <a:gd name="T31" fmla="*/ 203 h 289"/>
                  <a:gd name="T32" fmla="*/ 72 w 99"/>
                  <a:gd name="T33" fmla="*/ 197 h 289"/>
                  <a:gd name="T34" fmla="*/ 75 w 99"/>
                  <a:gd name="T35" fmla="*/ 193 h 289"/>
                  <a:gd name="T36" fmla="*/ 75 w 99"/>
                  <a:gd name="T37" fmla="*/ 190 h 289"/>
                  <a:gd name="T38" fmla="*/ 77 w 99"/>
                  <a:gd name="T39" fmla="*/ 186 h 289"/>
                  <a:gd name="T40" fmla="*/ 78 w 99"/>
                  <a:gd name="T41" fmla="*/ 180 h 289"/>
                  <a:gd name="T42" fmla="*/ 79 w 99"/>
                  <a:gd name="T43" fmla="*/ 178 h 289"/>
                  <a:gd name="T44" fmla="*/ 80 w 99"/>
                  <a:gd name="T45" fmla="*/ 168 h 289"/>
                  <a:gd name="T46" fmla="*/ 80 w 99"/>
                  <a:gd name="T47" fmla="*/ 166 h 289"/>
                  <a:gd name="T48" fmla="*/ 53 w 99"/>
                  <a:gd name="T49" fmla="*/ 115 h 289"/>
                  <a:gd name="T50" fmla="*/ 72 w 99"/>
                  <a:gd name="T51" fmla="*/ 55 h 289"/>
                  <a:gd name="T52" fmla="*/ 93 w 99"/>
                  <a:gd name="T53" fmla="*/ 53 h 289"/>
                  <a:gd name="T54" fmla="*/ 94 w 99"/>
                  <a:gd name="T55" fmla="*/ 43 h 289"/>
                  <a:gd name="T56" fmla="*/ 94 w 99"/>
                  <a:gd name="T57" fmla="*/ 43 h 289"/>
                  <a:gd name="T58" fmla="*/ 95 w 99"/>
                  <a:gd name="T59" fmla="*/ 39 h 289"/>
                  <a:gd name="T60" fmla="*/ 98 w 99"/>
                  <a:gd name="T61" fmla="*/ 13 h 289"/>
                  <a:gd name="T62" fmla="*/ 69 w 99"/>
                  <a:gd name="T63" fmla="*/ 0 h 289"/>
                  <a:gd name="T64" fmla="*/ 59 w 99"/>
                  <a:gd name="T65" fmla="*/ 29 h 289"/>
                  <a:gd name="T66" fmla="*/ 0 w 99"/>
                  <a:gd name="T67" fmla="*/ 165 h 289"/>
                  <a:gd name="T68" fmla="*/ 50 w 99"/>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289">
                    <a:moveTo>
                      <a:pt x="50" y="288"/>
                    </a:moveTo>
                    <a:cubicBezTo>
                      <a:pt x="50" y="287"/>
                      <a:pt x="50" y="287"/>
                      <a:pt x="50" y="286"/>
                    </a:cubicBezTo>
                    <a:cubicBezTo>
                      <a:pt x="51" y="283"/>
                      <a:pt x="51" y="280"/>
                      <a:pt x="52" y="276"/>
                    </a:cubicBezTo>
                    <a:lnTo>
                      <a:pt x="52" y="275"/>
                    </a:lnTo>
                    <a:cubicBezTo>
                      <a:pt x="53" y="271"/>
                      <a:pt x="54" y="267"/>
                      <a:pt x="54" y="263"/>
                    </a:cubicBezTo>
                    <a:cubicBezTo>
                      <a:pt x="54" y="262"/>
                      <a:pt x="55" y="261"/>
                      <a:pt x="55" y="260"/>
                    </a:cubicBezTo>
                    <a:cubicBezTo>
                      <a:pt x="55" y="256"/>
                      <a:pt x="56" y="252"/>
                      <a:pt x="57" y="248"/>
                    </a:cubicBezTo>
                    <a:lnTo>
                      <a:pt x="57" y="247"/>
                    </a:lnTo>
                    <a:cubicBezTo>
                      <a:pt x="58" y="243"/>
                      <a:pt x="59" y="240"/>
                      <a:pt x="60" y="236"/>
                    </a:cubicBezTo>
                    <a:cubicBezTo>
                      <a:pt x="60" y="235"/>
                      <a:pt x="60" y="234"/>
                      <a:pt x="60" y="234"/>
                    </a:cubicBezTo>
                    <a:cubicBezTo>
                      <a:pt x="61" y="230"/>
                      <a:pt x="62" y="226"/>
                      <a:pt x="63" y="223"/>
                    </a:cubicBezTo>
                    <a:cubicBezTo>
                      <a:pt x="63" y="222"/>
                      <a:pt x="63" y="222"/>
                      <a:pt x="63" y="221"/>
                    </a:cubicBezTo>
                    <a:cubicBezTo>
                      <a:pt x="64" y="218"/>
                      <a:pt x="65" y="215"/>
                      <a:pt x="66" y="213"/>
                    </a:cubicBezTo>
                    <a:cubicBezTo>
                      <a:pt x="66" y="212"/>
                      <a:pt x="66" y="212"/>
                      <a:pt x="66" y="211"/>
                    </a:cubicBezTo>
                    <a:cubicBezTo>
                      <a:pt x="67" y="209"/>
                      <a:pt x="68" y="206"/>
                      <a:pt x="69" y="204"/>
                    </a:cubicBezTo>
                    <a:cubicBezTo>
                      <a:pt x="69" y="203"/>
                      <a:pt x="69" y="203"/>
                      <a:pt x="69" y="203"/>
                    </a:cubicBezTo>
                    <a:cubicBezTo>
                      <a:pt x="70" y="200"/>
                      <a:pt x="71" y="199"/>
                      <a:pt x="72" y="197"/>
                    </a:cubicBezTo>
                    <a:cubicBezTo>
                      <a:pt x="73" y="196"/>
                      <a:pt x="74" y="194"/>
                      <a:pt x="75" y="193"/>
                    </a:cubicBezTo>
                    <a:cubicBezTo>
                      <a:pt x="75" y="192"/>
                      <a:pt x="75" y="191"/>
                      <a:pt x="75" y="190"/>
                    </a:cubicBezTo>
                    <a:cubicBezTo>
                      <a:pt x="76" y="189"/>
                      <a:pt x="76" y="188"/>
                      <a:pt x="77" y="186"/>
                    </a:cubicBezTo>
                    <a:cubicBezTo>
                      <a:pt x="77" y="184"/>
                      <a:pt x="78" y="182"/>
                      <a:pt x="78" y="180"/>
                    </a:cubicBezTo>
                    <a:cubicBezTo>
                      <a:pt x="78" y="179"/>
                      <a:pt x="78" y="179"/>
                      <a:pt x="79" y="178"/>
                    </a:cubicBezTo>
                    <a:cubicBezTo>
                      <a:pt x="79" y="175"/>
                      <a:pt x="80" y="172"/>
                      <a:pt x="80" y="168"/>
                    </a:cubicBezTo>
                    <a:cubicBezTo>
                      <a:pt x="80" y="168"/>
                      <a:pt x="80" y="167"/>
                      <a:pt x="80" y="166"/>
                    </a:cubicBezTo>
                    <a:cubicBezTo>
                      <a:pt x="61" y="145"/>
                      <a:pt x="53" y="123"/>
                      <a:pt x="53" y="115"/>
                    </a:cubicBezTo>
                    <a:cubicBezTo>
                      <a:pt x="53" y="115"/>
                      <a:pt x="55" y="62"/>
                      <a:pt x="72" y="55"/>
                    </a:cubicBezTo>
                    <a:cubicBezTo>
                      <a:pt x="76" y="53"/>
                      <a:pt x="82" y="53"/>
                      <a:pt x="93" y="53"/>
                    </a:cubicBezTo>
                    <a:cubicBezTo>
                      <a:pt x="93" y="50"/>
                      <a:pt x="93" y="47"/>
                      <a:pt x="94" y="43"/>
                    </a:cubicBezTo>
                    <a:lnTo>
                      <a:pt x="94" y="43"/>
                    </a:lnTo>
                    <a:cubicBezTo>
                      <a:pt x="94" y="41"/>
                      <a:pt x="94" y="40"/>
                      <a:pt x="95" y="39"/>
                    </a:cubicBezTo>
                    <a:cubicBezTo>
                      <a:pt x="95" y="31"/>
                      <a:pt x="97" y="22"/>
                      <a:pt x="98" y="13"/>
                    </a:cubicBezTo>
                    <a:lnTo>
                      <a:pt x="69" y="0"/>
                    </a:lnTo>
                    <a:cubicBezTo>
                      <a:pt x="64" y="12"/>
                      <a:pt x="60" y="21"/>
                      <a:pt x="59" y="29"/>
                    </a:cubicBezTo>
                    <a:cubicBezTo>
                      <a:pt x="53" y="70"/>
                      <a:pt x="17" y="136"/>
                      <a:pt x="0" y="165"/>
                    </a:cubicBezTo>
                    <a:lnTo>
                      <a:pt x="50" y="288"/>
                    </a:lnTo>
                  </a:path>
                </a:pathLst>
              </a:custGeom>
              <a:grpFill/>
              <a:ln>
                <a:noFill/>
              </a:ln>
              <a:effectLst/>
            </p:spPr>
            <p:txBody>
              <a:bodyPr wrap="none" anchor="ctr"/>
              <a:lstStyle/>
              <a:p>
                <a:endParaRPr lang="en-US">
                  <a:latin typeface="Gudea" panose="02000000000000000000" pitchFamily="50" charset="0"/>
                </a:endParaRPr>
              </a:p>
            </p:txBody>
          </p:sp>
          <p:sp>
            <p:nvSpPr>
              <p:cNvPr id="77" name="Freeform 70">
                <a:extLst>
                  <a:ext uri="{FF2B5EF4-FFF2-40B4-BE49-F238E27FC236}">
                    <a16:creationId xmlns:a16="http://schemas.microsoft.com/office/drawing/2014/main" id="{0A07EBF5-70C9-45E8-A9AF-C463CE35CB82}"/>
                  </a:ext>
                </a:extLst>
              </p:cNvPr>
              <p:cNvSpPr>
                <a:spLocks noChangeArrowheads="1"/>
              </p:cNvSpPr>
              <p:nvPr/>
            </p:nvSpPr>
            <p:spPr bwMode="auto">
              <a:xfrm>
                <a:off x="6881432" y="3137755"/>
                <a:ext cx="1879" cy="1879"/>
              </a:xfrm>
              <a:custGeom>
                <a:avLst/>
                <a:gdLst>
                  <a:gd name="T0" fmla="*/ 0 w 2"/>
                  <a:gd name="T1" fmla="*/ 0 h 3"/>
                  <a:gd name="T2" fmla="*/ 1 w 2"/>
                  <a:gd name="T3" fmla="*/ 2 h 3"/>
                  <a:gd name="T4" fmla="*/ 1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1" y="2"/>
                    </a:ln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78" name="Freeform 71">
                <a:extLst>
                  <a:ext uri="{FF2B5EF4-FFF2-40B4-BE49-F238E27FC236}">
                    <a16:creationId xmlns:a16="http://schemas.microsoft.com/office/drawing/2014/main" id="{477574A0-9FE2-4EF1-AFAC-8A18B25096A2}"/>
                  </a:ext>
                </a:extLst>
              </p:cNvPr>
              <p:cNvSpPr>
                <a:spLocks noChangeArrowheads="1"/>
              </p:cNvSpPr>
              <p:nvPr/>
            </p:nvSpPr>
            <p:spPr bwMode="auto">
              <a:xfrm>
                <a:off x="6858885" y="3135878"/>
                <a:ext cx="131531" cy="144682"/>
              </a:xfrm>
              <a:custGeom>
                <a:avLst/>
                <a:gdLst>
                  <a:gd name="T0" fmla="*/ 233 w 309"/>
                  <a:gd name="T1" fmla="*/ 121 h 339"/>
                  <a:gd name="T2" fmla="*/ 282 w 309"/>
                  <a:gd name="T3" fmla="*/ 107 h 339"/>
                  <a:gd name="T4" fmla="*/ 287 w 309"/>
                  <a:gd name="T5" fmla="*/ 103 h 339"/>
                  <a:gd name="T6" fmla="*/ 289 w 309"/>
                  <a:gd name="T7" fmla="*/ 102 h 339"/>
                  <a:gd name="T8" fmla="*/ 293 w 309"/>
                  <a:gd name="T9" fmla="*/ 100 h 339"/>
                  <a:gd name="T10" fmla="*/ 295 w 309"/>
                  <a:gd name="T11" fmla="*/ 99 h 339"/>
                  <a:gd name="T12" fmla="*/ 300 w 309"/>
                  <a:gd name="T13" fmla="*/ 98 h 339"/>
                  <a:gd name="T14" fmla="*/ 304 w 309"/>
                  <a:gd name="T15" fmla="*/ 98 h 339"/>
                  <a:gd name="T16" fmla="*/ 308 w 309"/>
                  <a:gd name="T17" fmla="*/ 97 h 339"/>
                  <a:gd name="T18" fmla="*/ 308 w 309"/>
                  <a:gd name="T19" fmla="*/ 97 h 339"/>
                  <a:gd name="T20" fmla="*/ 308 w 309"/>
                  <a:gd name="T21" fmla="*/ 95 h 339"/>
                  <a:gd name="T22" fmla="*/ 307 w 309"/>
                  <a:gd name="T23" fmla="*/ 93 h 339"/>
                  <a:gd name="T24" fmla="*/ 306 w 309"/>
                  <a:gd name="T25" fmla="*/ 85 h 339"/>
                  <a:gd name="T26" fmla="*/ 305 w 309"/>
                  <a:gd name="T27" fmla="*/ 83 h 339"/>
                  <a:gd name="T28" fmla="*/ 304 w 309"/>
                  <a:gd name="T29" fmla="*/ 76 h 339"/>
                  <a:gd name="T30" fmla="*/ 303 w 309"/>
                  <a:gd name="T31" fmla="*/ 73 h 339"/>
                  <a:gd name="T32" fmla="*/ 301 w 309"/>
                  <a:gd name="T33" fmla="*/ 66 h 339"/>
                  <a:gd name="T34" fmla="*/ 300 w 309"/>
                  <a:gd name="T35" fmla="*/ 63 h 339"/>
                  <a:gd name="T36" fmla="*/ 299 w 309"/>
                  <a:gd name="T37" fmla="*/ 56 h 339"/>
                  <a:gd name="T38" fmla="*/ 298 w 309"/>
                  <a:gd name="T39" fmla="*/ 53 h 339"/>
                  <a:gd name="T40" fmla="*/ 297 w 309"/>
                  <a:gd name="T41" fmla="*/ 47 h 339"/>
                  <a:gd name="T42" fmla="*/ 296 w 309"/>
                  <a:gd name="T43" fmla="*/ 44 h 339"/>
                  <a:gd name="T44" fmla="*/ 295 w 309"/>
                  <a:gd name="T45" fmla="*/ 38 h 339"/>
                  <a:gd name="T46" fmla="*/ 294 w 309"/>
                  <a:gd name="T47" fmla="*/ 36 h 339"/>
                  <a:gd name="T48" fmla="*/ 292 w 309"/>
                  <a:gd name="T49" fmla="*/ 30 h 339"/>
                  <a:gd name="T50" fmla="*/ 289 w 309"/>
                  <a:gd name="T51" fmla="*/ 18 h 339"/>
                  <a:gd name="T52" fmla="*/ 289 w 309"/>
                  <a:gd name="T53" fmla="*/ 15 h 339"/>
                  <a:gd name="T54" fmla="*/ 287 w 309"/>
                  <a:gd name="T55" fmla="*/ 1 h 339"/>
                  <a:gd name="T56" fmla="*/ 287 w 309"/>
                  <a:gd name="T57" fmla="*/ 0 h 339"/>
                  <a:gd name="T58" fmla="*/ 195 w 309"/>
                  <a:gd name="T59" fmla="*/ 43 h 339"/>
                  <a:gd name="T60" fmla="*/ 125 w 309"/>
                  <a:gd name="T61" fmla="*/ 81 h 339"/>
                  <a:gd name="T62" fmla="*/ 122 w 309"/>
                  <a:gd name="T63" fmla="*/ 83 h 339"/>
                  <a:gd name="T64" fmla="*/ 47 w 309"/>
                  <a:gd name="T65" fmla="*/ 44 h 339"/>
                  <a:gd name="T66" fmla="*/ 42 w 309"/>
                  <a:gd name="T67" fmla="*/ 79 h 339"/>
                  <a:gd name="T68" fmla="*/ 38 w 309"/>
                  <a:gd name="T69" fmla="*/ 116 h 339"/>
                  <a:gd name="T70" fmla="*/ 23 w 309"/>
                  <a:gd name="T71" fmla="*/ 208 h 339"/>
                  <a:gd name="T72" fmla="*/ 0 w 309"/>
                  <a:gd name="T73" fmla="*/ 311 h 339"/>
                  <a:gd name="T74" fmla="*/ 12 w 309"/>
                  <a:gd name="T75" fmla="*/ 318 h 339"/>
                  <a:gd name="T76" fmla="*/ 13 w 309"/>
                  <a:gd name="T77" fmla="*/ 318 h 339"/>
                  <a:gd name="T78" fmla="*/ 17 w 309"/>
                  <a:gd name="T79" fmla="*/ 320 h 339"/>
                  <a:gd name="T80" fmla="*/ 51 w 309"/>
                  <a:gd name="T81" fmla="*/ 335 h 339"/>
                  <a:gd name="T82" fmla="*/ 52 w 309"/>
                  <a:gd name="T83" fmla="*/ 335 h 339"/>
                  <a:gd name="T84" fmla="*/ 56 w 309"/>
                  <a:gd name="T85" fmla="*/ 337 h 339"/>
                  <a:gd name="T86" fmla="*/ 58 w 309"/>
                  <a:gd name="T87" fmla="*/ 337 h 339"/>
                  <a:gd name="T88" fmla="*/ 62 w 309"/>
                  <a:gd name="T89" fmla="*/ 338 h 339"/>
                  <a:gd name="T90" fmla="*/ 69 w 309"/>
                  <a:gd name="T91" fmla="*/ 338 h 339"/>
                  <a:gd name="T92" fmla="*/ 72 w 309"/>
                  <a:gd name="T93" fmla="*/ 337 h 339"/>
                  <a:gd name="T94" fmla="*/ 78 w 309"/>
                  <a:gd name="T95" fmla="*/ 336 h 339"/>
                  <a:gd name="T96" fmla="*/ 81 w 309"/>
                  <a:gd name="T97" fmla="*/ 335 h 339"/>
                  <a:gd name="T98" fmla="*/ 111 w 309"/>
                  <a:gd name="T99" fmla="*/ 311 h 339"/>
                  <a:gd name="T100" fmla="*/ 111 w 309"/>
                  <a:gd name="T101" fmla="*/ 311 h 339"/>
                  <a:gd name="T102" fmla="*/ 114 w 309"/>
                  <a:gd name="T103" fmla="*/ 306 h 339"/>
                  <a:gd name="T104" fmla="*/ 114 w 309"/>
                  <a:gd name="T105" fmla="*/ 304 h 339"/>
                  <a:gd name="T106" fmla="*/ 116 w 309"/>
                  <a:gd name="T107" fmla="*/ 299 h 339"/>
                  <a:gd name="T108" fmla="*/ 170 w 309"/>
                  <a:gd name="T109" fmla="*/ 272 h 339"/>
                  <a:gd name="T110" fmla="*/ 193 w 309"/>
                  <a:gd name="T111" fmla="*/ 255 h 339"/>
                  <a:gd name="T112" fmla="*/ 212 w 309"/>
                  <a:gd name="T113" fmla="*/ 236 h 339"/>
                  <a:gd name="T114" fmla="*/ 156 w 309"/>
                  <a:gd name="T115" fmla="*/ 181 h 339"/>
                  <a:gd name="T116" fmla="*/ 147 w 309"/>
                  <a:gd name="T117" fmla="*/ 167 h 339"/>
                  <a:gd name="T118" fmla="*/ 233 w 309"/>
                  <a:gd name="T1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339">
                    <a:moveTo>
                      <a:pt x="233" y="121"/>
                    </a:moveTo>
                    <a:cubicBezTo>
                      <a:pt x="265" y="119"/>
                      <a:pt x="274" y="113"/>
                      <a:pt x="282" y="107"/>
                    </a:cubicBezTo>
                    <a:cubicBezTo>
                      <a:pt x="284" y="106"/>
                      <a:pt x="285" y="104"/>
                      <a:pt x="287" y="103"/>
                    </a:cubicBezTo>
                    <a:cubicBezTo>
                      <a:pt x="287" y="103"/>
                      <a:pt x="288" y="103"/>
                      <a:pt x="289" y="102"/>
                    </a:cubicBezTo>
                    <a:cubicBezTo>
                      <a:pt x="290" y="102"/>
                      <a:pt x="291" y="101"/>
                      <a:pt x="293" y="100"/>
                    </a:cubicBezTo>
                    <a:cubicBezTo>
                      <a:pt x="294" y="100"/>
                      <a:pt x="295" y="100"/>
                      <a:pt x="295" y="99"/>
                    </a:cubicBezTo>
                    <a:cubicBezTo>
                      <a:pt x="297" y="99"/>
                      <a:pt x="298" y="98"/>
                      <a:pt x="300" y="98"/>
                    </a:cubicBezTo>
                    <a:cubicBezTo>
                      <a:pt x="301" y="98"/>
                      <a:pt x="303" y="98"/>
                      <a:pt x="304" y="98"/>
                    </a:cubicBezTo>
                    <a:cubicBezTo>
                      <a:pt x="305" y="97"/>
                      <a:pt x="307" y="97"/>
                      <a:pt x="308" y="97"/>
                    </a:cubicBezTo>
                    <a:lnTo>
                      <a:pt x="308" y="97"/>
                    </a:lnTo>
                    <a:cubicBezTo>
                      <a:pt x="308" y="96"/>
                      <a:pt x="308" y="96"/>
                      <a:pt x="308" y="95"/>
                    </a:cubicBezTo>
                    <a:cubicBezTo>
                      <a:pt x="308" y="95"/>
                      <a:pt x="308" y="94"/>
                      <a:pt x="307" y="93"/>
                    </a:cubicBezTo>
                    <a:cubicBezTo>
                      <a:pt x="307" y="91"/>
                      <a:pt x="306" y="88"/>
                      <a:pt x="306" y="85"/>
                    </a:cubicBezTo>
                    <a:cubicBezTo>
                      <a:pt x="306" y="85"/>
                      <a:pt x="305" y="84"/>
                      <a:pt x="305" y="83"/>
                    </a:cubicBezTo>
                    <a:cubicBezTo>
                      <a:pt x="305" y="81"/>
                      <a:pt x="304" y="78"/>
                      <a:pt x="304" y="76"/>
                    </a:cubicBezTo>
                    <a:cubicBezTo>
                      <a:pt x="303" y="75"/>
                      <a:pt x="303" y="74"/>
                      <a:pt x="303" y="73"/>
                    </a:cubicBezTo>
                    <a:cubicBezTo>
                      <a:pt x="302" y="70"/>
                      <a:pt x="302" y="68"/>
                      <a:pt x="301" y="66"/>
                    </a:cubicBezTo>
                    <a:cubicBezTo>
                      <a:pt x="301" y="65"/>
                      <a:pt x="301" y="64"/>
                      <a:pt x="300" y="63"/>
                    </a:cubicBezTo>
                    <a:cubicBezTo>
                      <a:pt x="300" y="60"/>
                      <a:pt x="299" y="58"/>
                      <a:pt x="299" y="56"/>
                    </a:cubicBezTo>
                    <a:cubicBezTo>
                      <a:pt x="299" y="55"/>
                      <a:pt x="298" y="54"/>
                      <a:pt x="298" y="53"/>
                    </a:cubicBezTo>
                    <a:cubicBezTo>
                      <a:pt x="298" y="51"/>
                      <a:pt x="297" y="49"/>
                      <a:pt x="297" y="47"/>
                    </a:cubicBezTo>
                    <a:cubicBezTo>
                      <a:pt x="297" y="46"/>
                      <a:pt x="296" y="45"/>
                      <a:pt x="296" y="44"/>
                    </a:cubicBezTo>
                    <a:cubicBezTo>
                      <a:pt x="295" y="42"/>
                      <a:pt x="295" y="40"/>
                      <a:pt x="295" y="38"/>
                    </a:cubicBezTo>
                    <a:cubicBezTo>
                      <a:pt x="294" y="38"/>
                      <a:pt x="294" y="37"/>
                      <a:pt x="294" y="36"/>
                    </a:cubicBezTo>
                    <a:cubicBezTo>
                      <a:pt x="293" y="34"/>
                      <a:pt x="293" y="32"/>
                      <a:pt x="292" y="30"/>
                    </a:cubicBezTo>
                    <a:cubicBezTo>
                      <a:pt x="291" y="26"/>
                      <a:pt x="290" y="22"/>
                      <a:pt x="289" y="18"/>
                    </a:cubicBezTo>
                    <a:cubicBezTo>
                      <a:pt x="289" y="17"/>
                      <a:pt x="289" y="16"/>
                      <a:pt x="289" y="15"/>
                    </a:cubicBezTo>
                    <a:cubicBezTo>
                      <a:pt x="288" y="11"/>
                      <a:pt x="287" y="6"/>
                      <a:pt x="287" y="1"/>
                    </a:cubicBezTo>
                    <a:cubicBezTo>
                      <a:pt x="287" y="0"/>
                      <a:pt x="287" y="0"/>
                      <a:pt x="287" y="0"/>
                    </a:cubicBezTo>
                    <a:cubicBezTo>
                      <a:pt x="206" y="41"/>
                      <a:pt x="198" y="42"/>
                      <a:pt x="195" y="43"/>
                    </a:cubicBezTo>
                    <a:cubicBezTo>
                      <a:pt x="179" y="45"/>
                      <a:pt x="139" y="71"/>
                      <a:pt x="125" y="81"/>
                    </a:cubicBezTo>
                    <a:lnTo>
                      <a:pt x="122" y="83"/>
                    </a:lnTo>
                    <a:lnTo>
                      <a:pt x="47" y="44"/>
                    </a:lnTo>
                    <a:cubicBezTo>
                      <a:pt x="45" y="62"/>
                      <a:pt x="43" y="74"/>
                      <a:pt x="42" y="79"/>
                    </a:cubicBezTo>
                    <a:cubicBezTo>
                      <a:pt x="40" y="85"/>
                      <a:pt x="39" y="100"/>
                      <a:pt x="38" y="116"/>
                    </a:cubicBezTo>
                    <a:cubicBezTo>
                      <a:pt x="35" y="160"/>
                      <a:pt x="32" y="195"/>
                      <a:pt x="23" y="208"/>
                    </a:cubicBezTo>
                    <a:cubicBezTo>
                      <a:pt x="17" y="215"/>
                      <a:pt x="8" y="257"/>
                      <a:pt x="0" y="311"/>
                    </a:cubicBezTo>
                    <a:cubicBezTo>
                      <a:pt x="4" y="314"/>
                      <a:pt x="9" y="316"/>
                      <a:pt x="12" y="318"/>
                    </a:cubicBezTo>
                    <a:cubicBezTo>
                      <a:pt x="13" y="318"/>
                      <a:pt x="13" y="318"/>
                      <a:pt x="13" y="318"/>
                    </a:cubicBezTo>
                    <a:cubicBezTo>
                      <a:pt x="15" y="319"/>
                      <a:pt x="16" y="320"/>
                      <a:pt x="17" y="320"/>
                    </a:cubicBezTo>
                    <a:cubicBezTo>
                      <a:pt x="31" y="327"/>
                      <a:pt x="42" y="332"/>
                      <a:pt x="51" y="335"/>
                    </a:cubicBezTo>
                    <a:cubicBezTo>
                      <a:pt x="51" y="335"/>
                      <a:pt x="51" y="335"/>
                      <a:pt x="52" y="335"/>
                    </a:cubicBezTo>
                    <a:cubicBezTo>
                      <a:pt x="53" y="336"/>
                      <a:pt x="55" y="336"/>
                      <a:pt x="56" y="337"/>
                    </a:cubicBezTo>
                    <a:cubicBezTo>
                      <a:pt x="57" y="337"/>
                      <a:pt x="57" y="337"/>
                      <a:pt x="58" y="337"/>
                    </a:cubicBezTo>
                    <a:cubicBezTo>
                      <a:pt x="59" y="338"/>
                      <a:pt x="61" y="338"/>
                      <a:pt x="62" y="338"/>
                    </a:cubicBezTo>
                    <a:cubicBezTo>
                      <a:pt x="64" y="338"/>
                      <a:pt x="66" y="338"/>
                      <a:pt x="69" y="338"/>
                    </a:cubicBezTo>
                    <a:cubicBezTo>
                      <a:pt x="70" y="338"/>
                      <a:pt x="71" y="338"/>
                      <a:pt x="72" y="337"/>
                    </a:cubicBezTo>
                    <a:cubicBezTo>
                      <a:pt x="74" y="337"/>
                      <a:pt x="76" y="336"/>
                      <a:pt x="78" y="336"/>
                    </a:cubicBezTo>
                    <a:cubicBezTo>
                      <a:pt x="79" y="335"/>
                      <a:pt x="80" y="335"/>
                      <a:pt x="81" y="335"/>
                    </a:cubicBezTo>
                    <a:cubicBezTo>
                      <a:pt x="93" y="330"/>
                      <a:pt x="104" y="320"/>
                      <a:pt x="111" y="311"/>
                    </a:cubicBezTo>
                    <a:lnTo>
                      <a:pt x="111" y="311"/>
                    </a:lnTo>
                    <a:cubicBezTo>
                      <a:pt x="112" y="309"/>
                      <a:pt x="113" y="308"/>
                      <a:pt x="114" y="306"/>
                    </a:cubicBezTo>
                    <a:cubicBezTo>
                      <a:pt x="114" y="305"/>
                      <a:pt x="114" y="305"/>
                      <a:pt x="114" y="304"/>
                    </a:cubicBezTo>
                    <a:cubicBezTo>
                      <a:pt x="115" y="302"/>
                      <a:pt x="116" y="301"/>
                      <a:pt x="116" y="299"/>
                    </a:cubicBezTo>
                    <a:cubicBezTo>
                      <a:pt x="116" y="272"/>
                      <a:pt x="155" y="272"/>
                      <a:pt x="170" y="272"/>
                    </a:cubicBezTo>
                    <a:cubicBezTo>
                      <a:pt x="181" y="272"/>
                      <a:pt x="186" y="265"/>
                      <a:pt x="193" y="255"/>
                    </a:cubicBezTo>
                    <a:cubicBezTo>
                      <a:pt x="198" y="248"/>
                      <a:pt x="204" y="241"/>
                      <a:pt x="212" y="236"/>
                    </a:cubicBezTo>
                    <a:cubicBezTo>
                      <a:pt x="215" y="228"/>
                      <a:pt x="174" y="187"/>
                      <a:pt x="156" y="181"/>
                    </a:cubicBezTo>
                    <a:cubicBezTo>
                      <a:pt x="150" y="179"/>
                      <a:pt x="146" y="173"/>
                      <a:pt x="147" y="167"/>
                    </a:cubicBezTo>
                    <a:cubicBezTo>
                      <a:pt x="150" y="149"/>
                      <a:pt x="183" y="124"/>
                      <a:pt x="233" y="121"/>
                    </a:cubicBezTo>
                  </a:path>
                </a:pathLst>
              </a:custGeom>
              <a:grpFill/>
              <a:ln>
                <a:noFill/>
              </a:ln>
              <a:effectLst/>
            </p:spPr>
            <p:txBody>
              <a:bodyPr wrap="none" anchor="ctr"/>
              <a:lstStyle/>
              <a:p>
                <a:endParaRPr lang="en-US">
                  <a:latin typeface="Gudea" panose="02000000000000000000" pitchFamily="50" charset="0"/>
                </a:endParaRPr>
              </a:p>
            </p:txBody>
          </p:sp>
          <p:sp>
            <p:nvSpPr>
              <p:cNvPr id="79" name="Freeform 72">
                <a:extLst>
                  <a:ext uri="{FF2B5EF4-FFF2-40B4-BE49-F238E27FC236}">
                    <a16:creationId xmlns:a16="http://schemas.microsoft.com/office/drawing/2014/main" id="{07B871CF-C5DD-401D-BB2A-116E4833148A}"/>
                  </a:ext>
                </a:extLst>
              </p:cNvPr>
              <p:cNvSpPr>
                <a:spLocks noChangeArrowheads="1"/>
              </p:cNvSpPr>
              <p:nvPr/>
            </p:nvSpPr>
            <p:spPr bwMode="auto">
              <a:xfrm>
                <a:off x="7995697" y="2761956"/>
                <a:ext cx="349498" cy="146562"/>
              </a:xfrm>
              <a:custGeom>
                <a:avLst/>
                <a:gdLst>
                  <a:gd name="T0" fmla="*/ 208 w 822"/>
                  <a:gd name="T1" fmla="*/ 271 h 344"/>
                  <a:gd name="T2" fmla="*/ 158 w 822"/>
                  <a:gd name="T3" fmla="*/ 271 h 344"/>
                  <a:gd name="T4" fmla="*/ 92 w 822"/>
                  <a:gd name="T5" fmla="*/ 283 h 344"/>
                  <a:gd name="T6" fmla="*/ 76 w 822"/>
                  <a:gd name="T7" fmla="*/ 284 h 344"/>
                  <a:gd name="T8" fmla="*/ 73 w 822"/>
                  <a:gd name="T9" fmla="*/ 284 h 344"/>
                  <a:gd name="T10" fmla="*/ 57 w 822"/>
                  <a:gd name="T11" fmla="*/ 284 h 344"/>
                  <a:gd name="T12" fmla="*/ 48 w 822"/>
                  <a:gd name="T13" fmla="*/ 284 h 344"/>
                  <a:gd name="T14" fmla="*/ 8 w 822"/>
                  <a:gd name="T15" fmla="*/ 307 h 344"/>
                  <a:gd name="T16" fmla="*/ 35 w 822"/>
                  <a:gd name="T17" fmla="*/ 321 h 344"/>
                  <a:gd name="T18" fmla="*/ 141 w 822"/>
                  <a:gd name="T19" fmla="*/ 327 h 344"/>
                  <a:gd name="T20" fmla="*/ 201 w 822"/>
                  <a:gd name="T21" fmla="*/ 341 h 344"/>
                  <a:gd name="T22" fmla="*/ 228 w 822"/>
                  <a:gd name="T23" fmla="*/ 340 h 344"/>
                  <a:gd name="T24" fmla="*/ 253 w 822"/>
                  <a:gd name="T25" fmla="*/ 343 h 344"/>
                  <a:gd name="T26" fmla="*/ 272 w 822"/>
                  <a:gd name="T27" fmla="*/ 342 h 344"/>
                  <a:gd name="T28" fmla="*/ 290 w 822"/>
                  <a:gd name="T29" fmla="*/ 341 h 344"/>
                  <a:gd name="T30" fmla="*/ 305 w 822"/>
                  <a:gd name="T31" fmla="*/ 339 h 344"/>
                  <a:gd name="T32" fmla="*/ 320 w 822"/>
                  <a:gd name="T33" fmla="*/ 337 h 344"/>
                  <a:gd name="T34" fmla="*/ 332 w 822"/>
                  <a:gd name="T35" fmla="*/ 336 h 344"/>
                  <a:gd name="T36" fmla="*/ 339 w 822"/>
                  <a:gd name="T37" fmla="*/ 322 h 344"/>
                  <a:gd name="T38" fmla="*/ 341 w 822"/>
                  <a:gd name="T39" fmla="*/ 310 h 344"/>
                  <a:gd name="T40" fmla="*/ 380 w 822"/>
                  <a:gd name="T41" fmla="*/ 277 h 344"/>
                  <a:gd name="T42" fmla="*/ 441 w 822"/>
                  <a:gd name="T43" fmla="*/ 243 h 344"/>
                  <a:gd name="T44" fmla="*/ 513 w 822"/>
                  <a:gd name="T45" fmla="*/ 251 h 344"/>
                  <a:gd name="T46" fmla="*/ 604 w 822"/>
                  <a:gd name="T47" fmla="*/ 197 h 344"/>
                  <a:gd name="T48" fmla="*/ 688 w 822"/>
                  <a:gd name="T49" fmla="*/ 169 h 344"/>
                  <a:gd name="T50" fmla="*/ 800 w 822"/>
                  <a:gd name="T51" fmla="*/ 106 h 344"/>
                  <a:gd name="T52" fmla="*/ 820 w 822"/>
                  <a:gd name="T53" fmla="*/ 96 h 344"/>
                  <a:gd name="T54" fmla="*/ 821 w 822"/>
                  <a:gd name="T55" fmla="*/ 90 h 344"/>
                  <a:gd name="T56" fmla="*/ 816 w 822"/>
                  <a:gd name="T57" fmla="*/ 87 h 344"/>
                  <a:gd name="T58" fmla="*/ 806 w 822"/>
                  <a:gd name="T59" fmla="*/ 84 h 344"/>
                  <a:gd name="T60" fmla="*/ 793 w 822"/>
                  <a:gd name="T61" fmla="*/ 83 h 344"/>
                  <a:gd name="T62" fmla="*/ 721 w 822"/>
                  <a:gd name="T63" fmla="*/ 50 h 344"/>
                  <a:gd name="T64" fmla="*/ 497 w 822"/>
                  <a:gd name="T65" fmla="*/ 36 h 344"/>
                  <a:gd name="T66" fmla="*/ 390 w 822"/>
                  <a:gd name="T67" fmla="*/ 7 h 344"/>
                  <a:gd name="T68" fmla="*/ 308 w 822"/>
                  <a:gd name="T69" fmla="*/ 59 h 344"/>
                  <a:gd name="T70" fmla="*/ 182 w 822"/>
                  <a:gd name="T71" fmla="*/ 35 h 344"/>
                  <a:gd name="T72" fmla="*/ 97 w 822"/>
                  <a:gd name="T73" fmla="*/ 104 h 344"/>
                  <a:gd name="T74" fmla="*/ 96 w 822"/>
                  <a:gd name="T75" fmla="*/ 105 h 344"/>
                  <a:gd name="T76" fmla="*/ 94 w 822"/>
                  <a:gd name="T77" fmla="*/ 108 h 344"/>
                  <a:gd name="T78" fmla="*/ 90 w 822"/>
                  <a:gd name="T79" fmla="*/ 115 h 344"/>
                  <a:gd name="T80" fmla="*/ 85 w 822"/>
                  <a:gd name="T81" fmla="*/ 125 h 344"/>
                  <a:gd name="T82" fmla="*/ 80 w 822"/>
                  <a:gd name="T83" fmla="*/ 138 h 344"/>
                  <a:gd name="T84" fmla="*/ 123 w 822"/>
                  <a:gd name="T85" fmla="*/ 172 h 344"/>
                  <a:gd name="T86" fmla="*/ 169 w 822"/>
                  <a:gd name="T87" fmla="*/ 153 h 344"/>
                  <a:gd name="T88" fmla="*/ 267 w 822"/>
                  <a:gd name="T89" fmla="*/ 23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2" h="344">
                    <a:moveTo>
                      <a:pt x="267" y="238"/>
                    </a:moveTo>
                    <a:cubicBezTo>
                      <a:pt x="257" y="240"/>
                      <a:pt x="244" y="242"/>
                      <a:pt x="238" y="253"/>
                    </a:cubicBezTo>
                    <a:cubicBezTo>
                      <a:pt x="233" y="265"/>
                      <a:pt x="222" y="271"/>
                      <a:pt x="208" y="271"/>
                    </a:cubicBezTo>
                    <a:cubicBezTo>
                      <a:pt x="200" y="271"/>
                      <a:pt x="193" y="269"/>
                      <a:pt x="186" y="268"/>
                    </a:cubicBezTo>
                    <a:cubicBezTo>
                      <a:pt x="176" y="266"/>
                      <a:pt x="167" y="265"/>
                      <a:pt x="165" y="267"/>
                    </a:cubicBezTo>
                    <a:cubicBezTo>
                      <a:pt x="163" y="269"/>
                      <a:pt x="161" y="270"/>
                      <a:pt x="158" y="271"/>
                    </a:cubicBezTo>
                    <a:lnTo>
                      <a:pt x="158" y="271"/>
                    </a:lnTo>
                    <a:cubicBezTo>
                      <a:pt x="144" y="278"/>
                      <a:pt x="116" y="281"/>
                      <a:pt x="95" y="283"/>
                    </a:cubicBezTo>
                    <a:cubicBezTo>
                      <a:pt x="94" y="283"/>
                      <a:pt x="93" y="283"/>
                      <a:pt x="92" y="283"/>
                    </a:cubicBezTo>
                    <a:cubicBezTo>
                      <a:pt x="90" y="284"/>
                      <a:pt x="88" y="284"/>
                      <a:pt x="86" y="284"/>
                    </a:cubicBezTo>
                    <a:cubicBezTo>
                      <a:pt x="83" y="284"/>
                      <a:pt x="79" y="284"/>
                      <a:pt x="76" y="284"/>
                    </a:cubicBezTo>
                    <a:lnTo>
                      <a:pt x="76" y="284"/>
                    </a:lnTo>
                    <a:lnTo>
                      <a:pt x="73" y="284"/>
                    </a:lnTo>
                    <a:lnTo>
                      <a:pt x="73" y="284"/>
                    </a:lnTo>
                    <a:lnTo>
                      <a:pt x="73" y="284"/>
                    </a:lnTo>
                    <a:cubicBezTo>
                      <a:pt x="69" y="285"/>
                      <a:pt x="65" y="285"/>
                      <a:pt x="62" y="285"/>
                    </a:cubicBezTo>
                    <a:lnTo>
                      <a:pt x="62" y="285"/>
                    </a:lnTo>
                    <a:cubicBezTo>
                      <a:pt x="60" y="285"/>
                      <a:pt x="59" y="284"/>
                      <a:pt x="57" y="284"/>
                    </a:cubicBezTo>
                    <a:cubicBezTo>
                      <a:pt x="56" y="284"/>
                      <a:pt x="55" y="284"/>
                      <a:pt x="54" y="284"/>
                    </a:cubicBezTo>
                    <a:cubicBezTo>
                      <a:pt x="52" y="284"/>
                      <a:pt x="50" y="284"/>
                      <a:pt x="49" y="284"/>
                    </a:cubicBezTo>
                    <a:cubicBezTo>
                      <a:pt x="48" y="284"/>
                      <a:pt x="48" y="284"/>
                      <a:pt x="48" y="284"/>
                    </a:cubicBezTo>
                    <a:lnTo>
                      <a:pt x="48" y="284"/>
                    </a:lnTo>
                    <a:cubicBezTo>
                      <a:pt x="48" y="284"/>
                      <a:pt x="48" y="284"/>
                      <a:pt x="47" y="284"/>
                    </a:cubicBezTo>
                    <a:cubicBezTo>
                      <a:pt x="35" y="283"/>
                      <a:pt x="18" y="295"/>
                      <a:pt x="8" y="307"/>
                    </a:cubicBezTo>
                    <a:cubicBezTo>
                      <a:pt x="2" y="314"/>
                      <a:pt x="0" y="319"/>
                      <a:pt x="1" y="322"/>
                    </a:cubicBezTo>
                    <a:cubicBezTo>
                      <a:pt x="1" y="321"/>
                      <a:pt x="3" y="322"/>
                      <a:pt x="11" y="322"/>
                    </a:cubicBezTo>
                    <a:cubicBezTo>
                      <a:pt x="17" y="322"/>
                      <a:pt x="26" y="322"/>
                      <a:pt x="35" y="321"/>
                    </a:cubicBezTo>
                    <a:cubicBezTo>
                      <a:pt x="45" y="320"/>
                      <a:pt x="57" y="319"/>
                      <a:pt x="68" y="319"/>
                    </a:cubicBezTo>
                    <a:cubicBezTo>
                      <a:pt x="86" y="319"/>
                      <a:pt x="98" y="322"/>
                      <a:pt x="107" y="327"/>
                    </a:cubicBezTo>
                    <a:cubicBezTo>
                      <a:pt x="117" y="334"/>
                      <a:pt x="129" y="331"/>
                      <a:pt x="141" y="327"/>
                    </a:cubicBezTo>
                    <a:cubicBezTo>
                      <a:pt x="148" y="324"/>
                      <a:pt x="154" y="322"/>
                      <a:pt x="160" y="322"/>
                    </a:cubicBezTo>
                    <a:cubicBezTo>
                      <a:pt x="167" y="322"/>
                      <a:pt x="173" y="325"/>
                      <a:pt x="178" y="332"/>
                    </a:cubicBezTo>
                    <a:cubicBezTo>
                      <a:pt x="182" y="338"/>
                      <a:pt x="189" y="341"/>
                      <a:pt x="201" y="341"/>
                    </a:cubicBezTo>
                    <a:cubicBezTo>
                      <a:pt x="205" y="341"/>
                      <a:pt x="210" y="341"/>
                      <a:pt x="214" y="340"/>
                    </a:cubicBezTo>
                    <a:cubicBezTo>
                      <a:pt x="219" y="340"/>
                      <a:pt x="223" y="340"/>
                      <a:pt x="228" y="340"/>
                    </a:cubicBezTo>
                    <a:lnTo>
                      <a:pt x="228" y="340"/>
                    </a:lnTo>
                    <a:cubicBezTo>
                      <a:pt x="232" y="340"/>
                      <a:pt x="235" y="341"/>
                      <a:pt x="238" y="342"/>
                    </a:cubicBezTo>
                    <a:cubicBezTo>
                      <a:pt x="239" y="342"/>
                      <a:pt x="242" y="343"/>
                      <a:pt x="252" y="343"/>
                    </a:cubicBezTo>
                    <a:lnTo>
                      <a:pt x="253" y="343"/>
                    </a:lnTo>
                    <a:cubicBezTo>
                      <a:pt x="256" y="343"/>
                      <a:pt x="258" y="343"/>
                      <a:pt x="261" y="343"/>
                    </a:cubicBezTo>
                    <a:cubicBezTo>
                      <a:pt x="262" y="343"/>
                      <a:pt x="263" y="343"/>
                      <a:pt x="264" y="343"/>
                    </a:cubicBezTo>
                    <a:cubicBezTo>
                      <a:pt x="266" y="342"/>
                      <a:pt x="269" y="342"/>
                      <a:pt x="272" y="342"/>
                    </a:cubicBezTo>
                    <a:cubicBezTo>
                      <a:pt x="273" y="342"/>
                      <a:pt x="275" y="342"/>
                      <a:pt x="276" y="342"/>
                    </a:cubicBezTo>
                    <a:cubicBezTo>
                      <a:pt x="279" y="342"/>
                      <a:pt x="281" y="341"/>
                      <a:pt x="284" y="341"/>
                    </a:cubicBezTo>
                    <a:cubicBezTo>
                      <a:pt x="286" y="341"/>
                      <a:pt x="288" y="341"/>
                      <a:pt x="290" y="341"/>
                    </a:cubicBezTo>
                    <a:cubicBezTo>
                      <a:pt x="291" y="341"/>
                      <a:pt x="292" y="340"/>
                      <a:pt x="293" y="340"/>
                    </a:cubicBezTo>
                    <a:cubicBezTo>
                      <a:pt x="296" y="340"/>
                      <a:pt x="299" y="340"/>
                      <a:pt x="302" y="339"/>
                    </a:cubicBezTo>
                    <a:cubicBezTo>
                      <a:pt x="303" y="339"/>
                      <a:pt x="304" y="339"/>
                      <a:pt x="305" y="339"/>
                    </a:cubicBezTo>
                    <a:cubicBezTo>
                      <a:pt x="308" y="339"/>
                      <a:pt x="311" y="338"/>
                      <a:pt x="314" y="338"/>
                    </a:cubicBezTo>
                    <a:cubicBezTo>
                      <a:pt x="315" y="338"/>
                      <a:pt x="316" y="338"/>
                      <a:pt x="317" y="338"/>
                    </a:cubicBezTo>
                    <a:cubicBezTo>
                      <a:pt x="318" y="337"/>
                      <a:pt x="319" y="337"/>
                      <a:pt x="320" y="337"/>
                    </a:cubicBezTo>
                    <a:cubicBezTo>
                      <a:pt x="323" y="337"/>
                      <a:pt x="325" y="337"/>
                      <a:pt x="326" y="336"/>
                    </a:cubicBezTo>
                    <a:cubicBezTo>
                      <a:pt x="327" y="336"/>
                      <a:pt x="327" y="336"/>
                      <a:pt x="327" y="336"/>
                    </a:cubicBezTo>
                    <a:cubicBezTo>
                      <a:pt x="329" y="336"/>
                      <a:pt x="331" y="336"/>
                      <a:pt x="332" y="336"/>
                    </a:cubicBezTo>
                    <a:cubicBezTo>
                      <a:pt x="333" y="334"/>
                      <a:pt x="334" y="333"/>
                      <a:pt x="335" y="331"/>
                    </a:cubicBezTo>
                    <a:cubicBezTo>
                      <a:pt x="335" y="330"/>
                      <a:pt x="336" y="329"/>
                      <a:pt x="337" y="328"/>
                    </a:cubicBezTo>
                    <a:cubicBezTo>
                      <a:pt x="338" y="326"/>
                      <a:pt x="338" y="324"/>
                      <a:pt x="339" y="322"/>
                    </a:cubicBezTo>
                    <a:cubicBezTo>
                      <a:pt x="339" y="321"/>
                      <a:pt x="340" y="320"/>
                      <a:pt x="340" y="319"/>
                    </a:cubicBezTo>
                    <a:cubicBezTo>
                      <a:pt x="341" y="316"/>
                      <a:pt x="341" y="314"/>
                      <a:pt x="341" y="313"/>
                    </a:cubicBezTo>
                    <a:cubicBezTo>
                      <a:pt x="341" y="312"/>
                      <a:pt x="341" y="311"/>
                      <a:pt x="341" y="310"/>
                    </a:cubicBezTo>
                    <a:cubicBezTo>
                      <a:pt x="342" y="308"/>
                      <a:pt x="342" y="305"/>
                      <a:pt x="342" y="303"/>
                    </a:cubicBezTo>
                    <a:cubicBezTo>
                      <a:pt x="342" y="283"/>
                      <a:pt x="356" y="281"/>
                      <a:pt x="368" y="280"/>
                    </a:cubicBezTo>
                    <a:cubicBezTo>
                      <a:pt x="372" y="279"/>
                      <a:pt x="376" y="279"/>
                      <a:pt x="380" y="277"/>
                    </a:cubicBezTo>
                    <a:cubicBezTo>
                      <a:pt x="387" y="275"/>
                      <a:pt x="393" y="270"/>
                      <a:pt x="399" y="264"/>
                    </a:cubicBezTo>
                    <a:cubicBezTo>
                      <a:pt x="407" y="257"/>
                      <a:pt x="415" y="250"/>
                      <a:pt x="424" y="250"/>
                    </a:cubicBezTo>
                    <a:cubicBezTo>
                      <a:pt x="428" y="250"/>
                      <a:pt x="435" y="246"/>
                      <a:pt x="441" y="243"/>
                    </a:cubicBezTo>
                    <a:cubicBezTo>
                      <a:pt x="451" y="237"/>
                      <a:pt x="463" y="232"/>
                      <a:pt x="472" y="235"/>
                    </a:cubicBezTo>
                    <a:cubicBezTo>
                      <a:pt x="477" y="237"/>
                      <a:pt x="481" y="240"/>
                      <a:pt x="486" y="244"/>
                    </a:cubicBezTo>
                    <a:cubicBezTo>
                      <a:pt x="496" y="251"/>
                      <a:pt x="505" y="258"/>
                      <a:pt x="513" y="251"/>
                    </a:cubicBezTo>
                    <a:cubicBezTo>
                      <a:pt x="521" y="245"/>
                      <a:pt x="526" y="244"/>
                      <a:pt x="531" y="242"/>
                    </a:cubicBezTo>
                    <a:cubicBezTo>
                      <a:pt x="538" y="240"/>
                      <a:pt x="545" y="238"/>
                      <a:pt x="558" y="222"/>
                    </a:cubicBezTo>
                    <a:cubicBezTo>
                      <a:pt x="573" y="204"/>
                      <a:pt x="586" y="197"/>
                      <a:pt x="604" y="197"/>
                    </a:cubicBezTo>
                    <a:cubicBezTo>
                      <a:pt x="610" y="197"/>
                      <a:pt x="617" y="197"/>
                      <a:pt x="625" y="198"/>
                    </a:cubicBezTo>
                    <a:lnTo>
                      <a:pt x="633" y="199"/>
                    </a:lnTo>
                    <a:cubicBezTo>
                      <a:pt x="666" y="203"/>
                      <a:pt x="679" y="187"/>
                      <a:pt x="688" y="169"/>
                    </a:cubicBezTo>
                    <a:cubicBezTo>
                      <a:pt x="695" y="154"/>
                      <a:pt x="710" y="149"/>
                      <a:pt x="725" y="144"/>
                    </a:cubicBezTo>
                    <a:cubicBezTo>
                      <a:pt x="733" y="141"/>
                      <a:pt x="742" y="137"/>
                      <a:pt x="749" y="133"/>
                    </a:cubicBezTo>
                    <a:cubicBezTo>
                      <a:pt x="762" y="123"/>
                      <a:pt x="783" y="113"/>
                      <a:pt x="800" y="106"/>
                    </a:cubicBezTo>
                    <a:cubicBezTo>
                      <a:pt x="805" y="104"/>
                      <a:pt x="810" y="101"/>
                      <a:pt x="814" y="100"/>
                    </a:cubicBezTo>
                    <a:lnTo>
                      <a:pt x="818" y="98"/>
                    </a:lnTo>
                    <a:cubicBezTo>
                      <a:pt x="819" y="98"/>
                      <a:pt x="819" y="97"/>
                      <a:pt x="820" y="96"/>
                    </a:cubicBezTo>
                    <a:lnTo>
                      <a:pt x="820" y="95"/>
                    </a:lnTo>
                    <a:cubicBezTo>
                      <a:pt x="820" y="94"/>
                      <a:pt x="821" y="93"/>
                      <a:pt x="821" y="92"/>
                    </a:cubicBezTo>
                    <a:cubicBezTo>
                      <a:pt x="821" y="92"/>
                      <a:pt x="821" y="91"/>
                      <a:pt x="821" y="90"/>
                    </a:cubicBezTo>
                    <a:lnTo>
                      <a:pt x="821" y="90"/>
                    </a:lnTo>
                    <a:cubicBezTo>
                      <a:pt x="820" y="90"/>
                      <a:pt x="819" y="89"/>
                      <a:pt x="818" y="88"/>
                    </a:cubicBezTo>
                    <a:cubicBezTo>
                      <a:pt x="817" y="88"/>
                      <a:pt x="816" y="87"/>
                      <a:pt x="816" y="87"/>
                    </a:cubicBezTo>
                    <a:cubicBezTo>
                      <a:pt x="814" y="86"/>
                      <a:pt x="813" y="86"/>
                      <a:pt x="812" y="85"/>
                    </a:cubicBezTo>
                    <a:cubicBezTo>
                      <a:pt x="811" y="85"/>
                      <a:pt x="810" y="85"/>
                      <a:pt x="810" y="84"/>
                    </a:cubicBezTo>
                    <a:cubicBezTo>
                      <a:pt x="808" y="84"/>
                      <a:pt x="807" y="84"/>
                      <a:pt x="806" y="84"/>
                    </a:cubicBezTo>
                    <a:cubicBezTo>
                      <a:pt x="805" y="84"/>
                      <a:pt x="805" y="83"/>
                      <a:pt x="804" y="83"/>
                    </a:cubicBezTo>
                    <a:cubicBezTo>
                      <a:pt x="802" y="83"/>
                      <a:pt x="801" y="83"/>
                      <a:pt x="799" y="83"/>
                    </a:cubicBezTo>
                    <a:lnTo>
                      <a:pt x="793" y="83"/>
                    </a:lnTo>
                    <a:cubicBezTo>
                      <a:pt x="783" y="83"/>
                      <a:pt x="772" y="82"/>
                      <a:pt x="759" y="66"/>
                    </a:cubicBezTo>
                    <a:cubicBezTo>
                      <a:pt x="745" y="50"/>
                      <a:pt x="737" y="49"/>
                      <a:pt x="730" y="49"/>
                    </a:cubicBezTo>
                    <a:cubicBezTo>
                      <a:pt x="727" y="49"/>
                      <a:pt x="724" y="49"/>
                      <a:pt x="721" y="50"/>
                    </a:cubicBezTo>
                    <a:cubicBezTo>
                      <a:pt x="712" y="51"/>
                      <a:pt x="700" y="51"/>
                      <a:pt x="689" y="48"/>
                    </a:cubicBezTo>
                    <a:cubicBezTo>
                      <a:pt x="667" y="42"/>
                      <a:pt x="589" y="32"/>
                      <a:pt x="536" y="32"/>
                    </a:cubicBezTo>
                    <a:cubicBezTo>
                      <a:pt x="510" y="32"/>
                      <a:pt x="500" y="35"/>
                      <a:pt x="497" y="36"/>
                    </a:cubicBezTo>
                    <a:cubicBezTo>
                      <a:pt x="492" y="38"/>
                      <a:pt x="487" y="39"/>
                      <a:pt x="481" y="39"/>
                    </a:cubicBezTo>
                    <a:cubicBezTo>
                      <a:pt x="453" y="39"/>
                      <a:pt x="416" y="20"/>
                      <a:pt x="396" y="10"/>
                    </a:cubicBezTo>
                    <a:lnTo>
                      <a:pt x="390" y="7"/>
                    </a:lnTo>
                    <a:cubicBezTo>
                      <a:pt x="377" y="0"/>
                      <a:pt x="322" y="7"/>
                      <a:pt x="320" y="34"/>
                    </a:cubicBezTo>
                    <a:cubicBezTo>
                      <a:pt x="319" y="43"/>
                      <a:pt x="317" y="50"/>
                      <a:pt x="313" y="55"/>
                    </a:cubicBezTo>
                    <a:cubicBezTo>
                      <a:pt x="312" y="56"/>
                      <a:pt x="310" y="58"/>
                      <a:pt x="308" y="59"/>
                    </a:cubicBezTo>
                    <a:cubicBezTo>
                      <a:pt x="303" y="63"/>
                      <a:pt x="296" y="64"/>
                      <a:pt x="291" y="64"/>
                    </a:cubicBezTo>
                    <a:cubicBezTo>
                      <a:pt x="279" y="64"/>
                      <a:pt x="263" y="60"/>
                      <a:pt x="244" y="50"/>
                    </a:cubicBezTo>
                    <a:cubicBezTo>
                      <a:pt x="226" y="41"/>
                      <a:pt x="203" y="35"/>
                      <a:pt x="182" y="35"/>
                    </a:cubicBezTo>
                    <a:cubicBezTo>
                      <a:pt x="179" y="35"/>
                      <a:pt x="177" y="35"/>
                      <a:pt x="175" y="36"/>
                    </a:cubicBezTo>
                    <a:cubicBezTo>
                      <a:pt x="159" y="37"/>
                      <a:pt x="149" y="41"/>
                      <a:pt x="148" y="47"/>
                    </a:cubicBezTo>
                    <a:cubicBezTo>
                      <a:pt x="146" y="73"/>
                      <a:pt x="114" y="97"/>
                      <a:pt x="97" y="104"/>
                    </a:cubicBezTo>
                    <a:lnTo>
                      <a:pt x="97" y="104"/>
                    </a:lnTo>
                    <a:lnTo>
                      <a:pt x="97" y="105"/>
                    </a:lnTo>
                    <a:cubicBezTo>
                      <a:pt x="96" y="105"/>
                      <a:pt x="96" y="105"/>
                      <a:pt x="96" y="105"/>
                    </a:cubicBezTo>
                    <a:cubicBezTo>
                      <a:pt x="96" y="106"/>
                      <a:pt x="96" y="106"/>
                      <a:pt x="95" y="106"/>
                    </a:cubicBezTo>
                    <a:cubicBezTo>
                      <a:pt x="95" y="106"/>
                      <a:pt x="95" y="107"/>
                      <a:pt x="94" y="107"/>
                    </a:cubicBezTo>
                    <a:cubicBezTo>
                      <a:pt x="94" y="108"/>
                      <a:pt x="94" y="108"/>
                      <a:pt x="94" y="108"/>
                    </a:cubicBezTo>
                    <a:cubicBezTo>
                      <a:pt x="93" y="109"/>
                      <a:pt x="93" y="110"/>
                      <a:pt x="92" y="111"/>
                    </a:cubicBezTo>
                    <a:cubicBezTo>
                      <a:pt x="92" y="111"/>
                      <a:pt x="92" y="112"/>
                      <a:pt x="91" y="112"/>
                    </a:cubicBezTo>
                    <a:cubicBezTo>
                      <a:pt x="91" y="113"/>
                      <a:pt x="90" y="114"/>
                      <a:pt x="90" y="115"/>
                    </a:cubicBezTo>
                    <a:cubicBezTo>
                      <a:pt x="89" y="116"/>
                      <a:pt x="89" y="117"/>
                      <a:pt x="89" y="118"/>
                    </a:cubicBezTo>
                    <a:cubicBezTo>
                      <a:pt x="88" y="119"/>
                      <a:pt x="87" y="120"/>
                      <a:pt x="87" y="122"/>
                    </a:cubicBezTo>
                    <a:cubicBezTo>
                      <a:pt x="86" y="123"/>
                      <a:pt x="86" y="124"/>
                      <a:pt x="85" y="125"/>
                    </a:cubicBezTo>
                    <a:cubicBezTo>
                      <a:pt x="84" y="127"/>
                      <a:pt x="84" y="128"/>
                      <a:pt x="83" y="130"/>
                    </a:cubicBezTo>
                    <a:cubicBezTo>
                      <a:pt x="82" y="131"/>
                      <a:pt x="82" y="133"/>
                      <a:pt x="81" y="135"/>
                    </a:cubicBezTo>
                    <a:cubicBezTo>
                      <a:pt x="81" y="136"/>
                      <a:pt x="80" y="137"/>
                      <a:pt x="80" y="138"/>
                    </a:cubicBezTo>
                    <a:cubicBezTo>
                      <a:pt x="89" y="143"/>
                      <a:pt x="96" y="151"/>
                      <a:pt x="102" y="159"/>
                    </a:cubicBezTo>
                    <a:lnTo>
                      <a:pt x="105" y="163"/>
                    </a:lnTo>
                    <a:cubicBezTo>
                      <a:pt x="109" y="167"/>
                      <a:pt x="115" y="171"/>
                      <a:pt x="123" y="172"/>
                    </a:cubicBezTo>
                    <a:cubicBezTo>
                      <a:pt x="125" y="172"/>
                      <a:pt x="128" y="173"/>
                      <a:pt x="131" y="173"/>
                    </a:cubicBezTo>
                    <a:cubicBezTo>
                      <a:pt x="143" y="173"/>
                      <a:pt x="153" y="168"/>
                      <a:pt x="155" y="162"/>
                    </a:cubicBezTo>
                    <a:cubicBezTo>
                      <a:pt x="156" y="158"/>
                      <a:pt x="159" y="153"/>
                      <a:pt x="169" y="153"/>
                    </a:cubicBezTo>
                    <a:cubicBezTo>
                      <a:pt x="192" y="153"/>
                      <a:pt x="243" y="184"/>
                      <a:pt x="270" y="207"/>
                    </a:cubicBezTo>
                    <a:cubicBezTo>
                      <a:pt x="280" y="215"/>
                      <a:pt x="286" y="222"/>
                      <a:pt x="284" y="228"/>
                    </a:cubicBezTo>
                    <a:cubicBezTo>
                      <a:pt x="282" y="235"/>
                      <a:pt x="275" y="236"/>
                      <a:pt x="267" y="238"/>
                    </a:cubicBezTo>
                  </a:path>
                </a:pathLst>
              </a:custGeom>
              <a:grpFill/>
              <a:ln>
                <a:noFill/>
              </a:ln>
              <a:effectLst/>
            </p:spPr>
            <p:txBody>
              <a:bodyPr wrap="none" anchor="ctr"/>
              <a:lstStyle/>
              <a:p>
                <a:endParaRPr lang="en-US">
                  <a:latin typeface="Gudea" panose="02000000000000000000" pitchFamily="50" charset="0"/>
                </a:endParaRPr>
              </a:p>
            </p:txBody>
          </p:sp>
          <p:sp>
            <p:nvSpPr>
              <p:cNvPr id="80" name="Freeform 73">
                <a:extLst>
                  <a:ext uri="{FF2B5EF4-FFF2-40B4-BE49-F238E27FC236}">
                    <a16:creationId xmlns:a16="http://schemas.microsoft.com/office/drawing/2014/main" id="{C0BC45EE-CC67-4CB5-8F27-E7C950883CEC}"/>
                  </a:ext>
                </a:extLst>
              </p:cNvPr>
              <p:cNvSpPr>
                <a:spLocks noChangeArrowheads="1"/>
              </p:cNvSpPr>
              <p:nvPr/>
            </p:nvSpPr>
            <p:spPr bwMode="auto">
              <a:xfrm>
                <a:off x="7024240" y="2743166"/>
                <a:ext cx="214210" cy="95829"/>
              </a:xfrm>
              <a:custGeom>
                <a:avLst/>
                <a:gdLst>
                  <a:gd name="T0" fmla="*/ 456 w 504"/>
                  <a:gd name="T1" fmla="*/ 143 h 223"/>
                  <a:gd name="T2" fmla="*/ 449 w 504"/>
                  <a:gd name="T3" fmla="*/ 142 h 223"/>
                  <a:gd name="T4" fmla="*/ 434 w 504"/>
                  <a:gd name="T5" fmla="*/ 117 h 223"/>
                  <a:gd name="T6" fmla="*/ 426 w 504"/>
                  <a:gd name="T7" fmla="*/ 94 h 223"/>
                  <a:gd name="T8" fmla="*/ 399 w 504"/>
                  <a:gd name="T9" fmla="*/ 84 h 223"/>
                  <a:gd name="T10" fmla="*/ 316 w 504"/>
                  <a:gd name="T11" fmla="*/ 96 h 223"/>
                  <a:gd name="T12" fmla="*/ 274 w 504"/>
                  <a:gd name="T13" fmla="*/ 71 h 223"/>
                  <a:gd name="T14" fmla="*/ 226 w 504"/>
                  <a:gd name="T15" fmla="*/ 43 h 223"/>
                  <a:gd name="T16" fmla="*/ 203 w 504"/>
                  <a:gd name="T17" fmla="*/ 35 h 223"/>
                  <a:gd name="T18" fmla="*/ 147 w 504"/>
                  <a:gd name="T19" fmla="*/ 37 h 223"/>
                  <a:gd name="T20" fmla="*/ 93 w 504"/>
                  <a:gd name="T21" fmla="*/ 22 h 223"/>
                  <a:gd name="T22" fmla="*/ 15 w 504"/>
                  <a:gd name="T23" fmla="*/ 4 h 223"/>
                  <a:gd name="T24" fmla="*/ 10 w 504"/>
                  <a:gd name="T25" fmla="*/ 5 h 223"/>
                  <a:gd name="T26" fmla="*/ 3 w 504"/>
                  <a:gd name="T27" fmla="*/ 8 h 223"/>
                  <a:gd name="T28" fmla="*/ 0 w 504"/>
                  <a:gd name="T29" fmla="*/ 10 h 223"/>
                  <a:gd name="T30" fmla="*/ 112 w 504"/>
                  <a:gd name="T31" fmla="*/ 75 h 223"/>
                  <a:gd name="T32" fmla="*/ 141 w 504"/>
                  <a:gd name="T33" fmla="*/ 156 h 223"/>
                  <a:gd name="T34" fmla="*/ 137 w 504"/>
                  <a:gd name="T35" fmla="*/ 176 h 223"/>
                  <a:gd name="T36" fmla="*/ 160 w 504"/>
                  <a:gd name="T37" fmla="*/ 177 h 223"/>
                  <a:gd name="T38" fmla="*/ 208 w 504"/>
                  <a:gd name="T39" fmla="*/ 170 h 223"/>
                  <a:gd name="T40" fmla="*/ 256 w 504"/>
                  <a:gd name="T41" fmla="*/ 218 h 223"/>
                  <a:gd name="T42" fmla="*/ 257 w 504"/>
                  <a:gd name="T43" fmla="*/ 220 h 223"/>
                  <a:gd name="T44" fmla="*/ 273 w 504"/>
                  <a:gd name="T45" fmla="*/ 217 h 223"/>
                  <a:gd name="T46" fmla="*/ 331 w 504"/>
                  <a:gd name="T47" fmla="*/ 205 h 223"/>
                  <a:gd name="T48" fmla="*/ 352 w 504"/>
                  <a:gd name="T49" fmla="*/ 205 h 223"/>
                  <a:gd name="T50" fmla="*/ 368 w 504"/>
                  <a:gd name="T51" fmla="*/ 206 h 223"/>
                  <a:gd name="T52" fmla="*/ 385 w 504"/>
                  <a:gd name="T53" fmla="*/ 209 h 223"/>
                  <a:gd name="T54" fmla="*/ 389 w 504"/>
                  <a:gd name="T55" fmla="*/ 209 h 223"/>
                  <a:gd name="T56" fmla="*/ 389 w 504"/>
                  <a:gd name="T57" fmla="*/ 203 h 223"/>
                  <a:gd name="T58" fmla="*/ 392 w 504"/>
                  <a:gd name="T59" fmla="*/ 196 h 223"/>
                  <a:gd name="T60" fmla="*/ 405 w 504"/>
                  <a:gd name="T61" fmla="*/ 190 h 223"/>
                  <a:gd name="T62" fmla="*/ 484 w 504"/>
                  <a:gd name="T63" fmla="*/ 222 h 223"/>
                  <a:gd name="T64" fmla="*/ 491 w 504"/>
                  <a:gd name="T65" fmla="*/ 204 h 223"/>
                  <a:gd name="T66" fmla="*/ 475 w 504"/>
                  <a:gd name="T67" fmla="*/ 185 h 223"/>
                  <a:gd name="T68" fmla="*/ 477 w 504"/>
                  <a:gd name="T69" fmla="*/ 178 h 223"/>
                  <a:gd name="T70" fmla="*/ 482 w 504"/>
                  <a:gd name="T71" fmla="*/ 169 h 223"/>
                  <a:gd name="T72" fmla="*/ 488 w 504"/>
                  <a:gd name="T73" fmla="*/ 162 h 223"/>
                  <a:gd name="T74" fmla="*/ 476 w 504"/>
                  <a:gd name="T75"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4" h="223">
                    <a:moveTo>
                      <a:pt x="476" y="154"/>
                    </a:moveTo>
                    <a:cubicBezTo>
                      <a:pt x="469" y="150"/>
                      <a:pt x="461" y="145"/>
                      <a:pt x="456" y="143"/>
                    </a:cubicBezTo>
                    <a:cubicBezTo>
                      <a:pt x="454" y="142"/>
                      <a:pt x="452" y="141"/>
                      <a:pt x="452" y="141"/>
                    </a:cubicBezTo>
                    <a:lnTo>
                      <a:pt x="449" y="142"/>
                    </a:lnTo>
                    <a:cubicBezTo>
                      <a:pt x="441" y="142"/>
                      <a:pt x="438" y="133"/>
                      <a:pt x="435" y="122"/>
                    </a:cubicBezTo>
                    <a:cubicBezTo>
                      <a:pt x="435" y="120"/>
                      <a:pt x="434" y="118"/>
                      <a:pt x="434" y="117"/>
                    </a:cubicBezTo>
                    <a:cubicBezTo>
                      <a:pt x="432" y="110"/>
                      <a:pt x="429" y="96"/>
                      <a:pt x="426" y="94"/>
                    </a:cubicBezTo>
                    <a:lnTo>
                      <a:pt x="426" y="94"/>
                    </a:lnTo>
                    <a:cubicBezTo>
                      <a:pt x="417" y="94"/>
                      <a:pt x="413" y="91"/>
                      <a:pt x="409" y="88"/>
                    </a:cubicBezTo>
                    <a:cubicBezTo>
                      <a:pt x="406" y="86"/>
                      <a:pt x="404" y="84"/>
                      <a:pt x="399" y="84"/>
                    </a:cubicBezTo>
                    <a:cubicBezTo>
                      <a:pt x="345" y="84"/>
                      <a:pt x="329" y="90"/>
                      <a:pt x="325" y="93"/>
                    </a:cubicBezTo>
                    <a:cubicBezTo>
                      <a:pt x="322" y="95"/>
                      <a:pt x="319" y="96"/>
                      <a:pt x="316" y="96"/>
                    </a:cubicBezTo>
                    <a:cubicBezTo>
                      <a:pt x="308" y="96"/>
                      <a:pt x="300" y="90"/>
                      <a:pt x="293" y="83"/>
                    </a:cubicBezTo>
                    <a:cubicBezTo>
                      <a:pt x="286" y="77"/>
                      <a:pt x="279" y="71"/>
                      <a:pt x="274" y="71"/>
                    </a:cubicBezTo>
                    <a:cubicBezTo>
                      <a:pt x="258" y="71"/>
                      <a:pt x="242" y="59"/>
                      <a:pt x="230" y="48"/>
                    </a:cubicBezTo>
                    <a:cubicBezTo>
                      <a:pt x="229" y="46"/>
                      <a:pt x="227" y="45"/>
                      <a:pt x="226" y="43"/>
                    </a:cubicBezTo>
                    <a:cubicBezTo>
                      <a:pt x="224" y="41"/>
                      <a:pt x="223" y="39"/>
                      <a:pt x="222" y="38"/>
                    </a:cubicBezTo>
                    <a:cubicBezTo>
                      <a:pt x="221" y="37"/>
                      <a:pt x="219" y="35"/>
                      <a:pt x="203" y="35"/>
                    </a:cubicBezTo>
                    <a:cubicBezTo>
                      <a:pt x="195" y="35"/>
                      <a:pt x="186" y="36"/>
                      <a:pt x="177" y="36"/>
                    </a:cubicBezTo>
                    <a:cubicBezTo>
                      <a:pt x="167" y="37"/>
                      <a:pt x="157" y="37"/>
                      <a:pt x="147" y="37"/>
                    </a:cubicBezTo>
                    <a:cubicBezTo>
                      <a:pt x="126" y="37"/>
                      <a:pt x="113" y="35"/>
                      <a:pt x="105" y="29"/>
                    </a:cubicBezTo>
                    <a:cubicBezTo>
                      <a:pt x="101" y="26"/>
                      <a:pt x="97" y="24"/>
                      <a:pt x="93" y="22"/>
                    </a:cubicBezTo>
                    <a:cubicBezTo>
                      <a:pt x="70" y="9"/>
                      <a:pt x="36" y="0"/>
                      <a:pt x="17" y="3"/>
                    </a:cubicBezTo>
                    <a:cubicBezTo>
                      <a:pt x="17" y="3"/>
                      <a:pt x="16" y="3"/>
                      <a:pt x="15" y="4"/>
                    </a:cubicBezTo>
                    <a:lnTo>
                      <a:pt x="14" y="4"/>
                    </a:lnTo>
                    <a:cubicBezTo>
                      <a:pt x="13" y="4"/>
                      <a:pt x="12" y="5"/>
                      <a:pt x="10" y="5"/>
                    </a:cubicBezTo>
                    <a:cubicBezTo>
                      <a:pt x="10" y="5"/>
                      <a:pt x="9" y="6"/>
                      <a:pt x="8" y="6"/>
                    </a:cubicBezTo>
                    <a:cubicBezTo>
                      <a:pt x="7" y="7"/>
                      <a:pt x="5" y="8"/>
                      <a:pt x="3" y="8"/>
                    </a:cubicBezTo>
                    <a:cubicBezTo>
                      <a:pt x="3" y="9"/>
                      <a:pt x="2" y="9"/>
                      <a:pt x="1" y="10"/>
                    </a:cubicBezTo>
                    <a:cubicBezTo>
                      <a:pt x="1" y="10"/>
                      <a:pt x="1" y="10"/>
                      <a:pt x="0" y="10"/>
                    </a:cubicBezTo>
                    <a:cubicBezTo>
                      <a:pt x="13" y="16"/>
                      <a:pt x="28" y="20"/>
                      <a:pt x="41" y="24"/>
                    </a:cubicBezTo>
                    <a:cubicBezTo>
                      <a:pt x="74" y="33"/>
                      <a:pt x="105" y="41"/>
                      <a:pt x="112" y="75"/>
                    </a:cubicBezTo>
                    <a:cubicBezTo>
                      <a:pt x="116" y="98"/>
                      <a:pt x="124" y="106"/>
                      <a:pt x="131" y="113"/>
                    </a:cubicBezTo>
                    <a:cubicBezTo>
                      <a:pt x="141" y="122"/>
                      <a:pt x="147" y="130"/>
                      <a:pt x="141" y="156"/>
                    </a:cubicBezTo>
                    <a:cubicBezTo>
                      <a:pt x="139" y="163"/>
                      <a:pt x="136" y="169"/>
                      <a:pt x="131" y="176"/>
                    </a:cubicBezTo>
                    <a:cubicBezTo>
                      <a:pt x="133" y="176"/>
                      <a:pt x="135" y="176"/>
                      <a:pt x="137" y="176"/>
                    </a:cubicBezTo>
                    <a:cubicBezTo>
                      <a:pt x="139" y="176"/>
                      <a:pt x="140" y="176"/>
                      <a:pt x="142" y="176"/>
                    </a:cubicBezTo>
                    <a:cubicBezTo>
                      <a:pt x="148" y="177"/>
                      <a:pt x="154" y="177"/>
                      <a:pt x="160" y="177"/>
                    </a:cubicBezTo>
                    <a:cubicBezTo>
                      <a:pt x="183" y="177"/>
                      <a:pt x="192" y="175"/>
                      <a:pt x="195" y="173"/>
                    </a:cubicBezTo>
                    <a:cubicBezTo>
                      <a:pt x="199" y="171"/>
                      <a:pt x="204" y="170"/>
                      <a:pt x="208" y="170"/>
                    </a:cubicBezTo>
                    <a:cubicBezTo>
                      <a:pt x="224" y="170"/>
                      <a:pt x="233" y="184"/>
                      <a:pt x="244" y="201"/>
                    </a:cubicBezTo>
                    <a:cubicBezTo>
                      <a:pt x="248" y="206"/>
                      <a:pt x="252" y="212"/>
                      <a:pt x="256" y="218"/>
                    </a:cubicBezTo>
                    <a:cubicBezTo>
                      <a:pt x="257" y="219"/>
                      <a:pt x="257" y="219"/>
                      <a:pt x="257" y="220"/>
                    </a:cubicBezTo>
                    <a:lnTo>
                      <a:pt x="257" y="220"/>
                    </a:lnTo>
                    <a:cubicBezTo>
                      <a:pt x="261" y="219"/>
                      <a:pt x="264" y="219"/>
                      <a:pt x="268" y="218"/>
                    </a:cubicBezTo>
                    <a:cubicBezTo>
                      <a:pt x="269" y="218"/>
                      <a:pt x="271" y="217"/>
                      <a:pt x="273" y="217"/>
                    </a:cubicBezTo>
                    <a:cubicBezTo>
                      <a:pt x="278" y="216"/>
                      <a:pt x="283" y="215"/>
                      <a:pt x="288" y="213"/>
                    </a:cubicBezTo>
                    <a:cubicBezTo>
                      <a:pt x="302" y="210"/>
                      <a:pt x="315" y="207"/>
                      <a:pt x="331" y="205"/>
                    </a:cubicBezTo>
                    <a:cubicBezTo>
                      <a:pt x="335" y="204"/>
                      <a:pt x="340" y="204"/>
                      <a:pt x="345" y="204"/>
                    </a:cubicBezTo>
                    <a:cubicBezTo>
                      <a:pt x="347" y="204"/>
                      <a:pt x="349" y="204"/>
                      <a:pt x="352" y="205"/>
                    </a:cubicBezTo>
                    <a:cubicBezTo>
                      <a:pt x="354" y="205"/>
                      <a:pt x="357" y="205"/>
                      <a:pt x="359" y="205"/>
                    </a:cubicBezTo>
                    <a:cubicBezTo>
                      <a:pt x="362" y="205"/>
                      <a:pt x="365" y="206"/>
                      <a:pt x="368" y="206"/>
                    </a:cubicBezTo>
                    <a:cubicBezTo>
                      <a:pt x="371" y="206"/>
                      <a:pt x="374" y="207"/>
                      <a:pt x="376" y="207"/>
                    </a:cubicBezTo>
                    <a:cubicBezTo>
                      <a:pt x="379" y="208"/>
                      <a:pt x="382" y="208"/>
                      <a:pt x="385" y="209"/>
                    </a:cubicBezTo>
                    <a:cubicBezTo>
                      <a:pt x="387" y="209"/>
                      <a:pt x="388" y="209"/>
                      <a:pt x="390" y="210"/>
                    </a:cubicBezTo>
                    <a:cubicBezTo>
                      <a:pt x="390" y="210"/>
                      <a:pt x="390" y="209"/>
                      <a:pt x="389" y="209"/>
                    </a:cubicBezTo>
                    <a:cubicBezTo>
                      <a:pt x="389" y="208"/>
                      <a:pt x="389" y="206"/>
                      <a:pt x="389" y="205"/>
                    </a:cubicBezTo>
                    <a:cubicBezTo>
                      <a:pt x="389" y="204"/>
                      <a:pt x="389" y="204"/>
                      <a:pt x="389" y="203"/>
                    </a:cubicBezTo>
                    <a:cubicBezTo>
                      <a:pt x="389" y="202"/>
                      <a:pt x="390" y="200"/>
                      <a:pt x="390" y="199"/>
                    </a:cubicBezTo>
                    <a:cubicBezTo>
                      <a:pt x="391" y="198"/>
                      <a:pt x="391" y="197"/>
                      <a:pt x="392" y="196"/>
                    </a:cubicBezTo>
                    <a:cubicBezTo>
                      <a:pt x="393" y="194"/>
                      <a:pt x="395" y="193"/>
                      <a:pt x="398" y="192"/>
                    </a:cubicBezTo>
                    <a:cubicBezTo>
                      <a:pt x="400" y="191"/>
                      <a:pt x="402" y="190"/>
                      <a:pt x="405" y="190"/>
                    </a:cubicBezTo>
                    <a:cubicBezTo>
                      <a:pt x="420" y="190"/>
                      <a:pt x="442" y="203"/>
                      <a:pt x="452" y="213"/>
                    </a:cubicBezTo>
                    <a:cubicBezTo>
                      <a:pt x="457" y="218"/>
                      <a:pt x="471" y="222"/>
                      <a:pt x="484" y="222"/>
                    </a:cubicBezTo>
                    <a:cubicBezTo>
                      <a:pt x="492" y="222"/>
                      <a:pt x="499" y="220"/>
                      <a:pt x="502" y="217"/>
                    </a:cubicBezTo>
                    <a:cubicBezTo>
                      <a:pt x="503" y="213"/>
                      <a:pt x="495" y="208"/>
                      <a:pt x="491" y="204"/>
                    </a:cubicBezTo>
                    <a:cubicBezTo>
                      <a:pt x="485" y="200"/>
                      <a:pt x="479" y="196"/>
                      <a:pt x="476" y="191"/>
                    </a:cubicBezTo>
                    <a:cubicBezTo>
                      <a:pt x="475" y="189"/>
                      <a:pt x="475" y="187"/>
                      <a:pt x="475" y="185"/>
                    </a:cubicBezTo>
                    <a:cubicBezTo>
                      <a:pt x="475" y="184"/>
                      <a:pt x="475" y="183"/>
                      <a:pt x="475" y="182"/>
                    </a:cubicBezTo>
                    <a:cubicBezTo>
                      <a:pt x="476" y="181"/>
                      <a:pt x="476" y="179"/>
                      <a:pt x="477" y="178"/>
                    </a:cubicBezTo>
                    <a:cubicBezTo>
                      <a:pt x="477" y="177"/>
                      <a:pt x="478" y="175"/>
                      <a:pt x="478" y="174"/>
                    </a:cubicBezTo>
                    <a:cubicBezTo>
                      <a:pt x="479" y="173"/>
                      <a:pt x="480" y="171"/>
                      <a:pt x="482" y="169"/>
                    </a:cubicBezTo>
                    <a:cubicBezTo>
                      <a:pt x="483" y="167"/>
                      <a:pt x="484" y="166"/>
                      <a:pt x="485" y="165"/>
                    </a:cubicBezTo>
                    <a:cubicBezTo>
                      <a:pt x="486" y="164"/>
                      <a:pt x="487" y="163"/>
                      <a:pt x="488" y="162"/>
                    </a:cubicBezTo>
                    <a:lnTo>
                      <a:pt x="487" y="161"/>
                    </a:lnTo>
                    <a:cubicBezTo>
                      <a:pt x="483" y="159"/>
                      <a:pt x="479" y="157"/>
                      <a:pt x="476" y="154"/>
                    </a:cubicBezTo>
                  </a:path>
                </a:pathLst>
              </a:custGeom>
              <a:grpFill/>
              <a:ln>
                <a:noFill/>
              </a:ln>
              <a:effectLst/>
            </p:spPr>
            <p:txBody>
              <a:bodyPr wrap="none" anchor="ctr"/>
              <a:lstStyle/>
              <a:p>
                <a:endParaRPr lang="en-US">
                  <a:latin typeface="Gudea" panose="02000000000000000000" pitchFamily="50" charset="0"/>
                </a:endParaRPr>
              </a:p>
            </p:txBody>
          </p:sp>
          <p:sp>
            <p:nvSpPr>
              <p:cNvPr id="81" name="Freeform 74">
                <a:extLst>
                  <a:ext uri="{FF2B5EF4-FFF2-40B4-BE49-F238E27FC236}">
                    <a16:creationId xmlns:a16="http://schemas.microsoft.com/office/drawing/2014/main" id="{CE6AAA3D-0CCA-4974-A0AD-DA01985D173C}"/>
                  </a:ext>
                </a:extLst>
              </p:cNvPr>
              <p:cNvSpPr>
                <a:spLocks noChangeArrowheads="1"/>
              </p:cNvSpPr>
              <p:nvPr/>
            </p:nvSpPr>
            <p:spPr bwMode="auto">
              <a:xfrm>
                <a:off x="7012964" y="2748804"/>
                <a:ext cx="3758" cy="1879"/>
              </a:xfrm>
              <a:custGeom>
                <a:avLst/>
                <a:gdLst>
                  <a:gd name="T0" fmla="*/ 1 w 10"/>
                  <a:gd name="T1" fmla="*/ 0 h 6"/>
                  <a:gd name="T2" fmla="*/ 0 w 10"/>
                  <a:gd name="T3" fmla="*/ 0 h 6"/>
                  <a:gd name="T4" fmla="*/ 9 w 10"/>
                  <a:gd name="T5" fmla="*/ 5 h 6"/>
                  <a:gd name="T6" fmla="*/ 1 w 10"/>
                  <a:gd name="T7" fmla="*/ 0 h 6"/>
                </a:gdLst>
                <a:ahLst/>
                <a:cxnLst>
                  <a:cxn ang="0">
                    <a:pos x="T0" y="T1"/>
                  </a:cxn>
                  <a:cxn ang="0">
                    <a:pos x="T2" y="T3"/>
                  </a:cxn>
                  <a:cxn ang="0">
                    <a:pos x="T4" y="T5"/>
                  </a:cxn>
                  <a:cxn ang="0">
                    <a:pos x="T6" y="T7"/>
                  </a:cxn>
                </a:cxnLst>
                <a:rect l="0" t="0" r="r" b="b"/>
                <a:pathLst>
                  <a:path w="10" h="6">
                    <a:moveTo>
                      <a:pt x="1" y="0"/>
                    </a:moveTo>
                    <a:lnTo>
                      <a:pt x="0" y="0"/>
                    </a:lnTo>
                    <a:lnTo>
                      <a:pt x="9" y="5"/>
                    </a:lnTo>
                    <a:cubicBezTo>
                      <a:pt x="6" y="4"/>
                      <a:pt x="3"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82" name="Freeform 75">
                <a:extLst>
                  <a:ext uri="{FF2B5EF4-FFF2-40B4-BE49-F238E27FC236}">
                    <a16:creationId xmlns:a16="http://schemas.microsoft.com/office/drawing/2014/main" id="{6879EAF6-5692-4B74-ACE9-BD2708F9939D}"/>
                  </a:ext>
                </a:extLst>
              </p:cNvPr>
              <p:cNvSpPr>
                <a:spLocks noChangeArrowheads="1"/>
              </p:cNvSpPr>
              <p:nvPr/>
            </p:nvSpPr>
            <p:spPr bwMode="auto">
              <a:xfrm>
                <a:off x="6575154" y="2805173"/>
                <a:ext cx="601289" cy="231116"/>
              </a:xfrm>
              <a:custGeom>
                <a:avLst/>
                <a:gdLst>
                  <a:gd name="T0" fmla="*/ 895 w 1412"/>
                  <a:gd name="T1" fmla="*/ 93 h 543"/>
                  <a:gd name="T2" fmla="*/ 766 w 1412"/>
                  <a:gd name="T3" fmla="*/ 47 h 543"/>
                  <a:gd name="T4" fmla="*/ 622 w 1412"/>
                  <a:gd name="T5" fmla="*/ 2 h 543"/>
                  <a:gd name="T6" fmla="*/ 330 w 1412"/>
                  <a:gd name="T7" fmla="*/ 87 h 543"/>
                  <a:gd name="T8" fmla="*/ 228 w 1412"/>
                  <a:gd name="T9" fmla="*/ 82 h 543"/>
                  <a:gd name="T10" fmla="*/ 99 w 1412"/>
                  <a:gd name="T11" fmla="*/ 149 h 543"/>
                  <a:gd name="T12" fmla="*/ 2 w 1412"/>
                  <a:gd name="T13" fmla="*/ 194 h 543"/>
                  <a:gd name="T14" fmla="*/ 48 w 1412"/>
                  <a:gd name="T15" fmla="*/ 213 h 543"/>
                  <a:gd name="T16" fmla="*/ 53 w 1412"/>
                  <a:gd name="T17" fmla="*/ 287 h 543"/>
                  <a:gd name="T18" fmla="*/ 71 w 1412"/>
                  <a:gd name="T19" fmla="*/ 368 h 543"/>
                  <a:gd name="T20" fmla="*/ 95 w 1412"/>
                  <a:gd name="T21" fmla="*/ 417 h 543"/>
                  <a:gd name="T22" fmla="*/ 158 w 1412"/>
                  <a:gd name="T23" fmla="*/ 456 h 543"/>
                  <a:gd name="T24" fmla="*/ 220 w 1412"/>
                  <a:gd name="T25" fmla="*/ 488 h 543"/>
                  <a:gd name="T26" fmla="*/ 317 w 1412"/>
                  <a:gd name="T27" fmla="*/ 489 h 543"/>
                  <a:gd name="T28" fmla="*/ 464 w 1412"/>
                  <a:gd name="T29" fmla="*/ 498 h 543"/>
                  <a:gd name="T30" fmla="*/ 568 w 1412"/>
                  <a:gd name="T31" fmla="*/ 503 h 543"/>
                  <a:gd name="T32" fmla="*/ 665 w 1412"/>
                  <a:gd name="T33" fmla="*/ 465 h 543"/>
                  <a:gd name="T34" fmla="*/ 759 w 1412"/>
                  <a:gd name="T35" fmla="*/ 457 h 543"/>
                  <a:gd name="T36" fmla="*/ 741 w 1412"/>
                  <a:gd name="T37" fmla="*/ 520 h 543"/>
                  <a:gd name="T38" fmla="*/ 777 w 1412"/>
                  <a:gd name="T39" fmla="*/ 495 h 543"/>
                  <a:gd name="T40" fmla="*/ 880 w 1412"/>
                  <a:gd name="T41" fmla="*/ 473 h 543"/>
                  <a:gd name="T42" fmla="*/ 935 w 1412"/>
                  <a:gd name="T43" fmla="*/ 465 h 543"/>
                  <a:gd name="T44" fmla="*/ 1018 w 1412"/>
                  <a:gd name="T45" fmla="*/ 466 h 543"/>
                  <a:gd name="T46" fmla="*/ 1202 w 1412"/>
                  <a:gd name="T47" fmla="*/ 424 h 543"/>
                  <a:gd name="T48" fmla="*/ 1232 w 1412"/>
                  <a:gd name="T49" fmla="*/ 431 h 543"/>
                  <a:gd name="T50" fmla="*/ 1312 w 1412"/>
                  <a:gd name="T51" fmla="*/ 417 h 543"/>
                  <a:gd name="T52" fmla="*/ 1373 w 1412"/>
                  <a:gd name="T53" fmla="*/ 433 h 543"/>
                  <a:gd name="T54" fmla="*/ 1403 w 1412"/>
                  <a:gd name="T55" fmla="*/ 447 h 543"/>
                  <a:gd name="T56" fmla="*/ 1405 w 1412"/>
                  <a:gd name="T57" fmla="*/ 447 h 543"/>
                  <a:gd name="T58" fmla="*/ 1407 w 1412"/>
                  <a:gd name="T59" fmla="*/ 445 h 543"/>
                  <a:gd name="T60" fmla="*/ 1409 w 1412"/>
                  <a:gd name="T61" fmla="*/ 440 h 543"/>
                  <a:gd name="T62" fmla="*/ 1378 w 1412"/>
                  <a:gd name="T63" fmla="*/ 384 h 543"/>
                  <a:gd name="T64" fmla="*/ 1372 w 1412"/>
                  <a:gd name="T65" fmla="*/ 296 h 543"/>
                  <a:gd name="T66" fmla="*/ 1376 w 1412"/>
                  <a:gd name="T67" fmla="*/ 228 h 543"/>
                  <a:gd name="T68" fmla="*/ 1385 w 1412"/>
                  <a:gd name="T69" fmla="*/ 183 h 543"/>
                  <a:gd name="T70" fmla="*/ 1382 w 1412"/>
                  <a:gd name="T71" fmla="*/ 176 h 543"/>
                  <a:gd name="T72" fmla="*/ 1379 w 1412"/>
                  <a:gd name="T73" fmla="*/ 171 h 543"/>
                  <a:gd name="T74" fmla="*/ 1359 w 1412"/>
                  <a:gd name="T75" fmla="*/ 170 h 543"/>
                  <a:gd name="T76" fmla="*/ 1351 w 1412"/>
                  <a:gd name="T77" fmla="*/ 169 h 543"/>
                  <a:gd name="T78" fmla="*/ 1342 w 1412"/>
                  <a:gd name="T79" fmla="*/ 167 h 543"/>
                  <a:gd name="T80" fmla="*/ 1333 w 1412"/>
                  <a:gd name="T81" fmla="*/ 164 h 543"/>
                  <a:gd name="T82" fmla="*/ 1324 w 1412"/>
                  <a:gd name="T83" fmla="*/ 154 h 543"/>
                  <a:gd name="T84" fmla="*/ 1310 w 1412"/>
                  <a:gd name="T85" fmla="*/ 111 h 543"/>
                  <a:gd name="T86" fmla="*/ 1287 w 1412"/>
                  <a:gd name="T87" fmla="*/ 63 h 543"/>
                  <a:gd name="T88" fmla="*/ 1212 w 1412"/>
                  <a:gd name="T89" fmla="*/ 44 h 543"/>
                  <a:gd name="T90" fmla="*/ 997 w 1412"/>
                  <a:gd name="T91" fmla="*/ 8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2" h="543">
                    <a:moveTo>
                      <a:pt x="997" y="85"/>
                    </a:moveTo>
                    <a:cubicBezTo>
                      <a:pt x="982" y="85"/>
                      <a:pt x="964" y="87"/>
                      <a:pt x="947" y="89"/>
                    </a:cubicBezTo>
                    <a:cubicBezTo>
                      <a:pt x="930" y="91"/>
                      <a:pt x="911" y="93"/>
                      <a:pt x="895" y="93"/>
                    </a:cubicBezTo>
                    <a:cubicBezTo>
                      <a:pt x="870" y="93"/>
                      <a:pt x="855" y="84"/>
                      <a:pt x="841" y="75"/>
                    </a:cubicBezTo>
                    <a:cubicBezTo>
                      <a:pt x="829" y="68"/>
                      <a:pt x="819" y="62"/>
                      <a:pt x="805" y="63"/>
                    </a:cubicBezTo>
                    <a:cubicBezTo>
                      <a:pt x="785" y="65"/>
                      <a:pt x="775" y="55"/>
                      <a:pt x="766" y="47"/>
                    </a:cubicBezTo>
                    <a:cubicBezTo>
                      <a:pt x="758" y="39"/>
                      <a:pt x="751" y="33"/>
                      <a:pt x="737" y="33"/>
                    </a:cubicBezTo>
                    <a:cubicBezTo>
                      <a:pt x="722" y="33"/>
                      <a:pt x="717" y="30"/>
                      <a:pt x="710" y="25"/>
                    </a:cubicBezTo>
                    <a:cubicBezTo>
                      <a:pt x="700" y="19"/>
                      <a:pt x="686" y="10"/>
                      <a:pt x="622" y="2"/>
                    </a:cubicBezTo>
                    <a:cubicBezTo>
                      <a:pt x="612" y="1"/>
                      <a:pt x="601" y="0"/>
                      <a:pt x="590" y="0"/>
                    </a:cubicBezTo>
                    <a:cubicBezTo>
                      <a:pt x="502" y="0"/>
                      <a:pt x="426" y="45"/>
                      <a:pt x="396" y="72"/>
                    </a:cubicBezTo>
                    <a:cubicBezTo>
                      <a:pt x="384" y="82"/>
                      <a:pt x="362" y="87"/>
                      <a:pt x="330" y="87"/>
                    </a:cubicBezTo>
                    <a:cubicBezTo>
                      <a:pt x="309" y="87"/>
                      <a:pt x="286" y="85"/>
                      <a:pt x="267" y="83"/>
                    </a:cubicBezTo>
                    <a:cubicBezTo>
                      <a:pt x="254" y="82"/>
                      <a:pt x="242" y="81"/>
                      <a:pt x="234" y="81"/>
                    </a:cubicBezTo>
                    <a:cubicBezTo>
                      <a:pt x="229" y="81"/>
                      <a:pt x="228" y="81"/>
                      <a:pt x="228" y="82"/>
                    </a:cubicBezTo>
                    <a:cubicBezTo>
                      <a:pt x="226" y="83"/>
                      <a:pt x="225" y="88"/>
                      <a:pt x="225" y="93"/>
                    </a:cubicBezTo>
                    <a:cubicBezTo>
                      <a:pt x="222" y="107"/>
                      <a:pt x="218" y="129"/>
                      <a:pt x="188" y="141"/>
                    </a:cubicBezTo>
                    <a:cubicBezTo>
                      <a:pt x="166" y="150"/>
                      <a:pt x="131" y="149"/>
                      <a:pt x="99" y="149"/>
                    </a:cubicBezTo>
                    <a:cubicBezTo>
                      <a:pt x="93" y="149"/>
                      <a:pt x="87" y="149"/>
                      <a:pt x="81" y="149"/>
                    </a:cubicBezTo>
                    <a:cubicBezTo>
                      <a:pt x="60" y="149"/>
                      <a:pt x="39" y="149"/>
                      <a:pt x="28" y="154"/>
                    </a:cubicBezTo>
                    <a:cubicBezTo>
                      <a:pt x="10" y="162"/>
                      <a:pt x="0" y="184"/>
                      <a:pt x="2" y="194"/>
                    </a:cubicBezTo>
                    <a:cubicBezTo>
                      <a:pt x="3" y="198"/>
                      <a:pt x="5" y="199"/>
                      <a:pt x="8" y="199"/>
                    </a:cubicBezTo>
                    <a:cubicBezTo>
                      <a:pt x="12" y="199"/>
                      <a:pt x="14" y="199"/>
                      <a:pt x="16" y="199"/>
                    </a:cubicBezTo>
                    <a:cubicBezTo>
                      <a:pt x="32" y="199"/>
                      <a:pt x="44" y="204"/>
                      <a:pt x="48" y="213"/>
                    </a:cubicBezTo>
                    <a:cubicBezTo>
                      <a:pt x="51" y="218"/>
                      <a:pt x="51" y="225"/>
                      <a:pt x="47" y="230"/>
                    </a:cubicBezTo>
                    <a:cubicBezTo>
                      <a:pt x="45" y="232"/>
                      <a:pt x="49" y="242"/>
                      <a:pt x="52" y="248"/>
                    </a:cubicBezTo>
                    <a:cubicBezTo>
                      <a:pt x="57" y="261"/>
                      <a:pt x="64" y="277"/>
                      <a:pt x="53" y="287"/>
                    </a:cubicBezTo>
                    <a:cubicBezTo>
                      <a:pt x="46" y="293"/>
                      <a:pt x="43" y="302"/>
                      <a:pt x="43" y="311"/>
                    </a:cubicBezTo>
                    <a:cubicBezTo>
                      <a:pt x="44" y="319"/>
                      <a:pt x="48" y="326"/>
                      <a:pt x="54" y="331"/>
                    </a:cubicBezTo>
                    <a:cubicBezTo>
                      <a:pt x="67" y="341"/>
                      <a:pt x="74" y="356"/>
                      <a:pt x="71" y="368"/>
                    </a:cubicBezTo>
                    <a:cubicBezTo>
                      <a:pt x="69" y="375"/>
                      <a:pt x="63" y="381"/>
                      <a:pt x="55" y="383"/>
                    </a:cubicBezTo>
                    <a:cubicBezTo>
                      <a:pt x="59" y="386"/>
                      <a:pt x="65" y="390"/>
                      <a:pt x="70" y="393"/>
                    </a:cubicBezTo>
                    <a:cubicBezTo>
                      <a:pt x="85" y="403"/>
                      <a:pt x="94" y="409"/>
                      <a:pt x="95" y="417"/>
                    </a:cubicBezTo>
                    <a:cubicBezTo>
                      <a:pt x="97" y="419"/>
                      <a:pt x="108" y="423"/>
                      <a:pt x="115" y="425"/>
                    </a:cubicBezTo>
                    <a:cubicBezTo>
                      <a:pt x="130" y="431"/>
                      <a:pt x="145" y="436"/>
                      <a:pt x="145" y="448"/>
                    </a:cubicBezTo>
                    <a:cubicBezTo>
                      <a:pt x="145" y="450"/>
                      <a:pt x="145" y="456"/>
                      <a:pt x="158" y="456"/>
                    </a:cubicBezTo>
                    <a:cubicBezTo>
                      <a:pt x="163" y="456"/>
                      <a:pt x="169" y="455"/>
                      <a:pt x="176" y="453"/>
                    </a:cubicBezTo>
                    <a:cubicBezTo>
                      <a:pt x="178" y="453"/>
                      <a:pt x="181" y="452"/>
                      <a:pt x="183" y="452"/>
                    </a:cubicBezTo>
                    <a:cubicBezTo>
                      <a:pt x="201" y="452"/>
                      <a:pt x="211" y="470"/>
                      <a:pt x="220" y="488"/>
                    </a:cubicBezTo>
                    <a:cubicBezTo>
                      <a:pt x="223" y="493"/>
                      <a:pt x="226" y="499"/>
                      <a:pt x="230" y="504"/>
                    </a:cubicBezTo>
                    <a:cubicBezTo>
                      <a:pt x="233" y="509"/>
                      <a:pt x="243" y="512"/>
                      <a:pt x="257" y="512"/>
                    </a:cubicBezTo>
                    <a:cubicBezTo>
                      <a:pt x="287" y="512"/>
                      <a:pt x="317" y="499"/>
                      <a:pt x="317" y="489"/>
                    </a:cubicBezTo>
                    <a:cubicBezTo>
                      <a:pt x="317" y="474"/>
                      <a:pt x="326" y="454"/>
                      <a:pt x="368" y="454"/>
                    </a:cubicBezTo>
                    <a:cubicBezTo>
                      <a:pt x="374" y="454"/>
                      <a:pt x="379" y="455"/>
                      <a:pt x="385" y="455"/>
                    </a:cubicBezTo>
                    <a:cubicBezTo>
                      <a:pt x="411" y="458"/>
                      <a:pt x="441" y="480"/>
                      <a:pt x="464" y="498"/>
                    </a:cubicBezTo>
                    <a:cubicBezTo>
                      <a:pt x="475" y="507"/>
                      <a:pt x="485" y="515"/>
                      <a:pt x="491" y="517"/>
                    </a:cubicBezTo>
                    <a:cubicBezTo>
                      <a:pt x="498" y="519"/>
                      <a:pt x="515" y="515"/>
                      <a:pt x="530" y="511"/>
                    </a:cubicBezTo>
                    <a:cubicBezTo>
                      <a:pt x="543" y="507"/>
                      <a:pt x="557" y="503"/>
                      <a:pt x="568" y="503"/>
                    </a:cubicBezTo>
                    <a:cubicBezTo>
                      <a:pt x="582" y="503"/>
                      <a:pt x="604" y="484"/>
                      <a:pt x="618" y="472"/>
                    </a:cubicBezTo>
                    <a:cubicBezTo>
                      <a:pt x="625" y="466"/>
                      <a:pt x="631" y="461"/>
                      <a:pt x="636" y="458"/>
                    </a:cubicBezTo>
                    <a:cubicBezTo>
                      <a:pt x="644" y="454"/>
                      <a:pt x="654" y="459"/>
                      <a:pt x="665" y="465"/>
                    </a:cubicBezTo>
                    <a:cubicBezTo>
                      <a:pt x="675" y="471"/>
                      <a:pt x="686" y="477"/>
                      <a:pt x="695" y="473"/>
                    </a:cubicBezTo>
                    <a:cubicBezTo>
                      <a:pt x="712" y="464"/>
                      <a:pt x="731" y="454"/>
                      <a:pt x="746" y="454"/>
                    </a:cubicBezTo>
                    <a:cubicBezTo>
                      <a:pt x="751" y="454"/>
                      <a:pt x="755" y="455"/>
                      <a:pt x="759" y="457"/>
                    </a:cubicBezTo>
                    <a:cubicBezTo>
                      <a:pt x="762" y="459"/>
                      <a:pt x="764" y="461"/>
                      <a:pt x="764" y="464"/>
                    </a:cubicBezTo>
                    <a:cubicBezTo>
                      <a:pt x="766" y="472"/>
                      <a:pt x="760" y="480"/>
                      <a:pt x="753" y="490"/>
                    </a:cubicBezTo>
                    <a:cubicBezTo>
                      <a:pt x="746" y="500"/>
                      <a:pt x="736" y="514"/>
                      <a:pt x="741" y="520"/>
                    </a:cubicBezTo>
                    <a:cubicBezTo>
                      <a:pt x="745" y="527"/>
                      <a:pt x="746" y="534"/>
                      <a:pt x="745" y="542"/>
                    </a:cubicBezTo>
                    <a:cubicBezTo>
                      <a:pt x="772" y="535"/>
                      <a:pt x="774" y="517"/>
                      <a:pt x="776" y="503"/>
                    </a:cubicBezTo>
                    <a:cubicBezTo>
                      <a:pt x="776" y="500"/>
                      <a:pt x="776" y="497"/>
                      <a:pt x="777" y="495"/>
                    </a:cubicBezTo>
                    <a:cubicBezTo>
                      <a:pt x="780" y="482"/>
                      <a:pt x="788" y="468"/>
                      <a:pt x="802" y="468"/>
                    </a:cubicBezTo>
                    <a:cubicBezTo>
                      <a:pt x="807" y="468"/>
                      <a:pt x="812" y="470"/>
                      <a:pt x="817" y="474"/>
                    </a:cubicBezTo>
                    <a:cubicBezTo>
                      <a:pt x="832" y="486"/>
                      <a:pt x="852" y="485"/>
                      <a:pt x="880" y="473"/>
                    </a:cubicBezTo>
                    <a:cubicBezTo>
                      <a:pt x="888" y="469"/>
                      <a:pt x="894" y="466"/>
                      <a:pt x="900" y="463"/>
                    </a:cubicBezTo>
                    <a:cubicBezTo>
                      <a:pt x="908" y="458"/>
                      <a:pt x="913" y="455"/>
                      <a:pt x="919" y="455"/>
                    </a:cubicBezTo>
                    <a:cubicBezTo>
                      <a:pt x="926" y="455"/>
                      <a:pt x="931" y="460"/>
                      <a:pt x="935" y="465"/>
                    </a:cubicBezTo>
                    <a:cubicBezTo>
                      <a:pt x="938" y="469"/>
                      <a:pt x="943" y="471"/>
                      <a:pt x="951" y="471"/>
                    </a:cubicBezTo>
                    <a:cubicBezTo>
                      <a:pt x="957" y="471"/>
                      <a:pt x="965" y="470"/>
                      <a:pt x="973" y="469"/>
                    </a:cubicBezTo>
                    <a:cubicBezTo>
                      <a:pt x="985" y="468"/>
                      <a:pt x="1000" y="466"/>
                      <a:pt x="1018" y="466"/>
                    </a:cubicBezTo>
                    <a:cubicBezTo>
                      <a:pt x="1040" y="466"/>
                      <a:pt x="1053" y="459"/>
                      <a:pt x="1067" y="451"/>
                    </a:cubicBezTo>
                    <a:cubicBezTo>
                      <a:pt x="1081" y="443"/>
                      <a:pt x="1096" y="434"/>
                      <a:pt x="1121" y="436"/>
                    </a:cubicBezTo>
                    <a:cubicBezTo>
                      <a:pt x="1164" y="439"/>
                      <a:pt x="1202" y="425"/>
                      <a:pt x="1202" y="424"/>
                    </a:cubicBezTo>
                    <a:lnTo>
                      <a:pt x="1204" y="424"/>
                    </a:lnTo>
                    <a:lnTo>
                      <a:pt x="1231" y="432"/>
                    </a:lnTo>
                    <a:cubicBezTo>
                      <a:pt x="1232" y="432"/>
                      <a:pt x="1232" y="431"/>
                      <a:pt x="1232" y="431"/>
                    </a:cubicBezTo>
                    <a:cubicBezTo>
                      <a:pt x="1234" y="429"/>
                      <a:pt x="1235" y="427"/>
                      <a:pt x="1237" y="425"/>
                    </a:cubicBezTo>
                    <a:cubicBezTo>
                      <a:pt x="1242" y="417"/>
                      <a:pt x="1248" y="409"/>
                      <a:pt x="1266" y="407"/>
                    </a:cubicBezTo>
                    <a:cubicBezTo>
                      <a:pt x="1287" y="404"/>
                      <a:pt x="1301" y="411"/>
                      <a:pt x="1312" y="417"/>
                    </a:cubicBezTo>
                    <a:cubicBezTo>
                      <a:pt x="1318" y="420"/>
                      <a:pt x="1323" y="422"/>
                      <a:pt x="1328" y="422"/>
                    </a:cubicBezTo>
                    <a:cubicBezTo>
                      <a:pt x="1329" y="422"/>
                      <a:pt x="1331" y="422"/>
                      <a:pt x="1332" y="421"/>
                    </a:cubicBezTo>
                    <a:cubicBezTo>
                      <a:pt x="1342" y="416"/>
                      <a:pt x="1357" y="424"/>
                      <a:pt x="1373" y="433"/>
                    </a:cubicBezTo>
                    <a:cubicBezTo>
                      <a:pt x="1375" y="435"/>
                      <a:pt x="1378" y="436"/>
                      <a:pt x="1381" y="438"/>
                    </a:cubicBezTo>
                    <a:cubicBezTo>
                      <a:pt x="1383" y="439"/>
                      <a:pt x="1385" y="440"/>
                      <a:pt x="1387" y="441"/>
                    </a:cubicBezTo>
                    <a:cubicBezTo>
                      <a:pt x="1393" y="444"/>
                      <a:pt x="1399" y="447"/>
                      <a:pt x="1403" y="447"/>
                    </a:cubicBezTo>
                    <a:lnTo>
                      <a:pt x="1403" y="447"/>
                    </a:lnTo>
                    <a:lnTo>
                      <a:pt x="1404" y="447"/>
                    </a:lnTo>
                    <a:cubicBezTo>
                      <a:pt x="1404" y="447"/>
                      <a:pt x="1404" y="447"/>
                      <a:pt x="1405" y="447"/>
                    </a:cubicBezTo>
                    <a:cubicBezTo>
                      <a:pt x="1405" y="446"/>
                      <a:pt x="1405" y="446"/>
                      <a:pt x="1406" y="446"/>
                    </a:cubicBezTo>
                    <a:cubicBezTo>
                      <a:pt x="1406" y="446"/>
                      <a:pt x="1406" y="446"/>
                      <a:pt x="1407" y="446"/>
                    </a:cubicBezTo>
                    <a:cubicBezTo>
                      <a:pt x="1407" y="445"/>
                      <a:pt x="1407" y="445"/>
                      <a:pt x="1407" y="445"/>
                    </a:cubicBezTo>
                    <a:cubicBezTo>
                      <a:pt x="1408" y="444"/>
                      <a:pt x="1408" y="444"/>
                      <a:pt x="1408" y="443"/>
                    </a:cubicBezTo>
                    <a:lnTo>
                      <a:pt x="1409" y="442"/>
                    </a:lnTo>
                    <a:cubicBezTo>
                      <a:pt x="1409" y="441"/>
                      <a:pt x="1409" y="441"/>
                      <a:pt x="1409" y="440"/>
                    </a:cubicBezTo>
                    <a:lnTo>
                      <a:pt x="1410" y="437"/>
                    </a:lnTo>
                    <a:cubicBezTo>
                      <a:pt x="1411" y="429"/>
                      <a:pt x="1389" y="392"/>
                      <a:pt x="1380" y="385"/>
                    </a:cubicBezTo>
                    <a:cubicBezTo>
                      <a:pt x="1379" y="385"/>
                      <a:pt x="1378" y="385"/>
                      <a:pt x="1378" y="384"/>
                    </a:cubicBezTo>
                    <a:cubicBezTo>
                      <a:pt x="1366" y="382"/>
                      <a:pt x="1369" y="362"/>
                      <a:pt x="1372" y="334"/>
                    </a:cubicBezTo>
                    <a:cubicBezTo>
                      <a:pt x="1374" y="322"/>
                      <a:pt x="1376" y="304"/>
                      <a:pt x="1374" y="300"/>
                    </a:cubicBezTo>
                    <a:cubicBezTo>
                      <a:pt x="1374" y="299"/>
                      <a:pt x="1373" y="298"/>
                      <a:pt x="1372" y="296"/>
                    </a:cubicBezTo>
                    <a:cubicBezTo>
                      <a:pt x="1368" y="286"/>
                      <a:pt x="1362" y="266"/>
                      <a:pt x="1362" y="250"/>
                    </a:cubicBezTo>
                    <a:cubicBezTo>
                      <a:pt x="1362" y="244"/>
                      <a:pt x="1363" y="238"/>
                      <a:pt x="1365" y="235"/>
                    </a:cubicBezTo>
                    <a:cubicBezTo>
                      <a:pt x="1368" y="230"/>
                      <a:pt x="1372" y="228"/>
                      <a:pt x="1376" y="228"/>
                    </a:cubicBezTo>
                    <a:cubicBezTo>
                      <a:pt x="1378" y="227"/>
                      <a:pt x="1378" y="220"/>
                      <a:pt x="1378" y="217"/>
                    </a:cubicBezTo>
                    <a:cubicBezTo>
                      <a:pt x="1378" y="209"/>
                      <a:pt x="1379" y="196"/>
                      <a:pt x="1388" y="191"/>
                    </a:cubicBezTo>
                    <a:cubicBezTo>
                      <a:pt x="1387" y="187"/>
                      <a:pt x="1386" y="185"/>
                      <a:pt x="1385" y="183"/>
                    </a:cubicBezTo>
                    <a:cubicBezTo>
                      <a:pt x="1385" y="182"/>
                      <a:pt x="1385" y="182"/>
                      <a:pt x="1385" y="181"/>
                    </a:cubicBezTo>
                    <a:cubicBezTo>
                      <a:pt x="1384" y="179"/>
                      <a:pt x="1383" y="178"/>
                      <a:pt x="1382" y="176"/>
                    </a:cubicBezTo>
                    <a:lnTo>
                      <a:pt x="1382" y="176"/>
                    </a:lnTo>
                    <a:cubicBezTo>
                      <a:pt x="1381" y="174"/>
                      <a:pt x="1380" y="174"/>
                      <a:pt x="1380" y="173"/>
                    </a:cubicBezTo>
                    <a:lnTo>
                      <a:pt x="1380" y="173"/>
                    </a:lnTo>
                    <a:cubicBezTo>
                      <a:pt x="1379" y="172"/>
                      <a:pt x="1379" y="172"/>
                      <a:pt x="1379" y="171"/>
                    </a:cubicBezTo>
                    <a:cubicBezTo>
                      <a:pt x="1377" y="170"/>
                      <a:pt x="1371" y="170"/>
                      <a:pt x="1368" y="170"/>
                    </a:cubicBezTo>
                    <a:lnTo>
                      <a:pt x="1361" y="170"/>
                    </a:lnTo>
                    <a:cubicBezTo>
                      <a:pt x="1360" y="170"/>
                      <a:pt x="1360" y="170"/>
                      <a:pt x="1359" y="170"/>
                    </a:cubicBezTo>
                    <a:cubicBezTo>
                      <a:pt x="1358" y="170"/>
                      <a:pt x="1357" y="170"/>
                      <a:pt x="1356" y="170"/>
                    </a:cubicBezTo>
                    <a:cubicBezTo>
                      <a:pt x="1355" y="170"/>
                      <a:pt x="1355" y="170"/>
                      <a:pt x="1354" y="170"/>
                    </a:cubicBezTo>
                    <a:cubicBezTo>
                      <a:pt x="1353" y="170"/>
                      <a:pt x="1352" y="170"/>
                      <a:pt x="1351" y="169"/>
                    </a:cubicBezTo>
                    <a:cubicBezTo>
                      <a:pt x="1350" y="169"/>
                      <a:pt x="1349" y="169"/>
                      <a:pt x="1348" y="169"/>
                    </a:cubicBezTo>
                    <a:cubicBezTo>
                      <a:pt x="1347" y="169"/>
                      <a:pt x="1346" y="169"/>
                      <a:pt x="1345" y="169"/>
                    </a:cubicBezTo>
                    <a:cubicBezTo>
                      <a:pt x="1344" y="168"/>
                      <a:pt x="1343" y="168"/>
                      <a:pt x="1342" y="167"/>
                    </a:cubicBezTo>
                    <a:cubicBezTo>
                      <a:pt x="1341" y="167"/>
                      <a:pt x="1340" y="167"/>
                      <a:pt x="1339" y="167"/>
                    </a:cubicBezTo>
                    <a:cubicBezTo>
                      <a:pt x="1338" y="166"/>
                      <a:pt x="1337" y="166"/>
                      <a:pt x="1336" y="165"/>
                    </a:cubicBezTo>
                    <a:cubicBezTo>
                      <a:pt x="1335" y="164"/>
                      <a:pt x="1334" y="164"/>
                      <a:pt x="1333" y="164"/>
                    </a:cubicBezTo>
                    <a:cubicBezTo>
                      <a:pt x="1332" y="163"/>
                      <a:pt x="1331" y="162"/>
                      <a:pt x="1330" y="161"/>
                    </a:cubicBezTo>
                    <a:cubicBezTo>
                      <a:pt x="1329" y="160"/>
                      <a:pt x="1328" y="160"/>
                      <a:pt x="1328" y="159"/>
                    </a:cubicBezTo>
                    <a:cubicBezTo>
                      <a:pt x="1326" y="158"/>
                      <a:pt x="1325" y="156"/>
                      <a:pt x="1324" y="154"/>
                    </a:cubicBezTo>
                    <a:cubicBezTo>
                      <a:pt x="1323" y="154"/>
                      <a:pt x="1323" y="153"/>
                      <a:pt x="1322" y="153"/>
                    </a:cubicBezTo>
                    <a:cubicBezTo>
                      <a:pt x="1321" y="150"/>
                      <a:pt x="1319" y="147"/>
                      <a:pt x="1318" y="144"/>
                    </a:cubicBezTo>
                    <a:cubicBezTo>
                      <a:pt x="1312" y="129"/>
                      <a:pt x="1311" y="119"/>
                      <a:pt x="1310" y="111"/>
                    </a:cubicBezTo>
                    <a:cubicBezTo>
                      <a:pt x="1309" y="102"/>
                      <a:pt x="1309" y="96"/>
                      <a:pt x="1302" y="85"/>
                    </a:cubicBezTo>
                    <a:lnTo>
                      <a:pt x="1298" y="80"/>
                    </a:lnTo>
                    <a:cubicBezTo>
                      <a:pt x="1294" y="74"/>
                      <a:pt x="1290" y="68"/>
                      <a:pt x="1287" y="63"/>
                    </a:cubicBezTo>
                    <a:cubicBezTo>
                      <a:pt x="1277" y="48"/>
                      <a:pt x="1270" y="37"/>
                      <a:pt x="1260" y="37"/>
                    </a:cubicBezTo>
                    <a:cubicBezTo>
                      <a:pt x="1257" y="37"/>
                      <a:pt x="1255" y="38"/>
                      <a:pt x="1252" y="39"/>
                    </a:cubicBezTo>
                    <a:cubicBezTo>
                      <a:pt x="1245" y="42"/>
                      <a:pt x="1231" y="44"/>
                      <a:pt x="1212" y="44"/>
                    </a:cubicBezTo>
                    <a:cubicBezTo>
                      <a:pt x="1200" y="44"/>
                      <a:pt x="1186" y="43"/>
                      <a:pt x="1172" y="42"/>
                    </a:cubicBezTo>
                    <a:cubicBezTo>
                      <a:pt x="1133" y="76"/>
                      <a:pt x="1052" y="99"/>
                      <a:pt x="1026" y="89"/>
                    </a:cubicBezTo>
                    <a:cubicBezTo>
                      <a:pt x="1019" y="86"/>
                      <a:pt x="1009" y="85"/>
                      <a:pt x="997" y="85"/>
                    </a:cubicBezTo>
                  </a:path>
                </a:pathLst>
              </a:custGeom>
              <a:grpFill/>
              <a:ln>
                <a:noFill/>
              </a:ln>
              <a:effectLst/>
            </p:spPr>
            <p:txBody>
              <a:bodyPr wrap="none" anchor="ctr"/>
              <a:lstStyle/>
              <a:p>
                <a:endParaRPr lang="en-US">
                  <a:latin typeface="Gudea" panose="02000000000000000000" pitchFamily="50" charset="0"/>
                </a:endParaRPr>
              </a:p>
            </p:txBody>
          </p:sp>
          <p:sp>
            <p:nvSpPr>
              <p:cNvPr id="83" name="Freeform 76">
                <a:extLst>
                  <a:ext uri="{FF2B5EF4-FFF2-40B4-BE49-F238E27FC236}">
                    <a16:creationId xmlns:a16="http://schemas.microsoft.com/office/drawing/2014/main" id="{3AC0FBF9-38AB-4ED1-A991-E413354C7FAD}"/>
                  </a:ext>
                </a:extLst>
              </p:cNvPr>
              <p:cNvSpPr>
                <a:spLocks noChangeArrowheads="1"/>
              </p:cNvSpPr>
              <p:nvPr/>
            </p:nvSpPr>
            <p:spPr bwMode="auto">
              <a:xfrm>
                <a:off x="6577030" y="2805173"/>
                <a:ext cx="88316" cy="54490"/>
              </a:xfrm>
              <a:custGeom>
                <a:avLst/>
                <a:gdLst>
                  <a:gd name="T0" fmla="*/ 73 w 206"/>
                  <a:gd name="T1" fmla="*/ 107 h 129"/>
                  <a:gd name="T2" fmla="*/ 104 w 206"/>
                  <a:gd name="T3" fmla="*/ 84 h 129"/>
                  <a:gd name="T4" fmla="*/ 142 w 206"/>
                  <a:gd name="T5" fmla="*/ 80 h 129"/>
                  <a:gd name="T6" fmla="*/ 159 w 206"/>
                  <a:gd name="T7" fmla="*/ 80 h 129"/>
                  <a:gd name="T8" fmla="*/ 174 w 206"/>
                  <a:gd name="T9" fmla="*/ 80 h 129"/>
                  <a:gd name="T10" fmla="*/ 205 w 206"/>
                  <a:gd name="T11" fmla="*/ 75 h 129"/>
                  <a:gd name="T12" fmla="*/ 176 w 206"/>
                  <a:gd name="T13" fmla="*/ 55 h 129"/>
                  <a:gd name="T14" fmla="*/ 148 w 206"/>
                  <a:gd name="T15" fmla="*/ 38 h 129"/>
                  <a:gd name="T16" fmla="*/ 129 w 206"/>
                  <a:gd name="T17" fmla="*/ 3 h 129"/>
                  <a:gd name="T18" fmla="*/ 125 w 206"/>
                  <a:gd name="T19" fmla="*/ 5 h 129"/>
                  <a:gd name="T20" fmla="*/ 122 w 206"/>
                  <a:gd name="T21" fmla="*/ 6 h 129"/>
                  <a:gd name="T22" fmla="*/ 112 w 206"/>
                  <a:gd name="T23" fmla="*/ 8 h 129"/>
                  <a:gd name="T24" fmla="*/ 111 w 206"/>
                  <a:gd name="T25" fmla="*/ 8 h 129"/>
                  <a:gd name="T26" fmla="*/ 108 w 206"/>
                  <a:gd name="T27" fmla="*/ 7 h 129"/>
                  <a:gd name="T28" fmla="*/ 106 w 206"/>
                  <a:gd name="T29" fmla="*/ 7 h 129"/>
                  <a:gd name="T30" fmla="*/ 99 w 206"/>
                  <a:gd name="T31" fmla="*/ 5 h 129"/>
                  <a:gd name="T32" fmla="*/ 69 w 206"/>
                  <a:gd name="T33" fmla="*/ 0 h 129"/>
                  <a:gd name="T34" fmla="*/ 55 w 206"/>
                  <a:gd name="T35" fmla="*/ 1 h 129"/>
                  <a:gd name="T36" fmla="*/ 55 w 206"/>
                  <a:gd name="T37" fmla="*/ 1 h 129"/>
                  <a:gd name="T38" fmla="*/ 42 w 206"/>
                  <a:gd name="T39" fmla="*/ 2 h 129"/>
                  <a:gd name="T40" fmla="*/ 27 w 206"/>
                  <a:gd name="T41" fmla="*/ 5 h 129"/>
                  <a:gd name="T42" fmla="*/ 27 w 206"/>
                  <a:gd name="T43" fmla="*/ 5 h 129"/>
                  <a:gd name="T44" fmla="*/ 29 w 206"/>
                  <a:gd name="T45" fmla="*/ 15 h 129"/>
                  <a:gd name="T46" fmla="*/ 31 w 206"/>
                  <a:gd name="T47" fmla="*/ 20 h 129"/>
                  <a:gd name="T48" fmla="*/ 31 w 206"/>
                  <a:gd name="T49" fmla="*/ 23 h 129"/>
                  <a:gd name="T50" fmla="*/ 32 w 206"/>
                  <a:gd name="T51" fmla="*/ 26 h 129"/>
                  <a:gd name="T52" fmla="*/ 34 w 206"/>
                  <a:gd name="T53" fmla="*/ 32 h 129"/>
                  <a:gd name="T54" fmla="*/ 35 w 206"/>
                  <a:gd name="T55" fmla="*/ 36 h 129"/>
                  <a:gd name="T56" fmla="*/ 37 w 206"/>
                  <a:gd name="T57" fmla="*/ 50 h 129"/>
                  <a:gd name="T58" fmla="*/ 22 w 206"/>
                  <a:gd name="T59" fmla="*/ 77 h 129"/>
                  <a:gd name="T60" fmla="*/ 15 w 206"/>
                  <a:gd name="T61" fmla="*/ 86 h 129"/>
                  <a:gd name="T62" fmla="*/ 1 w 206"/>
                  <a:gd name="T63" fmla="*/ 110 h 129"/>
                  <a:gd name="T64" fmla="*/ 0 w 206"/>
                  <a:gd name="T65" fmla="*/ 111 h 129"/>
                  <a:gd name="T66" fmla="*/ 35 w 206"/>
                  <a:gd name="T67" fmla="*/ 128 h 129"/>
                  <a:gd name="T68" fmla="*/ 73 w 206"/>
                  <a:gd name="T6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29">
                    <a:moveTo>
                      <a:pt x="73" y="107"/>
                    </a:moveTo>
                    <a:cubicBezTo>
                      <a:pt x="82" y="98"/>
                      <a:pt x="92" y="89"/>
                      <a:pt x="104" y="84"/>
                    </a:cubicBezTo>
                    <a:cubicBezTo>
                      <a:pt x="115" y="80"/>
                      <a:pt x="129" y="80"/>
                      <a:pt x="142" y="80"/>
                    </a:cubicBezTo>
                    <a:cubicBezTo>
                      <a:pt x="147" y="80"/>
                      <a:pt x="153" y="80"/>
                      <a:pt x="159" y="80"/>
                    </a:cubicBezTo>
                    <a:cubicBezTo>
                      <a:pt x="164" y="80"/>
                      <a:pt x="169" y="80"/>
                      <a:pt x="174" y="80"/>
                    </a:cubicBezTo>
                    <a:cubicBezTo>
                      <a:pt x="181" y="80"/>
                      <a:pt x="200" y="80"/>
                      <a:pt x="205" y="75"/>
                    </a:cubicBezTo>
                    <a:cubicBezTo>
                      <a:pt x="205" y="70"/>
                      <a:pt x="186" y="60"/>
                      <a:pt x="176" y="55"/>
                    </a:cubicBezTo>
                    <a:cubicBezTo>
                      <a:pt x="166" y="50"/>
                      <a:pt x="155" y="44"/>
                      <a:pt x="148" y="38"/>
                    </a:cubicBezTo>
                    <a:cubicBezTo>
                      <a:pt x="137" y="29"/>
                      <a:pt x="133" y="15"/>
                      <a:pt x="129" y="3"/>
                    </a:cubicBezTo>
                    <a:cubicBezTo>
                      <a:pt x="128" y="4"/>
                      <a:pt x="126" y="4"/>
                      <a:pt x="125" y="5"/>
                    </a:cubicBezTo>
                    <a:cubicBezTo>
                      <a:pt x="124" y="5"/>
                      <a:pt x="123" y="5"/>
                      <a:pt x="122" y="6"/>
                    </a:cubicBezTo>
                    <a:cubicBezTo>
                      <a:pt x="119" y="7"/>
                      <a:pt x="115" y="7"/>
                      <a:pt x="112" y="8"/>
                    </a:cubicBezTo>
                    <a:cubicBezTo>
                      <a:pt x="112" y="8"/>
                      <a:pt x="112" y="8"/>
                      <a:pt x="111" y="8"/>
                    </a:cubicBezTo>
                    <a:cubicBezTo>
                      <a:pt x="110" y="8"/>
                      <a:pt x="109" y="7"/>
                      <a:pt x="108" y="7"/>
                    </a:cubicBezTo>
                    <a:cubicBezTo>
                      <a:pt x="107" y="7"/>
                      <a:pt x="106" y="7"/>
                      <a:pt x="106" y="7"/>
                    </a:cubicBezTo>
                    <a:cubicBezTo>
                      <a:pt x="103" y="7"/>
                      <a:pt x="101" y="6"/>
                      <a:pt x="99" y="5"/>
                    </a:cubicBezTo>
                    <a:cubicBezTo>
                      <a:pt x="93" y="2"/>
                      <a:pt x="83" y="0"/>
                      <a:pt x="69" y="0"/>
                    </a:cubicBezTo>
                    <a:cubicBezTo>
                      <a:pt x="64" y="0"/>
                      <a:pt x="60" y="0"/>
                      <a:pt x="55" y="1"/>
                    </a:cubicBezTo>
                    <a:lnTo>
                      <a:pt x="55" y="1"/>
                    </a:lnTo>
                    <a:cubicBezTo>
                      <a:pt x="50" y="1"/>
                      <a:pt x="46" y="1"/>
                      <a:pt x="42" y="2"/>
                    </a:cubicBezTo>
                    <a:cubicBezTo>
                      <a:pt x="36" y="3"/>
                      <a:pt x="30" y="4"/>
                      <a:pt x="27" y="5"/>
                    </a:cubicBezTo>
                    <a:lnTo>
                      <a:pt x="27" y="5"/>
                    </a:lnTo>
                    <a:cubicBezTo>
                      <a:pt x="27" y="7"/>
                      <a:pt x="28" y="11"/>
                      <a:pt x="29" y="15"/>
                    </a:cubicBezTo>
                    <a:lnTo>
                      <a:pt x="31" y="20"/>
                    </a:lnTo>
                    <a:lnTo>
                      <a:pt x="31" y="23"/>
                    </a:lnTo>
                    <a:cubicBezTo>
                      <a:pt x="32" y="24"/>
                      <a:pt x="32" y="25"/>
                      <a:pt x="32" y="26"/>
                    </a:cubicBezTo>
                    <a:cubicBezTo>
                      <a:pt x="33" y="28"/>
                      <a:pt x="33" y="30"/>
                      <a:pt x="34" y="32"/>
                    </a:cubicBezTo>
                    <a:cubicBezTo>
                      <a:pt x="34" y="33"/>
                      <a:pt x="35" y="35"/>
                      <a:pt x="35" y="36"/>
                    </a:cubicBezTo>
                    <a:cubicBezTo>
                      <a:pt x="36" y="41"/>
                      <a:pt x="37" y="46"/>
                      <a:pt x="37" y="50"/>
                    </a:cubicBezTo>
                    <a:cubicBezTo>
                      <a:pt x="37" y="63"/>
                      <a:pt x="28" y="71"/>
                      <a:pt x="22" y="77"/>
                    </a:cubicBezTo>
                    <a:cubicBezTo>
                      <a:pt x="18" y="80"/>
                      <a:pt x="15" y="83"/>
                      <a:pt x="15" y="86"/>
                    </a:cubicBezTo>
                    <a:cubicBezTo>
                      <a:pt x="15" y="96"/>
                      <a:pt x="8" y="102"/>
                      <a:pt x="1" y="110"/>
                    </a:cubicBezTo>
                    <a:cubicBezTo>
                      <a:pt x="0" y="111"/>
                      <a:pt x="0" y="111"/>
                      <a:pt x="0" y="111"/>
                    </a:cubicBezTo>
                    <a:cubicBezTo>
                      <a:pt x="12" y="120"/>
                      <a:pt x="24" y="128"/>
                      <a:pt x="35" y="128"/>
                    </a:cubicBezTo>
                    <a:cubicBezTo>
                      <a:pt x="51" y="128"/>
                      <a:pt x="62" y="118"/>
                      <a:pt x="73" y="107"/>
                    </a:cubicBezTo>
                  </a:path>
                </a:pathLst>
              </a:custGeom>
              <a:grpFill/>
              <a:ln>
                <a:noFill/>
              </a:ln>
              <a:effectLst/>
            </p:spPr>
            <p:txBody>
              <a:bodyPr wrap="none" anchor="ctr"/>
              <a:lstStyle/>
              <a:p>
                <a:endParaRPr lang="en-US">
                  <a:latin typeface="Gudea" panose="02000000000000000000" pitchFamily="50" charset="0"/>
                </a:endParaRPr>
              </a:p>
            </p:txBody>
          </p:sp>
          <p:sp>
            <p:nvSpPr>
              <p:cNvPr id="84" name="Freeform 77">
                <a:extLst>
                  <a:ext uri="{FF2B5EF4-FFF2-40B4-BE49-F238E27FC236}">
                    <a16:creationId xmlns:a16="http://schemas.microsoft.com/office/drawing/2014/main" id="{B2DB802C-640E-402A-A341-554F9C5A0170}"/>
                  </a:ext>
                </a:extLst>
              </p:cNvPr>
              <p:cNvSpPr>
                <a:spLocks noChangeArrowheads="1"/>
              </p:cNvSpPr>
              <p:nvPr/>
            </p:nvSpPr>
            <p:spPr bwMode="auto">
              <a:xfrm>
                <a:off x="6633402" y="2797658"/>
                <a:ext cx="1879" cy="3758"/>
              </a:xfrm>
              <a:custGeom>
                <a:avLst/>
                <a:gdLst>
                  <a:gd name="T0" fmla="*/ 0 w 3"/>
                  <a:gd name="T1" fmla="*/ 0 h 7"/>
                  <a:gd name="T2" fmla="*/ 0 w 3"/>
                  <a:gd name="T3" fmla="*/ 0 h 7"/>
                  <a:gd name="T4" fmla="*/ 2 w 3"/>
                  <a:gd name="T5" fmla="*/ 6 h 7"/>
                  <a:gd name="T6" fmla="*/ 0 w 3"/>
                  <a:gd name="T7" fmla="*/ 0 h 7"/>
                </a:gdLst>
                <a:ahLst/>
                <a:cxnLst>
                  <a:cxn ang="0">
                    <a:pos x="T0" y="T1"/>
                  </a:cxn>
                  <a:cxn ang="0">
                    <a:pos x="T2" y="T3"/>
                  </a:cxn>
                  <a:cxn ang="0">
                    <a:pos x="T4" y="T5"/>
                  </a:cxn>
                  <a:cxn ang="0">
                    <a:pos x="T6" y="T7"/>
                  </a:cxn>
                </a:cxnLst>
                <a:rect l="0" t="0" r="r" b="b"/>
                <a:pathLst>
                  <a:path w="3" h="7">
                    <a:moveTo>
                      <a:pt x="0" y="0"/>
                    </a:moveTo>
                    <a:lnTo>
                      <a:pt x="0" y="0"/>
                    </a:lnTo>
                    <a:cubicBezTo>
                      <a:pt x="1" y="2"/>
                      <a:pt x="1" y="4"/>
                      <a:pt x="2" y="6"/>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5" name="Freeform 78">
                <a:extLst>
                  <a:ext uri="{FF2B5EF4-FFF2-40B4-BE49-F238E27FC236}">
                    <a16:creationId xmlns:a16="http://schemas.microsoft.com/office/drawing/2014/main" id="{5BCFFEFA-CF4C-43BE-8B33-8F6BB56A143D}"/>
                  </a:ext>
                </a:extLst>
              </p:cNvPr>
              <p:cNvSpPr>
                <a:spLocks noChangeArrowheads="1"/>
              </p:cNvSpPr>
              <p:nvPr/>
            </p:nvSpPr>
            <p:spPr bwMode="auto">
              <a:xfrm>
                <a:off x="6571394" y="2854027"/>
                <a:ext cx="1879" cy="1879"/>
              </a:xfrm>
              <a:custGeom>
                <a:avLst/>
                <a:gdLst>
                  <a:gd name="T0" fmla="*/ 0 w 2"/>
                  <a:gd name="T1" fmla="*/ 0 h 1"/>
                  <a:gd name="T2" fmla="*/ 1 w 2"/>
                  <a:gd name="T3" fmla="*/ 0 h 1"/>
                  <a:gd name="T4" fmla="*/ 0 w 2"/>
                  <a:gd name="T5" fmla="*/ 0 h 1"/>
                </a:gdLst>
                <a:ahLst/>
                <a:cxnLst>
                  <a:cxn ang="0">
                    <a:pos x="T0" y="T1"/>
                  </a:cxn>
                  <a:cxn ang="0">
                    <a:pos x="T2" y="T3"/>
                  </a:cxn>
                  <a:cxn ang="0">
                    <a:pos x="T4" y="T5"/>
                  </a:cxn>
                </a:cxnLst>
                <a:rect l="0" t="0" r="r" b="b"/>
                <a:pathLst>
                  <a:path w="2" h="1">
                    <a:moveTo>
                      <a:pt x="0" y="0"/>
                    </a:moveTo>
                    <a:cubicBezTo>
                      <a:pt x="1" y="0"/>
                      <a:pt x="1" y="0"/>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6" name="Freeform 79">
                <a:extLst>
                  <a:ext uri="{FF2B5EF4-FFF2-40B4-BE49-F238E27FC236}">
                    <a16:creationId xmlns:a16="http://schemas.microsoft.com/office/drawing/2014/main" id="{909DCA80-1D97-4D39-8D2D-8CB78C3D2990}"/>
                  </a:ext>
                </a:extLst>
              </p:cNvPr>
              <p:cNvSpPr>
                <a:spLocks noChangeArrowheads="1"/>
              </p:cNvSpPr>
              <p:nvPr/>
            </p:nvSpPr>
            <p:spPr bwMode="auto">
              <a:xfrm>
                <a:off x="8277551" y="3045685"/>
                <a:ext cx="69524" cy="65764"/>
              </a:xfrm>
              <a:custGeom>
                <a:avLst/>
                <a:gdLst>
                  <a:gd name="T0" fmla="*/ 67 w 163"/>
                  <a:gd name="T1" fmla="*/ 155 h 156"/>
                  <a:gd name="T2" fmla="*/ 79 w 163"/>
                  <a:gd name="T3" fmla="*/ 154 h 156"/>
                  <a:gd name="T4" fmla="*/ 81 w 163"/>
                  <a:gd name="T5" fmla="*/ 154 h 156"/>
                  <a:gd name="T6" fmla="*/ 90 w 163"/>
                  <a:gd name="T7" fmla="*/ 152 h 156"/>
                  <a:gd name="T8" fmla="*/ 162 w 163"/>
                  <a:gd name="T9" fmla="*/ 64 h 156"/>
                  <a:gd name="T10" fmla="*/ 158 w 163"/>
                  <a:gd name="T11" fmla="*/ 54 h 156"/>
                  <a:gd name="T12" fmla="*/ 79 w 163"/>
                  <a:gd name="T13" fmla="*/ 0 h 156"/>
                  <a:gd name="T14" fmla="*/ 77 w 163"/>
                  <a:gd name="T15" fmla="*/ 0 h 156"/>
                  <a:gd name="T16" fmla="*/ 67 w 163"/>
                  <a:gd name="T17" fmla="*/ 1 h 156"/>
                  <a:gd name="T18" fmla="*/ 63 w 163"/>
                  <a:gd name="T19" fmla="*/ 2 h 156"/>
                  <a:gd name="T20" fmla="*/ 56 w 163"/>
                  <a:gd name="T21" fmla="*/ 4 h 156"/>
                  <a:gd name="T22" fmla="*/ 51 w 163"/>
                  <a:gd name="T23" fmla="*/ 5 h 156"/>
                  <a:gd name="T24" fmla="*/ 44 w 163"/>
                  <a:gd name="T25" fmla="*/ 8 h 156"/>
                  <a:gd name="T26" fmla="*/ 39 w 163"/>
                  <a:gd name="T27" fmla="*/ 11 h 156"/>
                  <a:gd name="T28" fmla="*/ 32 w 163"/>
                  <a:gd name="T29" fmla="*/ 14 h 156"/>
                  <a:gd name="T30" fmla="*/ 27 w 163"/>
                  <a:gd name="T31" fmla="*/ 17 h 156"/>
                  <a:gd name="T32" fmla="*/ 21 w 163"/>
                  <a:gd name="T33" fmla="*/ 21 h 156"/>
                  <a:gd name="T34" fmla="*/ 17 w 163"/>
                  <a:gd name="T35" fmla="*/ 24 h 156"/>
                  <a:gd name="T36" fmla="*/ 11 w 163"/>
                  <a:gd name="T37" fmla="*/ 28 h 156"/>
                  <a:gd name="T38" fmla="*/ 8 w 163"/>
                  <a:gd name="T39" fmla="*/ 32 h 156"/>
                  <a:gd name="T40" fmla="*/ 4 w 163"/>
                  <a:gd name="T41" fmla="*/ 36 h 156"/>
                  <a:gd name="T42" fmla="*/ 2 w 163"/>
                  <a:gd name="T43" fmla="*/ 39 h 156"/>
                  <a:gd name="T44" fmla="*/ 0 w 163"/>
                  <a:gd name="T45" fmla="*/ 42 h 156"/>
                  <a:gd name="T46" fmla="*/ 12 w 163"/>
                  <a:gd name="T47" fmla="*/ 63 h 156"/>
                  <a:gd name="T48" fmla="*/ 39 w 163"/>
                  <a:gd name="T49" fmla="*/ 101 h 156"/>
                  <a:gd name="T50" fmla="*/ 54 w 163"/>
                  <a:gd name="T51" fmla="*/ 111 h 156"/>
                  <a:gd name="T52" fmla="*/ 66 w 163"/>
                  <a:gd name="T53" fmla="*/ 155 h 156"/>
                  <a:gd name="T54" fmla="*/ 67 w 163"/>
                  <a:gd name="T55"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3" h="156">
                    <a:moveTo>
                      <a:pt x="67" y="155"/>
                    </a:moveTo>
                    <a:cubicBezTo>
                      <a:pt x="71" y="155"/>
                      <a:pt x="75" y="154"/>
                      <a:pt x="79" y="154"/>
                    </a:cubicBezTo>
                    <a:cubicBezTo>
                      <a:pt x="80" y="154"/>
                      <a:pt x="80" y="154"/>
                      <a:pt x="81" y="154"/>
                    </a:cubicBezTo>
                    <a:cubicBezTo>
                      <a:pt x="84" y="153"/>
                      <a:pt x="88" y="153"/>
                      <a:pt x="90" y="152"/>
                    </a:cubicBezTo>
                    <a:cubicBezTo>
                      <a:pt x="108" y="148"/>
                      <a:pt x="155" y="84"/>
                      <a:pt x="162" y="64"/>
                    </a:cubicBezTo>
                    <a:cubicBezTo>
                      <a:pt x="162" y="63"/>
                      <a:pt x="162" y="60"/>
                      <a:pt x="158" y="54"/>
                    </a:cubicBezTo>
                    <a:cubicBezTo>
                      <a:pt x="143" y="31"/>
                      <a:pt x="99" y="1"/>
                      <a:pt x="79" y="0"/>
                    </a:cubicBezTo>
                    <a:lnTo>
                      <a:pt x="77" y="0"/>
                    </a:lnTo>
                    <a:cubicBezTo>
                      <a:pt x="74" y="0"/>
                      <a:pt x="71" y="0"/>
                      <a:pt x="67" y="1"/>
                    </a:cubicBezTo>
                    <a:cubicBezTo>
                      <a:pt x="66" y="1"/>
                      <a:pt x="65" y="1"/>
                      <a:pt x="63" y="2"/>
                    </a:cubicBezTo>
                    <a:cubicBezTo>
                      <a:pt x="61" y="2"/>
                      <a:pt x="58" y="3"/>
                      <a:pt x="56" y="4"/>
                    </a:cubicBezTo>
                    <a:cubicBezTo>
                      <a:pt x="54" y="4"/>
                      <a:pt x="53" y="5"/>
                      <a:pt x="51" y="5"/>
                    </a:cubicBezTo>
                    <a:cubicBezTo>
                      <a:pt x="49" y="6"/>
                      <a:pt x="46" y="7"/>
                      <a:pt x="44" y="8"/>
                    </a:cubicBezTo>
                    <a:cubicBezTo>
                      <a:pt x="42" y="9"/>
                      <a:pt x="41" y="10"/>
                      <a:pt x="39" y="11"/>
                    </a:cubicBezTo>
                    <a:cubicBezTo>
                      <a:pt x="37" y="12"/>
                      <a:pt x="34" y="13"/>
                      <a:pt x="32" y="14"/>
                    </a:cubicBezTo>
                    <a:cubicBezTo>
                      <a:pt x="30" y="15"/>
                      <a:pt x="29" y="16"/>
                      <a:pt x="27" y="17"/>
                    </a:cubicBezTo>
                    <a:cubicBezTo>
                      <a:pt x="25" y="18"/>
                      <a:pt x="23" y="19"/>
                      <a:pt x="21" y="21"/>
                    </a:cubicBezTo>
                    <a:cubicBezTo>
                      <a:pt x="19" y="22"/>
                      <a:pt x="18" y="23"/>
                      <a:pt x="17" y="24"/>
                    </a:cubicBezTo>
                    <a:cubicBezTo>
                      <a:pt x="15" y="25"/>
                      <a:pt x="13" y="27"/>
                      <a:pt x="11" y="28"/>
                    </a:cubicBezTo>
                    <a:cubicBezTo>
                      <a:pt x="10" y="29"/>
                      <a:pt x="9" y="30"/>
                      <a:pt x="8" y="32"/>
                    </a:cubicBezTo>
                    <a:cubicBezTo>
                      <a:pt x="7" y="33"/>
                      <a:pt x="5" y="34"/>
                      <a:pt x="4" y="36"/>
                    </a:cubicBezTo>
                    <a:cubicBezTo>
                      <a:pt x="3" y="37"/>
                      <a:pt x="2" y="38"/>
                      <a:pt x="2" y="39"/>
                    </a:cubicBezTo>
                    <a:cubicBezTo>
                      <a:pt x="1" y="40"/>
                      <a:pt x="1" y="41"/>
                      <a:pt x="0" y="42"/>
                    </a:cubicBezTo>
                    <a:cubicBezTo>
                      <a:pt x="6" y="49"/>
                      <a:pt x="10" y="56"/>
                      <a:pt x="12" y="63"/>
                    </a:cubicBezTo>
                    <a:cubicBezTo>
                      <a:pt x="15" y="77"/>
                      <a:pt x="25" y="90"/>
                      <a:pt x="39" y="101"/>
                    </a:cubicBezTo>
                    <a:cubicBezTo>
                      <a:pt x="43" y="104"/>
                      <a:pt x="49" y="108"/>
                      <a:pt x="54" y="111"/>
                    </a:cubicBezTo>
                    <a:cubicBezTo>
                      <a:pt x="69" y="120"/>
                      <a:pt x="68" y="141"/>
                      <a:pt x="66" y="155"/>
                    </a:cubicBezTo>
                    <a:cubicBezTo>
                      <a:pt x="66" y="155"/>
                      <a:pt x="66" y="155"/>
                      <a:pt x="67" y="155"/>
                    </a:cubicBezTo>
                  </a:path>
                </a:pathLst>
              </a:custGeom>
              <a:grpFill/>
              <a:ln>
                <a:noFill/>
              </a:ln>
              <a:effectLst/>
            </p:spPr>
            <p:txBody>
              <a:bodyPr wrap="none" anchor="ctr"/>
              <a:lstStyle/>
              <a:p>
                <a:endParaRPr lang="en-US">
                  <a:latin typeface="Gudea" panose="02000000000000000000" pitchFamily="50" charset="0"/>
                </a:endParaRPr>
              </a:p>
            </p:txBody>
          </p:sp>
          <p:sp>
            <p:nvSpPr>
              <p:cNvPr id="87" name="Freeform 80">
                <a:extLst>
                  <a:ext uri="{FF2B5EF4-FFF2-40B4-BE49-F238E27FC236}">
                    <a16:creationId xmlns:a16="http://schemas.microsoft.com/office/drawing/2014/main" id="{6608A9A9-0040-4B07-B91C-E6410DF19335}"/>
                  </a:ext>
                </a:extLst>
              </p:cNvPr>
              <p:cNvSpPr>
                <a:spLocks noChangeArrowheads="1"/>
              </p:cNvSpPr>
              <p:nvPr/>
            </p:nvSpPr>
            <p:spPr bwMode="auto">
              <a:xfrm>
                <a:off x="9746950" y="2775110"/>
                <a:ext cx="214210" cy="206691"/>
              </a:xfrm>
              <a:custGeom>
                <a:avLst/>
                <a:gdLst>
                  <a:gd name="T0" fmla="*/ 291 w 504"/>
                  <a:gd name="T1" fmla="*/ 145 h 484"/>
                  <a:gd name="T2" fmla="*/ 274 w 504"/>
                  <a:gd name="T3" fmla="*/ 144 h 484"/>
                  <a:gd name="T4" fmla="*/ 254 w 504"/>
                  <a:gd name="T5" fmla="*/ 143 h 484"/>
                  <a:gd name="T6" fmla="*/ 220 w 504"/>
                  <a:gd name="T7" fmla="*/ 130 h 484"/>
                  <a:gd name="T8" fmla="*/ 205 w 504"/>
                  <a:gd name="T9" fmla="*/ 123 h 484"/>
                  <a:gd name="T10" fmla="*/ 172 w 504"/>
                  <a:gd name="T11" fmla="*/ 157 h 484"/>
                  <a:gd name="T12" fmla="*/ 160 w 504"/>
                  <a:gd name="T13" fmla="*/ 175 h 484"/>
                  <a:gd name="T14" fmla="*/ 37 w 504"/>
                  <a:gd name="T15" fmla="*/ 245 h 484"/>
                  <a:gd name="T16" fmla="*/ 15 w 504"/>
                  <a:gd name="T17" fmla="*/ 255 h 484"/>
                  <a:gd name="T18" fmla="*/ 13 w 504"/>
                  <a:gd name="T19" fmla="*/ 257 h 484"/>
                  <a:gd name="T20" fmla="*/ 12 w 504"/>
                  <a:gd name="T21" fmla="*/ 258 h 484"/>
                  <a:gd name="T22" fmla="*/ 9 w 504"/>
                  <a:gd name="T23" fmla="*/ 261 h 484"/>
                  <a:gd name="T24" fmla="*/ 8 w 504"/>
                  <a:gd name="T25" fmla="*/ 262 h 484"/>
                  <a:gd name="T26" fmla="*/ 5 w 504"/>
                  <a:gd name="T27" fmla="*/ 268 h 484"/>
                  <a:gd name="T28" fmla="*/ 4 w 504"/>
                  <a:gd name="T29" fmla="*/ 269 h 484"/>
                  <a:gd name="T30" fmla="*/ 0 w 504"/>
                  <a:gd name="T31" fmla="*/ 279 h 484"/>
                  <a:gd name="T32" fmla="*/ 0 w 504"/>
                  <a:gd name="T33" fmla="*/ 279 h 484"/>
                  <a:gd name="T34" fmla="*/ 83 w 504"/>
                  <a:gd name="T35" fmla="*/ 323 h 484"/>
                  <a:gd name="T36" fmla="*/ 55 w 504"/>
                  <a:gd name="T37" fmla="*/ 395 h 484"/>
                  <a:gd name="T38" fmla="*/ 38 w 504"/>
                  <a:gd name="T39" fmla="*/ 413 h 484"/>
                  <a:gd name="T40" fmla="*/ 40 w 504"/>
                  <a:gd name="T41" fmla="*/ 433 h 484"/>
                  <a:gd name="T42" fmla="*/ 53 w 504"/>
                  <a:gd name="T43" fmla="*/ 455 h 484"/>
                  <a:gd name="T44" fmla="*/ 80 w 504"/>
                  <a:gd name="T45" fmla="*/ 472 h 484"/>
                  <a:gd name="T46" fmla="*/ 111 w 504"/>
                  <a:gd name="T47" fmla="*/ 456 h 484"/>
                  <a:gd name="T48" fmla="*/ 124 w 504"/>
                  <a:gd name="T49" fmla="*/ 457 h 484"/>
                  <a:gd name="T50" fmla="*/ 144 w 504"/>
                  <a:gd name="T51" fmla="*/ 457 h 484"/>
                  <a:gd name="T52" fmla="*/ 163 w 504"/>
                  <a:gd name="T53" fmla="*/ 465 h 484"/>
                  <a:gd name="T54" fmla="*/ 184 w 504"/>
                  <a:gd name="T55" fmla="*/ 450 h 484"/>
                  <a:gd name="T56" fmla="*/ 203 w 504"/>
                  <a:gd name="T57" fmla="*/ 436 h 484"/>
                  <a:gd name="T58" fmla="*/ 276 w 504"/>
                  <a:gd name="T59" fmla="*/ 419 h 484"/>
                  <a:gd name="T60" fmla="*/ 308 w 504"/>
                  <a:gd name="T61" fmla="*/ 409 h 484"/>
                  <a:gd name="T62" fmla="*/ 246 w 504"/>
                  <a:gd name="T63" fmla="*/ 351 h 484"/>
                  <a:gd name="T64" fmla="*/ 230 w 504"/>
                  <a:gd name="T65" fmla="*/ 315 h 484"/>
                  <a:gd name="T66" fmla="*/ 269 w 504"/>
                  <a:gd name="T67" fmla="*/ 272 h 484"/>
                  <a:gd name="T68" fmla="*/ 365 w 504"/>
                  <a:gd name="T69" fmla="*/ 215 h 484"/>
                  <a:gd name="T70" fmla="*/ 401 w 504"/>
                  <a:gd name="T71" fmla="*/ 192 h 484"/>
                  <a:gd name="T72" fmla="*/ 413 w 504"/>
                  <a:gd name="T73" fmla="*/ 154 h 484"/>
                  <a:gd name="T74" fmla="*/ 425 w 504"/>
                  <a:gd name="T75" fmla="*/ 102 h 484"/>
                  <a:gd name="T76" fmla="*/ 503 w 504"/>
                  <a:gd name="T77" fmla="*/ 25 h 484"/>
                  <a:gd name="T78" fmla="*/ 497 w 504"/>
                  <a:gd name="T79" fmla="*/ 25 h 484"/>
                  <a:gd name="T80" fmla="*/ 484 w 504"/>
                  <a:gd name="T81" fmla="*/ 27 h 484"/>
                  <a:gd name="T82" fmla="*/ 453 w 504"/>
                  <a:gd name="T83" fmla="*/ 12 h 484"/>
                  <a:gd name="T84" fmla="*/ 431 w 504"/>
                  <a:gd name="T85" fmla="*/ 0 h 484"/>
                  <a:gd name="T86" fmla="*/ 414 w 504"/>
                  <a:gd name="T87" fmla="*/ 26 h 484"/>
                  <a:gd name="T88" fmla="*/ 386 w 504"/>
                  <a:gd name="T89" fmla="*/ 60 h 484"/>
                  <a:gd name="T90" fmla="*/ 369 w 504"/>
                  <a:gd name="T91" fmla="*/ 73 h 484"/>
                  <a:gd name="T92" fmla="*/ 333 w 504"/>
                  <a:gd name="T93" fmla="*/ 99 h 484"/>
                  <a:gd name="T94" fmla="*/ 328 w 504"/>
                  <a:gd name="T95" fmla="*/ 99 h 484"/>
                  <a:gd name="T96" fmla="*/ 302 w 504"/>
                  <a:gd name="T97" fmla="*/ 105 h 484"/>
                  <a:gd name="T98" fmla="*/ 308 w 504"/>
                  <a:gd name="T99" fmla="*/ 119 h 484"/>
                  <a:gd name="T100" fmla="*/ 311 w 504"/>
                  <a:gd name="T101" fmla="*/ 138 h 484"/>
                  <a:gd name="T102" fmla="*/ 291 w 504"/>
                  <a:gd name="T103" fmla="*/ 14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484">
                    <a:moveTo>
                      <a:pt x="291" y="145"/>
                    </a:moveTo>
                    <a:cubicBezTo>
                      <a:pt x="286" y="145"/>
                      <a:pt x="280" y="145"/>
                      <a:pt x="274" y="144"/>
                    </a:cubicBezTo>
                    <a:cubicBezTo>
                      <a:pt x="268" y="144"/>
                      <a:pt x="260" y="143"/>
                      <a:pt x="254" y="143"/>
                    </a:cubicBezTo>
                    <a:cubicBezTo>
                      <a:pt x="235" y="143"/>
                      <a:pt x="227" y="136"/>
                      <a:pt x="220" y="130"/>
                    </a:cubicBezTo>
                    <a:cubicBezTo>
                      <a:pt x="215" y="126"/>
                      <a:pt x="211" y="123"/>
                      <a:pt x="205" y="123"/>
                    </a:cubicBezTo>
                    <a:cubicBezTo>
                      <a:pt x="193" y="123"/>
                      <a:pt x="182" y="141"/>
                      <a:pt x="172" y="157"/>
                    </a:cubicBezTo>
                    <a:cubicBezTo>
                      <a:pt x="168" y="164"/>
                      <a:pt x="164" y="170"/>
                      <a:pt x="160" y="175"/>
                    </a:cubicBezTo>
                    <a:cubicBezTo>
                      <a:pt x="148" y="191"/>
                      <a:pt x="93" y="218"/>
                      <a:pt x="37" y="245"/>
                    </a:cubicBezTo>
                    <a:cubicBezTo>
                      <a:pt x="28" y="249"/>
                      <a:pt x="21" y="253"/>
                      <a:pt x="15" y="255"/>
                    </a:cubicBezTo>
                    <a:cubicBezTo>
                      <a:pt x="15" y="256"/>
                      <a:pt x="14" y="257"/>
                      <a:pt x="13" y="257"/>
                    </a:cubicBezTo>
                    <a:cubicBezTo>
                      <a:pt x="13" y="258"/>
                      <a:pt x="12" y="258"/>
                      <a:pt x="12" y="258"/>
                    </a:cubicBezTo>
                    <a:cubicBezTo>
                      <a:pt x="11" y="259"/>
                      <a:pt x="10" y="260"/>
                      <a:pt x="9" y="261"/>
                    </a:cubicBezTo>
                    <a:cubicBezTo>
                      <a:pt x="9" y="262"/>
                      <a:pt x="9" y="262"/>
                      <a:pt x="8" y="262"/>
                    </a:cubicBezTo>
                    <a:cubicBezTo>
                      <a:pt x="7" y="264"/>
                      <a:pt x="6" y="266"/>
                      <a:pt x="5" y="268"/>
                    </a:cubicBezTo>
                    <a:cubicBezTo>
                      <a:pt x="4" y="269"/>
                      <a:pt x="4" y="269"/>
                      <a:pt x="4" y="269"/>
                    </a:cubicBezTo>
                    <a:cubicBezTo>
                      <a:pt x="3" y="272"/>
                      <a:pt x="1" y="275"/>
                      <a:pt x="0" y="279"/>
                    </a:cubicBezTo>
                    <a:lnTo>
                      <a:pt x="0" y="279"/>
                    </a:lnTo>
                    <a:cubicBezTo>
                      <a:pt x="35" y="284"/>
                      <a:pt x="69" y="305"/>
                      <a:pt x="83" y="323"/>
                    </a:cubicBezTo>
                    <a:cubicBezTo>
                      <a:pt x="103" y="348"/>
                      <a:pt x="76" y="374"/>
                      <a:pt x="55" y="395"/>
                    </a:cubicBezTo>
                    <a:cubicBezTo>
                      <a:pt x="49" y="401"/>
                      <a:pt x="43" y="407"/>
                      <a:pt x="38" y="413"/>
                    </a:cubicBezTo>
                    <a:cubicBezTo>
                      <a:pt x="29" y="423"/>
                      <a:pt x="32" y="426"/>
                      <a:pt x="40" y="433"/>
                    </a:cubicBezTo>
                    <a:cubicBezTo>
                      <a:pt x="45" y="438"/>
                      <a:pt x="52" y="444"/>
                      <a:pt x="53" y="455"/>
                    </a:cubicBezTo>
                    <a:cubicBezTo>
                      <a:pt x="54" y="470"/>
                      <a:pt x="74" y="483"/>
                      <a:pt x="80" y="472"/>
                    </a:cubicBezTo>
                    <a:cubicBezTo>
                      <a:pt x="88" y="458"/>
                      <a:pt x="100" y="456"/>
                      <a:pt x="111" y="456"/>
                    </a:cubicBezTo>
                    <a:cubicBezTo>
                      <a:pt x="115" y="456"/>
                      <a:pt x="119" y="456"/>
                      <a:pt x="124" y="457"/>
                    </a:cubicBezTo>
                    <a:cubicBezTo>
                      <a:pt x="130" y="457"/>
                      <a:pt x="137" y="457"/>
                      <a:pt x="144" y="457"/>
                    </a:cubicBezTo>
                    <a:cubicBezTo>
                      <a:pt x="152" y="457"/>
                      <a:pt x="158" y="460"/>
                      <a:pt x="163" y="465"/>
                    </a:cubicBezTo>
                    <a:cubicBezTo>
                      <a:pt x="170" y="460"/>
                      <a:pt x="178" y="454"/>
                      <a:pt x="184" y="450"/>
                    </a:cubicBezTo>
                    <a:cubicBezTo>
                      <a:pt x="192" y="444"/>
                      <a:pt x="200" y="439"/>
                      <a:pt x="203" y="436"/>
                    </a:cubicBezTo>
                    <a:cubicBezTo>
                      <a:pt x="214" y="424"/>
                      <a:pt x="239" y="419"/>
                      <a:pt x="276" y="419"/>
                    </a:cubicBezTo>
                    <a:cubicBezTo>
                      <a:pt x="288" y="419"/>
                      <a:pt x="297" y="416"/>
                      <a:pt x="308" y="409"/>
                    </a:cubicBezTo>
                    <a:cubicBezTo>
                      <a:pt x="281" y="380"/>
                      <a:pt x="255" y="357"/>
                      <a:pt x="246" y="351"/>
                    </a:cubicBezTo>
                    <a:cubicBezTo>
                      <a:pt x="234" y="344"/>
                      <a:pt x="228" y="330"/>
                      <a:pt x="230" y="315"/>
                    </a:cubicBezTo>
                    <a:cubicBezTo>
                      <a:pt x="234" y="295"/>
                      <a:pt x="249" y="277"/>
                      <a:pt x="269" y="272"/>
                    </a:cubicBezTo>
                    <a:cubicBezTo>
                      <a:pt x="290" y="267"/>
                      <a:pt x="334" y="237"/>
                      <a:pt x="365" y="215"/>
                    </a:cubicBezTo>
                    <a:cubicBezTo>
                      <a:pt x="380" y="205"/>
                      <a:pt x="393" y="196"/>
                      <a:pt x="401" y="192"/>
                    </a:cubicBezTo>
                    <a:cubicBezTo>
                      <a:pt x="411" y="186"/>
                      <a:pt x="412" y="172"/>
                      <a:pt x="413" y="154"/>
                    </a:cubicBezTo>
                    <a:cubicBezTo>
                      <a:pt x="415" y="138"/>
                      <a:pt x="416" y="119"/>
                      <a:pt x="425" y="102"/>
                    </a:cubicBezTo>
                    <a:cubicBezTo>
                      <a:pt x="436" y="83"/>
                      <a:pt x="470" y="51"/>
                      <a:pt x="503" y="25"/>
                    </a:cubicBezTo>
                    <a:cubicBezTo>
                      <a:pt x="500" y="24"/>
                      <a:pt x="498" y="24"/>
                      <a:pt x="497" y="25"/>
                    </a:cubicBezTo>
                    <a:cubicBezTo>
                      <a:pt x="492" y="26"/>
                      <a:pt x="488" y="27"/>
                      <a:pt x="484" y="27"/>
                    </a:cubicBezTo>
                    <a:cubicBezTo>
                      <a:pt x="471" y="27"/>
                      <a:pt x="462" y="19"/>
                      <a:pt x="453" y="12"/>
                    </a:cubicBezTo>
                    <a:cubicBezTo>
                      <a:pt x="446" y="6"/>
                      <a:pt x="439" y="0"/>
                      <a:pt x="431" y="0"/>
                    </a:cubicBezTo>
                    <a:cubicBezTo>
                      <a:pt x="423" y="0"/>
                      <a:pt x="419" y="11"/>
                      <a:pt x="414" y="26"/>
                    </a:cubicBezTo>
                    <a:cubicBezTo>
                      <a:pt x="409" y="42"/>
                      <a:pt x="403" y="60"/>
                      <a:pt x="386" y="60"/>
                    </a:cubicBezTo>
                    <a:cubicBezTo>
                      <a:pt x="378" y="60"/>
                      <a:pt x="375" y="64"/>
                      <a:pt x="369" y="73"/>
                    </a:cubicBezTo>
                    <a:cubicBezTo>
                      <a:pt x="362" y="83"/>
                      <a:pt x="354" y="96"/>
                      <a:pt x="333" y="99"/>
                    </a:cubicBezTo>
                    <a:lnTo>
                      <a:pt x="328" y="99"/>
                    </a:lnTo>
                    <a:cubicBezTo>
                      <a:pt x="317" y="101"/>
                      <a:pt x="303" y="103"/>
                      <a:pt x="302" y="105"/>
                    </a:cubicBezTo>
                    <a:cubicBezTo>
                      <a:pt x="302" y="106"/>
                      <a:pt x="301" y="108"/>
                      <a:pt x="308" y="119"/>
                    </a:cubicBezTo>
                    <a:cubicBezTo>
                      <a:pt x="310" y="122"/>
                      <a:pt x="315" y="131"/>
                      <a:pt x="311" y="138"/>
                    </a:cubicBezTo>
                    <a:cubicBezTo>
                      <a:pt x="307" y="144"/>
                      <a:pt x="299" y="145"/>
                      <a:pt x="291" y="145"/>
                    </a:cubicBezTo>
                  </a:path>
                </a:pathLst>
              </a:custGeom>
              <a:grpFill/>
              <a:ln>
                <a:noFill/>
              </a:ln>
              <a:effectLst/>
            </p:spPr>
            <p:txBody>
              <a:bodyPr wrap="none" anchor="ctr"/>
              <a:lstStyle/>
              <a:p>
                <a:endParaRPr lang="en-US">
                  <a:latin typeface="Gudea" panose="02000000000000000000" pitchFamily="50" charset="0"/>
                </a:endParaRPr>
              </a:p>
            </p:txBody>
          </p:sp>
          <p:sp>
            <p:nvSpPr>
              <p:cNvPr id="89" name="Freeform 82">
                <a:extLst>
                  <a:ext uri="{FF2B5EF4-FFF2-40B4-BE49-F238E27FC236}">
                    <a16:creationId xmlns:a16="http://schemas.microsoft.com/office/drawing/2014/main" id="{1CEF2395-D460-4A86-9F15-3A00D4628FF6}"/>
                  </a:ext>
                </a:extLst>
              </p:cNvPr>
              <p:cNvSpPr>
                <a:spLocks noChangeArrowheads="1"/>
              </p:cNvSpPr>
              <p:nvPr/>
            </p:nvSpPr>
            <p:spPr bwMode="auto">
              <a:xfrm>
                <a:off x="8707848" y="3318138"/>
                <a:ext cx="270580" cy="603157"/>
              </a:xfrm>
              <a:custGeom>
                <a:avLst/>
                <a:gdLst>
                  <a:gd name="T0" fmla="*/ 305 w 633"/>
                  <a:gd name="T1" fmla="*/ 909 h 1414"/>
                  <a:gd name="T2" fmla="*/ 354 w 633"/>
                  <a:gd name="T3" fmla="*/ 936 h 1414"/>
                  <a:gd name="T4" fmla="*/ 424 w 633"/>
                  <a:gd name="T5" fmla="*/ 1186 h 1414"/>
                  <a:gd name="T6" fmla="*/ 465 w 633"/>
                  <a:gd name="T7" fmla="*/ 1403 h 1414"/>
                  <a:gd name="T8" fmla="*/ 486 w 633"/>
                  <a:gd name="T9" fmla="*/ 1376 h 1414"/>
                  <a:gd name="T10" fmla="*/ 497 w 633"/>
                  <a:gd name="T11" fmla="*/ 1350 h 1414"/>
                  <a:gd name="T12" fmla="*/ 509 w 633"/>
                  <a:gd name="T13" fmla="*/ 1316 h 1414"/>
                  <a:gd name="T14" fmla="*/ 503 w 633"/>
                  <a:gd name="T15" fmla="*/ 1268 h 1414"/>
                  <a:gd name="T16" fmla="*/ 425 w 633"/>
                  <a:gd name="T17" fmla="*/ 1082 h 1414"/>
                  <a:gd name="T18" fmla="*/ 442 w 633"/>
                  <a:gd name="T19" fmla="*/ 1024 h 1414"/>
                  <a:gd name="T20" fmla="*/ 447 w 633"/>
                  <a:gd name="T21" fmla="*/ 1004 h 1414"/>
                  <a:gd name="T22" fmla="*/ 458 w 633"/>
                  <a:gd name="T23" fmla="*/ 991 h 1414"/>
                  <a:gd name="T24" fmla="*/ 437 w 633"/>
                  <a:gd name="T25" fmla="*/ 928 h 1414"/>
                  <a:gd name="T26" fmla="*/ 391 w 633"/>
                  <a:gd name="T27" fmla="*/ 736 h 1414"/>
                  <a:gd name="T28" fmla="*/ 449 w 633"/>
                  <a:gd name="T29" fmla="*/ 703 h 1414"/>
                  <a:gd name="T30" fmla="*/ 560 w 633"/>
                  <a:gd name="T31" fmla="*/ 649 h 1414"/>
                  <a:gd name="T32" fmla="*/ 568 w 633"/>
                  <a:gd name="T33" fmla="*/ 639 h 1414"/>
                  <a:gd name="T34" fmla="*/ 577 w 633"/>
                  <a:gd name="T35" fmla="*/ 634 h 1414"/>
                  <a:gd name="T36" fmla="*/ 579 w 633"/>
                  <a:gd name="T37" fmla="*/ 633 h 1414"/>
                  <a:gd name="T38" fmla="*/ 600 w 633"/>
                  <a:gd name="T39" fmla="*/ 611 h 1414"/>
                  <a:gd name="T40" fmla="*/ 605 w 633"/>
                  <a:gd name="T41" fmla="*/ 599 h 1414"/>
                  <a:gd name="T42" fmla="*/ 617 w 633"/>
                  <a:gd name="T43" fmla="*/ 580 h 1414"/>
                  <a:gd name="T44" fmla="*/ 625 w 633"/>
                  <a:gd name="T45" fmla="*/ 569 h 1414"/>
                  <a:gd name="T46" fmla="*/ 632 w 633"/>
                  <a:gd name="T47" fmla="*/ 560 h 1414"/>
                  <a:gd name="T48" fmla="*/ 614 w 633"/>
                  <a:gd name="T49" fmla="*/ 568 h 1414"/>
                  <a:gd name="T50" fmla="*/ 557 w 633"/>
                  <a:gd name="T51" fmla="*/ 529 h 1414"/>
                  <a:gd name="T52" fmla="*/ 506 w 633"/>
                  <a:gd name="T53" fmla="*/ 502 h 1414"/>
                  <a:gd name="T54" fmla="*/ 515 w 633"/>
                  <a:gd name="T55" fmla="*/ 448 h 1414"/>
                  <a:gd name="T56" fmla="*/ 464 w 633"/>
                  <a:gd name="T57" fmla="*/ 366 h 1414"/>
                  <a:gd name="T58" fmla="*/ 384 w 633"/>
                  <a:gd name="T59" fmla="*/ 361 h 1414"/>
                  <a:gd name="T60" fmla="*/ 445 w 633"/>
                  <a:gd name="T61" fmla="*/ 209 h 1414"/>
                  <a:gd name="T62" fmla="*/ 437 w 633"/>
                  <a:gd name="T63" fmla="*/ 70 h 1414"/>
                  <a:gd name="T64" fmla="*/ 386 w 633"/>
                  <a:gd name="T65" fmla="*/ 0 h 1414"/>
                  <a:gd name="T66" fmla="*/ 366 w 633"/>
                  <a:gd name="T67" fmla="*/ 9 h 1414"/>
                  <a:gd name="T68" fmla="*/ 338 w 633"/>
                  <a:gd name="T69" fmla="*/ 55 h 1414"/>
                  <a:gd name="T70" fmla="*/ 342 w 633"/>
                  <a:gd name="T71" fmla="*/ 117 h 1414"/>
                  <a:gd name="T72" fmla="*/ 253 w 633"/>
                  <a:gd name="T73" fmla="*/ 126 h 1414"/>
                  <a:gd name="T74" fmla="*/ 192 w 633"/>
                  <a:gd name="T75" fmla="*/ 230 h 1414"/>
                  <a:gd name="T76" fmla="*/ 156 w 633"/>
                  <a:gd name="T77" fmla="*/ 367 h 1414"/>
                  <a:gd name="T78" fmla="*/ 104 w 633"/>
                  <a:gd name="T79" fmla="*/ 374 h 1414"/>
                  <a:gd name="T80" fmla="*/ 80 w 633"/>
                  <a:gd name="T81" fmla="*/ 443 h 1414"/>
                  <a:gd name="T82" fmla="*/ 26 w 633"/>
                  <a:gd name="T83" fmla="*/ 580 h 1414"/>
                  <a:gd name="T84" fmla="*/ 0 w 633"/>
                  <a:gd name="T85" fmla="*/ 602 h 1414"/>
                  <a:gd name="T86" fmla="*/ 145 w 633"/>
                  <a:gd name="T87" fmla="*/ 957 h 1414"/>
                  <a:gd name="T88" fmla="*/ 175 w 633"/>
                  <a:gd name="T89" fmla="*/ 991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3" h="1414">
                    <a:moveTo>
                      <a:pt x="241" y="983"/>
                    </a:moveTo>
                    <a:cubicBezTo>
                      <a:pt x="249" y="972"/>
                      <a:pt x="260" y="963"/>
                      <a:pt x="271" y="954"/>
                    </a:cubicBezTo>
                    <a:cubicBezTo>
                      <a:pt x="287" y="939"/>
                      <a:pt x="302" y="926"/>
                      <a:pt x="305" y="909"/>
                    </a:cubicBezTo>
                    <a:cubicBezTo>
                      <a:pt x="306" y="905"/>
                      <a:pt x="308" y="894"/>
                      <a:pt x="317" y="894"/>
                    </a:cubicBezTo>
                    <a:cubicBezTo>
                      <a:pt x="325" y="894"/>
                      <a:pt x="331" y="904"/>
                      <a:pt x="340" y="917"/>
                    </a:cubicBezTo>
                    <a:cubicBezTo>
                      <a:pt x="345" y="924"/>
                      <a:pt x="350" y="932"/>
                      <a:pt x="354" y="936"/>
                    </a:cubicBezTo>
                    <a:cubicBezTo>
                      <a:pt x="371" y="953"/>
                      <a:pt x="383" y="986"/>
                      <a:pt x="387" y="1025"/>
                    </a:cubicBezTo>
                    <a:cubicBezTo>
                      <a:pt x="387" y="1029"/>
                      <a:pt x="387" y="1034"/>
                      <a:pt x="388" y="1040"/>
                    </a:cubicBezTo>
                    <a:cubicBezTo>
                      <a:pt x="391" y="1082"/>
                      <a:pt x="397" y="1160"/>
                      <a:pt x="424" y="1186"/>
                    </a:cubicBezTo>
                    <a:cubicBezTo>
                      <a:pt x="459" y="1218"/>
                      <a:pt x="465" y="1287"/>
                      <a:pt x="455" y="1313"/>
                    </a:cubicBezTo>
                    <a:cubicBezTo>
                      <a:pt x="451" y="1323"/>
                      <a:pt x="455" y="1339"/>
                      <a:pt x="460" y="1355"/>
                    </a:cubicBezTo>
                    <a:cubicBezTo>
                      <a:pt x="464" y="1371"/>
                      <a:pt x="469" y="1388"/>
                      <a:pt x="465" y="1403"/>
                    </a:cubicBezTo>
                    <a:cubicBezTo>
                      <a:pt x="465" y="1405"/>
                      <a:pt x="464" y="1409"/>
                      <a:pt x="463" y="1413"/>
                    </a:cubicBezTo>
                    <a:cubicBezTo>
                      <a:pt x="470" y="1407"/>
                      <a:pt x="477" y="1394"/>
                      <a:pt x="485" y="1378"/>
                    </a:cubicBezTo>
                    <a:cubicBezTo>
                      <a:pt x="485" y="1377"/>
                      <a:pt x="486" y="1377"/>
                      <a:pt x="486" y="1376"/>
                    </a:cubicBezTo>
                    <a:cubicBezTo>
                      <a:pt x="488" y="1372"/>
                      <a:pt x="490" y="1368"/>
                      <a:pt x="492" y="1363"/>
                    </a:cubicBezTo>
                    <a:cubicBezTo>
                      <a:pt x="493" y="1361"/>
                      <a:pt x="494" y="1358"/>
                      <a:pt x="495" y="1356"/>
                    </a:cubicBezTo>
                    <a:cubicBezTo>
                      <a:pt x="495" y="1354"/>
                      <a:pt x="496" y="1352"/>
                      <a:pt x="497" y="1350"/>
                    </a:cubicBezTo>
                    <a:cubicBezTo>
                      <a:pt x="499" y="1345"/>
                      <a:pt x="500" y="1341"/>
                      <a:pt x="502" y="1336"/>
                    </a:cubicBezTo>
                    <a:cubicBezTo>
                      <a:pt x="502" y="1334"/>
                      <a:pt x="503" y="1333"/>
                      <a:pt x="504" y="1331"/>
                    </a:cubicBezTo>
                    <a:cubicBezTo>
                      <a:pt x="505" y="1326"/>
                      <a:pt x="507" y="1321"/>
                      <a:pt x="509" y="1316"/>
                    </a:cubicBezTo>
                    <a:cubicBezTo>
                      <a:pt x="509" y="1315"/>
                      <a:pt x="509" y="1314"/>
                      <a:pt x="510" y="1313"/>
                    </a:cubicBezTo>
                    <a:cubicBezTo>
                      <a:pt x="511" y="1307"/>
                      <a:pt x="513" y="1301"/>
                      <a:pt x="515" y="1295"/>
                    </a:cubicBezTo>
                    <a:cubicBezTo>
                      <a:pt x="514" y="1282"/>
                      <a:pt x="509" y="1275"/>
                      <a:pt x="503" y="1268"/>
                    </a:cubicBezTo>
                    <a:cubicBezTo>
                      <a:pt x="497" y="1260"/>
                      <a:pt x="491" y="1252"/>
                      <a:pt x="491" y="1239"/>
                    </a:cubicBezTo>
                    <a:cubicBezTo>
                      <a:pt x="491" y="1215"/>
                      <a:pt x="491" y="1175"/>
                      <a:pt x="462" y="1150"/>
                    </a:cubicBezTo>
                    <a:cubicBezTo>
                      <a:pt x="440" y="1130"/>
                      <a:pt x="425" y="1102"/>
                      <a:pt x="425" y="1082"/>
                    </a:cubicBezTo>
                    <a:cubicBezTo>
                      <a:pt x="426" y="1072"/>
                      <a:pt x="429" y="1065"/>
                      <a:pt x="435" y="1059"/>
                    </a:cubicBezTo>
                    <a:cubicBezTo>
                      <a:pt x="442" y="1054"/>
                      <a:pt x="443" y="1043"/>
                      <a:pt x="443" y="1033"/>
                    </a:cubicBezTo>
                    <a:cubicBezTo>
                      <a:pt x="443" y="1030"/>
                      <a:pt x="443" y="1027"/>
                      <a:pt x="442" y="1024"/>
                    </a:cubicBezTo>
                    <a:cubicBezTo>
                      <a:pt x="442" y="1022"/>
                      <a:pt x="442" y="1020"/>
                      <a:pt x="442" y="1018"/>
                    </a:cubicBezTo>
                    <a:cubicBezTo>
                      <a:pt x="442" y="1012"/>
                      <a:pt x="443" y="1009"/>
                      <a:pt x="445" y="1006"/>
                    </a:cubicBezTo>
                    <a:lnTo>
                      <a:pt x="447" y="1004"/>
                    </a:lnTo>
                    <a:lnTo>
                      <a:pt x="450" y="1004"/>
                    </a:lnTo>
                    <a:cubicBezTo>
                      <a:pt x="451" y="1004"/>
                      <a:pt x="452" y="1004"/>
                      <a:pt x="453" y="1004"/>
                    </a:cubicBezTo>
                    <a:cubicBezTo>
                      <a:pt x="454" y="1003"/>
                      <a:pt x="457" y="998"/>
                      <a:pt x="458" y="991"/>
                    </a:cubicBezTo>
                    <a:cubicBezTo>
                      <a:pt x="458" y="987"/>
                      <a:pt x="457" y="982"/>
                      <a:pt x="452" y="979"/>
                    </a:cubicBezTo>
                    <a:cubicBezTo>
                      <a:pt x="439" y="972"/>
                      <a:pt x="439" y="957"/>
                      <a:pt x="440" y="945"/>
                    </a:cubicBezTo>
                    <a:cubicBezTo>
                      <a:pt x="440" y="938"/>
                      <a:pt x="440" y="929"/>
                      <a:pt x="437" y="928"/>
                    </a:cubicBezTo>
                    <a:cubicBezTo>
                      <a:pt x="421" y="922"/>
                      <a:pt x="376" y="872"/>
                      <a:pt x="376" y="853"/>
                    </a:cubicBezTo>
                    <a:cubicBezTo>
                      <a:pt x="376" y="851"/>
                      <a:pt x="376" y="849"/>
                      <a:pt x="376" y="846"/>
                    </a:cubicBezTo>
                    <a:cubicBezTo>
                      <a:pt x="378" y="825"/>
                      <a:pt x="385" y="775"/>
                      <a:pt x="391" y="736"/>
                    </a:cubicBezTo>
                    <a:lnTo>
                      <a:pt x="391" y="732"/>
                    </a:lnTo>
                    <a:cubicBezTo>
                      <a:pt x="394" y="709"/>
                      <a:pt x="423" y="702"/>
                      <a:pt x="439" y="702"/>
                    </a:cubicBezTo>
                    <a:lnTo>
                      <a:pt x="449" y="703"/>
                    </a:lnTo>
                    <a:cubicBezTo>
                      <a:pt x="471" y="703"/>
                      <a:pt x="486" y="697"/>
                      <a:pt x="491" y="687"/>
                    </a:cubicBezTo>
                    <a:cubicBezTo>
                      <a:pt x="499" y="674"/>
                      <a:pt x="518" y="668"/>
                      <a:pt x="534" y="662"/>
                    </a:cubicBezTo>
                    <a:cubicBezTo>
                      <a:pt x="545" y="658"/>
                      <a:pt x="558" y="653"/>
                      <a:pt x="560" y="649"/>
                    </a:cubicBezTo>
                    <a:cubicBezTo>
                      <a:pt x="561" y="647"/>
                      <a:pt x="562" y="645"/>
                      <a:pt x="564" y="644"/>
                    </a:cubicBezTo>
                    <a:cubicBezTo>
                      <a:pt x="564" y="643"/>
                      <a:pt x="565" y="642"/>
                      <a:pt x="566" y="642"/>
                    </a:cubicBezTo>
                    <a:cubicBezTo>
                      <a:pt x="566" y="641"/>
                      <a:pt x="567" y="640"/>
                      <a:pt x="568" y="639"/>
                    </a:cubicBezTo>
                    <a:lnTo>
                      <a:pt x="568" y="639"/>
                    </a:lnTo>
                    <a:cubicBezTo>
                      <a:pt x="571" y="638"/>
                      <a:pt x="573" y="636"/>
                      <a:pt x="576" y="635"/>
                    </a:cubicBezTo>
                    <a:lnTo>
                      <a:pt x="577" y="634"/>
                    </a:lnTo>
                    <a:lnTo>
                      <a:pt x="579" y="633"/>
                    </a:lnTo>
                    <a:lnTo>
                      <a:pt x="579" y="633"/>
                    </a:lnTo>
                    <a:lnTo>
                      <a:pt x="579" y="633"/>
                    </a:lnTo>
                    <a:cubicBezTo>
                      <a:pt x="580" y="633"/>
                      <a:pt x="581" y="632"/>
                      <a:pt x="583" y="632"/>
                    </a:cubicBezTo>
                    <a:cubicBezTo>
                      <a:pt x="593" y="627"/>
                      <a:pt x="599" y="624"/>
                      <a:pt x="599" y="618"/>
                    </a:cubicBezTo>
                    <a:cubicBezTo>
                      <a:pt x="599" y="616"/>
                      <a:pt x="600" y="613"/>
                      <a:pt x="600" y="611"/>
                    </a:cubicBezTo>
                    <a:cubicBezTo>
                      <a:pt x="601" y="610"/>
                      <a:pt x="601" y="609"/>
                      <a:pt x="601" y="608"/>
                    </a:cubicBezTo>
                    <a:cubicBezTo>
                      <a:pt x="602" y="606"/>
                      <a:pt x="603" y="604"/>
                      <a:pt x="604" y="602"/>
                    </a:cubicBezTo>
                    <a:cubicBezTo>
                      <a:pt x="604" y="601"/>
                      <a:pt x="605" y="600"/>
                      <a:pt x="605" y="599"/>
                    </a:cubicBezTo>
                    <a:cubicBezTo>
                      <a:pt x="607" y="597"/>
                      <a:pt x="608" y="594"/>
                      <a:pt x="609" y="592"/>
                    </a:cubicBezTo>
                    <a:cubicBezTo>
                      <a:pt x="610" y="591"/>
                      <a:pt x="610" y="590"/>
                      <a:pt x="611" y="590"/>
                    </a:cubicBezTo>
                    <a:cubicBezTo>
                      <a:pt x="613" y="586"/>
                      <a:pt x="615" y="583"/>
                      <a:pt x="617" y="580"/>
                    </a:cubicBezTo>
                    <a:cubicBezTo>
                      <a:pt x="617" y="580"/>
                      <a:pt x="617" y="580"/>
                      <a:pt x="617" y="579"/>
                    </a:cubicBezTo>
                    <a:cubicBezTo>
                      <a:pt x="619" y="576"/>
                      <a:pt x="621" y="574"/>
                      <a:pt x="623" y="571"/>
                    </a:cubicBezTo>
                    <a:cubicBezTo>
                      <a:pt x="624" y="570"/>
                      <a:pt x="624" y="570"/>
                      <a:pt x="625" y="569"/>
                    </a:cubicBezTo>
                    <a:cubicBezTo>
                      <a:pt x="627" y="567"/>
                      <a:pt x="628" y="565"/>
                      <a:pt x="630" y="563"/>
                    </a:cubicBezTo>
                    <a:cubicBezTo>
                      <a:pt x="630" y="562"/>
                      <a:pt x="631" y="562"/>
                      <a:pt x="631" y="561"/>
                    </a:cubicBezTo>
                    <a:lnTo>
                      <a:pt x="632" y="560"/>
                    </a:lnTo>
                    <a:lnTo>
                      <a:pt x="632" y="560"/>
                    </a:lnTo>
                    <a:cubicBezTo>
                      <a:pt x="630" y="561"/>
                      <a:pt x="628" y="561"/>
                      <a:pt x="626" y="562"/>
                    </a:cubicBezTo>
                    <a:cubicBezTo>
                      <a:pt x="622" y="564"/>
                      <a:pt x="618" y="566"/>
                      <a:pt x="614" y="568"/>
                    </a:cubicBezTo>
                    <a:cubicBezTo>
                      <a:pt x="593" y="576"/>
                      <a:pt x="575" y="574"/>
                      <a:pt x="565" y="562"/>
                    </a:cubicBezTo>
                    <a:cubicBezTo>
                      <a:pt x="559" y="555"/>
                      <a:pt x="556" y="545"/>
                      <a:pt x="558" y="536"/>
                    </a:cubicBezTo>
                    <a:cubicBezTo>
                      <a:pt x="559" y="532"/>
                      <a:pt x="558" y="530"/>
                      <a:pt x="557" y="529"/>
                    </a:cubicBezTo>
                    <a:cubicBezTo>
                      <a:pt x="551" y="522"/>
                      <a:pt x="533" y="522"/>
                      <a:pt x="522" y="522"/>
                    </a:cubicBezTo>
                    <a:cubicBezTo>
                      <a:pt x="515" y="522"/>
                      <a:pt x="511" y="519"/>
                      <a:pt x="509" y="516"/>
                    </a:cubicBezTo>
                    <a:cubicBezTo>
                      <a:pt x="506" y="513"/>
                      <a:pt x="505" y="507"/>
                      <a:pt x="506" y="502"/>
                    </a:cubicBezTo>
                    <a:cubicBezTo>
                      <a:pt x="506" y="492"/>
                      <a:pt x="510" y="480"/>
                      <a:pt x="514" y="469"/>
                    </a:cubicBezTo>
                    <a:lnTo>
                      <a:pt x="516" y="464"/>
                    </a:lnTo>
                    <a:cubicBezTo>
                      <a:pt x="518" y="457"/>
                      <a:pt x="518" y="452"/>
                      <a:pt x="515" y="448"/>
                    </a:cubicBezTo>
                    <a:cubicBezTo>
                      <a:pt x="511" y="442"/>
                      <a:pt x="503" y="439"/>
                      <a:pt x="492" y="438"/>
                    </a:cubicBezTo>
                    <a:cubicBezTo>
                      <a:pt x="483" y="437"/>
                      <a:pt x="475" y="430"/>
                      <a:pt x="468" y="418"/>
                    </a:cubicBezTo>
                    <a:cubicBezTo>
                      <a:pt x="461" y="403"/>
                      <a:pt x="457" y="377"/>
                      <a:pt x="464" y="366"/>
                    </a:cubicBezTo>
                    <a:cubicBezTo>
                      <a:pt x="463" y="363"/>
                      <a:pt x="447" y="357"/>
                      <a:pt x="426" y="357"/>
                    </a:cubicBezTo>
                    <a:cubicBezTo>
                      <a:pt x="416" y="357"/>
                      <a:pt x="408" y="358"/>
                      <a:pt x="402" y="361"/>
                    </a:cubicBezTo>
                    <a:cubicBezTo>
                      <a:pt x="392" y="366"/>
                      <a:pt x="386" y="363"/>
                      <a:pt x="384" y="361"/>
                    </a:cubicBezTo>
                    <a:cubicBezTo>
                      <a:pt x="380" y="356"/>
                      <a:pt x="380" y="349"/>
                      <a:pt x="381" y="340"/>
                    </a:cubicBezTo>
                    <a:cubicBezTo>
                      <a:pt x="382" y="333"/>
                      <a:pt x="383" y="326"/>
                      <a:pt x="381" y="321"/>
                    </a:cubicBezTo>
                    <a:cubicBezTo>
                      <a:pt x="372" y="299"/>
                      <a:pt x="414" y="240"/>
                      <a:pt x="445" y="209"/>
                    </a:cubicBezTo>
                    <a:cubicBezTo>
                      <a:pt x="468" y="186"/>
                      <a:pt x="465" y="157"/>
                      <a:pt x="463" y="127"/>
                    </a:cubicBezTo>
                    <a:cubicBezTo>
                      <a:pt x="462" y="119"/>
                      <a:pt x="462" y="110"/>
                      <a:pt x="462" y="101"/>
                    </a:cubicBezTo>
                    <a:cubicBezTo>
                      <a:pt x="462" y="70"/>
                      <a:pt x="452" y="70"/>
                      <a:pt x="437" y="70"/>
                    </a:cubicBezTo>
                    <a:cubicBezTo>
                      <a:pt x="414" y="70"/>
                      <a:pt x="414" y="37"/>
                      <a:pt x="414" y="21"/>
                    </a:cubicBezTo>
                    <a:cubicBezTo>
                      <a:pt x="414" y="19"/>
                      <a:pt x="413" y="16"/>
                      <a:pt x="412" y="14"/>
                    </a:cubicBezTo>
                    <a:cubicBezTo>
                      <a:pt x="407" y="6"/>
                      <a:pt x="397" y="0"/>
                      <a:pt x="386" y="0"/>
                    </a:cubicBezTo>
                    <a:cubicBezTo>
                      <a:pt x="381" y="0"/>
                      <a:pt x="376" y="2"/>
                      <a:pt x="373" y="4"/>
                    </a:cubicBezTo>
                    <a:cubicBezTo>
                      <a:pt x="372" y="5"/>
                      <a:pt x="370" y="6"/>
                      <a:pt x="368" y="7"/>
                    </a:cubicBezTo>
                    <a:cubicBezTo>
                      <a:pt x="367" y="8"/>
                      <a:pt x="367" y="8"/>
                      <a:pt x="366" y="9"/>
                    </a:cubicBezTo>
                    <a:cubicBezTo>
                      <a:pt x="365" y="9"/>
                      <a:pt x="364" y="9"/>
                      <a:pt x="363" y="10"/>
                    </a:cubicBezTo>
                    <a:cubicBezTo>
                      <a:pt x="362" y="18"/>
                      <a:pt x="355" y="42"/>
                      <a:pt x="342" y="49"/>
                    </a:cubicBezTo>
                    <a:cubicBezTo>
                      <a:pt x="340" y="50"/>
                      <a:pt x="339" y="52"/>
                      <a:pt x="338" y="55"/>
                    </a:cubicBezTo>
                    <a:cubicBezTo>
                      <a:pt x="336" y="62"/>
                      <a:pt x="340" y="76"/>
                      <a:pt x="351" y="91"/>
                    </a:cubicBezTo>
                    <a:cubicBezTo>
                      <a:pt x="353" y="94"/>
                      <a:pt x="359" y="103"/>
                      <a:pt x="355" y="111"/>
                    </a:cubicBezTo>
                    <a:cubicBezTo>
                      <a:pt x="353" y="113"/>
                      <a:pt x="350" y="117"/>
                      <a:pt x="342" y="117"/>
                    </a:cubicBezTo>
                    <a:cubicBezTo>
                      <a:pt x="330" y="117"/>
                      <a:pt x="312" y="108"/>
                      <a:pt x="307" y="97"/>
                    </a:cubicBezTo>
                    <a:cubicBezTo>
                      <a:pt x="307" y="96"/>
                      <a:pt x="307" y="96"/>
                      <a:pt x="305" y="96"/>
                    </a:cubicBezTo>
                    <a:cubicBezTo>
                      <a:pt x="294" y="96"/>
                      <a:pt x="271" y="111"/>
                      <a:pt x="253" y="126"/>
                    </a:cubicBezTo>
                    <a:cubicBezTo>
                      <a:pt x="248" y="131"/>
                      <a:pt x="242" y="135"/>
                      <a:pt x="236" y="139"/>
                    </a:cubicBezTo>
                    <a:cubicBezTo>
                      <a:pt x="219" y="151"/>
                      <a:pt x="204" y="161"/>
                      <a:pt x="204" y="182"/>
                    </a:cubicBezTo>
                    <a:cubicBezTo>
                      <a:pt x="204" y="199"/>
                      <a:pt x="198" y="215"/>
                      <a:pt x="192" y="230"/>
                    </a:cubicBezTo>
                    <a:cubicBezTo>
                      <a:pt x="186" y="246"/>
                      <a:pt x="180" y="261"/>
                      <a:pt x="183" y="274"/>
                    </a:cubicBezTo>
                    <a:cubicBezTo>
                      <a:pt x="187" y="292"/>
                      <a:pt x="176" y="315"/>
                      <a:pt x="166" y="336"/>
                    </a:cubicBezTo>
                    <a:cubicBezTo>
                      <a:pt x="161" y="348"/>
                      <a:pt x="155" y="362"/>
                      <a:pt x="156" y="367"/>
                    </a:cubicBezTo>
                    <a:cubicBezTo>
                      <a:pt x="156" y="370"/>
                      <a:pt x="156" y="373"/>
                      <a:pt x="154" y="375"/>
                    </a:cubicBezTo>
                    <a:cubicBezTo>
                      <a:pt x="151" y="379"/>
                      <a:pt x="145" y="380"/>
                      <a:pt x="140" y="380"/>
                    </a:cubicBezTo>
                    <a:cubicBezTo>
                      <a:pt x="130" y="380"/>
                      <a:pt x="116" y="376"/>
                      <a:pt x="104" y="374"/>
                    </a:cubicBezTo>
                    <a:cubicBezTo>
                      <a:pt x="100" y="373"/>
                      <a:pt x="95" y="372"/>
                      <a:pt x="92" y="371"/>
                    </a:cubicBezTo>
                    <a:cubicBezTo>
                      <a:pt x="91" y="375"/>
                      <a:pt x="90" y="386"/>
                      <a:pt x="89" y="394"/>
                    </a:cubicBezTo>
                    <a:cubicBezTo>
                      <a:pt x="88" y="412"/>
                      <a:pt x="87" y="433"/>
                      <a:pt x="80" y="443"/>
                    </a:cubicBezTo>
                    <a:cubicBezTo>
                      <a:pt x="75" y="450"/>
                      <a:pt x="74" y="466"/>
                      <a:pt x="73" y="481"/>
                    </a:cubicBezTo>
                    <a:cubicBezTo>
                      <a:pt x="71" y="505"/>
                      <a:pt x="69" y="527"/>
                      <a:pt x="54" y="527"/>
                    </a:cubicBezTo>
                    <a:cubicBezTo>
                      <a:pt x="46" y="527"/>
                      <a:pt x="33" y="555"/>
                      <a:pt x="26" y="580"/>
                    </a:cubicBezTo>
                    <a:lnTo>
                      <a:pt x="26" y="582"/>
                    </a:lnTo>
                    <a:lnTo>
                      <a:pt x="24" y="584"/>
                    </a:lnTo>
                    <a:cubicBezTo>
                      <a:pt x="24" y="584"/>
                      <a:pt x="12" y="592"/>
                      <a:pt x="0" y="602"/>
                    </a:cubicBezTo>
                    <a:cubicBezTo>
                      <a:pt x="13" y="627"/>
                      <a:pt x="38" y="659"/>
                      <a:pt x="67" y="671"/>
                    </a:cubicBezTo>
                    <a:cubicBezTo>
                      <a:pt x="101" y="685"/>
                      <a:pt x="131" y="738"/>
                      <a:pt x="157" y="829"/>
                    </a:cubicBezTo>
                    <a:cubicBezTo>
                      <a:pt x="171" y="879"/>
                      <a:pt x="162" y="929"/>
                      <a:pt x="145" y="957"/>
                    </a:cubicBezTo>
                    <a:cubicBezTo>
                      <a:pt x="142" y="964"/>
                      <a:pt x="140" y="969"/>
                      <a:pt x="141" y="972"/>
                    </a:cubicBezTo>
                    <a:cubicBezTo>
                      <a:pt x="143" y="976"/>
                      <a:pt x="151" y="979"/>
                      <a:pt x="160" y="984"/>
                    </a:cubicBezTo>
                    <a:cubicBezTo>
                      <a:pt x="164" y="986"/>
                      <a:pt x="169" y="988"/>
                      <a:pt x="175" y="991"/>
                    </a:cubicBezTo>
                    <a:cubicBezTo>
                      <a:pt x="204" y="1006"/>
                      <a:pt x="227" y="1004"/>
                      <a:pt x="241" y="983"/>
                    </a:cubicBezTo>
                  </a:path>
                </a:pathLst>
              </a:custGeom>
              <a:grpFill/>
              <a:ln>
                <a:noFill/>
              </a:ln>
              <a:effectLst/>
            </p:spPr>
            <p:txBody>
              <a:bodyPr wrap="none" anchor="ctr"/>
              <a:lstStyle/>
              <a:p>
                <a:endParaRPr lang="en-US">
                  <a:latin typeface="Gudea" panose="02000000000000000000" pitchFamily="50" charset="0"/>
                </a:endParaRPr>
              </a:p>
            </p:txBody>
          </p:sp>
          <p:sp>
            <p:nvSpPr>
              <p:cNvPr id="90" name="Freeform 83">
                <a:extLst>
                  <a:ext uri="{FF2B5EF4-FFF2-40B4-BE49-F238E27FC236}">
                    <a16:creationId xmlns:a16="http://schemas.microsoft.com/office/drawing/2014/main" id="{0C256BB4-7E78-46AE-A06E-ECCCC7A47ED9}"/>
                  </a:ext>
                </a:extLst>
              </p:cNvPr>
              <p:cNvSpPr>
                <a:spLocks noChangeArrowheads="1"/>
              </p:cNvSpPr>
              <p:nvPr/>
            </p:nvSpPr>
            <p:spPr bwMode="auto">
              <a:xfrm>
                <a:off x="8899509" y="3923175"/>
                <a:ext cx="1879" cy="3758"/>
              </a:xfrm>
              <a:custGeom>
                <a:avLst/>
                <a:gdLst>
                  <a:gd name="T0" fmla="*/ 1 w 2"/>
                  <a:gd name="T1" fmla="*/ 0 h 7"/>
                  <a:gd name="T2" fmla="*/ 1 w 2"/>
                  <a:gd name="T3" fmla="*/ 1 h 7"/>
                  <a:gd name="T4" fmla="*/ 0 w 2"/>
                  <a:gd name="T5" fmla="*/ 6 h 7"/>
                  <a:gd name="T6" fmla="*/ 0 w 2"/>
                  <a:gd name="T7" fmla="*/ 6 h 7"/>
                  <a:gd name="T8" fmla="*/ 1 w 2"/>
                  <a:gd name="T9" fmla="*/ 1 h 7"/>
                  <a:gd name="T10" fmla="*/ 1 w 2"/>
                  <a:gd name="T11" fmla="*/ 0 h 7"/>
                </a:gdLst>
                <a:ahLst/>
                <a:cxnLst>
                  <a:cxn ang="0">
                    <a:pos x="T0" y="T1"/>
                  </a:cxn>
                  <a:cxn ang="0">
                    <a:pos x="T2" y="T3"/>
                  </a:cxn>
                  <a:cxn ang="0">
                    <a:pos x="T4" y="T5"/>
                  </a:cxn>
                  <a:cxn ang="0">
                    <a:pos x="T6" y="T7"/>
                  </a:cxn>
                  <a:cxn ang="0">
                    <a:pos x="T8" y="T9"/>
                  </a:cxn>
                  <a:cxn ang="0">
                    <a:pos x="T10" y="T11"/>
                  </a:cxn>
                </a:cxnLst>
                <a:rect l="0" t="0" r="r" b="b"/>
                <a:pathLst>
                  <a:path w="2" h="7">
                    <a:moveTo>
                      <a:pt x="1" y="0"/>
                    </a:moveTo>
                    <a:cubicBezTo>
                      <a:pt x="1" y="0"/>
                      <a:pt x="1" y="0"/>
                      <a:pt x="1" y="1"/>
                    </a:cubicBezTo>
                    <a:lnTo>
                      <a:pt x="0" y="6"/>
                    </a:lnTo>
                    <a:lnTo>
                      <a:pt x="0" y="6"/>
                    </a:lnTo>
                    <a:cubicBezTo>
                      <a:pt x="1" y="5"/>
                      <a:pt x="1" y="2"/>
                      <a:pt x="1" y="1"/>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91" name="Freeform 84">
                <a:extLst>
                  <a:ext uri="{FF2B5EF4-FFF2-40B4-BE49-F238E27FC236}">
                    <a16:creationId xmlns:a16="http://schemas.microsoft.com/office/drawing/2014/main" id="{DEE48811-1A98-4627-A298-CF33E9083547}"/>
                  </a:ext>
                </a:extLst>
              </p:cNvPr>
              <p:cNvSpPr>
                <a:spLocks noChangeArrowheads="1"/>
              </p:cNvSpPr>
              <p:nvPr/>
            </p:nvSpPr>
            <p:spPr bwMode="auto">
              <a:xfrm>
                <a:off x="8613896" y="3325653"/>
                <a:ext cx="92072" cy="50733"/>
              </a:xfrm>
              <a:custGeom>
                <a:avLst/>
                <a:gdLst>
                  <a:gd name="T0" fmla="*/ 205 w 217"/>
                  <a:gd name="T1" fmla="*/ 38 h 120"/>
                  <a:gd name="T2" fmla="*/ 205 w 217"/>
                  <a:gd name="T3" fmla="*/ 38 h 120"/>
                  <a:gd name="T4" fmla="*/ 195 w 217"/>
                  <a:gd name="T5" fmla="*/ 31 h 120"/>
                  <a:gd name="T6" fmla="*/ 193 w 217"/>
                  <a:gd name="T7" fmla="*/ 30 h 120"/>
                  <a:gd name="T8" fmla="*/ 186 w 217"/>
                  <a:gd name="T9" fmla="*/ 27 h 120"/>
                  <a:gd name="T10" fmla="*/ 184 w 217"/>
                  <a:gd name="T11" fmla="*/ 26 h 120"/>
                  <a:gd name="T12" fmla="*/ 178 w 217"/>
                  <a:gd name="T13" fmla="*/ 24 h 120"/>
                  <a:gd name="T14" fmla="*/ 177 w 217"/>
                  <a:gd name="T15" fmla="*/ 24 h 120"/>
                  <a:gd name="T16" fmla="*/ 171 w 217"/>
                  <a:gd name="T17" fmla="*/ 24 h 120"/>
                  <a:gd name="T18" fmla="*/ 159 w 217"/>
                  <a:gd name="T19" fmla="*/ 25 h 120"/>
                  <a:gd name="T20" fmla="*/ 125 w 217"/>
                  <a:gd name="T21" fmla="*/ 21 h 120"/>
                  <a:gd name="T22" fmla="*/ 69 w 217"/>
                  <a:gd name="T23" fmla="*/ 10 h 120"/>
                  <a:gd name="T24" fmla="*/ 52 w 217"/>
                  <a:gd name="T25" fmla="*/ 19 h 120"/>
                  <a:gd name="T26" fmla="*/ 16 w 217"/>
                  <a:gd name="T27" fmla="*/ 55 h 120"/>
                  <a:gd name="T28" fmla="*/ 8 w 217"/>
                  <a:gd name="T29" fmla="*/ 72 h 120"/>
                  <a:gd name="T30" fmla="*/ 6 w 217"/>
                  <a:gd name="T31" fmla="*/ 77 h 120"/>
                  <a:gd name="T32" fmla="*/ 0 w 217"/>
                  <a:gd name="T33" fmla="*/ 86 h 120"/>
                  <a:gd name="T34" fmla="*/ 12 w 217"/>
                  <a:gd name="T35" fmla="*/ 97 h 120"/>
                  <a:gd name="T36" fmla="*/ 33 w 217"/>
                  <a:gd name="T37" fmla="*/ 103 h 120"/>
                  <a:gd name="T38" fmla="*/ 63 w 217"/>
                  <a:gd name="T39" fmla="*/ 109 h 120"/>
                  <a:gd name="T40" fmla="*/ 74 w 217"/>
                  <a:gd name="T41" fmla="*/ 108 h 120"/>
                  <a:gd name="T42" fmla="*/ 96 w 217"/>
                  <a:gd name="T43" fmla="*/ 113 h 120"/>
                  <a:gd name="T44" fmla="*/ 135 w 217"/>
                  <a:gd name="T45" fmla="*/ 115 h 120"/>
                  <a:gd name="T46" fmla="*/ 178 w 217"/>
                  <a:gd name="T47" fmla="*/ 114 h 120"/>
                  <a:gd name="T48" fmla="*/ 193 w 217"/>
                  <a:gd name="T49" fmla="*/ 116 h 120"/>
                  <a:gd name="T50" fmla="*/ 207 w 217"/>
                  <a:gd name="T51" fmla="*/ 109 h 120"/>
                  <a:gd name="T52" fmla="*/ 198 w 217"/>
                  <a:gd name="T53" fmla="*/ 48 h 120"/>
                  <a:gd name="T54" fmla="*/ 195 w 217"/>
                  <a:gd name="T55" fmla="*/ 43 h 120"/>
                  <a:gd name="T56" fmla="*/ 201 w 217"/>
                  <a:gd name="T57" fmla="*/ 40 h 120"/>
                  <a:gd name="T58" fmla="*/ 205 w 217"/>
                  <a:gd name="T59" fmla="*/ 3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7" h="120">
                    <a:moveTo>
                      <a:pt x="205" y="38"/>
                    </a:moveTo>
                    <a:lnTo>
                      <a:pt x="205" y="38"/>
                    </a:lnTo>
                    <a:cubicBezTo>
                      <a:pt x="201" y="35"/>
                      <a:pt x="198" y="33"/>
                      <a:pt x="195" y="31"/>
                    </a:cubicBezTo>
                    <a:cubicBezTo>
                      <a:pt x="194" y="31"/>
                      <a:pt x="194" y="31"/>
                      <a:pt x="193" y="30"/>
                    </a:cubicBezTo>
                    <a:cubicBezTo>
                      <a:pt x="191" y="29"/>
                      <a:pt x="188" y="27"/>
                      <a:pt x="186" y="27"/>
                    </a:cubicBezTo>
                    <a:cubicBezTo>
                      <a:pt x="185" y="26"/>
                      <a:pt x="185" y="26"/>
                      <a:pt x="184" y="26"/>
                    </a:cubicBezTo>
                    <a:cubicBezTo>
                      <a:pt x="182" y="25"/>
                      <a:pt x="180" y="25"/>
                      <a:pt x="178" y="24"/>
                    </a:cubicBezTo>
                    <a:cubicBezTo>
                      <a:pt x="177" y="24"/>
                      <a:pt x="177" y="24"/>
                      <a:pt x="177" y="24"/>
                    </a:cubicBezTo>
                    <a:cubicBezTo>
                      <a:pt x="175" y="24"/>
                      <a:pt x="173" y="24"/>
                      <a:pt x="171" y="24"/>
                    </a:cubicBezTo>
                    <a:cubicBezTo>
                      <a:pt x="167" y="24"/>
                      <a:pt x="163" y="24"/>
                      <a:pt x="159" y="25"/>
                    </a:cubicBezTo>
                    <a:cubicBezTo>
                      <a:pt x="148" y="27"/>
                      <a:pt x="136" y="27"/>
                      <a:pt x="125" y="21"/>
                    </a:cubicBezTo>
                    <a:cubicBezTo>
                      <a:pt x="96" y="6"/>
                      <a:pt x="82" y="0"/>
                      <a:pt x="69" y="10"/>
                    </a:cubicBezTo>
                    <a:cubicBezTo>
                      <a:pt x="64" y="14"/>
                      <a:pt x="58" y="17"/>
                      <a:pt x="52" y="19"/>
                    </a:cubicBezTo>
                    <a:cubicBezTo>
                      <a:pt x="40" y="25"/>
                      <a:pt x="26" y="31"/>
                      <a:pt x="16" y="55"/>
                    </a:cubicBezTo>
                    <a:cubicBezTo>
                      <a:pt x="14" y="61"/>
                      <a:pt x="11" y="67"/>
                      <a:pt x="8" y="72"/>
                    </a:cubicBezTo>
                    <a:cubicBezTo>
                      <a:pt x="7" y="74"/>
                      <a:pt x="6" y="75"/>
                      <a:pt x="6" y="77"/>
                    </a:cubicBezTo>
                    <a:cubicBezTo>
                      <a:pt x="4" y="80"/>
                      <a:pt x="2" y="83"/>
                      <a:pt x="0" y="86"/>
                    </a:cubicBezTo>
                    <a:cubicBezTo>
                      <a:pt x="5" y="93"/>
                      <a:pt x="10" y="97"/>
                      <a:pt x="12" y="97"/>
                    </a:cubicBezTo>
                    <a:cubicBezTo>
                      <a:pt x="20" y="95"/>
                      <a:pt x="26" y="99"/>
                      <a:pt x="33" y="103"/>
                    </a:cubicBezTo>
                    <a:cubicBezTo>
                      <a:pt x="42" y="107"/>
                      <a:pt x="52" y="112"/>
                      <a:pt x="63" y="109"/>
                    </a:cubicBezTo>
                    <a:cubicBezTo>
                      <a:pt x="67" y="108"/>
                      <a:pt x="70" y="108"/>
                      <a:pt x="74" y="108"/>
                    </a:cubicBezTo>
                    <a:cubicBezTo>
                      <a:pt x="82" y="108"/>
                      <a:pt x="89" y="110"/>
                      <a:pt x="96" y="113"/>
                    </a:cubicBezTo>
                    <a:cubicBezTo>
                      <a:pt x="108" y="116"/>
                      <a:pt x="121" y="119"/>
                      <a:pt x="135" y="115"/>
                    </a:cubicBezTo>
                    <a:cubicBezTo>
                      <a:pt x="148" y="112"/>
                      <a:pt x="165" y="113"/>
                      <a:pt x="178" y="114"/>
                    </a:cubicBezTo>
                    <a:cubicBezTo>
                      <a:pt x="183" y="115"/>
                      <a:pt x="188" y="116"/>
                      <a:pt x="193" y="116"/>
                    </a:cubicBezTo>
                    <a:cubicBezTo>
                      <a:pt x="200" y="116"/>
                      <a:pt x="204" y="114"/>
                      <a:pt x="207" y="109"/>
                    </a:cubicBezTo>
                    <a:cubicBezTo>
                      <a:pt x="216" y="94"/>
                      <a:pt x="203" y="60"/>
                      <a:pt x="198" y="48"/>
                    </a:cubicBezTo>
                    <a:lnTo>
                      <a:pt x="195" y="43"/>
                    </a:lnTo>
                    <a:lnTo>
                      <a:pt x="201" y="40"/>
                    </a:lnTo>
                    <a:cubicBezTo>
                      <a:pt x="201" y="40"/>
                      <a:pt x="202" y="39"/>
                      <a:pt x="205" y="38"/>
                    </a:cubicBezTo>
                  </a:path>
                </a:pathLst>
              </a:custGeom>
              <a:grpFill/>
              <a:ln>
                <a:noFill/>
              </a:ln>
              <a:effectLst/>
            </p:spPr>
            <p:txBody>
              <a:bodyPr wrap="none" anchor="ctr"/>
              <a:lstStyle/>
              <a:p>
                <a:endParaRPr lang="en-US">
                  <a:latin typeface="Gudea" panose="02000000000000000000" pitchFamily="50" charset="0"/>
                </a:endParaRPr>
              </a:p>
            </p:txBody>
          </p:sp>
          <p:sp>
            <p:nvSpPr>
              <p:cNvPr id="92" name="Freeform 85">
                <a:extLst>
                  <a:ext uri="{FF2B5EF4-FFF2-40B4-BE49-F238E27FC236}">
                    <a16:creationId xmlns:a16="http://schemas.microsoft.com/office/drawing/2014/main" id="{9ADE00C6-3D8D-4128-9E5C-7C7F11710492}"/>
                  </a:ext>
                </a:extLst>
              </p:cNvPr>
              <p:cNvSpPr>
                <a:spLocks noChangeArrowheads="1"/>
              </p:cNvSpPr>
              <p:nvPr/>
            </p:nvSpPr>
            <p:spPr bwMode="auto">
              <a:xfrm>
                <a:off x="9021645" y="3498523"/>
                <a:ext cx="231119" cy="488538"/>
              </a:xfrm>
              <a:custGeom>
                <a:avLst/>
                <a:gdLst>
                  <a:gd name="T0" fmla="*/ 520 w 544"/>
                  <a:gd name="T1" fmla="*/ 717 h 1148"/>
                  <a:gd name="T2" fmla="*/ 449 w 544"/>
                  <a:gd name="T3" fmla="*/ 573 h 1148"/>
                  <a:gd name="T4" fmla="*/ 306 w 544"/>
                  <a:gd name="T5" fmla="*/ 441 h 1148"/>
                  <a:gd name="T6" fmla="*/ 301 w 544"/>
                  <a:gd name="T7" fmla="*/ 257 h 1148"/>
                  <a:gd name="T8" fmla="*/ 355 w 544"/>
                  <a:gd name="T9" fmla="*/ 183 h 1148"/>
                  <a:gd name="T10" fmla="*/ 412 w 544"/>
                  <a:gd name="T11" fmla="*/ 143 h 1148"/>
                  <a:gd name="T12" fmla="*/ 408 w 544"/>
                  <a:gd name="T13" fmla="*/ 139 h 1148"/>
                  <a:gd name="T14" fmla="*/ 405 w 544"/>
                  <a:gd name="T15" fmla="*/ 138 h 1148"/>
                  <a:gd name="T16" fmla="*/ 332 w 544"/>
                  <a:gd name="T17" fmla="*/ 44 h 1148"/>
                  <a:gd name="T18" fmla="*/ 242 w 544"/>
                  <a:gd name="T19" fmla="*/ 0 h 1148"/>
                  <a:gd name="T20" fmla="*/ 175 w 544"/>
                  <a:gd name="T21" fmla="*/ 50 h 1148"/>
                  <a:gd name="T22" fmla="*/ 120 w 544"/>
                  <a:gd name="T23" fmla="*/ 54 h 1148"/>
                  <a:gd name="T24" fmla="*/ 74 w 544"/>
                  <a:gd name="T25" fmla="*/ 47 h 1148"/>
                  <a:gd name="T26" fmla="*/ 16 w 544"/>
                  <a:gd name="T27" fmla="*/ 54 h 1148"/>
                  <a:gd name="T28" fmla="*/ 0 w 544"/>
                  <a:gd name="T29" fmla="*/ 68 h 1148"/>
                  <a:gd name="T30" fmla="*/ 17 w 544"/>
                  <a:gd name="T31" fmla="*/ 88 h 1148"/>
                  <a:gd name="T32" fmla="*/ 24 w 544"/>
                  <a:gd name="T33" fmla="*/ 107 h 1148"/>
                  <a:gd name="T34" fmla="*/ 64 w 544"/>
                  <a:gd name="T35" fmla="*/ 170 h 1148"/>
                  <a:gd name="T36" fmla="*/ 69 w 544"/>
                  <a:gd name="T37" fmla="*/ 178 h 1148"/>
                  <a:gd name="T38" fmla="*/ 79 w 544"/>
                  <a:gd name="T39" fmla="*/ 185 h 1148"/>
                  <a:gd name="T40" fmla="*/ 100 w 544"/>
                  <a:gd name="T41" fmla="*/ 194 h 1148"/>
                  <a:gd name="T42" fmla="*/ 117 w 544"/>
                  <a:gd name="T43" fmla="*/ 194 h 1148"/>
                  <a:gd name="T44" fmla="*/ 192 w 544"/>
                  <a:gd name="T45" fmla="*/ 243 h 1148"/>
                  <a:gd name="T46" fmla="*/ 145 w 544"/>
                  <a:gd name="T47" fmla="*/ 307 h 1148"/>
                  <a:gd name="T48" fmla="*/ 245 w 544"/>
                  <a:gd name="T49" fmla="*/ 411 h 1148"/>
                  <a:gd name="T50" fmla="*/ 329 w 544"/>
                  <a:gd name="T51" fmla="*/ 526 h 1148"/>
                  <a:gd name="T52" fmla="*/ 408 w 544"/>
                  <a:gd name="T53" fmla="*/ 642 h 1148"/>
                  <a:gd name="T54" fmla="*/ 404 w 544"/>
                  <a:gd name="T55" fmla="*/ 698 h 1148"/>
                  <a:gd name="T56" fmla="*/ 406 w 544"/>
                  <a:gd name="T57" fmla="*/ 720 h 1148"/>
                  <a:gd name="T58" fmla="*/ 410 w 544"/>
                  <a:gd name="T59" fmla="*/ 740 h 1148"/>
                  <a:gd name="T60" fmla="*/ 420 w 544"/>
                  <a:gd name="T61" fmla="*/ 768 h 1148"/>
                  <a:gd name="T62" fmla="*/ 429 w 544"/>
                  <a:gd name="T63" fmla="*/ 785 h 1148"/>
                  <a:gd name="T64" fmla="*/ 376 w 544"/>
                  <a:gd name="T65" fmla="*/ 879 h 1148"/>
                  <a:gd name="T66" fmla="*/ 302 w 544"/>
                  <a:gd name="T67" fmla="*/ 925 h 1148"/>
                  <a:gd name="T68" fmla="*/ 309 w 544"/>
                  <a:gd name="T69" fmla="*/ 989 h 1148"/>
                  <a:gd name="T70" fmla="*/ 226 w 544"/>
                  <a:gd name="T71" fmla="*/ 987 h 1148"/>
                  <a:gd name="T72" fmla="*/ 222 w 544"/>
                  <a:gd name="T73" fmla="*/ 991 h 1148"/>
                  <a:gd name="T74" fmla="*/ 219 w 544"/>
                  <a:gd name="T75" fmla="*/ 997 h 1148"/>
                  <a:gd name="T76" fmla="*/ 212 w 544"/>
                  <a:gd name="T77" fmla="*/ 1004 h 1148"/>
                  <a:gd name="T78" fmla="*/ 200 w 544"/>
                  <a:gd name="T79" fmla="*/ 1013 h 1148"/>
                  <a:gd name="T80" fmla="*/ 184 w 544"/>
                  <a:gd name="T81" fmla="*/ 1023 h 1148"/>
                  <a:gd name="T82" fmla="*/ 206 w 544"/>
                  <a:gd name="T83" fmla="*/ 1044 h 1148"/>
                  <a:gd name="T84" fmla="*/ 188 w 544"/>
                  <a:gd name="T85" fmla="*/ 1115 h 1148"/>
                  <a:gd name="T86" fmla="*/ 287 w 544"/>
                  <a:gd name="T87" fmla="*/ 1087 h 1148"/>
                  <a:gd name="T88" fmla="*/ 308 w 544"/>
                  <a:gd name="T89" fmla="*/ 1058 h 1148"/>
                  <a:gd name="T90" fmla="*/ 346 w 544"/>
                  <a:gd name="T91" fmla="*/ 1007 h 1148"/>
                  <a:gd name="T92" fmla="*/ 375 w 544"/>
                  <a:gd name="T93" fmla="*/ 100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4" h="1148">
                    <a:moveTo>
                      <a:pt x="475" y="961"/>
                    </a:moveTo>
                    <a:cubicBezTo>
                      <a:pt x="512" y="937"/>
                      <a:pt x="518" y="933"/>
                      <a:pt x="533" y="863"/>
                    </a:cubicBezTo>
                    <a:cubicBezTo>
                      <a:pt x="543" y="812"/>
                      <a:pt x="529" y="752"/>
                      <a:pt x="520" y="717"/>
                    </a:cubicBezTo>
                    <a:cubicBezTo>
                      <a:pt x="517" y="703"/>
                      <a:pt x="515" y="693"/>
                      <a:pt x="515" y="687"/>
                    </a:cubicBezTo>
                    <a:cubicBezTo>
                      <a:pt x="513" y="663"/>
                      <a:pt x="462" y="574"/>
                      <a:pt x="449" y="573"/>
                    </a:cubicBezTo>
                    <a:lnTo>
                      <a:pt x="449" y="573"/>
                    </a:lnTo>
                    <a:cubicBezTo>
                      <a:pt x="432" y="573"/>
                      <a:pt x="393" y="538"/>
                      <a:pt x="335" y="481"/>
                    </a:cubicBezTo>
                    <a:cubicBezTo>
                      <a:pt x="329" y="475"/>
                      <a:pt x="324" y="470"/>
                      <a:pt x="321" y="468"/>
                    </a:cubicBezTo>
                    <a:cubicBezTo>
                      <a:pt x="313" y="460"/>
                      <a:pt x="310" y="450"/>
                      <a:pt x="306" y="441"/>
                    </a:cubicBezTo>
                    <a:cubicBezTo>
                      <a:pt x="303" y="430"/>
                      <a:pt x="299" y="419"/>
                      <a:pt x="288" y="409"/>
                    </a:cubicBezTo>
                    <a:cubicBezTo>
                      <a:pt x="261" y="387"/>
                      <a:pt x="262" y="330"/>
                      <a:pt x="266" y="300"/>
                    </a:cubicBezTo>
                    <a:cubicBezTo>
                      <a:pt x="270" y="279"/>
                      <a:pt x="287" y="267"/>
                      <a:pt x="301" y="257"/>
                    </a:cubicBezTo>
                    <a:cubicBezTo>
                      <a:pt x="312" y="249"/>
                      <a:pt x="321" y="243"/>
                      <a:pt x="320" y="235"/>
                    </a:cubicBezTo>
                    <a:cubicBezTo>
                      <a:pt x="320" y="216"/>
                      <a:pt x="323" y="202"/>
                      <a:pt x="331" y="194"/>
                    </a:cubicBezTo>
                    <a:cubicBezTo>
                      <a:pt x="337" y="187"/>
                      <a:pt x="345" y="184"/>
                      <a:pt x="355" y="183"/>
                    </a:cubicBezTo>
                    <a:cubicBezTo>
                      <a:pt x="377" y="182"/>
                      <a:pt x="400" y="164"/>
                      <a:pt x="410" y="147"/>
                    </a:cubicBezTo>
                    <a:cubicBezTo>
                      <a:pt x="411" y="146"/>
                      <a:pt x="412" y="144"/>
                      <a:pt x="413" y="143"/>
                    </a:cubicBezTo>
                    <a:cubicBezTo>
                      <a:pt x="413" y="143"/>
                      <a:pt x="413" y="144"/>
                      <a:pt x="412" y="143"/>
                    </a:cubicBezTo>
                    <a:cubicBezTo>
                      <a:pt x="412" y="143"/>
                      <a:pt x="412" y="142"/>
                      <a:pt x="411" y="142"/>
                    </a:cubicBezTo>
                    <a:cubicBezTo>
                      <a:pt x="410" y="141"/>
                      <a:pt x="409" y="140"/>
                      <a:pt x="409" y="140"/>
                    </a:cubicBezTo>
                    <a:cubicBezTo>
                      <a:pt x="408" y="139"/>
                      <a:pt x="408" y="139"/>
                      <a:pt x="408" y="139"/>
                    </a:cubicBezTo>
                    <a:cubicBezTo>
                      <a:pt x="407" y="139"/>
                      <a:pt x="407" y="138"/>
                      <a:pt x="406" y="138"/>
                    </a:cubicBezTo>
                    <a:lnTo>
                      <a:pt x="406" y="138"/>
                    </a:lnTo>
                    <a:lnTo>
                      <a:pt x="405" y="138"/>
                    </a:lnTo>
                    <a:cubicBezTo>
                      <a:pt x="384" y="135"/>
                      <a:pt x="325" y="94"/>
                      <a:pt x="325" y="75"/>
                    </a:cubicBezTo>
                    <a:cubicBezTo>
                      <a:pt x="325" y="69"/>
                      <a:pt x="327" y="64"/>
                      <a:pt x="329" y="59"/>
                    </a:cubicBezTo>
                    <a:cubicBezTo>
                      <a:pt x="331" y="53"/>
                      <a:pt x="334" y="47"/>
                      <a:pt x="332" y="44"/>
                    </a:cubicBezTo>
                    <a:cubicBezTo>
                      <a:pt x="330" y="41"/>
                      <a:pt x="326" y="37"/>
                      <a:pt x="309" y="35"/>
                    </a:cubicBezTo>
                    <a:cubicBezTo>
                      <a:pt x="267" y="30"/>
                      <a:pt x="254" y="15"/>
                      <a:pt x="246" y="5"/>
                    </a:cubicBezTo>
                    <a:cubicBezTo>
                      <a:pt x="245" y="3"/>
                      <a:pt x="244" y="2"/>
                      <a:pt x="242" y="0"/>
                    </a:cubicBezTo>
                    <a:lnTo>
                      <a:pt x="242" y="0"/>
                    </a:lnTo>
                    <a:cubicBezTo>
                      <a:pt x="230" y="0"/>
                      <a:pt x="201" y="21"/>
                      <a:pt x="192" y="38"/>
                    </a:cubicBezTo>
                    <a:cubicBezTo>
                      <a:pt x="187" y="46"/>
                      <a:pt x="182" y="50"/>
                      <a:pt x="175" y="50"/>
                    </a:cubicBezTo>
                    <a:cubicBezTo>
                      <a:pt x="171" y="50"/>
                      <a:pt x="168" y="49"/>
                      <a:pt x="164" y="48"/>
                    </a:cubicBezTo>
                    <a:cubicBezTo>
                      <a:pt x="157" y="46"/>
                      <a:pt x="147" y="44"/>
                      <a:pt x="138" y="50"/>
                    </a:cubicBezTo>
                    <a:cubicBezTo>
                      <a:pt x="133" y="53"/>
                      <a:pt x="127" y="54"/>
                      <a:pt x="120" y="54"/>
                    </a:cubicBezTo>
                    <a:cubicBezTo>
                      <a:pt x="111" y="54"/>
                      <a:pt x="102" y="51"/>
                      <a:pt x="94" y="48"/>
                    </a:cubicBezTo>
                    <a:cubicBezTo>
                      <a:pt x="89" y="46"/>
                      <a:pt x="84" y="44"/>
                      <a:pt x="80" y="44"/>
                    </a:cubicBezTo>
                    <a:cubicBezTo>
                      <a:pt x="78" y="44"/>
                      <a:pt x="76" y="44"/>
                      <a:pt x="74" y="47"/>
                    </a:cubicBezTo>
                    <a:cubicBezTo>
                      <a:pt x="70" y="54"/>
                      <a:pt x="64" y="58"/>
                      <a:pt x="56" y="58"/>
                    </a:cubicBezTo>
                    <a:cubicBezTo>
                      <a:pt x="51" y="58"/>
                      <a:pt x="45" y="56"/>
                      <a:pt x="39" y="54"/>
                    </a:cubicBezTo>
                    <a:cubicBezTo>
                      <a:pt x="29" y="51"/>
                      <a:pt x="21" y="49"/>
                      <a:pt x="16" y="54"/>
                    </a:cubicBezTo>
                    <a:cubicBezTo>
                      <a:pt x="14" y="57"/>
                      <a:pt x="12" y="59"/>
                      <a:pt x="10" y="61"/>
                    </a:cubicBezTo>
                    <a:cubicBezTo>
                      <a:pt x="7" y="64"/>
                      <a:pt x="3" y="66"/>
                      <a:pt x="0" y="68"/>
                    </a:cubicBezTo>
                    <a:lnTo>
                      <a:pt x="0" y="68"/>
                    </a:lnTo>
                    <a:cubicBezTo>
                      <a:pt x="3" y="72"/>
                      <a:pt x="6" y="75"/>
                      <a:pt x="9" y="78"/>
                    </a:cubicBezTo>
                    <a:cubicBezTo>
                      <a:pt x="10" y="79"/>
                      <a:pt x="11" y="80"/>
                      <a:pt x="12" y="82"/>
                    </a:cubicBezTo>
                    <a:cubicBezTo>
                      <a:pt x="14" y="84"/>
                      <a:pt x="15" y="86"/>
                      <a:pt x="17" y="88"/>
                    </a:cubicBezTo>
                    <a:cubicBezTo>
                      <a:pt x="18" y="90"/>
                      <a:pt x="19" y="92"/>
                      <a:pt x="20" y="93"/>
                    </a:cubicBezTo>
                    <a:cubicBezTo>
                      <a:pt x="21" y="95"/>
                      <a:pt x="22" y="96"/>
                      <a:pt x="22" y="98"/>
                    </a:cubicBezTo>
                    <a:cubicBezTo>
                      <a:pt x="24" y="101"/>
                      <a:pt x="24" y="104"/>
                      <a:pt x="24" y="107"/>
                    </a:cubicBezTo>
                    <a:cubicBezTo>
                      <a:pt x="24" y="113"/>
                      <a:pt x="32" y="121"/>
                      <a:pt x="40" y="128"/>
                    </a:cubicBezTo>
                    <a:cubicBezTo>
                      <a:pt x="51" y="138"/>
                      <a:pt x="63" y="150"/>
                      <a:pt x="63" y="165"/>
                    </a:cubicBezTo>
                    <a:cubicBezTo>
                      <a:pt x="63" y="167"/>
                      <a:pt x="63" y="169"/>
                      <a:pt x="64" y="170"/>
                    </a:cubicBezTo>
                    <a:cubicBezTo>
                      <a:pt x="64" y="171"/>
                      <a:pt x="65" y="172"/>
                      <a:pt x="65" y="173"/>
                    </a:cubicBezTo>
                    <a:cubicBezTo>
                      <a:pt x="66" y="174"/>
                      <a:pt x="67" y="175"/>
                      <a:pt x="68" y="176"/>
                    </a:cubicBezTo>
                    <a:cubicBezTo>
                      <a:pt x="68" y="176"/>
                      <a:pt x="69" y="177"/>
                      <a:pt x="69" y="178"/>
                    </a:cubicBezTo>
                    <a:cubicBezTo>
                      <a:pt x="70" y="179"/>
                      <a:pt x="72" y="180"/>
                      <a:pt x="73" y="181"/>
                    </a:cubicBezTo>
                    <a:lnTo>
                      <a:pt x="74" y="182"/>
                    </a:lnTo>
                    <a:cubicBezTo>
                      <a:pt x="75" y="183"/>
                      <a:pt x="77" y="184"/>
                      <a:pt x="79" y="185"/>
                    </a:cubicBezTo>
                    <a:cubicBezTo>
                      <a:pt x="83" y="188"/>
                      <a:pt x="87" y="190"/>
                      <a:pt x="91" y="192"/>
                    </a:cubicBezTo>
                    <a:lnTo>
                      <a:pt x="91" y="192"/>
                    </a:lnTo>
                    <a:cubicBezTo>
                      <a:pt x="94" y="193"/>
                      <a:pt x="97" y="194"/>
                      <a:pt x="100" y="194"/>
                    </a:cubicBezTo>
                    <a:lnTo>
                      <a:pt x="101" y="194"/>
                    </a:lnTo>
                    <a:cubicBezTo>
                      <a:pt x="104" y="195"/>
                      <a:pt x="107" y="195"/>
                      <a:pt x="109" y="195"/>
                    </a:cubicBezTo>
                    <a:cubicBezTo>
                      <a:pt x="114" y="195"/>
                      <a:pt x="116" y="194"/>
                      <a:pt x="117" y="194"/>
                    </a:cubicBezTo>
                    <a:cubicBezTo>
                      <a:pt x="124" y="189"/>
                      <a:pt x="136" y="184"/>
                      <a:pt x="148" y="184"/>
                    </a:cubicBezTo>
                    <a:cubicBezTo>
                      <a:pt x="165" y="184"/>
                      <a:pt x="176" y="194"/>
                      <a:pt x="179" y="212"/>
                    </a:cubicBezTo>
                    <a:cubicBezTo>
                      <a:pt x="181" y="228"/>
                      <a:pt x="187" y="236"/>
                      <a:pt x="192" y="243"/>
                    </a:cubicBezTo>
                    <a:cubicBezTo>
                      <a:pt x="198" y="250"/>
                      <a:pt x="203" y="258"/>
                      <a:pt x="203" y="271"/>
                    </a:cubicBezTo>
                    <a:cubicBezTo>
                      <a:pt x="203" y="289"/>
                      <a:pt x="186" y="292"/>
                      <a:pt x="172" y="294"/>
                    </a:cubicBezTo>
                    <a:cubicBezTo>
                      <a:pt x="160" y="296"/>
                      <a:pt x="148" y="299"/>
                      <a:pt x="145" y="307"/>
                    </a:cubicBezTo>
                    <a:cubicBezTo>
                      <a:pt x="141" y="316"/>
                      <a:pt x="169" y="332"/>
                      <a:pt x="187" y="342"/>
                    </a:cubicBezTo>
                    <a:cubicBezTo>
                      <a:pt x="212" y="357"/>
                      <a:pt x="227" y="366"/>
                      <a:pt x="227" y="378"/>
                    </a:cubicBezTo>
                    <a:cubicBezTo>
                      <a:pt x="227" y="387"/>
                      <a:pt x="236" y="399"/>
                      <a:pt x="245" y="411"/>
                    </a:cubicBezTo>
                    <a:cubicBezTo>
                      <a:pt x="253" y="421"/>
                      <a:pt x="261" y="432"/>
                      <a:pt x="266" y="443"/>
                    </a:cubicBezTo>
                    <a:cubicBezTo>
                      <a:pt x="270" y="453"/>
                      <a:pt x="281" y="465"/>
                      <a:pt x="293" y="477"/>
                    </a:cubicBezTo>
                    <a:cubicBezTo>
                      <a:pt x="308" y="493"/>
                      <a:pt x="323" y="509"/>
                      <a:pt x="329" y="526"/>
                    </a:cubicBezTo>
                    <a:cubicBezTo>
                      <a:pt x="334" y="543"/>
                      <a:pt x="353" y="555"/>
                      <a:pt x="369" y="566"/>
                    </a:cubicBezTo>
                    <a:cubicBezTo>
                      <a:pt x="377" y="571"/>
                      <a:pt x="385" y="576"/>
                      <a:pt x="390" y="581"/>
                    </a:cubicBezTo>
                    <a:cubicBezTo>
                      <a:pt x="403" y="594"/>
                      <a:pt x="408" y="619"/>
                      <a:pt x="408" y="642"/>
                    </a:cubicBezTo>
                    <a:cubicBezTo>
                      <a:pt x="408" y="649"/>
                      <a:pt x="407" y="657"/>
                      <a:pt x="406" y="664"/>
                    </a:cubicBezTo>
                    <a:cubicBezTo>
                      <a:pt x="405" y="672"/>
                      <a:pt x="404" y="683"/>
                      <a:pt x="404" y="694"/>
                    </a:cubicBezTo>
                    <a:cubicBezTo>
                      <a:pt x="404" y="695"/>
                      <a:pt x="404" y="696"/>
                      <a:pt x="404" y="698"/>
                    </a:cubicBezTo>
                    <a:cubicBezTo>
                      <a:pt x="404" y="700"/>
                      <a:pt x="404" y="702"/>
                      <a:pt x="404" y="704"/>
                    </a:cubicBezTo>
                    <a:cubicBezTo>
                      <a:pt x="404" y="706"/>
                      <a:pt x="404" y="708"/>
                      <a:pt x="405" y="710"/>
                    </a:cubicBezTo>
                    <a:cubicBezTo>
                      <a:pt x="405" y="713"/>
                      <a:pt x="405" y="717"/>
                      <a:pt x="406" y="720"/>
                    </a:cubicBezTo>
                    <a:cubicBezTo>
                      <a:pt x="406" y="721"/>
                      <a:pt x="406" y="722"/>
                      <a:pt x="406" y="723"/>
                    </a:cubicBezTo>
                    <a:cubicBezTo>
                      <a:pt x="407" y="728"/>
                      <a:pt x="408" y="733"/>
                      <a:pt x="409" y="738"/>
                    </a:cubicBezTo>
                    <a:cubicBezTo>
                      <a:pt x="409" y="739"/>
                      <a:pt x="409" y="739"/>
                      <a:pt x="410" y="740"/>
                    </a:cubicBezTo>
                    <a:cubicBezTo>
                      <a:pt x="411" y="744"/>
                      <a:pt x="412" y="749"/>
                      <a:pt x="414" y="753"/>
                    </a:cubicBezTo>
                    <a:cubicBezTo>
                      <a:pt x="414" y="754"/>
                      <a:pt x="414" y="755"/>
                      <a:pt x="415" y="756"/>
                    </a:cubicBezTo>
                    <a:cubicBezTo>
                      <a:pt x="416" y="760"/>
                      <a:pt x="418" y="764"/>
                      <a:pt x="420" y="768"/>
                    </a:cubicBezTo>
                    <a:cubicBezTo>
                      <a:pt x="420" y="769"/>
                      <a:pt x="421" y="770"/>
                      <a:pt x="421" y="771"/>
                    </a:cubicBezTo>
                    <a:cubicBezTo>
                      <a:pt x="424" y="776"/>
                      <a:pt x="426" y="780"/>
                      <a:pt x="429" y="784"/>
                    </a:cubicBezTo>
                    <a:lnTo>
                      <a:pt x="429" y="785"/>
                    </a:lnTo>
                    <a:cubicBezTo>
                      <a:pt x="446" y="810"/>
                      <a:pt x="436" y="828"/>
                      <a:pt x="421" y="843"/>
                    </a:cubicBezTo>
                    <a:cubicBezTo>
                      <a:pt x="414" y="849"/>
                      <a:pt x="406" y="855"/>
                      <a:pt x="399" y="860"/>
                    </a:cubicBezTo>
                    <a:cubicBezTo>
                      <a:pt x="390" y="867"/>
                      <a:pt x="381" y="873"/>
                      <a:pt x="376" y="879"/>
                    </a:cubicBezTo>
                    <a:cubicBezTo>
                      <a:pt x="371" y="885"/>
                      <a:pt x="368" y="892"/>
                      <a:pt x="365" y="899"/>
                    </a:cubicBezTo>
                    <a:cubicBezTo>
                      <a:pt x="359" y="913"/>
                      <a:pt x="353" y="928"/>
                      <a:pt x="327" y="928"/>
                    </a:cubicBezTo>
                    <a:cubicBezTo>
                      <a:pt x="320" y="928"/>
                      <a:pt x="312" y="927"/>
                      <a:pt x="302" y="925"/>
                    </a:cubicBezTo>
                    <a:cubicBezTo>
                      <a:pt x="292" y="922"/>
                      <a:pt x="286" y="923"/>
                      <a:pt x="286" y="923"/>
                    </a:cubicBezTo>
                    <a:cubicBezTo>
                      <a:pt x="284" y="927"/>
                      <a:pt x="292" y="941"/>
                      <a:pt x="297" y="948"/>
                    </a:cubicBezTo>
                    <a:cubicBezTo>
                      <a:pt x="306" y="964"/>
                      <a:pt x="314" y="979"/>
                      <a:pt x="309" y="989"/>
                    </a:cubicBezTo>
                    <a:cubicBezTo>
                      <a:pt x="306" y="995"/>
                      <a:pt x="299" y="998"/>
                      <a:pt x="290" y="998"/>
                    </a:cubicBezTo>
                    <a:cubicBezTo>
                      <a:pt x="279" y="998"/>
                      <a:pt x="266" y="995"/>
                      <a:pt x="253" y="992"/>
                    </a:cubicBezTo>
                    <a:cubicBezTo>
                      <a:pt x="242" y="989"/>
                      <a:pt x="232" y="987"/>
                      <a:pt x="226" y="987"/>
                    </a:cubicBezTo>
                    <a:cubicBezTo>
                      <a:pt x="223" y="987"/>
                      <a:pt x="222" y="987"/>
                      <a:pt x="222" y="987"/>
                    </a:cubicBezTo>
                    <a:cubicBezTo>
                      <a:pt x="222" y="988"/>
                      <a:pt x="222" y="989"/>
                      <a:pt x="222" y="990"/>
                    </a:cubicBezTo>
                    <a:lnTo>
                      <a:pt x="222" y="991"/>
                    </a:lnTo>
                    <a:cubicBezTo>
                      <a:pt x="221" y="992"/>
                      <a:pt x="221" y="993"/>
                      <a:pt x="221" y="994"/>
                    </a:cubicBezTo>
                    <a:cubicBezTo>
                      <a:pt x="221" y="994"/>
                      <a:pt x="220" y="994"/>
                      <a:pt x="220" y="995"/>
                    </a:cubicBezTo>
                    <a:cubicBezTo>
                      <a:pt x="220" y="996"/>
                      <a:pt x="219" y="996"/>
                      <a:pt x="219" y="997"/>
                    </a:cubicBezTo>
                    <a:cubicBezTo>
                      <a:pt x="218" y="998"/>
                      <a:pt x="218" y="999"/>
                      <a:pt x="217" y="999"/>
                    </a:cubicBezTo>
                    <a:cubicBezTo>
                      <a:pt x="216" y="1000"/>
                      <a:pt x="216" y="1001"/>
                      <a:pt x="215" y="1002"/>
                    </a:cubicBezTo>
                    <a:cubicBezTo>
                      <a:pt x="214" y="1003"/>
                      <a:pt x="213" y="1003"/>
                      <a:pt x="212" y="1004"/>
                    </a:cubicBezTo>
                    <a:cubicBezTo>
                      <a:pt x="211" y="1005"/>
                      <a:pt x="210" y="1006"/>
                      <a:pt x="209" y="1007"/>
                    </a:cubicBezTo>
                    <a:cubicBezTo>
                      <a:pt x="208" y="1008"/>
                      <a:pt x="207" y="1009"/>
                      <a:pt x="205" y="1010"/>
                    </a:cubicBezTo>
                    <a:cubicBezTo>
                      <a:pt x="204" y="1011"/>
                      <a:pt x="202" y="1012"/>
                      <a:pt x="200" y="1013"/>
                    </a:cubicBezTo>
                    <a:cubicBezTo>
                      <a:pt x="199" y="1014"/>
                      <a:pt x="197" y="1015"/>
                      <a:pt x="196" y="1016"/>
                    </a:cubicBezTo>
                    <a:cubicBezTo>
                      <a:pt x="194" y="1017"/>
                      <a:pt x="192" y="1018"/>
                      <a:pt x="189" y="1020"/>
                    </a:cubicBezTo>
                    <a:cubicBezTo>
                      <a:pt x="188" y="1021"/>
                      <a:pt x="186" y="1022"/>
                      <a:pt x="184" y="1023"/>
                    </a:cubicBezTo>
                    <a:cubicBezTo>
                      <a:pt x="182" y="1024"/>
                      <a:pt x="181" y="1025"/>
                      <a:pt x="179" y="1025"/>
                    </a:cubicBezTo>
                    <a:cubicBezTo>
                      <a:pt x="185" y="1031"/>
                      <a:pt x="192" y="1035"/>
                      <a:pt x="200" y="1040"/>
                    </a:cubicBezTo>
                    <a:lnTo>
                      <a:pt x="206" y="1044"/>
                    </a:lnTo>
                    <a:cubicBezTo>
                      <a:pt x="211" y="1047"/>
                      <a:pt x="213" y="1050"/>
                      <a:pt x="214" y="1054"/>
                    </a:cubicBezTo>
                    <a:cubicBezTo>
                      <a:pt x="215" y="1061"/>
                      <a:pt x="210" y="1068"/>
                      <a:pt x="204" y="1076"/>
                    </a:cubicBezTo>
                    <a:cubicBezTo>
                      <a:pt x="197" y="1086"/>
                      <a:pt x="187" y="1099"/>
                      <a:pt x="188" y="1115"/>
                    </a:cubicBezTo>
                    <a:cubicBezTo>
                      <a:pt x="189" y="1136"/>
                      <a:pt x="199" y="1147"/>
                      <a:pt x="208" y="1147"/>
                    </a:cubicBezTo>
                    <a:cubicBezTo>
                      <a:pt x="211" y="1147"/>
                      <a:pt x="214" y="1145"/>
                      <a:pt x="215" y="1143"/>
                    </a:cubicBezTo>
                    <a:cubicBezTo>
                      <a:pt x="226" y="1128"/>
                      <a:pt x="268" y="1094"/>
                      <a:pt x="287" y="1087"/>
                    </a:cubicBezTo>
                    <a:cubicBezTo>
                      <a:pt x="291" y="1086"/>
                      <a:pt x="292" y="1084"/>
                      <a:pt x="292" y="1076"/>
                    </a:cubicBezTo>
                    <a:cubicBezTo>
                      <a:pt x="292" y="1070"/>
                      <a:pt x="292" y="1058"/>
                      <a:pt x="306" y="1058"/>
                    </a:cubicBezTo>
                    <a:lnTo>
                      <a:pt x="308" y="1058"/>
                    </a:lnTo>
                    <a:cubicBezTo>
                      <a:pt x="313" y="1058"/>
                      <a:pt x="315" y="1054"/>
                      <a:pt x="317" y="1041"/>
                    </a:cubicBezTo>
                    <a:cubicBezTo>
                      <a:pt x="318" y="1034"/>
                      <a:pt x="319" y="1026"/>
                      <a:pt x="322" y="1020"/>
                    </a:cubicBezTo>
                    <a:cubicBezTo>
                      <a:pt x="329" y="1009"/>
                      <a:pt x="338" y="1007"/>
                      <a:pt x="346" y="1007"/>
                    </a:cubicBezTo>
                    <a:cubicBezTo>
                      <a:pt x="350" y="1007"/>
                      <a:pt x="354" y="1008"/>
                      <a:pt x="359" y="1008"/>
                    </a:cubicBezTo>
                    <a:cubicBezTo>
                      <a:pt x="364" y="1009"/>
                      <a:pt x="369" y="1009"/>
                      <a:pt x="375" y="1009"/>
                    </a:cubicBezTo>
                    <a:lnTo>
                      <a:pt x="375" y="1009"/>
                    </a:lnTo>
                    <a:cubicBezTo>
                      <a:pt x="400" y="1009"/>
                      <a:pt x="435" y="987"/>
                      <a:pt x="469" y="965"/>
                    </a:cubicBezTo>
                    <a:lnTo>
                      <a:pt x="475" y="961"/>
                    </a:lnTo>
                  </a:path>
                </a:pathLst>
              </a:custGeom>
              <a:grpFill/>
              <a:ln>
                <a:noFill/>
              </a:ln>
              <a:effectLst/>
            </p:spPr>
            <p:txBody>
              <a:bodyPr wrap="none" anchor="ctr"/>
              <a:lstStyle/>
              <a:p>
                <a:endParaRPr lang="en-US">
                  <a:latin typeface="Gudea" panose="02000000000000000000" pitchFamily="50" charset="0"/>
                </a:endParaRPr>
              </a:p>
            </p:txBody>
          </p:sp>
          <p:sp>
            <p:nvSpPr>
              <p:cNvPr id="93" name="Freeform 86">
                <a:extLst>
                  <a:ext uri="{FF2B5EF4-FFF2-40B4-BE49-F238E27FC236}">
                    <a16:creationId xmlns:a16="http://schemas.microsoft.com/office/drawing/2014/main" id="{0D0EF72C-8687-4B6C-B9AD-3D74EA807D8F}"/>
                  </a:ext>
                </a:extLst>
              </p:cNvPr>
              <p:cNvSpPr>
                <a:spLocks noChangeArrowheads="1"/>
              </p:cNvSpPr>
              <p:nvPr/>
            </p:nvSpPr>
            <p:spPr bwMode="auto">
              <a:xfrm>
                <a:off x="9091169" y="3934450"/>
                <a:ext cx="1879" cy="3758"/>
              </a:xfrm>
              <a:custGeom>
                <a:avLst/>
                <a:gdLst>
                  <a:gd name="T0" fmla="*/ 0 w 6"/>
                  <a:gd name="T1" fmla="*/ 0 h 7"/>
                  <a:gd name="T2" fmla="*/ 5 w 6"/>
                  <a:gd name="T3" fmla="*/ 6 h 7"/>
                  <a:gd name="T4" fmla="*/ 5 w 6"/>
                  <a:gd name="T5" fmla="*/ 6 h 7"/>
                  <a:gd name="T6" fmla="*/ 5 w 6"/>
                  <a:gd name="T7" fmla="*/ 6 h 7"/>
                  <a:gd name="T8" fmla="*/ 1 w 6"/>
                  <a:gd name="T9" fmla="*/ 0 h 7"/>
                  <a:gd name="T10" fmla="*/ 0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0" y="0"/>
                    </a:moveTo>
                    <a:lnTo>
                      <a:pt x="5" y="6"/>
                    </a:lnTo>
                    <a:lnTo>
                      <a:pt x="5" y="6"/>
                    </a:lnTo>
                    <a:lnTo>
                      <a:pt x="5" y="6"/>
                    </a:lnTo>
                    <a:cubicBezTo>
                      <a:pt x="3" y="4"/>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94" name="Freeform 87">
                <a:extLst>
                  <a:ext uri="{FF2B5EF4-FFF2-40B4-BE49-F238E27FC236}">
                    <a16:creationId xmlns:a16="http://schemas.microsoft.com/office/drawing/2014/main" id="{7AF4D37E-79AB-4127-8B97-7F2CC631866D}"/>
                  </a:ext>
                </a:extLst>
              </p:cNvPr>
              <p:cNvSpPr>
                <a:spLocks noChangeArrowheads="1"/>
              </p:cNvSpPr>
              <p:nvPr/>
            </p:nvSpPr>
            <p:spPr bwMode="auto">
              <a:xfrm>
                <a:off x="9025404" y="3799162"/>
                <a:ext cx="184145" cy="133410"/>
              </a:xfrm>
              <a:custGeom>
                <a:avLst/>
                <a:gdLst>
                  <a:gd name="T0" fmla="*/ 204 w 430"/>
                  <a:gd name="T1" fmla="*/ 283 h 313"/>
                  <a:gd name="T2" fmla="*/ 249 w 430"/>
                  <a:gd name="T3" fmla="*/ 276 h 313"/>
                  <a:gd name="T4" fmla="*/ 291 w 430"/>
                  <a:gd name="T5" fmla="*/ 280 h 313"/>
                  <a:gd name="T6" fmla="*/ 269 w 430"/>
                  <a:gd name="T7" fmla="*/ 213 h 313"/>
                  <a:gd name="T8" fmla="*/ 320 w 430"/>
                  <a:gd name="T9" fmla="*/ 213 h 313"/>
                  <a:gd name="T10" fmla="*/ 360 w 430"/>
                  <a:gd name="T11" fmla="*/ 168 h 313"/>
                  <a:gd name="T12" fmla="*/ 413 w 430"/>
                  <a:gd name="T13" fmla="*/ 88 h 313"/>
                  <a:gd name="T14" fmla="*/ 385 w 430"/>
                  <a:gd name="T15" fmla="*/ 0 h 313"/>
                  <a:gd name="T16" fmla="*/ 372 w 430"/>
                  <a:gd name="T17" fmla="*/ 6 h 313"/>
                  <a:gd name="T18" fmla="*/ 358 w 430"/>
                  <a:gd name="T19" fmla="*/ 9 h 313"/>
                  <a:gd name="T20" fmla="*/ 348 w 430"/>
                  <a:gd name="T21" fmla="*/ 9 h 313"/>
                  <a:gd name="T22" fmla="*/ 335 w 430"/>
                  <a:gd name="T23" fmla="*/ 6 h 313"/>
                  <a:gd name="T24" fmla="*/ 291 w 430"/>
                  <a:gd name="T25" fmla="*/ 17 h 313"/>
                  <a:gd name="T26" fmla="*/ 258 w 430"/>
                  <a:gd name="T27" fmla="*/ 45 h 313"/>
                  <a:gd name="T28" fmla="*/ 246 w 430"/>
                  <a:gd name="T29" fmla="*/ 29 h 313"/>
                  <a:gd name="T30" fmla="*/ 230 w 430"/>
                  <a:gd name="T31" fmla="*/ 23 h 313"/>
                  <a:gd name="T32" fmla="*/ 226 w 430"/>
                  <a:gd name="T33" fmla="*/ 20 h 313"/>
                  <a:gd name="T34" fmla="*/ 221 w 430"/>
                  <a:gd name="T35" fmla="*/ 16 h 313"/>
                  <a:gd name="T36" fmla="*/ 215 w 430"/>
                  <a:gd name="T37" fmla="*/ 11 h 313"/>
                  <a:gd name="T38" fmla="*/ 197 w 430"/>
                  <a:gd name="T39" fmla="*/ 5 h 313"/>
                  <a:gd name="T40" fmla="*/ 113 w 430"/>
                  <a:gd name="T41" fmla="*/ 9 h 313"/>
                  <a:gd name="T42" fmla="*/ 10 w 430"/>
                  <a:gd name="T43" fmla="*/ 94 h 313"/>
                  <a:gd name="T44" fmla="*/ 27 w 430"/>
                  <a:gd name="T45" fmla="*/ 151 h 313"/>
                  <a:gd name="T46" fmla="*/ 31 w 430"/>
                  <a:gd name="T47" fmla="*/ 160 h 313"/>
                  <a:gd name="T48" fmla="*/ 33 w 430"/>
                  <a:gd name="T49" fmla="*/ 168 h 313"/>
                  <a:gd name="T50" fmla="*/ 32 w 430"/>
                  <a:gd name="T51" fmla="*/ 177 h 313"/>
                  <a:gd name="T52" fmla="*/ 50 w 430"/>
                  <a:gd name="T53" fmla="*/ 235 h 313"/>
                  <a:gd name="T54" fmla="*/ 61 w 430"/>
                  <a:gd name="T55" fmla="*/ 260 h 313"/>
                  <a:gd name="T56" fmla="*/ 91 w 430"/>
                  <a:gd name="T57" fmla="*/ 256 h 313"/>
                  <a:gd name="T58" fmla="*/ 100 w 430"/>
                  <a:gd name="T59" fmla="*/ 276 h 313"/>
                  <a:gd name="T60" fmla="*/ 108 w 430"/>
                  <a:gd name="T61" fmla="*/ 301 h 313"/>
                  <a:gd name="T62" fmla="*/ 144 w 430"/>
                  <a:gd name="T63" fmla="*/ 295 h 313"/>
                  <a:gd name="T64" fmla="*/ 165 w 430"/>
                  <a:gd name="T65" fmla="*/ 31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0" h="313">
                    <a:moveTo>
                      <a:pt x="165" y="312"/>
                    </a:moveTo>
                    <a:cubicBezTo>
                      <a:pt x="195" y="296"/>
                      <a:pt x="204" y="286"/>
                      <a:pt x="204" y="283"/>
                    </a:cubicBezTo>
                    <a:cubicBezTo>
                      <a:pt x="204" y="280"/>
                      <a:pt x="205" y="271"/>
                      <a:pt x="219" y="271"/>
                    </a:cubicBezTo>
                    <a:cubicBezTo>
                      <a:pt x="226" y="271"/>
                      <a:pt x="237" y="274"/>
                      <a:pt x="249" y="276"/>
                    </a:cubicBezTo>
                    <a:cubicBezTo>
                      <a:pt x="261" y="279"/>
                      <a:pt x="274" y="282"/>
                      <a:pt x="283" y="282"/>
                    </a:cubicBezTo>
                    <a:cubicBezTo>
                      <a:pt x="287" y="282"/>
                      <a:pt x="291" y="281"/>
                      <a:pt x="291" y="280"/>
                    </a:cubicBezTo>
                    <a:cubicBezTo>
                      <a:pt x="294" y="275"/>
                      <a:pt x="285" y="260"/>
                      <a:pt x="279" y="250"/>
                    </a:cubicBezTo>
                    <a:cubicBezTo>
                      <a:pt x="271" y="235"/>
                      <a:pt x="264" y="222"/>
                      <a:pt x="269" y="213"/>
                    </a:cubicBezTo>
                    <a:cubicBezTo>
                      <a:pt x="273" y="206"/>
                      <a:pt x="282" y="205"/>
                      <a:pt x="298" y="209"/>
                    </a:cubicBezTo>
                    <a:cubicBezTo>
                      <a:pt x="307" y="211"/>
                      <a:pt x="314" y="213"/>
                      <a:pt x="320" y="213"/>
                    </a:cubicBezTo>
                    <a:cubicBezTo>
                      <a:pt x="338" y="213"/>
                      <a:pt x="342" y="204"/>
                      <a:pt x="348" y="190"/>
                    </a:cubicBezTo>
                    <a:cubicBezTo>
                      <a:pt x="351" y="183"/>
                      <a:pt x="354" y="175"/>
                      <a:pt x="360" y="168"/>
                    </a:cubicBezTo>
                    <a:cubicBezTo>
                      <a:pt x="366" y="160"/>
                      <a:pt x="375" y="153"/>
                      <a:pt x="385" y="146"/>
                    </a:cubicBezTo>
                    <a:cubicBezTo>
                      <a:pt x="413" y="126"/>
                      <a:pt x="429" y="112"/>
                      <a:pt x="413" y="88"/>
                    </a:cubicBezTo>
                    <a:cubicBezTo>
                      <a:pt x="393" y="58"/>
                      <a:pt x="387" y="26"/>
                      <a:pt x="385" y="0"/>
                    </a:cubicBezTo>
                    <a:lnTo>
                      <a:pt x="385" y="0"/>
                    </a:lnTo>
                    <a:cubicBezTo>
                      <a:pt x="381" y="3"/>
                      <a:pt x="377" y="4"/>
                      <a:pt x="373" y="6"/>
                    </a:cubicBezTo>
                    <a:lnTo>
                      <a:pt x="372" y="6"/>
                    </a:lnTo>
                    <a:cubicBezTo>
                      <a:pt x="368" y="7"/>
                      <a:pt x="364" y="8"/>
                      <a:pt x="360" y="8"/>
                    </a:cubicBezTo>
                    <a:cubicBezTo>
                      <a:pt x="359" y="8"/>
                      <a:pt x="359" y="8"/>
                      <a:pt x="358" y="9"/>
                    </a:cubicBezTo>
                    <a:cubicBezTo>
                      <a:pt x="356" y="9"/>
                      <a:pt x="355" y="9"/>
                      <a:pt x="353" y="9"/>
                    </a:cubicBezTo>
                    <a:cubicBezTo>
                      <a:pt x="351" y="9"/>
                      <a:pt x="350" y="9"/>
                      <a:pt x="348" y="9"/>
                    </a:cubicBezTo>
                    <a:cubicBezTo>
                      <a:pt x="347" y="9"/>
                      <a:pt x="346" y="8"/>
                      <a:pt x="345" y="8"/>
                    </a:cubicBezTo>
                    <a:cubicBezTo>
                      <a:pt x="341" y="8"/>
                      <a:pt x="338" y="7"/>
                      <a:pt x="335" y="6"/>
                    </a:cubicBezTo>
                    <a:cubicBezTo>
                      <a:pt x="330" y="4"/>
                      <a:pt x="321" y="2"/>
                      <a:pt x="312" y="2"/>
                    </a:cubicBezTo>
                    <a:cubicBezTo>
                      <a:pt x="298" y="2"/>
                      <a:pt x="291" y="7"/>
                      <a:pt x="291" y="17"/>
                    </a:cubicBezTo>
                    <a:cubicBezTo>
                      <a:pt x="291" y="37"/>
                      <a:pt x="276" y="49"/>
                      <a:pt x="266" y="49"/>
                    </a:cubicBezTo>
                    <a:cubicBezTo>
                      <a:pt x="263" y="49"/>
                      <a:pt x="260" y="47"/>
                      <a:pt x="258" y="45"/>
                    </a:cubicBezTo>
                    <a:cubicBezTo>
                      <a:pt x="256" y="43"/>
                      <a:pt x="255" y="40"/>
                      <a:pt x="256" y="35"/>
                    </a:cubicBezTo>
                    <a:cubicBezTo>
                      <a:pt x="255" y="33"/>
                      <a:pt x="250" y="31"/>
                      <a:pt x="246" y="29"/>
                    </a:cubicBezTo>
                    <a:cubicBezTo>
                      <a:pt x="241" y="28"/>
                      <a:pt x="236" y="25"/>
                      <a:pt x="231" y="23"/>
                    </a:cubicBezTo>
                    <a:lnTo>
                      <a:pt x="230" y="23"/>
                    </a:lnTo>
                    <a:lnTo>
                      <a:pt x="230" y="23"/>
                    </a:lnTo>
                    <a:lnTo>
                      <a:pt x="226" y="20"/>
                    </a:lnTo>
                    <a:lnTo>
                      <a:pt x="226" y="20"/>
                    </a:lnTo>
                    <a:cubicBezTo>
                      <a:pt x="224" y="19"/>
                      <a:pt x="222" y="18"/>
                      <a:pt x="221" y="16"/>
                    </a:cubicBezTo>
                    <a:cubicBezTo>
                      <a:pt x="219" y="15"/>
                      <a:pt x="217" y="13"/>
                      <a:pt x="216" y="11"/>
                    </a:cubicBezTo>
                    <a:cubicBezTo>
                      <a:pt x="215" y="11"/>
                      <a:pt x="215" y="11"/>
                      <a:pt x="215" y="11"/>
                    </a:cubicBezTo>
                    <a:cubicBezTo>
                      <a:pt x="213" y="8"/>
                      <a:pt x="209" y="6"/>
                      <a:pt x="203" y="6"/>
                    </a:cubicBezTo>
                    <a:cubicBezTo>
                      <a:pt x="201" y="5"/>
                      <a:pt x="199" y="5"/>
                      <a:pt x="197" y="5"/>
                    </a:cubicBezTo>
                    <a:cubicBezTo>
                      <a:pt x="188" y="5"/>
                      <a:pt x="177" y="7"/>
                      <a:pt x="166" y="8"/>
                    </a:cubicBezTo>
                    <a:cubicBezTo>
                      <a:pt x="147" y="11"/>
                      <a:pt x="126" y="13"/>
                      <a:pt x="113" y="9"/>
                    </a:cubicBezTo>
                    <a:cubicBezTo>
                      <a:pt x="89" y="1"/>
                      <a:pt x="45" y="24"/>
                      <a:pt x="16" y="59"/>
                    </a:cubicBezTo>
                    <a:cubicBezTo>
                      <a:pt x="0" y="78"/>
                      <a:pt x="4" y="84"/>
                      <a:pt x="10" y="94"/>
                    </a:cubicBezTo>
                    <a:cubicBezTo>
                      <a:pt x="15" y="101"/>
                      <a:pt x="20" y="110"/>
                      <a:pt x="20" y="124"/>
                    </a:cubicBezTo>
                    <a:cubicBezTo>
                      <a:pt x="20" y="138"/>
                      <a:pt x="24" y="145"/>
                      <a:pt x="27" y="151"/>
                    </a:cubicBezTo>
                    <a:cubicBezTo>
                      <a:pt x="28" y="153"/>
                      <a:pt x="29" y="155"/>
                      <a:pt x="30" y="158"/>
                    </a:cubicBezTo>
                    <a:cubicBezTo>
                      <a:pt x="31" y="158"/>
                      <a:pt x="31" y="159"/>
                      <a:pt x="31" y="160"/>
                    </a:cubicBezTo>
                    <a:cubicBezTo>
                      <a:pt x="32" y="161"/>
                      <a:pt x="32" y="163"/>
                      <a:pt x="32" y="165"/>
                    </a:cubicBezTo>
                    <a:cubicBezTo>
                      <a:pt x="33" y="166"/>
                      <a:pt x="33" y="167"/>
                      <a:pt x="33" y="168"/>
                    </a:cubicBezTo>
                    <a:cubicBezTo>
                      <a:pt x="33" y="169"/>
                      <a:pt x="33" y="171"/>
                      <a:pt x="33" y="173"/>
                    </a:cubicBezTo>
                    <a:cubicBezTo>
                      <a:pt x="33" y="174"/>
                      <a:pt x="32" y="176"/>
                      <a:pt x="32" y="177"/>
                    </a:cubicBezTo>
                    <a:cubicBezTo>
                      <a:pt x="31" y="179"/>
                      <a:pt x="31" y="180"/>
                      <a:pt x="31" y="182"/>
                    </a:cubicBezTo>
                    <a:cubicBezTo>
                      <a:pt x="51" y="194"/>
                      <a:pt x="50" y="218"/>
                      <a:pt x="50" y="235"/>
                    </a:cubicBezTo>
                    <a:cubicBezTo>
                      <a:pt x="49" y="242"/>
                      <a:pt x="49" y="248"/>
                      <a:pt x="50" y="253"/>
                    </a:cubicBezTo>
                    <a:cubicBezTo>
                      <a:pt x="51" y="257"/>
                      <a:pt x="53" y="260"/>
                      <a:pt x="61" y="260"/>
                    </a:cubicBezTo>
                    <a:cubicBezTo>
                      <a:pt x="66" y="260"/>
                      <a:pt x="72" y="259"/>
                      <a:pt x="78" y="258"/>
                    </a:cubicBezTo>
                    <a:cubicBezTo>
                      <a:pt x="82" y="257"/>
                      <a:pt x="87" y="256"/>
                      <a:pt x="91" y="256"/>
                    </a:cubicBezTo>
                    <a:cubicBezTo>
                      <a:pt x="97" y="256"/>
                      <a:pt x="100" y="258"/>
                      <a:pt x="101" y="259"/>
                    </a:cubicBezTo>
                    <a:cubicBezTo>
                      <a:pt x="104" y="264"/>
                      <a:pt x="102" y="270"/>
                      <a:pt x="100" y="276"/>
                    </a:cubicBezTo>
                    <a:cubicBezTo>
                      <a:pt x="97" y="285"/>
                      <a:pt x="95" y="293"/>
                      <a:pt x="99" y="298"/>
                    </a:cubicBezTo>
                    <a:cubicBezTo>
                      <a:pt x="100" y="300"/>
                      <a:pt x="102" y="301"/>
                      <a:pt x="108" y="301"/>
                    </a:cubicBezTo>
                    <a:cubicBezTo>
                      <a:pt x="113" y="301"/>
                      <a:pt x="119" y="300"/>
                      <a:pt x="125" y="298"/>
                    </a:cubicBezTo>
                    <a:cubicBezTo>
                      <a:pt x="131" y="297"/>
                      <a:pt x="138" y="295"/>
                      <a:pt x="144" y="295"/>
                    </a:cubicBezTo>
                    <a:cubicBezTo>
                      <a:pt x="155" y="295"/>
                      <a:pt x="159" y="301"/>
                      <a:pt x="161" y="306"/>
                    </a:cubicBezTo>
                    <a:cubicBezTo>
                      <a:pt x="162" y="308"/>
                      <a:pt x="163" y="310"/>
                      <a:pt x="165" y="312"/>
                    </a:cubicBezTo>
                  </a:path>
                </a:pathLst>
              </a:custGeom>
              <a:grpFill/>
              <a:ln>
                <a:noFill/>
              </a:ln>
              <a:effectLst/>
            </p:spPr>
            <p:txBody>
              <a:bodyPr wrap="none" anchor="ctr"/>
              <a:lstStyle/>
              <a:p>
                <a:endParaRPr lang="en-US">
                  <a:latin typeface="Gudea" panose="02000000000000000000" pitchFamily="50" charset="0"/>
                </a:endParaRPr>
              </a:p>
            </p:txBody>
          </p:sp>
          <p:sp>
            <p:nvSpPr>
              <p:cNvPr id="95" name="Freeform 88">
                <a:extLst>
                  <a:ext uri="{FF2B5EF4-FFF2-40B4-BE49-F238E27FC236}">
                    <a16:creationId xmlns:a16="http://schemas.microsoft.com/office/drawing/2014/main" id="{55786041-0384-4A1E-B944-A8E03D5A5F80}"/>
                  </a:ext>
                </a:extLst>
              </p:cNvPr>
              <p:cNvSpPr>
                <a:spLocks noChangeArrowheads="1"/>
              </p:cNvSpPr>
              <p:nvPr/>
            </p:nvSpPr>
            <p:spPr bwMode="auto">
              <a:xfrm>
                <a:off x="9032921" y="3878079"/>
                <a:ext cx="1879" cy="1879"/>
              </a:xfrm>
              <a:custGeom>
                <a:avLst/>
                <a:gdLst>
                  <a:gd name="T0" fmla="*/ 1 w 5"/>
                  <a:gd name="T1" fmla="*/ 0 h 3"/>
                  <a:gd name="T2" fmla="*/ 0 w 5"/>
                  <a:gd name="T3" fmla="*/ 0 h 3"/>
                  <a:gd name="T4" fmla="*/ 0 w 5"/>
                  <a:gd name="T5" fmla="*/ 0 h 3"/>
                  <a:gd name="T6" fmla="*/ 4 w 5"/>
                  <a:gd name="T7" fmla="*/ 2 h 3"/>
                  <a:gd name="T8" fmla="*/ 3 w 5"/>
                  <a:gd name="T9" fmla="*/ 1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0" y="0"/>
                    </a:lnTo>
                    <a:lnTo>
                      <a:pt x="0" y="0"/>
                    </a:lnTo>
                    <a:lnTo>
                      <a:pt x="4" y="2"/>
                    </a:lnTo>
                    <a:cubicBezTo>
                      <a:pt x="4" y="2"/>
                      <a:pt x="3" y="2"/>
                      <a:pt x="3" y="1"/>
                    </a:cubicBezTo>
                    <a:cubicBezTo>
                      <a:pt x="2" y="1"/>
                      <a:pt x="1" y="1"/>
                      <a:pt x="1" y="0"/>
                    </a:cubicBezTo>
                  </a:path>
                </a:pathLst>
              </a:custGeom>
              <a:grpFill/>
              <a:ln>
                <a:noFill/>
              </a:ln>
              <a:effectLst/>
            </p:spPr>
            <p:txBody>
              <a:bodyPr wrap="none" anchor="ctr"/>
              <a:lstStyle/>
              <a:p>
                <a:endParaRPr lang="en-US">
                  <a:latin typeface="Gudea" panose="02000000000000000000" pitchFamily="50" charset="0"/>
                </a:endParaRPr>
              </a:p>
            </p:txBody>
          </p:sp>
          <p:sp>
            <p:nvSpPr>
              <p:cNvPr id="96" name="Freeform 89">
                <a:extLst>
                  <a:ext uri="{FF2B5EF4-FFF2-40B4-BE49-F238E27FC236}">
                    <a16:creationId xmlns:a16="http://schemas.microsoft.com/office/drawing/2014/main" id="{E2C92FB5-9A8F-4B5B-8477-BBBD100B678D}"/>
                  </a:ext>
                </a:extLst>
              </p:cNvPr>
              <p:cNvSpPr>
                <a:spLocks noChangeArrowheads="1"/>
              </p:cNvSpPr>
              <p:nvPr/>
            </p:nvSpPr>
            <p:spPr bwMode="auto">
              <a:xfrm>
                <a:off x="8959638" y="3530465"/>
                <a:ext cx="233000" cy="283727"/>
              </a:xfrm>
              <a:custGeom>
                <a:avLst/>
                <a:gdLst>
                  <a:gd name="T0" fmla="*/ 65 w 549"/>
                  <a:gd name="T1" fmla="*/ 74 h 667"/>
                  <a:gd name="T2" fmla="*/ 22 w 549"/>
                  <a:gd name="T3" fmla="*/ 121 h 667"/>
                  <a:gd name="T4" fmla="*/ 0 w 549"/>
                  <a:gd name="T5" fmla="*/ 145 h 667"/>
                  <a:gd name="T6" fmla="*/ 6 w 549"/>
                  <a:gd name="T7" fmla="*/ 151 h 667"/>
                  <a:gd name="T8" fmla="*/ 12 w 549"/>
                  <a:gd name="T9" fmla="*/ 179 h 667"/>
                  <a:gd name="T10" fmla="*/ 23 w 549"/>
                  <a:gd name="T11" fmla="*/ 219 h 667"/>
                  <a:gd name="T12" fmla="*/ 46 w 549"/>
                  <a:gd name="T13" fmla="*/ 216 h 667"/>
                  <a:gd name="T14" fmla="*/ 67 w 549"/>
                  <a:gd name="T15" fmla="*/ 285 h 667"/>
                  <a:gd name="T16" fmla="*/ 49 w 549"/>
                  <a:gd name="T17" fmla="*/ 351 h 667"/>
                  <a:gd name="T18" fmla="*/ 48 w 549"/>
                  <a:gd name="T19" fmla="*/ 381 h 667"/>
                  <a:gd name="T20" fmla="*/ 88 w 549"/>
                  <a:gd name="T21" fmla="*/ 356 h 667"/>
                  <a:gd name="T22" fmla="*/ 165 w 549"/>
                  <a:gd name="T23" fmla="*/ 343 h 667"/>
                  <a:gd name="T24" fmla="*/ 204 w 549"/>
                  <a:gd name="T25" fmla="*/ 332 h 667"/>
                  <a:gd name="T26" fmla="*/ 286 w 549"/>
                  <a:gd name="T27" fmla="*/ 327 h 667"/>
                  <a:gd name="T28" fmla="*/ 339 w 549"/>
                  <a:gd name="T29" fmla="*/ 381 h 667"/>
                  <a:gd name="T30" fmla="*/ 345 w 549"/>
                  <a:gd name="T31" fmla="*/ 472 h 667"/>
                  <a:gd name="T32" fmla="*/ 403 w 549"/>
                  <a:gd name="T33" fmla="*/ 589 h 667"/>
                  <a:gd name="T34" fmla="*/ 404 w 549"/>
                  <a:gd name="T35" fmla="*/ 598 h 667"/>
                  <a:gd name="T36" fmla="*/ 405 w 549"/>
                  <a:gd name="T37" fmla="*/ 605 h 667"/>
                  <a:gd name="T38" fmla="*/ 405 w 549"/>
                  <a:gd name="T39" fmla="*/ 613 h 667"/>
                  <a:gd name="T40" fmla="*/ 404 w 549"/>
                  <a:gd name="T41" fmla="*/ 620 h 667"/>
                  <a:gd name="T42" fmla="*/ 402 w 549"/>
                  <a:gd name="T43" fmla="*/ 627 h 667"/>
                  <a:gd name="T44" fmla="*/ 399 w 549"/>
                  <a:gd name="T45" fmla="*/ 635 h 667"/>
                  <a:gd name="T46" fmla="*/ 395 w 549"/>
                  <a:gd name="T47" fmla="*/ 642 h 667"/>
                  <a:gd name="T48" fmla="*/ 406 w 549"/>
                  <a:gd name="T49" fmla="*/ 648 h 667"/>
                  <a:gd name="T50" fmla="*/ 435 w 549"/>
                  <a:gd name="T51" fmla="*/ 647 h 667"/>
                  <a:gd name="T52" fmla="*/ 495 w 549"/>
                  <a:gd name="T53" fmla="*/ 625 h 667"/>
                  <a:gd name="T54" fmla="*/ 541 w 549"/>
                  <a:gd name="T55" fmla="*/ 617 h 667"/>
                  <a:gd name="T56" fmla="*/ 535 w 549"/>
                  <a:gd name="T57" fmla="*/ 521 h 667"/>
                  <a:gd name="T58" fmla="*/ 512 w 549"/>
                  <a:gd name="T59" fmla="*/ 502 h 667"/>
                  <a:gd name="T60" fmla="*/ 433 w 549"/>
                  <a:gd name="T61" fmla="*/ 412 h 667"/>
                  <a:gd name="T62" fmla="*/ 385 w 549"/>
                  <a:gd name="T63" fmla="*/ 344 h 667"/>
                  <a:gd name="T64" fmla="*/ 330 w 549"/>
                  <a:gd name="T65" fmla="*/ 278 h 667"/>
                  <a:gd name="T66" fmla="*/ 319 w 549"/>
                  <a:gd name="T67" fmla="*/ 208 h 667"/>
                  <a:gd name="T68" fmla="*/ 332 w 549"/>
                  <a:gd name="T69" fmla="*/ 176 h 667"/>
                  <a:gd name="T70" fmla="*/ 297 w 549"/>
                  <a:gd name="T71" fmla="*/ 122 h 667"/>
                  <a:gd name="T72" fmla="*/ 221 w 549"/>
                  <a:gd name="T73" fmla="*/ 122 h 667"/>
                  <a:gd name="T74" fmla="*/ 181 w 549"/>
                  <a:gd name="T75" fmla="*/ 63 h 667"/>
                  <a:gd name="T76" fmla="*/ 140 w 549"/>
                  <a:gd name="T77" fmla="*/ 2 h 667"/>
                  <a:gd name="T78" fmla="*/ 112 w 549"/>
                  <a:gd name="T79" fmla="*/ 3 h 667"/>
                  <a:gd name="T80" fmla="*/ 106 w 549"/>
                  <a:gd name="T81" fmla="*/ 0 h 667"/>
                  <a:gd name="T82" fmla="*/ 100 w 549"/>
                  <a:gd name="T83" fmla="*/ 18 h 667"/>
                  <a:gd name="T84" fmla="*/ 112 w 549"/>
                  <a:gd name="T85" fmla="*/ 9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9" h="667">
                    <a:moveTo>
                      <a:pt x="93" y="100"/>
                    </a:moveTo>
                    <a:cubicBezTo>
                      <a:pt x="78" y="96"/>
                      <a:pt x="71" y="83"/>
                      <a:pt x="65" y="74"/>
                    </a:cubicBezTo>
                    <a:cubicBezTo>
                      <a:pt x="63" y="70"/>
                      <a:pt x="60" y="65"/>
                      <a:pt x="58" y="64"/>
                    </a:cubicBezTo>
                    <a:cubicBezTo>
                      <a:pt x="43" y="81"/>
                      <a:pt x="22" y="110"/>
                      <a:pt x="22" y="121"/>
                    </a:cubicBezTo>
                    <a:cubicBezTo>
                      <a:pt x="22" y="134"/>
                      <a:pt x="10" y="140"/>
                      <a:pt x="0" y="145"/>
                    </a:cubicBezTo>
                    <a:lnTo>
                      <a:pt x="0" y="145"/>
                    </a:lnTo>
                    <a:cubicBezTo>
                      <a:pt x="2" y="147"/>
                      <a:pt x="4" y="149"/>
                      <a:pt x="5" y="150"/>
                    </a:cubicBezTo>
                    <a:cubicBezTo>
                      <a:pt x="6" y="150"/>
                      <a:pt x="6" y="151"/>
                      <a:pt x="6" y="151"/>
                    </a:cubicBezTo>
                    <a:cubicBezTo>
                      <a:pt x="7" y="153"/>
                      <a:pt x="9" y="154"/>
                      <a:pt x="9" y="155"/>
                    </a:cubicBezTo>
                    <a:cubicBezTo>
                      <a:pt x="13" y="161"/>
                      <a:pt x="13" y="169"/>
                      <a:pt x="12" y="179"/>
                    </a:cubicBezTo>
                    <a:cubicBezTo>
                      <a:pt x="12" y="190"/>
                      <a:pt x="11" y="203"/>
                      <a:pt x="16" y="214"/>
                    </a:cubicBezTo>
                    <a:cubicBezTo>
                      <a:pt x="18" y="218"/>
                      <a:pt x="19" y="219"/>
                      <a:pt x="23" y="219"/>
                    </a:cubicBezTo>
                    <a:cubicBezTo>
                      <a:pt x="26" y="219"/>
                      <a:pt x="29" y="218"/>
                      <a:pt x="33" y="217"/>
                    </a:cubicBezTo>
                    <a:cubicBezTo>
                      <a:pt x="37" y="217"/>
                      <a:pt x="42" y="216"/>
                      <a:pt x="46" y="216"/>
                    </a:cubicBezTo>
                    <a:cubicBezTo>
                      <a:pt x="57" y="216"/>
                      <a:pt x="65" y="222"/>
                      <a:pt x="69" y="235"/>
                    </a:cubicBezTo>
                    <a:cubicBezTo>
                      <a:pt x="75" y="255"/>
                      <a:pt x="71" y="271"/>
                      <a:pt x="67" y="285"/>
                    </a:cubicBezTo>
                    <a:cubicBezTo>
                      <a:pt x="65" y="295"/>
                      <a:pt x="62" y="305"/>
                      <a:pt x="62" y="318"/>
                    </a:cubicBezTo>
                    <a:cubicBezTo>
                      <a:pt x="62" y="335"/>
                      <a:pt x="55" y="344"/>
                      <a:pt x="49" y="351"/>
                    </a:cubicBezTo>
                    <a:cubicBezTo>
                      <a:pt x="44" y="358"/>
                      <a:pt x="40" y="363"/>
                      <a:pt x="43" y="375"/>
                    </a:cubicBezTo>
                    <a:cubicBezTo>
                      <a:pt x="44" y="381"/>
                      <a:pt x="46" y="381"/>
                      <a:pt x="48" y="381"/>
                    </a:cubicBezTo>
                    <a:cubicBezTo>
                      <a:pt x="49" y="381"/>
                      <a:pt x="50" y="381"/>
                      <a:pt x="52" y="381"/>
                    </a:cubicBezTo>
                    <a:cubicBezTo>
                      <a:pt x="61" y="378"/>
                      <a:pt x="76" y="366"/>
                      <a:pt x="88" y="356"/>
                    </a:cubicBezTo>
                    <a:cubicBezTo>
                      <a:pt x="93" y="353"/>
                      <a:pt x="97" y="349"/>
                      <a:pt x="102" y="345"/>
                    </a:cubicBezTo>
                    <a:cubicBezTo>
                      <a:pt x="127" y="326"/>
                      <a:pt x="152" y="326"/>
                      <a:pt x="165" y="343"/>
                    </a:cubicBezTo>
                    <a:cubicBezTo>
                      <a:pt x="168" y="347"/>
                      <a:pt x="173" y="347"/>
                      <a:pt x="176" y="347"/>
                    </a:cubicBezTo>
                    <a:cubicBezTo>
                      <a:pt x="187" y="347"/>
                      <a:pt x="201" y="340"/>
                      <a:pt x="204" y="332"/>
                    </a:cubicBezTo>
                    <a:cubicBezTo>
                      <a:pt x="209" y="319"/>
                      <a:pt x="230" y="313"/>
                      <a:pt x="248" y="313"/>
                    </a:cubicBezTo>
                    <a:cubicBezTo>
                      <a:pt x="264" y="313"/>
                      <a:pt x="278" y="318"/>
                      <a:pt x="286" y="327"/>
                    </a:cubicBezTo>
                    <a:cubicBezTo>
                      <a:pt x="288" y="330"/>
                      <a:pt x="291" y="333"/>
                      <a:pt x="293" y="336"/>
                    </a:cubicBezTo>
                    <a:cubicBezTo>
                      <a:pt x="307" y="353"/>
                      <a:pt x="321" y="370"/>
                      <a:pt x="339" y="381"/>
                    </a:cubicBezTo>
                    <a:cubicBezTo>
                      <a:pt x="355" y="390"/>
                      <a:pt x="350" y="413"/>
                      <a:pt x="345" y="436"/>
                    </a:cubicBezTo>
                    <a:cubicBezTo>
                      <a:pt x="343" y="450"/>
                      <a:pt x="339" y="470"/>
                      <a:pt x="345" y="472"/>
                    </a:cubicBezTo>
                    <a:cubicBezTo>
                      <a:pt x="369" y="479"/>
                      <a:pt x="405" y="517"/>
                      <a:pt x="401" y="559"/>
                    </a:cubicBezTo>
                    <a:cubicBezTo>
                      <a:pt x="400" y="570"/>
                      <a:pt x="402" y="580"/>
                      <a:pt x="403" y="589"/>
                    </a:cubicBezTo>
                    <a:cubicBezTo>
                      <a:pt x="403" y="591"/>
                      <a:pt x="404" y="594"/>
                      <a:pt x="404" y="596"/>
                    </a:cubicBezTo>
                    <a:cubicBezTo>
                      <a:pt x="404" y="596"/>
                      <a:pt x="404" y="597"/>
                      <a:pt x="404" y="598"/>
                    </a:cubicBezTo>
                    <a:cubicBezTo>
                      <a:pt x="404" y="599"/>
                      <a:pt x="405" y="601"/>
                      <a:pt x="405" y="603"/>
                    </a:cubicBezTo>
                    <a:cubicBezTo>
                      <a:pt x="405" y="604"/>
                      <a:pt x="405" y="605"/>
                      <a:pt x="405" y="605"/>
                    </a:cubicBezTo>
                    <a:cubicBezTo>
                      <a:pt x="405" y="607"/>
                      <a:pt x="405" y="608"/>
                      <a:pt x="405" y="610"/>
                    </a:cubicBezTo>
                    <a:cubicBezTo>
                      <a:pt x="405" y="611"/>
                      <a:pt x="405" y="612"/>
                      <a:pt x="405" y="613"/>
                    </a:cubicBezTo>
                    <a:cubicBezTo>
                      <a:pt x="405" y="614"/>
                      <a:pt x="405" y="616"/>
                      <a:pt x="405" y="617"/>
                    </a:cubicBezTo>
                    <a:cubicBezTo>
                      <a:pt x="404" y="618"/>
                      <a:pt x="404" y="619"/>
                      <a:pt x="404" y="620"/>
                    </a:cubicBezTo>
                    <a:cubicBezTo>
                      <a:pt x="404" y="621"/>
                      <a:pt x="404" y="623"/>
                      <a:pt x="403" y="624"/>
                    </a:cubicBezTo>
                    <a:cubicBezTo>
                      <a:pt x="403" y="625"/>
                      <a:pt x="403" y="626"/>
                      <a:pt x="402" y="627"/>
                    </a:cubicBezTo>
                    <a:cubicBezTo>
                      <a:pt x="402" y="629"/>
                      <a:pt x="401" y="630"/>
                      <a:pt x="401" y="631"/>
                    </a:cubicBezTo>
                    <a:cubicBezTo>
                      <a:pt x="400" y="633"/>
                      <a:pt x="400" y="634"/>
                      <a:pt x="399" y="635"/>
                    </a:cubicBezTo>
                    <a:cubicBezTo>
                      <a:pt x="399" y="636"/>
                      <a:pt x="398" y="638"/>
                      <a:pt x="397" y="639"/>
                    </a:cubicBezTo>
                    <a:cubicBezTo>
                      <a:pt x="396" y="640"/>
                      <a:pt x="396" y="641"/>
                      <a:pt x="395" y="642"/>
                    </a:cubicBezTo>
                    <a:cubicBezTo>
                      <a:pt x="395" y="643"/>
                      <a:pt x="395" y="643"/>
                      <a:pt x="394" y="643"/>
                    </a:cubicBezTo>
                    <a:cubicBezTo>
                      <a:pt x="398" y="645"/>
                      <a:pt x="402" y="647"/>
                      <a:pt x="406" y="648"/>
                    </a:cubicBezTo>
                    <a:cubicBezTo>
                      <a:pt x="415" y="651"/>
                      <a:pt x="426" y="656"/>
                      <a:pt x="424" y="666"/>
                    </a:cubicBezTo>
                    <a:cubicBezTo>
                      <a:pt x="428" y="665"/>
                      <a:pt x="435" y="659"/>
                      <a:pt x="435" y="647"/>
                    </a:cubicBezTo>
                    <a:cubicBezTo>
                      <a:pt x="435" y="630"/>
                      <a:pt x="447" y="620"/>
                      <a:pt x="468" y="620"/>
                    </a:cubicBezTo>
                    <a:cubicBezTo>
                      <a:pt x="477" y="620"/>
                      <a:pt x="487" y="622"/>
                      <a:pt x="495" y="625"/>
                    </a:cubicBezTo>
                    <a:cubicBezTo>
                      <a:pt x="499" y="626"/>
                      <a:pt x="504" y="627"/>
                      <a:pt x="509" y="627"/>
                    </a:cubicBezTo>
                    <a:cubicBezTo>
                      <a:pt x="515" y="627"/>
                      <a:pt x="528" y="626"/>
                      <a:pt x="541" y="617"/>
                    </a:cubicBezTo>
                    <a:cubicBezTo>
                      <a:pt x="541" y="606"/>
                      <a:pt x="542" y="596"/>
                      <a:pt x="543" y="588"/>
                    </a:cubicBezTo>
                    <a:cubicBezTo>
                      <a:pt x="548" y="562"/>
                      <a:pt x="544" y="536"/>
                      <a:pt x="535" y="521"/>
                    </a:cubicBezTo>
                    <a:cubicBezTo>
                      <a:pt x="533" y="519"/>
                      <a:pt x="532" y="517"/>
                      <a:pt x="531" y="516"/>
                    </a:cubicBezTo>
                    <a:cubicBezTo>
                      <a:pt x="526" y="511"/>
                      <a:pt x="519" y="507"/>
                      <a:pt x="512" y="502"/>
                    </a:cubicBezTo>
                    <a:cubicBezTo>
                      <a:pt x="495" y="491"/>
                      <a:pt x="473" y="477"/>
                      <a:pt x="466" y="455"/>
                    </a:cubicBezTo>
                    <a:cubicBezTo>
                      <a:pt x="461" y="441"/>
                      <a:pt x="447" y="426"/>
                      <a:pt x="433" y="412"/>
                    </a:cubicBezTo>
                    <a:cubicBezTo>
                      <a:pt x="420" y="398"/>
                      <a:pt x="408" y="386"/>
                      <a:pt x="404" y="373"/>
                    </a:cubicBezTo>
                    <a:cubicBezTo>
                      <a:pt x="400" y="364"/>
                      <a:pt x="392" y="354"/>
                      <a:pt x="385" y="344"/>
                    </a:cubicBezTo>
                    <a:cubicBezTo>
                      <a:pt x="374" y="330"/>
                      <a:pt x="364" y="317"/>
                      <a:pt x="364" y="304"/>
                    </a:cubicBezTo>
                    <a:cubicBezTo>
                      <a:pt x="364" y="298"/>
                      <a:pt x="343" y="286"/>
                      <a:pt x="330" y="278"/>
                    </a:cubicBezTo>
                    <a:cubicBezTo>
                      <a:pt x="303" y="263"/>
                      <a:pt x="275" y="247"/>
                      <a:pt x="283" y="229"/>
                    </a:cubicBezTo>
                    <a:cubicBezTo>
                      <a:pt x="289" y="214"/>
                      <a:pt x="305" y="211"/>
                      <a:pt x="319" y="208"/>
                    </a:cubicBezTo>
                    <a:cubicBezTo>
                      <a:pt x="335" y="206"/>
                      <a:pt x="340" y="204"/>
                      <a:pt x="340" y="197"/>
                    </a:cubicBezTo>
                    <a:cubicBezTo>
                      <a:pt x="340" y="188"/>
                      <a:pt x="337" y="183"/>
                      <a:pt x="332" y="176"/>
                    </a:cubicBezTo>
                    <a:cubicBezTo>
                      <a:pt x="326" y="169"/>
                      <a:pt x="319" y="159"/>
                      <a:pt x="316" y="140"/>
                    </a:cubicBezTo>
                    <a:cubicBezTo>
                      <a:pt x="314" y="128"/>
                      <a:pt x="308" y="122"/>
                      <a:pt x="297" y="122"/>
                    </a:cubicBezTo>
                    <a:cubicBezTo>
                      <a:pt x="288" y="122"/>
                      <a:pt x="278" y="126"/>
                      <a:pt x="272" y="130"/>
                    </a:cubicBezTo>
                    <a:cubicBezTo>
                      <a:pt x="262" y="137"/>
                      <a:pt x="239" y="132"/>
                      <a:pt x="221" y="122"/>
                    </a:cubicBezTo>
                    <a:cubicBezTo>
                      <a:pt x="208" y="113"/>
                      <a:pt x="200" y="102"/>
                      <a:pt x="200" y="91"/>
                    </a:cubicBezTo>
                    <a:cubicBezTo>
                      <a:pt x="200" y="81"/>
                      <a:pt x="190" y="72"/>
                      <a:pt x="181" y="63"/>
                    </a:cubicBezTo>
                    <a:cubicBezTo>
                      <a:pt x="171" y="54"/>
                      <a:pt x="161" y="45"/>
                      <a:pt x="161" y="33"/>
                    </a:cubicBezTo>
                    <a:cubicBezTo>
                      <a:pt x="161" y="25"/>
                      <a:pt x="150" y="13"/>
                      <a:pt x="140" y="2"/>
                    </a:cubicBezTo>
                    <a:lnTo>
                      <a:pt x="138" y="0"/>
                    </a:lnTo>
                    <a:cubicBezTo>
                      <a:pt x="128" y="4"/>
                      <a:pt x="119" y="5"/>
                      <a:pt x="112" y="3"/>
                    </a:cubicBezTo>
                    <a:cubicBezTo>
                      <a:pt x="111" y="2"/>
                      <a:pt x="110" y="2"/>
                      <a:pt x="109" y="1"/>
                    </a:cubicBezTo>
                    <a:cubicBezTo>
                      <a:pt x="108" y="1"/>
                      <a:pt x="107" y="0"/>
                      <a:pt x="106" y="0"/>
                    </a:cubicBezTo>
                    <a:lnTo>
                      <a:pt x="106" y="0"/>
                    </a:lnTo>
                    <a:cubicBezTo>
                      <a:pt x="104" y="2"/>
                      <a:pt x="101" y="9"/>
                      <a:pt x="100" y="18"/>
                    </a:cubicBezTo>
                    <a:cubicBezTo>
                      <a:pt x="99" y="25"/>
                      <a:pt x="101" y="29"/>
                      <a:pt x="101" y="29"/>
                    </a:cubicBezTo>
                    <a:cubicBezTo>
                      <a:pt x="110" y="38"/>
                      <a:pt x="119" y="74"/>
                      <a:pt x="112" y="90"/>
                    </a:cubicBezTo>
                    <a:cubicBezTo>
                      <a:pt x="109" y="98"/>
                      <a:pt x="101" y="102"/>
                      <a:pt x="93" y="100"/>
                    </a:cubicBezTo>
                  </a:path>
                </a:pathLst>
              </a:custGeom>
              <a:grpFill/>
              <a:ln>
                <a:noFill/>
              </a:ln>
              <a:effectLst/>
            </p:spPr>
            <p:txBody>
              <a:bodyPr wrap="none" anchor="ctr"/>
              <a:lstStyle/>
              <a:p>
                <a:endParaRPr lang="en-US">
                  <a:latin typeface="Gudea" panose="02000000000000000000" pitchFamily="50" charset="0"/>
                </a:endParaRPr>
              </a:p>
            </p:txBody>
          </p:sp>
          <p:sp>
            <p:nvSpPr>
              <p:cNvPr id="97" name="Freeform 90">
                <a:extLst>
                  <a:ext uri="{FF2B5EF4-FFF2-40B4-BE49-F238E27FC236}">
                    <a16:creationId xmlns:a16="http://schemas.microsoft.com/office/drawing/2014/main" id="{A7AA61A8-E4A2-4037-B3A1-615A659CE18E}"/>
                  </a:ext>
                </a:extLst>
              </p:cNvPr>
              <p:cNvSpPr>
                <a:spLocks noChangeArrowheads="1"/>
              </p:cNvSpPr>
              <p:nvPr/>
            </p:nvSpPr>
            <p:spPr bwMode="auto">
              <a:xfrm>
                <a:off x="8873202" y="3594352"/>
                <a:ext cx="255548" cy="486660"/>
              </a:xfrm>
              <a:custGeom>
                <a:avLst/>
                <a:gdLst>
                  <a:gd name="T0" fmla="*/ 51 w 598"/>
                  <a:gd name="T1" fmla="*/ 949 h 1144"/>
                  <a:gd name="T2" fmla="*/ 177 w 598"/>
                  <a:gd name="T3" fmla="*/ 1085 h 1144"/>
                  <a:gd name="T4" fmla="*/ 192 w 598"/>
                  <a:gd name="T5" fmla="*/ 1085 h 1144"/>
                  <a:gd name="T6" fmla="*/ 219 w 598"/>
                  <a:gd name="T7" fmla="*/ 1088 h 1144"/>
                  <a:gd name="T8" fmla="*/ 284 w 598"/>
                  <a:gd name="T9" fmla="*/ 1143 h 1144"/>
                  <a:gd name="T10" fmla="*/ 313 w 598"/>
                  <a:gd name="T11" fmla="*/ 1138 h 1144"/>
                  <a:gd name="T12" fmla="*/ 314 w 598"/>
                  <a:gd name="T13" fmla="*/ 1132 h 1144"/>
                  <a:gd name="T14" fmla="*/ 317 w 598"/>
                  <a:gd name="T15" fmla="*/ 1125 h 1144"/>
                  <a:gd name="T16" fmla="*/ 322 w 598"/>
                  <a:gd name="T17" fmla="*/ 1119 h 1144"/>
                  <a:gd name="T18" fmla="*/ 329 w 598"/>
                  <a:gd name="T19" fmla="*/ 1113 h 1144"/>
                  <a:gd name="T20" fmla="*/ 214 w 598"/>
                  <a:gd name="T21" fmla="*/ 1049 h 1144"/>
                  <a:gd name="T22" fmla="*/ 178 w 598"/>
                  <a:gd name="T23" fmla="*/ 941 h 1144"/>
                  <a:gd name="T24" fmla="*/ 138 w 598"/>
                  <a:gd name="T25" fmla="*/ 883 h 1144"/>
                  <a:gd name="T26" fmla="*/ 116 w 598"/>
                  <a:gd name="T27" fmla="*/ 784 h 1144"/>
                  <a:gd name="T28" fmla="*/ 144 w 598"/>
                  <a:gd name="T29" fmla="*/ 691 h 1144"/>
                  <a:gd name="T30" fmla="*/ 167 w 598"/>
                  <a:gd name="T31" fmla="*/ 572 h 1144"/>
                  <a:gd name="T32" fmla="*/ 242 w 598"/>
                  <a:gd name="T33" fmla="*/ 572 h 1144"/>
                  <a:gd name="T34" fmla="*/ 286 w 598"/>
                  <a:gd name="T35" fmla="*/ 614 h 1144"/>
                  <a:gd name="T36" fmla="*/ 347 w 598"/>
                  <a:gd name="T37" fmla="*/ 637 h 1144"/>
                  <a:gd name="T38" fmla="*/ 377 w 598"/>
                  <a:gd name="T39" fmla="*/ 657 h 1144"/>
                  <a:gd name="T40" fmla="*/ 365 w 598"/>
                  <a:gd name="T41" fmla="*/ 604 h 1144"/>
                  <a:gd name="T42" fmla="*/ 364 w 598"/>
                  <a:gd name="T43" fmla="*/ 532 h 1144"/>
                  <a:gd name="T44" fmla="*/ 522 w 598"/>
                  <a:gd name="T45" fmla="*/ 477 h 1144"/>
                  <a:gd name="T46" fmla="*/ 581 w 598"/>
                  <a:gd name="T47" fmla="*/ 483 h 1144"/>
                  <a:gd name="T48" fmla="*/ 592 w 598"/>
                  <a:gd name="T49" fmla="*/ 441 h 1144"/>
                  <a:gd name="T50" fmla="*/ 542 w 598"/>
                  <a:gd name="T51" fmla="*/ 333 h 1144"/>
                  <a:gd name="T52" fmla="*/ 535 w 598"/>
                  <a:gd name="T53" fmla="*/ 241 h 1144"/>
                  <a:gd name="T54" fmla="*/ 478 w 598"/>
                  <a:gd name="T55" fmla="*/ 184 h 1144"/>
                  <a:gd name="T56" fmla="*/ 416 w 598"/>
                  <a:gd name="T57" fmla="*/ 186 h 1144"/>
                  <a:gd name="T58" fmla="*/ 357 w 598"/>
                  <a:gd name="T59" fmla="*/ 201 h 1144"/>
                  <a:gd name="T60" fmla="*/ 296 w 598"/>
                  <a:gd name="T61" fmla="*/ 216 h 1144"/>
                  <a:gd name="T62" fmla="*/ 232 w 598"/>
                  <a:gd name="T63" fmla="*/ 228 h 1144"/>
                  <a:gd name="T64" fmla="*/ 252 w 598"/>
                  <a:gd name="T65" fmla="*/ 168 h 1144"/>
                  <a:gd name="T66" fmla="*/ 258 w 598"/>
                  <a:gd name="T67" fmla="*/ 88 h 1144"/>
                  <a:gd name="T68" fmla="*/ 236 w 598"/>
                  <a:gd name="T69" fmla="*/ 79 h 1144"/>
                  <a:gd name="T70" fmla="*/ 209 w 598"/>
                  <a:gd name="T71" fmla="*/ 74 h 1144"/>
                  <a:gd name="T72" fmla="*/ 202 w 598"/>
                  <a:gd name="T73" fmla="*/ 29 h 1144"/>
                  <a:gd name="T74" fmla="*/ 190 w 598"/>
                  <a:gd name="T75" fmla="*/ 0 h 1144"/>
                  <a:gd name="T76" fmla="*/ 162 w 598"/>
                  <a:gd name="T77" fmla="*/ 22 h 1144"/>
                  <a:gd name="T78" fmla="*/ 114 w 598"/>
                  <a:gd name="T79" fmla="*/ 46 h 1144"/>
                  <a:gd name="T80" fmla="*/ 54 w 598"/>
                  <a:gd name="T81" fmla="*/ 67 h 1144"/>
                  <a:gd name="T82" fmla="*/ 15 w 598"/>
                  <a:gd name="T83" fmla="*/ 86 h 1144"/>
                  <a:gd name="T84" fmla="*/ 5 w 598"/>
                  <a:gd name="T85" fmla="*/ 162 h 1144"/>
                  <a:gd name="T86" fmla="*/ 0 w 598"/>
                  <a:gd name="T87" fmla="*/ 198 h 1144"/>
                  <a:gd name="T88" fmla="*/ 54 w 598"/>
                  <a:gd name="T89" fmla="*/ 270 h 1144"/>
                  <a:gd name="T90" fmla="*/ 69 w 598"/>
                  <a:gd name="T91" fmla="*/ 321 h 1144"/>
                  <a:gd name="T92" fmla="*/ 66 w 598"/>
                  <a:gd name="T93" fmla="*/ 369 h 1144"/>
                  <a:gd name="T94" fmla="*/ 55 w 598"/>
                  <a:gd name="T95" fmla="*/ 422 h 1144"/>
                  <a:gd name="T96" fmla="*/ 82 w 598"/>
                  <a:gd name="T97" fmla="*/ 494 h 1144"/>
                  <a:gd name="T98" fmla="*/ 124 w 598"/>
                  <a:gd name="T99" fmla="*/ 613 h 1144"/>
                  <a:gd name="T100" fmla="*/ 138 w 598"/>
                  <a:gd name="T101" fmla="*/ 651 h 1144"/>
                  <a:gd name="T102" fmla="*/ 67 w 598"/>
                  <a:gd name="T103" fmla="*/ 812 h 1144"/>
                  <a:gd name="T104" fmla="*/ 45 w 598"/>
                  <a:gd name="T105" fmla="*/ 946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 h="1144">
                    <a:moveTo>
                      <a:pt x="45" y="946"/>
                    </a:moveTo>
                    <a:cubicBezTo>
                      <a:pt x="46" y="947"/>
                      <a:pt x="47" y="949"/>
                      <a:pt x="51" y="949"/>
                    </a:cubicBezTo>
                    <a:cubicBezTo>
                      <a:pt x="70" y="951"/>
                      <a:pt x="102" y="982"/>
                      <a:pt x="155" y="1049"/>
                    </a:cubicBezTo>
                    <a:cubicBezTo>
                      <a:pt x="164" y="1060"/>
                      <a:pt x="171" y="1072"/>
                      <a:pt x="177" y="1085"/>
                    </a:cubicBezTo>
                    <a:cubicBezTo>
                      <a:pt x="179" y="1085"/>
                      <a:pt x="181" y="1085"/>
                      <a:pt x="183" y="1085"/>
                    </a:cubicBezTo>
                    <a:cubicBezTo>
                      <a:pt x="186" y="1085"/>
                      <a:pt x="189" y="1085"/>
                      <a:pt x="192" y="1085"/>
                    </a:cubicBezTo>
                    <a:cubicBezTo>
                      <a:pt x="194" y="1085"/>
                      <a:pt x="196" y="1085"/>
                      <a:pt x="198" y="1085"/>
                    </a:cubicBezTo>
                    <a:cubicBezTo>
                      <a:pt x="205" y="1086"/>
                      <a:pt x="212" y="1087"/>
                      <a:pt x="219" y="1088"/>
                    </a:cubicBezTo>
                    <a:cubicBezTo>
                      <a:pt x="250" y="1094"/>
                      <a:pt x="261" y="1119"/>
                      <a:pt x="261" y="1139"/>
                    </a:cubicBezTo>
                    <a:cubicBezTo>
                      <a:pt x="261" y="1139"/>
                      <a:pt x="264" y="1143"/>
                      <a:pt x="284" y="1143"/>
                    </a:cubicBezTo>
                    <a:cubicBezTo>
                      <a:pt x="295" y="1143"/>
                      <a:pt x="307" y="1142"/>
                      <a:pt x="313" y="1141"/>
                    </a:cubicBezTo>
                    <a:cubicBezTo>
                      <a:pt x="313" y="1140"/>
                      <a:pt x="313" y="1139"/>
                      <a:pt x="313" y="1138"/>
                    </a:cubicBezTo>
                    <a:cubicBezTo>
                      <a:pt x="313" y="1136"/>
                      <a:pt x="314" y="1135"/>
                      <a:pt x="314" y="1133"/>
                    </a:cubicBezTo>
                    <a:lnTo>
                      <a:pt x="314" y="1132"/>
                    </a:lnTo>
                    <a:cubicBezTo>
                      <a:pt x="315" y="1130"/>
                      <a:pt x="316" y="1128"/>
                      <a:pt x="317" y="1126"/>
                    </a:cubicBezTo>
                    <a:cubicBezTo>
                      <a:pt x="317" y="1126"/>
                      <a:pt x="317" y="1126"/>
                      <a:pt x="317" y="1125"/>
                    </a:cubicBezTo>
                    <a:cubicBezTo>
                      <a:pt x="318" y="1123"/>
                      <a:pt x="319" y="1121"/>
                      <a:pt x="321" y="1119"/>
                    </a:cubicBezTo>
                    <a:lnTo>
                      <a:pt x="322" y="1119"/>
                    </a:lnTo>
                    <a:cubicBezTo>
                      <a:pt x="324" y="1117"/>
                      <a:pt x="326" y="1115"/>
                      <a:pt x="329" y="1114"/>
                    </a:cubicBezTo>
                    <a:cubicBezTo>
                      <a:pt x="329" y="1113"/>
                      <a:pt x="329" y="1113"/>
                      <a:pt x="329" y="1113"/>
                    </a:cubicBezTo>
                    <a:cubicBezTo>
                      <a:pt x="312" y="1094"/>
                      <a:pt x="278" y="1073"/>
                      <a:pt x="250" y="1070"/>
                    </a:cubicBezTo>
                    <a:cubicBezTo>
                      <a:pt x="237" y="1069"/>
                      <a:pt x="224" y="1062"/>
                      <a:pt x="214" y="1049"/>
                    </a:cubicBezTo>
                    <a:cubicBezTo>
                      <a:pt x="197" y="1028"/>
                      <a:pt x="190" y="996"/>
                      <a:pt x="192" y="977"/>
                    </a:cubicBezTo>
                    <a:cubicBezTo>
                      <a:pt x="194" y="965"/>
                      <a:pt x="186" y="953"/>
                      <a:pt x="178" y="941"/>
                    </a:cubicBezTo>
                    <a:cubicBezTo>
                      <a:pt x="171" y="930"/>
                      <a:pt x="164" y="918"/>
                      <a:pt x="164" y="906"/>
                    </a:cubicBezTo>
                    <a:cubicBezTo>
                      <a:pt x="164" y="894"/>
                      <a:pt x="156" y="890"/>
                      <a:pt x="138" y="883"/>
                    </a:cubicBezTo>
                    <a:cubicBezTo>
                      <a:pt x="132" y="881"/>
                      <a:pt x="125" y="879"/>
                      <a:pt x="119" y="876"/>
                    </a:cubicBezTo>
                    <a:cubicBezTo>
                      <a:pt x="96" y="865"/>
                      <a:pt x="107" y="822"/>
                      <a:pt x="116" y="784"/>
                    </a:cubicBezTo>
                    <a:cubicBezTo>
                      <a:pt x="120" y="770"/>
                      <a:pt x="123" y="757"/>
                      <a:pt x="124" y="748"/>
                    </a:cubicBezTo>
                    <a:cubicBezTo>
                      <a:pt x="126" y="735"/>
                      <a:pt x="134" y="714"/>
                      <a:pt x="144" y="691"/>
                    </a:cubicBezTo>
                    <a:cubicBezTo>
                      <a:pt x="158" y="655"/>
                      <a:pt x="175" y="611"/>
                      <a:pt x="167" y="596"/>
                    </a:cubicBezTo>
                    <a:cubicBezTo>
                      <a:pt x="163" y="588"/>
                      <a:pt x="163" y="580"/>
                      <a:pt x="167" y="572"/>
                    </a:cubicBezTo>
                    <a:cubicBezTo>
                      <a:pt x="174" y="560"/>
                      <a:pt x="193" y="551"/>
                      <a:pt x="211" y="551"/>
                    </a:cubicBezTo>
                    <a:cubicBezTo>
                      <a:pt x="227" y="551"/>
                      <a:pt x="239" y="559"/>
                      <a:pt x="242" y="572"/>
                    </a:cubicBezTo>
                    <a:lnTo>
                      <a:pt x="243" y="574"/>
                    </a:lnTo>
                    <a:cubicBezTo>
                      <a:pt x="251" y="603"/>
                      <a:pt x="254" y="614"/>
                      <a:pt x="286" y="614"/>
                    </a:cubicBezTo>
                    <a:cubicBezTo>
                      <a:pt x="288" y="614"/>
                      <a:pt x="291" y="614"/>
                      <a:pt x="294" y="614"/>
                    </a:cubicBezTo>
                    <a:cubicBezTo>
                      <a:pt x="322" y="612"/>
                      <a:pt x="335" y="625"/>
                      <a:pt x="347" y="637"/>
                    </a:cubicBezTo>
                    <a:cubicBezTo>
                      <a:pt x="355" y="645"/>
                      <a:pt x="363" y="653"/>
                      <a:pt x="377" y="657"/>
                    </a:cubicBezTo>
                    <a:lnTo>
                      <a:pt x="377" y="657"/>
                    </a:lnTo>
                    <a:cubicBezTo>
                      <a:pt x="380" y="648"/>
                      <a:pt x="377" y="644"/>
                      <a:pt x="374" y="637"/>
                    </a:cubicBezTo>
                    <a:cubicBezTo>
                      <a:pt x="370" y="630"/>
                      <a:pt x="365" y="620"/>
                      <a:pt x="365" y="604"/>
                    </a:cubicBezTo>
                    <a:cubicBezTo>
                      <a:pt x="365" y="593"/>
                      <a:pt x="361" y="587"/>
                      <a:pt x="357" y="580"/>
                    </a:cubicBezTo>
                    <a:cubicBezTo>
                      <a:pt x="349" y="567"/>
                      <a:pt x="344" y="555"/>
                      <a:pt x="364" y="532"/>
                    </a:cubicBezTo>
                    <a:cubicBezTo>
                      <a:pt x="396" y="492"/>
                      <a:pt x="444" y="468"/>
                      <a:pt x="474" y="478"/>
                    </a:cubicBezTo>
                    <a:cubicBezTo>
                      <a:pt x="485" y="481"/>
                      <a:pt x="504" y="479"/>
                      <a:pt x="522" y="477"/>
                    </a:cubicBezTo>
                    <a:cubicBezTo>
                      <a:pt x="533" y="475"/>
                      <a:pt x="544" y="473"/>
                      <a:pt x="554" y="473"/>
                    </a:cubicBezTo>
                    <a:cubicBezTo>
                      <a:pt x="562" y="473"/>
                      <a:pt x="574" y="474"/>
                      <a:pt x="581" y="483"/>
                    </a:cubicBezTo>
                    <a:cubicBezTo>
                      <a:pt x="582" y="485"/>
                      <a:pt x="584" y="486"/>
                      <a:pt x="585" y="487"/>
                    </a:cubicBezTo>
                    <a:cubicBezTo>
                      <a:pt x="597" y="472"/>
                      <a:pt x="595" y="458"/>
                      <a:pt x="592" y="441"/>
                    </a:cubicBezTo>
                    <a:cubicBezTo>
                      <a:pt x="591" y="431"/>
                      <a:pt x="589" y="420"/>
                      <a:pt x="590" y="408"/>
                    </a:cubicBezTo>
                    <a:cubicBezTo>
                      <a:pt x="593" y="373"/>
                      <a:pt x="564" y="339"/>
                      <a:pt x="542" y="333"/>
                    </a:cubicBezTo>
                    <a:cubicBezTo>
                      <a:pt x="526" y="328"/>
                      <a:pt x="530" y="306"/>
                      <a:pt x="535" y="284"/>
                    </a:cubicBezTo>
                    <a:cubicBezTo>
                      <a:pt x="538" y="267"/>
                      <a:pt x="542" y="246"/>
                      <a:pt x="535" y="241"/>
                    </a:cubicBezTo>
                    <a:cubicBezTo>
                      <a:pt x="514" y="230"/>
                      <a:pt x="500" y="211"/>
                      <a:pt x="485" y="194"/>
                    </a:cubicBezTo>
                    <a:cubicBezTo>
                      <a:pt x="483" y="191"/>
                      <a:pt x="480" y="187"/>
                      <a:pt x="478" y="184"/>
                    </a:cubicBezTo>
                    <a:cubicBezTo>
                      <a:pt x="472" y="178"/>
                      <a:pt x="462" y="175"/>
                      <a:pt x="449" y="175"/>
                    </a:cubicBezTo>
                    <a:cubicBezTo>
                      <a:pt x="432" y="175"/>
                      <a:pt x="418" y="180"/>
                      <a:pt x="416" y="186"/>
                    </a:cubicBezTo>
                    <a:cubicBezTo>
                      <a:pt x="410" y="200"/>
                      <a:pt x="391" y="209"/>
                      <a:pt x="377" y="209"/>
                    </a:cubicBezTo>
                    <a:cubicBezTo>
                      <a:pt x="368" y="209"/>
                      <a:pt x="361" y="206"/>
                      <a:pt x="357" y="201"/>
                    </a:cubicBezTo>
                    <a:cubicBezTo>
                      <a:pt x="348" y="188"/>
                      <a:pt x="330" y="190"/>
                      <a:pt x="310" y="205"/>
                    </a:cubicBezTo>
                    <a:cubicBezTo>
                      <a:pt x="306" y="208"/>
                      <a:pt x="301" y="212"/>
                      <a:pt x="296" y="216"/>
                    </a:cubicBezTo>
                    <a:cubicBezTo>
                      <a:pt x="279" y="230"/>
                      <a:pt x="262" y="243"/>
                      <a:pt x="249" y="243"/>
                    </a:cubicBezTo>
                    <a:cubicBezTo>
                      <a:pt x="244" y="243"/>
                      <a:pt x="235" y="241"/>
                      <a:pt x="232" y="228"/>
                    </a:cubicBezTo>
                    <a:cubicBezTo>
                      <a:pt x="228" y="210"/>
                      <a:pt x="235" y="201"/>
                      <a:pt x="241" y="194"/>
                    </a:cubicBezTo>
                    <a:cubicBezTo>
                      <a:pt x="246" y="187"/>
                      <a:pt x="252" y="181"/>
                      <a:pt x="252" y="168"/>
                    </a:cubicBezTo>
                    <a:cubicBezTo>
                      <a:pt x="252" y="154"/>
                      <a:pt x="254" y="142"/>
                      <a:pt x="257" y="133"/>
                    </a:cubicBezTo>
                    <a:cubicBezTo>
                      <a:pt x="260" y="118"/>
                      <a:pt x="264" y="106"/>
                      <a:pt x="258" y="88"/>
                    </a:cubicBezTo>
                    <a:cubicBezTo>
                      <a:pt x="255" y="78"/>
                      <a:pt x="251" y="78"/>
                      <a:pt x="247" y="78"/>
                    </a:cubicBezTo>
                    <a:cubicBezTo>
                      <a:pt x="244" y="78"/>
                      <a:pt x="240" y="78"/>
                      <a:pt x="236" y="79"/>
                    </a:cubicBezTo>
                    <a:cubicBezTo>
                      <a:pt x="232" y="80"/>
                      <a:pt x="228" y="81"/>
                      <a:pt x="224" y="81"/>
                    </a:cubicBezTo>
                    <a:cubicBezTo>
                      <a:pt x="218" y="81"/>
                      <a:pt x="213" y="79"/>
                      <a:pt x="209" y="74"/>
                    </a:cubicBezTo>
                    <a:cubicBezTo>
                      <a:pt x="208" y="73"/>
                      <a:pt x="207" y="71"/>
                      <a:pt x="206" y="69"/>
                    </a:cubicBezTo>
                    <a:cubicBezTo>
                      <a:pt x="200" y="55"/>
                      <a:pt x="201" y="41"/>
                      <a:pt x="202" y="29"/>
                    </a:cubicBezTo>
                    <a:cubicBezTo>
                      <a:pt x="202" y="22"/>
                      <a:pt x="202" y="14"/>
                      <a:pt x="200" y="11"/>
                    </a:cubicBezTo>
                    <a:cubicBezTo>
                      <a:pt x="199" y="9"/>
                      <a:pt x="196" y="6"/>
                      <a:pt x="190" y="0"/>
                    </a:cubicBezTo>
                    <a:cubicBezTo>
                      <a:pt x="186" y="2"/>
                      <a:pt x="184" y="4"/>
                      <a:pt x="183" y="6"/>
                    </a:cubicBezTo>
                    <a:cubicBezTo>
                      <a:pt x="181" y="14"/>
                      <a:pt x="172" y="18"/>
                      <a:pt x="162" y="22"/>
                    </a:cubicBezTo>
                    <a:cubicBezTo>
                      <a:pt x="158" y="23"/>
                      <a:pt x="154" y="25"/>
                      <a:pt x="150" y="26"/>
                    </a:cubicBezTo>
                    <a:cubicBezTo>
                      <a:pt x="136" y="31"/>
                      <a:pt x="119" y="37"/>
                      <a:pt x="114" y="46"/>
                    </a:cubicBezTo>
                    <a:cubicBezTo>
                      <a:pt x="106" y="60"/>
                      <a:pt x="88" y="68"/>
                      <a:pt x="61" y="68"/>
                    </a:cubicBezTo>
                    <a:cubicBezTo>
                      <a:pt x="58" y="68"/>
                      <a:pt x="56" y="67"/>
                      <a:pt x="54" y="67"/>
                    </a:cubicBezTo>
                    <a:lnTo>
                      <a:pt x="51" y="67"/>
                    </a:lnTo>
                    <a:cubicBezTo>
                      <a:pt x="51" y="67"/>
                      <a:pt x="18" y="68"/>
                      <a:pt x="15" y="86"/>
                    </a:cubicBezTo>
                    <a:lnTo>
                      <a:pt x="14" y="91"/>
                    </a:lnTo>
                    <a:cubicBezTo>
                      <a:pt x="12" y="105"/>
                      <a:pt x="8" y="135"/>
                      <a:pt x="5" y="162"/>
                    </a:cubicBezTo>
                    <a:cubicBezTo>
                      <a:pt x="4" y="170"/>
                      <a:pt x="3" y="179"/>
                      <a:pt x="2" y="186"/>
                    </a:cubicBezTo>
                    <a:cubicBezTo>
                      <a:pt x="1" y="191"/>
                      <a:pt x="1" y="195"/>
                      <a:pt x="0" y="198"/>
                    </a:cubicBezTo>
                    <a:cubicBezTo>
                      <a:pt x="0" y="202"/>
                      <a:pt x="0" y="204"/>
                      <a:pt x="0" y="206"/>
                    </a:cubicBezTo>
                    <a:cubicBezTo>
                      <a:pt x="0" y="218"/>
                      <a:pt x="39" y="264"/>
                      <a:pt x="54" y="270"/>
                    </a:cubicBezTo>
                    <a:cubicBezTo>
                      <a:pt x="65" y="274"/>
                      <a:pt x="64" y="287"/>
                      <a:pt x="64" y="299"/>
                    </a:cubicBezTo>
                    <a:cubicBezTo>
                      <a:pt x="63" y="310"/>
                      <a:pt x="63" y="318"/>
                      <a:pt x="69" y="321"/>
                    </a:cubicBezTo>
                    <a:cubicBezTo>
                      <a:pt x="79" y="326"/>
                      <a:pt x="84" y="338"/>
                      <a:pt x="81" y="351"/>
                    </a:cubicBezTo>
                    <a:cubicBezTo>
                      <a:pt x="79" y="359"/>
                      <a:pt x="74" y="368"/>
                      <a:pt x="66" y="369"/>
                    </a:cubicBezTo>
                    <a:cubicBezTo>
                      <a:pt x="66" y="371"/>
                      <a:pt x="66" y="374"/>
                      <a:pt x="66" y="376"/>
                    </a:cubicBezTo>
                    <a:cubicBezTo>
                      <a:pt x="67" y="390"/>
                      <a:pt x="68" y="411"/>
                      <a:pt x="55" y="422"/>
                    </a:cubicBezTo>
                    <a:cubicBezTo>
                      <a:pt x="51" y="425"/>
                      <a:pt x="50" y="429"/>
                      <a:pt x="49" y="435"/>
                    </a:cubicBezTo>
                    <a:cubicBezTo>
                      <a:pt x="49" y="452"/>
                      <a:pt x="63" y="476"/>
                      <a:pt x="82" y="494"/>
                    </a:cubicBezTo>
                    <a:cubicBezTo>
                      <a:pt x="115" y="523"/>
                      <a:pt x="115" y="568"/>
                      <a:pt x="115" y="592"/>
                    </a:cubicBezTo>
                    <a:cubicBezTo>
                      <a:pt x="115" y="601"/>
                      <a:pt x="119" y="606"/>
                      <a:pt x="124" y="613"/>
                    </a:cubicBezTo>
                    <a:cubicBezTo>
                      <a:pt x="131" y="622"/>
                      <a:pt x="139" y="631"/>
                      <a:pt x="139" y="649"/>
                    </a:cubicBezTo>
                    <a:lnTo>
                      <a:pt x="138" y="651"/>
                    </a:lnTo>
                    <a:cubicBezTo>
                      <a:pt x="133" y="672"/>
                      <a:pt x="103" y="774"/>
                      <a:pt x="72" y="781"/>
                    </a:cubicBezTo>
                    <a:cubicBezTo>
                      <a:pt x="70" y="790"/>
                      <a:pt x="69" y="801"/>
                      <a:pt x="67" y="812"/>
                    </a:cubicBezTo>
                    <a:cubicBezTo>
                      <a:pt x="62" y="839"/>
                      <a:pt x="56" y="869"/>
                      <a:pt x="51" y="889"/>
                    </a:cubicBezTo>
                    <a:cubicBezTo>
                      <a:pt x="46" y="908"/>
                      <a:pt x="39" y="937"/>
                      <a:pt x="45" y="946"/>
                    </a:cubicBezTo>
                  </a:path>
                </a:pathLst>
              </a:custGeom>
              <a:grpFill/>
              <a:ln>
                <a:noFill/>
              </a:ln>
              <a:effectLst/>
            </p:spPr>
            <p:txBody>
              <a:bodyPr wrap="none" anchor="ctr"/>
              <a:lstStyle/>
              <a:p>
                <a:endParaRPr lang="en-US">
                  <a:latin typeface="Gudea" panose="02000000000000000000" pitchFamily="50" charset="0"/>
                </a:endParaRPr>
              </a:p>
            </p:txBody>
          </p:sp>
          <p:sp>
            <p:nvSpPr>
              <p:cNvPr id="98" name="Freeform 91">
                <a:extLst>
                  <a:ext uri="{FF2B5EF4-FFF2-40B4-BE49-F238E27FC236}">
                    <a16:creationId xmlns:a16="http://schemas.microsoft.com/office/drawing/2014/main" id="{7D68650B-6D30-4FC9-BB26-90C360E598EB}"/>
                  </a:ext>
                </a:extLst>
              </p:cNvPr>
              <p:cNvSpPr>
                <a:spLocks noChangeArrowheads="1"/>
              </p:cNvSpPr>
              <p:nvPr/>
            </p:nvSpPr>
            <p:spPr bwMode="auto">
              <a:xfrm>
                <a:off x="9019767" y="4067857"/>
                <a:ext cx="1879" cy="3758"/>
              </a:xfrm>
              <a:custGeom>
                <a:avLst/>
                <a:gdLst>
                  <a:gd name="T0" fmla="*/ 4 w 5"/>
                  <a:gd name="T1" fmla="*/ 6 h 7"/>
                  <a:gd name="T2" fmla="*/ 4 w 5"/>
                  <a:gd name="T3" fmla="*/ 6 h 7"/>
                  <a:gd name="T4" fmla="*/ 0 w 5"/>
                  <a:gd name="T5" fmla="*/ 0 h 7"/>
                  <a:gd name="T6" fmla="*/ 4 w 5"/>
                  <a:gd name="T7" fmla="*/ 6 h 7"/>
                </a:gdLst>
                <a:ahLst/>
                <a:cxnLst>
                  <a:cxn ang="0">
                    <a:pos x="T0" y="T1"/>
                  </a:cxn>
                  <a:cxn ang="0">
                    <a:pos x="T2" y="T3"/>
                  </a:cxn>
                  <a:cxn ang="0">
                    <a:pos x="T4" y="T5"/>
                  </a:cxn>
                  <a:cxn ang="0">
                    <a:pos x="T6" y="T7"/>
                  </a:cxn>
                </a:cxnLst>
                <a:rect l="0" t="0" r="r" b="b"/>
                <a:pathLst>
                  <a:path w="5" h="7">
                    <a:moveTo>
                      <a:pt x="4" y="6"/>
                    </a:moveTo>
                    <a:lnTo>
                      <a:pt x="4" y="6"/>
                    </a:lnTo>
                    <a:lnTo>
                      <a:pt x="0" y="0"/>
                    </a:lnTo>
                    <a:cubicBezTo>
                      <a:pt x="2" y="2"/>
                      <a:pt x="3" y="4"/>
                      <a:pt x="4" y="6"/>
                    </a:cubicBezTo>
                  </a:path>
                </a:pathLst>
              </a:custGeom>
              <a:grpFill/>
              <a:ln>
                <a:noFill/>
              </a:ln>
              <a:effectLst/>
            </p:spPr>
            <p:txBody>
              <a:bodyPr wrap="none" anchor="ctr"/>
              <a:lstStyle/>
              <a:p>
                <a:endParaRPr lang="en-US">
                  <a:latin typeface="Gudea" panose="02000000000000000000" pitchFamily="50" charset="0"/>
                </a:endParaRPr>
              </a:p>
            </p:txBody>
          </p:sp>
          <p:sp>
            <p:nvSpPr>
              <p:cNvPr id="99" name="Freeform 92">
                <a:extLst>
                  <a:ext uri="{FF2B5EF4-FFF2-40B4-BE49-F238E27FC236}">
                    <a16:creationId xmlns:a16="http://schemas.microsoft.com/office/drawing/2014/main" id="{AF9365EF-71FD-4A12-9EE0-F434D5582C2F}"/>
                  </a:ext>
                </a:extLst>
              </p:cNvPr>
              <p:cNvSpPr>
                <a:spLocks noChangeArrowheads="1"/>
              </p:cNvSpPr>
              <p:nvPr/>
            </p:nvSpPr>
            <p:spPr bwMode="auto">
              <a:xfrm>
                <a:off x="6201225" y="2262144"/>
                <a:ext cx="306283" cy="248027"/>
              </a:xfrm>
              <a:custGeom>
                <a:avLst/>
                <a:gdLst>
                  <a:gd name="T0" fmla="*/ 694 w 718"/>
                  <a:gd name="T1" fmla="*/ 154 h 580"/>
                  <a:gd name="T2" fmla="*/ 678 w 718"/>
                  <a:gd name="T3" fmla="*/ 81 h 580"/>
                  <a:gd name="T4" fmla="*/ 670 w 718"/>
                  <a:gd name="T5" fmla="*/ 73 h 580"/>
                  <a:gd name="T6" fmla="*/ 657 w 718"/>
                  <a:gd name="T7" fmla="*/ 65 h 580"/>
                  <a:gd name="T8" fmla="*/ 645 w 718"/>
                  <a:gd name="T9" fmla="*/ 61 h 580"/>
                  <a:gd name="T10" fmla="*/ 634 w 718"/>
                  <a:gd name="T11" fmla="*/ 57 h 580"/>
                  <a:gd name="T12" fmla="*/ 624 w 718"/>
                  <a:gd name="T13" fmla="*/ 55 h 580"/>
                  <a:gd name="T14" fmla="*/ 621 w 718"/>
                  <a:gd name="T15" fmla="*/ 53 h 580"/>
                  <a:gd name="T16" fmla="*/ 606 w 718"/>
                  <a:gd name="T17" fmla="*/ 54 h 580"/>
                  <a:gd name="T18" fmla="*/ 588 w 718"/>
                  <a:gd name="T19" fmla="*/ 55 h 580"/>
                  <a:gd name="T20" fmla="*/ 424 w 718"/>
                  <a:gd name="T21" fmla="*/ 43 h 580"/>
                  <a:gd name="T22" fmla="*/ 408 w 718"/>
                  <a:gd name="T23" fmla="*/ 37 h 580"/>
                  <a:gd name="T24" fmla="*/ 393 w 718"/>
                  <a:gd name="T25" fmla="*/ 32 h 580"/>
                  <a:gd name="T26" fmla="*/ 304 w 718"/>
                  <a:gd name="T27" fmla="*/ 0 h 580"/>
                  <a:gd name="T28" fmla="*/ 63 w 718"/>
                  <a:gd name="T29" fmla="*/ 78 h 580"/>
                  <a:gd name="T30" fmla="*/ 8 w 718"/>
                  <a:gd name="T31" fmla="*/ 110 h 580"/>
                  <a:gd name="T32" fmla="*/ 9 w 718"/>
                  <a:gd name="T33" fmla="*/ 217 h 580"/>
                  <a:gd name="T34" fmla="*/ 39 w 718"/>
                  <a:gd name="T35" fmla="*/ 300 h 580"/>
                  <a:gd name="T36" fmla="*/ 61 w 718"/>
                  <a:gd name="T37" fmla="*/ 366 h 580"/>
                  <a:gd name="T38" fmla="*/ 61 w 718"/>
                  <a:gd name="T39" fmla="*/ 393 h 580"/>
                  <a:gd name="T40" fmla="*/ 78 w 718"/>
                  <a:gd name="T41" fmla="*/ 404 h 580"/>
                  <a:gd name="T42" fmla="*/ 91 w 718"/>
                  <a:gd name="T43" fmla="*/ 411 h 580"/>
                  <a:gd name="T44" fmla="*/ 179 w 718"/>
                  <a:gd name="T45" fmla="*/ 474 h 580"/>
                  <a:gd name="T46" fmla="*/ 220 w 718"/>
                  <a:gd name="T47" fmla="*/ 459 h 580"/>
                  <a:gd name="T48" fmla="*/ 258 w 718"/>
                  <a:gd name="T49" fmla="*/ 493 h 580"/>
                  <a:gd name="T50" fmla="*/ 322 w 718"/>
                  <a:gd name="T51" fmla="*/ 523 h 580"/>
                  <a:gd name="T52" fmla="*/ 332 w 718"/>
                  <a:gd name="T53" fmla="*/ 539 h 580"/>
                  <a:gd name="T54" fmla="*/ 341 w 718"/>
                  <a:gd name="T55" fmla="*/ 547 h 580"/>
                  <a:gd name="T56" fmla="*/ 447 w 718"/>
                  <a:gd name="T57" fmla="*/ 549 h 580"/>
                  <a:gd name="T58" fmla="*/ 506 w 718"/>
                  <a:gd name="T59" fmla="*/ 554 h 580"/>
                  <a:gd name="T60" fmla="*/ 577 w 718"/>
                  <a:gd name="T61" fmla="*/ 571 h 580"/>
                  <a:gd name="T62" fmla="*/ 579 w 718"/>
                  <a:gd name="T63" fmla="*/ 572 h 580"/>
                  <a:gd name="T64" fmla="*/ 584 w 718"/>
                  <a:gd name="T65" fmla="*/ 573 h 580"/>
                  <a:gd name="T66" fmla="*/ 592 w 718"/>
                  <a:gd name="T67" fmla="*/ 575 h 580"/>
                  <a:gd name="T68" fmla="*/ 604 w 718"/>
                  <a:gd name="T69" fmla="*/ 577 h 580"/>
                  <a:gd name="T70" fmla="*/ 612 w 718"/>
                  <a:gd name="T71" fmla="*/ 579 h 580"/>
                  <a:gd name="T72" fmla="*/ 608 w 718"/>
                  <a:gd name="T73" fmla="*/ 534 h 580"/>
                  <a:gd name="T74" fmla="*/ 680 w 718"/>
                  <a:gd name="T75" fmla="*/ 459 h 580"/>
                  <a:gd name="T76" fmla="*/ 683 w 718"/>
                  <a:gd name="T77" fmla="*/ 364 h 580"/>
                  <a:gd name="T78" fmla="*/ 676 w 718"/>
                  <a:gd name="T79" fmla="*/ 341 h 580"/>
                  <a:gd name="T80" fmla="*/ 676 w 718"/>
                  <a:gd name="T81" fmla="*/ 336 h 580"/>
                  <a:gd name="T82" fmla="*/ 675 w 718"/>
                  <a:gd name="T83" fmla="*/ 313 h 580"/>
                  <a:gd name="T84" fmla="*/ 677 w 718"/>
                  <a:gd name="T85" fmla="*/ 292 h 580"/>
                  <a:gd name="T86" fmla="*/ 652 w 718"/>
                  <a:gd name="T87" fmla="*/ 2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8" h="580">
                    <a:moveTo>
                      <a:pt x="699" y="210"/>
                    </a:moveTo>
                    <a:cubicBezTo>
                      <a:pt x="702" y="209"/>
                      <a:pt x="704" y="205"/>
                      <a:pt x="704" y="199"/>
                    </a:cubicBezTo>
                    <a:cubicBezTo>
                      <a:pt x="707" y="183"/>
                      <a:pt x="702" y="160"/>
                      <a:pt x="694" y="154"/>
                    </a:cubicBezTo>
                    <a:cubicBezTo>
                      <a:pt x="678" y="139"/>
                      <a:pt x="672" y="114"/>
                      <a:pt x="681" y="90"/>
                    </a:cubicBezTo>
                    <a:cubicBezTo>
                      <a:pt x="681" y="89"/>
                      <a:pt x="681" y="88"/>
                      <a:pt x="681" y="86"/>
                    </a:cubicBezTo>
                    <a:cubicBezTo>
                      <a:pt x="681" y="84"/>
                      <a:pt x="680" y="82"/>
                      <a:pt x="678" y="81"/>
                    </a:cubicBezTo>
                    <a:cubicBezTo>
                      <a:pt x="678" y="80"/>
                      <a:pt x="677" y="79"/>
                      <a:pt x="676" y="78"/>
                    </a:cubicBezTo>
                    <a:cubicBezTo>
                      <a:pt x="675" y="77"/>
                      <a:pt x="674" y="76"/>
                      <a:pt x="673" y="75"/>
                    </a:cubicBezTo>
                    <a:cubicBezTo>
                      <a:pt x="672" y="75"/>
                      <a:pt x="671" y="74"/>
                      <a:pt x="670" y="73"/>
                    </a:cubicBezTo>
                    <a:cubicBezTo>
                      <a:pt x="669" y="72"/>
                      <a:pt x="667" y="71"/>
                      <a:pt x="665" y="70"/>
                    </a:cubicBezTo>
                    <a:cubicBezTo>
                      <a:pt x="665" y="70"/>
                      <a:pt x="664" y="69"/>
                      <a:pt x="663" y="69"/>
                    </a:cubicBezTo>
                    <a:cubicBezTo>
                      <a:pt x="661" y="67"/>
                      <a:pt x="659" y="66"/>
                      <a:pt x="657" y="65"/>
                    </a:cubicBezTo>
                    <a:cubicBezTo>
                      <a:pt x="656" y="65"/>
                      <a:pt x="655" y="65"/>
                      <a:pt x="654" y="64"/>
                    </a:cubicBezTo>
                    <a:cubicBezTo>
                      <a:pt x="652" y="63"/>
                      <a:pt x="650" y="63"/>
                      <a:pt x="648" y="62"/>
                    </a:cubicBezTo>
                    <a:cubicBezTo>
                      <a:pt x="647" y="61"/>
                      <a:pt x="646" y="61"/>
                      <a:pt x="645" y="61"/>
                    </a:cubicBezTo>
                    <a:cubicBezTo>
                      <a:pt x="644" y="60"/>
                      <a:pt x="642" y="59"/>
                      <a:pt x="641" y="59"/>
                    </a:cubicBezTo>
                    <a:cubicBezTo>
                      <a:pt x="639" y="59"/>
                      <a:pt x="638" y="58"/>
                      <a:pt x="637" y="58"/>
                    </a:cubicBezTo>
                    <a:cubicBezTo>
                      <a:pt x="636" y="58"/>
                      <a:pt x="635" y="57"/>
                      <a:pt x="634" y="57"/>
                    </a:cubicBezTo>
                    <a:cubicBezTo>
                      <a:pt x="633" y="57"/>
                      <a:pt x="632" y="56"/>
                      <a:pt x="631" y="56"/>
                    </a:cubicBezTo>
                    <a:cubicBezTo>
                      <a:pt x="629" y="56"/>
                      <a:pt x="628" y="56"/>
                      <a:pt x="627" y="56"/>
                    </a:cubicBezTo>
                    <a:cubicBezTo>
                      <a:pt x="626" y="56"/>
                      <a:pt x="625" y="55"/>
                      <a:pt x="624" y="55"/>
                    </a:cubicBezTo>
                    <a:cubicBezTo>
                      <a:pt x="623" y="55"/>
                      <a:pt x="622" y="54"/>
                      <a:pt x="621" y="53"/>
                    </a:cubicBezTo>
                    <a:lnTo>
                      <a:pt x="621" y="53"/>
                    </a:lnTo>
                    <a:lnTo>
                      <a:pt x="621" y="53"/>
                    </a:lnTo>
                    <a:cubicBezTo>
                      <a:pt x="620" y="53"/>
                      <a:pt x="619" y="53"/>
                      <a:pt x="618" y="53"/>
                    </a:cubicBezTo>
                    <a:cubicBezTo>
                      <a:pt x="616" y="53"/>
                      <a:pt x="615" y="54"/>
                      <a:pt x="613" y="54"/>
                    </a:cubicBezTo>
                    <a:cubicBezTo>
                      <a:pt x="611" y="54"/>
                      <a:pt x="609" y="54"/>
                      <a:pt x="606" y="54"/>
                    </a:cubicBezTo>
                    <a:cubicBezTo>
                      <a:pt x="605" y="54"/>
                      <a:pt x="603" y="55"/>
                      <a:pt x="601" y="55"/>
                    </a:cubicBezTo>
                    <a:cubicBezTo>
                      <a:pt x="599" y="55"/>
                      <a:pt x="595" y="55"/>
                      <a:pt x="592" y="55"/>
                    </a:cubicBezTo>
                    <a:cubicBezTo>
                      <a:pt x="591" y="55"/>
                      <a:pt x="589" y="55"/>
                      <a:pt x="588" y="55"/>
                    </a:cubicBezTo>
                    <a:cubicBezTo>
                      <a:pt x="583" y="55"/>
                      <a:pt x="578" y="55"/>
                      <a:pt x="573" y="55"/>
                    </a:cubicBezTo>
                    <a:cubicBezTo>
                      <a:pt x="565" y="55"/>
                      <a:pt x="558" y="55"/>
                      <a:pt x="550" y="55"/>
                    </a:cubicBezTo>
                    <a:cubicBezTo>
                      <a:pt x="495" y="53"/>
                      <a:pt x="432" y="47"/>
                      <a:pt x="424" y="43"/>
                    </a:cubicBezTo>
                    <a:cubicBezTo>
                      <a:pt x="422" y="43"/>
                      <a:pt x="420" y="42"/>
                      <a:pt x="417" y="41"/>
                    </a:cubicBezTo>
                    <a:cubicBezTo>
                      <a:pt x="416" y="41"/>
                      <a:pt x="416" y="40"/>
                      <a:pt x="415" y="40"/>
                    </a:cubicBezTo>
                    <a:cubicBezTo>
                      <a:pt x="413" y="39"/>
                      <a:pt x="411" y="38"/>
                      <a:pt x="408" y="37"/>
                    </a:cubicBezTo>
                    <a:cubicBezTo>
                      <a:pt x="407" y="37"/>
                      <a:pt x="406" y="37"/>
                      <a:pt x="405" y="36"/>
                    </a:cubicBezTo>
                    <a:cubicBezTo>
                      <a:pt x="402" y="35"/>
                      <a:pt x="400" y="35"/>
                      <a:pt x="398" y="34"/>
                    </a:cubicBezTo>
                    <a:cubicBezTo>
                      <a:pt x="396" y="33"/>
                      <a:pt x="395" y="33"/>
                      <a:pt x="393" y="32"/>
                    </a:cubicBezTo>
                    <a:cubicBezTo>
                      <a:pt x="392" y="32"/>
                      <a:pt x="391" y="31"/>
                      <a:pt x="390" y="31"/>
                    </a:cubicBezTo>
                    <a:cubicBezTo>
                      <a:pt x="380" y="44"/>
                      <a:pt x="364" y="51"/>
                      <a:pt x="346" y="51"/>
                    </a:cubicBezTo>
                    <a:cubicBezTo>
                      <a:pt x="309" y="51"/>
                      <a:pt x="305" y="16"/>
                      <a:pt x="304" y="0"/>
                    </a:cubicBezTo>
                    <a:cubicBezTo>
                      <a:pt x="303" y="0"/>
                      <a:pt x="300" y="0"/>
                      <a:pt x="296" y="0"/>
                    </a:cubicBezTo>
                    <a:cubicBezTo>
                      <a:pt x="264" y="0"/>
                      <a:pt x="173" y="23"/>
                      <a:pt x="147" y="49"/>
                    </a:cubicBezTo>
                    <a:cubicBezTo>
                      <a:pt x="126" y="70"/>
                      <a:pt x="91" y="75"/>
                      <a:pt x="63" y="78"/>
                    </a:cubicBezTo>
                    <a:cubicBezTo>
                      <a:pt x="52" y="80"/>
                      <a:pt x="30" y="83"/>
                      <a:pt x="30" y="86"/>
                    </a:cubicBezTo>
                    <a:cubicBezTo>
                      <a:pt x="28" y="101"/>
                      <a:pt x="18" y="109"/>
                      <a:pt x="8" y="110"/>
                    </a:cubicBezTo>
                    <a:lnTo>
                      <a:pt x="8" y="110"/>
                    </a:lnTo>
                    <a:cubicBezTo>
                      <a:pt x="14" y="125"/>
                      <a:pt x="19" y="174"/>
                      <a:pt x="6" y="195"/>
                    </a:cubicBezTo>
                    <a:cubicBezTo>
                      <a:pt x="0" y="204"/>
                      <a:pt x="0" y="208"/>
                      <a:pt x="0" y="210"/>
                    </a:cubicBezTo>
                    <a:cubicBezTo>
                      <a:pt x="1" y="212"/>
                      <a:pt x="4" y="214"/>
                      <a:pt x="9" y="217"/>
                    </a:cubicBezTo>
                    <a:cubicBezTo>
                      <a:pt x="24" y="226"/>
                      <a:pt x="29" y="245"/>
                      <a:pt x="29" y="260"/>
                    </a:cubicBezTo>
                    <a:cubicBezTo>
                      <a:pt x="29" y="264"/>
                      <a:pt x="30" y="266"/>
                      <a:pt x="32" y="269"/>
                    </a:cubicBezTo>
                    <a:cubicBezTo>
                      <a:pt x="34" y="275"/>
                      <a:pt x="38" y="282"/>
                      <a:pt x="39" y="300"/>
                    </a:cubicBezTo>
                    <a:cubicBezTo>
                      <a:pt x="41" y="326"/>
                      <a:pt x="47" y="346"/>
                      <a:pt x="56" y="357"/>
                    </a:cubicBezTo>
                    <a:cubicBezTo>
                      <a:pt x="58" y="359"/>
                      <a:pt x="59" y="362"/>
                      <a:pt x="60" y="364"/>
                    </a:cubicBezTo>
                    <a:cubicBezTo>
                      <a:pt x="61" y="365"/>
                      <a:pt x="61" y="365"/>
                      <a:pt x="61" y="366"/>
                    </a:cubicBezTo>
                    <a:cubicBezTo>
                      <a:pt x="62" y="368"/>
                      <a:pt x="62" y="370"/>
                      <a:pt x="63" y="372"/>
                    </a:cubicBezTo>
                    <a:cubicBezTo>
                      <a:pt x="63" y="373"/>
                      <a:pt x="63" y="373"/>
                      <a:pt x="63" y="374"/>
                    </a:cubicBezTo>
                    <a:cubicBezTo>
                      <a:pt x="64" y="381"/>
                      <a:pt x="63" y="387"/>
                      <a:pt x="61" y="393"/>
                    </a:cubicBezTo>
                    <a:cubicBezTo>
                      <a:pt x="63" y="394"/>
                      <a:pt x="65" y="395"/>
                      <a:pt x="66" y="397"/>
                    </a:cubicBezTo>
                    <a:cubicBezTo>
                      <a:pt x="68" y="398"/>
                      <a:pt x="69" y="399"/>
                      <a:pt x="71" y="400"/>
                    </a:cubicBezTo>
                    <a:cubicBezTo>
                      <a:pt x="73" y="401"/>
                      <a:pt x="75" y="403"/>
                      <a:pt x="78" y="404"/>
                    </a:cubicBezTo>
                    <a:cubicBezTo>
                      <a:pt x="79" y="405"/>
                      <a:pt x="80" y="406"/>
                      <a:pt x="81" y="406"/>
                    </a:cubicBezTo>
                    <a:cubicBezTo>
                      <a:pt x="84" y="408"/>
                      <a:pt x="86" y="409"/>
                      <a:pt x="88" y="410"/>
                    </a:cubicBezTo>
                    <a:cubicBezTo>
                      <a:pt x="89" y="410"/>
                      <a:pt x="90" y="411"/>
                      <a:pt x="91" y="411"/>
                    </a:cubicBezTo>
                    <a:cubicBezTo>
                      <a:pt x="94" y="413"/>
                      <a:pt x="97" y="414"/>
                      <a:pt x="100" y="415"/>
                    </a:cubicBezTo>
                    <a:cubicBezTo>
                      <a:pt x="136" y="428"/>
                      <a:pt x="151" y="439"/>
                      <a:pt x="154" y="455"/>
                    </a:cubicBezTo>
                    <a:cubicBezTo>
                      <a:pt x="156" y="461"/>
                      <a:pt x="170" y="474"/>
                      <a:pt x="179" y="474"/>
                    </a:cubicBezTo>
                    <a:cubicBezTo>
                      <a:pt x="181" y="474"/>
                      <a:pt x="183" y="474"/>
                      <a:pt x="184" y="471"/>
                    </a:cubicBezTo>
                    <a:cubicBezTo>
                      <a:pt x="188" y="462"/>
                      <a:pt x="195" y="457"/>
                      <a:pt x="206" y="457"/>
                    </a:cubicBezTo>
                    <a:cubicBezTo>
                      <a:pt x="211" y="457"/>
                      <a:pt x="215" y="458"/>
                      <a:pt x="220" y="459"/>
                    </a:cubicBezTo>
                    <a:cubicBezTo>
                      <a:pt x="224" y="460"/>
                      <a:pt x="228" y="460"/>
                      <a:pt x="232" y="460"/>
                    </a:cubicBezTo>
                    <a:cubicBezTo>
                      <a:pt x="250" y="460"/>
                      <a:pt x="255" y="479"/>
                      <a:pt x="257" y="490"/>
                    </a:cubicBezTo>
                    <a:lnTo>
                      <a:pt x="258" y="493"/>
                    </a:lnTo>
                    <a:cubicBezTo>
                      <a:pt x="259" y="494"/>
                      <a:pt x="271" y="495"/>
                      <a:pt x="277" y="496"/>
                    </a:cubicBezTo>
                    <a:cubicBezTo>
                      <a:pt x="288" y="496"/>
                      <a:pt x="299" y="497"/>
                      <a:pt x="305" y="501"/>
                    </a:cubicBezTo>
                    <a:cubicBezTo>
                      <a:pt x="313" y="506"/>
                      <a:pt x="317" y="514"/>
                      <a:pt x="322" y="523"/>
                    </a:cubicBezTo>
                    <a:cubicBezTo>
                      <a:pt x="325" y="528"/>
                      <a:pt x="328" y="534"/>
                      <a:pt x="332" y="539"/>
                    </a:cubicBezTo>
                    <a:lnTo>
                      <a:pt x="332" y="539"/>
                    </a:lnTo>
                    <a:lnTo>
                      <a:pt x="332" y="539"/>
                    </a:lnTo>
                    <a:cubicBezTo>
                      <a:pt x="333" y="539"/>
                      <a:pt x="333" y="540"/>
                      <a:pt x="333" y="540"/>
                    </a:cubicBezTo>
                    <a:cubicBezTo>
                      <a:pt x="334" y="541"/>
                      <a:pt x="335" y="542"/>
                      <a:pt x="336" y="543"/>
                    </a:cubicBezTo>
                    <a:cubicBezTo>
                      <a:pt x="337" y="544"/>
                      <a:pt x="339" y="546"/>
                      <a:pt x="341" y="547"/>
                    </a:cubicBezTo>
                    <a:cubicBezTo>
                      <a:pt x="347" y="550"/>
                      <a:pt x="354" y="547"/>
                      <a:pt x="362" y="544"/>
                    </a:cubicBezTo>
                    <a:cubicBezTo>
                      <a:pt x="370" y="540"/>
                      <a:pt x="379" y="537"/>
                      <a:pt x="386" y="542"/>
                    </a:cubicBezTo>
                    <a:cubicBezTo>
                      <a:pt x="398" y="549"/>
                      <a:pt x="431" y="555"/>
                      <a:pt x="447" y="549"/>
                    </a:cubicBezTo>
                    <a:cubicBezTo>
                      <a:pt x="452" y="547"/>
                      <a:pt x="458" y="546"/>
                      <a:pt x="463" y="547"/>
                    </a:cubicBezTo>
                    <a:cubicBezTo>
                      <a:pt x="469" y="547"/>
                      <a:pt x="474" y="548"/>
                      <a:pt x="479" y="550"/>
                    </a:cubicBezTo>
                    <a:cubicBezTo>
                      <a:pt x="487" y="552"/>
                      <a:pt x="496" y="555"/>
                      <a:pt x="506" y="554"/>
                    </a:cubicBezTo>
                    <a:cubicBezTo>
                      <a:pt x="509" y="553"/>
                      <a:pt x="512" y="553"/>
                      <a:pt x="515" y="553"/>
                    </a:cubicBezTo>
                    <a:cubicBezTo>
                      <a:pt x="538" y="553"/>
                      <a:pt x="568" y="562"/>
                      <a:pt x="576" y="570"/>
                    </a:cubicBezTo>
                    <a:lnTo>
                      <a:pt x="577" y="571"/>
                    </a:lnTo>
                    <a:lnTo>
                      <a:pt x="577" y="571"/>
                    </a:lnTo>
                    <a:lnTo>
                      <a:pt x="578" y="571"/>
                    </a:lnTo>
                    <a:cubicBezTo>
                      <a:pt x="578" y="571"/>
                      <a:pt x="579" y="571"/>
                      <a:pt x="579" y="572"/>
                    </a:cubicBezTo>
                    <a:lnTo>
                      <a:pt x="580" y="572"/>
                    </a:lnTo>
                    <a:cubicBezTo>
                      <a:pt x="581" y="572"/>
                      <a:pt x="581" y="572"/>
                      <a:pt x="582" y="573"/>
                    </a:cubicBezTo>
                    <a:cubicBezTo>
                      <a:pt x="582" y="573"/>
                      <a:pt x="583" y="573"/>
                      <a:pt x="584" y="573"/>
                    </a:cubicBezTo>
                    <a:cubicBezTo>
                      <a:pt x="584" y="573"/>
                      <a:pt x="585" y="573"/>
                      <a:pt x="586" y="574"/>
                    </a:cubicBezTo>
                    <a:cubicBezTo>
                      <a:pt x="587" y="574"/>
                      <a:pt x="588" y="574"/>
                      <a:pt x="588" y="574"/>
                    </a:cubicBezTo>
                    <a:cubicBezTo>
                      <a:pt x="589" y="574"/>
                      <a:pt x="591" y="575"/>
                      <a:pt x="592" y="575"/>
                    </a:cubicBezTo>
                    <a:cubicBezTo>
                      <a:pt x="593" y="575"/>
                      <a:pt x="594" y="575"/>
                      <a:pt x="595" y="576"/>
                    </a:cubicBezTo>
                    <a:cubicBezTo>
                      <a:pt x="596" y="576"/>
                      <a:pt x="598" y="576"/>
                      <a:pt x="599" y="576"/>
                    </a:cubicBezTo>
                    <a:cubicBezTo>
                      <a:pt x="601" y="577"/>
                      <a:pt x="602" y="577"/>
                      <a:pt x="604" y="577"/>
                    </a:cubicBezTo>
                    <a:cubicBezTo>
                      <a:pt x="606" y="578"/>
                      <a:pt x="607" y="578"/>
                      <a:pt x="609" y="578"/>
                    </a:cubicBezTo>
                    <a:cubicBezTo>
                      <a:pt x="610" y="578"/>
                      <a:pt x="611" y="579"/>
                      <a:pt x="612" y="579"/>
                    </a:cubicBezTo>
                    <a:lnTo>
                      <a:pt x="612" y="579"/>
                    </a:lnTo>
                    <a:cubicBezTo>
                      <a:pt x="613" y="572"/>
                      <a:pt x="611" y="560"/>
                      <a:pt x="610" y="554"/>
                    </a:cubicBezTo>
                    <a:cubicBezTo>
                      <a:pt x="608" y="547"/>
                      <a:pt x="608" y="542"/>
                      <a:pt x="608" y="538"/>
                    </a:cubicBezTo>
                    <a:cubicBezTo>
                      <a:pt x="608" y="537"/>
                      <a:pt x="608" y="535"/>
                      <a:pt x="608" y="534"/>
                    </a:cubicBezTo>
                    <a:cubicBezTo>
                      <a:pt x="609" y="530"/>
                      <a:pt x="613" y="524"/>
                      <a:pt x="625" y="512"/>
                    </a:cubicBezTo>
                    <a:cubicBezTo>
                      <a:pt x="633" y="505"/>
                      <a:pt x="642" y="495"/>
                      <a:pt x="655" y="483"/>
                    </a:cubicBezTo>
                    <a:cubicBezTo>
                      <a:pt x="666" y="473"/>
                      <a:pt x="677" y="463"/>
                      <a:pt x="680" y="459"/>
                    </a:cubicBezTo>
                    <a:cubicBezTo>
                      <a:pt x="685" y="453"/>
                      <a:pt x="692" y="449"/>
                      <a:pt x="697" y="446"/>
                    </a:cubicBezTo>
                    <a:cubicBezTo>
                      <a:pt x="704" y="443"/>
                      <a:pt x="709" y="440"/>
                      <a:pt x="713" y="433"/>
                    </a:cubicBezTo>
                    <a:cubicBezTo>
                      <a:pt x="717" y="427"/>
                      <a:pt x="709" y="403"/>
                      <a:pt x="683" y="364"/>
                    </a:cubicBezTo>
                    <a:cubicBezTo>
                      <a:pt x="681" y="361"/>
                      <a:pt x="679" y="356"/>
                      <a:pt x="678" y="351"/>
                    </a:cubicBezTo>
                    <a:cubicBezTo>
                      <a:pt x="678" y="348"/>
                      <a:pt x="677" y="344"/>
                      <a:pt x="676" y="341"/>
                    </a:cubicBezTo>
                    <a:lnTo>
                      <a:pt x="676" y="341"/>
                    </a:lnTo>
                    <a:cubicBezTo>
                      <a:pt x="676" y="340"/>
                      <a:pt x="676" y="339"/>
                      <a:pt x="676" y="338"/>
                    </a:cubicBezTo>
                    <a:lnTo>
                      <a:pt x="676" y="336"/>
                    </a:lnTo>
                    <a:lnTo>
                      <a:pt x="676" y="336"/>
                    </a:lnTo>
                    <a:cubicBezTo>
                      <a:pt x="676" y="334"/>
                      <a:pt x="675" y="331"/>
                      <a:pt x="675" y="329"/>
                    </a:cubicBezTo>
                    <a:cubicBezTo>
                      <a:pt x="675" y="324"/>
                      <a:pt x="675" y="319"/>
                      <a:pt x="675" y="313"/>
                    </a:cubicBezTo>
                    <a:lnTo>
                      <a:pt x="675" y="313"/>
                    </a:lnTo>
                    <a:cubicBezTo>
                      <a:pt x="675" y="309"/>
                      <a:pt x="675" y="306"/>
                      <a:pt x="675" y="303"/>
                    </a:cubicBezTo>
                    <a:cubicBezTo>
                      <a:pt x="675" y="302"/>
                      <a:pt x="675" y="302"/>
                      <a:pt x="676" y="301"/>
                    </a:cubicBezTo>
                    <a:cubicBezTo>
                      <a:pt x="676" y="298"/>
                      <a:pt x="677" y="295"/>
                      <a:pt x="677" y="292"/>
                    </a:cubicBezTo>
                    <a:lnTo>
                      <a:pt x="677" y="292"/>
                    </a:lnTo>
                    <a:cubicBezTo>
                      <a:pt x="679" y="286"/>
                      <a:pt x="674" y="281"/>
                      <a:pt x="665" y="274"/>
                    </a:cubicBezTo>
                    <a:cubicBezTo>
                      <a:pt x="658" y="268"/>
                      <a:pt x="652" y="262"/>
                      <a:pt x="652" y="254"/>
                    </a:cubicBezTo>
                    <a:cubicBezTo>
                      <a:pt x="652" y="237"/>
                      <a:pt x="689" y="215"/>
                      <a:pt x="699" y="210"/>
                    </a:cubicBezTo>
                  </a:path>
                </a:pathLst>
              </a:custGeom>
              <a:grpFill/>
              <a:ln>
                <a:noFill/>
              </a:ln>
              <a:effectLst/>
            </p:spPr>
            <p:txBody>
              <a:bodyPr wrap="none" anchor="ctr"/>
              <a:lstStyle/>
              <a:p>
                <a:endParaRPr lang="en-US">
                  <a:latin typeface="Gudea" panose="02000000000000000000" pitchFamily="50" charset="0"/>
                </a:endParaRPr>
              </a:p>
            </p:txBody>
          </p:sp>
          <p:sp>
            <p:nvSpPr>
              <p:cNvPr id="100" name="Freeform 93">
                <a:extLst>
                  <a:ext uri="{FF2B5EF4-FFF2-40B4-BE49-F238E27FC236}">
                    <a16:creationId xmlns:a16="http://schemas.microsoft.com/office/drawing/2014/main" id="{6CC88B26-846D-43FF-9324-0E893579E0ED}"/>
                  </a:ext>
                </a:extLst>
              </p:cNvPr>
              <p:cNvSpPr>
                <a:spLocks noChangeArrowheads="1"/>
              </p:cNvSpPr>
              <p:nvPr/>
            </p:nvSpPr>
            <p:spPr bwMode="auto">
              <a:xfrm>
                <a:off x="6246322" y="2677403"/>
                <a:ext cx="110863" cy="103344"/>
              </a:xfrm>
              <a:custGeom>
                <a:avLst/>
                <a:gdLst>
                  <a:gd name="T0" fmla="*/ 150 w 262"/>
                  <a:gd name="T1" fmla="*/ 208 h 244"/>
                  <a:gd name="T2" fmla="*/ 160 w 262"/>
                  <a:gd name="T3" fmla="*/ 220 h 244"/>
                  <a:gd name="T4" fmla="*/ 191 w 262"/>
                  <a:gd name="T5" fmla="*/ 243 h 244"/>
                  <a:gd name="T6" fmla="*/ 192 w 262"/>
                  <a:gd name="T7" fmla="*/ 237 h 244"/>
                  <a:gd name="T8" fmla="*/ 192 w 262"/>
                  <a:gd name="T9" fmla="*/ 233 h 244"/>
                  <a:gd name="T10" fmla="*/ 192 w 262"/>
                  <a:gd name="T11" fmla="*/ 231 h 244"/>
                  <a:gd name="T12" fmla="*/ 195 w 262"/>
                  <a:gd name="T13" fmla="*/ 216 h 244"/>
                  <a:gd name="T14" fmla="*/ 199 w 262"/>
                  <a:gd name="T15" fmla="*/ 206 h 244"/>
                  <a:gd name="T16" fmla="*/ 205 w 262"/>
                  <a:gd name="T17" fmla="*/ 196 h 244"/>
                  <a:gd name="T18" fmla="*/ 211 w 262"/>
                  <a:gd name="T19" fmla="*/ 187 h 244"/>
                  <a:gd name="T20" fmla="*/ 217 w 262"/>
                  <a:gd name="T21" fmla="*/ 177 h 244"/>
                  <a:gd name="T22" fmla="*/ 219 w 262"/>
                  <a:gd name="T23" fmla="*/ 174 h 244"/>
                  <a:gd name="T24" fmla="*/ 222 w 262"/>
                  <a:gd name="T25" fmla="*/ 170 h 244"/>
                  <a:gd name="T26" fmla="*/ 226 w 262"/>
                  <a:gd name="T27" fmla="*/ 164 h 244"/>
                  <a:gd name="T28" fmla="*/ 230 w 262"/>
                  <a:gd name="T29" fmla="*/ 160 h 244"/>
                  <a:gd name="T30" fmla="*/ 241 w 262"/>
                  <a:gd name="T31" fmla="*/ 148 h 244"/>
                  <a:gd name="T32" fmla="*/ 244 w 262"/>
                  <a:gd name="T33" fmla="*/ 145 h 244"/>
                  <a:gd name="T34" fmla="*/ 247 w 262"/>
                  <a:gd name="T35" fmla="*/ 142 h 244"/>
                  <a:gd name="T36" fmla="*/ 254 w 262"/>
                  <a:gd name="T37" fmla="*/ 139 h 244"/>
                  <a:gd name="T38" fmla="*/ 255 w 262"/>
                  <a:gd name="T39" fmla="*/ 135 h 244"/>
                  <a:gd name="T40" fmla="*/ 257 w 262"/>
                  <a:gd name="T41" fmla="*/ 127 h 244"/>
                  <a:gd name="T42" fmla="*/ 258 w 262"/>
                  <a:gd name="T43" fmla="*/ 119 h 244"/>
                  <a:gd name="T44" fmla="*/ 261 w 262"/>
                  <a:gd name="T45" fmla="*/ 76 h 244"/>
                  <a:gd name="T46" fmla="*/ 260 w 262"/>
                  <a:gd name="T47" fmla="*/ 47 h 244"/>
                  <a:gd name="T48" fmla="*/ 253 w 262"/>
                  <a:gd name="T49" fmla="*/ 43 h 244"/>
                  <a:gd name="T50" fmla="*/ 240 w 262"/>
                  <a:gd name="T51" fmla="*/ 35 h 244"/>
                  <a:gd name="T52" fmla="*/ 228 w 262"/>
                  <a:gd name="T53" fmla="*/ 28 h 244"/>
                  <a:gd name="T54" fmla="*/ 216 w 262"/>
                  <a:gd name="T55" fmla="*/ 23 h 244"/>
                  <a:gd name="T56" fmla="*/ 207 w 262"/>
                  <a:gd name="T57" fmla="*/ 19 h 244"/>
                  <a:gd name="T58" fmla="*/ 201 w 262"/>
                  <a:gd name="T59" fmla="*/ 16 h 244"/>
                  <a:gd name="T60" fmla="*/ 198 w 262"/>
                  <a:gd name="T61" fmla="*/ 15 h 244"/>
                  <a:gd name="T62" fmla="*/ 156 w 262"/>
                  <a:gd name="T63" fmla="*/ 12 h 244"/>
                  <a:gd name="T64" fmla="*/ 119 w 262"/>
                  <a:gd name="T65" fmla="*/ 9 h 244"/>
                  <a:gd name="T66" fmla="*/ 76 w 262"/>
                  <a:gd name="T67" fmla="*/ 2 h 244"/>
                  <a:gd name="T68" fmla="*/ 37 w 262"/>
                  <a:gd name="T69" fmla="*/ 16 h 244"/>
                  <a:gd name="T70" fmla="*/ 4 w 262"/>
                  <a:gd name="T71" fmla="*/ 15 h 244"/>
                  <a:gd name="T72" fmla="*/ 15 w 262"/>
                  <a:gd name="T73" fmla="*/ 42 h 244"/>
                  <a:gd name="T74" fmla="*/ 73 w 262"/>
                  <a:gd name="T75" fmla="*/ 123 h 244"/>
                  <a:gd name="T76" fmla="*/ 118 w 262"/>
                  <a:gd name="T77" fmla="*/ 175 h 244"/>
                  <a:gd name="T78" fmla="*/ 132 w 262"/>
                  <a:gd name="T79" fmla="*/ 189 h 244"/>
                  <a:gd name="T80" fmla="*/ 143 w 262"/>
                  <a:gd name="T81"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2" h="244">
                    <a:moveTo>
                      <a:pt x="143" y="200"/>
                    </a:moveTo>
                    <a:cubicBezTo>
                      <a:pt x="145" y="203"/>
                      <a:pt x="148" y="205"/>
                      <a:pt x="150" y="208"/>
                    </a:cubicBezTo>
                    <a:cubicBezTo>
                      <a:pt x="151" y="209"/>
                      <a:pt x="152" y="211"/>
                      <a:pt x="153" y="213"/>
                    </a:cubicBezTo>
                    <a:cubicBezTo>
                      <a:pt x="156" y="215"/>
                      <a:pt x="158" y="218"/>
                      <a:pt x="160" y="220"/>
                    </a:cubicBezTo>
                    <a:cubicBezTo>
                      <a:pt x="170" y="227"/>
                      <a:pt x="181" y="235"/>
                      <a:pt x="191" y="243"/>
                    </a:cubicBezTo>
                    <a:lnTo>
                      <a:pt x="191" y="243"/>
                    </a:lnTo>
                    <a:cubicBezTo>
                      <a:pt x="191" y="242"/>
                      <a:pt x="191" y="242"/>
                      <a:pt x="191" y="242"/>
                    </a:cubicBezTo>
                    <a:cubicBezTo>
                      <a:pt x="191" y="240"/>
                      <a:pt x="192" y="238"/>
                      <a:pt x="192" y="237"/>
                    </a:cubicBezTo>
                    <a:cubicBezTo>
                      <a:pt x="192" y="236"/>
                      <a:pt x="192" y="236"/>
                      <a:pt x="192" y="235"/>
                    </a:cubicBezTo>
                    <a:cubicBezTo>
                      <a:pt x="192" y="234"/>
                      <a:pt x="192" y="234"/>
                      <a:pt x="192" y="233"/>
                    </a:cubicBezTo>
                    <a:cubicBezTo>
                      <a:pt x="192" y="233"/>
                      <a:pt x="192" y="233"/>
                      <a:pt x="192" y="232"/>
                    </a:cubicBezTo>
                    <a:lnTo>
                      <a:pt x="192" y="231"/>
                    </a:lnTo>
                    <a:cubicBezTo>
                      <a:pt x="191" y="229"/>
                      <a:pt x="192" y="227"/>
                      <a:pt x="192" y="224"/>
                    </a:cubicBezTo>
                    <a:cubicBezTo>
                      <a:pt x="193" y="222"/>
                      <a:pt x="194" y="219"/>
                      <a:pt x="195" y="216"/>
                    </a:cubicBezTo>
                    <a:lnTo>
                      <a:pt x="195" y="216"/>
                    </a:lnTo>
                    <a:cubicBezTo>
                      <a:pt x="196" y="213"/>
                      <a:pt x="197" y="210"/>
                      <a:pt x="199" y="206"/>
                    </a:cubicBezTo>
                    <a:cubicBezTo>
                      <a:pt x="200" y="205"/>
                      <a:pt x="201" y="203"/>
                      <a:pt x="202" y="201"/>
                    </a:cubicBezTo>
                    <a:cubicBezTo>
                      <a:pt x="203" y="200"/>
                      <a:pt x="204" y="198"/>
                      <a:pt x="205" y="196"/>
                    </a:cubicBezTo>
                    <a:cubicBezTo>
                      <a:pt x="206" y="194"/>
                      <a:pt x="207" y="192"/>
                      <a:pt x="208" y="190"/>
                    </a:cubicBezTo>
                    <a:cubicBezTo>
                      <a:pt x="209" y="189"/>
                      <a:pt x="210" y="188"/>
                      <a:pt x="211" y="187"/>
                    </a:cubicBezTo>
                    <a:cubicBezTo>
                      <a:pt x="212" y="185"/>
                      <a:pt x="213" y="183"/>
                      <a:pt x="214" y="182"/>
                    </a:cubicBezTo>
                    <a:cubicBezTo>
                      <a:pt x="215" y="180"/>
                      <a:pt x="216" y="178"/>
                      <a:pt x="217" y="177"/>
                    </a:cubicBezTo>
                    <a:cubicBezTo>
                      <a:pt x="218" y="176"/>
                      <a:pt x="218" y="175"/>
                      <a:pt x="219" y="174"/>
                    </a:cubicBezTo>
                    <a:lnTo>
                      <a:pt x="219" y="174"/>
                    </a:lnTo>
                    <a:lnTo>
                      <a:pt x="219" y="174"/>
                    </a:lnTo>
                    <a:lnTo>
                      <a:pt x="222" y="170"/>
                    </a:lnTo>
                    <a:lnTo>
                      <a:pt x="222" y="170"/>
                    </a:lnTo>
                    <a:cubicBezTo>
                      <a:pt x="224" y="168"/>
                      <a:pt x="225" y="166"/>
                      <a:pt x="226" y="164"/>
                    </a:cubicBezTo>
                    <a:cubicBezTo>
                      <a:pt x="227" y="164"/>
                      <a:pt x="227" y="164"/>
                      <a:pt x="227" y="164"/>
                    </a:cubicBezTo>
                    <a:cubicBezTo>
                      <a:pt x="228" y="162"/>
                      <a:pt x="229" y="161"/>
                      <a:pt x="230" y="160"/>
                    </a:cubicBezTo>
                    <a:cubicBezTo>
                      <a:pt x="231" y="159"/>
                      <a:pt x="231" y="158"/>
                      <a:pt x="232" y="157"/>
                    </a:cubicBezTo>
                    <a:cubicBezTo>
                      <a:pt x="236" y="153"/>
                      <a:pt x="238" y="150"/>
                      <a:pt x="241" y="148"/>
                    </a:cubicBezTo>
                    <a:cubicBezTo>
                      <a:pt x="242" y="147"/>
                      <a:pt x="243" y="146"/>
                      <a:pt x="243" y="145"/>
                    </a:cubicBezTo>
                    <a:cubicBezTo>
                      <a:pt x="244" y="145"/>
                      <a:pt x="244" y="145"/>
                      <a:pt x="244" y="145"/>
                    </a:cubicBezTo>
                    <a:cubicBezTo>
                      <a:pt x="245" y="144"/>
                      <a:pt x="246" y="143"/>
                      <a:pt x="247" y="143"/>
                    </a:cubicBezTo>
                    <a:lnTo>
                      <a:pt x="247" y="142"/>
                    </a:lnTo>
                    <a:cubicBezTo>
                      <a:pt x="250" y="140"/>
                      <a:pt x="252" y="140"/>
                      <a:pt x="254" y="139"/>
                    </a:cubicBezTo>
                    <a:lnTo>
                      <a:pt x="254" y="139"/>
                    </a:lnTo>
                    <a:lnTo>
                      <a:pt x="254" y="139"/>
                    </a:lnTo>
                    <a:cubicBezTo>
                      <a:pt x="254" y="138"/>
                      <a:pt x="255" y="137"/>
                      <a:pt x="255" y="135"/>
                    </a:cubicBezTo>
                    <a:cubicBezTo>
                      <a:pt x="256" y="134"/>
                      <a:pt x="256" y="134"/>
                      <a:pt x="256" y="133"/>
                    </a:cubicBezTo>
                    <a:cubicBezTo>
                      <a:pt x="256" y="132"/>
                      <a:pt x="257" y="130"/>
                      <a:pt x="257" y="127"/>
                    </a:cubicBezTo>
                    <a:cubicBezTo>
                      <a:pt x="257" y="126"/>
                      <a:pt x="258" y="124"/>
                      <a:pt x="258" y="122"/>
                    </a:cubicBezTo>
                    <a:cubicBezTo>
                      <a:pt x="258" y="121"/>
                      <a:pt x="258" y="120"/>
                      <a:pt x="258" y="119"/>
                    </a:cubicBezTo>
                    <a:cubicBezTo>
                      <a:pt x="260" y="109"/>
                      <a:pt x="260" y="96"/>
                      <a:pt x="261" y="82"/>
                    </a:cubicBezTo>
                    <a:cubicBezTo>
                      <a:pt x="261" y="80"/>
                      <a:pt x="261" y="78"/>
                      <a:pt x="261" y="76"/>
                    </a:cubicBezTo>
                    <a:cubicBezTo>
                      <a:pt x="261" y="75"/>
                      <a:pt x="261" y="74"/>
                      <a:pt x="261" y="73"/>
                    </a:cubicBezTo>
                    <a:cubicBezTo>
                      <a:pt x="261" y="64"/>
                      <a:pt x="260" y="55"/>
                      <a:pt x="260" y="47"/>
                    </a:cubicBezTo>
                    <a:cubicBezTo>
                      <a:pt x="259" y="47"/>
                      <a:pt x="259" y="47"/>
                      <a:pt x="259" y="47"/>
                    </a:cubicBezTo>
                    <a:cubicBezTo>
                      <a:pt x="257" y="45"/>
                      <a:pt x="255" y="44"/>
                      <a:pt x="253" y="43"/>
                    </a:cubicBezTo>
                    <a:cubicBezTo>
                      <a:pt x="251" y="42"/>
                      <a:pt x="249" y="40"/>
                      <a:pt x="247" y="39"/>
                    </a:cubicBezTo>
                    <a:cubicBezTo>
                      <a:pt x="245" y="37"/>
                      <a:pt x="243" y="36"/>
                      <a:pt x="240" y="35"/>
                    </a:cubicBezTo>
                    <a:cubicBezTo>
                      <a:pt x="239" y="34"/>
                      <a:pt x="237" y="33"/>
                      <a:pt x="235" y="32"/>
                    </a:cubicBezTo>
                    <a:cubicBezTo>
                      <a:pt x="232" y="31"/>
                      <a:pt x="230" y="29"/>
                      <a:pt x="228" y="28"/>
                    </a:cubicBezTo>
                    <a:cubicBezTo>
                      <a:pt x="226" y="27"/>
                      <a:pt x="225" y="27"/>
                      <a:pt x="224" y="26"/>
                    </a:cubicBezTo>
                    <a:cubicBezTo>
                      <a:pt x="221" y="25"/>
                      <a:pt x="219" y="24"/>
                      <a:pt x="216" y="23"/>
                    </a:cubicBezTo>
                    <a:cubicBezTo>
                      <a:pt x="216" y="22"/>
                      <a:pt x="215" y="22"/>
                      <a:pt x="214" y="22"/>
                    </a:cubicBezTo>
                    <a:cubicBezTo>
                      <a:pt x="212" y="21"/>
                      <a:pt x="209" y="20"/>
                      <a:pt x="207" y="19"/>
                    </a:cubicBezTo>
                    <a:lnTo>
                      <a:pt x="206" y="18"/>
                    </a:lnTo>
                    <a:cubicBezTo>
                      <a:pt x="204" y="18"/>
                      <a:pt x="202" y="17"/>
                      <a:pt x="201" y="16"/>
                    </a:cubicBezTo>
                    <a:cubicBezTo>
                      <a:pt x="200" y="16"/>
                      <a:pt x="200" y="16"/>
                      <a:pt x="200" y="16"/>
                    </a:cubicBezTo>
                    <a:cubicBezTo>
                      <a:pt x="199" y="16"/>
                      <a:pt x="198" y="15"/>
                      <a:pt x="198" y="15"/>
                    </a:cubicBezTo>
                    <a:cubicBezTo>
                      <a:pt x="196" y="15"/>
                      <a:pt x="194" y="14"/>
                      <a:pt x="194" y="14"/>
                    </a:cubicBezTo>
                    <a:cubicBezTo>
                      <a:pt x="191" y="14"/>
                      <a:pt x="175" y="13"/>
                      <a:pt x="156" y="12"/>
                    </a:cubicBezTo>
                    <a:cubicBezTo>
                      <a:pt x="152" y="12"/>
                      <a:pt x="148" y="11"/>
                      <a:pt x="144" y="11"/>
                    </a:cubicBezTo>
                    <a:cubicBezTo>
                      <a:pt x="136" y="10"/>
                      <a:pt x="127" y="10"/>
                      <a:pt x="119" y="9"/>
                    </a:cubicBezTo>
                    <a:cubicBezTo>
                      <a:pt x="116" y="9"/>
                      <a:pt x="113" y="8"/>
                      <a:pt x="109" y="8"/>
                    </a:cubicBezTo>
                    <a:cubicBezTo>
                      <a:pt x="94" y="6"/>
                      <a:pt x="81" y="4"/>
                      <a:pt x="76" y="2"/>
                    </a:cubicBezTo>
                    <a:cubicBezTo>
                      <a:pt x="71" y="0"/>
                      <a:pt x="64" y="4"/>
                      <a:pt x="57" y="8"/>
                    </a:cubicBezTo>
                    <a:cubicBezTo>
                      <a:pt x="51" y="12"/>
                      <a:pt x="44" y="16"/>
                      <a:pt x="37" y="16"/>
                    </a:cubicBezTo>
                    <a:cubicBezTo>
                      <a:pt x="33" y="16"/>
                      <a:pt x="29" y="14"/>
                      <a:pt x="26" y="12"/>
                    </a:cubicBezTo>
                    <a:cubicBezTo>
                      <a:pt x="19" y="7"/>
                      <a:pt x="10" y="8"/>
                      <a:pt x="4" y="15"/>
                    </a:cubicBezTo>
                    <a:cubicBezTo>
                      <a:pt x="3" y="17"/>
                      <a:pt x="0" y="21"/>
                      <a:pt x="1" y="26"/>
                    </a:cubicBezTo>
                    <a:cubicBezTo>
                      <a:pt x="2" y="31"/>
                      <a:pt x="8" y="36"/>
                      <a:pt x="15" y="42"/>
                    </a:cubicBezTo>
                    <a:cubicBezTo>
                      <a:pt x="25" y="51"/>
                      <a:pt x="37" y="62"/>
                      <a:pt x="37" y="79"/>
                    </a:cubicBezTo>
                    <a:cubicBezTo>
                      <a:pt x="37" y="91"/>
                      <a:pt x="58" y="109"/>
                      <a:pt x="73" y="123"/>
                    </a:cubicBezTo>
                    <a:cubicBezTo>
                      <a:pt x="91" y="139"/>
                      <a:pt x="100" y="147"/>
                      <a:pt x="99" y="156"/>
                    </a:cubicBezTo>
                    <a:cubicBezTo>
                      <a:pt x="100" y="158"/>
                      <a:pt x="110" y="167"/>
                      <a:pt x="118" y="175"/>
                    </a:cubicBezTo>
                    <a:cubicBezTo>
                      <a:pt x="121" y="178"/>
                      <a:pt x="124" y="181"/>
                      <a:pt x="128" y="185"/>
                    </a:cubicBezTo>
                    <a:cubicBezTo>
                      <a:pt x="129" y="186"/>
                      <a:pt x="131" y="187"/>
                      <a:pt x="132" y="189"/>
                    </a:cubicBezTo>
                    <a:cubicBezTo>
                      <a:pt x="134" y="191"/>
                      <a:pt x="137" y="193"/>
                      <a:pt x="139" y="196"/>
                    </a:cubicBezTo>
                    <a:cubicBezTo>
                      <a:pt x="140" y="197"/>
                      <a:pt x="142" y="199"/>
                      <a:pt x="143" y="200"/>
                    </a:cubicBezTo>
                  </a:path>
                </a:pathLst>
              </a:custGeom>
              <a:grpFill/>
              <a:ln>
                <a:noFill/>
              </a:ln>
              <a:effectLst/>
            </p:spPr>
            <p:txBody>
              <a:bodyPr wrap="none" anchor="ctr"/>
              <a:lstStyle/>
              <a:p>
                <a:endParaRPr lang="en-US">
                  <a:latin typeface="Gudea" panose="02000000000000000000" pitchFamily="50" charset="0"/>
                </a:endParaRPr>
              </a:p>
            </p:txBody>
          </p:sp>
          <p:sp>
            <p:nvSpPr>
              <p:cNvPr id="101" name="Freeform 94">
                <a:extLst>
                  <a:ext uri="{FF2B5EF4-FFF2-40B4-BE49-F238E27FC236}">
                    <a16:creationId xmlns:a16="http://schemas.microsoft.com/office/drawing/2014/main" id="{ADB22FDD-B4DE-4C26-99D0-0C913A289D75}"/>
                  </a:ext>
                </a:extLst>
              </p:cNvPr>
              <p:cNvSpPr>
                <a:spLocks noChangeArrowheads="1"/>
              </p:cNvSpPr>
              <p:nvPr/>
            </p:nvSpPr>
            <p:spPr bwMode="auto">
              <a:xfrm>
                <a:off x="6188074" y="2624791"/>
                <a:ext cx="167234" cy="142804"/>
              </a:xfrm>
              <a:custGeom>
                <a:avLst/>
                <a:gdLst>
                  <a:gd name="T0" fmla="*/ 17 w 394"/>
                  <a:gd name="T1" fmla="*/ 130 h 333"/>
                  <a:gd name="T2" fmla="*/ 138 w 394"/>
                  <a:gd name="T3" fmla="*/ 264 h 333"/>
                  <a:gd name="T4" fmla="*/ 201 w 394"/>
                  <a:gd name="T5" fmla="*/ 300 h 333"/>
                  <a:gd name="T6" fmla="*/ 271 w 394"/>
                  <a:gd name="T7" fmla="*/ 332 h 333"/>
                  <a:gd name="T8" fmla="*/ 224 w 394"/>
                  <a:gd name="T9" fmla="*/ 278 h 333"/>
                  <a:gd name="T10" fmla="*/ 162 w 394"/>
                  <a:gd name="T11" fmla="*/ 203 h 333"/>
                  <a:gd name="T12" fmla="*/ 127 w 394"/>
                  <a:gd name="T13" fmla="*/ 152 h 333"/>
                  <a:gd name="T14" fmla="*/ 170 w 394"/>
                  <a:gd name="T15" fmla="*/ 126 h 333"/>
                  <a:gd name="T16" fmla="*/ 217 w 394"/>
                  <a:gd name="T17" fmla="*/ 115 h 333"/>
                  <a:gd name="T18" fmla="*/ 393 w 394"/>
                  <a:gd name="T19" fmla="*/ 155 h 333"/>
                  <a:gd name="T20" fmla="*/ 387 w 394"/>
                  <a:gd name="T21" fmla="*/ 129 h 333"/>
                  <a:gd name="T22" fmla="*/ 365 w 394"/>
                  <a:gd name="T23" fmla="*/ 97 h 333"/>
                  <a:gd name="T24" fmla="*/ 358 w 394"/>
                  <a:gd name="T25" fmla="*/ 88 h 333"/>
                  <a:gd name="T26" fmla="*/ 353 w 394"/>
                  <a:gd name="T27" fmla="*/ 76 h 333"/>
                  <a:gd name="T28" fmla="*/ 349 w 394"/>
                  <a:gd name="T29" fmla="*/ 59 h 333"/>
                  <a:gd name="T30" fmla="*/ 349 w 394"/>
                  <a:gd name="T31" fmla="*/ 58 h 333"/>
                  <a:gd name="T32" fmla="*/ 329 w 394"/>
                  <a:gd name="T33" fmla="*/ 64 h 333"/>
                  <a:gd name="T34" fmla="*/ 245 w 394"/>
                  <a:gd name="T35" fmla="*/ 44 h 333"/>
                  <a:gd name="T36" fmla="*/ 240 w 394"/>
                  <a:gd name="T37" fmla="*/ 38 h 333"/>
                  <a:gd name="T38" fmla="*/ 234 w 394"/>
                  <a:gd name="T39" fmla="*/ 33 h 333"/>
                  <a:gd name="T40" fmla="*/ 227 w 394"/>
                  <a:gd name="T41" fmla="*/ 28 h 333"/>
                  <a:gd name="T42" fmla="*/ 220 w 394"/>
                  <a:gd name="T43" fmla="*/ 22 h 333"/>
                  <a:gd name="T44" fmla="*/ 211 w 394"/>
                  <a:gd name="T45" fmla="*/ 16 h 333"/>
                  <a:gd name="T46" fmla="*/ 202 w 394"/>
                  <a:gd name="T47" fmla="*/ 9 h 333"/>
                  <a:gd name="T48" fmla="*/ 191 w 394"/>
                  <a:gd name="T49" fmla="*/ 3 h 333"/>
                  <a:gd name="T50" fmla="*/ 187 w 394"/>
                  <a:gd name="T51" fmla="*/ 0 h 333"/>
                  <a:gd name="T52" fmla="*/ 183 w 394"/>
                  <a:gd name="T53" fmla="*/ 3 h 333"/>
                  <a:gd name="T54" fmla="*/ 177 w 394"/>
                  <a:gd name="T55" fmla="*/ 9 h 333"/>
                  <a:gd name="T56" fmla="*/ 155 w 394"/>
                  <a:gd name="T57" fmla="*/ 24 h 333"/>
                  <a:gd name="T58" fmla="*/ 148 w 394"/>
                  <a:gd name="T59" fmla="*/ 27 h 333"/>
                  <a:gd name="T60" fmla="*/ 141 w 394"/>
                  <a:gd name="T61" fmla="*/ 29 h 333"/>
                  <a:gd name="T62" fmla="*/ 137 w 394"/>
                  <a:gd name="T63" fmla="*/ 43 h 333"/>
                  <a:gd name="T64" fmla="*/ 100 w 394"/>
                  <a:gd name="T65" fmla="*/ 96 h 333"/>
                  <a:gd name="T66" fmla="*/ 72 w 394"/>
                  <a:gd name="T67" fmla="*/ 101 h 333"/>
                  <a:gd name="T68" fmla="*/ 45 w 394"/>
                  <a:gd name="T69" fmla="*/ 100 h 333"/>
                  <a:gd name="T70" fmla="*/ 40 w 394"/>
                  <a:gd name="T71" fmla="*/ 101 h 333"/>
                  <a:gd name="T72" fmla="*/ 34 w 394"/>
                  <a:gd name="T73" fmla="*/ 102 h 333"/>
                  <a:gd name="T74" fmla="*/ 27 w 394"/>
                  <a:gd name="T75" fmla="*/ 104 h 333"/>
                  <a:gd name="T76" fmla="*/ 19 w 394"/>
                  <a:gd name="T77" fmla="*/ 105 h 333"/>
                  <a:gd name="T78" fmla="*/ 11 w 394"/>
                  <a:gd name="T79" fmla="*/ 107 h 333"/>
                  <a:gd name="T80" fmla="*/ 4 w 394"/>
                  <a:gd name="T81" fmla="*/ 108 h 333"/>
                  <a:gd name="T82" fmla="*/ 0 w 394"/>
                  <a:gd name="T83" fmla="*/ 108 h 333"/>
                  <a:gd name="T84" fmla="*/ 7 w 394"/>
                  <a:gd name="T85" fmla="*/ 13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 h="333">
                    <a:moveTo>
                      <a:pt x="7" y="130"/>
                    </a:moveTo>
                    <a:lnTo>
                      <a:pt x="17" y="130"/>
                    </a:lnTo>
                    <a:cubicBezTo>
                      <a:pt x="33" y="130"/>
                      <a:pt x="71" y="130"/>
                      <a:pt x="72" y="160"/>
                    </a:cubicBezTo>
                    <a:cubicBezTo>
                      <a:pt x="73" y="182"/>
                      <a:pt x="112" y="234"/>
                      <a:pt x="138" y="264"/>
                    </a:cubicBezTo>
                    <a:cubicBezTo>
                      <a:pt x="146" y="272"/>
                      <a:pt x="159" y="276"/>
                      <a:pt x="171" y="280"/>
                    </a:cubicBezTo>
                    <a:cubicBezTo>
                      <a:pt x="185" y="283"/>
                      <a:pt x="199" y="287"/>
                      <a:pt x="201" y="300"/>
                    </a:cubicBezTo>
                    <a:cubicBezTo>
                      <a:pt x="202" y="312"/>
                      <a:pt x="227" y="327"/>
                      <a:pt x="261" y="330"/>
                    </a:cubicBezTo>
                    <a:cubicBezTo>
                      <a:pt x="264" y="330"/>
                      <a:pt x="267" y="330"/>
                      <a:pt x="271" y="332"/>
                    </a:cubicBezTo>
                    <a:cubicBezTo>
                      <a:pt x="263" y="323"/>
                      <a:pt x="254" y="314"/>
                      <a:pt x="246" y="307"/>
                    </a:cubicBezTo>
                    <a:cubicBezTo>
                      <a:pt x="232" y="294"/>
                      <a:pt x="223" y="286"/>
                      <a:pt x="224" y="278"/>
                    </a:cubicBezTo>
                    <a:cubicBezTo>
                      <a:pt x="224" y="275"/>
                      <a:pt x="211" y="263"/>
                      <a:pt x="202" y="255"/>
                    </a:cubicBezTo>
                    <a:cubicBezTo>
                      <a:pt x="183" y="239"/>
                      <a:pt x="162" y="220"/>
                      <a:pt x="162" y="203"/>
                    </a:cubicBezTo>
                    <a:cubicBezTo>
                      <a:pt x="162" y="191"/>
                      <a:pt x="153" y="183"/>
                      <a:pt x="144" y="175"/>
                    </a:cubicBezTo>
                    <a:cubicBezTo>
                      <a:pt x="136" y="168"/>
                      <a:pt x="129" y="161"/>
                      <a:pt x="127" y="152"/>
                    </a:cubicBezTo>
                    <a:cubicBezTo>
                      <a:pt x="125" y="145"/>
                      <a:pt x="127" y="137"/>
                      <a:pt x="132" y="131"/>
                    </a:cubicBezTo>
                    <a:cubicBezTo>
                      <a:pt x="141" y="120"/>
                      <a:pt x="159" y="117"/>
                      <a:pt x="170" y="126"/>
                    </a:cubicBezTo>
                    <a:cubicBezTo>
                      <a:pt x="175" y="130"/>
                      <a:pt x="181" y="126"/>
                      <a:pt x="188" y="122"/>
                    </a:cubicBezTo>
                    <a:cubicBezTo>
                      <a:pt x="197" y="116"/>
                      <a:pt x="208" y="111"/>
                      <a:pt x="217" y="115"/>
                    </a:cubicBezTo>
                    <a:cubicBezTo>
                      <a:pt x="229" y="120"/>
                      <a:pt x="293" y="125"/>
                      <a:pt x="333" y="126"/>
                    </a:cubicBezTo>
                    <a:cubicBezTo>
                      <a:pt x="336" y="127"/>
                      <a:pt x="361" y="134"/>
                      <a:pt x="393" y="155"/>
                    </a:cubicBezTo>
                    <a:cubicBezTo>
                      <a:pt x="393" y="154"/>
                      <a:pt x="393" y="154"/>
                      <a:pt x="393" y="153"/>
                    </a:cubicBezTo>
                    <a:cubicBezTo>
                      <a:pt x="389" y="145"/>
                      <a:pt x="388" y="137"/>
                      <a:pt x="387" y="129"/>
                    </a:cubicBezTo>
                    <a:cubicBezTo>
                      <a:pt x="386" y="114"/>
                      <a:pt x="384" y="106"/>
                      <a:pt x="372" y="102"/>
                    </a:cubicBezTo>
                    <a:cubicBezTo>
                      <a:pt x="369" y="101"/>
                      <a:pt x="367" y="99"/>
                      <a:pt x="365" y="97"/>
                    </a:cubicBezTo>
                    <a:cubicBezTo>
                      <a:pt x="364" y="97"/>
                      <a:pt x="364" y="97"/>
                      <a:pt x="364" y="96"/>
                    </a:cubicBezTo>
                    <a:cubicBezTo>
                      <a:pt x="362" y="94"/>
                      <a:pt x="360" y="92"/>
                      <a:pt x="358" y="88"/>
                    </a:cubicBezTo>
                    <a:cubicBezTo>
                      <a:pt x="358" y="88"/>
                      <a:pt x="358" y="87"/>
                      <a:pt x="357" y="87"/>
                    </a:cubicBezTo>
                    <a:cubicBezTo>
                      <a:pt x="356" y="84"/>
                      <a:pt x="354" y="80"/>
                      <a:pt x="353" y="76"/>
                    </a:cubicBezTo>
                    <a:cubicBezTo>
                      <a:pt x="353" y="75"/>
                      <a:pt x="353" y="74"/>
                      <a:pt x="352" y="73"/>
                    </a:cubicBezTo>
                    <a:cubicBezTo>
                      <a:pt x="351" y="69"/>
                      <a:pt x="350" y="64"/>
                      <a:pt x="349" y="59"/>
                    </a:cubicBezTo>
                    <a:lnTo>
                      <a:pt x="349" y="58"/>
                    </a:lnTo>
                    <a:lnTo>
                      <a:pt x="349" y="58"/>
                    </a:lnTo>
                    <a:cubicBezTo>
                      <a:pt x="341" y="60"/>
                      <a:pt x="334" y="62"/>
                      <a:pt x="330" y="63"/>
                    </a:cubicBezTo>
                    <a:lnTo>
                      <a:pt x="329" y="64"/>
                    </a:lnTo>
                    <a:cubicBezTo>
                      <a:pt x="323" y="65"/>
                      <a:pt x="315" y="66"/>
                      <a:pt x="307" y="66"/>
                    </a:cubicBezTo>
                    <a:cubicBezTo>
                      <a:pt x="296" y="66"/>
                      <a:pt x="260" y="64"/>
                      <a:pt x="245" y="44"/>
                    </a:cubicBezTo>
                    <a:cubicBezTo>
                      <a:pt x="244" y="42"/>
                      <a:pt x="243" y="41"/>
                      <a:pt x="241" y="40"/>
                    </a:cubicBezTo>
                    <a:cubicBezTo>
                      <a:pt x="241" y="39"/>
                      <a:pt x="240" y="39"/>
                      <a:pt x="240" y="38"/>
                    </a:cubicBezTo>
                    <a:cubicBezTo>
                      <a:pt x="239" y="37"/>
                      <a:pt x="238" y="36"/>
                      <a:pt x="237" y="35"/>
                    </a:cubicBezTo>
                    <a:cubicBezTo>
                      <a:pt x="236" y="34"/>
                      <a:pt x="235" y="34"/>
                      <a:pt x="234" y="33"/>
                    </a:cubicBezTo>
                    <a:cubicBezTo>
                      <a:pt x="233" y="32"/>
                      <a:pt x="232" y="31"/>
                      <a:pt x="231" y="30"/>
                    </a:cubicBezTo>
                    <a:cubicBezTo>
                      <a:pt x="230" y="29"/>
                      <a:pt x="229" y="28"/>
                      <a:pt x="227" y="28"/>
                    </a:cubicBezTo>
                    <a:cubicBezTo>
                      <a:pt x="226" y="27"/>
                      <a:pt x="225" y="26"/>
                      <a:pt x="223" y="24"/>
                    </a:cubicBezTo>
                    <a:cubicBezTo>
                      <a:pt x="222" y="24"/>
                      <a:pt x="221" y="23"/>
                      <a:pt x="220" y="22"/>
                    </a:cubicBezTo>
                    <a:cubicBezTo>
                      <a:pt x="218" y="21"/>
                      <a:pt x="217" y="20"/>
                      <a:pt x="215" y="19"/>
                    </a:cubicBezTo>
                    <a:cubicBezTo>
                      <a:pt x="214" y="18"/>
                      <a:pt x="213" y="17"/>
                      <a:pt x="211" y="16"/>
                    </a:cubicBezTo>
                    <a:cubicBezTo>
                      <a:pt x="209" y="15"/>
                      <a:pt x="208" y="13"/>
                      <a:pt x="206" y="12"/>
                    </a:cubicBezTo>
                    <a:cubicBezTo>
                      <a:pt x="205" y="11"/>
                      <a:pt x="203" y="10"/>
                      <a:pt x="202" y="9"/>
                    </a:cubicBezTo>
                    <a:cubicBezTo>
                      <a:pt x="200" y="8"/>
                      <a:pt x="198" y="7"/>
                      <a:pt x="196" y="6"/>
                    </a:cubicBezTo>
                    <a:cubicBezTo>
                      <a:pt x="194" y="5"/>
                      <a:pt x="193" y="4"/>
                      <a:pt x="191" y="3"/>
                    </a:cubicBezTo>
                    <a:cubicBezTo>
                      <a:pt x="190" y="2"/>
                      <a:pt x="188" y="1"/>
                      <a:pt x="187" y="0"/>
                    </a:cubicBezTo>
                    <a:lnTo>
                      <a:pt x="187" y="0"/>
                    </a:lnTo>
                    <a:cubicBezTo>
                      <a:pt x="186" y="1"/>
                      <a:pt x="185" y="2"/>
                      <a:pt x="184" y="2"/>
                    </a:cubicBezTo>
                    <a:cubicBezTo>
                      <a:pt x="184" y="3"/>
                      <a:pt x="183" y="3"/>
                      <a:pt x="183" y="3"/>
                    </a:cubicBezTo>
                    <a:cubicBezTo>
                      <a:pt x="181" y="5"/>
                      <a:pt x="180" y="6"/>
                      <a:pt x="178" y="8"/>
                    </a:cubicBezTo>
                    <a:cubicBezTo>
                      <a:pt x="178" y="8"/>
                      <a:pt x="177" y="8"/>
                      <a:pt x="177" y="9"/>
                    </a:cubicBezTo>
                    <a:cubicBezTo>
                      <a:pt x="173" y="11"/>
                      <a:pt x="169" y="14"/>
                      <a:pt x="166" y="17"/>
                    </a:cubicBezTo>
                    <a:cubicBezTo>
                      <a:pt x="162" y="19"/>
                      <a:pt x="158" y="22"/>
                      <a:pt x="155" y="24"/>
                    </a:cubicBezTo>
                    <a:lnTo>
                      <a:pt x="154" y="24"/>
                    </a:lnTo>
                    <a:cubicBezTo>
                      <a:pt x="152" y="25"/>
                      <a:pt x="150" y="26"/>
                      <a:pt x="148" y="27"/>
                    </a:cubicBezTo>
                    <a:lnTo>
                      <a:pt x="147" y="28"/>
                    </a:lnTo>
                    <a:cubicBezTo>
                      <a:pt x="145" y="28"/>
                      <a:pt x="143" y="29"/>
                      <a:pt x="141" y="29"/>
                    </a:cubicBezTo>
                    <a:cubicBezTo>
                      <a:pt x="140" y="30"/>
                      <a:pt x="138" y="35"/>
                      <a:pt x="138" y="39"/>
                    </a:cubicBezTo>
                    <a:cubicBezTo>
                      <a:pt x="137" y="41"/>
                      <a:pt x="137" y="42"/>
                      <a:pt x="137" y="43"/>
                    </a:cubicBezTo>
                    <a:cubicBezTo>
                      <a:pt x="136" y="53"/>
                      <a:pt x="134" y="67"/>
                      <a:pt x="122" y="67"/>
                    </a:cubicBezTo>
                    <a:cubicBezTo>
                      <a:pt x="114" y="67"/>
                      <a:pt x="105" y="82"/>
                      <a:pt x="100" y="96"/>
                    </a:cubicBezTo>
                    <a:cubicBezTo>
                      <a:pt x="100" y="99"/>
                      <a:pt x="97" y="104"/>
                      <a:pt x="88" y="104"/>
                    </a:cubicBezTo>
                    <a:cubicBezTo>
                      <a:pt x="84" y="104"/>
                      <a:pt x="78" y="102"/>
                      <a:pt x="72" y="101"/>
                    </a:cubicBezTo>
                    <a:cubicBezTo>
                      <a:pt x="63" y="99"/>
                      <a:pt x="54" y="97"/>
                      <a:pt x="50" y="98"/>
                    </a:cubicBezTo>
                    <a:cubicBezTo>
                      <a:pt x="48" y="99"/>
                      <a:pt x="47" y="99"/>
                      <a:pt x="45" y="100"/>
                    </a:cubicBezTo>
                    <a:cubicBezTo>
                      <a:pt x="45" y="100"/>
                      <a:pt x="45" y="100"/>
                      <a:pt x="44" y="100"/>
                    </a:cubicBezTo>
                    <a:cubicBezTo>
                      <a:pt x="43" y="100"/>
                      <a:pt x="42" y="101"/>
                      <a:pt x="40" y="101"/>
                    </a:cubicBezTo>
                    <a:cubicBezTo>
                      <a:pt x="40" y="101"/>
                      <a:pt x="39" y="101"/>
                      <a:pt x="38" y="101"/>
                    </a:cubicBezTo>
                    <a:cubicBezTo>
                      <a:pt x="37" y="102"/>
                      <a:pt x="35" y="102"/>
                      <a:pt x="34" y="102"/>
                    </a:cubicBezTo>
                    <a:cubicBezTo>
                      <a:pt x="33" y="103"/>
                      <a:pt x="32" y="103"/>
                      <a:pt x="32" y="103"/>
                    </a:cubicBezTo>
                    <a:cubicBezTo>
                      <a:pt x="30" y="103"/>
                      <a:pt x="28" y="104"/>
                      <a:pt x="27" y="104"/>
                    </a:cubicBezTo>
                    <a:cubicBezTo>
                      <a:pt x="26" y="104"/>
                      <a:pt x="25" y="104"/>
                      <a:pt x="25" y="104"/>
                    </a:cubicBezTo>
                    <a:cubicBezTo>
                      <a:pt x="23" y="105"/>
                      <a:pt x="21" y="105"/>
                      <a:pt x="19" y="105"/>
                    </a:cubicBezTo>
                    <a:cubicBezTo>
                      <a:pt x="18" y="105"/>
                      <a:pt x="18" y="105"/>
                      <a:pt x="17" y="106"/>
                    </a:cubicBezTo>
                    <a:cubicBezTo>
                      <a:pt x="15" y="106"/>
                      <a:pt x="13" y="106"/>
                      <a:pt x="11" y="107"/>
                    </a:cubicBezTo>
                    <a:cubicBezTo>
                      <a:pt x="11" y="107"/>
                      <a:pt x="10" y="107"/>
                      <a:pt x="9" y="107"/>
                    </a:cubicBezTo>
                    <a:cubicBezTo>
                      <a:pt x="7" y="107"/>
                      <a:pt x="6" y="107"/>
                      <a:pt x="4" y="108"/>
                    </a:cubicBezTo>
                    <a:cubicBezTo>
                      <a:pt x="3" y="108"/>
                      <a:pt x="2" y="108"/>
                      <a:pt x="1" y="108"/>
                    </a:cubicBezTo>
                    <a:cubicBezTo>
                      <a:pt x="1" y="108"/>
                      <a:pt x="1" y="108"/>
                      <a:pt x="0" y="108"/>
                    </a:cubicBezTo>
                    <a:cubicBezTo>
                      <a:pt x="0" y="109"/>
                      <a:pt x="1" y="110"/>
                      <a:pt x="1" y="111"/>
                    </a:cubicBezTo>
                    <a:cubicBezTo>
                      <a:pt x="2" y="125"/>
                      <a:pt x="3" y="130"/>
                      <a:pt x="7" y="130"/>
                    </a:cubicBezTo>
                  </a:path>
                </a:pathLst>
              </a:custGeom>
              <a:grpFill/>
              <a:ln>
                <a:noFill/>
              </a:ln>
              <a:effectLst/>
            </p:spPr>
            <p:txBody>
              <a:bodyPr wrap="none" anchor="ctr"/>
              <a:lstStyle/>
              <a:p>
                <a:endParaRPr lang="en-US">
                  <a:latin typeface="Gudea" panose="02000000000000000000" pitchFamily="50" charset="0"/>
                </a:endParaRPr>
              </a:p>
            </p:txBody>
          </p:sp>
          <p:sp>
            <p:nvSpPr>
              <p:cNvPr id="102" name="Freeform 95">
                <a:extLst>
                  <a:ext uri="{FF2B5EF4-FFF2-40B4-BE49-F238E27FC236}">
                    <a16:creationId xmlns:a16="http://schemas.microsoft.com/office/drawing/2014/main" id="{E519E5ED-9041-4D6C-A8D6-389249EFDC91}"/>
                  </a:ext>
                </a:extLst>
              </p:cNvPr>
              <p:cNvSpPr>
                <a:spLocks noChangeArrowheads="1"/>
              </p:cNvSpPr>
              <p:nvPr/>
            </p:nvSpPr>
            <p:spPr bwMode="auto">
              <a:xfrm>
                <a:off x="6357186" y="2782626"/>
                <a:ext cx="52612" cy="112740"/>
              </a:xfrm>
              <a:custGeom>
                <a:avLst/>
                <a:gdLst>
                  <a:gd name="T0" fmla="*/ 91 w 125"/>
                  <a:gd name="T1" fmla="*/ 219 h 266"/>
                  <a:gd name="T2" fmla="*/ 99 w 125"/>
                  <a:gd name="T3" fmla="*/ 200 h 266"/>
                  <a:gd name="T4" fmla="*/ 108 w 125"/>
                  <a:gd name="T5" fmla="*/ 190 h 266"/>
                  <a:gd name="T6" fmla="*/ 112 w 125"/>
                  <a:gd name="T7" fmla="*/ 184 h 266"/>
                  <a:gd name="T8" fmla="*/ 115 w 125"/>
                  <a:gd name="T9" fmla="*/ 178 h 266"/>
                  <a:gd name="T10" fmla="*/ 119 w 125"/>
                  <a:gd name="T11" fmla="*/ 172 h 266"/>
                  <a:gd name="T12" fmla="*/ 121 w 125"/>
                  <a:gd name="T13" fmla="*/ 167 h 266"/>
                  <a:gd name="T14" fmla="*/ 123 w 125"/>
                  <a:gd name="T15" fmla="*/ 163 h 266"/>
                  <a:gd name="T16" fmla="*/ 124 w 125"/>
                  <a:gd name="T17" fmla="*/ 160 h 266"/>
                  <a:gd name="T18" fmla="*/ 120 w 125"/>
                  <a:gd name="T19" fmla="*/ 156 h 266"/>
                  <a:gd name="T20" fmla="*/ 104 w 125"/>
                  <a:gd name="T21" fmla="*/ 143 h 266"/>
                  <a:gd name="T22" fmla="*/ 92 w 125"/>
                  <a:gd name="T23" fmla="*/ 130 h 266"/>
                  <a:gd name="T24" fmla="*/ 82 w 125"/>
                  <a:gd name="T25" fmla="*/ 112 h 266"/>
                  <a:gd name="T26" fmla="*/ 80 w 125"/>
                  <a:gd name="T27" fmla="*/ 101 h 266"/>
                  <a:gd name="T28" fmla="*/ 80 w 125"/>
                  <a:gd name="T29" fmla="*/ 91 h 266"/>
                  <a:gd name="T30" fmla="*/ 81 w 125"/>
                  <a:gd name="T31" fmla="*/ 80 h 266"/>
                  <a:gd name="T32" fmla="*/ 82 w 125"/>
                  <a:gd name="T33" fmla="*/ 69 h 266"/>
                  <a:gd name="T34" fmla="*/ 84 w 125"/>
                  <a:gd name="T35" fmla="*/ 58 h 266"/>
                  <a:gd name="T36" fmla="*/ 86 w 125"/>
                  <a:gd name="T37" fmla="*/ 47 h 266"/>
                  <a:gd name="T38" fmla="*/ 88 w 125"/>
                  <a:gd name="T39" fmla="*/ 37 h 266"/>
                  <a:gd name="T40" fmla="*/ 68 w 125"/>
                  <a:gd name="T41" fmla="*/ 19 h 266"/>
                  <a:gd name="T42" fmla="*/ 59 w 125"/>
                  <a:gd name="T43" fmla="*/ 14 h 266"/>
                  <a:gd name="T44" fmla="*/ 48 w 125"/>
                  <a:gd name="T45" fmla="*/ 8 h 266"/>
                  <a:gd name="T46" fmla="*/ 39 w 125"/>
                  <a:gd name="T47" fmla="*/ 3 h 266"/>
                  <a:gd name="T48" fmla="*/ 34 w 125"/>
                  <a:gd name="T49" fmla="*/ 1 h 266"/>
                  <a:gd name="T50" fmla="*/ 29 w 125"/>
                  <a:gd name="T51" fmla="*/ 1 h 266"/>
                  <a:gd name="T52" fmla="*/ 8 w 125"/>
                  <a:gd name="T53" fmla="*/ 24 h 266"/>
                  <a:gd name="T54" fmla="*/ 4 w 125"/>
                  <a:gd name="T55" fmla="*/ 33 h 266"/>
                  <a:gd name="T56" fmla="*/ 1 w 125"/>
                  <a:gd name="T57" fmla="*/ 43 h 266"/>
                  <a:gd name="T58" fmla="*/ 30 w 125"/>
                  <a:gd name="T59" fmla="*/ 75 h 266"/>
                  <a:gd name="T60" fmla="*/ 2 w 125"/>
                  <a:gd name="T61" fmla="*/ 166 h 266"/>
                  <a:gd name="T62" fmla="*/ 41 w 125"/>
                  <a:gd name="T63" fmla="*/ 239 h 266"/>
                  <a:gd name="T64" fmla="*/ 60 w 125"/>
                  <a:gd name="T65" fmla="*/ 26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266">
                    <a:moveTo>
                      <a:pt x="84" y="227"/>
                    </a:moveTo>
                    <a:cubicBezTo>
                      <a:pt x="89" y="226"/>
                      <a:pt x="89" y="225"/>
                      <a:pt x="91" y="219"/>
                    </a:cubicBezTo>
                    <a:cubicBezTo>
                      <a:pt x="91" y="217"/>
                      <a:pt x="91" y="216"/>
                      <a:pt x="91" y="214"/>
                    </a:cubicBezTo>
                    <a:cubicBezTo>
                      <a:pt x="92" y="210"/>
                      <a:pt x="94" y="205"/>
                      <a:pt x="99" y="200"/>
                    </a:cubicBezTo>
                    <a:cubicBezTo>
                      <a:pt x="102" y="198"/>
                      <a:pt x="104" y="195"/>
                      <a:pt x="106" y="192"/>
                    </a:cubicBezTo>
                    <a:cubicBezTo>
                      <a:pt x="107" y="191"/>
                      <a:pt x="107" y="190"/>
                      <a:pt x="108" y="190"/>
                    </a:cubicBezTo>
                    <a:cubicBezTo>
                      <a:pt x="109" y="189"/>
                      <a:pt x="109" y="187"/>
                      <a:pt x="110" y="186"/>
                    </a:cubicBezTo>
                    <a:cubicBezTo>
                      <a:pt x="111" y="185"/>
                      <a:pt x="111" y="185"/>
                      <a:pt x="112" y="184"/>
                    </a:cubicBezTo>
                    <a:cubicBezTo>
                      <a:pt x="113" y="183"/>
                      <a:pt x="113" y="182"/>
                      <a:pt x="114" y="180"/>
                    </a:cubicBezTo>
                    <a:cubicBezTo>
                      <a:pt x="114" y="180"/>
                      <a:pt x="115" y="179"/>
                      <a:pt x="115" y="178"/>
                    </a:cubicBezTo>
                    <a:cubicBezTo>
                      <a:pt x="116" y="177"/>
                      <a:pt x="117" y="176"/>
                      <a:pt x="117" y="175"/>
                    </a:cubicBezTo>
                    <a:cubicBezTo>
                      <a:pt x="118" y="174"/>
                      <a:pt x="118" y="173"/>
                      <a:pt x="119" y="172"/>
                    </a:cubicBezTo>
                    <a:cubicBezTo>
                      <a:pt x="119" y="171"/>
                      <a:pt x="120" y="170"/>
                      <a:pt x="120" y="169"/>
                    </a:cubicBezTo>
                    <a:cubicBezTo>
                      <a:pt x="121" y="169"/>
                      <a:pt x="121" y="168"/>
                      <a:pt x="121" y="167"/>
                    </a:cubicBezTo>
                    <a:cubicBezTo>
                      <a:pt x="122" y="166"/>
                      <a:pt x="122" y="166"/>
                      <a:pt x="123" y="165"/>
                    </a:cubicBezTo>
                    <a:cubicBezTo>
                      <a:pt x="123" y="164"/>
                      <a:pt x="123" y="163"/>
                      <a:pt x="123" y="163"/>
                    </a:cubicBezTo>
                    <a:cubicBezTo>
                      <a:pt x="124" y="162"/>
                      <a:pt x="124" y="162"/>
                      <a:pt x="124" y="161"/>
                    </a:cubicBezTo>
                    <a:lnTo>
                      <a:pt x="124" y="160"/>
                    </a:lnTo>
                    <a:lnTo>
                      <a:pt x="124" y="160"/>
                    </a:lnTo>
                    <a:cubicBezTo>
                      <a:pt x="123" y="158"/>
                      <a:pt x="121" y="157"/>
                      <a:pt x="120" y="156"/>
                    </a:cubicBezTo>
                    <a:cubicBezTo>
                      <a:pt x="117" y="154"/>
                      <a:pt x="114" y="152"/>
                      <a:pt x="112" y="150"/>
                    </a:cubicBezTo>
                    <a:cubicBezTo>
                      <a:pt x="109" y="148"/>
                      <a:pt x="107" y="145"/>
                      <a:pt x="104" y="143"/>
                    </a:cubicBezTo>
                    <a:cubicBezTo>
                      <a:pt x="102" y="141"/>
                      <a:pt x="100" y="140"/>
                      <a:pt x="98" y="138"/>
                    </a:cubicBezTo>
                    <a:cubicBezTo>
                      <a:pt x="96" y="136"/>
                      <a:pt x="94" y="133"/>
                      <a:pt x="92" y="130"/>
                    </a:cubicBezTo>
                    <a:cubicBezTo>
                      <a:pt x="91" y="129"/>
                      <a:pt x="89" y="127"/>
                      <a:pt x="89" y="126"/>
                    </a:cubicBezTo>
                    <a:cubicBezTo>
                      <a:pt x="86" y="122"/>
                      <a:pt x="84" y="117"/>
                      <a:pt x="82" y="112"/>
                    </a:cubicBezTo>
                    <a:cubicBezTo>
                      <a:pt x="82" y="110"/>
                      <a:pt x="81" y="107"/>
                      <a:pt x="81" y="104"/>
                    </a:cubicBezTo>
                    <a:cubicBezTo>
                      <a:pt x="81" y="103"/>
                      <a:pt x="80" y="102"/>
                      <a:pt x="80" y="101"/>
                    </a:cubicBezTo>
                    <a:cubicBezTo>
                      <a:pt x="80" y="99"/>
                      <a:pt x="80" y="97"/>
                      <a:pt x="80" y="95"/>
                    </a:cubicBezTo>
                    <a:cubicBezTo>
                      <a:pt x="80" y="94"/>
                      <a:pt x="80" y="92"/>
                      <a:pt x="80" y="91"/>
                    </a:cubicBezTo>
                    <a:cubicBezTo>
                      <a:pt x="80" y="89"/>
                      <a:pt x="80" y="87"/>
                      <a:pt x="80" y="85"/>
                    </a:cubicBezTo>
                    <a:cubicBezTo>
                      <a:pt x="80" y="83"/>
                      <a:pt x="80" y="82"/>
                      <a:pt x="81" y="80"/>
                    </a:cubicBezTo>
                    <a:cubicBezTo>
                      <a:pt x="81" y="78"/>
                      <a:pt x="81" y="76"/>
                      <a:pt x="81" y="74"/>
                    </a:cubicBezTo>
                    <a:cubicBezTo>
                      <a:pt x="81" y="72"/>
                      <a:pt x="82" y="71"/>
                      <a:pt x="82" y="69"/>
                    </a:cubicBezTo>
                    <a:cubicBezTo>
                      <a:pt x="82" y="67"/>
                      <a:pt x="82" y="65"/>
                      <a:pt x="83" y="63"/>
                    </a:cubicBezTo>
                    <a:cubicBezTo>
                      <a:pt x="83" y="62"/>
                      <a:pt x="83" y="60"/>
                      <a:pt x="84" y="58"/>
                    </a:cubicBezTo>
                    <a:cubicBezTo>
                      <a:pt x="84" y="56"/>
                      <a:pt x="84" y="54"/>
                      <a:pt x="85" y="52"/>
                    </a:cubicBezTo>
                    <a:cubicBezTo>
                      <a:pt x="85" y="51"/>
                      <a:pt x="85" y="49"/>
                      <a:pt x="86" y="47"/>
                    </a:cubicBezTo>
                    <a:cubicBezTo>
                      <a:pt x="86" y="45"/>
                      <a:pt x="87" y="43"/>
                      <a:pt x="87" y="42"/>
                    </a:cubicBezTo>
                    <a:cubicBezTo>
                      <a:pt x="88" y="40"/>
                      <a:pt x="88" y="39"/>
                      <a:pt x="88" y="37"/>
                    </a:cubicBezTo>
                    <a:cubicBezTo>
                      <a:pt x="89" y="36"/>
                      <a:pt x="89" y="35"/>
                      <a:pt x="89" y="34"/>
                    </a:cubicBezTo>
                    <a:cubicBezTo>
                      <a:pt x="83" y="29"/>
                      <a:pt x="75" y="24"/>
                      <a:pt x="68" y="19"/>
                    </a:cubicBezTo>
                    <a:cubicBezTo>
                      <a:pt x="65" y="18"/>
                      <a:pt x="62" y="16"/>
                      <a:pt x="59" y="14"/>
                    </a:cubicBezTo>
                    <a:lnTo>
                      <a:pt x="59" y="14"/>
                    </a:lnTo>
                    <a:cubicBezTo>
                      <a:pt x="56" y="12"/>
                      <a:pt x="53" y="10"/>
                      <a:pt x="50" y="9"/>
                    </a:cubicBezTo>
                    <a:cubicBezTo>
                      <a:pt x="49" y="8"/>
                      <a:pt x="49" y="8"/>
                      <a:pt x="48" y="8"/>
                    </a:cubicBezTo>
                    <a:cubicBezTo>
                      <a:pt x="46" y="6"/>
                      <a:pt x="44" y="6"/>
                      <a:pt x="42" y="5"/>
                    </a:cubicBezTo>
                    <a:cubicBezTo>
                      <a:pt x="41" y="4"/>
                      <a:pt x="40" y="4"/>
                      <a:pt x="39" y="3"/>
                    </a:cubicBezTo>
                    <a:cubicBezTo>
                      <a:pt x="38" y="3"/>
                      <a:pt x="37" y="2"/>
                      <a:pt x="36" y="2"/>
                    </a:cubicBezTo>
                    <a:cubicBezTo>
                      <a:pt x="35" y="2"/>
                      <a:pt x="35" y="1"/>
                      <a:pt x="34" y="1"/>
                    </a:cubicBezTo>
                    <a:cubicBezTo>
                      <a:pt x="33" y="1"/>
                      <a:pt x="32" y="0"/>
                      <a:pt x="31" y="0"/>
                    </a:cubicBezTo>
                    <a:lnTo>
                      <a:pt x="29" y="1"/>
                    </a:lnTo>
                    <a:cubicBezTo>
                      <a:pt x="24" y="2"/>
                      <a:pt x="15" y="11"/>
                      <a:pt x="9" y="23"/>
                    </a:cubicBezTo>
                    <a:cubicBezTo>
                      <a:pt x="9" y="24"/>
                      <a:pt x="8" y="24"/>
                      <a:pt x="8" y="24"/>
                    </a:cubicBezTo>
                    <a:cubicBezTo>
                      <a:pt x="7" y="26"/>
                      <a:pt x="6" y="29"/>
                      <a:pt x="5" y="31"/>
                    </a:cubicBezTo>
                    <a:cubicBezTo>
                      <a:pt x="5" y="32"/>
                      <a:pt x="4" y="33"/>
                      <a:pt x="4" y="33"/>
                    </a:cubicBezTo>
                    <a:cubicBezTo>
                      <a:pt x="3" y="35"/>
                      <a:pt x="3" y="37"/>
                      <a:pt x="2" y="39"/>
                    </a:cubicBezTo>
                    <a:cubicBezTo>
                      <a:pt x="2" y="40"/>
                      <a:pt x="1" y="42"/>
                      <a:pt x="1" y="43"/>
                    </a:cubicBezTo>
                    <a:cubicBezTo>
                      <a:pt x="1" y="44"/>
                      <a:pt x="1" y="45"/>
                      <a:pt x="0" y="46"/>
                    </a:cubicBezTo>
                    <a:cubicBezTo>
                      <a:pt x="18" y="55"/>
                      <a:pt x="29" y="64"/>
                      <a:pt x="30" y="75"/>
                    </a:cubicBezTo>
                    <a:cubicBezTo>
                      <a:pt x="31" y="83"/>
                      <a:pt x="28" y="91"/>
                      <a:pt x="18" y="101"/>
                    </a:cubicBezTo>
                    <a:cubicBezTo>
                      <a:pt x="8" y="111"/>
                      <a:pt x="1" y="139"/>
                      <a:pt x="2" y="166"/>
                    </a:cubicBezTo>
                    <a:cubicBezTo>
                      <a:pt x="3" y="184"/>
                      <a:pt x="8" y="198"/>
                      <a:pt x="16" y="205"/>
                    </a:cubicBezTo>
                    <a:cubicBezTo>
                      <a:pt x="27" y="214"/>
                      <a:pt x="34" y="227"/>
                      <a:pt x="41" y="239"/>
                    </a:cubicBezTo>
                    <a:cubicBezTo>
                      <a:pt x="47" y="249"/>
                      <a:pt x="53" y="259"/>
                      <a:pt x="60" y="265"/>
                    </a:cubicBezTo>
                    <a:cubicBezTo>
                      <a:pt x="60" y="264"/>
                      <a:pt x="60" y="264"/>
                      <a:pt x="60" y="264"/>
                    </a:cubicBezTo>
                    <a:cubicBezTo>
                      <a:pt x="66" y="246"/>
                      <a:pt x="71" y="230"/>
                      <a:pt x="84" y="227"/>
                    </a:cubicBezTo>
                  </a:path>
                </a:pathLst>
              </a:custGeom>
              <a:grpFill/>
              <a:ln>
                <a:noFill/>
              </a:ln>
              <a:effectLst/>
            </p:spPr>
            <p:txBody>
              <a:bodyPr wrap="none" anchor="ctr"/>
              <a:lstStyle/>
              <a:p>
                <a:endParaRPr lang="en-US">
                  <a:latin typeface="Gudea" panose="02000000000000000000" pitchFamily="50" charset="0"/>
                </a:endParaRPr>
              </a:p>
            </p:txBody>
          </p:sp>
          <p:sp>
            <p:nvSpPr>
              <p:cNvPr id="103" name="Freeform 96">
                <a:extLst>
                  <a:ext uri="{FF2B5EF4-FFF2-40B4-BE49-F238E27FC236}">
                    <a16:creationId xmlns:a16="http://schemas.microsoft.com/office/drawing/2014/main" id="{938D5D08-A9B4-4C38-ABA9-CF965B595268}"/>
                  </a:ext>
                </a:extLst>
              </p:cNvPr>
              <p:cNvSpPr>
                <a:spLocks noChangeArrowheads="1"/>
              </p:cNvSpPr>
              <p:nvPr/>
            </p:nvSpPr>
            <p:spPr bwMode="auto">
              <a:xfrm>
                <a:off x="6381611" y="2901002"/>
                <a:ext cx="1879" cy="1879"/>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lnTo>
                      <a:pt x="0" y="1"/>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04" name="Freeform 97">
                <a:extLst>
                  <a:ext uri="{FF2B5EF4-FFF2-40B4-BE49-F238E27FC236}">
                    <a16:creationId xmlns:a16="http://schemas.microsoft.com/office/drawing/2014/main" id="{B572B508-984E-44A5-A526-4383A9279D63}"/>
                  </a:ext>
                </a:extLst>
              </p:cNvPr>
              <p:cNvSpPr>
                <a:spLocks noChangeArrowheads="1"/>
              </p:cNvSpPr>
              <p:nvPr/>
            </p:nvSpPr>
            <p:spPr bwMode="auto">
              <a:xfrm>
                <a:off x="6056540" y="2519568"/>
                <a:ext cx="233000" cy="103344"/>
              </a:xfrm>
              <a:custGeom>
                <a:avLst/>
                <a:gdLst>
                  <a:gd name="T0" fmla="*/ 213 w 548"/>
                  <a:gd name="T1" fmla="*/ 136 h 244"/>
                  <a:gd name="T2" fmla="*/ 177 w 548"/>
                  <a:gd name="T3" fmla="*/ 137 h 244"/>
                  <a:gd name="T4" fmla="*/ 91 w 548"/>
                  <a:gd name="T5" fmla="*/ 154 h 244"/>
                  <a:gd name="T6" fmla="*/ 54 w 548"/>
                  <a:gd name="T7" fmla="*/ 159 h 244"/>
                  <a:gd name="T8" fmla="*/ 41 w 548"/>
                  <a:gd name="T9" fmla="*/ 167 h 244"/>
                  <a:gd name="T10" fmla="*/ 41 w 548"/>
                  <a:gd name="T11" fmla="*/ 167 h 244"/>
                  <a:gd name="T12" fmla="*/ 21 w 548"/>
                  <a:gd name="T13" fmla="*/ 158 h 244"/>
                  <a:gd name="T14" fmla="*/ 2 w 548"/>
                  <a:gd name="T15" fmla="*/ 153 h 244"/>
                  <a:gd name="T16" fmla="*/ 2 w 548"/>
                  <a:gd name="T17" fmla="*/ 154 h 244"/>
                  <a:gd name="T18" fmla="*/ 2 w 548"/>
                  <a:gd name="T19" fmla="*/ 185 h 244"/>
                  <a:gd name="T20" fmla="*/ 33 w 548"/>
                  <a:gd name="T21" fmla="*/ 200 h 244"/>
                  <a:gd name="T22" fmla="*/ 47 w 548"/>
                  <a:gd name="T23" fmla="*/ 197 h 244"/>
                  <a:gd name="T24" fmla="*/ 60 w 548"/>
                  <a:gd name="T25" fmla="*/ 199 h 244"/>
                  <a:gd name="T26" fmla="*/ 72 w 548"/>
                  <a:gd name="T27" fmla="*/ 203 h 244"/>
                  <a:gd name="T28" fmla="*/ 72 w 548"/>
                  <a:gd name="T29" fmla="*/ 203 h 244"/>
                  <a:gd name="T30" fmla="*/ 76 w 548"/>
                  <a:gd name="T31" fmla="*/ 205 h 244"/>
                  <a:gd name="T32" fmla="*/ 85 w 548"/>
                  <a:gd name="T33" fmla="*/ 210 h 244"/>
                  <a:gd name="T34" fmla="*/ 101 w 548"/>
                  <a:gd name="T35" fmla="*/ 210 h 244"/>
                  <a:gd name="T36" fmla="*/ 161 w 548"/>
                  <a:gd name="T37" fmla="*/ 187 h 244"/>
                  <a:gd name="T38" fmla="*/ 201 w 548"/>
                  <a:gd name="T39" fmla="*/ 202 h 244"/>
                  <a:gd name="T40" fmla="*/ 210 w 548"/>
                  <a:gd name="T41" fmla="*/ 219 h 244"/>
                  <a:gd name="T42" fmla="*/ 213 w 548"/>
                  <a:gd name="T43" fmla="*/ 220 h 244"/>
                  <a:gd name="T44" fmla="*/ 216 w 548"/>
                  <a:gd name="T45" fmla="*/ 221 h 244"/>
                  <a:gd name="T46" fmla="*/ 244 w 548"/>
                  <a:gd name="T47" fmla="*/ 226 h 244"/>
                  <a:gd name="T48" fmla="*/ 275 w 548"/>
                  <a:gd name="T49" fmla="*/ 228 h 244"/>
                  <a:gd name="T50" fmla="*/ 329 w 548"/>
                  <a:gd name="T51" fmla="*/ 238 h 244"/>
                  <a:gd name="T52" fmla="*/ 376 w 548"/>
                  <a:gd name="T53" fmla="*/ 236 h 244"/>
                  <a:gd name="T54" fmla="*/ 465 w 548"/>
                  <a:gd name="T55" fmla="*/ 207 h 244"/>
                  <a:gd name="T56" fmla="*/ 473 w 548"/>
                  <a:gd name="T57" fmla="*/ 203 h 244"/>
                  <a:gd name="T58" fmla="*/ 475 w 548"/>
                  <a:gd name="T59" fmla="*/ 198 h 244"/>
                  <a:gd name="T60" fmla="*/ 478 w 548"/>
                  <a:gd name="T61" fmla="*/ 193 h 244"/>
                  <a:gd name="T62" fmla="*/ 482 w 548"/>
                  <a:gd name="T63" fmla="*/ 188 h 244"/>
                  <a:gd name="T64" fmla="*/ 489 w 548"/>
                  <a:gd name="T65" fmla="*/ 185 h 244"/>
                  <a:gd name="T66" fmla="*/ 498 w 548"/>
                  <a:gd name="T67" fmla="*/ 153 h 244"/>
                  <a:gd name="T68" fmla="*/ 499 w 548"/>
                  <a:gd name="T69" fmla="*/ 140 h 244"/>
                  <a:gd name="T70" fmla="*/ 512 w 548"/>
                  <a:gd name="T71" fmla="*/ 121 h 244"/>
                  <a:gd name="T72" fmla="*/ 539 w 548"/>
                  <a:gd name="T73" fmla="*/ 108 h 244"/>
                  <a:gd name="T74" fmla="*/ 541 w 548"/>
                  <a:gd name="T75" fmla="*/ 96 h 244"/>
                  <a:gd name="T76" fmla="*/ 547 w 548"/>
                  <a:gd name="T77" fmla="*/ 87 h 244"/>
                  <a:gd name="T78" fmla="*/ 530 w 548"/>
                  <a:gd name="T79" fmla="*/ 55 h 244"/>
                  <a:gd name="T80" fmla="*/ 525 w 548"/>
                  <a:gd name="T81" fmla="*/ 41 h 244"/>
                  <a:gd name="T82" fmla="*/ 524 w 548"/>
                  <a:gd name="T83" fmla="*/ 39 h 244"/>
                  <a:gd name="T84" fmla="*/ 521 w 548"/>
                  <a:gd name="T85" fmla="*/ 31 h 244"/>
                  <a:gd name="T86" fmla="*/ 462 w 548"/>
                  <a:gd name="T87" fmla="*/ 20 h 244"/>
                  <a:gd name="T88" fmla="*/ 400 w 548"/>
                  <a:gd name="T89" fmla="*/ 3 h 244"/>
                  <a:gd name="T90" fmla="*/ 352 w 548"/>
                  <a:gd name="T91" fmla="*/ 43 h 244"/>
                  <a:gd name="T92" fmla="*/ 329 w 548"/>
                  <a:gd name="T93" fmla="*/ 41 h 244"/>
                  <a:gd name="T94" fmla="*/ 319 w 548"/>
                  <a:gd name="T95" fmla="*/ 40 h 244"/>
                  <a:gd name="T96" fmla="*/ 282 w 548"/>
                  <a:gd name="T97" fmla="*/ 63 h 244"/>
                  <a:gd name="T98" fmla="*/ 251 w 548"/>
                  <a:gd name="T99" fmla="*/ 107 h 244"/>
                  <a:gd name="T100" fmla="*/ 237 w 548"/>
                  <a:gd name="T101" fmla="*/ 1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244">
                    <a:moveTo>
                      <a:pt x="237" y="143"/>
                    </a:moveTo>
                    <a:cubicBezTo>
                      <a:pt x="228" y="143"/>
                      <a:pt x="219" y="139"/>
                      <a:pt x="213" y="136"/>
                    </a:cubicBezTo>
                    <a:cubicBezTo>
                      <a:pt x="212" y="136"/>
                      <a:pt x="209" y="135"/>
                      <a:pt x="202" y="135"/>
                    </a:cubicBezTo>
                    <a:cubicBezTo>
                      <a:pt x="194" y="135"/>
                      <a:pt x="185" y="136"/>
                      <a:pt x="177" y="137"/>
                    </a:cubicBezTo>
                    <a:cubicBezTo>
                      <a:pt x="162" y="140"/>
                      <a:pt x="148" y="145"/>
                      <a:pt x="142" y="150"/>
                    </a:cubicBezTo>
                    <a:cubicBezTo>
                      <a:pt x="130" y="163"/>
                      <a:pt x="108" y="164"/>
                      <a:pt x="91" y="154"/>
                    </a:cubicBezTo>
                    <a:cubicBezTo>
                      <a:pt x="87" y="152"/>
                      <a:pt x="80" y="150"/>
                      <a:pt x="73" y="150"/>
                    </a:cubicBezTo>
                    <a:cubicBezTo>
                      <a:pt x="66" y="150"/>
                      <a:pt x="58" y="151"/>
                      <a:pt x="54" y="159"/>
                    </a:cubicBezTo>
                    <a:cubicBezTo>
                      <a:pt x="53" y="161"/>
                      <a:pt x="51" y="162"/>
                      <a:pt x="50" y="163"/>
                    </a:cubicBezTo>
                    <a:cubicBezTo>
                      <a:pt x="47" y="166"/>
                      <a:pt x="44" y="167"/>
                      <a:pt x="41" y="167"/>
                    </a:cubicBezTo>
                    <a:lnTo>
                      <a:pt x="41" y="167"/>
                    </a:lnTo>
                    <a:lnTo>
                      <a:pt x="41" y="167"/>
                    </a:lnTo>
                    <a:cubicBezTo>
                      <a:pt x="36" y="167"/>
                      <a:pt x="31" y="165"/>
                      <a:pt x="26" y="161"/>
                    </a:cubicBezTo>
                    <a:cubicBezTo>
                      <a:pt x="24" y="160"/>
                      <a:pt x="23" y="159"/>
                      <a:pt x="21" y="158"/>
                    </a:cubicBezTo>
                    <a:cubicBezTo>
                      <a:pt x="16" y="154"/>
                      <a:pt x="10" y="150"/>
                      <a:pt x="6" y="150"/>
                    </a:cubicBezTo>
                    <a:cubicBezTo>
                      <a:pt x="5" y="150"/>
                      <a:pt x="3" y="150"/>
                      <a:pt x="2" y="153"/>
                    </a:cubicBezTo>
                    <a:cubicBezTo>
                      <a:pt x="2" y="154"/>
                      <a:pt x="2" y="154"/>
                      <a:pt x="2" y="154"/>
                    </a:cubicBezTo>
                    <a:lnTo>
                      <a:pt x="2" y="154"/>
                    </a:lnTo>
                    <a:cubicBezTo>
                      <a:pt x="0" y="161"/>
                      <a:pt x="1" y="172"/>
                      <a:pt x="1" y="179"/>
                    </a:cubicBezTo>
                    <a:cubicBezTo>
                      <a:pt x="2" y="181"/>
                      <a:pt x="2" y="183"/>
                      <a:pt x="2" y="185"/>
                    </a:cubicBezTo>
                    <a:cubicBezTo>
                      <a:pt x="3" y="188"/>
                      <a:pt x="17" y="201"/>
                      <a:pt x="28" y="201"/>
                    </a:cubicBezTo>
                    <a:cubicBezTo>
                      <a:pt x="30" y="201"/>
                      <a:pt x="31" y="200"/>
                      <a:pt x="33" y="200"/>
                    </a:cubicBezTo>
                    <a:cubicBezTo>
                      <a:pt x="36" y="198"/>
                      <a:pt x="39" y="197"/>
                      <a:pt x="43" y="197"/>
                    </a:cubicBezTo>
                    <a:cubicBezTo>
                      <a:pt x="44" y="197"/>
                      <a:pt x="45" y="197"/>
                      <a:pt x="47" y="197"/>
                    </a:cubicBezTo>
                    <a:cubicBezTo>
                      <a:pt x="49" y="197"/>
                      <a:pt x="52" y="197"/>
                      <a:pt x="54" y="198"/>
                    </a:cubicBezTo>
                    <a:cubicBezTo>
                      <a:pt x="56" y="198"/>
                      <a:pt x="58" y="198"/>
                      <a:pt x="60" y="199"/>
                    </a:cubicBezTo>
                    <a:cubicBezTo>
                      <a:pt x="62" y="199"/>
                      <a:pt x="64" y="200"/>
                      <a:pt x="67" y="201"/>
                    </a:cubicBezTo>
                    <a:cubicBezTo>
                      <a:pt x="68" y="202"/>
                      <a:pt x="70" y="202"/>
                      <a:pt x="72" y="203"/>
                    </a:cubicBezTo>
                    <a:lnTo>
                      <a:pt x="72" y="203"/>
                    </a:lnTo>
                    <a:lnTo>
                      <a:pt x="72" y="203"/>
                    </a:lnTo>
                    <a:lnTo>
                      <a:pt x="75" y="205"/>
                    </a:lnTo>
                    <a:cubicBezTo>
                      <a:pt x="75" y="205"/>
                      <a:pt x="75" y="205"/>
                      <a:pt x="76" y="205"/>
                    </a:cubicBezTo>
                    <a:cubicBezTo>
                      <a:pt x="78" y="206"/>
                      <a:pt x="80" y="207"/>
                      <a:pt x="83" y="209"/>
                    </a:cubicBezTo>
                    <a:cubicBezTo>
                      <a:pt x="84" y="209"/>
                      <a:pt x="85" y="210"/>
                      <a:pt x="85" y="210"/>
                    </a:cubicBezTo>
                    <a:cubicBezTo>
                      <a:pt x="87" y="211"/>
                      <a:pt x="89" y="212"/>
                      <a:pt x="92" y="212"/>
                    </a:cubicBezTo>
                    <a:cubicBezTo>
                      <a:pt x="95" y="212"/>
                      <a:pt x="98" y="211"/>
                      <a:pt x="101" y="210"/>
                    </a:cubicBezTo>
                    <a:cubicBezTo>
                      <a:pt x="111" y="207"/>
                      <a:pt x="121" y="200"/>
                      <a:pt x="125" y="196"/>
                    </a:cubicBezTo>
                    <a:cubicBezTo>
                      <a:pt x="131" y="191"/>
                      <a:pt x="145" y="188"/>
                      <a:pt x="161" y="187"/>
                    </a:cubicBezTo>
                    <a:cubicBezTo>
                      <a:pt x="171" y="186"/>
                      <a:pt x="181" y="186"/>
                      <a:pt x="190" y="186"/>
                    </a:cubicBezTo>
                    <a:cubicBezTo>
                      <a:pt x="196" y="186"/>
                      <a:pt x="199" y="193"/>
                      <a:pt x="201" y="202"/>
                    </a:cubicBezTo>
                    <a:cubicBezTo>
                      <a:pt x="203" y="207"/>
                      <a:pt x="205" y="217"/>
                      <a:pt x="208" y="219"/>
                    </a:cubicBezTo>
                    <a:cubicBezTo>
                      <a:pt x="208" y="219"/>
                      <a:pt x="209" y="219"/>
                      <a:pt x="210" y="219"/>
                    </a:cubicBezTo>
                    <a:cubicBezTo>
                      <a:pt x="210" y="220"/>
                      <a:pt x="211" y="220"/>
                      <a:pt x="212" y="220"/>
                    </a:cubicBezTo>
                    <a:lnTo>
                      <a:pt x="213" y="220"/>
                    </a:lnTo>
                    <a:cubicBezTo>
                      <a:pt x="214" y="221"/>
                      <a:pt x="215" y="221"/>
                      <a:pt x="216" y="221"/>
                    </a:cubicBezTo>
                    <a:lnTo>
                      <a:pt x="216" y="221"/>
                    </a:lnTo>
                    <a:cubicBezTo>
                      <a:pt x="222" y="223"/>
                      <a:pt x="231" y="224"/>
                      <a:pt x="244" y="226"/>
                    </a:cubicBezTo>
                    <a:lnTo>
                      <a:pt x="244" y="226"/>
                    </a:lnTo>
                    <a:cubicBezTo>
                      <a:pt x="254" y="227"/>
                      <a:pt x="264" y="227"/>
                      <a:pt x="274" y="228"/>
                    </a:cubicBezTo>
                    <a:lnTo>
                      <a:pt x="275" y="228"/>
                    </a:lnTo>
                    <a:cubicBezTo>
                      <a:pt x="287" y="229"/>
                      <a:pt x="301" y="231"/>
                      <a:pt x="315" y="234"/>
                    </a:cubicBezTo>
                    <a:cubicBezTo>
                      <a:pt x="320" y="235"/>
                      <a:pt x="325" y="237"/>
                      <a:pt x="329" y="238"/>
                    </a:cubicBezTo>
                    <a:cubicBezTo>
                      <a:pt x="342" y="240"/>
                      <a:pt x="354" y="243"/>
                      <a:pt x="359" y="243"/>
                    </a:cubicBezTo>
                    <a:cubicBezTo>
                      <a:pt x="363" y="243"/>
                      <a:pt x="369" y="239"/>
                      <a:pt x="376" y="236"/>
                    </a:cubicBezTo>
                    <a:cubicBezTo>
                      <a:pt x="389" y="228"/>
                      <a:pt x="405" y="219"/>
                      <a:pt x="425" y="219"/>
                    </a:cubicBezTo>
                    <a:cubicBezTo>
                      <a:pt x="443" y="219"/>
                      <a:pt x="456" y="212"/>
                      <a:pt x="465" y="207"/>
                    </a:cubicBezTo>
                    <a:cubicBezTo>
                      <a:pt x="468" y="206"/>
                      <a:pt x="470" y="204"/>
                      <a:pt x="472" y="204"/>
                    </a:cubicBezTo>
                    <a:cubicBezTo>
                      <a:pt x="472" y="203"/>
                      <a:pt x="473" y="203"/>
                      <a:pt x="473" y="203"/>
                    </a:cubicBezTo>
                    <a:lnTo>
                      <a:pt x="473" y="203"/>
                    </a:lnTo>
                    <a:cubicBezTo>
                      <a:pt x="474" y="201"/>
                      <a:pt x="474" y="200"/>
                      <a:pt x="475" y="198"/>
                    </a:cubicBezTo>
                    <a:lnTo>
                      <a:pt x="475" y="197"/>
                    </a:lnTo>
                    <a:cubicBezTo>
                      <a:pt x="476" y="196"/>
                      <a:pt x="477" y="194"/>
                      <a:pt x="478" y="193"/>
                    </a:cubicBezTo>
                    <a:cubicBezTo>
                      <a:pt x="478" y="192"/>
                      <a:pt x="478" y="192"/>
                      <a:pt x="478" y="192"/>
                    </a:cubicBezTo>
                    <a:cubicBezTo>
                      <a:pt x="479" y="190"/>
                      <a:pt x="481" y="189"/>
                      <a:pt x="482" y="188"/>
                    </a:cubicBezTo>
                    <a:cubicBezTo>
                      <a:pt x="483" y="188"/>
                      <a:pt x="483" y="187"/>
                      <a:pt x="483" y="187"/>
                    </a:cubicBezTo>
                    <a:cubicBezTo>
                      <a:pt x="485" y="186"/>
                      <a:pt x="487" y="185"/>
                      <a:pt x="489" y="185"/>
                    </a:cubicBezTo>
                    <a:cubicBezTo>
                      <a:pt x="491" y="185"/>
                      <a:pt x="491" y="183"/>
                      <a:pt x="492" y="175"/>
                    </a:cubicBezTo>
                    <a:cubicBezTo>
                      <a:pt x="492" y="168"/>
                      <a:pt x="493" y="160"/>
                      <a:pt x="498" y="153"/>
                    </a:cubicBezTo>
                    <a:cubicBezTo>
                      <a:pt x="499" y="152"/>
                      <a:pt x="499" y="150"/>
                      <a:pt x="499" y="148"/>
                    </a:cubicBezTo>
                    <a:cubicBezTo>
                      <a:pt x="499" y="145"/>
                      <a:pt x="499" y="143"/>
                      <a:pt x="499" y="140"/>
                    </a:cubicBezTo>
                    <a:cubicBezTo>
                      <a:pt x="498" y="135"/>
                      <a:pt x="497" y="129"/>
                      <a:pt x="500" y="125"/>
                    </a:cubicBezTo>
                    <a:cubicBezTo>
                      <a:pt x="503" y="122"/>
                      <a:pt x="506" y="121"/>
                      <a:pt x="512" y="121"/>
                    </a:cubicBezTo>
                    <a:cubicBezTo>
                      <a:pt x="516" y="122"/>
                      <a:pt x="520" y="122"/>
                      <a:pt x="524" y="122"/>
                    </a:cubicBezTo>
                    <a:cubicBezTo>
                      <a:pt x="534" y="122"/>
                      <a:pt x="539" y="120"/>
                      <a:pt x="539" y="108"/>
                    </a:cubicBezTo>
                    <a:cubicBezTo>
                      <a:pt x="539" y="104"/>
                      <a:pt x="540" y="101"/>
                      <a:pt x="541" y="98"/>
                    </a:cubicBezTo>
                    <a:cubicBezTo>
                      <a:pt x="541" y="98"/>
                      <a:pt x="541" y="97"/>
                      <a:pt x="541" y="96"/>
                    </a:cubicBezTo>
                    <a:cubicBezTo>
                      <a:pt x="543" y="93"/>
                      <a:pt x="544" y="90"/>
                      <a:pt x="547" y="88"/>
                    </a:cubicBezTo>
                    <a:cubicBezTo>
                      <a:pt x="547" y="87"/>
                      <a:pt x="547" y="87"/>
                      <a:pt x="547" y="87"/>
                    </a:cubicBezTo>
                    <a:lnTo>
                      <a:pt x="547" y="87"/>
                    </a:lnTo>
                    <a:cubicBezTo>
                      <a:pt x="541" y="77"/>
                      <a:pt x="535" y="66"/>
                      <a:pt x="530" y="55"/>
                    </a:cubicBezTo>
                    <a:cubicBezTo>
                      <a:pt x="528" y="50"/>
                      <a:pt x="526" y="46"/>
                      <a:pt x="525" y="42"/>
                    </a:cubicBezTo>
                    <a:cubicBezTo>
                      <a:pt x="525" y="42"/>
                      <a:pt x="525" y="42"/>
                      <a:pt x="525" y="41"/>
                    </a:cubicBezTo>
                    <a:lnTo>
                      <a:pt x="524" y="39"/>
                    </a:lnTo>
                    <a:lnTo>
                      <a:pt x="524" y="39"/>
                    </a:lnTo>
                    <a:lnTo>
                      <a:pt x="524" y="38"/>
                    </a:lnTo>
                    <a:cubicBezTo>
                      <a:pt x="523" y="35"/>
                      <a:pt x="522" y="33"/>
                      <a:pt x="521" y="31"/>
                    </a:cubicBezTo>
                    <a:cubicBezTo>
                      <a:pt x="516" y="33"/>
                      <a:pt x="507" y="35"/>
                      <a:pt x="498" y="35"/>
                    </a:cubicBezTo>
                    <a:cubicBezTo>
                      <a:pt x="483" y="35"/>
                      <a:pt x="471" y="30"/>
                      <a:pt x="462" y="20"/>
                    </a:cubicBezTo>
                    <a:cubicBezTo>
                      <a:pt x="448" y="4"/>
                      <a:pt x="413" y="0"/>
                      <a:pt x="401" y="0"/>
                    </a:cubicBezTo>
                    <a:cubicBezTo>
                      <a:pt x="401" y="1"/>
                      <a:pt x="400" y="2"/>
                      <a:pt x="400" y="3"/>
                    </a:cubicBezTo>
                    <a:cubicBezTo>
                      <a:pt x="398" y="11"/>
                      <a:pt x="394" y="23"/>
                      <a:pt x="389" y="32"/>
                    </a:cubicBezTo>
                    <a:cubicBezTo>
                      <a:pt x="383" y="41"/>
                      <a:pt x="366" y="43"/>
                      <a:pt x="352" y="43"/>
                    </a:cubicBezTo>
                    <a:cubicBezTo>
                      <a:pt x="346" y="43"/>
                      <a:pt x="340" y="43"/>
                      <a:pt x="334" y="42"/>
                    </a:cubicBezTo>
                    <a:cubicBezTo>
                      <a:pt x="332" y="42"/>
                      <a:pt x="331" y="42"/>
                      <a:pt x="329" y="41"/>
                    </a:cubicBezTo>
                    <a:cubicBezTo>
                      <a:pt x="326" y="41"/>
                      <a:pt x="322" y="40"/>
                      <a:pt x="319" y="40"/>
                    </a:cubicBezTo>
                    <a:lnTo>
                      <a:pt x="319" y="40"/>
                    </a:lnTo>
                    <a:cubicBezTo>
                      <a:pt x="315" y="43"/>
                      <a:pt x="310" y="46"/>
                      <a:pt x="303" y="49"/>
                    </a:cubicBezTo>
                    <a:cubicBezTo>
                      <a:pt x="295" y="53"/>
                      <a:pt x="283" y="58"/>
                      <a:pt x="282" y="63"/>
                    </a:cubicBezTo>
                    <a:cubicBezTo>
                      <a:pt x="279" y="71"/>
                      <a:pt x="271" y="74"/>
                      <a:pt x="265" y="77"/>
                    </a:cubicBezTo>
                    <a:cubicBezTo>
                      <a:pt x="253" y="82"/>
                      <a:pt x="245" y="86"/>
                      <a:pt x="251" y="107"/>
                    </a:cubicBezTo>
                    <a:cubicBezTo>
                      <a:pt x="255" y="121"/>
                      <a:pt x="255" y="131"/>
                      <a:pt x="251" y="137"/>
                    </a:cubicBezTo>
                    <a:cubicBezTo>
                      <a:pt x="248" y="140"/>
                      <a:pt x="244" y="143"/>
                      <a:pt x="237" y="143"/>
                    </a:cubicBezTo>
                  </a:path>
                </a:pathLst>
              </a:custGeom>
              <a:grpFill/>
              <a:ln>
                <a:noFill/>
              </a:ln>
              <a:effectLst/>
            </p:spPr>
            <p:txBody>
              <a:bodyPr wrap="none" anchor="ctr"/>
              <a:lstStyle/>
              <a:p>
                <a:endParaRPr lang="en-US">
                  <a:latin typeface="Gudea" panose="02000000000000000000" pitchFamily="50" charset="0"/>
                </a:endParaRPr>
              </a:p>
            </p:txBody>
          </p:sp>
          <p:sp>
            <p:nvSpPr>
              <p:cNvPr id="105" name="Freeform 98">
                <a:extLst>
                  <a:ext uri="{FF2B5EF4-FFF2-40B4-BE49-F238E27FC236}">
                    <a16:creationId xmlns:a16="http://schemas.microsoft.com/office/drawing/2014/main" id="{51A42336-8714-457B-821F-5EB1097C0115}"/>
                  </a:ext>
                </a:extLst>
              </p:cNvPr>
              <p:cNvSpPr>
                <a:spLocks noChangeArrowheads="1"/>
              </p:cNvSpPr>
              <p:nvPr/>
            </p:nvSpPr>
            <p:spPr bwMode="auto">
              <a:xfrm>
                <a:off x="6263234" y="2534598"/>
                <a:ext cx="204812" cy="112740"/>
              </a:xfrm>
              <a:custGeom>
                <a:avLst/>
                <a:gdLst>
                  <a:gd name="T0" fmla="*/ 476 w 481"/>
                  <a:gd name="T1" fmla="*/ 53 h 266"/>
                  <a:gd name="T2" fmla="*/ 462 w 481"/>
                  <a:gd name="T3" fmla="*/ 47 h 266"/>
                  <a:gd name="T4" fmla="*/ 452 w 481"/>
                  <a:gd name="T5" fmla="*/ 39 h 266"/>
                  <a:gd name="T6" fmla="*/ 442 w 481"/>
                  <a:gd name="T7" fmla="*/ 37 h 266"/>
                  <a:gd name="T8" fmla="*/ 425 w 481"/>
                  <a:gd name="T9" fmla="*/ 32 h 266"/>
                  <a:gd name="T10" fmla="*/ 413 w 481"/>
                  <a:gd name="T11" fmla="*/ 27 h 266"/>
                  <a:gd name="T12" fmla="*/ 402 w 481"/>
                  <a:gd name="T13" fmla="*/ 21 h 266"/>
                  <a:gd name="T14" fmla="*/ 335 w 481"/>
                  <a:gd name="T15" fmla="*/ 0 h 266"/>
                  <a:gd name="T16" fmla="*/ 327 w 481"/>
                  <a:gd name="T17" fmla="*/ 5 h 266"/>
                  <a:gd name="T18" fmla="*/ 273 w 481"/>
                  <a:gd name="T19" fmla="*/ 43 h 266"/>
                  <a:gd name="T20" fmla="*/ 190 w 481"/>
                  <a:gd name="T21" fmla="*/ 65 h 266"/>
                  <a:gd name="T22" fmla="*/ 77 w 481"/>
                  <a:gd name="T23" fmla="*/ 69 h 266"/>
                  <a:gd name="T24" fmla="*/ 67 w 481"/>
                  <a:gd name="T25" fmla="*/ 73 h 266"/>
                  <a:gd name="T26" fmla="*/ 27 w 481"/>
                  <a:gd name="T27" fmla="*/ 98 h 266"/>
                  <a:gd name="T28" fmla="*/ 26 w 481"/>
                  <a:gd name="T29" fmla="*/ 104 h 266"/>
                  <a:gd name="T30" fmla="*/ 20 w 481"/>
                  <a:gd name="T31" fmla="*/ 141 h 266"/>
                  <a:gd name="T32" fmla="*/ 0 w 481"/>
                  <a:gd name="T33" fmla="*/ 172 h 266"/>
                  <a:gd name="T34" fmla="*/ 9 w 481"/>
                  <a:gd name="T35" fmla="*/ 185 h 266"/>
                  <a:gd name="T36" fmla="*/ 17 w 481"/>
                  <a:gd name="T37" fmla="*/ 200 h 266"/>
                  <a:gd name="T38" fmla="*/ 78 w 481"/>
                  <a:gd name="T39" fmla="*/ 248 h 266"/>
                  <a:gd name="T40" fmla="*/ 150 w 481"/>
                  <a:gd name="T41" fmla="*/ 263 h 266"/>
                  <a:gd name="T42" fmla="*/ 172 w 481"/>
                  <a:gd name="T43" fmla="*/ 257 h 266"/>
                  <a:gd name="T44" fmla="*/ 252 w 481"/>
                  <a:gd name="T45" fmla="*/ 232 h 266"/>
                  <a:gd name="T46" fmla="*/ 258 w 481"/>
                  <a:gd name="T47" fmla="*/ 230 h 266"/>
                  <a:gd name="T48" fmla="*/ 292 w 481"/>
                  <a:gd name="T49" fmla="*/ 240 h 266"/>
                  <a:gd name="T50" fmla="*/ 300 w 481"/>
                  <a:gd name="T51" fmla="*/ 242 h 266"/>
                  <a:gd name="T52" fmla="*/ 309 w 481"/>
                  <a:gd name="T53" fmla="*/ 243 h 266"/>
                  <a:gd name="T54" fmla="*/ 320 w 481"/>
                  <a:gd name="T55" fmla="*/ 237 h 266"/>
                  <a:gd name="T56" fmla="*/ 353 w 481"/>
                  <a:gd name="T57" fmla="*/ 213 h 266"/>
                  <a:gd name="T58" fmla="*/ 386 w 481"/>
                  <a:gd name="T59" fmla="*/ 162 h 266"/>
                  <a:gd name="T60" fmla="*/ 423 w 481"/>
                  <a:gd name="T61" fmla="*/ 98 h 266"/>
                  <a:gd name="T62" fmla="*/ 467 w 481"/>
                  <a:gd name="T63" fmla="*/ 71 h 266"/>
                  <a:gd name="T64" fmla="*/ 476 w 481"/>
                  <a:gd name="T65" fmla="*/ 63 h 266"/>
                  <a:gd name="T66" fmla="*/ 478 w 481"/>
                  <a:gd name="T67" fmla="*/ 61 h 266"/>
                  <a:gd name="T68" fmla="*/ 476 w 481"/>
                  <a:gd name="T69" fmla="*/ 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1" h="266">
                    <a:moveTo>
                      <a:pt x="476" y="53"/>
                    </a:moveTo>
                    <a:lnTo>
                      <a:pt x="476" y="53"/>
                    </a:lnTo>
                    <a:cubicBezTo>
                      <a:pt x="475" y="52"/>
                      <a:pt x="473" y="51"/>
                      <a:pt x="470" y="51"/>
                    </a:cubicBezTo>
                    <a:cubicBezTo>
                      <a:pt x="468" y="50"/>
                      <a:pt x="465" y="48"/>
                      <a:pt x="462" y="47"/>
                    </a:cubicBezTo>
                    <a:cubicBezTo>
                      <a:pt x="461" y="46"/>
                      <a:pt x="461" y="46"/>
                      <a:pt x="460" y="45"/>
                    </a:cubicBezTo>
                    <a:cubicBezTo>
                      <a:pt x="457" y="44"/>
                      <a:pt x="454" y="42"/>
                      <a:pt x="452" y="39"/>
                    </a:cubicBezTo>
                    <a:lnTo>
                      <a:pt x="452" y="39"/>
                    </a:lnTo>
                    <a:cubicBezTo>
                      <a:pt x="448" y="39"/>
                      <a:pt x="445" y="38"/>
                      <a:pt x="442" y="37"/>
                    </a:cubicBezTo>
                    <a:cubicBezTo>
                      <a:pt x="439" y="36"/>
                      <a:pt x="436" y="36"/>
                      <a:pt x="434" y="35"/>
                    </a:cubicBezTo>
                    <a:cubicBezTo>
                      <a:pt x="431" y="34"/>
                      <a:pt x="428" y="33"/>
                      <a:pt x="425" y="32"/>
                    </a:cubicBezTo>
                    <a:cubicBezTo>
                      <a:pt x="424" y="32"/>
                      <a:pt x="421" y="31"/>
                      <a:pt x="420" y="30"/>
                    </a:cubicBezTo>
                    <a:cubicBezTo>
                      <a:pt x="417" y="29"/>
                      <a:pt x="415" y="28"/>
                      <a:pt x="413" y="27"/>
                    </a:cubicBezTo>
                    <a:cubicBezTo>
                      <a:pt x="412" y="27"/>
                      <a:pt x="410" y="26"/>
                      <a:pt x="409" y="26"/>
                    </a:cubicBezTo>
                    <a:cubicBezTo>
                      <a:pt x="406" y="24"/>
                      <a:pt x="404" y="23"/>
                      <a:pt x="402" y="21"/>
                    </a:cubicBezTo>
                    <a:cubicBezTo>
                      <a:pt x="394" y="13"/>
                      <a:pt x="361" y="6"/>
                      <a:pt x="346" y="2"/>
                    </a:cubicBezTo>
                    <a:cubicBezTo>
                      <a:pt x="341" y="1"/>
                      <a:pt x="337" y="1"/>
                      <a:pt x="335" y="0"/>
                    </a:cubicBezTo>
                    <a:lnTo>
                      <a:pt x="335" y="0"/>
                    </a:lnTo>
                    <a:cubicBezTo>
                      <a:pt x="333" y="1"/>
                      <a:pt x="330" y="3"/>
                      <a:pt x="327" y="5"/>
                    </a:cubicBezTo>
                    <a:cubicBezTo>
                      <a:pt x="322" y="9"/>
                      <a:pt x="316" y="13"/>
                      <a:pt x="311" y="17"/>
                    </a:cubicBezTo>
                    <a:cubicBezTo>
                      <a:pt x="295" y="30"/>
                      <a:pt x="283" y="39"/>
                      <a:pt x="273" y="43"/>
                    </a:cubicBezTo>
                    <a:cubicBezTo>
                      <a:pt x="270" y="45"/>
                      <a:pt x="268" y="45"/>
                      <a:pt x="265" y="45"/>
                    </a:cubicBezTo>
                    <a:cubicBezTo>
                      <a:pt x="240" y="45"/>
                      <a:pt x="190" y="56"/>
                      <a:pt x="190" y="65"/>
                    </a:cubicBezTo>
                    <a:cubicBezTo>
                      <a:pt x="190" y="83"/>
                      <a:pt x="151" y="85"/>
                      <a:pt x="139" y="85"/>
                    </a:cubicBezTo>
                    <a:cubicBezTo>
                      <a:pt x="118" y="85"/>
                      <a:pt x="90" y="81"/>
                      <a:pt x="77" y="69"/>
                    </a:cubicBezTo>
                    <a:cubicBezTo>
                      <a:pt x="75" y="67"/>
                      <a:pt x="73" y="65"/>
                      <a:pt x="71" y="62"/>
                    </a:cubicBezTo>
                    <a:cubicBezTo>
                      <a:pt x="68" y="66"/>
                      <a:pt x="67" y="69"/>
                      <a:pt x="67" y="73"/>
                    </a:cubicBezTo>
                    <a:cubicBezTo>
                      <a:pt x="67" y="90"/>
                      <a:pt x="58" y="99"/>
                      <a:pt x="40" y="99"/>
                    </a:cubicBezTo>
                    <a:cubicBezTo>
                      <a:pt x="36" y="99"/>
                      <a:pt x="31" y="99"/>
                      <a:pt x="27" y="98"/>
                    </a:cubicBezTo>
                    <a:lnTo>
                      <a:pt x="25" y="98"/>
                    </a:lnTo>
                    <a:cubicBezTo>
                      <a:pt x="25" y="98"/>
                      <a:pt x="26" y="102"/>
                      <a:pt x="26" y="104"/>
                    </a:cubicBezTo>
                    <a:cubicBezTo>
                      <a:pt x="27" y="110"/>
                      <a:pt x="29" y="119"/>
                      <a:pt x="23" y="126"/>
                    </a:cubicBezTo>
                    <a:cubicBezTo>
                      <a:pt x="20" y="129"/>
                      <a:pt x="20" y="135"/>
                      <a:pt x="20" y="141"/>
                    </a:cubicBezTo>
                    <a:cubicBezTo>
                      <a:pt x="19" y="149"/>
                      <a:pt x="18" y="160"/>
                      <a:pt x="7" y="162"/>
                    </a:cubicBezTo>
                    <a:cubicBezTo>
                      <a:pt x="4" y="162"/>
                      <a:pt x="2" y="166"/>
                      <a:pt x="0" y="172"/>
                    </a:cubicBezTo>
                    <a:cubicBezTo>
                      <a:pt x="2" y="174"/>
                      <a:pt x="5" y="178"/>
                      <a:pt x="9" y="184"/>
                    </a:cubicBezTo>
                    <a:lnTo>
                      <a:pt x="9" y="185"/>
                    </a:lnTo>
                    <a:cubicBezTo>
                      <a:pt x="10" y="187"/>
                      <a:pt x="12" y="189"/>
                      <a:pt x="13" y="191"/>
                    </a:cubicBezTo>
                    <a:cubicBezTo>
                      <a:pt x="14" y="194"/>
                      <a:pt x="16" y="197"/>
                      <a:pt x="17" y="200"/>
                    </a:cubicBezTo>
                    <a:lnTo>
                      <a:pt x="18" y="202"/>
                    </a:lnTo>
                    <a:cubicBezTo>
                      <a:pt x="38" y="214"/>
                      <a:pt x="68" y="233"/>
                      <a:pt x="78" y="248"/>
                    </a:cubicBezTo>
                    <a:cubicBezTo>
                      <a:pt x="88" y="261"/>
                      <a:pt x="113" y="265"/>
                      <a:pt x="131" y="265"/>
                    </a:cubicBezTo>
                    <a:cubicBezTo>
                      <a:pt x="138" y="265"/>
                      <a:pt x="145" y="264"/>
                      <a:pt x="150" y="263"/>
                    </a:cubicBezTo>
                    <a:cubicBezTo>
                      <a:pt x="155" y="262"/>
                      <a:pt x="163" y="260"/>
                      <a:pt x="172" y="257"/>
                    </a:cubicBezTo>
                    <a:lnTo>
                      <a:pt x="172" y="257"/>
                    </a:lnTo>
                    <a:lnTo>
                      <a:pt x="176" y="255"/>
                    </a:lnTo>
                    <a:cubicBezTo>
                      <a:pt x="203" y="247"/>
                      <a:pt x="240" y="235"/>
                      <a:pt x="252" y="232"/>
                    </a:cubicBezTo>
                    <a:cubicBezTo>
                      <a:pt x="254" y="231"/>
                      <a:pt x="256" y="230"/>
                      <a:pt x="256" y="230"/>
                    </a:cubicBezTo>
                    <a:lnTo>
                      <a:pt x="258" y="230"/>
                    </a:lnTo>
                    <a:lnTo>
                      <a:pt x="260" y="230"/>
                    </a:lnTo>
                    <a:cubicBezTo>
                      <a:pt x="260" y="231"/>
                      <a:pt x="280" y="238"/>
                      <a:pt x="292" y="240"/>
                    </a:cubicBezTo>
                    <a:cubicBezTo>
                      <a:pt x="293" y="241"/>
                      <a:pt x="296" y="241"/>
                      <a:pt x="299" y="242"/>
                    </a:cubicBezTo>
                    <a:cubicBezTo>
                      <a:pt x="300" y="242"/>
                      <a:pt x="300" y="242"/>
                      <a:pt x="300" y="242"/>
                    </a:cubicBezTo>
                    <a:cubicBezTo>
                      <a:pt x="302" y="242"/>
                      <a:pt x="303" y="242"/>
                      <a:pt x="305" y="243"/>
                    </a:cubicBezTo>
                    <a:cubicBezTo>
                      <a:pt x="306" y="243"/>
                      <a:pt x="307" y="243"/>
                      <a:pt x="309" y="243"/>
                    </a:cubicBezTo>
                    <a:lnTo>
                      <a:pt x="310" y="243"/>
                    </a:lnTo>
                    <a:cubicBezTo>
                      <a:pt x="313" y="241"/>
                      <a:pt x="316" y="239"/>
                      <a:pt x="320" y="237"/>
                    </a:cubicBezTo>
                    <a:cubicBezTo>
                      <a:pt x="328" y="232"/>
                      <a:pt x="339" y="226"/>
                      <a:pt x="351" y="215"/>
                    </a:cubicBezTo>
                    <a:cubicBezTo>
                      <a:pt x="352" y="215"/>
                      <a:pt x="352" y="214"/>
                      <a:pt x="353" y="213"/>
                    </a:cubicBezTo>
                    <a:cubicBezTo>
                      <a:pt x="360" y="206"/>
                      <a:pt x="369" y="193"/>
                      <a:pt x="377" y="177"/>
                    </a:cubicBezTo>
                    <a:cubicBezTo>
                      <a:pt x="380" y="172"/>
                      <a:pt x="383" y="167"/>
                      <a:pt x="386" y="162"/>
                    </a:cubicBezTo>
                    <a:cubicBezTo>
                      <a:pt x="390" y="155"/>
                      <a:pt x="393" y="148"/>
                      <a:pt x="397" y="141"/>
                    </a:cubicBezTo>
                    <a:cubicBezTo>
                      <a:pt x="411" y="114"/>
                      <a:pt x="418" y="101"/>
                      <a:pt x="423" y="98"/>
                    </a:cubicBezTo>
                    <a:cubicBezTo>
                      <a:pt x="427" y="95"/>
                      <a:pt x="433" y="91"/>
                      <a:pt x="440" y="87"/>
                    </a:cubicBezTo>
                    <a:cubicBezTo>
                      <a:pt x="448" y="82"/>
                      <a:pt x="459" y="76"/>
                      <a:pt x="467" y="71"/>
                    </a:cubicBezTo>
                    <a:cubicBezTo>
                      <a:pt x="469" y="69"/>
                      <a:pt x="472" y="67"/>
                      <a:pt x="474" y="66"/>
                    </a:cubicBezTo>
                    <a:cubicBezTo>
                      <a:pt x="475" y="65"/>
                      <a:pt x="476" y="64"/>
                      <a:pt x="476" y="63"/>
                    </a:cubicBezTo>
                    <a:cubicBezTo>
                      <a:pt x="477" y="63"/>
                      <a:pt x="477" y="63"/>
                      <a:pt x="477" y="62"/>
                    </a:cubicBezTo>
                    <a:cubicBezTo>
                      <a:pt x="478" y="62"/>
                      <a:pt x="478" y="62"/>
                      <a:pt x="478" y="61"/>
                    </a:cubicBezTo>
                    <a:cubicBezTo>
                      <a:pt x="479" y="60"/>
                      <a:pt x="480" y="58"/>
                      <a:pt x="479" y="56"/>
                    </a:cubicBezTo>
                    <a:cubicBezTo>
                      <a:pt x="479" y="55"/>
                      <a:pt x="478" y="54"/>
                      <a:pt x="476" y="53"/>
                    </a:cubicBezTo>
                  </a:path>
                </a:pathLst>
              </a:custGeom>
              <a:grpFill/>
              <a:ln>
                <a:noFill/>
              </a:ln>
              <a:effectLst/>
            </p:spPr>
            <p:txBody>
              <a:bodyPr wrap="none" anchor="ctr"/>
              <a:lstStyle/>
              <a:p>
                <a:endParaRPr lang="en-US">
                  <a:latin typeface="Gudea" panose="02000000000000000000" pitchFamily="50" charset="0"/>
                </a:endParaRPr>
              </a:p>
            </p:txBody>
          </p:sp>
          <p:sp>
            <p:nvSpPr>
              <p:cNvPr id="106" name="Freeform 99">
                <a:extLst>
                  <a:ext uri="{FF2B5EF4-FFF2-40B4-BE49-F238E27FC236}">
                    <a16:creationId xmlns:a16="http://schemas.microsoft.com/office/drawing/2014/main" id="{9EEF31CD-60D0-4C42-A6D6-2946B6EE5FD1}"/>
                  </a:ext>
                </a:extLst>
              </p:cNvPr>
              <p:cNvSpPr>
                <a:spLocks noChangeArrowheads="1"/>
              </p:cNvSpPr>
              <p:nvPr/>
            </p:nvSpPr>
            <p:spPr bwMode="auto">
              <a:xfrm>
                <a:off x="6142975" y="2435012"/>
                <a:ext cx="195418" cy="97707"/>
              </a:xfrm>
              <a:custGeom>
                <a:avLst/>
                <a:gdLst>
                  <a:gd name="T0" fmla="*/ 120 w 458"/>
                  <a:gd name="T1" fmla="*/ 221 h 230"/>
                  <a:gd name="T2" fmla="*/ 122 w 458"/>
                  <a:gd name="T3" fmla="*/ 226 h 230"/>
                  <a:gd name="T4" fmla="*/ 149 w 458"/>
                  <a:gd name="T5" fmla="*/ 229 h 230"/>
                  <a:gd name="T6" fmla="*/ 176 w 458"/>
                  <a:gd name="T7" fmla="*/ 223 h 230"/>
                  <a:gd name="T8" fmla="*/ 188 w 458"/>
                  <a:gd name="T9" fmla="*/ 189 h 230"/>
                  <a:gd name="T10" fmla="*/ 189 w 458"/>
                  <a:gd name="T11" fmla="*/ 185 h 230"/>
                  <a:gd name="T12" fmla="*/ 193 w 458"/>
                  <a:gd name="T13" fmla="*/ 185 h 230"/>
                  <a:gd name="T14" fmla="*/ 268 w 458"/>
                  <a:gd name="T15" fmla="*/ 210 h 230"/>
                  <a:gd name="T16" fmla="*/ 295 w 458"/>
                  <a:gd name="T17" fmla="*/ 220 h 230"/>
                  <a:gd name="T18" fmla="*/ 320 w 458"/>
                  <a:gd name="T19" fmla="*/ 216 h 230"/>
                  <a:gd name="T20" fmla="*/ 326 w 458"/>
                  <a:gd name="T21" fmla="*/ 213 h 230"/>
                  <a:gd name="T22" fmla="*/ 328 w 458"/>
                  <a:gd name="T23" fmla="*/ 219 h 230"/>
                  <a:gd name="T24" fmla="*/ 328 w 458"/>
                  <a:gd name="T25" fmla="*/ 222 h 230"/>
                  <a:gd name="T26" fmla="*/ 334 w 458"/>
                  <a:gd name="T27" fmla="*/ 215 h 230"/>
                  <a:gd name="T28" fmla="*/ 335 w 458"/>
                  <a:gd name="T29" fmla="*/ 213 h 230"/>
                  <a:gd name="T30" fmla="*/ 340 w 458"/>
                  <a:gd name="T31" fmla="*/ 209 h 230"/>
                  <a:gd name="T32" fmla="*/ 341 w 458"/>
                  <a:gd name="T33" fmla="*/ 208 h 230"/>
                  <a:gd name="T34" fmla="*/ 348 w 458"/>
                  <a:gd name="T35" fmla="*/ 206 h 230"/>
                  <a:gd name="T36" fmla="*/ 351 w 458"/>
                  <a:gd name="T37" fmla="*/ 205 h 230"/>
                  <a:gd name="T38" fmla="*/ 417 w 458"/>
                  <a:gd name="T39" fmla="*/ 172 h 230"/>
                  <a:gd name="T40" fmla="*/ 426 w 458"/>
                  <a:gd name="T41" fmla="*/ 161 h 230"/>
                  <a:gd name="T42" fmla="*/ 430 w 458"/>
                  <a:gd name="T43" fmla="*/ 157 h 230"/>
                  <a:gd name="T44" fmla="*/ 438 w 458"/>
                  <a:gd name="T45" fmla="*/ 151 h 230"/>
                  <a:gd name="T46" fmla="*/ 442 w 458"/>
                  <a:gd name="T47" fmla="*/ 147 h 230"/>
                  <a:gd name="T48" fmla="*/ 449 w 458"/>
                  <a:gd name="T49" fmla="*/ 142 h 230"/>
                  <a:gd name="T50" fmla="*/ 454 w 458"/>
                  <a:gd name="T51" fmla="*/ 139 h 230"/>
                  <a:gd name="T52" fmla="*/ 457 w 458"/>
                  <a:gd name="T53" fmla="*/ 137 h 230"/>
                  <a:gd name="T54" fmla="*/ 450 w 458"/>
                  <a:gd name="T55" fmla="*/ 125 h 230"/>
                  <a:gd name="T56" fmla="*/ 437 w 458"/>
                  <a:gd name="T57" fmla="*/ 108 h 230"/>
                  <a:gd name="T58" fmla="*/ 421 w 458"/>
                  <a:gd name="T59" fmla="*/ 104 h 230"/>
                  <a:gd name="T60" fmla="*/ 414 w 458"/>
                  <a:gd name="T61" fmla="*/ 103 h 230"/>
                  <a:gd name="T62" fmla="*/ 384 w 458"/>
                  <a:gd name="T63" fmla="*/ 91 h 230"/>
                  <a:gd name="T64" fmla="*/ 383 w 458"/>
                  <a:gd name="T65" fmla="*/ 88 h 230"/>
                  <a:gd name="T66" fmla="*/ 370 w 458"/>
                  <a:gd name="T67" fmla="*/ 68 h 230"/>
                  <a:gd name="T68" fmla="*/ 356 w 458"/>
                  <a:gd name="T69" fmla="*/ 67 h 230"/>
                  <a:gd name="T70" fmla="*/ 344 w 458"/>
                  <a:gd name="T71" fmla="*/ 65 h 230"/>
                  <a:gd name="T72" fmla="*/ 332 w 458"/>
                  <a:gd name="T73" fmla="*/ 72 h 230"/>
                  <a:gd name="T74" fmla="*/ 317 w 458"/>
                  <a:gd name="T75" fmla="*/ 82 h 230"/>
                  <a:gd name="T76" fmla="*/ 281 w 458"/>
                  <a:gd name="T77" fmla="*/ 53 h 230"/>
                  <a:gd name="T78" fmla="*/ 234 w 458"/>
                  <a:gd name="T79" fmla="*/ 22 h 230"/>
                  <a:gd name="T80" fmla="*/ 194 w 458"/>
                  <a:gd name="T81" fmla="*/ 0 h 230"/>
                  <a:gd name="T82" fmla="*/ 193 w 458"/>
                  <a:gd name="T83" fmla="*/ 3 h 230"/>
                  <a:gd name="T84" fmla="*/ 181 w 458"/>
                  <a:gd name="T85" fmla="*/ 8 h 230"/>
                  <a:gd name="T86" fmla="*/ 168 w 458"/>
                  <a:gd name="T87" fmla="*/ 6 h 230"/>
                  <a:gd name="T88" fmla="*/ 156 w 458"/>
                  <a:gd name="T89" fmla="*/ 4 h 230"/>
                  <a:gd name="T90" fmla="*/ 152 w 458"/>
                  <a:gd name="T91" fmla="*/ 5 h 230"/>
                  <a:gd name="T92" fmla="*/ 133 w 458"/>
                  <a:gd name="T93" fmla="*/ 15 h 230"/>
                  <a:gd name="T94" fmla="*/ 125 w 458"/>
                  <a:gd name="T95" fmla="*/ 17 h 230"/>
                  <a:gd name="T96" fmla="*/ 89 w 458"/>
                  <a:gd name="T97" fmla="*/ 34 h 230"/>
                  <a:gd name="T98" fmla="*/ 9 w 458"/>
                  <a:gd name="T99" fmla="*/ 65 h 230"/>
                  <a:gd name="T100" fmla="*/ 7 w 458"/>
                  <a:gd name="T101" fmla="*/ 66 h 230"/>
                  <a:gd name="T102" fmla="*/ 1 w 458"/>
                  <a:gd name="T103" fmla="*/ 69 h 230"/>
                  <a:gd name="T104" fmla="*/ 10 w 458"/>
                  <a:gd name="T105" fmla="*/ 89 h 230"/>
                  <a:gd name="T106" fmla="*/ 16 w 458"/>
                  <a:gd name="T107" fmla="*/ 98 h 230"/>
                  <a:gd name="T108" fmla="*/ 23 w 458"/>
                  <a:gd name="T109" fmla="*/ 123 h 230"/>
                  <a:gd name="T110" fmla="*/ 39 w 458"/>
                  <a:gd name="T111" fmla="*/ 160 h 230"/>
                  <a:gd name="T112" fmla="*/ 53 w 458"/>
                  <a:gd name="T113" fmla="*/ 170 h 230"/>
                  <a:gd name="T114" fmla="*/ 101 w 458"/>
                  <a:gd name="T115" fmla="*/ 204 h 230"/>
                  <a:gd name="T116" fmla="*/ 112 w 458"/>
                  <a:gd name="T117" fmla="*/ 212 h 230"/>
                  <a:gd name="T118" fmla="*/ 120 w 458"/>
                  <a:gd name="T119" fmla="*/ 2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 h="230">
                    <a:moveTo>
                      <a:pt x="120" y="221"/>
                    </a:moveTo>
                    <a:cubicBezTo>
                      <a:pt x="121" y="223"/>
                      <a:pt x="122" y="224"/>
                      <a:pt x="122" y="226"/>
                    </a:cubicBezTo>
                    <a:cubicBezTo>
                      <a:pt x="130" y="228"/>
                      <a:pt x="140" y="229"/>
                      <a:pt x="149" y="229"/>
                    </a:cubicBezTo>
                    <a:cubicBezTo>
                      <a:pt x="166" y="229"/>
                      <a:pt x="174" y="225"/>
                      <a:pt x="176" y="223"/>
                    </a:cubicBezTo>
                    <a:cubicBezTo>
                      <a:pt x="183" y="211"/>
                      <a:pt x="188" y="190"/>
                      <a:pt x="188" y="189"/>
                    </a:cubicBezTo>
                    <a:lnTo>
                      <a:pt x="189" y="185"/>
                    </a:lnTo>
                    <a:lnTo>
                      <a:pt x="193" y="185"/>
                    </a:lnTo>
                    <a:cubicBezTo>
                      <a:pt x="196" y="185"/>
                      <a:pt x="247" y="185"/>
                      <a:pt x="268" y="210"/>
                    </a:cubicBezTo>
                    <a:cubicBezTo>
                      <a:pt x="275" y="217"/>
                      <a:pt x="284" y="220"/>
                      <a:pt x="295" y="220"/>
                    </a:cubicBezTo>
                    <a:cubicBezTo>
                      <a:pt x="308" y="220"/>
                      <a:pt x="320" y="216"/>
                      <a:pt x="320" y="216"/>
                    </a:cubicBezTo>
                    <a:lnTo>
                      <a:pt x="326" y="213"/>
                    </a:lnTo>
                    <a:lnTo>
                      <a:pt x="328" y="219"/>
                    </a:lnTo>
                    <a:cubicBezTo>
                      <a:pt x="328" y="219"/>
                      <a:pt x="328" y="220"/>
                      <a:pt x="328" y="222"/>
                    </a:cubicBezTo>
                    <a:cubicBezTo>
                      <a:pt x="330" y="219"/>
                      <a:pt x="332" y="217"/>
                      <a:pt x="334" y="215"/>
                    </a:cubicBezTo>
                    <a:cubicBezTo>
                      <a:pt x="334" y="214"/>
                      <a:pt x="335" y="214"/>
                      <a:pt x="335" y="213"/>
                    </a:cubicBezTo>
                    <a:cubicBezTo>
                      <a:pt x="337" y="212"/>
                      <a:pt x="338" y="210"/>
                      <a:pt x="340" y="209"/>
                    </a:cubicBezTo>
                    <a:lnTo>
                      <a:pt x="341" y="208"/>
                    </a:lnTo>
                    <a:cubicBezTo>
                      <a:pt x="344" y="207"/>
                      <a:pt x="346" y="206"/>
                      <a:pt x="348" y="206"/>
                    </a:cubicBezTo>
                    <a:lnTo>
                      <a:pt x="351" y="205"/>
                    </a:lnTo>
                    <a:cubicBezTo>
                      <a:pt x="372" y="203"/>
                      <a:pt x="398" y="199"/>
                      <a:pt x="417" y="172"/>
                    </a:cubicBezTo>
                    <a:cubicBezTo>
                      <a:pt x="419" y="168"/>
                      <a:pt x="423" y="164"/>
                      <a:pt x="426" y="161"/>
                    </a:cubicBezTo>
                    <a:cubicBezTo>
                      <a:pt x="428" y="159"/>
                      <a:pt x="429" y="158"/>
                      <a:pt x="430" y="157"/>
                    </a:cubicBezTo>
                    <a:cubicBezTo>
                      <a:pt x="433" y="155"/>
                      <a:pt x="435" y="153"/>
                      <a:pt x="438" y="151"/>
                    </a:cubicBezTo>
                    <a:cubicBezTo>
                      <a:pt x="439" y="149"/>
                      <a:pt x="441" y="148"/>
                      <a:pt x="442" y="147"/>
                    </a:cubicBezTo>
                    <a:cubicBezTo>
                      <a:pt x="445" y="145"/>
                      <a:pt x="447" y="144"/>
                      <a:pt x="449" y="142"/>
                    </a:cubicBezTo>
                    <a:cubicBezTo>
                      <a:pt x="451" y="141"/>
                      <a:pt x="452" y="140"/>
                      <a:pt x="454" y="139"/>
                    </a:cubicBezTo>
                    <a:cubicBezTo>
                      <a:pt x="455" y="138"/>
                      <a:pt x="456" y="138"/>
                      <a:pt x="457" y="137"/>
                    </a:cubicBezTo>
                    <a:cubicBezTo>
                      <a:pt x="454" y="133"/>
                      <a:pt x="452" y="129"/>
                      <a:pt x="450" y="125"/>
                    </a:cubicBezTo>
                    <a:cubicBezTo>
                      <a:pt x="446" y="117"/>
                      <a:pt x="442" y="110"/>
                      <a:pt x="437" y="108"/>
                    </a:cubicBezTo>
                    <a:cubicBezTo>
                      <a:pt x="434" y="106"/>
                      <a:pt x="428" y="105"/>
                      <a:pt x="421" y="104"/>
                    </a:cubicBezTo>
                    <a:cubicBezTo>
                      <a:pt x="419" y="104"/>
                      <a:pt x="416" y="104"/>
                      <a:pt x="414" y="103"/>
                    </a:cubicBezTo>
                    <a:cubicBezTo>
                      <a:pt x="399" y="102"/>
                      <a:pt x="387" y="101"/>
                      <a:pt x="384" y="91"/>
                    </a:cubicBezTo>
                    <a:lnTo>
                      <a:pt x="383" y="88"/>
                    </a:lnTo>
                    <a:cubicBezTo>
                      <a:pt x="380" y="75"/>
                      <a:pt x="377" y="68"/>
                      <a:pt x="370" y="68"/>
                    </a:cubicBezTo>
                    <a:cubicBezTo>
                      <a:pt x="365" y="68"/>
                      <a:pt x="361" y="67"/>
                      <a:pt x="356" y="67"/>
                    </a:cubicBezTo>
                    <a:cubicBezTo>
                      <a:pt x="352" y="66"/>
                      <a:pt x="348" y="65"/>
                      <a:pt x="344" y="65"/>
                    </a:cubicBezTo>
                    <a:cubicBezTo>
                      <a:pt x="338" y="65"/>
                      <a:pt x="335" y="67"/>
                      <a:pt x="332" y="72"/>
                    </a:cubicBezTo>
                    <a:cubicBezTo>
                      <a:pt x="330" y="79"/>
                      <a:pt x="324" y="82"/>
                      <a:pt x="317" y="82"/>
                    </a:cubicBezTo>
                    <a:cubicBezTo>
                      <a:pt x="302" y="82"/>
                      <a:pt x="283" y="65"/>
                      <a:pt x="281" y="53"/>
                    </a:cubicBezTo>
                    <a:cubicBezTo>
                      <a:pt x="279" y="45"/>
                      <a:pt x="273" y="36"/>
                      <a:pt x="234" y="22"/>
                    </a:cubicBezTo>
                    <a:cubicBezTo>
                      <a:pt x="223" y="18"/>
                      <a:pt x="210" y="11"/>
                      <a:pt x="194" y="0"/>
                    </a:cubicBezTo>
                    <a:cubicBezTo>
                      <a:pt x="194" y="1"/>
                      <a:pt x="194" y="2"/>
                      <a:pt x="193" y="3"/>
                    </a:cubicBezTo>
                    <a:cubicBezTo>
                      <a:pt x="191" y="5"/>
                      <a:pt x="188" y="8"/>
                      <a:pt x="181" y="8"/>
                    </a:cubicBezTo>
                    <a:cubicBezTo>
                      <a:pt x="177" y="8"/>
                      <a:pt x="172" y="7"/>
                      <a:pt x="168" y="6"/>
                    </a:cubicBezTo>
                    <a:cubicBezTo>
                      <a:pt x="164" y="5"/>
                      <a:pt x="160" y="4"/>
                      <a:pt x="156" y="4"/>
                    </a:cubicBezTo>
                    <a:cubicBezTo>
                      <a:pt x="153" y="4"/>
                      <a:pt x="152" y="5"/>
                      <a:pt x="152" y="5"/>
                    </a:cubicBezTo>
                    <a:cubicBezTo>
                      <a:pt x="147" y="9"/>
                      <a:pt x="141" y="12"/>
                      <a:pt x="133" y="15"/>
                    </a:cubicBezTo>
                    <a:cubicBezTo>
                      <a:pt x="131" y="15"/>
                      <a:pt x="128" y="16"/>
                      <a:pt x="125" y="17"/>
                    </a:cubicBezTo>
                    <a:cubicBezTo>
                      <a:pt x="113" y="21"/>
                      <a:pt x="98" y="26"/>
                      <a:pt x="89" y="34"/>
                    </a:cubicBezTo>
                    <a:cubicBezTo>
                      <a:pt x="70" y="51"/>
                      <a:pt x="32" y="60"/>
                      <a:pt x="9" y="65"/>
                    </a:cubicBezTo>
                    <a:lnTo>
                      <a:pt x="7" y="66"/>
                    </a:lnTo>
                    <a:cubicBezTo>
                      <a:pt x="4" y="67"/>
                      <a:pt x="1" y="68"/>
                      <a:pt x="1" y="69"/>
                    </a:cubicBezTo>
                    <a:cubicBezTo>
                      <a:pt x="0" y="73"/>
                      <a:pt x="6" y="82"/>
                      <a:pt x="10" y="89"/>
                    </a:cubicBezTo>
                    <a:cubicBezTo>
                      <a:pt x="12" y="92"/>
                      <a:pt x="14" y="95"/>
                      <a:pt x="16" y="98"/>
                    </a:cubicBezTo>
                    <a:cubicBezTo>
                      <a:pt x="19" y="104"/>
                      <a:pt x="21" y="114"/>
                      <a:pt x="23" y="123"/>
                    </a:cubicBezTo>
                    <a:cubicBezTo>
                      <a:pt x="27" y="138"/>
                      <a:pt x="30" y="154"/>
                      <a:pt x="39" y="160"/>
                    </a:cubicBezTo>
                    <a:cubicBezTo>
                      <a:pt x="43" y="163"/>
                      <a:pt x="48" y="166"/>
                      <a:pt x="53" y="170"/>
                    </a:cubicBezTo>
                    <a:cubicBezTo>
                      <a:pt x="72" y="182"/>
                      <a:pt x="89" y="194"/>
                      <a:pt x="101" y="204"/>
                    </a:cubicBezTo>
                    <a:cubicBezTo>
                      <a:pt x="106" y="207"/>
                      <a:pt x="109" y="210"/>
                      <a:pt x="112" y="212"/>
                    </a:cubicBezTo>
                    <a:cubicBezTo>
                      <a:pt x="116" y="216"/>
                      <a:pt x="119" y="219"/>
                      <a:pt x="120" y="221"/>
                    </a:cubicBezTo>
                  </a:path>
                </a:pathLst>
              </a:custGeom>
              <a:grpFill/>
              <a:ln>
                <a:noFill/>
              </a:ln>
              <a:effectLst/>
            </p:spPr>
            <p:txBody>
              <a:bodyPr wrap="none" anchor="ctr"/>
              <a:lstStyle/>
              <a:p>
                <a:endParaRPr lang="en-US">
                  <a:latin typeface="Gudea" panose="02000000000000000000" pitchFamily="50" charset="0"/>
                </a:endParaRPr>
              </a:p>
            </p:txBody>
          </p:sp>
          <p:sp>
            <p:nvSpPr>
              <p:cNvPr id="107" name="Freeform 100">
                <a:extLst>
                  <a:ext uri="{FF2B5EF4-FFF2-40B4-BE49-F238E27FC236}">
                    <a16:creationId xmlns:a16="http://schemas.microsoft.com/office/drawing/2014/main" id="{33E278FD-6A94-462F-A8BB-BEEB6CF8A4D8}"/>
                  </a:ext>
                </a:extLst>
              </p:cNvPr>
              <p:cNvSpPr>
                <a:spLocks noChangeArrowheads="1"/>
              </p:cNvSpPr>
              <p:nvPr/>
            </p:nvSpPr>
            <p:spPr bwMode="auto">
              <a:xfrm>
                <a:off x="6285783" y="2497019"/>
                <a:ext cx="174749" cy="67645"/>
              </a:xfrm>
              <a:custGeom>
                <a:avLst/>
                <a:gdLst>
                  <a:gd name="T0" fmla="*/ 395 w 410"/>
                  <a:gd name="T1" fmla="*/ 59 h 160"/>
                  <a:gd name="T2" fmla="*/ 400 w 410"/>
                  <a:gd name="T3" fmla="*/ 51 h 160"/>
                  <a:gd name="T4" fmla="*/ 401 w 410"/>
                  <a:gd name="T5" fmla="*/ 50 h 160"/>
                  <a:gd name="T6" fmla="*/ 406 w 410"/>
                  <a:gd name="T7" fmla="*/ 44 h 160"/>
                  <a:gd name="T8" fmla="*/ 407 w 410"/>
                  <a:gd name="T9" fmla="*/ 42 h 160"/>
                  <a:gd name="T10" fmla="*/ 409 w 410"/>
                  <a:gd name="T11" fmla="*/ 40 h 160"/>
                  <a:gd name="T12" fmla="*/ 372 w 410"/>
                  <a:gd name="T13" fmla="*/ 29 h 160"/>
                  <a:gd name="T14" fmla="*/ 311 w 410"/>
                  <a:gd name="T15" fmla="*/ 15 h 160"/>
                  <a:gd name="T16" fmla="*/ 280 w 410"/>
                  <a:gd name="T17" fmla="*/ 11 h 160"/>
                  <a:gd name="T18" fmla="*/ 255 w 410"/>
                  <a:gd name="T19" fmla="*/ 10 h 160"/>
                  <a:gd name="T20" fmla="*/ 233 w 410"/>
                  <a:gd name="T21" fmla="*/ 14 h 160"/>
                  <a:gd name="T22" fmla="*/ 184 w 410"/>
                  <a:gd name="T23" fmla="*/ 2 h 160"/>
                  <a:gd name="T24" fmla="*/ 170 w 410"/>
                  <a:gd name="T25" fmla="*/ 5 h 160"/>
                  <a:gd name="T26" fmla="*/ 139 w 410"/>
                  <a:gd name="T27" fmla="*/ 7 h 160"/>
                  <a:gd name="T28" fmla="*/ 130 w 410"/>
                  <a:gd name="T29" fmla="*/ 1 h 160"/>
                  <a:gd name="T30" fmla="*/ 92 w 410"/>
                  <a:gd name="T31" fmla="*/ 33 h 160"/>
                  <a:gd name="T32" fmla="*/ 18 w 410"/>
                  <a:gd name="T33" fmla="*/ 71 h 160"/>
                  <a:gd name="T34" fmla="*/ 15 w 410"/>
                  <a:gd name="T35" fmla="*/ 72 h 160"/>
                  <a:gd name="T36" fmla="*/ 0 w 410"/>
                  <a:gd name="T37" fmla="*/ 91 h 160"/>
                  <a:gd name="T38" fmla="*/ 32 w 410"/>
                  <a:gd name="T39" fmla="*/ 146 h 160"/>
                  <a:gd name="T40" fmla="*/ 86 w 410"/>
                  <a:gd name="T41" fmla="*/ 159 h 160"/>
                  <a:gd name="T42" fmla="*/ 126 w 410"/>
                  <a:gd name="T43" fmla="*/ 151 h 160"/>
                  <a:gd name="T44" fmla="*/ 212 w 410"/>
                  <a:gd name="T45" fmla="*/ 119 h 160"/>
                  <a:gd name="T46" fmla="*/ 250 w 410"/>
                  <a:gd name="T47" fmla="*/ 94 h 160"/>
                  <a:gd name="T48" fmla="*/ 282 w 410"/>
                  <a:gd name="T49" fmla="*/ 74 h 160"/>
                  <a:gd name="T50" fmla="*/ 285 w 410"/>
                  <a:gd name="T51" fmla="*/ 74 h 160"/>
                  <a:gd name="T52" fmla="*/ 295 w 410"/>
                  <a:gd name="T53" fmla="*/ 77 h 160"/>
                  <a:gd name="T54" fmla="*/ 358 w 410"/>
                  <a:gd name="T55" fmla="*/ 99 h 160"/>
                  <a:gd name="T56" fmla="*/ 385 w 410"/>
                  <a:gd name="T57" fmla="*/ 110 h 160"/>
                  <a:gd name="T58" fmla="*/ 384 w 410"/>
                  <a:gd name="T59" fmla="*/ 109 h 160"/>
                  <a:gd name="T60" fmla="*/ 382 w 410"/>
                  <a:gd name="T61" fmla="*/ 103 h 160"/>
                  <a:gd name="T62" fmla="*/ 381 w 410"/>
                  <a:gd name="T63" fmla="*/ 101 h 160"/>
                  <a:gd name="T64" fmla="*/ 380 w 410"/>
                  <a:gd name="T65" fmla="*/ 94 h 160"/>
                  <a:gd name="T66" fmla="*/ 381 w 410"/>
                  <a:gd name="T67" fmla="*/ 87 h 160"/>
                  <a:gd name="T68" fmla="*/ 381 w 410"/>
                  <a:gd name="T69" fmla="*/ 85 h 160"/>
                  <a:gd name="T70" fmla="*/ 384 w 410"/>
                  <a:gd name="T71" fmla="*/ 79 h 160"/>
                  <a:gd name="T72" fmla="*/ 385 w 410"/>
                  <a:gd name="T73" fmla="*/ 76 h 160"/>
                  <a:gd name="T74" fmla="*/ 388 w 410"/>
                  <a:gd name="T75" fmla="*/ 71 h 160"/>
                  <a:gd name="T76" fmla="*/ 389 w 410"/>
                  <a:gd name="T77" fmla="*/ 68 h 160"/>
                  <a:gd name="T78" fmla="*/ 394 w 410"/>
                  <a:gd name="T79" fmla="*/ 61 h 160"/>
                  <a:gd name="T80" fmla="*/ 395 w 410"/>
                  <a:gd name="T8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0" h="160">
                    <a:moveTo>
                      <a:pt x="395" y="59"/>
                    </a:moveTo>
                    <a:cubicBezTo>
                      <a:pt x="396" y="57"/>
                      <a:pt x="398" y="54"/>
                      <a:pt x="400" y="51"/>
                    </a:cubicBezTo>
                    <a:cubicBezTo>
                      <a:pt x="401" y="51"/>
                      <a:pt x="401" y="50"/>
                      <a:pt x="401" y="50"/>
                    </a:cubicBezTo>
                    <a:cubicBezTo>
                      <a:pt x="403" y="48"/>
                      <a:pt x="404" y="46"/>
                      <a:pt x="406" y="44"/>
                    </a:cubicBezTo>
                    <a:cubicBezTo>
                      <a:pt x="406" y="43"/>
                      <a:pt x="407" y="43"/>
                      <a:pt x="407" y="42"/>
                    </a:cubicBezTo>
                    <a:cubicBezTo>
                      <a:pt x="408" y="41"/>
                      <a:pt x="409" y="40"/>
                      <a:pt x="409" y="40"/>
                    </a:cubicBezTo>
                    <a:cubicBezTo>
                      <a:pt x="377" y="34"/>
                      <a:pt x="374" y="31"/>
                      <a:pt x="372" y="29"/>
                    </a:cubicBezTo>
                    <a:cubicBezTo>
                      <a:pt x="367" y="24"/>
                      <a:pt x="336" y="13"/>
                      <a:pt x="311" y="15"/>
                    </a:cubicBezTo>
                    <a:cubicBezTo>
                      <a:pt x="298" y="17"/>
                      <a:pt x="289" y="14"/>
                      <a:pt x="280" y="11"/>
                    </a:cubicBezTo>
                    <a:cubicBezTo>
                      <a:pt x="271" y="9"/>
                      <a:pt x="263" y="7"/>
                      <a:pt x="255" y="10"/>
                    </a:cubicBezTo>
                    <a:cubicBezTo>
                      <a:pt x="249" y="12"/>
                      <a:pt x="241" y="14"/>
                      <a:pt x="233" y="14"/>
                    </a:cubicBezTo>
                    <a:cubicBezTo>
                      <a:pt x="213" y="14"/>
                      <a:pt x="194" y="8"/>
                      <a:pt x="184" y="2"/>
                    </a:cubicBezTo>
                    <a:cubicBezTo>
                      <a:pt x="181" y="0"/>
                      <a:pt x="176" y="2"/>
                      <a:pt x="170" y="5"/>
                    </a:cubicBezTo>
                    <a:cubicBezTo>
                      <a:pt x="161" y="9"/>
                      <a:pt x="149" y="13"/>
                      <a:pt x="139" y="7"/>
                    </a:cubicBezTo>
                    <a:cubicBezTo>
                      <a:pt x="136" y="5"/>
                      <a:pt x="133" y="3"/>
                      <a:pt x="130" y="1"/>
                    </a:cubicBezTo>
                    <a:cubicBezTo>
                      <a:pt x="118" y="8"/>
                      <a:pt x="102" y="19"/>
                      <a:pt x="92" y="33"/>
                    </a:cubicBezTo>
                    <a:cubicBezTo>
                      <a:pt x="70" y="64"/>
                      <a:pt x="40" y="68"/>
                      <a:pt x="18" y="71"/>
                    </a:cubicBezTo>
                    <a:lnTo>
                      <a:pt x="15" y="72"/>
                    </a:lnTo>
                    <a:cubicBezTo>
                      <a:pt x="13" y="72"/>
                      <a:pt x="7" y="74"/>
                      <a:pt x="0" y="91"/>
                    </a:cubicBezTo>
                    <a:cubicBezTo>
                      <a:pt x="11" y="118"/>
                      <a:pt x="22" y="137"/>
                      <a:pt x="32" y="146"/>
                    </a:cubicBezTo>
                    <a:cubicBezTo>
                      <a:pt x="41" y="154"/>
                      <a:pt x="62" y="159"/>
                      <a:pt x="86" y="159"/>
                    </a:cubicBezTo>
                    <a:cubicBezTo>
                      <a:pt x="112" y="159"/>
                      <a:pt x="125" y="153"/>
                      <a:pt x="126" y="151"/>
                    </a:cubicBezTo>
                    <a:cubicBezTo>
                      <a:pt x="126" y="123"/>
                      <a:pt x="211" y="119"/>
                      <a:pt x="212" y="119"/>
                    </a:cubicBezTo>
                    <a:cubicBezTo>
                      <a:pt x="218" y="119"/>
                      <a:pt x="239" y="104"/>
                      <a:pt x="250" y="94"/>
                    </a:cubicBezTo>
                    <a:cubicBezTo>
                      <a:pt x="269" y="80"/>
                      <a:pt x="277" y="74"/>
                      <a:pt x="282" y="74"/>
                    </a:cubicBezTo>
                    <a:lnTo>
                      <a:pt x="285" y="74"/>
                    </a:lnTo>
                    <a:cubicBezTo>
                      <a:pt x="286" y="75"/>
                      <a:pt x="290" y="76"/>
                      <a:pt x="295" y="77"/>
                    </a:cubicBezTo>
                    <a:cubicBezTo>
                      <a:pt x="320" y="82"/>
                      <a:pt x="348" y="89"/>
                      <a:pt x="358" y="99"/>
                    </a:cubicBezTo>
                    <a:cubicBezTo>
                      <a:pt x="360" y="101"/>
                      <a:pt x="369" y="105"/>
                      <a:pt x="385" y="110"/>
                    </a:cubicBezTo>
                    <a:cubicBezTo>
                      <a:pt x="385" y="109"/>
                      <a:pt x="385" y="109"/>
                      <a:pt x="384" y="109"/>
                    </a:cubicBezTo>
                    <a:cubicBezTo>
                      <a:pt x="383" y="107"/>
                      <a:pt x="382" y="105"/>
                      <a:pt x="382" y="103"/>
                    </a:cubicBezTo>
                    <a:cubicBezTo>
                      <a:pt x="381" y="102"/>
                      <a:pt x="381" y="102"/>
                      <a:pt x="381" y="101"/>
                    </a:cubicBezTo>
                    <a:cubicBezTo>
                      <a:pt x="380" y="98"/>
                      <a:pt x="380" y="96"/>
                      <a:pt x="380" y="94"/>
                    </a:cubicBezTo>
                    <a:cubicBezTo>
                      <a:pt x="380" y="92"/>
                      <a:pt x="380" y="89"/>
                      <a:pt x="381" y="87"/>
                    </a:cubicBezTo>
                    <a:cubicBezTo>
                      <a:pt x="381" y="86"/>
                      <a:pt x="381" y="85"/>
                      <a:pt x="381" y="85"/>
                    </a:cubicBezTo>
                    <a:cubicBezTo>
                      <a:pt x="382" y="83"/>
                      <a:pt x="383" y="81"/>
                      <a:pt x="384" y="79"/>
                    </a:cubicBezTo>
                    <a:cubicBezTo>
                      <a:pt x="384" y="78"/>
                      <a:pt x="384" y="77"/>
                      <a:pt x="385" y="76"/>
                    </a:cubicBezTo>
                    <a:cubicBezTo>
                      <a:pt x="386" y="75"/>
                      <a:pt x="387" y="73"/>
                      <a:pt x="388" y="71"/>
                    </a:cubicBezTo>
                    <a:cubicBezTo>
                      <a:pt x="388" y="70"/>
                      <a:pt x="389" y="69"/>
                      <a:pt x="389" y="68"/>
                    </a:cubicBezTo>
                    <a:cubicBezTo>
                      <a:pt x="391" y="66"/>
                      <a:pt x="392" y="63"/>
                      <a:pt x="394" y="61"/>
                    </a:cubicBezTo>
                    <a:cubicBezTo>
                      <a:pt x="394" y="61"/>
                      <a:pt x="394" y="60"/>
                      <a:pt x="395" y="59"/>
                    </a:cubicBezTo>
                  </a:path>
                </a:pathLst>
              </a:custGeom>
              <a:grpFill/>
              <a:ln>
                <a:noFill/>
              </a:ln>
              <a:effectLst/>
            </p:spPr>
            <p:txBody>
              <a:bodyPr wrap="none" anchor="ctr"/>
              <a:lstStyle/>
              <a:p>
                <a:endParaRPr lang="en-US">
                  <a:latin typeface="Gudea" panose="02000000000000000000" pitchFamily="50" charset="0"/>
                </a:endParaRPr>
              </a:p>
            </p:txBody>
          </p:sp>
          <p:sp>
            <p:nvSpPr>
              <p:cNvPr id="108" name="Freeform 101">
                <a:extLst>
                  <a:ext uri="{FF2B5EF4-FFF2-40B4-BE49-F238E27FC236}">
                    <a16:creationId xmlns:a16="http://schemas.microsoft.com/office/drawing/2014/main" id="{7F85C3B7-9C74-47A1-A1FA-02331E5F7379}"/>
                  </a:ext>
                </a:extLst>
              </p:cNvPr>
              <p:cNvSpPr>
                <a:spLocks noChangeArrowheads="1"/>
              </p:cNvSpPr>
              <p:nvPr/>
            </p:nvSpPr>
            <p:spPr bwMode="auto">
              <a:xfrm>
                <a:off x="5428945" y="2803294"/>
                <a:ext cx="103346" cy="193536"/>
              </a:xfrm>
              <a:custGeom>
                <a:avLst/>
                <a:gdLst>
                  <a:gd name="T0" fmla="*/ 184 w 244"/>
                  <a:gd name="T1" fmla="*/ 370 h 455"/>
                  <a:gd name="T2" fmla="*/ 190 w 244"/>
                  <a:gd name="T3" fmla="*/ 367 h 455"/>
                  <a:gd name="T4" fmla="*/ 172 w 244"/>
                  <a:gd name="T5" fmla="*/ 348 h 455"/>
                  <a:gd name="T6" fmla="*/ 164 w 244"/>
                  <a:gd name="T7" fmla="*/ 341 h 455"/>
                  <a:gd name="T8" fmla="*/ 163 w 244"/>
                  <a:gd name="T9" fmla="*/ 311 h 455"/>
                  <a:gd name="T10" fmla="*/ 188 w 244"/>
                  <a:gd name="T11" fmla="*/ 290 h 455"/>
                  <a:gd name="T12" fmla="*/ 188 w 244"/>
                  <a:gd name="T13" fmla="*/ 290 h 455"/>
                  <a:gd name="T14" fmla="*/ 162 w 244"/>
                  <a:gd name="T15" fmla="*/ 259 h 455"/>
                  <a:gd name="T16" fmla="*/ 152 w 244"/>
                  <a:gd name="T17" fmla="*/ 233 h 455"/>
                  <a:gd name="T18" fmla="*/ 187 w 244"/>
                  <a:gd name="T19" fmla="*/ 218 h 455"/>
                  <a:gd name="T20" fmla="*/ 186 w 244"/>
                  <a:gd name="T21" fmla="*/ 207 h 455"/>
                  <a:gd name="T22" fmla="*/ 194 w 244"/>
                  <a:gd name="T23" fmla="*/ 168 h 455"/>
                  <a:gd name="T24" fmla="*/ 200 w 244"/>
                  <a:gd name="T25" fmla="*/ 154 h 455"/>
                  <a:gd name="T26" fmla="*/ 199 w 244"/>
                  <a:gd name="T27" fmla="*/ 147 h 455"/>
                  <a:gd name="T28" fmla="*/ 193 w 244"/>
                  <a:gd name="T29" fmla="*/ 124 h 455"/>
                  <a:gd name="T30" fmla="*/ 188 w 244"/>
                  <a:gd name="T31" fmla="*/ 106 h 455"/>
                  <a:gd name="T32" fmla="*/ 187 w 244"/>
                  <a:gd name="T33" fmla="*/ 101 h 455"/>
                  <a:gd name="T34" fmla="*/ 212 w 244"/>
                  <a:gd name="T35" fmla="*/ 73 h 455"/>
                  <a:gd name="T36" fmla="*/ 238 w 244"/>
                  <a:gd name="T37" fmla="*/ 53 h 455"/>
                  <a:gd name="T38" fmla="*/ 243 w 244"/>
                  <a:gd name="T39" fmla="*/ 47 h 455"/>
                  <a:gd name="T40" fmla="*/ 236 w 244"/>
                  <a:gd name="T41" fmla="*/ 44 h 455"/>
                  <a:gd name="T42" fmla="*/ 217 w 244"/>
                  <a:gd name="T43" fmla="*/ 27 h 455"/>
                  <a:gd name="T44" fmla="*/ 201 w 244"/>
                  <a:gd name="T45" fmla="*/ 17 h 455"/>
                  <a:gd name="T46" fmla="*/ 180 w 244"/>
                  <a:gd name="T47" fmla="*/ 24 h 455"/>
                  <a:gd name="T48" fmla="*/ 155 w 244"/>
                  <a:gd name="T49" fmla="*/ 27 h 455"/>
                  <a:gd name="T50" fmla="*/ 147 w 244"/>
                  <a:gd name="T51" fmla="*/ 25 h 455"/>
                  <a:gd name="T52" fmla="*/ 136 w 244"/>
                  <a:gd name="T53" fmla="*/ 25 h 455"/>
                  <a:gd name="T54" fmla="*/ 123 w 244"/>
                  <a:gd name="T55" fmla="*/ 25 h 455"/>
                  <a:gd name="T56" fmla="*/ 113 w 244"/>
                  <a:gd name="T57" fmla="*/ 25 h 455"/>
                  <a:gd name="T58" fmla="*/ 112 w 244"/>
                  <a:gd name="T59" fmla="*/ 25 h 455"/>
                  <a:gd name="T60" fmla="*/ 105 w 244"/>
                  <a:gd name="T61" fmla="*/ 23 h 455"/>
                  <a:gd name="T62" fmla="*/ 103 w 244"/>
                  <a:gd name="T63" fmla="*/ 22 h 455"/>
                  <a:gd name="T64" fmla="*/ 100 w 244"/>
                  <a:gd name="T65" fmla="*/ 21 h 455"/>
                  <a:gd name="T66" fmla="*/ 99 w 244"/>
                  <a:gd name="T67" fmla="*/ 20 h 455"/>
                  <a:gd name="T68" fmla="*/ 97 w 244"/>
                  <a:gd name="T69" fmla="*/ 17 h 455"/>
                  <a:gd name="T70" fmla="*/ 96 w 244"/>
                  <a:gd name="T71" fmla="*/ 16 h 455"/>
                  <a:gd name="T72" fmla="*/ 95 w 244"/>
                  <a:gd name="T73" fmla="*/ 13 h 455"/>
                  <a:gd name="T74" fmla="*/ 94 w 244"/>
                  <a:gd name="T75" fmla="*/ 8 h 455"/>
                  <a:gd name="T76" fmla="*/ 90 w 244"/>
                  <a:gd name="T77" fmla="*/ 0 h 455"/>
                  <a:gd name="T78" fmla="*/ 77 w 244"/>
                  <a:gd name="T79" fmla="*/ 9 h 455"/>
                  <a:gd name="T80" fmla="*/ 70 w 244"/>
                  <a:gd name="T81" fmla="*/ 14 h 455"/>
                  <a:gd name="T82" fmla="*/ 68 w 244"/>
                  <a:gd name="T83" fmla="*/ 15 h 455"/>
                  <a:gd name="T84" fmla="*/ 58 w 244"/>
                  <a:gd name="T85" fmla="*/ 18 h 455"/>
                  <a:gd name="T86" fmla="*/ 57 w 244"/>
                  <a:gd name="T87" fmla="*/ 19 h 455"/>
                  <a:gd name="T88" fmla="*/ 59 w 244"/>
                  <a:gd name="T89" fmla="*/ 62 h 455"/>
                  <a:gd name="T90" fmla="*/ 11 w 244"/>
                  <a:gd name="T91" fmla="*/ 252 h 455"/>
                  <a:gd name="T92" fmla="*/ 0 w 244"/>
                  <a:gd name="T93" fmla="*/ 274 h 455"/>
                  <a:gd name="T94" fmla="*/ 25 w 244"/>
                  <a:gd name="T95" fmla="*/ 299 h 455"/>
                  <a:gd name="T96" fmla="*/ 40 w 244"/>
                  <a:gd name="T97" fmla="*/ 310 h 455"/>
                  <a:gd name="T98" fmla="*/ 54 w 244"/>
                  <a:gd name="T99" fmla="*/ 424 h 455"/>
                  <a:gd name="T100" fmla="*/ 52 w 244"/>
                  <a:gd name="T101" fmla="*/ 444 h 455"/>
                  <a:gd name="T102" fmla="*/ 74 w 244"/>
                  <a:gd name="T103" fmla="*/ 454 h 455"/>
                  <a:gd name="T104" fmla="*/ 87 w 244"/>
                  <a:gd name="T105" fmla="*/ 454 h 455"/>
                  <a:gd name="T106" fmla="*/ 105 w 244"/>
                  <a:gd name="T107" fmla="*/ 453 h 455"/>
                  <a:gd name="T108" fmla="*/ 141 w 244"/>
                  <a:gd name="T109" fmla="*/ 447 h 455"/>
                  <a:gd name="T110" fmla="*/ 156 w 244"/>
                  <a:gd name="T111" fmla="*/ 443 h 455"/>
                  <a:gd name="T112" fmla="*/ 156 w 244"/>
                  <a:gd name="T113" fmla="*/ 443 h 455"/>
                  <a:gd name="T114" fmla="*/ 151 w 244"/>
                  <a:gd name="T115" fmla="*/ 432 h 455"/>
                  <a:gd name="T116" fmla="*/ 150 w 244"/>
                  <a:gd name="T117" fmla="*/ 430 h 455"/>
                  <a:gd name="T118" fmla="*/ 149 w 244"/>
                  <a:gd name="T119" fmla="*/ 422 h 455"/>
                  <a:gd name="T120" fmla="*/ 184 w 244"/>
                  <a:gd name="T121" fmla="*/ 3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 h="455">
                    <a:moveTo>
                      <a:pt x="184" y="370"/>
                    </a:moveTo>
                    <a:cubicBezTo>
                      <a:pt x="189" y="369"/>
                      <a:pt x="190" y="367"/>
                      <a:pt x="190" y="367"/>
                    </a:cubicBezTo>
                    <a:cubicBezTo>
                      <a:pt x="191" y="363"/>
                      <a:pt x="176" y="352"/>
                      <a:pt x="172" y="348"/>
                    </a:cubicBezTo>
                    <a:cubicBezTo>
                      <a:pt x="168" y="345"/>
                      <a:pt x="166" y="343"/>
                      <a:pt x="164" y="341"/>
                    </a:cubicBezTo>
                    <a:cubicBezTo>
                      <a:pt x="157" y="334"/>
                      <a:pt x="159" y="321"/>
                      <a:pt x="163" y="311"/>
                    </a:cubicBezTo>
                    <a:cubicBezTo>
                      <a:pt x="169" y="298"/>
                      <a:pt x="178" y="290"/>
                      <a:pt x="188" y="290"/>
                    </a:cubicBezTo>
                    <a:lnTo>
                      <a:pt x="188" y="290"/>
                    </a:lnTo>
                    <a:cubicBezTo>
                      <a:pt x="186" y="286"/>
                      <a:pt x="181" y="278"/>
                      <a:pt x="162" y="259"/>
                    </a:cubicBezTo>
                    <a:cubicBezTo>
                      <a:pt x="152" y="249"/>
                      <a:pt x="149" y="241"/>
                      <a:pt x="152" y="233"/>
                    </a:cubicBezTo>
                    <a:cubicBezTo>
                      <a:pt x="158" y="217"/>
                      <a:pt x="187" y="218"/>
                      <a:pt x="187" y="218"/>
                    </a:cubicBezTo>
                    <a:cubicBezTo>
                      <a:pt x="187" y="217"/>
                      <a:pt x="187" y="211"/>
                      <a:pt x="186" y="207"/>
                    </a:cubicBezTo>
                    <a:cubicBezTo>
                      <a:pt x="185" y="196"/>
                      <a:pt x="183" y="180"/>
                      <a:pt x="194" y="168"/>
                    </a:cubicBezTo>
                    <a:cubicBezTo>
                      <a:pt x="198" y="164"/>
                      <a:pt x="200" y="159"/>
                      <a:pt x="200" y="154"/>
                    </a:cubicBezTo>
                    <a:cubicBezTo>
                      <a:pt x="200" y="151"/>
                      <a:pt x="200" y="149"/>
                      <a:pt x="199" y="147"/>
                    </a:cubicBezTo>
                    <a:cubicBezTo>
                      <a:pt x="198" y="139"/>
                      <a:pt x="196" y="131"/>
                      <a:pt x="193" y="124"/>
                    </a:cubicBezTo>
                    <a:cubicBezTo>
                      <a:pt x="191" y="117"/>
                      <a:pt x="189" y="111"/>
                      <a:pt x="188" y="106"/>
                    </a:cubicBezTo>
                    <a:cubicBezTo>
                      <a:pt x="187" y="104"/>
                      <a:pt x="187" y="103"/>
                      <a:pt x="187" y="101"/>
                    </a:cubicBezTo>
                    <a:cubicBezTo>
                      <a:pt x="187" y="88"/>
                      <a:pt x="199" y="81"/>
                      <a:pt x="212" y="73"/>
                    </a:cubicBezTo>
                    <a:cubicBezTo>
                      <a:pt x="220" y="68"/>
                      <a:pt x="230" y="62"/>
                      <a:pt x="238" y="53"/>
                    </a:cubicBezTo>
                    <a:cubicBezTo>
                      <a:pt x="243" y="49"/>
                      <a:pt x="243" y="47"/>
                      <a:pt x="243" y="47"/>
                    </a:cubicBezTo>
                    <a:cubicBezTo>
                      <a:pt x="243" y="47"/>
                      <a:pt x="238" y="45"/>
                      <a:pt x="236" y="44"/>
                    </a:cubicBezTo>
                    <a:cubicBezTo>
                      <a:pt x="229" y="42"/>
                      <a:pt x="217" y="38"/>
                      <a:pt x="217" y="27"/>
                    </a:cubicBezTo>
                    <a:cubicBezTo>
                      <a:pt x="217" y="20"/>
                      <a:pt x="209" y="17"/>
                      <a:pt x="201" y="17"/>
                    </a:cubicBezTo>
                    <a:cubicBezTo>
                      <a:pt x="194" y="17"/>
                      <a:pt x="186" y="19"/>
                      <a:pt x="180" y="24"/>
                    </a:cubicBezTo>
                    <a:cubicBezTo>
                      <a:pt x="166" y="33"/>
                      <a:pt x="160" y="30"/>
                      <a:pt x="155" y="27"/>
                    </a:cubicBezTo>
                    <a:cubicBezTo>
                      <a:pt x="153" y="26"/>
                      <a:pt x="151" y="25"/>
                      <a:pt x="147" y="25"/>
                    </a:cubicBezTo>
                    <a:cubicBezTo>
                      <a:pt x="143" y="25"/>
                      <a:pt x="140" y="25"/>
                      <a:pt x="136" y="25"/>
                    </a:cubicBezTo>
                    <a:cubicBezTo>
                      <a:pt x="132" y="25"/>
                      <a:pt x="127" y="25"/>
                      <a:pt x="123" y="25"/>
                    </a:cubicBezTo>
                    <a:cubicBezTo>
                      <a:pt x="121" y="25"/>
                      <a:pt x="117" y="25"/>
                      <a:pt x="113" y="25"/>
                    </a:cubicBezTo>
                    <a:lnTo>
                      <a:pt x="112" y="25"/>
                    </a:lnTo>
                    <a:cubicBezTo>
                      <a:pt x="110" y="24"/>
                      <a:pt x="107" y="24"/>
                      <a:pt x="105" y="23"/>
                    </a:cubicBezTo>
                    <a:cubicBezTo>
                      <a:pt x="104" y="23"/>
                      <a:pt x="104" y="22"/>
                      <a:pt x="103" y="22"/>
                    </a:cubicBezTo>
                    <a:cubicBezTo>
                      <a:pt x="102" y="22"/>
                      <a:pt x="101" y="21"/>
                      <a:pt x="100" y="21"/>
                    </a:cubicBezTo>
                    <a:cubicBezTo>
                      <a:pt x="100" y="20"/>
                      <a:pt x="100" y="20"/>
                      <a:pt x="99" y="20"/>
                    </a:cubicBezTo>
                    <a:cubicBezTo>
                      <a:pt x="98" y="19"/>
                      <a:pt x="98" y="18"/>
                      <a:pt x="97" y="17"/>
                    </a:cubicBezTo>
                    <a:lnTo>
                      <a:pt x="96" y="16"/>
                    </a:lnTo>
                    <a:cubicBezTo>
                      <a:pt x="96" y="15"/>
                      <a:pt x="95" y="14"/>
                      <a:pt x="95" y="13"/>
                    </a:cubicBezTo>
                    <a:cubicBezTo>
                      <a:pt x="94" y="11"/>
                      <a:pt x="94" y="10"/>
                      <a:pt x="94" y="8"/>
                    </a:cubicBezTo>
                    <a:cubicBezTo>
                      <a:pt x="94" y="5"/>
                      <a:pt x="93" y="0"/>
                      <a:pt x="90" y="0"/>
                    </a:cubicBezTo>
                    <a:cubicBezTo>
                      <a:pt x="87" y="0"/>
                      <a:pt x="82" y="2"/>
                      <a:pt x="77" y="9"/>
                    </a:cubicBezTo>
                    <a:cubicBezTo>
                      <a:pt x="75" y="11"/>
                      <a:pt x="73" y="13"/>
                      <a:pt x="70" y="14"/>
                    </a:cubicBezTo>
                    <a:cubicBezTo>
                      <a:pt x="69" y="15"/>
                      <a:pt x="69" y="15"/>
                      <a:pt x="68" y="15"/>
                    </a:cubicBezTo>
                    <a:cubicBezTo>
                      <a:pt x="65" y="17"/>
                      <a:pt x="62" y="18"/>
                      <a:pt x="58" y="18"/>
                    </a:cubicBezTo>
                    <a:cubicBezTo>
                      <a:pt x="58" y="18"/>
                      <a:pt x="58" y="19"/>
                      <a:pt x="57" y="19"/>
                    </a:cubicBezTo>
                    <a:cubicBezTo>
                      <a:pt x="56" y="36"/>
                      <a:pt x="54" y="54"/>
                      <a:pt x="59" y="62"/>
                    </a:cubicBezTo>
                    <a:cubicBezTo>
                      <a:pt x="76" y="90"/>
                      <a:pt x="40" y="219"/>
                      <a:pt x="11" y="252"/>
                    </a:cubicBezTo>
                    <a:cubicBezTo>
                      <a:pt x="3" y="261"/>
                      <a:pt x="0" y="268"/>
                      <a:pt x="0" y="274"/>
                    </a:cubicBezTo>
                    <a:cubicBezTo>
                      <a:pt x="1" y="283"/>
                      <a:pt x="12" y="290"/>
                      <a:pt x="25" y="299"/>
                    </a:cubicBezTo>
                    <a:cubicBezTo>
                      <a:pt x="29" y="302"/>
                      <a:pt x="35" y="306"/>
                      <a:pt x="40" y="310"/>
                    </a:cubicBezTo>
                    <a:cubicBezTo>
                      <a:pt x="66" y="331"/>
                      <a:pt x="59" y="389"/>
                      <a:pt x="54" y="424"/>
                    </a:cubicBezTo>
                    <a:cubicBezTo>
                      <a:pt x="53" y="433"/>
                      <a:pt x="52" y="440"/>
                      <a:pt x="52" y="444"/>
                    </a:cubicBezTo>
                    <a:cubicBezTo>
                      <a:pt x="52" y="450"/>
                      <a:pt x="54" y="454"/>
                      <a:pt x="74" y="454"/>
                    </a:cubicBezTo>
                    <a:cubicBezTo>
                      <a:pt x="78" y="454"/>
                      <a:pt x="83" y="454"/>
                      <a:pt x="87" y="454"/>
                    </a:cubicBezTo>
                    <a:cubicBezTo>
                      <a:pt x="93" y="453"/>
                      <a:pt x="99" y="453"/>
                      <a:pt x="105" y="453"/>
                    </a:cubicBezTo>
                    <a:cubicBezTo>
                      <a:pt x="116" y="453"/>
                      <a:pt x="128" y="450"/>
                      <a:pt x="141" y="447"/>
                    </a:cubicBezTo>
                    <a:cubicBezTo>
                      <a:pt x="146" y="445"/>
                      <a:pt x="151" y="444"/>
                      <a:pt x="156" y="443"/>
                    </a:cubicBezTo>
                    <a:lnTo>
                      <a:pt x="156" y="443"/>
                    </a:lnTo>
                    <a:cubicBezTo>
                      <a:pt x="154" y="439"/>
                      <a:pt x="152" y="435"/>
                      <a:pt x="151" y="432"/>
                    </a:cubicBezTo>
                    <a:cubicBezTo>
                      <a:pt x="151" y="432"/>
                      <a:pt x="151" y="431"/>
                      <a:pt x="150" y="430"/>
                    </a:cubicBezTo>
                    <a:cubicBezTo>
                      <a:pt x="149" y="427"/>
                      <a:pt x="149" y="425"/>
                      <a:pt x="149" y="422"/>
                    </a:cubicBezTo>
                    <a:cubicBezTo>
                      <a:pt x="149" y="406"/>
                      <a:pt x="149" y="376"/>
                      <a:pt x="184" y="370"/>
                    </a:cubicBezTo>
                  </a:path>
                </a:pathLst>
              </a:custGeom>
              <a:grpFill/>
              <a:ln>
                <a:noFill/>
              </a:ln>
              <a:effectLst/>
            </p:spPr>
            <p:txBody>
              <a:bodyPr wrap="none" anchor="ctr"/>
              <a:lstStyle/>
              <a:p>
                <a:endParaRPr lang="en-US">
                  <a:latin typeface="Gudea" panose="02000000000000000000" pitchFamily="50" charset="0"/>
                </a:endParaRPr>
              </a:p>
            </p:txBody>
          </p:sp>
          <p:sp>
            <p:nvSpPr>
              <p:cNvPr id="109" name="Freeform 102">
                <a:extLst>
                  <a:ext uri="{FF2B5EF4-FFF2-40B4-BE49-F238E27FC236}">
                    <a16:creationId xmlns:a16="http://schemas.microsoft.com/office/drawing/2014/main" id="{F94131F7-FA79-4A50-9FC4-4BA50C635BA6}"/>
                  </a:ext>
                </a:extLst>
              </p:cNvPr>
              <p:cNvSpPr>
                <a:spLocks noChangeArrowheads="1"/>
              </p:cNvSpPr>
              <p:nvPr/>
            </p:nvSpPr>
            <p:spPr bwMode="auto">
              <a:xfrm>
                <a:off x="5447735" y="2807052"/>
                <a:ext cx="1879" cy="1879"/>
              </a:xfrm>
              <a:custGeom>
                <a:avLst/>
                <a:gdLst>
                  <a:gd name="T0" fmla="*/ 0 w 1"/>
                  <a:gd name="T1" fmla="*/ 3 h 4"/>
                  <a:gd name="T2" fmla="*/ 0 w 1"/>
                  <a:gd name="T3" fmla="*/ 3 h 4"/>
                  <a:gd name="T4" fmla="*/ 0 w 1"/>
                  <a:gd name="T5" fmla="*/ 0 h 4"/>
                  <a:gd name="T6" fmla="*/ 0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3"/>
                    </a:lnTo>
                    <a:lnTo>
                      <a:pt x="0" y="0"/>
                    </a:lnTo>
                    <a:lnTo>
                      <a:pt x="0" y="0"/>
                    </a:lnTo>
                    <a:lnTo>
                      <a:pt x="0" y="3"/>
                    </a:lnTo>
                  </a:path>
                </a:pathLst>
              </a:custGeom>
              <a:grpFill/>
              <a:ln>
                <a:noFill/>
              </a:ln>
              <a:effectLst/>
            </p:spPr>
            <p:txBody>
              <a:bodyPr wrap="none" anchor="ctr"/>
              <a:lstStyle/>
              <a:p>
                <a:endParaRPr lang="en-US">
                  <a:latin typeface="Gudea" panose="02000000000000000000" pitchFamily="50" charset="0"/>
                </a:endParaRPr>
              </a:p>
            </p:txBody>
          </p:sp>
          <p:sp>
            <p:nvSpPr>
              <p:cNvPr id="110" name="Freeform 103">
                <a:extLst>
                  <a:ext uri="{FF2B5EF4-FFF2-40B4-BE49-F238E27FC236}">
                    <a16:creationId xmlns:a16="http://schemas.microsoft.com/office/drawing/2014/main" id="{C1F06F86-E64E-4168-8E90-763CE47BE3E5}"/>
                  </a:ext>
                </a:extLst>
              </p:cNvPr>
              <p:cNvSpPr>
                <a:spLocks noChangeArrowheads="1"/>
              </p:cNvSpPr>
              <p:nvPr/>
            </p:nvSpPr>
            <p:spPr bwMode="auto">
              <a:xfrm>
                <a:off x="5847968" y="2327911"/>
                <a:ext cx="125895" cy="107103"/>
              </a:xfrm>
              <a:custGeom>
                <a:avLst/>
                <a:gdLst>
                  <a:gd name="T0" fmla="*/ 1 w 294"/>
                  <a:gd name="T1" fmla="*/ 218 h 253"/>
                  <a:gd name="T2" fmla="*/ 7 w 294"/>
                  <a:gd name="T3" fmla="*/ 220 h 253"/>
                  <a:gd name="T4" fmla="*/ 9 w 294"/>
                  <a:gd name="T5" fmla="*/ 221 h 253"/>
                  <a:gd name="T6" fmla="*/ 11 w 294"/>
                  <a:gd name="T7" fmla="*/ 222 h 253"/>
                  <a:gd name="T8" fmla="*/ 12 w 294"/>
                  <a:gd name="T9" fmla="*/ 222 h 253"/>
                  <a:gd name="T10" fmla="*/ 14 w 294"/>
                  <a:gd name="T11" fmla="*/ 222 h 253"/>
                  <a:gd name="T12" fmla="*/ 82 w 294"/>
                  <a:gd name="T13" fmla="*/ 200 h 253"/>
                  <a:gd name="T14" fmla="*/ 120 w 294"/>
                  <a:gd name="T15" fmla="*/ 193 h 253"/>
                  <a:gd name="T16" fmla="*/ 128 w 294"/>
                  <a:gd name="T17" fmla="*/ 196 h 253"/>
                  <a:gd name="T18" fmla="*/ 129 w 294"/>
                  <a:gd name="T19" fmla="*/ 197 h 253"/>
                  <a:gd name="T20" fmla="*/ 135 w 294"/>
                  <a:gd name="T21" fmla="*/ 201 h 253"/>
                  <a:gd name="T22" fmla="*/ 143 w 294"/>
                  <a:gd name="T23" fmla="*/ 207 h 253"/>
                  <a:gd name="T24" fmla="*/ 163 w 294"/>
                  <a:gd name="T25" fmla="*/ 220 h 253"/>
                  <a:gd name="T26" fmla="*/ 198 w 294"/>
                  <a:gd name="T27" fmla="*/ 244 h 253"/>
                  <a:gd name="T28" fmla="*/ 205 w 294"/>
                  <a:gd name="T29" fmla="*/ 251 h 253"/>
                  <a:gd name="T30" fmla="*/ 205 w 294"/>
                  <a:gd name="T31" fmla="*/ 252 h 253"/>
                  <a:gd name="T32" fmla="*/ 205 w 294"/>
                  <a:gd name="T33" fmla="*/ 252 h 253"/>
                  <a:gd name="T34" fmla="*/ 206 w 294"/>
                  <a:gd name="T35" fmla="*/ 248 h 253"/>
                  <a:gd name="T36" fmla="*/ 213 w 294"/>
                  <a:gd name="T37" fmla="*/ 202 h 253"/>
                  <a:gd name="T38" fmla="*/ 214 w 294"/>
                  <a:gd name="T39" fmla="*/ 188 h 253"/>
                  <a:gd name="T40" fmla="*/ 214 w 294"/>
                  <a:gd name="T41" fmla="*/ 183 h 253"/>
                  <a:gd name="T42" fmla="*/ 215 w 294"/>
                  <a:gd name="T43" fmla="*/ 166 h 253"/>
                  <a:gd name="T44" fmla="*/ 223 w 294"/>
                  <a:gd name="T45" fmla="*/ 163 h 253"/>
                  <a:gd name="T46" fmla="*/ 260 w 294"/>
                  <a:gd name="T47" fmla="*/ 148 h 253"/>
                  <a:gd name="T48" fmla="*/ 271 w 294"/>
                  <a:gd name="T49" fmla="*/ 126 h 253"/>
                  <a:gd name="T50" fmla="*/ 277 w 294"/>
                  <a:gd name="T51" fmla="*/ 120 h 253"/>
                  <a:gd name="T52" fmla="*/ 260 w 294"/>
                  <a:gd name="T53" fmla="*/ 94 h 253"/>
                  <a:gd name="T54" fmla="*/ 252 w 294"/>
                  <a:gd name="T55" fmla="*/ 86 h 253"/>
                  <a:gd name="T56" fmla="*/ 251 w 294"/>
                  <a:gd name="T57" fmla="*/ 79 h 253"/>
                  <a:gd name="T58" fmla="*/ 262 w 294"/>
                  <a:gd name="T59" fmla="*/ 69 h 253"/>
                  <a:gd name="T60" fmla="*/ 291 w 294"/>
                  <a:gd name="T61" fmla="*/ 43 h 253"/>
                  <a:gd name="T62" fmla="*/ 292 w 294"/>
                  <a:gd name="T63" fmla="*/ 42 h 253"/>
                  <a:gd name="T64" fmla="*/ 292 w 294"/>
                  <a:gd name="T65" fmla="*/ 41 h 253"/>
                  <a:gd name="T66" fmla="*/ 292 w 294"/>
                  <a:gd name="T67" fmla="*/ 39 h 253"/>
                  <a:gd name="T68" fmla="*/ 293 w 294"/>
                  <a:gd name="T69" fmla="*/ 38 h 253"/>
                  <a:gd name="T70" fmla="*/ 293 w 294"/>
                  <a:gd name="T71" fmla="*/ 36 h 253"/>
                  <a:gd name="T72" fmla="*/ 293 w 294"/>
                  <a:gd name="T73" fmla="*/ 34 h 253"/>
                  <a:gd name="T74" fmla="*/ 293 w 294"/>
                  <a:gd name="T75" fmla="*/ 32 h 253"/>
                  <a:gd name="T76" fmla="*/ 293 w 294"/>
                  <a:gd name="T77" fmla="*/ 30 h 253"/>
                  <a:gd name="T78" fmla="*/ 293 w 294"/>
                  <a:gd name="T79" fmla="*/ 26 h 253"/>
                  <a:gd name="T80" fmla="*/ 293 w 294"/>
                  <a:gd name="T81" fmla="*/ 24 h 253"/>
                  <a:gd name="T82" fmla="*/ 292 w 294"/>
                  <a:gd name="T83" fmla="*/ 17 h 253"/>
                  <a:gd name="T84" fmla="*/ 292 w 294"/>
                  <a:gd name="T85" fmla="*/ 17 h 253"/>
                  <a:gd name="T86" fmla="*/ 291 w 294"/>
                  <a:gd name="T87" fmla="*/ 9 h 253"/>
                  <a:gd name="T88" fmla="*/ 282 w 294"/>
                  <a:gd name="T89" fmla="*/ 11 h 253"/>
                  <a:gd name="T90" fmla="*/ 271 w 294"/>
                  <a:gd name="T91" fmla="*/ 8 h 253"/>
                  <a:gd name="T92" fmla="*/ 202 w 294"/>
                  <a:gd name="T93" fmla="*/ 10 h 253"/>
                  <a:gd name="T94" fmla="*/ 199 w 294"/>
                  <a:gd name="T95" fmla="*/ 11 h 253"/>
                  <a:gd name="T96" fmla="*/ 168 w 294"/>
                  <a:gd name="T97" fmla="*/ 35 h 253"/>
                  <a:gd name="T98" fmla="*/ 170 w 294"/>
                  <a:gd name="T99" fmla="*/ 54 h 253"/>
                  <a:gd name="T100" fmla="*/ 173 w 294"/>
                  <a:gd name="T101" fmla="*/ 67 h 253"/>
                  <a:gd name="T102" fmla="*/ 149 w 294"/>
                  <a:gd name="T103" fmla="*/ 77 h 253"/>
                  <a:gd name="T104" fmla="*/ 124 w 294"/>
                  <a:gd name="T105" fmla="*/ 61 h 253"/>
                  <a:gd name="T106" fmla="*/ 119 w 294"/>
                  <a:gd name="T107" fmla="*/ 58 h 253"/>
                  <a:gd name="T108" fmla="*/ 105 w 294"/>
                  <a:gd name="T109" fmla="*/ 64 h 253"/>
                  <a:gd name="T110" fmla="*/ 101 w 294"/>
                  <a:gd name="T111" fmla="*/ 78 h 253"/>
                  <a:gd name="T112" fmla="*/ 83 w 294"/>
                  <a:gd name="T113" fmla="*/ 110 h 253"/>
                  <a:gd name="T114" fmla="*/ 66 w 294"/>
                  <a:gd name="T115" fmla="*/ 140 h 253"/>
                  <a:gd name="T116" fmla="*/ 2 w 294"/>
                  <a:gd name="T117" fmla="*/ 217 h 253"/>
                  <a:gd name="T118" fmla="*/ 0 w 294"/>
                  <a:gd name="T119" fmla="*/ 218 h 253"/>
                  <a:gd name="T120" fmla="*/ 0 w 294"/>
                  <a:gd name="T121" fmla="*/ 218 h 253"/>
                  <a:gd name="T122" fmla="*/ 1 w 294"/>
                  <a:gd name="T123" fmla="*/ 2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253">
                    <a:moveTo>
                      <a:pt x="1" y="218"/>
                    </a:moveTo>
                    <a:cubicBezTo>
                      <a:pt x="3" y="219"/>
                      <a:pt x="5" y="220"/>
                      <a:pt x="7" y="220"/>
                    </a:cubicBezTo>
                    <a:cubicBezTo>
                      <a:pt x="8" y="221"/>
                      <a:pt x="8" y="221"/>
                      <a:pt x="9" y="221"/>
                    </a:cubicBezTo>
                    <a:cubicBezTo>
                      <a:pt x="10" y="221"/>
                      <a:pt x="11" y="221"/>
                      <a:pt x="11" y="222"/>
                    </a:cubicBezTo>
                    <a:cubicBezTo>
                      <a:pt x="12" y="222"/>
                      <a:pt x="12" y="222"/>
                      <a:pt x="12" y="222"/>
                    </a:cubicBezTo>
                    <a:cubicBezTo>
                      <a:pt x="13" y="222"/>
                      <a:pt x="14" y="222"/>
                      <a:pt x="14" y="222"/>
                    </a:cubicBezTo>
                    <a:cubicBezTo>
                      <a:pt x="35" y="222"/>
                      <a:pt x="70" y="212"/>
                      <a:pt x="82" y="200"/>
                    </a:cubicBezTo>
                    <a:cubicBezTo>
                      <a:pt x="91" y="191"/>
                      <a:pt x="106" y="189"/>
                      <a:pt x="120" y="193"/>
                    </a:cubicBezTo>
                    <a:cubicBezTo>
                      <a:pt x="123" y="194"/>
                      <a:pt x="125" y="195"/>
                      <a:pt x="128" y="196"/>
                    </a:cubicBezTo>
                    <a:lnTo>
                      <a:pt x="129" y="197"/>
                    </a:lnTo>
                    <a:cubicBezTo>
                      <a:pt x="131" y="198"/>
                      <a:pt x="133" y="199"/>
                      <a:pt x="135" y="201"/>
                    </a:cubicBezTo>
                    <a:cubicBezTo>
                      <a:pt x="138" y="202"/>
                      <a:pt x="140" y="204"/>
                      <a:pt x="143" y="207"/>
                    </a:cubicBezTo>
                    <a:cubicBezTo>
                      <a:pt x="148" y="212"/>
                      <a:pt x="155" y="216"/>
                      <a:pt x="163" y="220"/>
                    </a:cubicBezTo>
                    <a:cubicBezTo>
                      <a:pt x="174" y="226"/>
                      <a:pt x="186" y="232"/>
                      <a:pt x="198" y="244"/>
                    </a:cubicBezTo>
                    <a:cubicBezTo>
                      <a:pt x="200" y="247"/>
                      <a:pt x="202" y="249"/>
                      <a:pt x="205" y="251"/>
                    </a:cubicBezTo>
                    <a:cubicBezTo>
                      <a:pt x="205" y="252"/>
                      <a:pt x="205" y="252"/>
                      <a:pt x="205" y="252"/>
                    </a:cubicBezTo>
                    <a:lnTo>
                      <a:pt x="205" y="252"/>
                    </a:lnTo>
                    <a:cubicBezTo>
                      <a:pt x="205" y="250"/>
                      <a:pt x="206" y="249"/>
                      <a:pt x="206" y="248"/>
                    </a:cubicBezTo>
                    <a:cubicBezTo>
                      <a:pt x="207" y="233"/>
                      <a:pt x="208" y="214"/>
                      <a:pt x="213" y="202"/>
                    </a:cubicBezTo>
                    <a:cubicBezTo>
                      <a:pt x="215" y="198"/>
                      <a:pt x="215" y="193"/>
                      <a:pt x="214" y="188"/>
                    </a:cubicBezTo>
                    <a:cubicBezTo>
                      <a:pt x="214" y="186"/>
                      <a:pt x="214" y="184"/>
                      <a:pt x="214" y="183"/>
                    </a:cubicBezTo>
                    <a:cubicBezTo>
                      <a:pt x="213" y="176"/>
                      <a:pt x="212" y="170"/>
                      <a:pt x="215" y="166"/>
                    </a:cubicBezTo>
                    <a:cubicBezTo>
                      <a:pt x="217" y="164"/>
                      <a:pt x="219" y="163"/>
                      <a:pt x="223" y="163"/>
                    </a:cubicBezTo>
                    <a:cubicBezTo>
                      <a:pt x="248" y="163"/>
                      <a:pt x="260" y="158"/>
                      <a:pt x="260" y="148"/>
                    </a:cubicBezTo>
                    <a:cubicBezTo>
                      <a:pt x="260" y="133"/>
                      <a:pt x="265" y="129"/>
                      <a:pt x="271" y="126"/>
                    </a:cubicBezTo>
                    <a:cubicBezTo>
                      <a:pt x="273" y="124"/>
                      <a:pt x="275" y="123"/>
                      <a:pt x="277" y="120"/>
                    </a:cubicBezTo>
                    <a:cubicBezTo>
                      <a:pt x="279" y="117"/>
                      <a:pt x="273" y="109"/>
                      <a:pt x="260" y="94"/>
                    </a:cubicBezTo>
                    <a:cubicBezTo>
                      <a:pt x="256" y="91"/>
                      <a:pt x="254" y="88"/>
                      <a:pt x="252" y="86"/>
                    </a:cubicBezTo>
                    <a:cubicBezTo>
                      <a:pt x="251" y="83"/>
                      <a:pt x="251" y="81"/>
                      <a:pt x="251" y="79"/>
                    </a:cubicBezTo>
                    <a:cubicBezTo>
                      <a:pt x="252" y="75"/>
                      <a:pt x="256" y="72"/>
                      <a:pt x="262" y="69"/>
                    </a:cubicBezTo>
                    <a:cubicBezTo>
                      <a:pt x="270" y="65"/>
                      <a:pt x="281" y="58"/>
                      <a:pt x="291" y="43"/>
                    </a:cubicBezTo>
                    <a:cubicBezTo>
                      <a:pt x="291" y="43"/>
                      <a:pt x="291" y="42"/>
                      <a:pt x="292" y="42"/>
                    </a:cubicBezTo>
                    <a:cubicBezTo>
                      <a:pt x="292" y="41"/>
                      <a:pt x="292" y="41"/>
                      <a:pt x="292" y="41"/>
                    </a:cubicBezTo>
                    <a:cubicBezTo>
                      <a:pt x="292" y="40"/>
                      <a:pt x="292" y="40"/>
                      <a:pt x="292" y="39"/>
                    </a:cubicBezTo>
                    <a:cubicBezTo>
                      <a:pt x="293" y="39"/>
                      <a:pt x="293" y="38"/>
                      <a:pt x="293" y="38"/>
                    </a:cubicBezTo>
                    <a:cubicBezTo>
                      <a:pt x="293" y="37"/>
                      <a:pt x="293" y="37"/>
                      <a:pt x="293" y="36"/>
                    </a:cubicBezTo>
                    <a:cubicBezTo>
                      <a:pt x="293" y="35"/>
                      <a:pt x="293" y="35"/>
                      <a:pt x="293" y="34"/>
                    </a:cubicBezTo>
                    <a:cubicBezTo>
                      <a:pt x="293" y="33"/>
                      <a:pt x="293" y="33"/>
                      <a:pt x="293" y="32"/>
                    </a:cubicBezTo>
                    <a:cubicBezTo>
                      <a:pt x="293" y="31"/>
                      <a:pt x="293" y="30"/>
                      <a:pt x="293" y="30"/>
                    </a:cubicBezTo>
                    <a:cubicBezTo>
                      <a:pt x="293" y="28"/>
                      <a:pt x="293" y="27"/>
                      <a:pt x="293" y="26"/>
                    </a:cubicBezTo>
                    <a:cubicBezTo>
                      <a:pt x="293" y="25"/>
                      <a:pt x="293" y="24"/>
                      <a:pt x="293" y="24"/>
                    </a:cubicBezTo>
                    <a:cubicBezTo>
                      <a:pt x="293" y="22"/>
                      <a:pt x="293" y="20"/>
                      <a:pt x="292" y="17"/>
                    </a:cubicBezTo>
                    <a:lnTo>
                      <a:pt x="292" y="17"/>
                    </a:lnTo>
                    <a:cubicBezTo>
                      <a:pt x="292" y="14"/>
                      <a:pt x="291" y="11"/>
                      <a:pt x="291" y="9"/>
                    </a:cubicBezTo>
                    <a:cubicBezTo>
                      <a:pt x="287" y="11"/>
                      <a:pt x="284" y="11"/>
                      <a:pt x="282" y="11"/>
                    </a:cubicBezTo>
                    <a:cubicBezTo>
                      <a:pt x="279" y="11"/>
                      <a:pt x="275" y="10"/>
                      <a:pt x="271" y="8"/>
                    </a:cubicBezTo>
                    <a:cubicBezTo>
                      <a:pt x="258" y="0"/>
                      <a:pt x="233" y="4"/>
                      <a:pt x="202" y="10"/>
                    </a:cubicBezTo>
                    <a:lnTo>
                      <a:pt x="199" y="11"/>
                    </a:lnTo>
                    <a:cubicBezTo>
                      <a:pt x="184" y="14"/>
                      <a:pt x="172" y="23"/>
                      <a:pt x="168" y="35"/>
                    </a:cubicBezTo>
                    <a:cubicBezTo>
                      <a:pt x="166" y="43"/>
                      <a:pt x="166" y="50"/>
                      <a:pt x="170" y="54"/>
                    </a:cubicBezTo>
                    <a:cubicBezTo>
                      <a:pt x="175" y="60"/>
                      <a:pt x="174" y="65"/>
                      <a:pt x="173" y="67"/>
                    </a:cubicBezTo>
                    <a:cubicBezTo>
                      <a:pt x="170" y="74"/>
                      <a:pt x="158" y="77"/>
                      <a:pt x="149" y="77"/>
                    </a:cubicBezTo>
                    <a:cubicBezTo>
                      <a:pt x="136" y="77"/>
                      <a:pt x="126" y="71"/>
                      <a:pt x="124" y="61"/>
                    </a:cubicBezTo>
                    <a:cubicBezTo>
                      <a:pt x="124" y="60"/>
                      <a:pt x="123" y="58"/>
                      <a:pt x="119" y="58"/>
                    </a:cubicBezTo>
                    <a:cubicBezTo>
                      <a:pt x="114" y="58"/>
                      <a:pt x="109" y="60"/>
                      <a:pt x="105" y="64"/>
                    </a:cubicBezTo>
                    <a:cubicBezTo>
                      <a:pt x="103" y="67"/>
                      <a:pt x="100" y="71"/>
                      <a:pt x="101" y="78"/>
                    </a:cubicBezTo>
                    <a:cubicBezTo>
                      <a:pt x="102" y="92"/>
                      <a:pt x="92" y="101"/>
                      <a:pt x="83" y="110"/>
                    </a:cubicBezTo>
                    <a:cubicBezTo>
                      <a:pt x="73" y="119"/>
                      <a:pt x="65" y="127"/>
                      <a:pt x="66" y="140"/>
                    </a:cubicBezTo>
                    <a:cubicBezTo>
                      <a:pt x="68" y="165"/>
                      <a:pt x="46" y="190"/>
                      <a:pt x="2" y="217"/>
                    </a:cubicBezTo>
                    <a:cubicBezTo>
                      <a:pt x="1" y="217"/>
                      <a:pt x="1" y="217"/>
                      <a:pt x="0" y="218"/>
                    </a:cubicBezTo>
                    <a:lnTo>
                      <a:pt x="0" y="218"/>
                    </a:lnTo>
                    <a:cubicBezTo>
                      <a:pt x="1" y="218"/>
                      <a:pt x="1" y="218"/>
                      <a:pt x="1" y="218"/>
                    </a:cubicBezTo>
                  </a:path>
                </a:pathLst>
              </a:custGeom>
              <a:grpFill/>
              <a:ln>
                <a:noFill/>
              </a:ln>
              <a:effectLst/>
            </p:spPr>
            <p:txBody>
              <a:bodyPr wrap="none" anchor="ctr"/>
              <a:lstStyle/>
              <a:p>
                <a:endParaRPr lang="en-US">
                  <a:latin typeface="Gudea" panose="02000000000000000000" pitchFamily="50" charset="0"/>
                </a:endParaRPr>
              </a:p>
            </p:txBody>
          </p:sp>
          <p:sp>
            <p:nvSpPr>
              <p:cNvPr id="111" name="Freeform 104">
                <a:extLst>
                  <a:ext uri="{FF2B5EF4-FFF2-40B4-BE49-F238E27FC236}">
                    <a16:creationId xmlns:a16="http://schemas.microsoft.com/office/drawing/2014/main" id="{BF77CBDA-1F98-438C-8439-DE8E76CF03D6}"/>
                  </a:ext>
                </a:extLst>
              </p:cNvPr>
              <p:cNvSpPr>
                <a:spLocks noChangeArrowheads="1"/>
              </p:cNvSpPr>
              <p:nvPr/>
            </p:nvSpPr>
            <p:spPr bwMode="auto">
              <a:xfrm>
                <a:off x="5930645" y="2476348"/>
                <a:ext cx="16912" cy="22548"/>
              </a:xfrm>
              <a:custGeom>
                <a:avLst/>
                <a:gdLst>
                  <a:gd name="T0" fmla="*/ 36 w 39"/>
                  <a:gd name="T1" fmla="*/ 40 h 52"/>
                  <a:gd name="T2" fmla="*/ 35 w 39"/>
                  <a:gd name="T3" fmla="*/ 37 h 52"/>
                  <a:gd name="T4" fmla="*/ 34 w 39"/>
                  <a:gd name="T5" fmla="*/ 32 h 52"/>
                  <a:gd name="T6" fmla="*/ 33 w 39"/>
                  <a:gd name="T7" fmla="*/ 29 h 52"/>
                  <a:gd name="T8" fmla="*/ 31 w 39"/>
                  <a:gd name="T9" fmla="*/ 25 h 52"/>
                  <a:gd name="T10" fmla="*/ 30 w 39"/>
                  <a:gd name="T11" fmla="*/ 23 h 52"/>
                  <a:gd name="T12" fmla="*/ 28 w 39"/>
                  <a:gd name="T13" fmla="*/ 19 h 52"/>
                  <a:gd name="T14" fmla="*/ 27 w 39"/>
                  <a:gd name="T15" fmla="*/ 17 h 52"/>
                  <a:gd name="T16" fmla="*/ 26 w 39"/>
                  <a:gd name="T17" fmla="*/ 14 h 52"/>
                  <a:gd name="T18" fmla="*/ 25 w 39"/>
                  <a:gd name="T19" fmla="*/ 13 h 52"/>
                  <a:gd name="T20" fmla="*/ 23 w 39"/>
                  <a:gd name="T21" fmla="*/ 10 h 52"/>
                  <a:gd name="T22" fmla="*/ 22 w 39"/>
                  <a:gd name="T23" fmla="*/ 9 h 52"/>
                  <a:gd name="T24" fmla="*/ 20 w 39"/>
                  <a:gd name="T25" fmla="*/ 5 h 52"/>
                  <a:gd name="T26" fmla="*/ 16 w 39"/>
                  <a:gd name="T27" fmla="*/ 0 h 52"/>
                  <a:gd name="T28" fmla="*/ 16 w 39"/>
                  <a:gd name="T29" fmla="*/ 0 h 52"/>
                  <a:gd name="T30" fmla="*/ 14 w 39"/>
                  <a:gd name="T31" fmla="*/ 1 h 52"/>
                  <a:gd name="T32" fmla="*/ 11 w 39"/>
                  <a:gd name="T33" fmla="*/ 5 h 52"/>
                  <a:gd name="T34" fmla="*/ 6 w 39"/>
                  <a:gd name="T35" fmla="*/ 13 h 52"/>
                  <a:gd name="T36" fmla="*/ 4 w 39"/>
                  <a:gd name="T37" fmla="*/ 17 h 52"/>
                  <a:gd name="T38" fmla="*/ 1 w 39"/>
                  <a:gd name="T39" fmla="*/ 32 h 52"/>
                  <a:gd name="T40" fmla="*/ 1 w 39"/>
                  <a:gd name="T41" fmla="*/ 34 h 52"/>
                  <a:gd name="T42" fmla="*/ 0 w 39"/>
                  <a:gd name="T43" fmla="*/ 47 h 52"/>
                  <a:gd name="T44" fmla="*/ 38 w 39"/>
                  <a:gd name="T45" fmla="*/ 51 h 52"/>
                  <a:gd name="T46" fmla="*/ 37 w 39"/>
                  <a:gd name="T47" fmla="*/ 49 h 52"/>
                  <a:gd name="T48" fmla="*/ 37 w 39"/>
                  <a:gd name="T49" fmla="*/ 45 h 52"/>
                  <a:gd name="T50" fmla="*/ 36 w 39"/>
                  <a:gd name="T5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2">
                    <a:moveTo>
                      <a:pt x="36" y="40"/>
                    </a:moveTo>
                    <a:cubicBezTo>
                      <a:pt x="35" y="39"/>
                      <a:pt x="35" y="38"/>
                      <a:pt x="35" y="37"/>
                    </a:cubicBezTo>
                    <a:cubicBezTo>
                      <a:pt x="34" y="35"/>
                      <a:pt x="34" y="34"/>
                      <a:pt x="34" y="32"/>
                    </a:cubicBezTo>
                    <a:cubicBezTo>
                      <a:pt x="33" y="31"/>
                      <a:pt x="33" y="30"/>
                      <a:pt x="33" y="29"/>
                    </a:cubicBezTo>
                    <a:cubicBezTo>
                      <a:pt x="32" y="28"/>
                      <a:pt x="32" y="26"/>
                      <a:pt x="31" y="25"/>
                    </a:cubicBezTo>
                    <a:cubicBezTo>
                      <a:pt x="31" y="24"/>
                      <a:pt x="30" y="23"/>
                      <a:pt x="30" y="23"/>
                    </a:cubicBezTo>
                    <a:cubicBezTo>
                      <a:pt x="29" y="22"/>
                      <a:pt x="29" y="20"/>
                      <a:pt x="28" y="19"/>
                    </a:cubicBezTo>
                    <a:cubicBezTo>
                      <a:pt x="28" y="19"/>
                      <a:pt x="28" y="18"/>
                      <a:pt x="27" y="17"/>
                    </a:cubicBezTo>
                    <a:cubicBezTo>
                      <a:pt x="27" y="16"/>
                      <a:pt x="26" y="15"/>
                      <a:pt x="26" y="14"/>
                    </a:cubicBezTo>
                    <a:cubicBezTo>
                      <a:pt x="25" y="14"/>
                      <a:pt x="25" y="13"/>
                      <a:pt x="25" y="13"/>
                    </a:cubicBezTo>
                    <a:cubicBezTo>
                      <a:pt x="24" y="11"/>
                      <a:pt x="23" y="11"/>
                      <a:pt x="23" y="10"/>
                    </a:cubicBezTo>
                    <a:cubicBezTo>
                      <a:pt x="23" y="9"/>
                      <a:pt x="22" y="9"/>
                      <a:pt x="22" y="9"/>
                    </a:cubicBezTo>
                    <a:cubicBezTo>
                      <a:pt x="21" y="7"/>
                      <a:pt x="20" y="6"/>
                      <a:pt x="20" y="5"/>
                    </a:cubicBezTo>
                    <a:cubicBezTo>
                      <a:pt x="18" y="3"/>
                      <a:pt x="17" y="1"/>
                      <a:pt x="16" y="0"/>
                    </a:cubicBezTo>
                    <a:lnTo>
                      <a:pt x="16" y="0"/>
                    </a:lnTo>
                    <a:cubicBezTo>
                      <a:pt x="15" y="0"/>
                      <a:pt x="15" y="1"/>
                      <a:pt x="14" y="1"/>
                    </a:cubicBezTo>
                    <a:cubicBezTo>
                      <a:pt x="13" y="2"/>
                      <a:pt x="12" y="3"/>
                      <a:pt x="11" y="5"/>
                    </a:cubicBezTo>
                    <a:cubicBezTo>
                      <a:pt x="9" y="7"/>
                      <a:pt x="8" y="10"/>
                      <a:pt x="6" y="13"/>
                    </a:cubicBezTo>
                    <a:cubicBezTo>
                      <a:pt x="6" y="14"/>
                      <a:pt x="5" y="16"/>
                      <a:pt x="4" y="17"/>
                    </a:cubicBezTo>
                    <a:cubicBezTo>
                      <a:pt x="3" y="21"/>
                      <a:pt x="1" y="26"/>
                      <a:pt x="1" y="32"/>
                    </a:cubicBezTo>
                    <a:cubicBezTo>
                      <a:pt x="1" y="32"/>
                      <a:pt x="1" y="33"/>
                      <a:pt x="1" y="34"/>
                    </a:cubicBezTo>
                    <a:cubicBezTo>
                      <a:pt x="0" y="38"/>
                      <a:pt x="0" y="42"/>
                      <a:pt x="0" y="47"/>
                    </a:cubicBezTo>
                    <a:cubicBezTo>
                      <a:pt x="5" y="47"/>
                      <a:pt x="21" y="47"/>
                      <a:pt x="38" y="51"/>
                    </a:cubicBezTo>
                    <a:cubicBezTo>
                      <a:pt x="38" y="50"/>
                      <a:pt x="38" y="50"/>
                      <a:pt x="37" y="49"/>
                    </a:cubicBezTo>
                    <a:cubicBezTo>
                      <a:pt x="37" y="48"/>
                      <a:pt x="37" y="47"/>
                      <a:pt x="37" y="45"/>
                    </a:cubicBezTo>
                    <a:cubicBezTo>
                      <a:pt x="36" y="44"/>
                      <a:pt x="36" y="42"/>
                      <a:pt x="36" y="40"/>
                    </a:cubicBezTo>
                  </a:path>
                </a:pathLst>
              </a:custGeom>
              <a:grpFill/>
              <a:ln>
                <a:noFill/>
              </a:ln>
              <a:effectLst/>
            </p:spPr>
            <p:txBody>
              <a:bodyPr wrap="none" anchor="ctr"/>
              <a:lstStyle/>
              <a:p>
                <a:endParaRPr lang="en-US">
                  <a:latin typeface="Gudea" panose="02000000000000000000" pitchFamily="50" charset="0"/>
                </a:endParaRPr>
              </a:p>
            </p:txBody>
          </p:sp>
          <p:sp>
            <p:nvSpPr>
              <p:cNvPr id="112" name="Freeform 105">
                <a:extLst>
                  <a:ext uri="{FF2B5EF4-FFF2-40B4-BE49-F238E27FC236}">
                    <a16:creationId xmlns:a16="http://schemas.microsoft.com/office/drawing/2014/main" id="{43BF3370-FC2B-411C-8C3A-5BB6723D779D}"/>
                  </a:ext>
                </a:extLst>
              </p:cNvPr>
              <p:cNvSpPr>
                <a:spLocks noChangeArrowheads="1"/>
              </p:cNvSpPr>
              <p:nvPr/>
            </p:nvSpPr>
            <p:spPr bwMode="auto">
              <a:xfrm>
                <a:off x="5827299" y="2412464"/>
                <a:ext cx="118378" cy="84557"/>
              </a:xfrm>
              <a:custGeom>
                <a:avLst/>
                <a:gdLst>
                  <a:gd name="T0" fmla="*/ 3 w 277"/>
                  <a:gd name="T1" fmla="*/ 51 h 198"/>
                  <a:gd name="T2" fmla="*/ 20 w 277"/>
                  <a:gd name="T3" fmla="*/ 78 h 198"/>
                  <a:gd name="T4" fmla="*/ 28 w 277"/>
                  <a:gd name="T5" fmla="*/ 72 h 198"/>
                  <a:gd name="T6" fmla="*/ 50 w 277"/>
                  <a:gd name="T7" fmla="*/ 86 h 198"/>
                  <a:gd name="T8" fmla="*/ 66 w 277"/>
                  <a:gd name="T9" fmla="*/ 100 h 198"/>
                  <a:gd name="T10" fmla="*/ 81 w 277"/>
                  <a:gd name="T11" fmla="*/ 107 h 198"/>
                  <a:gd name="T12" fmla="*/ 116 w 277"/>
                  <a:gd name="T13" fmla="*/ 133 h 198"/>
                  <a:gd name="T14" fmla="*/ 127 w 277"/>
                  <a:gd name="T15" fmla="*/ 154 h 198"/>
                  <a:gd name="T16" fmla="*/ 130 w 277"/>
                  <a:gd name="T17" fmla="*/ 154 h 198"/>
                  <a:gd name="T18" fmla="*/ 147 w 277"/>
                  <a:gd name="T19" fmla="*/ 142 h 198"/>
                  <a:gd name="T20" fmla="*/ 164 w 277"/>
                  <a:gd name="T21" fmla="*/ 132 h 198"/>
                  <a:gd name="T22" fmla="*/ 172 w 277"/>
                  <a:gd name="T23" fmla="*/ 142 h 198"/>
                  <a:gd name="T24" fmla="*/ 173 w 277"/>
                  <a:gd name="T25" fmla="*/ 151 h 198"/>
                  <a:gd name="T26" fmla="*/ 173 w 277"/>
                  <a:gd name="T27" fmla="*/ 152 h 198"/>
                  <a:gd name="T28" fmla="*/ 175 w 277"/>
                  <a:gd name="T29" fmla="*/ 161 h 198"/>
                  <a:gd name="T30" fmla="*/ 176 w 277"/>
                  <a:gd name="T31" fmla="*/ 163 h 198"/>
                  <a:gd name="T32" fmla="*/ 187 w 277"/>
                  <a:gd name="T33" fmla="*/ 172 h 198"/>
                  <a:gd name="T34" fmla="*/ 193 w 277"/>
                  <a:gd name="T35" fmla="*/ 172 h 198"/>
                  <a:gd name="T36" fmla="*/ 196 w 277"/>
                  <a:gd name="T37" fmla="*/ 173 h 198"/>
                  <a:gd name="T38" fmla="*/ 200 w 277"/>
                  <a:gd name="T39" fmla="*/ 174 h 198"/>
                  <a:gd name="T40" fmla="*/ 202 w 277"/>
                  <a:gd name="T41" fmla="*/ 176 h 198"/>
                  <a:gd name="T42" fmla="*/ 206 w 277"/>
                  <a:gd name="T43" fmla="*/ 179 h 198"/>
                  <a:gd name="T44" fmla="*/ 208 w 277"/>
                  <a:gd name="T45" fmla="*/ 181 h 198"/>
                  <a:gd name="T46" fmla="*/ 212 w 277"/>
                  <a:gd name="T47" fmla="*/ 187 h 198"/>
                  <a:gd name="T48" fmla="*/ 217 w 277"/>
                  <a:gd name="T49" fmla="*/ 193 h 198"/>
                  <a:gd name="T50" fmla="*/ 219 w 277"/>
                  <a:gd name="T51" fmla="*/ 194 h 198"/>
                  <a:gd name="T52" fmla="*/ 220 w 277"/>
                  <a:gd name="T53" fmla="*/ 195 h 198"/>
                  <a:gd name="T54" fmla="*/ 222 w 277"/>
                  <a:gd name="T55" fmla="*/ 196 h 198"/>
                  <a:gd name="T56" fmla="*/ 223 w 277"/>
                  <a:gd name="T57" fmla="*/ 197 h 198"/>
                  <a:gd name="T58" fmla="*/ 225 w 277"/>
                  <a:gd name="T59" fmla="*/ 197 h 198"/>
                  <a:gd name="T60" fmla="*/ 226 w 277"/>
                  <a:gd name="T61" fmla="*/ 197 h 198"/>
                  <a:gd name="T62" fmla="*/ 229 w 277"/>
                  <a:gd name="T63" fmla="*/ 197 h 198"/>
                  <a:gd name="T64" fmla="*/ 233 w 277"/>
                  <a:gd name="T65" fmla="*/ 196 h 198"/>
                  <a:gd name="T66" fmla="*/ 261 w 277"/>
                  <a:gd name="T67" fmla="*/ 133 h 198"/>
                  <a:gd name="T68" fmla="*/ 263 w 277"/>
                  <a:gd name="T69" fmla="*/ 131 h 198"/>
                  <a:gd name="T70" fmla="*/ 268 w 277"/>
                  <a:gd name="T71" fmla="*/ 125 h 198"/>
                  <a:gd name="T72" fmla="*/ 269 w 277"/>
                  <a:gd name="T73" fmla="*/ 124 h 198"/>
                  <a:gd name="T74" fmla="*/ 275 w 277"/>
                  <a:gd name="T75" fmla="*/ 114 h 198"/>
                  <a:gd name="T76" fmla="*/ 270 w 277"/>
                  <a:gd name="T77" fmla="*/ 101 h 198"/>
                  <a:gd name="T78" fmla="*/ 267 w 277"/>
                  <a:gd name="T79" fmla="*/ 96 h 198"/>
                  <a:gd name="T80" fmla="*/ 262 w 277"/>
                  <a:gd name="T81" fmla="*/ 89 h 198"/>
                  <a:gd name="T82" fmla="*/ 261 w 277"/>
                  <a:gd name="T83" fmla="*/ 87 h 198"/>
                  <a:gd name="T84" fmla="*/ 258 w 277"/>
                  <a:gd name="T85" fmla="*/ 82 h 198"/>
                  <a:gd name="T86" fmla="*/ 257 w 277"/>
                  <a:gd name="T87" fmla="*/ 79 h 198"/>
                  <a:gd name="T88" fmla="*/ 255 w 277"/>
                  <a:gd name="T89" fmla="*/ 74 h 198"/>
                  <a:gd name="T90" fmla="*/ 255 w 277"/>
                  <a:gd name="T91" fmla="*/ 71 h 198"/>
                  <a:gd name="T92" fmla="*/ 255 w 277"/>
                  <a:gd name="T93" fmla="*/ 68 h 198"/>
                  <a:gd name="T94" fmla="*/ 240 w 277"/>
                  <a:gd name="T95" fmla="*/ 55 h 198"/>
                  <a:gd name="T96" fmla="*/ 209 w 277"/>
                  <a:gd name="T97" fmla="*/ 33 h 198"/>
                  <a:gd name="T98" fmla="*/ 185 w 277"/>
                  <a:gd name="T99" fmla="*/ 17 h 198"/>
                  <a:gd name="T100" fmla="*/ 142 w 277"/>
                  <a:gd name="T101" fmla="*/ 10 h 198"/>
                  <a:gd name="T102" fmla="*/ 65 w 277"/>
                  <a:gd name="T103" fmla="*/ 36 h 198"/>
                  <a:gd name="T104" fmla="*/ 38 w 277"/>
                  <a:gd name="T105" fmla="*/ 27 h 198"/>
                  <a:gd name="T106" fmla="*/ 0 w 277"/>
                  <a:gd name="T107" fmla="*/ 45 h 198"/>
                  <a:gd name="T108" fmla="*/ 1 w 277"/>
                  <a:gd name="T109" fmla="*/ 45 h 198"/>
                  <a:gd name="T110" fmla="*/ 3 w 277"/>
                  <a:gd name="T111" fmla="*/ 5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198">
                    <a:moveTo>
                      <a:pt x="3" y="51"/>
                    </a:moveTo>
                    <a:cubicBezTo>
                      <a:pt x="4" y="60"/>
                      <a:pt x="15" y="77"/>
                      <a:pt x="20" y="78"/>
                    </a:cubicBezTo>
                    <a:cubicBezTo>
                      <a:pt x="22" y="73"/>
                      <a:pt x="26" y="72"/>
                      <a:pt x="28" y="72"/>
                    </a:cubicBezTo>
                    <a:cubicBezTo>
                      <a:pt x="35" y="72"/>
                      <a:pt x="42" y="79"/>
                      <a:pt x="50" y="86"/>
                    </a:cubicBezTo>
                    <a:cubicBezTo>
                      <a:pt x="55" y="92"/>
                      <a:pt x="61" y="97"/>
                      <a:pt x="66" y="100"/>
                    </a:cubicBezTo>
                    <a:cubicBezTo>
                      <a:pt x="70" y="102"/>
                      <a:pt x="75" y="104"/>
                      <a:pt x="81" y="107"/>
                    </a:cubicBezTo>
                    <a:cubicBezTo>
                      <a:pt x="102" y="116"/>
                      <a:pt x="114" y="123"/>
                      <a:pt x="116" y="133"/>
                    </a:cubicBezTo>
                    <a:cubicBezTo>
                      <a:pt x="118" y="146"/>
                      <a:pt x="122" y="154"/>
                      <a:pt x="127" y="154"/>
                    </a:cubicBezTo>
                    <a:cubicBezTo>
                      <a:pt x="128" y="154"/>
                      <a:pt x="129" y="154"/>
                      <a:pt x="130" y="154"/>
                    </a:cubicBezTo>
                    <a:cubicBezTo>
                      <a:pt x="135" y="151"/>
                      <a:pt x="141" y="146"/>
                      <a:pt x="147" y="142"/>
                    </a:cubicBezTo>
                    <a:cubicBezTo>
                      <a:pt x="154" y="136"/>
                      <a:pt x="159" y="132"/>
                      <a:pt x="164" y="132"/>
                    </a:cubicBezTo>
                    <a:cubicBezTo>
                      <a:pt x="168" y="132"/>
                      <a:pt x="172" y="135"/>
                      <a:pt x="172" y="142"/>
                    </a:cubicBezTo>
                    <a:cubicBezTo>
                      <a:pt x="172" y="144"/>
                      <a:pt x="172" y="148"/>
                      <a:pt x="173" y="151"/>
                    </a:cubicBezTo>
                    <a:lnTo>
                      <a:pt x="173" y="152"/>
                    </a:lnTo>
                    <a:cubicBezTo>
                      <a:pt x="173" y="155"/>
                      <a:pt x="174" y="158"/>
                      <a:pt x="175" y="161"/>
                    </a:cubicBezTo>
                    <a:cubicBezTo>
                      <a:pt x="175" y="161"/>
                      <a:pt x="175" y="162"/>
                      <a:pt x="176" y="163"/>
                    </a:cubicBezTo>
                    <a:cubicBezTo>
                      <a:pt x="178" y="170"/>
                      <a:pt x="182" y="173"/>
                      <a:pt x="187" y="172"/>
                    </a:cubicBezTo>
                    <a:cubicBezTo>
                      <a:pt x="189" y="171"/>
                      <a:pt x="191" y="172"/>
                      <a:pt x="193" y="172"/>
                    </a:cubicBezTo>
                    <a:cubicBezTo>
                      <a:pt x="194" y="172"/>
                      <a:pt x="195" y="172"/>
                      <a:pt x="196" y="173"/>
                    </a:cubicBezTo>
                    <a:cubicBezTo>
                      <a:pt x="198" y="173"/>
                      <a:pt x="199" y="174"/>
                      <a:pt x="200" y="174"/>
                    </a:cubicBezTo>
                    <a:cubicBezTo>
                      <a:pt x="201" y="175"/>
                      <a:pt x="202" y="175"/>
                      <a:pt x="202" y="176"/>
                    </a:cubicBezTo>
                    <a:cubicBezTo>
                      <a:pt x="204" y="177"/>
                      <a:pt x="205" y="178"/>
                      <a:pt x="206" y="179"/>
                    </a:cubicBezTo>
                    <a:cubicBezTo>
                      <a:pt x="207" y="180"/>
                      <a:pt x="207" y="180"/>
                      <a:pt x="208" y="181"/>
                    </a:cubicBezTo>
                    <a:cubicBezTo>
                      <a:pt x="209" y="183"/>
                      <a:pt x="211" y="185"/>
                      <a:pt x="212" y="187"/>
                    </a:cubicBezTo>
                    <a:cubicBezTo>
                      <a:pt x="214" y="189"/>
                      <a:pt x="216" y="191"/>
                      <a:pt x="217" y="193"/>
                    </a:cubicBezTo>
                    <a:cubicBezTo>
                      <a:pt x="218" y="193"/>
                      <a:pt x="218" y="194"/>
                      <a:pt x="219" y="194"/>
                    </a:cubicBezTo>
                    <a:cubicBezTo>
                      <a:pt x="219" y="195"/>
                      <a:pt x="219" y="195"/>
                      <a:pt x="220" y="195"/>
                    </a:cubicBezTo>
                    <a:cubicBezTo>
                      <a:pt x="221" y="196"/>
                      <a:pt x="221" y="196"/>
                      <a:pt x="222" y="196"/>
                    </a:cubicBezTo>
                    <a:cubicBezTo>
                      <a:pt x="222" y="197"/>
                      <a:pt x="223" y="197"/>
                      <a:pt x="223" y="197"/>
                    </a:cubicBezTo>
                    <a:cubicBezTo>
                      <a:pt x="224" y="197"/>
                      <a:pt x="224" y="197"/>
                      <a:pt x="225" y="197"/>
                    </a:cubicBezTo>
                    <a:cubicBezTo>
                      <a:pt x="225" y="197"/>
                      <a:pt x="225" y="197"/>
                      <a:pt x="226" y="197"/>
                    </a:cubicBezTo>
                    <a:cubicBezTo>
                      <a:pt x="227" y="197"/>
                      <a:pt x="228" y="197"/>
                      <a:pt x="229" y="197"/>
                    </a:cubicBezTo>
                    <a:cubicBezTo>
                      <a:pt x="230" y="197"/>
                      <a:pt x="231" y="196"/>
                      <a:pt x="233" y="196"/>
                    </a:cubicBezTo>
                    <a:cubicBezTo>
                      <a:pt x="233" y="159"/>
                      <a:pt x="248" y="141"/>
                      <a:pt x="261" y="133"/>
                    </a:cubicBezTo>
                    <a:cubicBezTo>
                      <a:pt x="262" y="132"/>
                      <a:pt x="262" y="132"/>
                      <a:pt x="263" y="131"/>
                    </a:cubicBezTo>
                    <a:cubicBezTo>
                      <a:pt x="264" y="129"/>
                      <a:pt x="266" y="127"/>
                      <a:pt x="268" y="125"/>
                    </a:cubicBezTo>
                    <a:cubicBezTo>
                      <a:pt x="268" y="124"/>
                      <a:pt x="268" y="124"/>
                      <a:pt x="269" y="124"/>
                    </a:cubicBezTo>
                    <a:cubicBezTo>
                      <a:pt x="272" y="120"/>
                      <a:pt x="275" y="117"/>
                      <a:pt x="275" y="114"/>
                    </a:cubicBezTo>
                    <a:cubicBezTo>
                      <a:pt x="276" y="112"/>
                      <a:pt x="273" y="106"/>
                      <a:pt x="270" y="101"/>
                    </a:cubicBezTo>
                    <a:cubicBezTo>
                      <a:pt x="269" y="99"/>
                      <a:pt x="268" y="98"/>
                      <a:pt x="267" y="96"/>
                    </a:cubicBezTo>
                    <a:cubicBezTo>
                      <a:pt x="265" y="94"/>
                      <a:pt x="263" y="91"/>
                      <a:pt x="262" y="89"/>
                    </a:cubicBezTo>
                    <a:cubicBezTo>
                      <a:pt x="262" y="88"/>
                      <a:pt x="261" y="88"/>
                      <a:pt x="261" y="87"/>
                    </a:cubicBezTo>
                    <a:cubicBezTo>
                      <a:pt x="260" y="85"/>
                      <a:pt x="259" y="83"/>
                      <a:pt x="258" y="82"/>
                    </a:cubicBezTo>
                    <a:cubicBezTo>
                      <a:pt x="258" y="81"/>
                      <a:pt x="257" y="80"/>
                      <a:pt x="257" y="79"/>
                    </a:cubicBezTo>
                    <a:cubicBezTo>
                      <a:pt x="256" y="77"/>
                      <a:pt x="256" y="76"/>
                      <a:pt x="255" y="74"/>
                    </a:cubicBezTo>
                    <a:cubicBezTo>
                      <a:pt x="255" y="73"/>
                      <a:pt x="255" y="72"/>
                      <a:pt x="255" y="71"/>
                    </a:cubicBezTo>
                    <a:cubicBezTo>
                      <a:pt x="255" y="70"/>
                      <a:pt x="255" y="69"/>
                      <a:pt x="255" y="68"/>
                    </a:cubicBezTo>
                    <a:cubicBezTo>
                      <a:pt x="249" y="63"/>
                      <a:pt x="244" y="59"/>
                      <a:pt x="240" y="55"/>
                    </a:cubicBezTo>
                    <a:cubicBezTo>
                      <a:pt x="230" y="44"/>
                      <a:pt x="219" y="38"/>
                      <a:pt x="209" y="33"/>
                    </a:cubicBezTo>
                    <a:cubicBezTo>
                      <a:pt x="200" y="28"/>
                      <a:pt x="192" y="24"/>
                      <a:pt x="185" y="17"/>
                    </a:cubicBezTo>
                    <a:cubicBezTo>
                      <a:pt x="172" y="4"/>
                      <a:pt x="152" y="0"/>
                      <a:pt x="142" y="10"/>
                    </a:cubicBezTo>
                    <a:cubicBezTo>
                      <a:pt x="126" y="26"/>
                      <a:pt x="86" y="36"/>
                      <a:pt x="65" y="36"/>
                    </a:cubicBezTo>
                    <a:cubicBezTo>
                      <a:pt x="62" y="36"/>
                      <a:pt x="56" y="35"/>
                      <a:pt x="38" y="27"/>
                    </a:cubicBezTo>
                    <a:cubicBezTo>
                      <a:pt x="27" y="34"/>
                      <a:pt x="14" y="40"/>
                      <a:pt x="0" y="45"/>
                    </a:cubicBezTo>
                    <a:cubicBezTo>
                      <a:pt x="0" y="45"/>
                      <a:pt x="0" y="45"/>
                      <a:pt x="1" y="45"/>
                    </a:cubicBezTo>
                    <a:cubicBezTo>
                      <a:pt x="1" y="47"/>
                      <a:pt x="2" y="49"/>
                      <a:pt x="3" y="51"/>
                    </a:cubicBezTo>
                  </a:path>
                </a:pathLst>
              </a:custGeom>
              <a:grpFill/>
              <a:ln>
                <a:noFill/>
              </a:ln>
              <a:effectLst/>
            </p:spPr>
            <p:txBody>
              <a:bodyPr wrap="none" anchor="ctr"/>
              <a:lstStyle/>
              <a:p>
                <a:endParaRPr lang="en-US">
                  <a:latin typeface="Gudea" panose="02000000000000000000" pitchFamily="50" charset="0"/>
                </a:endParaRPr>
              </a:p>
            </p:txBody>
          </p:sp>
          <p:sp>
            <p:nvSpPr>
              <p:cNvPr id="113" name="Freeform 106">
                <a:extLst>
                  <a:ext uri="{FF2B5EF4-FFF2-40B4-BE49-F238E27FC236}">
                    <a16:creationId xmlns:a16="http://schemas.microsoft.com/office/drawing/2014/main" id="{80F331C3-26E9-427C-8944-47E4BAE2FCCC}"/>
                  </a:ext>
                </a:extLst>
              </p:cNvPr>
              <p:cNvSpPr>
                <a:spLocks noChangeArrowheads="1"/>
              </p:cNvSpPr>
              <p:nvPr/>
            </p:nvSpPr>
            <p:spPr bwMode="auto">
              <a:xfrm>
                <a:off x="6396644" y="2547751"/>
                <a:ext cx="289370" cy="186021"/>
              </a:xfrm>
              <a:custGeom>
                <a:avLst/>
                <a:gdLst>
                  <a:gd name="T0" fmla="*/ 443 w 679"/>
                  <a:gd name="T1" fmla="*/ 11 h 436"/>
                  <a:gd name="T2" fmla="*/ 392 w 679"/>
                  <a:gd name="T3" fmla="*/ 39 h 436"/>
                  <a:gd name="T4" fmla="*/ 363 w 679"/>
                  <a:gd name="T5" fmla="*/ 38 h 436"/>
                  <a:gd name="T6" fmla="*/ 343 w 679"/>
                  <a:gd name="T7" fmla="*/ 52 h 436"/>
                  <a:gd name="T8" fmla="*/ 335 w 679"/>
                  <a:gd name="T9" fmla="*/ 54 h 436"/>
                  <a:gd name="T10" fmla="*/ 316 w 679"/>
                  <a:gd name="T11" fmla="*/ 50 h 436"/>
                  <a:gd name="T12" fmla="*/ 198 w 679"/>
                  <a:gd name="T13" fmla="*/ 25 h 436"/>
                  <a:gd name="T14" fmla="*/ 176 w 679"/>
                  <a:gd name="T15" fmla="*/ 27 h 436"/>
                  <a:gd name="T16" fmla="*/ 130 w 679"/>
                  <a:gd name="T17" fmla="*/ 65 h 436"/>
                  <a:gd name="T18" fmla="*/ 45 w 679"/>
                  <a:gd name="T19" fmla="*/ 190 h 436"/>
                  <a:gd name="T20" fmla="*/ 0 w 679"/>
                  <a:gd name="T21" fmla="*/ 222 h 436"/>
                  <a:gd name="T22" fmla="*/ 46 w 679"/>
                  <a:gd name="T23" fmla="*/ 286 h 436"/>
                  <a:gd name="T24" fmla="*/ 59 w 679"/>
                  <a:gd name="T25" fmla="*/ 334 h 436"/>
                  <a:gd name="T26" fmla="*/ 150 w 679"/>
                  <a:gd name="T27" fmla="*/ 380 h 436"/>
                  <a:gd name="T28" fmla="*/ 155 w 679"/>
                  <a:gd name="T29" fmla="*/ 395 h 436"/>
                  <a:gd name="T30" fmla="*/ 166 w 679"/>
                  <a:gd name="T31" fmla="*/ 402 h 436"/>
                  <a:gd name="T32" fmla="*/ 179 w 679"/>
                  <a:gd name="T33" fmla="*/ 414 h 436"/>
                  <a:gd name="T34" fmla="*/ 228 w 679"/>
                  <a:gd name="T35" fmla="*/ 426 h 436"/>
                  <a:gd name="T36" fmla="*/ 248 w 679"/>
                  <a:gd name="T37" fmla="*/ 429 h 436"/>
                  <a:gd name="T38" fmla="*/ 352 w 679"/>
                  <a:gd name="T39" fmla="*/ 433 h 436"/>
                  <a:gd name="T40" fmla="*/ 481 w 679"/>
                  <a:gd name="T41" fmla="*/ 394 h 436"/>
                  <a:gd name="T42" fmla="*/ 563 w 679"/>
                  <a:gd name="T43" fmla="*/ 417 h 436"/>
                  <a:gd name="T44" fmla="*/ 566 w 679"/>
                  <a:gd name="T45" fmla="*/ 419 h 436"/>
                  <a:gd name="T46" fmla="*/ 573 w 679"/>
                  <a:gd name="T47" fmla="*/ 422 h 436"/>
                  <a:gd name="T48" fmla="*/ 581 w 679"/>
                  <a:gd name="T49" fmla="*/ 426 h 436"/>
                  <a:gd name="T50" fmla="*/ 592 w 679"/>
                  <a:gd name="T51" fmla="*/ 430 h 436"/>
                  <a:gd name="T52" fmla="*/ 598 w 679"/>
                  <a:gd name="T53" fmla="*/ 418 h 436"/>
                  <a:gd name="T54" fmla="*/ 644 w 679"/>
                  <a:gd name="T55" fmla="*/ 332 h 436"/>
                  <a:gd name="T56" fmla="*/ 672 w 679"/>
                  <a:gd name="T57" fmla="*/ 294 h 436"/>
                  <a:gd name="T58" fmla="*/ 665 w 679"/>
                  <a:gd name="T59" fmla="*/ 288 h 436"/>
                  <a:gd name="T60" fmla="*/ 659 w 679"/>
                  <a:gd name="T61" fmla="*/ 284 h 436"/>
                  <a:gd name="T62" fmla="*/ 656 w 679"/>
                  <a:gd name="T63" fmla="*/ 281 h 436"/>
                  <a:gd name="T64" fmla="*/ 653 w 679"/>
                  <a:gd name="T65" fmla="*/ 280 h 436"/>
                  <a:gd name="T66" fmla="*/ 634 w 679"/>
                  <a:gd name="T67" fmla="*/ 289 h 436"/>
                  <a:gd name="T68" fmla="*/ 575 w 679"/>
                  <a:gd name="T69" fmla="*/ 282 h 436"/>
                  <a:gd name="T70" fmla="*/ 575 w 679"/>
                  <a:gd name="T71" fmla="*/ 275 h 436"/>
                  <a:gd name="T72" fmla="*/ 569 w 679"/>
                  <a:gd name="T73" fmla="*/ 262 h 436"/>
                  <a:gd name="T74" fmla="*/ 562 w 679"/>
                  <a:gd name="T75" fmla="*/ 246 h 436"/>
                  <a:gd name="T76" fmla="*/ 557 w 679"/>
                  <a:gd name="T77" fmla="*/ 219 h 436"/>
                  <a:gd name="T78" fmla="*/ 514 w 679"/>
                  <a:gd name="T79" fmla="*/ 78 h 436"/>
                  <a:gd name="T80" fmla="*/ 507 w 679"/>
                  <a:gd name="T81" fmla="*/ 68 h 436"/>
                  <a:gd name="T82" fmla="*/ 499 w 679"/>
                  <a:gd name="T83" fmla="*/ 54 h 436"/>
                  <a:gd name="T84" fmla="*/ 489 w 679"/>
                  <a:gd name="T85" fmla="*/ 36 h 436"/>
                  <a:gd name="T86" fmla="*/ 476 w 679"/>
                  <a:gd name="T87" fmla="*/ 1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9" h="436">
                    <a:moveTo>
                      <a:pt x="474" y="8"/>
                    </a:moveTo>
                    <a:cubicBezTo>
                      <a:pt x="472" y="6"/>
                      <a:pt x="471" y="3"/>
                      <a:pt x="469" y="0"/>
                    </a:cubicBezTo>
                    <a:cubicBezTo>
                      <a:pt x="457" y="4"/>
                      <a:pt x="448" y="8"/>
                      <a:pt x="443" y="11"/>
                    </a:cubicBezTo>
                    <a:cubicBezTo>
                      <a:pt x="442" y="11"/>
                      <a:pt x="441" y="12"/>
                      <a:pt x="441" y="12"/>
                    </a:cubicBezTo>
                    <a:cubicBezTo>
                      <a:pt x="441" y="13"/>
                      <a:pt x="440" y="13"/>
                      <a:pt x="440" y="13"/>
                    </a:cubicBezTo>
                    <a:cubicBezTo>
                      <a:pt x="432" y="27"/>
                      <a:pt x="407" y="39"/>
                      <a:pt x="392" y="39"/>
                    </a:cubicBezTo>
                    <a:cubicBezTo>
                      <a:pt x="388" y="39"/>
                      <a:pt x="384" y="38"/>
                      <a:pt x="380" y="38"/>
                    </a:cubicBezTo>
                    <a:cubicBezTo>
                      <a:pt x="374" y="37"/>
                      <a:pt x="368" y="36"/>
                      <a:pt x="363" y="38"/>
                    </a:cubicBezTo>
                    <a:lnTo>
                      <a:pt x="363" y="38"/>
                    </a:lnTo>
                    <a:cubicBezTo>
                      <a:pt x="362" y="38"/>
                      <a:pt x="362" y="39"/>
                      <a:pt x="362" y="39"/>
                    </a:cubicBezTo>
                    <a:cubicBezTo>
                      <a:pt x="360" y="39"/>
                      <a:pt x="359" y="40"/>
                      <a:pt x="358" y="41"/>
                    </a:cubicBezTo>
                    <a:cubicBezTo>
                      <a:pt x="353" y="46"/>
                      <a:pt x="348" y="50"/>
                      <a:pt x="343" y="52"/>
                    </a:cubicBezTo>
                    <a:cubicBezTo>
                      <a:pt x="342" y="52"/>
                      <a:pt x="342" y="52"/>
                      <a:pt x="341" y="53"/>
                    </a:cubicBezTo>
                    <a:cubicBezTo>
                      <a:pt x="340" y="53"/>
                      <a:pt x="339" y="53"/>
                      <a:pt x="338" y="53"/>
                    </a:cubicBezTo>
                    <a:cubicBezTo>
                      <a:pt x="337" y="54"/>
                      <a:pt x="336" y="54"/>
                      <a:pt x="335" y="54"/>
                    </a:cubicBezTo>
                    <a:cubicBezTo>
                      <a:pt x="334" y="54"/>
                      <a:pt x="334" y="54"/>
                      <a:pt x="333" y="55"/>
                    </a:cubicBezTo>
                    <a:cubicBezTo>
                      <a:pt x="332" y="55"/>
                      <a:pt x="331" y="55"/>
                      <a:pt x="330" y="55"/>
                    </a:cubicBezTo>
                    <a:cubicBezTo>
                      <a:pt x="324" y="55"/>
                      <a:pt x="319" y="54"/>
                      <a:pt x="316" y="50"/>
                    </a:cubicBezTo>
                    <a:cubicBezTo>
                      <a:pt x="311" y="45"/>
                      <a:pt x="290" y="39"/>
                      <a:pt x="275" y="39"/>
                    </a:cubicBezTo>
                    <a:cubicBezTo>
                      <a:pt x="266" y="39"/>
                      <a:pt x="247" y="35"/>
                      <a:pt x="230" y="31"/>
                    </a:cubicBezTo>
                    <a:cubicBezTo>
                      <a:pt x="216" y="28"/>
                      <a:pt x="203" y="25"/>
                      <a:pt x="198" y="25"/>
                    </a:cubicBezTo>
                    <a:cubicBezTo>
                      <a:pt x="196" y="25"/>
                      <a:pt x="193" y="25"/>
                      <a:pt x="189" y="25"/>
                    </a:cubicBezTo>
                    <a:cubicBezTo>
                      <a:pt x="189" y="26"/>
                      <a:pt x="188" y="26"/>
                      <a:pt x="187" y="26"/>
                    </a:cubicBezTo>
                    <a:cubicBezTo>
                      <a:pt x="184" y="26"/>
                      <a:pt x="180" y="26"/>
                      <a:pt x="176" y="27"/>
                    </a:cubicBezTo>
                    <a:lnTo>
                      <a:pt x="176" y="27"/>
                    </a:lnTo>
                    <a:cubicBezTo>
                      <a:pt x="175" y="31"/>
                      <a:pt x="173" y="37"/>
                      <a:pt x="165" y="43"/>
                    </a:cubicBezTo>
                    <a:cubicBezTo>
                      <a:pt x="156" y="50"/>
                      <a:pt x="142" y="58"/>
                      <a:pt x="130" y="65"/>
                    </a:cubicBezTo>
                    <a:cubicBezTo>
                      <a:pt x="123" y="69"/>
                      <a:pt x="118" y="73"/>
                      <a:pt x="114" y="75"/>
                    </a:cubicBezTo>
                    <a:cubicBezTo>
                      <a:pt x="110" y="78"/>
                      <a:pt x="100" y="98"/>
                      <a:pt x="91" y="115"/>
                    </a:cubicBezTo>
                    <a:cubicBezTo>
                      <a:pt x="76" y="143"/>
                      <a:pt x="60" y="176"/>
                      <a:pt x="45" y="190"/>
                    </a:cubicBezTo>
                    <a:cubicBezTo>
                      <a:pt x="32" y="203"/>
                      <a:pt x="19" y="210"/>
                      <a:pt x="10" y="215"/>
                    </a:cubicBezTo>
                    <a:cubicBezTo>
                      <a:pt x="7" y="217"/>
                      <a:pt x="3" y="219"/>
                      <a:pt x="1" y="221"/>
                    </a:cubicBezTo>
                    <a:lnTo>
                      <a:pt x="0" y="222"/>
                    </a:lnTo>
                    <a:cubicBezTo>
                      <a:pt x="0" y="224"/>
                      <a:pt x="6" y="231"/>
                      <a:pt x="10" y="236"/>
                    </a:cubicBezTo>
                    <a:cubicBezTo>
                      <a:pt x="18" y="246"/>
                      <a:pt x="27" y="256"/>
                      <a:pt x="27" y="265"/>
                    </a:cubicBezTo>
                    <a:cubicBezTo>
                      <a:pt x="27" y="273"/>
                      <a:pt x="29" y="286"/>
                      <a:pt x="46" y="286"/>
                    </a:cubicBezTo>
                    <a:cubicBezTo>
                      <a:pt x="52" y="286"/>
                      <a:pt x="55" y="289"/>
                      <a:pt x="56" y="290"/>
                    </a:cubicBezTo>
                    <a:cubicBezTo>
                      <a:pt x="62" y="297"/>
                      <a:pt x="61" y="308"/>
                      <a:pt x="59" y="319"/>
                    </a:cubicBezTo>
                    <a:cubicBezTo>
                      <a:pt x="59" y="324"/>
                      <a:pt x="58" y="332"/>
                      <a:pt x="59" y="334"/>
                    </a:cubicBezTo>
                    <a:cubicBezTo>
                      <a:pt x="60" y="335"/>
                      <a:pt x="67" y="335"/>
                      <a:pt x="74" y="337"/>
                    </a:cubicBezTo>
                    <a:cubicBezTo>
                      <a:pt x="116" y="342"/>
                      <a:pt x="147" y="348"/>
                      <a:pt x="147" y="365"/>
                    </a:cubicBezTo>
                    <a:cubicBezTo>
                      <a:pt x="147" y="370"/>
                      <a:pt x="148" y="375"/>
                      <a:pt x="150" y="380"/>
                    </a:cubicBezTo>
                    <a:cubicBezTo>
                      <a:pt x="151" y="384"/>
                      <a:pt x="153" y="389"/>
                      <a:pt x="152" y="394"/>
                    </a:cubicBezTo>
                    <a:lnTo>
                      <a:pt x="152" y="394"/>
                    </a:lnTo>
                    <a:cubicBezTo>
                      <a:pt x="153" y="395"/>
                      <a:pt x="154" y="395"/>
                      <a:pt x="155" y="395"/>
                    </a:cubicBezTo>
                    <a:cubicBezTo>
                      <a:pt x="156" y="396"/>
                      <a:pt x="157" y="396"/>
                      <a:pt x="158" y="397"/>
                    </a:cubicBezTo>
                    <a:cubicBezTo>
                      <a:pt x="160" y="398"/>
                      <a:pt x="161" y="399"/>
                      <a:pt x="163" y="400"/>
                    </a:cubicBezTo>
                    <a:cubicBezTo>
                      <a:pt x="164" y="400"/>
                      <a:pt x="165" y="401"/>
                      <a:pt x="166" y="402"/>
                    </a:cubicBezTo>
                    <a:cubicBezTo>
                      <a:pt x="168" y="403"/>
                      <a:pt x="169" y="404"/>
                      <a:pt x="171" y="406"/>
                    </a:cubicBezTo>
                    <a:cubicBezTo>
                      <a:pt x="171" y="406"/>
                      <a:pt x="172" y="407"/>
                      <a:pt x="173" y="408"/>
                    </a:cubicBezTo>
                    <a:cubicBezTo>
                      <a:pt x="175" y="410"/>
                      <a:pt x="177" y="412"/>
                      <a:pt x="179" y="414"/>
                    </a:cubicBezTo>
                    <a:cubicBezTo>
                      <a:pt x="182" y="417"/>
                      <a:pt x="187" y="421"/>
                      <a:pt x="189" y="422"/>
                    </a:cubicBezTo>
                    <a:cubicBezTo>
                      <a:pt x="189" y="422"/>
                      <a:pt x="190" y="421"/>
                      <a:pt x="192" y="421"/>
                    </a:cubicBezTo>
                    <a:cubicBezTo>
                      <a:pt x="199" y="421"/>
                      <a:pt x="213" y="424"/>
                      <a:pt x="228" y="426"/>
                    </a:cubicBezTo>
                    <a:cubicBezTo>
                      <a:pt x="232" y="427"/>
                      <a:pt x="235" y="427"/>
                      <a:pt x="238" y="428"/>
                    </a:cubicBezTo>
                    <a:cubicBezTo>
                      <a:pt x="241" y="428"/>
                      <a:pt x="245" y="429"/>
                      <a:pt x="248" y="429"/>
                    </a:cubicBezTo>
                    <a:lnTo>
                      <a:pt x="248" y="429"/>
                    </a:lnTo>
                    <a:cubicBezTo>
                      <a:pt x="258" y="431"/>
                      <a:pt x="266" y="431"/>
                      <a:pt x="269" y="431"/>
                    </a:cubicBezTo>
                    <a:cubicBezTo>
                      <a:pt x="273" y="430"/>
                      <a:pt x="279" y="430"/>
                      <a:pt x="289" y="430"/>
                    </a:cubicBezTo>
                    <a:cubicBezTo>
                      <a:pt x="308" y="430"/>
                      <a:pt x="339" y="431"/>
                      <a:pt x="352" y="433"/>
                    </a:cubicBezTo>
                    <a:cubicBezTo>
                      <a:pt x="368" y="435"/>
                      <a:pt x="387" y="427"/>
                      <a:pt x="401" y="412"/>
                    </a:cubicBezTo>
                    <a:cubicBezTo>
                      <a:pt x="415" y="399"/>
                      <a:pt x="449" y="395"/>
                      <a:pt x="468" y="394"/>
                    </a:cubicBezTo>
                    <a:cubicBezTo>
                      <a:pt x="474" y="394"/>
                      <a:pt x="479" y="394"/>
                      <a:pt x="481" y="394"/>
                    </a:cubicBezTo>
                    <a:cubicBezTo>
                      <a:pt x="487" y="394"/>
                      <a:pt x="493" y="394"/>
                      <a:pt x="497" y="395"/>
                    </a:cubicBezTo>
                    <a:cubicBezTo>
                      <a:pt x="526" y="398"/>
                      <a:pt x="554" y="403"/>
                      <a:pt x="562" y="416"/>
                    </a:cubicBezTo>
                    <a:cubicBezTo>
                      <a:pt x="562" y="416"/>
                      <a:pt x="563" y="416"/>
                      <a:pt x="563" y="417"/>
                    </a:cubicBezTo>
                    <a:lnTo>
                      <a:pt x="564" y="417"/>
                    </a:lnTo>
                    <a:lnTo>
                      <a:pt x="565" y="418"/>
                    </a:lnTo>
                    <a:cubicBezTo>
                      <a:pt x="566" y="418"/>
                      <a:pt x="566" y="419"/>
                      <a:pt x="566" y="419"/>
                    </a:cubicBezTo>
                    <a:cubicBezTo>
                      <a:pt x="567" y="419"/>
                      <a:pt x="568" y="420"/>
                      <a:pt x="568" y="420"/>
                    </a:cubicBezTo>
                    <a:cubicBezTo>
                      <a:pt x="569" y="420"/>
                      <a:pt x="570" y="421"/>
                      <a:pt x="570" y="421"/>
                    </a:cubicBezTo>
                    <a:cubicBezTo>
                      <a:pt x="571" y="421"/>
                      <a:pt x="572" y="422"/>
                      <a:pt x="573" y="422"/>
                    </a:cubicBezTo>
                    <a:cubicBezTo>
                      <a:pt x="573" y="423"/>
                      <a:pt x="574" y="423"/>
                      <a:pt x="575" y="423"/>
                    </a:cubicBezTo>
                    <a:cubicBezTo>
                      <a:pt x="576" y="424"/>
                      <a:pt x="577" y="424"/>
                      <a:pt x="578" y="425"/>
                    </a:cubicBezTo>
                    <a:cubicBezTo>
                      <a:pt x="579" y="425"/>
                      <a:pt x="580" y="426"/>
                      <a:pt x="581" y="426"/>
                    </a:cubicBezTo>
                    <a:cubicBezTo>
                      <a:pt x="582" y="426"/>
                      <a:pt x="583" y="427"/>
                      <a:pt x="585" y="427"/>
                    </a:cubicBezTo>
                    <a:cubicBezTo>
                      <a:pt x="586" y="428"/>
                      <a:pt x="587" y="428"/>
                      <a:pt x="588" y="429"/>
                    </a:cubicBezTo>
                    <a:cubicBezTo>
                      <a:pt x="590" y="429"/>
                      <a:pt x="591" y="430"/>
                      <a:pt x="592" y="430"/>
                    </a:cubicBezTo>
                    <a:cubicBezTo>
                      <a:pt x="594" y="431"/>
                      <a:pt x="595" y="432"/>
                      <a:pt x="597" y="432"/>
                    </a:cubicBezTo>
                    <a:cubicBezTo>
                      <a:pt x="597" y="432"/>
                      <a:pt x="598" y="432"/>
                      <a:pt x="598" y="433"/>
                    </a:cubicBezTo>
                    <a:cubicBezTo>
                      <a:pt x="598" y="428"/>
                      <a:pt x="598" y="423"/>
                      <a:pt x="598" y="418"/>
                    </a:cubicBezTo>
                    <a:cubicBezTo>
                      <a:pt x="597" y="413"/>
                      <a:pt x="597" y="406"/>
                      <a:pt x="597" y="400"/>
                    </a:cubicBezTo>
                    <a:cubicBezTo>
                      <a:pt x="598" y="375"/>
                      <a:pt x="613" y="335"/>
                      <a:pt x="641" y="333"/>
                    </a:cubicBezTo>
                    <a:lnTo>
                      <a:pt x="644" y="332"/>
                    </a:lnTo>
                    <a:cubicBezTo>
                      <a:pt x="666" y="330"/>
                      <a:pt x="678" y="329"/>
                      <a:pt x="675" y="297"/>
                    </a:cubicBezTo>
                    <a:lnTo>
                      <a:pt x="675" y="296"/>
                    </a:lnTo>
                    <a:cubicBezTo>
                      <a:pt x="674" y="295"/>
                      <a:pt x="673" y="294"/>
                      <a:pt x="672" y="294"/>
                    </a:cubicBezTo>
                    <a:cubicBezTo>
                      <a:pt x="672" y="293"/>
                      <a:pt x="671" y="292"/>
                      <a:pt x="670" y="292"/>
                    </a:cubicBezTo>
                    <a:cubicBezTo>
                      <a:pt x="669" y="291"/>
                      <a:pt x="668" y="290"/>
                      <a:pt x="667" y="289"/>
                    </a:cubicBezTo>
                    <a:cubicBezTo>
                      <a:pt x="666" y="289"/>
                      <a:pt x="666" y="288"/>
                      <a:pt x="665" y="288"/>
                    </a:cubicBezTo>
                    <a:cubicBezTo>
                      <a:pt x="664" y="287"/>
                      <a:pt x="663" y="287"/>
                      <a:pt x="663" y="286"/>
                    </a:cubicBezTo>
                    <a:cubicBezTo>
                      <a:pt x="662" y="286"/>
                      <a:pt x="662" y="285"/>
                      <a:pt x="661" y="285"/>
                    </a:cubicBezTo>
                    <a:cubicBezTo>
                      <a:pt x="660" y="284"/>
                      <a:pt x="660" y="284"/>
                      <a:pt x="659" y="284"/>
                    </a:cubicBezTo>
                    <a:cubicBezTo>
                      <a:pt x="659" y="283"/>
                      <a:pt x="658" y="283"/>
                      <a:pt x="658" y="283"/>
                    </a:cubicBezTo>
                    <a:cubicBezTo>
                      <a:pt x="658" y="282"/>
                      <a:pt x="657" y="282"/>
                      <a:pt x="657" y="282"/>
                    </a:cubicBezTo>
                    <a:cubicBezTo>
                      <a:pt x="657" y="282"/>
                      <a:pt x="656" y="282"/>
                      <a:pt x="656" y="281"/>
                    </a:cubicBezTo>
                    <a:lnTo>
                      <a:pt x="655" y="281"/>
                    </a:lnTo>
                    <a:lnTo>
                      <a:pt x="655" y="281"/>
                    </a:lnTo>
                    <a:cubicBezTo>
                      <a:pt x="654" y="280"/>
                      <a:pt x="653" y="280"/>
                      <a:pt x="653" y="280"/>
                    </a:cubicBezTo>
                    <a:cubicBezTo>
                      <a:pt x="653" y="280"/>
                      <a:pt x="652" y="280"/>
                      <a:pt x="650" y="281"/>
                    </a:cubicBezTo>
                    <a:cubicBezTo>
                      <a:pt x="649" y="281"/>
                      <a:pt x="648" y="282"/>
                      <a:pt x="646" y="283"/>
                    </a:cubicBezTo>
                    <a:cubicBezTo>
                      <a:pt x="642" y="285"/>
                      <a:pt x="638" y="287"/>
                      <a:pt x="634" y="289"/>
                    </a:cubicBezTo>
                    <a:cubicBezTo>
                      <a:pt x="626" y="293"/>
                      <a:pt x="620" y="296"/>
                      <a:pt x="616" y="298"/>
                    </a:cubicBezTo>
                    <a:cubicBezTo>
                      <a:pt x="614" y="298"/>
                      <a:pt x="613" y="298"/>
                      <a:pt x="612" y="298"/>
                    </a:cubicBezTo>
                    <a:cubicBezTo>
                      <a:pt x="603" y="297"/>
                      <a:pt x="580" y="293"/>
                      <a:pt x="575" y="282"/>
                    </a:cubicBezTo>
                    <a:cubicBezTo>
                      <a:pt x="575" y="281"/>
                      <a:pt x="575" y="280"/>
                      <a:pt x="575" y="279"/>
                    </a:cubicBezTo>
                    <a:cubicBezTo>
                      <a:pt x="574" y="278"/>
                      <a:pt x="574" y="277"/>
                      <a:pt x="575" y="277"/>
                    </a:cubicBezTo>
                    <a:cubicBezTo>
                      <a:pt x="575" y="276"/>
                      <a:pt x="575" y="275"/>
                      <a:pt x="575" y="275"/>
                    </a:cubicBezTo>
                    <a:cubicBezTo>
                      <a:pt x="575" y="274"/>
                      <a:pt x="576" y="273"/>
                      <a:pt x="576" y="272"/>
                    </a:cubicBezTo>
                    <a:cubicBezTo>
                      <a:pt x="576" y="272"/>
                      <a:pt x="576" y="272"/>
                      <a:pt x="575" y="272"/>
                    </a:cubicBezTo>
                    <a:cubicBezTo>
                      <a:pt x="573" y="269"/>
                      <a:pt x="571" y="265"/>
                      <a:pt x="569" y="262"/>
                    </a:cubicBezTo>
                    <a:cubicBezTo>
                      <a:pt x="568" y="261"/>
                      <a:pt x="568" y="260"/>
                      <a:pt x="568" y="260"/>
                    </a:cubicBezTo>
                    <a:cubicBezTo>
                      <a:pt x="566" y="256"/>
                      <a:pt x="564" y="252"/>
                      <a:pt x="563" y="248"/>
                    </a:cubicBezTo>
                    <a:cubicBezTo>
                      <a:pt x="562" y="247"/>
                      <a:pt x="562" y="246"/>
                      <a:pt x="562" y="246"/>
                    </a:cubicBezTo>
                    <a:cubicBezTo>
                      <a:pt x="561" y="242"/>
                      <a:pt x="560" y="237"/>
                      <a:pt x="559" y="233"/>
                    </a:cubicBezTo>
                    <a:lnTo>
                      <a:pt x="559" y="232"/>
                    </a:lnTo>
                    <a:cubicBezTo>
                      <a:pt x="558" y="227"/>
                      <a:pt x="558" y="223"/>
                      <a:pt x="557" y="219"/>
                    </a:cubicBezTo>
                    <a:cubicBezTo>
                      <a:pt x="557" y="211"/>
                      <a:pt x="557" y="191"/>
                      <a:pt x="566" y="181"/>
                    </a:cubicBezTo>
                    <a:cubicBezTo>
                      <a:pt x="577" y="170"/>
                      <a:pt x="545" y="115"/>
                      <a:pt x="518" y="83"/>
                    </a:cubicBezTo>
                    <a:cubicBezTo>
                      <a:pt x="517" y="81"/>
                      <a:pt x="515" y="80"/>
                      <a:pt x="514" y="78"/>
                    </a:cubicBezTo>
                    <a:cubicBezTo>
                      <a:pt x="514" y="77"/>
                      <a:pt x="513" y="76"/>
                      <a:pt x="512" y="76"/>
                    </a:cubicBezTo>
                    <a:cubicBezTo>
                      <a:pt x="512" y="74"/>
                      <a:pt x="511" y="73"/>
                      <a:pt x="510" y="72"/>
                    </a:cubicBezTo>
                    <a:cubicBezTo>
                      <a:pt x="509" y="71"/>
                      <a:pt x="508" y="69"/>
                      <a:pt x="507" y="68"/>
                    </a:cubicBezTo>
                    <a:cubicBezTo>
                      <a:pt x="506" y="66"/>
                      <a:pt x="506" y="65"/>
                      <a:pt x="505" y="64"/>
                    </a:cubicBezTo>
                    <a:cubicBezTo>
                      <a:pt x="504" y="62"/>
                      <a:pt x="503" y="60"/>
                      <a:pt x="502" y="59"/>
                    </a:cubicBezTo>
                    <a:cubicBezTo>
                      <a:pt x="501" y="57"/>
                      <a:pt x="500" y="56"/>
                      <a:pt x="499" y="54"/>
                    </a:cubicBezTo>
                    <a:cubicBezTo>
                      <a:pt x="498" y="52"/>
                      <a:pt x="497" y="50"/>
                      <a:pt x="496" y="48"/>
                    </a:cubicBezTo>
                    <a:cubicBezTo>
                      <a:pt x="494" y="46"/>
                      <a:pt x="493" y="44"/>
                      <a:pt x="492" y="42"/>
                    </a:cubicBezTo>
                    <a:cubicBezTo>
                      <a:pt x="491" y="40"/>
                      <a:pt x="490" y="38"/>
                      <a:pt x="489" y="36"/>
                    </a:cubicBezTo>
                    <a:cubicBezTo>
                      <a:pt x="488" y="34"/>
                      <a:pt x="486" y="32"/>
                      <a:pt x="485" y="29"/>
                    </a:cubicBezTo>
                    <a:cubicBezTo>
                      <a:pt x="484" y="27"/>
                      <a:pt x="483" y="25"/>
                      <a:pt x="481" y="23"/>
                    </a:cubicBezTo>
                    <a:cubicBezTo>
                      <a:pt x="480" y="20"/>
                      <a:pt x="478" y="17"/>
                      <a:pt x="476" y="14"/>
                    </a:cubicBezTo>
                    <a:cubicBezTo>
                      <a:pt x="476" y="12"/>
                      <a:pt x="475" y="10"/>
                      <a:pt x="474" y="8"/>
                    </a:cubicBezTo>
                  </a:path>
                </a:pathLst>
              </a:custGeom>
              <a:grpFill/>
              <a:ln>
                <a:noFill/>
              </a:ln>
              <a:effectLst/>
            </p:spPr>
            <p:txBody>
              <a:bodyPr wrap="none" anchor="ctr"/>
              <a:lstStyle/>
              <a:p>
                <a:endParaRPr lang="en-US">
                  <a:latin typeface="Gudea" panose="02000000000000000000" pitchFamily="50" charset="0"/>
                </a:endParaRPr>
              </a:p>
            </p:txBody>
          </p:sp>
          <p:sp>
            <p:nvSpPr>
              <p:cNvPr id="114" name="Freeform 107">
                <a:extLst>
                  <a:ext uri="{FF2B5EF4-FFF2-40B4-BE49-F238E27FC236}">
                    <a16:creationId xmlns:a16="http://schemas.microsoft.com/office/drawing/2014/main" id="{ABF9657B-0D24-4E78-9E9D-E44C4CE55D09}"/>
                  </a:ext>
                </a:extLst>
              </p:cNvPr>
              <p:cNvSpPr>
                <a:spLocks noChangeArrowheads="1"/>
              </p:cNvSpPr>
              <p:nvPr/>
            </p:nvSpPr>
            <p:spPr bwMode="auto">
              <a:xfrm>
                <a:off x="6655950" y="2735651"/>
                <a:ext cx="1879" cy="3758"/>
              </a:xfrm>
              <a:custGeom>
                <a:avLst/>
                <a:gdLst>
                  <a:gd name="T0" fmla="*/ 0 w 3"/>
                  <a:gd name="T1" fmla="*/ 6 h 7"/>
                  <a:gd name="T2" fmla="*/ 1 w 3"/>
                  <a:gd name="T3" fmla="*/ 6 h 7"/>
                  <a:gd name="T4" fmla="*/ 2 w 3"/>
                  <a:gd name="T5" fmla="*/ 0 h 7"/>
                  <a:gd name="T6" fmla="*/ 0 w 3"/>
                  <a:gd name="T7" fmla="*/ 6 h 7"/>
                </a:gdLst>
                <a:ahLst/>
                <a:cxnLst>
                  <a:cxn ang="0">
                    <a:pos x="T0" y="T1"/>
                  </a:cxn>
                  <a:cxn ang="0">
                    <a:pos x="T2" y="T3"/>
                  </a:cxn>
                  <a:cxn ang="0">
                    <a:pos x="T4" y="T5"/>
                  </a:cxn>
                  <a:cxn ang="0">
                    <a:pos x="T6" y="T7"/>
                  </a:cxn>
                </a:cxnLst>
                <a:rect l="0" t="0" r="r" b="b"/>
                <a:pathLst>
                  <a:path w="3" h="7">
                    <a:moveTo>
                      <a:pt x="0" y="6"/>
                    </a:moveTo>
                    <a:lnTo>
                      <a:pt x="1" y="6"/>
                    </a:lnTo>
                    <a:lnTo>
                      <a:pt x="2" y="0"/>
                    </a:lnTo>
                    <a:cubicBezTo>
                      <a:pt x="1" y="2"/>
                      <a:pt x="1"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15" name="Freeform 108">
                <a:extLst>
                  <a:ext uri="{FF2B5EF4-FFF2-40B4-BE49-F238E27FC236}">
                    <a16:creationId xmlns:a16="http://schemas.microsoft.com/office/drawing/2014/main" id="{C4A685B6-3AC2-47F8-8C9F-7147252B2BE6}"/>
                  </a:ext>
                </a:extLst>
              </p:cNvPr>
              <p:cNvSpPr>
                <a:spLocks noChangeArrowheads="1"/>
              </p:cNvSpPr>
              <p:nvPr/>
            </p:nvSpPr>
            <p:spPr bwMode="auto">
              <a:xfrm>
                <a:off x="6601460" y="2540235"/>
                <a:ext cx="95830" cy="118376"/>
              </a:xfrm>
              <a:custGeom>
                <a:avLst/>
                <a:gdLst>
                  <a:gd name="T0" fmla="*/ 89 w 223"/>
                  <a:gd name="T1" fmla="*/ 234 h 279"/>
                  <a:gd name="T2" fmla="*/ 103 w 223"/>
                  <a:gd name="T3" fmla="*/ 278 h 279"/>
                  <a:gd name="T4" fmla="*/ 112 w 223"/>
                  <a:gd name="T5" fmla="*/ 267 h 279"/>
                  <a:gd name="T6" fmla="*/ 113 w 223"/>
                  <a:gd name="T7" fmla="*/ 266 h 279"/>
                  <a:gd name="T8" fmla="*/ 137 w 223"/>
                  <a:gd name="T9" fmla="*/ 230 h 279"/>
                  <a:gd name="T10" fmla="*/ 137 w 223"/>
                  <a:gd name="T11" fmla="*/ 230 h 279"/>
                  <a:gd name="T12" fmla="*/ 139 w 223"/>
                  <a:gd name="T13" fmla="*/ 226 h 279"/>
                  <a:gd name="T14" fmla="*/ 139 w 223"/>
                  <a:gd name="T15" fmla="*/ 226 h 279"/>
                  <a:gd name="T16" fmla="*/ 140 w 223"/>
                  <a:gd name="T17" fmla="*/ 223 h 279"/>
                  <a:gd name="T18" fmla="*/ 141 w 223"/>
                  <a:gd name="T19" fmla="*/ 222 h 279"/>
                  <a:gd name="T20" fmla="*/ 141 w 223"/>
                  <a:gd name="T21" fmla="*/ 220 h 279"/>
                  <a:gd name="T22" fmla="*/ 168 w 223"/>
                  <a:gd name="T23" fmla="*/ 179 h 279"/>
                  <a:gd name="T24" fmla="*/ 178 w 223"/>
                  <a:gd name="T25" fmla="*/ 181 h 279"/>
                  <a:gd name="T26" fmla="*/ 200 w 223"/>
                  <a:gd name="T27" fmla="*/ 187 h 279"/>
                  <a:gd name="T28" fmla="*/ 222 w 223"/>
                  <a:gd name="T29" fmla="*/ 193 h 279"/>
                  <a:gd name="T30" fmla="*/ 209 w 223"/>
                  <a:gd name="T31" fmla="*/ 154 h 279"/>
                  <a:gd name="T32" fmla="*/ 206 w 223"/>
                  <a:gd name="T33" fmla="*/ 150 h 279"/>
                  <a:gd name="T34" fmla="*/ 157 w 223"/>
                  <a:gd name="T35" fmla="*/ 71 h 279"/>
                  <a:gd name="T36" fmla="*/ 108 w 223"/>
                  <a:gd name="T37" fmla="*/ 34 h 279"/>
                  <a:gd name="T38" fmla="*/ 77 w 223"/>
                  <a:gd name="T39" fmla="*/ 17 h 279"/>
                  <a:gd name="T40" fmla="*/ 49 w 223"/>
                  <a:gd name="T41" fmla="*/ 0 h 279"/>
                  <a:gd name="T42" fmla="*/ 0 w 223"/>
                  <a:gd name="T43" fmla="*/ 12 h 279"/>
                  <a:gd name="T44" fmla="*/ 47 w 223"/>
                  <a:gd name="T45" fmla="*/ 91 h 279"/>
                  <a:gd name="T46" fmla="*/ 95 w 223"/>
                  <a:gd name="T47" fmla="*/ 206 h 279"/>
                  <a:gd name="T48" fmla="*/ 89 w 223"/>
                  <a:gd name="T49" fmla="*/ 234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79">
                    <a:moveTo>
                      <a:pt x="89" y="234"/>
                    </a:moveTo>
                    <a:cubicBezTo>
                      <a:pt x="90" y="252"/>
                      <a:pt x="96" y="269"/>
                      <a:pt x="103" y="278"/>
                    </a:cubicBezTo>
                    <a:cubicBezTo>
                      <a:pt x="106" y="274"/>
                      <a:pt x="109" y="271"/>
                      <a:pt x="112" y="267"/>
                    </a:cubicBezTo>
                    <a:cubicBezTo>
                      <a:pt x="112" y="267"/>
                      <a:pt x="112" y="266"/>
                      <a:pt x="113" y="266"/>
                    </a:cubicBezTo>
                    <a:cubicBezTo>
                      <a:pt x="126" y="249"/>
                      <a:pt x="133" y="237"/>
                      <a:pt x="137" y="230"/>
                    </a:cubicBezTo>
                    <a:lnTo>
                      <a:pt x="137" y="230"/>
                    </a:lnTo>
                    <a:cubicBezTo>
                      <a:pt x="138" y="228"/>
                      <a:pt x="139" y="227"/>
                      <a:pt x="139" y="226"/>
                    </a:cubicBezTo>
                    <a:lnTo>
                      <a:pt x="139" y="226"/>
                    </a:lnTo>
                    <a:cubicBezTo>
                      <a:pt x="140" y="224"/>
                      <a:pt x="140" y="224"/>
                      <a:pt x="140" y="223"/>
                    </a:cubicBezTo>
                    <a:cubicBezTo>
                      <a:pt x="140" y="223"/>
                      <a:pt x="140" y="222"/>
                      <a:pt x="141" y="222"/>
                    </a:cubicBezTo>
                    <a:cubicBezTo>
                      <a:pt x="141" y="221"/>
                      <a:pt x="141" y="221"/>
                      <a:pt x="141" y="220"/>
                    </a:cubicBezTo>
                    <a:cubicBezTo>
                      <a:pt x="141" y="185"/>
                      <a:pt x="158" y="179"/>
                      <a:pt x="168" y="179"/>
                    </a:cubicBezTo>
                    <a:cubicBezTo>
                      <a:pt x="171" y="179"/>
                      <a:pt x="174" y="180"/>
                      <a:pt x="178" y="181"/>
                    </a:cubicBezTo>
                    <a:cubicBezTo>
                      <a:pt x="186" y="183"/>
                      <a:pt x="193" y="185"/>
                      <a:pt x="200" y="187"/>
                    </a:cubicBezTo>
                    <a:cubicBezTo>
                      <a:pt x="209" y="190"/>
                      <a:pt x="217" y="192"/>
                      <a:pt x="222" y="193"/>
                    </a:cubicBezTo>
                    <a:cubicBezTo>
                      <a:pt x="221" y="183"/>
                      <a:pt x="216" y="164"/>
                      <a:pt x="209" y="154"/>
                    </a:cubicBezTo>
                    <a:cubicBezTo>
                      <a:pt x="208" y="152"/>
                      <a:pt x="207" y="151"/>
                      <a:pt x="206" y="150"/>
                    </a:cubicBezTo>
                    <a:cubicBezTo>
                      <a:pt x="194" y="138"/>
                      <a:pt x="166" y="101"/>
                      <a:pt x="157" y="71"/>
                    </a:cubicBezTo>
                    <a:cubicBezTo>
                      <a:pt x="148" y="43"/>
                      <a:pt x="121" y="34"/>
                      <a:pt x="108" y="34"/>
                    </a:cubicBezTo>
                    <a:cubicBezTo>
                      <a:pt x="99" y="34"/>
                      <a:pt x="89" y="26"/>
                      <a:pt x="77" y="17"/>
                    </a:cubicBezTo>
                    <a:cubicBezTo>
                      <a:pt x="68" y="9"/>
                      <a:pt x="56" y="0"/>
                      <a:pt x="49" y="0"/>
                    </a:cubicBezTo>
                    <a:cubicBezTo>
                      <a:pt x="40" y="1"/>
                      <a:pt x="20" y="6"/>
                      <a:pt x="0" y="12"/>
                    </a:cubicBezTo>
                    <a:cubicBezTo>
                      <a:pt x="23" y="55"/>
                      <a:pt x="39" y="82"/>
                      <a:pt x="47" y="91"/>
                    </a:cubicBezTo>
                    <a:cubicBezTo>
                      <a:pt x="47" y="92"/>
                      <a:pt x="121" y="180"/>
                      <a:pt x="95" y="206"/>
                    </a:cubicBezTo>
                    <a:cubicBezTo>
                      <a:pt x="92" y="209"/>
                      <a:pt x="88" y="218"/>
                      <a:pt x="89" y="234"/>
                    </a:cubicBezTo>
                  </a:path>
                </a:pathLst>
              </a:custGeom>
              <a:grpFill/>
              <a:ln>
                <a:noFill/>
              </a:ln>
              <a:effectLst/>
            </p:spPr>
            <p:txBody>
              <a:bodyPr wrap="none" anchor="ctr"/>
              <a:lstStyle/>
              <a:p>
                <a:endParaRPr lang="en-US">
                  <a:latin typeface="Gudea" panose="02000000000000000000" pitchFamily="50" charset="0"/>
                </a:endParaRPr>
              </a:p>
            </p:txBody>
          </p:sp>
          <p:sp>
            <p:nvSpPr>
              <p:cNvPr id="116" name="Freeform 109">
                <a:extLst>
                  <a:ext uri="{FF2B5EF4-FFF2-40B4-BE49-F238E27FC236}">
                    <a16:creationId xmlns:a16="http://schemas.microsoft.com/office/drawing/2014/main" id="{FBAE8860-23C9-4028-BBA5-650A5F80604B}"/>
                  </a:ext>
                </a:extLst>
              </p:cNvPr>
              <p:cNvSpPr>
                <a:spLocks noChangeArrowheads="1"/>
              </p:cNvSpPr>
              <p:nvPr/>
            </p:nvSpPr>
            <p:spPr bwMode="auto">
              <a:xfrm>
                <a:off x="6453014" y="2720617"/>
                <a:ext cx="197298" cy="107104"/>
              </a:xfrm>
              <a:custGeom>
                <a:avLst/>
                <a:gdLst>
                  <a:gd name="T0" fmla="*/ 462 w 463"/>
                  <a:gd name="T1" fmla="*/ 39 h 250"/>
                  <a:gd name="T2" fmla="*/ 363 w 463"/>
                  <a:gd name="T3" fmla="*/ 1 h 250"/>
                  <a:gd name="T4" fmla="*/ 277 w 463"/>
                  <a:gd name="T5" fmla="*/ 15 h 250"/>
                  <a:gd name="T6" fmla="*/ 156 w 463"/>
                  <a:gd name="T7" fmla="*/ 37 h 250"/>
                  <a:gd name="T8" fmla="*/ 94 w 463"/>
                  <a:gd name="T9" fmla="*/ 33 h 250"/>
                  <a:gd name="T10" fmla="*/ 55 w 463"/>
                  <a:gd name="T11" fmla="*/ 29 h 250"/>
                  <a:gd name="T12" fmla="*/ 38 w 463"/>
                  <a:gd name="T13" fmla="*/ 17 h 250"/>
                  <a:gd name="T14" fmla="*/ 15 w 463"/>
                  <a:gd name="T15" fmla="*/ 0 h 250"/>
                  <a:gd name="T16" fmla="*/ 0 w 463"/>
                  <a:gd name="T17" fmla="*/ 23 h 250"/>
                  <a:gd name="T18" fmla="*/ 40 w 463"/>
                  <a:gd name="T19" fmla="*/ 102 h 250"/>
                  <a:gd name="T20" fmla="*/ 17 w 463"/>
                  <a:gd name="T21" fmla="*/ 115 h 250"/>
                  <a:gd name="T22" fmla="*/ 10 w 463"/>
                  <a:gd name="T23" fmla="*/ 150 h 250"/>
                  <a:gd name="T24" fmla="*/ 9 w 463"/>
                  <a:gd name="T25" fmla="*/ 164 h 250"/>
                  <a:gd name="T26" fmla="*/ 9 w 463"/>
                  <a:gd name="T27" fmla="*/ 166 h 250"/>
                  <a:gd name="T28" fmla="*/ 53 w 463"/>
                  <a:gd name="T29" fmla="*/ 218 h 250"/>
                  <a:gd name="T30" fmla="*/ 63 w 463"/>
                  <a:gd name="T31" fmla="*/ 229 h 250"/>
                  <a:gd name="T32" fmla="*/ 66 w 463"/>
                  <a:gd name="T33" fmla="*/ 233 h 250"/>
                  <a:gd name="T34" fmla="*/ 67 w 463"/>
                  <a:gd name="T35" fmla="*/ 234 h 250"/>
                  <a:gd name="T36" fmla="*/ 80 w 463"/>
                  <a:gd name="T37" fmla="*/ 233 h 250"/>
                  <a:gd name="T38" fmla="*/ 95 w 463"/>
                  <a:gd name="T39" fmla="*/ 232 h 250"/>
                  <a:gd name="T40" fmla="*/ 111 w 463"/>
                  <a:gd name="T41" fmla="*/ 232 h 250"/>
                  <a:gd name="T42" fmla="*/ 167 w 463"/>
                  <a:gd name="T43" fmla="*/ 236 h 250"/>
                  <a:gd name="T44" fmla="*/ 205 w 463"/>
                  <a:gd name="T45" fmla="*/ 245 h 250"/>
                  <a:gd name="T46" fmla="*/ 215 w 463"/>
                  <a:gd name="T47" fmla="*/ 246 h 250"/>
                  <a:gd name="T48" fmla="*/ 224 w 463"/>
                  <a:gd name="T49" fmla="*/ 247 h 250"/>
                  <a:gd name="T50" fmla="*/ 243 w 463"/>
                  <a:gd name="T51" fmla="*/ 249 h 250"/>
                  <a:gd name="T52" fmla="*/ 246 w 463"/>
                  <a:gd name="T53" fmla="*/ 249 h 250"/>
                  <a:gd name="T54" fmla="*/ 266 w 463"/>
                  <a:gd name="T55" fmla="*/ 245 h 250"/>
                  <a:gd name="T56" fmla="*/ 269 w 463"/>
                  <a:gd name="T57" fmla="*/ 239 h 250"/>
                  <a:gd name="T58" fmla="*/ 276 w 463"/>
                  <a:gd name="T59" fmla="*/ 224 h 250"/>
                  <a:gd name="T60" fmla="*/ 285 w 463"/>
                  <a:gd name="T61" fmla="*/ 219 h 250"/>
                  <a:gd name="T62" fmla="*/ 294 w 463"/>
                  <a:gd name="T63" fmla="*/ 216 h 250"/>
                  <a:gd name="T64" fmla="*/ 304 w 463"/>
                  <a:gd name="T65" fmla="*/ 214 h 250"/>
                  <a:gd name="T66" fmla="*/ 309 w 463"/>
                  <a:gd name="T67" fmla="*/ 193 h 250"/>
                  <a:gd name="T68" fmla="*/ 392 w 463"/>
                  <a:gd name="T69" fmla="*/ 193 h 250"/>
                  <a:gd name="T70" fmla="*/ 413 w 463"/>
                  <a:gd name="T71" fmla="*/ 190 h 250"/>
                  <a:gd name="T72" fmla="*/ 381 w 463"/>
                  <a:gd name="T73" fmla="*/ 129 h 250"/>
                  <a:gd name="T74" fmla="*/ 413 w 463"/>
                  <a:gd name="T75" fmla="*/ 8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250">
                    <a:moveTo>
                      <a:pt x="453" y="46"/>
                    </a:moveTo>
                    <a:cubicBezTo>
                      <a:pt x="457" y="45"/>
                      <a:pt x="460" y="42"/>
                      <a:pt x="462" y="39"/>
                    </a:cubicBezTo>
                    <a:cubicBezTo>
                      <a:pt x="437" y="30"/>
                      <a:pt x="423" y="23"/>
                      <a:pt x="419" y="17"/>
                    </a:cubicBezTo>
                    <a:cubicBezTo>
                      <a:pt x="414" y="8"/>
                      <a:pt x="375" y="3"/>
                      <a:pt x="363" y="1"/>
                    </a:cubicBezTo>
                    <a:cubicBezTo>
                      <a:pt x="359" y="1"/>
                      <a:pt x="354" y="1"/>
                      <a:pt x="348" y="1"/>
                    </a:cubicBezTo>
                    <a:cubicBezTo>
                      <a:pt x="320" y="1"/>
                      <a:pt x="287" y="6"/>
                      <a:pt x="277" y="15"/>
                    </a:cubicBezTo>
                    <a:cubicBezTo>
                      <a:pt x="259" y="33"/>
                      <a:pt x="237" y="42"/>
                      <a:pt x="218" y="40"/>
                    </a:cubicBezTo>
                    <a:cubicBezTo>
                      <a:pt x="206" y="38"/>
                      <a:pt x="177" y="37"/>
                      <a:pt x="156" y="37"/>
                    </a:cubicBezTo>
                    <a:cubicBezTo>
                      <a:pt x="144" y="37"/>
                      <a:pt x="140" y="37"/>
                      <a:pt x="138" y="37"/>
                    </a:cubicBezTo>
                    <a:cubicBezTo>
                      <a:pt x="132" y="39"/>
                      <a:pt x="113" y="36"/>
                      <a:pt x="94" y="33"/>
                    </a:cubicBezTo>
                    <a:cubicBezTo>
                      <a:pt x="78" y="30"/>
                      <a:pt x="62" y="27"/>
                      <a:pt x="57" y="28"/>
                    </a:cubicBezTo>
                    <a:lnTo>
                      <a:pt x="55" y="29"/>
                    </a:lnTo>
                    <a:cubicBezTo>
                      <a:pt x="51" y="29"/>
                      <a:pt x="47" y="26"/>
                      <a:pt x="42" y="22"/>
                    </a:cubicBezTo>
                    <a:cubicBezTo>
                      <a:pt x="41" y="20"/>
                      <a:pt x="39" y="19"/>
                      <a:pt x="38" y="17"/>
                    </a:cubicBezTo>
                    <a:cubicBezTo>
                      <a:pt x="31" y="11"/>
                      <a:pt x="24" y="3"/>
                      <a:pt x="15" y="0"/>
                    </a:cubicBezTo>
                    <a:lnTo>
                      <a:pt x="15" y="0"/>
                    </a:lnTo>
                    <a:cubicBezTo>
                      <a:pt x="14" y="2"/>
                      <a:pt x="12" y="4"/>
                      <a:pt x="10" y="5"/>
                    </a:cubicBezTo>
                    <a:cubicBezTo>
                      <a:pt x="4" y="9"/>
                      <a:pt x="1" y="16"/>
                      <a:pt x="0" y="23"/>
                    </a:cubicBezTo>
                    <a:cubicBezTo>
                      <a:pt x="0" y="33"/>
                      <a:pt x="3" y="42"/>
                      <a:pt x="10" y="49"/>
                    </a:cubicBezTo>
                    <a:cubicBezTo>
                      <a:pt x="21" y="58"/>
                      <a:pt x="46" y="88"/>
                      <a:pt x="40" y="102"/>
                    </a:cubicBezTo>
                    <a:cubicBezTo>
                      <a:pt x="39" y="106"/>
                      <a:pt x="35" y="108"/>
                      <a:pt x="30" y="108"/>
                    </a:cubicBezTo>
                    <a:cubicBezTo>
                      <a:pt x="24" y="108"/>
                      <a:pt x="19" y="113"/>
                      <a:pt x="17" y="115"/>
                    </a:cubicBezTo>
                    <a:cubicBezTo>
                      <a:pt x="12" y="121"/>
                      <a:pt x="10" y="128"/>
                      <a:pt x="11" y="132"/>
                    </a:cubicBezTo>
                    <a:cubicBezTo>
                      <a:pt x="11" y="137"/>
                      <a:pt x="11" y="143"/>
                      <a:pt x="10" y="150"/>
                    </a:cubicBezTo>
                    <a:lnTo>
                      <a:pt x="9" y="157"/>
                    </a:lnTo>
                    <a:cubicBezTo>
                      <a:pt x="9" y="159"/>
                      <a:pt x="9" y="162"/>
                      <a:pt x="9" y="164"/>
                    </a:cubicBezTo>
                    <a:cubicBezTo>
                      <a:pt x="9" y="165"/>
                      <a:pt x="9" y="166"/>
                      <a:pt x="9" y="166"/>
                    </a:cubicBezTo>
                    <a:lnTo>
                      <a:pt x="9" y="166"/>
                    </a:lnTo>
                    <a:lnTo>
                      <a:pt x="11" y="168"/>
                    </a:lnTo>
                    <a:cubicBezTo>
                      <a:pt x="46" y="202"/>
                      <a:pt x="52" y="212"/>
                      <a:pt x="53" y="218"/>
                    </a:cubicBezTo>
                    <a:cubicBezTo>
                      <a:pt x="53" y="220"/>
                      <a:pt x="56" y="223"/>
                      <a:pt x="59" y="225"/>
                    </a:cubicBezTo>
                    <a:cubicBezTo>
                      <a:pt x="60" y="226"/>
                      <a:pt x="61" y="227"/>
                      <a:pt x="63" y="229"/>
                    </a:cubicBezTo>
                    <a:cubicBezTo>
                      <a:pt x="63" y="229"/>
                      <a:pt x="63" y="229"/>
                      <a:pt x="64" y="230"/>
                    </a:cubicBezTo>
                    <a:cubicBezTo>
                      <a:pt x="65" y="231"/>
                      <a:pt x="65" y="232"/>
                      <a:pt x="66" y="233"/>
                    </a:cubicBezTo>
                    <a:lnTo>
                      <a:pt x="66" y="234"/>
                    </a:lnTo>
                    <a:cubicBezTo>
                      <a:pt x="67" y="234"/>
                      <a:pt x="67" y="234"/>
                      <a:pt x="67" y="234"/>
                    </a:cubicBezTo>
                    <a:cubicBezTo>
                      <a:pt x="70" y="234"/>
                      <a:pt x="74" y="233"/>
                      <a:pt x="78" y="233"/>
                    </a:cubicBezTo>
                    <a:cubicBezTo>
                      <a:pt x="79" y="233"/>
                      <a:pt x="79" y="233"/>
                      <a:pt x="80" y="233"/>
                    </a:cubicBezTo>
                    <a:cubicBezTo>
                      <a:pt x="84" y="233"/>
                      <a:pt x="88" y="233"/>
                      <a:pt x="93" y="232"/>
                    </a:cubicBezTo>
                    <a:cubicBezTo>
                      <a:pt x="94" y="232"/>
                      <a:pt x="94" y="232"/>
                      <a:pt x="95" y="232"/>
                    </a:cubicBezTo>
                    <a:cubicBezTo>
                      <a:pt x="100" y="232"/>
                      <a:pt x="104" y="232"/>
                      <a:pt x="109" y="232"/>
                    </a:cubicBezTo>
                    <a:cubicBezTo>
                      <a:pt x="110" y="232"/>
                      <a:pt x="110" y="232"/>
                      <a:pt x="111" y="232"/>
                    </a:cubicBezTo>
                    <a:cubicBezTo>
                      <a:pt x="116" y="232"/>
                      <a:pt x="121" y="231"/>
                      <a:pt x="126" y="231"/>
                    </a:cubicBezTo>
                    <a:cubicBezTo>
                      <a:pt x="154" y="231"/>
                      <a:pt x="163" y="234"/>
                      <a:pt x="167" y="236"/>
                    </a:cubicBezTo>
                    <a:cubicBezTo>
                      <a:pt x="169" y="237"/>
                      <a:pt x="171" y="238"/>
                      <a:pt x="174" y="239"/>
                    </a:cubicBezTo>
                    <a:cubicBezTo>
                      <a:pt x="182" y="241"/>
                      <a:pt x="193" y="243"/>
                      <a:pt x="205" y="245"/>
                    </a:cubicBezTo>
                    <a:lnTo>
                      <a:pt x="205" y="245"/>
                    </a:lnTo>
                    <a:cubicBezTo>
                      <a:pt x="208" y="245"/>
                      <a:pt x="212" y="246"/>
                      <a:pt x="215" y="246"/>
                    </a:cubicBezTo>
                    <a:cubicBezTo>
                      <a:pt x="215" y="246"/>
                      <a:pt x="216" y="246"/>
                      <a:pt x="217" y="246"/>
                    </a:cubicBezTo>
                    <a:cubicBezTo>
                      <a:pt x="219" y="246"/>
                      <a:pt x="222" y="247"/>
                      <a:pt x="224" y="247"/>
                    </a:cubicBezTo>
                    <a:cubicBezTo>
                      <a:pt x="226" y="247"/>
                      <a:pt x="227" y="247"/>
                      <a:pt x="228" y="247"/>
                    </a:cubicBezTo>
                    <a:cubicBezTo>
                      <a:pt x="234" y="248"/>
                      <a:pt x="239" y="248"/>
                      <a:pt x="243" y="249"/>
                    </a:cubicBezTo>
                    <a:cubicBezTo>
                      <a:pt x="244" y="249"/>
                      <a:pt x="245" y="249"/>
                      <a:pt x="246" y="249"/>
                    </a:cubicBezTo>
                    <a:lnTo>
                      <a:pt x="246" y="249"/>
                    </a:lnTo>
                    <a:lnTo>
                      <a:pt x="246" y="249"/>
                    </a:lnTo>
                    <a:cubicBezTo>
                      <a:pt x="255" y="249"/>
                      <a:pt x="262" y="247"/>
                      <a:pt x="266" y="245"/>
                    </a:cubicBezTo>
                    <a:cubicBezTo>
                      <a:pt x="268" y="244"/>
                      <a:pt x="269" y="243"/>
                      <a:pt x="269" y="242"/>
                    </a:cubicBezTo>
                    <a:cubicBezTo>
                      <a:pt x="270" y="242"/>
                      <a:pt x="270" y="241"/>
                      <a:pt x="269" y="239"/>
                    </a:cubicBezTo>
                    <a:cubicBezTo>
                      <a:pt x="268" y="236"/>
                      <a:pt x="268" y="232"/>
                      <a:pt x="270" y="229"/>
                    </a:cubicBezTo>
                    <a:cubicBezTo>
                      <a:pt x="272" y="227"/>
                      <a:pt x="274" y="225"/>
                      <a:pt x="276" y="224"/>
                    </a:cubicBezTo>
                    <a:cubicBezTo>
                      <a:pt x="276" y="223"/>
                      <a:pt x="277" y="223"/>
                      <a:pt x="277" y="223"/>
                    </a:cubicBezTo>
                    <a:cubicBezTo>
                      <a:pt x="280" y="221"/>
                      <a:pt x="282" y="220"/>
                      <a:pt x="285" y="219"/>
                    </a:cubicBezTo>
                    <a:lnTo>
                      <a:pt x="286" y="219"/>
                    </a:lnTo>
                    <a:cubicBezTo>
                      <a:pt x="289" y="218"/>
                      <a:pt x="292" y="217"/>
                      <a:pt x="294" y="216"/>
                    </a:cubicBezTo>
                    <a:cubicBezTo>
                      <a:pt x="295" y="216"/>
                      <a:pt x="295" y="216"/>
                      <a:pt x="296" y="216"/>
                    </a:cubicBezTo>
                    <a:cubicBezTo>
                      <a:pt x="299" y="215"/>
                      <a:pt x="302" y="215"/>
                      <a:pt x="304" y="214"/>
                    </a:cubicBezTo>
                    <a:lnTo>
                      <a:pt x="304" y="214"/>
                    </a:lnTo>
                    <a:cubicBezTo>
                      <a:pt x="302" y="205"/>
                      <a:pt x="301" y="196"/>
                      <a:pt x="309" y="193"/>
                    </a:cubicBezTo>
                    <a:cubicBezTo>
                      <a:pt x="315" y="191"/>
                      <a:pt x="336" y="187"/>
                      <a:pt x="356" y="187"/>
                    </a:cubicBezTo>
                    <a:cubicBezTo>
                      <a:pt x="372" y="187"/>
                      <a:pt x="384" y="189"/>
                      <a:pt x="392" y="193"/>
                    </a:cubicBezTo>
                    <a:cubicBezTo>
                      <a:pt x="394" y="194"/>
                      <a:pt x="396" y="195"/>
                      <a:pt x="398" y="195"/>
                    </a:cubicBezTo>
                    <a:cubicBezTo>
                      <a:pt x="402" y="195"/>
                      <a:pt x="407" y="193"/>
                      <a:pt x="413" y="190"/>
                    </a:cubicBezTo>
                    <a:cubicBezTo>
                      <a:pt x="410" y="182"/>
                      <a:pt x="409" y="181"/>
                      <a:pt x="408" y="181"/>
                    </a:cubicBezTo>
                    <a:cubicBezTo>
                      <a:pt x="394" y="178"/>
                      <a:pt x="382" y="145"/>
                      <a:pt x="381" y="129"/>
                    </a:cubicBezTo>
                    <a:cubicBezTo>
                      <a:pt x="381" y="116"/>
                      <a:pt x="388" y="112"/>
                      <a:pt x="392" y="111"/>
                    </a:cubicBezTo>
                    <a:cubicBezTo>
                      <a:pt x="397" y="110"/>
                      <a:pt x="406" y="97"/>
                      <a:pt x="413" y="87"/>
                    </a:cubicBezTo>
                    <a:cubicBezTo>
                      <a:pt x="424" y="70"/>
                      <a:pt x="437" y="51"/>
                      <a:pt x="453" y="46"/>
                    </a:cubicBezTo>
                  </a:path>
                </a:pathLst>
              </a:custGeom>
              <a:grpFill/>
              <a:ln>
                <a:noFill/>
              </a:ln>
              <a:effectLst/>
            </p:spPr>
            <p:txBody>
              <a:bodyPr wrap="none" anchor="ctr"/>
              <a:lstStyle/>
              <a:p>
                <a:endParaRPr lang="en-US">
                  <a:latin typeface="Gudea" panose="02000000000000000000" pitchFamily="50" charset="0"/>
                </a:endParaRPr>
              </a:p>
            </p:txBody>
          </p:sp>
          <p:sp>
            <p:nvSpPr>
              <p:cNvPr id="117" name="Freeform 110">
                <a:extLst>
                  <a:ext uri="{FF2B5EF4-FFF2-40B4-BE49-F238E27FC236}">
                    <a16:creationId xmlns:a16="http://schemas.microsoft.com/office/drawing/2014/main" id="{83B8850A-1353-445C-BF71-125D7BD0D8F0}"/>
                  </a:ext>
                </a:extLst>
              </p:cNvPr>
              <p:cNvSpPr>
                <a:spLocks noChangeArrowheads="1"/>
              </p:cNvSpPr>
              <p:nvPr/>
            </p:nvSpPr>
            <p:spPr bwMode="auto">
              <a:xfrm>
                <a:off x="6394766" y="2790143"/>
                <a:ext cx="84555" cy="56369"/>
              </a:xfrm>
              <a:custGeom>
                <a:avLst/>
                <a:gdLst>
                  <a:gd name="T0" fmla="*/ 61 w 197"/>
                  <a:gd name="T1" fmla="*/ 132 h 134"/>
                  <a:gd name="T2" fmla="*/ 65 w 197"/>
                  <a:gd name="T3" fmla="*/ 132 h 134"/>
                  <a:gd name="T4" fmla="*/ 69 w 197"/>
                  <a:gd name="T5" fmla="*/ 132 h 134"/>
                  <a:gd name="T6" fmla="*/ 71 w 197"/>
                  <a:gd name="T7" fmla="*/ 132 h 134"/>
                  <a:gd name="T8" fmla="*/ 79 w 197"/>
                  <a:gd name="T9" fmla="*/ 131 h 134"/>
                  <a:gd name="T10" fmla="*/ 82 w 197"/>
                  <a:gd name="T11" fmla="*/ 131 h 134"/>
                  <a:gd name="T12" fmla="*/ 92 w 197"/>
                  <a:gd name="T13" fmla="*/ 130 h 134"/>
                  <a:gd name="T14" fmla="*/ 92 w 197"/>
                  <a:gd name="T15" fmla="*/ 130 h 134"/>
                  <a:gd name="T16" fmla="*/ 108 w 197"/>
                  <a:gd name="T17" fmla="*/ 120 h 134"/>
                  <a:gd name="T18" fmla="*/ 111 w 197"/>
                  <a:gd name="T19" fmla="*/ 116 h 134"/>
                  <a:gd name="T20" fmla="*/ 126 w 197"/>
                  <a:gd name="T21" fmla="*/ 107 h 134"/>
                  <a:gd name="T22" fmla="*/ 132 w 197"/>
                  <a:gd name="T23" fmla="*/ 108 h 134"/>
                  <a:gd name="T24" fmla="*/ 196 w 197"/>
                  <a:gd name="T25" fmla="*/ 77 h 134"/>
                  <a:gd name="T26" fmla="*/ 191 w 197"/>
                  <a:gd name="T27" fmla="*/ 71 h 134"/>
                  <a:gd name="T28" fmla="*/ 181 w 197"/>
                  <a:gd name="T29" fmla="*/ 57 h 134"/>
                  <a:gd name="T30" fmla="*/ 143 w 197"/>
                  <a:gd name="T31" fmla="*/ 13 h 134"/>
                  <a:gd name="T32" fmla="*/ 140 w 197"/>
                  <a:gd name="T33" fmla="*/ 11 h 134"/>
                  <a:gd name="T34" fmla="*/ 137 w 197"/>
                  <a:gd name="T35" fmla="*/ 2 h 134"/>
                  <a:gd name="T36" fmla="*/ 137 w 197"/>
                  <a:gd name="T37" fmla="*/ 0 h 134"/>
                  <a:gd name="T38" fmla="*/ 135 w 197"/>
                  <a:gd name="T39" fmla="*/ 0 h 134"/>
                  <a:gd name="T40" fmla="*/ 131 w 197"/>
                  <a:gd name="T41" fmla="*/ 0 h 134"/>
                  <a:gd name="T42" fmla="*/ 125 w 197"/>
                  <a:gd name="T43" fmla="*/ 2 h 134"/>
                  <a:gd name="T44" fmla="*/ 121 w 197"/>
                  <a:gd name="T45" fmla="*/ 2 h 134"/>
                  <a:gd name="T46" fmla="*/ 114 w 197"/>
                  <a:gd name="T47" fmla="*/ 3 h 134"/>
                  <a:gd name="T48" fmla="*/ 110 w 197"/>
                  <a:gd name="T49" fmla="*/ 4 h 134"/>
                  <a:gd name="T50" fmla="*/ 104 w 197"/>
                  <a:gd name="T51" fmla="*/ 5 h 134"/>
                  <a:gd name="T52" fmla="*/ 99 w 197"/>
                  <a:gd name="T53" fmla="*/ 6 h 134"/>
                  <a:gd name="T54" fmla="*/ 93 w 197"/>
                  <a:gd name="T55" fmla="*/ 7 h 134"/>
                  <a:gd name="T56" fmla="*/ 88 w 197"/>
                  <a:gd name="T57" fmla="*/ 8 h 134"/>
                  <a:gd name="T58" fmla="*/ 82 w 197"/>
                  <a:gd name="T59" fmla="*/ 9 h 134"/>
                  <a:gd name="T60" fmla="*/ 78 w 197"/>
                  <a:gd name="T61" fmla="*/ 10 h 134"/>
                  <a:gd name="T62" fmla="*/ 72 w 197"/>
                  <a:gd name="T63" fmla="*/ 11 h 134"/>
                  <a:gd name="T64" fmla="*/ 67 w 197"/>
                  <a:gd name="T65" fmla="*/ 12 h 134"/>
                  <a:gd name="T66" fmla="*/ 63 w 197"/>
                  <a:gd name="T67" fmla="*/ 13 h 134"/>
                  <a:gd name="T68" fmla="*/ 57 w 197"/>
                  <a:gd name="T69" fmla="*/ 14 h 134"/>
                  <a:gd name="T70" fmla="*/ 53 w 197"/>
                  <a:gd name="T71" fmla="*/ 14 h 134"/>
                  <a:gd name="T72" fmla="*/ 48 w 197"/>
                  <a:gd name="T73" fmla="*/ 16 h 134"/>
                  <a:gd name="T74" fmla="*/ 44 w 197"/>
                  <a:gd name="T75" fmla="*/ 16 h 134"/>
                  <a:gd name="T76" fmla="*/ 39 w 197"/>
                  <a:gd name="T77" fmla="*/ 17 h 134"/>
                  <a:gd name="T78" fmla="*/ 37 w 197"/>
                  <a:gd name="T79" fmla="*/ 18 h 134"/>
                  <a:gd name="T80" fmla="*/ 32 w 197"/>
                  <a:gd name="T81" fmla="*/ 19 h 134"/>
                  <a:gd name="T82" fmla="*/ 31 w 197"/>
                  <a:gd name="T83" fmla="*/ 19 h 134"/>
                  <a:gd name="T84" fmla="*/ 16 w 197"/>
                  <a:gd name="T85" fmla="*/ 22 h 134"/>
                  <a:gd name="T86" fmla="*/ 13 w 197"/>
                  <a:gd name="T87" fmla="*/ 23 h 134"/>
                  <a:gd name="T88" fmla="*/ 11 w 197"/>
                  <a:gd name="T89" fmla="*/ 23 h 134"/>
                  <a:gd name="T90" fmla="*/ 5 w 197"/>
                  <a:gd name="T91" fmla="*/ 91 h 134"/>
                  <a:gd name="T92" fmla="*/ 44 w 197"/>
                  <a:gd name="T93" fmla="*/ 133 h 134"/>
                  <a:gd name="T94" fmla="*/ 61 w 197"/>
                  <a:gd name="T95"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34">
                    <a:moveTo>
                      <a:pt x="61" y="132"/>
                    </a:moveTo>
                    <a:lnTo>
                      <a:pt x="65" y="132"/>
                    </a:lnTo>
                    <a:lnTo>
                      <a:pt x="69" y="132"/>
                    </a:lnTo>
                    <a:cubicBezTo>
                      <a:pt x="70" y="132"/>
                      <a:pt x="70" y="132"/>
                      <a:pt x="71" y="132"/>
                    </a:cubicBezTo>
                    <a:cubicBezTo>
                      <a:pt x="74" y="132"/>
                      <a:pt x="76" y="131"/>
                      <a:pt x="79" y="131"/>
                    </a:cubicBezTo>
                    <a:lnTo>
                      <a:pt x="82" y="131"/>
                    </a:lnTo>
                    <a:cubicBezTo>
                      <a:pt x="86" y="131"/>
                      <a:pt x="89" y="130"/>
                      <a:pt x="92" y="130"/>
                    </a:cubicBezTo>
                    <a:lnTo>
                      <a:pt x="92" y="130"/>
                    </a:lnTo>
                    <a:cubicBezTo>
                      <a:pt x="99" y="128"/>
                      <a:pt x="104" y="124"/>
                      <a:pt x="108" y="120"/>
                    </a:cubicBezTo>
                    <a:cubicBezTo>
                      <a:pt x="109" y="119"/>
                      <a:pt x="110" y="118"/>
                      <a:pt x="111" y="116"/>
                    </a:cubicBezTo>
                    <a:cubicBezTo>
                      <a:pt x="116" y="111"/>
                      <a:pt x="120" y="107"/>
                      <a:pt x="126" y="107"/>
                    </a:cubicBezTo>
                    <a:cubicBezTo>
                      <a:pt x="128" y="107"/>
                      <a:pt x="130" y="107"/>
                      <a:pt x="132" y="108"/>
                    </a:cubicBezTo>
                    <a:cubicBezTo>
                      <a:pt x="147" y="108"/>
                      <a:pt x="191" y="84"/>
                      <a:pt x="196" y="77"/>
                    </a:cubicBezTo>
                    <a:cubicBezTo>
                      <a:pt x="196" y="75"/>
                      <a:pt x="193" y="72"/>
                      <a:pt x="191" y="71"/>
                    </a:cubicBezTo>
                    <a:cubicBezTo>
                      <a:pt x="187" y="68"/>
                      <a:pt x="182" y="63"/>
                      <a:pt x="181" y="57"/>
                    </a:cubicBezTo>
                    <a:cubicBezTo>
                      <a:pt x="181" y="55"/>
                      <a:pt x="177" y="47"/>
                      <a:pt x="143" y="13"/>
                    </a:cubicBezTo>
                    <a:lnTo>
                      <a:pt x="140" y="11"/>
                    </a:lnTo>
                    <a:cubicBezTo>
                      <a:pt x="138" y="8"/>
                      <a:pt x="137" y="5"/>
                      <a:pt x="137" y="2"/>
                    </a:cubicBezTo>
                    <a:cubicBezTo>
                      <a:pt x="137" y="1"/>
                      <a:pt x="137" y="0"/>
                      <a:pt x="137" y="0"/>
                    </a:cubicBezTo>
                    <a:cubicBezTo>
                      <a:pt x="136" y="0"/>
                      <a:pt x="136" y="0"/>
                      <a:pt x="135" y="0"/>
                    </a:cubicBezTo>
                    <a:cubicBezTo>
                      <a:pt x="134" y="0"/>
                      <a:pt x="133" y="0"/>
                      <a:pt x="131" y="0"/>
                    </a:cubicBezTo>
                    <a:cubicBezTo>
                      <a:pt x="129" y="1"/>
                      <a:pt x="127" y="1"/>
                      <a:pt x="125" y="2"/>
                    </a:cubicBezTo>
                    <a:cubicBezTo>
                      <a:pt x="123" y="2"/>
                      <a:pt x="122" y="2"/>
                      <a:pt x="121" y="2"/>
                    </a:cubicBezTo>
                    <a:cubicBezTo>
                      <a:pt x="119" y="3"/>
                      <a:pt x="117" y="3"/>
                      <a:pt x="114" y="3"/>
                    </a:cubicBezTo>
                    <a:cubicBezTo>
                      <a:pt x="113" y="4"/>
                      <a:pt x="111" y="4"/>
                      <a:pt x="110" y="4"/>
                    </a:cubicBezTo>
                    <a:cubicBezTo>
                      <a:pt x="108" y="4"/>
                      <a:pt x="106" y="5"/>
                      <a:pt x="104" y="5"/>
                    </a:cubicBezTo>
                    <a:cubicBezTo>
                      <a:pt x="102" y="5"/>
                      <a:pt x="100" y="6"/>
                      <a:pt x="99" y="6"/>
                    </a:cubicBezTo>
                    <a:cubicBezTo>
                      <a:pt x="97" y="6"/>
                      <a:pt x="95" y="7"/>
                      <a:pt x="93" y="7"/>
                    </a:cubicBezTo>
                    <a:cubicBezTo>
                      <a:pt x="91" y="7"/>
                      <a:pt x="90" y="8"/>
                      <a:pt x="88" y="8"/>
                    </a:cubicBezTo>
                    <a:cubicBezTo>
                      <a:pt x="86" y="8"/>
                      <a:pt x="84" y="9"/>
                      <a:pt x="82" y="9"/>
                    </a:cubicBezTo>
                    <a:cubicBezTo>
                      <a:pt x="81" y="9"/>
                      <a:pt x="79" y="10"/>
                      <a:pt x="78" y="10"/>
                    </a:cubicBezTo>
                    <a:cubicBezTo>
                      <a:pt x="76" y="10"/>
                      <a:pt x="74" y="11"/>
                      <a:pt x="72" y="11"/>
                    </a:cubicBezTo>
                    <a:cubicBezTo>
                      <a:pt x="70" y="11"/>
                      <a:pt x="69" y="12"/>
                      <a:pt x="67" y="12"/>
                    </a:cubicBezTo>
                    <a:cubicBezTo>
                      <a:pt x="65" y="12"/>
                      <a:pt x="64" y="12"/>
                      <a:pt x="63" y="13"/>
                    </a:cubicBezTo>
                    <a:cubicBezTo>
                      <a:pt x="61" y="13"/>
                      <a:pt x="59" y="13"/>
                      <a:pt x="57" y="14"/>
                    </a:cubicBezTo>
                    <a:cubicBezTo>
                      <a:pt x="56" y="14"/>
                      <a:pt x="55" y="14"/>
                      <a:pt x="53" y="14"/>
                    </a:cubicBezTo>
                    <a:cubicBezTo>
                      <a:pt x="52" y="15"/>
                      <a:pt x="50" y="15"/>
                      <a:pt x="48" y="16"/>
                    </a:cubicBezTo>
                    <a:cubicBezTo>
                      <a:pt x="47" y="16"/>
                      <a:pt x="46" y="16"/>
                      <a:pt x="44" y="16"/>
                    </a:cubicBezTo>
                    <a:cubicBezTo>
                      <a:pt x="43" y="17"/>
                      <a:pt x="41" y="17"/>
                      <a:pt x="39" y="17"/>
                    </a:cubicBezTo>
                    <a:cubicBezTo>
                      <a:pt x="39" y="17"/>
                      <a:pt x="38" y="17"/>
                      <a:pt x="37" y="18"/>
                    </a:cubicBezTo>
                    <a:cubicBezTo>
                      <a:pt x="35" y="18"/>
                      <a:pt x="33" y="18"/>
                      <a:pt x="32" y="19"/>
                    </a:cubicBezTo>
                    <a:lnTo>
                      <a:pt x="31" y="19"/>
                    </a:lnTo>
                    <a:cubicBezTo>
                      <a:pt x="25" y="20"/>
                      <a:pt x="19" y="21"/>
                      <a:pt x="16" y="22"/>
                    </a:cubicBezTo>
                    <a:cubicBezTo>
                      <a:pt x="14" y="22"/>
                      <a:pt x="13" y="23"/>
                      <a:pt x="13" y="23"/>
                    </a:cubicBezTo>
                    <a:lnTo>
                      <a:pt x="11" y="23"/>
                    </a:lnTo>
                    <a:cubicBezTo>
                      <a:pt x="4" y="46"/>
                      <a:pt x="0" y="76"/>
                      <a:pt x="5" y="91"/>
                    </a:cubicBezTo>
                    <a:cubicBezTo>
                      <a:pt x="9" y="106"/>
                      <a:pt x="22" y="117"/>
                      <a:pt x="44" y="133"/>
                    </a:cubicBezTo>
                    <a:cubicBezTo>
                      <a:pt x="49" y="132"/>
                      <a:pt x="55" y="132"/>
                      <a:pt x="61" y="132"/>
                    </a:cubicBezTo>
                  </a:path>
                </a:pathLst>
              </a:custGeom>
              <a:grpFill/>
              <a:ln>
                <a:noFill/>
              </a:ln>
              <a:effectLst/>
            </p:spPr>
            <p:txBody>
              <a:bodyPr wrap="none" anchor="ctr"/>
              <a:lstStyle/>
              <a:p>
                <a:endParaRPr lang="en-US">
                  <a:latin typeface="Gudea" panose="02000000000000000000" pitchFamily="50" charset="0"/>
                </a:endParaRPr>
              </a:p>
            </p:txBody>
          </p:sp>
          <p:sp>
            <p:nvSpPr>
              <p:cNvPr id="118" name="Freeform 111">
                <a:extLst>
                  <a:ext uri="{FF2B5EF4-FFF2-40B4-BE49-F238E27FC236}">
                    <a16:creationId xmlns:a16="http://schemas.microsoft.com/office/drawing/2014/main" id="{68565151-557D-472B-9D45-18AEC157769B}"/>
                  </a:ext>
                </a:extLst>
              </p:cNvPr>
              <p:cNvSpPr>
                <a:spLocks noChangeArrowheads="1"/>
              </p:cNvSpPr>
              <p:nvPr/>
            </p:nvSpPr>
            <p:spPr bwMode="auto">
              <a:xfrm>
                <a:off x="6451136" y="2374883"/>
                <a:ext cx="574983" cy="328826"/>
              </a:xfrm>
              <a:custGeom>
                <a:avLst/>
                <a:gdLst>
                  <a:gd name="T0" fmla="*/ 880 w 1349"/>
                  <a:gd name="T1" fmla="*/ 7 h 770"/>
                  <a:gd name="T2" fmla="*/ 824 w 1349"/>
                  <a:gd name="T3" fmla="*/ 3 h 770"/>
                  <a:gd name="T4" fmla="*/ 765 w 1349"/>
                  <a:gd name="T5" fmla="*/ 11 h 770"/>
                  <a:gd name="T6" fmla="*/ 727 w 1349"/>
                  <a:gd name="T7" fmla="*/ 23 h 770"/>
                  <a:gd name="T8" fmla="*/ 718 w 1349"/>
                  <a:gd name="T9" fmla="*/ 20 h 770"/>
                  <a:gd name="T10" fmla="*/ 712 w 1349"/>
                  <a:gd name="T11" fmla="*/ 17 h 770"/>
                  <a:gd name="T12" fmla="*/ 702 w 1349"/>
                  <a:gd name="T13" fmla="*/ 20 h 770"/>
                  <a:gd name="T14" fmla="*/ 691 w 1349"/>
                  <a:gd name="T15" fmla="*/ 22 h 770"/>
                  <a:gd name="T16" fmla="*/ 682 w 1349"/>
                  <a:gd name="T17" fmla="*/ 23 h 770"/>
                  <a:gd name="T18" fmla="*/ 673 w 1349"/>
                  <a:gd name="T19" fmla="*/ 24 h 770"/>
                  <a:gd name="T20" fmla="*/ 627 w 1349"/>
                  <a:gd name="T21" fmla="*/ 69 h 770"/>
                  <a:gd name="T22" fmla="*/ 567 w 1349"/>
                  <a:gd name="T23" fmla="*/ 90 h 770"/>
                  <a:gd name="T24" fmla="*/ 490 w 1349"/>
                  <a:gd name="T25" fmla="*/ 78 h 770"/>
                  <a:gd name="T26" fmla="*/ 443 w 1349"/>
                  <a:gd name="T27" fmla="*/ 72 h 770"/>
                  <a:gd name="T28" fmla="*/ 379 w 1349"/>
                  <a:gd name="T29" fmla="*/ 66 h 770"/>
                  <a:gd name="T30" fmla="*/ 354 w 1349"/>
                  <a:gd name="T31" fmla="*/ 65 h 770"/>
                  <a:gd name="T32" fmla="*/ 185 w 1349"/>
                  <a:gd name="T33" fmla="*/ 41 h 770"/>
                  <a:gd name="T34" fmla="*/ 109 w 1349"/>
                  <a:gd name="T35" fmla="*/ 80 h 770"/>
                  <a:gd name="T36" fmla="*/ 139 w 1349"/>
                  <a:gd name="T37" fmla="*/ 164 h 770"/>
                  <a:gd name="T38" fmla="*/ 102 w 1349"/>
                  <a:gd name="T39" fmla="*/ 204 h 770"/>
                  <a:gd name="T40" fmla="*/ 34 w 1349"/>
                  <a:gd name="T41" fmla="*/ 290 h 770"/>
                  <a:gd name="T42" fmla="*/ 30 w 1349"/>
                  <a:gd name="T43" fmla="*/ 413 h 770"/>
                  <a:gd name="T44" fmla="*/ 104 w 1349"/>
                  <a:gd name="T45" fmla="*/ 425 h 770"/>
                  <a:gd name="T46" fmla="*/ 201 w 1349"/>
                  <a:gd name="T47" fmla="*/ 449 h 770"/>
                  <a:gd name="T48" fmla="*/ 254 w 1349"/>
                  <a:gd name="T49" fmla="*/ 432 h 770"/>
                  <a:gd name="T50" fmla="*/ 399 w 1349"/>
                  <a:gd name="T51" fmla="*/ 379 h 770"/>
                  <a:gd name="T52" fmla="*/ 520 w 1349"/>
                  <a:gd name="T53" fmla="*/ 457 h 770"/>
                  <a:gd name="T54" fmla="*/ 575 w 1349"/>
                  <a:gd name="T55" fmla="*/ 595 h 770"/>
                  <a:gd name="T56" fmla="*/ 520 w 1349"/>
                  <a:gd name="T57" fmla="*/ 581 h 770"/>
                  <a:gd name="T58" fmla="*/ 458 w 1349"/>
                  <a:gd name="T59" fmla="*/ 684 h 770"/>
                  <a:gd name="T60" fmla="*/ 501 w 1349"/>
                  <a:gd name="T61" fmla="*/ 684 h 770"/>
                  <a:gd name="T62" fmla="*/ 572 w 1349"/>
                  <a:gd name="T63" fmla="*/ 647 h 770"/>
                  <a:gd name="T64" fmla="*/ 653 w 1349"/>
                  <a:gd name="T65" fmla="*/ 559 h 770"/>
                  <a:gd name="T66" fmla="*/ 740 w 1349"/>
                  <a:gd name="T67" fmla="*/ 547 h 770"/>
                  <a:gd name="T68" fmla="*/ 745 w 1349"/>
                  <a:gd name="T69" fmla="*/ 593 h 770"/>
                  <a:gd name="T70" fmla="*/ 812 w 1349"/>
                  <a:gd name="T71" fmla="*/ 603 h 770"/>
                  <a:gd name="T72" fmla="*/ 777 w 1349"/>
                  <a:gd name="T73" fmla="*/ 677 h 770"/>
                  <a:gd name="T74" fmla="*/ 856 w 1349"/>
                  <a:gd name="T75" fmla="*/ 748 h 770"/>
                  <a:gd name="T76" fmla="*/ 908 w 1349"/>
                  <a:gd name="T77" fmla="*/ 751 h 770"/>
                  <a:gd name="T78" fmla="*/ 1036 w 1349"/>
                  <a:gd name="T79" fmla="*/ 708 h 770"/>
                  <a:gd name="T80" fmla="*/ 1082 w 1349"/>
                  <a:gd name="T81" fmla="*/ 706 h 770"/>
                  <a:gd name="T82" fmla="*/ 1010 w 1349"/>
                  <a:gd name="T83" fmla="*/ 695 h 770"/>
                  <a:gd name="T84" fmla="*/ 1043 w 1349"/>
                  <a:gd name="T85" fmla="*/ 560 h 770"/>
                  <a:gd name="T86" fmla="*/ 1195 w 1349"/>
                  <a:gd name="T87" fmla="*/ 512 h 770"/>
                  <a:gd name="T88" fmla="*/ 1193 w 1349"/>
                  <a:gd name="T89" fmla="*/ 497 h 770"/>
                  <a:gd name="T90" fmla="*/ 1195 w 1349"/>
                  <a:gd name="T91" fmla="*/ 483 h 770"/>
                  <a:gd name="T92" fmla="*/ 1264 w 1349"/>
                  <a:gd name="T93" fmla="*/ 437 h 770"/>
                  <a:gd name="T94" fmla="*/ 1321 w 1349"/>
                  <a:gd name="T95" fmla="*/ 441 h 770"/>
                  <a:gd name="T96" fmla="*/ 1328 w 1349"/>
                  <a:gd name="T97" fmla="*/ 392 h 770"/>
                  <a:gd name="T98" fmla="*/ 1334 w 1349"/>
                  <a:gd name="T99" fmla="*/ 356 h 770"/>
                  <a:gd name="T100" fmla="*/ 1326 w 1349"/>
                  <a:gd name="T101" fmla="*/ 329 h 770"/>
                  <a:gd name="T102" fmla="*/ 1328 w 1349"/>
                  <a:gd name="T103" fmla="*/ 285 h 770"/>
                  <a:gd name="T104" fmla="*/ 1243 w 1349"/>
                  <a:gd name="T105" fmla="*/ 258 h 770"/>
                  <a:gd name="T106" fmla="*/ 1162 w 1349"/>
                  <a:gd name="T107" fmla="*/ 227 h 770"/>
                  <a:gd name="T108" fmla="*/ 1110 w 1349"/>
                  <a:gd name="T109" fmla="*/ 211 h 770"/>
                  <a:gd name="T110" fmla="*/ 1054 w 1349"/>
                  <a:gd name="T111" fmla="*/ 207 h 770"/>
                  <a:gd name="T112" fmla="*/ 1019 w 1349"/>
                  <a:gd name="T113" fmla="*/ 200 h 770"/>
                  <a:gd name="T114" fmla="*/ 996 w 1349"/>
                  <a:gd name="T115" fmla="*/ 175 h 770"/>
                  <a:gd name="T116" fmla="*/ 906 w 1349"/>
                  <a:gd name="T117" fmla="*/ 107 h 770"/>
                  <a:gd name="T118" fmla="*/ 891 w 1349"/>
                  <a:gd name="T119" fmla="*/ 49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9" h="770">
                    <a:moveTo>
                      <a:pt x="891" y="49"/>
                    </a:moveTo>
                    <a:cubicBezTo>
                      <a:pt x="891" y="46"/>
                      <a:pt x="891" y="42"/>
                      <a:pt x="890" y="39"/>
                    </a:cubicBezTo>
                    <a:cubicBezTo>
                      <a:pt x="889" y="27"/>
                      <a:pt x="884" y="15"/>
                      <a:pt x="880" y="7"/>
                    </a:cubicBezTo>
                    <a:cubicBezTo>
                      <a:pt x="878" y="5"/>
                      <a:pt x="872" y="2"/>
                      <a:pt x="861" y="0"/>
                    </a:cubicBezTo>
                    <a:cubicBezTo>
                      <a:pt x="858" y="0"/>
                      <a:pt x="854" y="0"/>
                      <a:pt x="849" y="0"/>
                    </a:cubicBezTo>
                    <a:cubicBezTo>
                      <a:pt x="838" y="0"/>
                      <a:pt x="828" y="1"/>
                      <a:pt x="824" y="3"/>
                    </a:cubicBezTo>
                    <a:cubicBezTo>
                      <a:pt x="818" y="6"/>
                      <a:pt x="809" y="5"/>
                      <a:pt x="798" y="4"/>
                    </a:cubicBezTo>
                    <a:cubicBezTo>
                      <a:pt x="788" y="3"/>
                      <a:pt x="778" y="2"/>
                      <a:pt x="774" y="4"/>
                    </a:cubicBezTo>
                    <a:cubicBezTo>
                      <a:pt x="771" y="6"/>
                      <a:pt x="768" y="9"/>
                      <a:pt x="765" y="11"/>
                    </a:cubicBezTo>
                    <a:cubicBezTo>
                      <a:pt x="758" y="17"/>
                      <a:pt x="750" y="24"/>
                      <a:pt x="736" y="24"/>
                    </a:cubicBezTo>
                    <a:cubicBezTo>
                      <a:pt x="733" y="24"/>
                      <a:pt x="731" y="24"/>
                      <a:pt x="729" y="23"/>
                    </a:cubicBezTo>
                    <a:cubicBezTo>
                      <a:pt x="728" y="23"/>
                      <a:pt x="728" y="23"/>
                      <a:pt x="727" y="23"/>
                    </a:cubicBezTo>
                    <a:cubicBezTo>
                      <a:pt x="726" y="23"/>
                      <a:pt x="724" y="23"/>
                      <a:pt x="723" y="22"/>
                    </a:cubicBezTo>
                    <a:cubicBezTo>
                      <a:pt x="722" y="22"/>
                      <a:pt x="721" y="21"/>
                      <a:pt x="720" y="21"/>
                    </a:cubicBezTo>
                    <a:cubicBezTo>
                      <a:pt x="719" y="21"/>
                      <a:pt x="718" y="20"/>
                      <a:pt x="718" y="20"/>
                    </a:cubicBezTo>
                    <a:cubicBezTo>
                      <a:pt x="716" y="19"/>
                      <a:pt x="715" y="18"/>
                      <a:pt x="714" y="17"/>
                    </a:cubicBezTo>
                    <a:cubicBezTo>
                      <a:pt x="713" y="16"/>
                      <a:pt x="713" y="16"/>
                      <a:pt x="713" y="16"/>
                    </a:cubicBezTo>
                    <a:lnTo>
                      <a:pt x="712" y="17"/>
                    </a:lnTo>
                    <a:cubicBezTo>
                      <a:pt x="711" y="17"/>
                      <a:pt x="710" y="17"/>
                      <a:pt x="709" y="18"/>
                    </a:cubicBezTo>
                    <a:cubicBezTo>
                      <a:pt x="708" y="18"/>
                      <a:pt x="706" y="18"/>
                      <a:pt x="705" y="19"/>
                    </a:cubicBezTo>
                    <a:cubicBezTo>
                      <a:pt x="704" y="19"/>
                      <a:pt x="703" y="19"/>
                      <a:pt x="702" y="20"/>
                    </a:cubicBezTo>
                    <a:cubicBezTo>
                      <a:pt x="701" y="20"/>
                      <a:pt x="699" y="20"/>
                      <a:pt x="698" y="21"/>
                    </a:cubicBezTo>
                    <a:cubicBezTo>
                      <a:pt x="697" y="21"/>
                      <a:pt x="696" y="21"/>
                      <a:pt x="695" y="21"/>
                    </a:cubicBezTo>
                    <a:cubicBezTo>
                      <a:pt x="694" y="21"/>
                      <a:pt x="692" y="22"/>
                      <a:pt x="691" y="22"/>
                    </a:cubicBezTo>
                    <a:cubicBezTo>
                      <a:pt x="690" y="22"/>
                      <a:pt x="689" y="22"/>
                      <a:pt x="688" y="22"/>
                    </a:cubicBezTo>
                    <a:cubicBezTo>
                      <a:pt x="687" y="23"/>
                      <a:pt x="686" y="23"/>
                      <a:pt x="684" y="23"/>
                    </a:cubicBezTo>
                    <a:cubicBezTo>
                      <a:pt x="684" y="23"/>
                      <a:pt x="683" y="23"/>
                      <a:pt x="682" y="23"/>
                    </a:cubicBezTo>
                    <a:cubicBezTo>
                      <a:pt x="681" y="24"/>
                      <a:pt x="680" y="24"/>
                      <a:pt x="678" y="24"/>
                    </a:cubicBezTo>
                    <a:cubicBezTo>
                      <a:pt x="678" y="24"/>
                      <a:pt x="677" y="24"/>
                      <a:pt x="676" y="24"/>
                    </a:cubicBezTo>
                    <a:cubicBezTo>
                      <a:pt x="675" y="24"/>
                      <a:pt x="674" y="24"/>
                      <a:pt x="673" y="24"/>
                    </a:cubicBezTo>
                    <a:cubicBezTo>
                      <a:pt x="672" y="24"/>
                      <a:pt x="672" y="25"/>
                      <a:pt x="671" y="25"/>
                    </a:cubicBezTo>
                    <a:cubicBezTo>
                      <a:pt x="670" y="25"/>
                      <a:pt x="669" y="25"/>
                      <a:pt x="668" y="25"/>
                    </a:cubicBezTo>
                    <a:cubicBezTo>
                      <a:pt x="646" y="43"/>
                      <a:pt x="627" y="63"/>
                      <a:pt x="627" y="69"/>
                    </a:cubicBezTo>
                    <a:cubicBezTo>
                      <a:pt x="627" y="91"/>
                      <a:pt x="622" y="102"/>
                      <a:pt x="613" y="102"/>
                    </a:cubicBezTo>
                    <a:cubicBezTo>
                      <a:pt x="609" y="102"/>
                      <a:pt x="606" y="101"/>
                      <a:pt x="603" y="98"/>
                    </a:cubicBezTo>
                    <a:cubicBezTo>
                      <a:pt x="599" y="93"/>
                      <a:pt x="584" y="90"/>
                      <a:pt x="567" y="90"/>
                    </a:cubicBezTo>
                    <a:cubicBezTo>
                      <a:pt x="553" y="90"/>
                      <a:pt x="543" y="92"/>
                      <a:pt x="540" y="94"/>
                    </a:cubicBezTo>
                    <a:cubicBezTo>
                      <a:pt x="533" y="98"/>
                      <a:pt x="524" y="93"/>
                      <a:pt x="516" y="87"/>
                    </a:cubicBezTo>
                    <a:cubicBezTo>
                      <a:pt x="508" y="81"/>
                      <a:pt x="498" y="74"/>
                      <a:pt x="490" y="78"/>
                    </a:cubicBezTo>
                    <a:cubicBezTo>
                      <a:pt x="486" y="81"/>
                      <a:pt x="481" y="82"/>
                      <a:pt x="476" y="82"/>
                    </a:cubicBezTo>
                    <a:cubicBezTo>
                      <a:pt x="467" y="82"/>
                      <a:pt x="458" y="78"/>
                      <a:pt x="450" y="75"/>
                    </a:cubicBezTo>
                    <a:cubicBezTo>
                      <a:pt x="448" y="74"/>
                      <a:pt x="445" y="73"/>
                      <a:pt x="443" y="72"/>
                    </a:cubicBezTo>
                    <a:cubicBezTo>
                      <a:pt x="442" y="76"/>
                      <a:pt x="438" y="80"/>
                      <a:pt x="428" y="80"/>
                    </a:cubicBezTo>
                    <a:cubicBezTo>
                      <a:pt x="413" y="80"/>
                      <a:pt x="390" y="70"/>
                      <a:pt x="384" y="67"/>
                    </a:cubicBezTo>
                    <a:cubicBezTo>
                      <a:pt x="382" y="67"/>
                      <a:pt x="381" y="66"/>
                      <a:pt x="379" y="66"/>
                    </a:cubicBezTo>
                    <a:cubicBezTo>
                      <a:pt x="374" y="65"/>
                      <a:pt x="368" y="64"/>
                      <a:pt x="364" y="64"/>
                    </a:cubicBezTo>
                    <a:lnTo>
                      <a:pt x="364" y="64"/>
                    </a:lnTo>
                    <a:cubicBezTo>
                      <a:pt x="360" y="64"/>
                      <a:pt x="357" y="64"/>
                      <a:pt x="354" y="65"/>
                    </a:cubicBezTo>
                    <a:cubicBezTo>
                      <a:pt x="351" y="65"/>
                      <a:pt x="347" y="65"/>
                      <a:pt x="344" y="65"/>
                    </a:cubicBezTo>
                    <a:cubicBezTo>
                      <a:pt x="332" y="65"/>
                      <a:pt x="319" y="64"/>
                      <a:pt x="312" y="54"/>
                    </a:cubicBezTo>
                    <a:cubicBezTo>
                      <a:pt x="307" y="49"/>
                      <a:pt x="285" y="41"/>
                      <a:pt x="185" y="41"/>
                    </a:cubicBezTo>
                    <a:cubicBezTo>
                      <a:pt x="164" y="41"/>
                      <a:pt x="157" y="49"/>
                      <a:pt x="147" y="60"/>
                    </a:cubicBezTo>
                    <a:cubicBezTo>
                      <a:pt x="145" y="63"/>
                      <a:pt x="142" y="66"/>
                      <a:pt x="140" y="68"/>
                    </a:cubicBezTo>
                    <a:cubicBezTo>
                      <a:pt x="130" y="79"/>
                      <a:pt x="118" y="80"/>
                      <a:pt x="109" y="80"/>
                    </a:cubicBezTo>
                    <a:cubicBezTo>
                      <a:pt x="107" y="80"/>
                      <a:pt x="104" y="80"/>
                      <a:pt x="102" y="80"/>
                    </a:cubicBezTo>
                    <a:cubicBezTo>
                      <a:pt x="103" y="89"/>
                      <a:pt x="105" y="94"/>
                      <a:pt x="106" y="96"/>
                    </a:cubicBezTo>
                    <a:cubicBezTo>
                      <a:pt x="127" y="127"/>
                      <a:pt x="137" y="150"/>
                      <a:pt x="139" y="164"/>
                    </a:cubicBezTo>
                    <a:cubicBezTo>
                      <a:pt x="139" y="169"/>
                      <a:pt x="138" y="173"/>
                      <a:pt x="137" y="176"/>
                    </a:cubicBezTo>
                    <a:cubicBezTo>
                      <a:pt x="131" y="187"/>
                      <a:pt x="123" y="191"/>
                      <a:pt x="116" y="195"/>
                    </a:cubicBezTo>
                    <a:cubicBezTo>
                      <a:pt x="111" y="198"/>
                      <a:pt x="106" y="200"/>
                      <a:pt x="102" y="204"/>
                    </a:cubicBezTo>
                    <a:cubicBezTo>
                      <a:pt x="98" y="209"/>
                      <a:pt x="88" y="219"/>
                      <a:pt x="76" y="230"/>
                    </a:cubicBezTo>
                    <a:cubicBezTo>
                      <a:pt x="61" y="245"/>
                      <a:pt x="35" y="270"/>
                      <a:pt x="32" y="275"/>
                    </a:cubicBezTo>
                    <a:cubicBezTo>
                      <a:pt x="32" y="277"/>
                      <a:pt x="33" y="284"/>
                      <a:pt x="34" y="290"/>
                    </a:cubicBezTo>
                    <a:cubicBezTo>
                      <a:pt x="38" y="311"/>
                      <a:pt x="40" y="324"/>
                      <a:pt x="32" y="330"/>
                    </a:cubicBezTo>
                    <a:cubicBezTo>
                      <a:pt x="24" y="337"/>
                      <a:pt x="0" y="371"/>
                      <a:pt x="0" y="382"/>
                    </a:cubicBezTo>
                    <a:cubicBezTo>
                      <a:pt x="0" y="392"/>
                      <a:pt x="16" y="409"/>
                      <a:pt x="30" y="413"/>
                    </a:cubicBezTo>
                    <a:cubicBezTo>
                      <a:pt x="36" y="415"/>
                      <a:pt x="40" y="418"/>
                      <a:pt x="43" y="421"/>
                    </a:cubicBezTo>
                    <a:cubicBezTo>
                      <a:pt x="54" y="420"/>
                      <a:pt x="64" y="419"/>
                      <a:pt x="70" y="419"/>
                    </a:cubicBezTo>
                    <a:cubicBezTo>
                      <a:pt x="76" y="419"/>
                      <a:pt x="89" y="422"/>
                      <a:pt x="104" y="425"/>
                    </a:cubicBezTo>
                    <a:cubicBezTo>
                      <a:pt x="120" y="429"/>
                      <a:pt x="139" y="433"/>
                      <a:pt x="147" y="433"/>
                    </a:cubicBezTo>
                    <a:cubicBezTo>
                      <a:pt x="163" y="433"/>
                      <a:pt x="188" y="439"/>
                      <a:pt x="196" y="448"/>
                    </a:cubicBezTo>
                    <a:cubicBezTo>
                      <a:pt x="197" y="449"/>
                      <a:pt x="199" y="449"/>
                      <a:pt x="201" y="449"/>
                    </a:cubicBezTo>
                    <a:cubicBezTo>
                      <a:pt x="207" y="449"/>
                      <a:pt x="215" y="445"/>
                      <a:pt x="222" y="439"/>
                    </a:cubicBezTo>
                    <a:cubicBezTo>
                      <a:pt x="227" y="433"/>
                      <a:pt x="234" y="431"/>
                      <a:pt x="242" y="431"/>
                    </a:cubicBezTo>
                    <a:cubicBezTo>
                      <a:pt x="246" y="431"/>
                      <a:pt x="250" y="431"/>
                      <a:pt x="254" y="432"/>
                    </a:cubicBezTo>
                    <a:cubicBezTo>
                      <a:pt x="257" y="432"/>
                      <a:pt x="261" y="433"/>
                      <a:pt x="264" y="433"/>
                    </a:cubicBezTo>
                    <a:cubicBezTo>
                      <a:pt x="276" y="433"/>
                      <a:pt x="297" y="422"/>
                      <a:pt x="302" y="413"/>
                    </a:cubicBezTo>
                    <a:cubicBezTo>
                      <a:pt x="311" y="398"/>
                      <a:pt x="386" y="380"/>
                      <a:pt x="399" y="379"/>
                    </a:cubicBezTo>
                    <a:cubicBezTo>
                      <a:pt x="411" y="377"/>
                      <a:pt x="424" y="388"/>
                      <a:pt x="437" y="398"/>
                    </a:cubicBezTo>
                    <a:cubicBezTo>
                      <a:pt x="445" y="405"/>
                      <a:pt x="455" y="412"/>
                      <a:pt x="460" y="412"/>
                    </a:cubicBezTo>
                    <a:cubicBezTo>
                      <a:pt x="478" y="412"/>
                      <a:pt x="510" y="425"/>
                      <a:pt x="520" y="457"/>
                    </a:cubicBezTo>
                    <a:cubicBezTo>
                      <a:pt x="529" y="486"/>
                      <a:pt x="556" y="522"/>
                      <a:pt x="566" y="531"/>
                    </a:cubicBezTo>
                    <a:cubicBezTo>
                      <a:pt x="579" y="544"/>
                      <a:pt x="586" y="575"/>
                      <a:pt x="586" y="585"/>
                    </a:cubicBezTo>
                    <a:cubicBezTo>
                      <a:pt x="586" y="590"/>
                      <a:pt x="583" y="595"/>
                      <a:pt x="575" y="595"/>
                    </a:cubicBezTo>
                    <a:cubicBezTo>
                      <a:pt x="569" y="595"/>
                      <a:pt x="560" y="592"/>
                      <a:pt x="549" y="588"/>
                    </a:cubicBezTo>
                    <a:cubicBezTo>
                      <a:pt x="542" y="586"/>
                      <a:pt x="534" y="584"/>
                      <a:pt x="527" y="582"/>
                    </a:cubicBezTo>
                    <a:cubicBezTo>
                      <a:pt x="524" y="581"/>
                      <a:pt x="522" y="581"/>
                      <a:pt x="520" y="581"/>
                    </a:cubicBezTo>
                    <a:cubicBezTo>
                      <a:pt x="516" y="581"/>
                      <a:pt x="505" y="581"/>
                      <a:pt x="505" y="610"/>
                    </a:cubicBezTo>
                    <a:cubicBezTo>
                      <a:pt x="505" y="622"/>
                      <a:pt x="488" y="646"/>
                      <a:pt x="463" y="678"/>
                    </a:cubicBezTo>
                    <a:lnTo>
                      <a:pt x="458" y="684"/>
                    </a:lnTo>
                    <a:cubicBezTo>
                      <a:pt x="459" y="685"/>
                      <a:pt x="464" y="688"/>
                      <a:pt x="474" y="690"/>
                    </a:cubicBezTo>
                    <a:cubicBezTo>
                      <a:pt x="477" y="691"/>
                      <a:pt x="480" y="692"/>
                      <a:pt x="484" y="692"/>
                    </a:cubicBezTo>
                    <a:cubicBezTo>
                      <a:pt x="486" y="692"/>
                      <a:pt x="495" y="687"/>
                      <a:pt x="501" y="684"/>
                    </a:cubicBezTo>
                    <a:cubicBezTo>
                      <a:pt x="513" y="678"/>
                      <a:pt x="520" y="674"/>
                      <a:pt x="526" y="674"/>
                    </a:cubicBezTo>
                    <a:cubicBezTo>
                      <a:pt x="529" y="674"/>
                      <a:pt x="533" y="675"/>
                      <a:pt x="546" y="686"/>
                    </a:cubicBezTo>
                    <a:cubicBezTo>
                      <a:pt x="547" y="666"/>
                      <a:pt x="554" y="660"/>
                      <a:pt x="572" y="647"/>
                    </a:cubicBezTo>
                    <a:cubicBezTo>
                      <a:pt x="576" y="644"/>
                      <a:pt x="580" y="641"/>
                      <a:pt x="585" y="637"/>
                    </a:cubicBezTo>
                    <a:cubicBezTo>
                      <a:pt x="600" y="626"/>
                      <a:pt x="608" y="612"/>
                      <a:pt x="616" y="597"/>
                    </a:cubicBezTo>
                    <a:cubicBezTo>
                      <a:pt x="626" y="579"/>
                      <a:pt x="635" y="563"/>
                      <a:pt x="653" y="559"/>
                    </a:cubicBezTo>
                    <a:cubicBezTo>
                      <a:pt x="662" y="558"/>
                      <a:pt x="669" y="555"/>
                      <a:pt x="676" y="553"/>
                    </a:cubicBezTo>
                    <a:cubicBezTo>
                      <a:pt x="688" y="549"/>
                      <a:pt x="700" y="545"/>
                      <a:pt x="717" y="545"/>
                    </a:cubicBezTo>
                    <a:cubicBezTo>
                      <a:pt x="724" y="545"/>
                      <a:pt x="732" y="545"/>
                      <a:pt x="740" y="547"/>
                    </a:cubicBezTo>
                    <a:cubicBezTo>
                      <a:pt x="748" y="548"/>
                      <a:pt x="757" y="550"/>
                      <a:pt x="759" y="557"/>
                    </a:cubicBezTo>
                    <a:cubicBezTo>
                      <a:pt x="762" y="565"/>
                      <a:pt x="757" y="572"/>
                      <a:pt x="752" y="579"/>
                    </a:cubicBezTo>
                    <a:cubicBezTo>
                      <a:pt x="749" y="583"/>
                      <a:pt x="744" y="589"/>
                      <a:pt x="745" y="593"/>
                    </a:cubicBezTo>
                    <a:cubicBezTo>
                      <a:pt x="745" y="594"/>
                      <a:pt x="748" y="596"/>
                      <a:pt x="750" y="597"/>
                    </a:cubicBezTo>
                    <a:cubicBezTo>
                      <a:pt x="760" y="602"/>
                      <a:pt x="779" y="603"/>
                      <a:pt x="796" y="603"/>
                    </a:cubicBezTo>
                    <a:cubicBezTo>
                      <a:pt x="801" y="603"/>
                      <a:pt x="806" y="603"/>
                      <a:pt x="812" y="603"/>
                    </a:cubicBezTo>
                    <a:cubicBezTo>
                      <a:pt x="843" y="603"/>
                      <a:pt x="873" y="601"/>
                      <a:pt x="877" y="619"/>
                    </a:cubicBezTo>
                    <a:cubicBezTo>
                      <a:pt x="880" y="636"/>
                      <a:pt x="853" y="648"/>
                      <a:pt x="810" y="663"/>
                    </a:cubicBezTo>
                    <a:cubicBezTo>
                      <a:pt x="798" y="668"/>
                      <a:pt x="782" y="673"/>
                      <a:pt x="777" y="677"/>
                    </a:cubicBezTo>
                    <a:cubicBezTo>
                      <a:pt x="782" y="681"/>
                      <a:pt x="799" y="687"/>
                      <a:pt x="811" y="691"/>
                    </a:cubicBezTo>
                    <a:cubicBezTo>
                      <a:pt x="826" y="696"/>
                      <a:pt x="841" y="701"/>
                      <a:pt x="850" y="707"/>
                    </a:cubicBezTo>
                    <a:cubicBezTo>
                      <a:pt x="864" y="716"/>
                      <a:pt x="860" y="734"/>
                      <a:pt x="856" y="748"/>
                    </a:cubicBezTo>
                    <a:cubicBezTo>
                      <a:pt x="855" y="755"/>
                      <a:pt x="852" y="764"/>
                      <a:pt x="854" y="767"/>
                    </a:cubicBezTo>
                    <a:cubicBezTo>
                      <a:pt x="856" y="769"/>
                      <a:pt x="860" y="769"/>
                      <a:pt x="863" y="769"/>
                    </a:cubicBezTo>
                    <a:cubicBezTo>
                      <a:pt x="875" y="769"/>
                      <a:pt x="893" y="762"/>
                      <a:pt x="908" y="751"/>
                    </a:cubicBezTo>
                    <a:cubicBezTo>
                      <a:pt x="921" y="742"/>
                      <a:pt x="932" y="739"/>
                      <a:pt x="943" y="736"/>
                    </a:cubicBezTo>
                    <a:cubicBezTo>
                      <a:pt x="955" y="733"/>
                      <a:pt x="967" y="729"/>
                      <a:pt x="982" y="719"/>
                    </a:cubicBezTo>
                    <a:cubicBezTo>
                      <a:pt x="997" y="709"/>
                      <a:pt x="1019" y="708"/>
                      <a:pt x="1036" y="708"/>
                    </a:cubicBezTo>
                    <a:cubicBezTo>
                      <a:pt x="1042" y="708"/>
                      <a:pt x="1047" y="708"/>
                      <a:pt x="1052" y="708"/>
                    </a:cubicBezTo>
                    <a:cubicBezTo>
                      <a:pt x="1057" y="708"/>
                      <a:pt x="1061" y="708"/>
                      <a:pt x="1065" y="708"/>
                    </a:cubicBezTo>
                    <a:cubicBezTo>
                      <a:pt x="1079" y="708"/>
                      <a:pt x="1081" y="707"/>
                      <a:pt x="1082" y="706"/>
                    </a:cubicBezTo>
                    <a:cubicBezTo>
                      <a:pt x="1082" y="705"/>
                      <a:pt x="1082" y="705"/>
                      <a:pt x="1082" y="705"/>
                    </a:cubicBezTo>
                    <a:cubicBezTo>
                      <a:pt x="1080" y="700"/>
                      <a:pt x="1065" y="694"/>
                      <a:pt x="1033" y="694"/>
                    </a:cubicBezTo>
                    <a:cubicBezTo>
                      <a:pt x="1026" y="694"/>
                      <a:pt x="1019" y="694"/>
                      <a:pt x="1010" y="695"/>
                    </a:cubicBezTo>
                    <a:cubicBezTo>
                      <a:pt x="1008" y="695"/>
                      <a:pt x="1006" y="695"/>
                      <a:pt x="1003" y="695"/>
                    </a:cubicBezTo>
                    <a:cubicBezTo>
                      <a:pt x="958" y="695"/>
                      <a:pt x="942" y="659"/>
                      <a:pt x="942" y="627"/>
                    </a:cubicBezTo>
                    <a:cubicBezTo>
                      <a:pt x="942" y="610"/>
                      <a:pt x="1008" y="564"/>
                      <a:pt x="1043" y="560"/>
                    </a:cubicBezTo>
                    <a:cubicBezTo>
                      <a:pt x="1078" y="557"/>
                      <a:pt x="1106" y="546"/>
                      <a:pt x="1138" y="531"/>
                    </a:cubicBezTo>
                    <a:cubicBezTo>
                      <a:pt x="1151" y="526"/>
                      <a:pt x="1172" y="520"/>
                      <a:pt x="1196" y="515"/>
                    </a:cubicBezTo>
                    <a:cubicBezTo>
                      <a:pt x="1196" y="514"/>
                      <a:pt x="1195" y="513"/>
                      <a:pt x="1195" y="512"/>
                    </a:cubicBezTo>
                    <a:cubicBezTo>
                      <a:pt x="1195" y="511"/>
                      <a:pt x="1194" y="509"/>
                      <a:pt x="1194" y="507"/>
                    </a:cubicBezTo>
                    <a:cubicBezTo>
                      <a:pt x="1194" y="505"/>
                      <a:pt x="1194" y="503"/>
                      <a:pt x="1193" y="501"/>
                    </a:cubicBezTo>
                    <a:cubicBezTo>
                      <a:pt x="1193" y="500"/>
                      <a:pt x="1193" y="499"/>
                      <a:pt x="1193" y="497"/>
                    </a:cubicBezTo>
                    <a:cubicBezTo>
                      <a:pt x="1193" y="496"/>
                      <a:pt x="1193" y="494"/>
                      <a:pt x="1193" y="492"/>
                    </a:cubicBezTo>
                    <a:cubicBezTo>
                      <a:pt x="1193" y="491"/>
                      <a:pt x="1193" y="490"/>
                      <a:pt x="1193" y="489"/>
                    </a:cubicBezTo>
                    <a:cubicBezTo>
                      <a:pt x="1193" y="487"/>
                      <a:pt x="1194" y="484"/>
                      <a:pt x="1195" y="483"/>
                    </a:cubicBezTo>
                    <a:cubicBezTo>
                      <a:pt x="1197" y="480"/>
                      <a:pt x="1200" y="478"/>
                      <a:pt x="1204" y="477"/>
                    </a:cubicBezTo>
                    <a:cubicBezTo>
                      <a:pt x="1208" y="477"/>
                      <a:pt x="1220" y="466"/>
                      <a:pt x="1229" y="459"/>
                    </a:cubicBezTo>
                    <a:cubicBezTo>
                      <a:pt x="1245" y="445"/>
                      <a:pt x="1256" y="437"/>
                      <a:pt x="1264" y="437"/>
                    </a:cubicBezTo>
                    <a:cubicBezTo>
                      <a:pt x="1268" y="437"/>
                      <a:pt x="1275" y="438"/>
                      <a:pt x="1283" y="439"/>
                    </a:cubicBezTo>
                    <a:cubicBezTo>
                      <a:pt x="1294" y="440"/>
                      <a:pt x="1307" y="442"/>
                      <a:pt x="1316" y="442"/>
                    </a:cubicBezTo>
                    <a:cubicBezTo>
                      <a:pt x="1318" y="442"/>
                      <a:pt x="1320" y="442"/>
                      <a:pt x="1321" y="441"/>
                    </a:cubicBezTo>
                    <a:cubicBezTo>
                      <a:pt x="1322" y="437"/>
                      <a:pt x="1324" y="432"/>
                      <a:pt x="1327" y="424"/>
                    </a:cubicBezTo>
                    <a:cubicBezTo>
                      <a:pt x="1330" y="417"/>
                      <a:pt x="1335" y="404"/>
                      <a:pt x="1334" y="401"/>
                    </a:cubicBezTo>
                    <a:cubicBezTo>
                      <a:pt x="1334" y="399"/>
                      <a:pt x="1330" y="395"/>
                      <a:pt x="1328" y="392"/>
                    </a:cubicBezTo>
                    <a:cubicBezTo>
                      <a:pt x="1321" y="385"/>
                      <a:pt x="1314" y="376"/>
                      <a:pt x="1318" y="368"/>
                    </a:cubicBezTo>
                    <a:cubicBezTo>
                      <a:pt x="1319" y="363"/>
                      <a:pt x="1324" y="360"/>
                      <a:pt x="1329" y="358"/>
                    </a:cubicBezTo>
                    <a:cubicBezTo>
                      <a:pt x="1331" y="357"/>
                      <a:pt x="1332" y="357"/>
                      <a:pt x="1334" y="356"/>
                    </a:cubicBezTo>
                    <a:cubicBezTo>
                      <a:pt x="1337" y="355"/>
                      <a:pt x="1344" y="353"/>
                      <a:pt x="1344" y="351"/>
                    </a:cubicBezTo>
                    <a:cubicBezTo>
                      <a:pt x="1344" y="349"/>
                      <a:pt x="1339" y="345"/>
                      <a:pt x="1336" y="343"/>
                    </a:cubicBezTo>
                    <a:cubicBezTo>
                      <a:pt x="1331" y="339"/>
                      <a:pt x="1326" y="335"/>
                      <a:pt x="1326" y="329"/>
                    </a:cubicBezTo>
                    <a:cubicBezTo>
                      <a:pt x="1326" y="324"/>
                      <a:pt x="1330" y="320"/>
                      <a:pt x="1336" y="315"/>
                    </a:cubicBezTo>
                    <a:cubicBezTo>
                      <a:pt x="1341" y="310"/>
                      <a:pt x="1348" y="303"/>
                      <a:pt x="1348" y="298"/>
                    </a:cubicBezTo>
                    <a:cubicBezTo>
                      <a:pt x="1347" y="293"/>
                      <a:pt x="1340" y="290"/>
                      <a:pt x="1328" y="285"/>
                    </a:cubicBezTo>
                    <a:cubicBezTo>
                      <a:pt x="1322" y="282"/>
                      <a:pt x="1314" y="279"/>
                      <a:pt x="1307" y="275"/>
                    </a:cubicBezTo>
                    <a:cubicBezTo>
                      <a:pt x="1296" y="270"/>
                      <a:pt x="1286" y="268"/>
                      <a:pt x="1274" y="267"/>
                    </a:cubicBezTo>
                    <a:cubicBezTo>
                      <a:pt x="1264" y="265"/>
                      <a:pt x="1253" y="264"/>
                      <a:pt x="1243" y="258"/>
                    </a:cubicBezTo>
                    <a:cubicBezTo>
                      <a:pt x="1233" y="253"/>
                      <a:pt x="1215" y="253"/>
                      <a:pt x="1203" y="253"/>
                    </a:cubicBezTo>
                    <a:cubicBezTo>
                      <a:pt x="1187" y="252"/>
                      <a:pt x="1177" y="252"/>
                      <a:pt x="1177" y="243"/>
                    </a:cubicBezTo>
                    <a:cubicBezTo>
                      <a:pt x="1176" y="241"/>
                      <a:pt x="1168" y="232"/>
                      <a:pt x="1162" y="227"/>
                    </a:cubicBezTo>
                    <a:cubicBezTo>
                      <a:pt x="1155" y="219"/>
                      <a:pt x="1147" y="211"/>
                      <a:pt x="1144" y="205"/>
                    </a:cubicBezTo>
                    <a:cubicBezTo>
                      <a:pt x="1143" y="204"/>
                      <a:pt x="1142" y="202"/>
                      <a:pt x="1135" y="202"/>
                    </a:cubicBezTo>
                    <a:cubicBezTo>
                      <a:pt x="1128" y="202"/>
                      <a:pt x="1118" y="205"/>
                      <a:pt x="1110" y="211"/>
                    </a:cubicBezTo>
                    <a:cubicBezTo>
                      <a:pt x="1100" y="216"/>
                      <a:pt x="1093" y="220"/>
                      <a:pt x="1085" y="220"/>
                    </a:cubicBezTo>
                    <a:cubicBezTo>
                      <a:pt x="1078" y="220"/>
                      <a:pt x="1071" y="218"/>
                      <a:pt x="1064" y="214"/>
                    </a:cubicBezTo>
                    <a:cubicBezTo>
                      <a:pt x="1061" y="212"/>
                      <a:pt x="1057" y="209"/>
                      <a:pt x="1054" y="207"/>
                    </a:cubicBezTo>
                    <a:cubicBezTo>
                      <a:pt x="1046" y="201"/>
                      <a:pt x="1040" y="196"/>
                      <a:pt x="1034" y="197"/>
                    </a:cubicBezTo>
                    <a:cubicBezTo>
                      <a:pt x="1034" y="198"/>
                      <a:pt x="1033" y="197"/>
                      <a:pt x="1033" y="198"/>
                    </a:cubicBezTo>
                    <a:cubicBezTo>
                      <a:pt x="1029" y="199"/>
                      <a:pt x="1024" y="200"/>
                      <a:pt x="1019" y="200"/>
                    </a:cubicBezTo>
                    <a:cubicBezTo>
                      <a:pt x="1010" y="200"/>
                      <a:pt x="1002" y="197"/>
                      <a:pt x="998" y="192"/>
                    </a:cubicBezTo>
                    <a:cubicBezTo>
                      <a:pt x="996" y="189"/>
                      <a:pt x="995" y="186"/>
                      <a:pt x="995" y="181"/>
                    </a:cubicBezTo>
                    <a:cubicBezTo>
                      <a:pt x="995" y="179"/>
                      <a:pt x="995" y="177"/>
                      <a:pt x="996" y="175"/>
                    </a:cubicBezTo>
                    <a:cubicBezTo>
                      <a:pt x="1000" y="162"/>
                      <a:pt x="975" y="127"/>
                      <a:pt x="965" y="123"/>
                    </a:cubicBezTo>
                    <a:cubicBezTo>
                      <a:pt x="962" y="122"/>
                      <a:pt x="955" y="122"/>
                      <a:pt x="948" y="122"/>
                    </a:cubicBezTo>
                    <a:cubicBezTo>
                      <a:pt x="933" y="121"/>
                      <a:pt x="914" y="121"/>
                      <a:pt x="906" y="107"/>
                    </a:cubicBezTo>
                    <a:cubicBezTo>
                      <a:pt x="904" y="102"/>
                      <a:pt x="901" y="97"/>
                      <a:pt x="898" y="93"/>
                    </a:cubicBezTo>
                    <a:cubicBezTo>
                      <a:pt x="891" y="82"/>
                      <a:pt x="883" y="70"/>
                      <a:pt x="890" y="59"/>
                    </a:cubicBezTo>
                    <a:cubicBezTo>
                      <a:pt x="891" y="57"/>
                      <a:pt x="891" y="53"/>
                      <a:pt x="891" y="49"/>
                    </a:cubicBezTo>
                  </a:path>
                </a:pathLst>
              </a:custGeom>
              <a:grpFill/>
              <a:ln>
                <a:noFill/>
              </a:ln>
              <a:effectLst/>
            </p:spPr>
            <p:txBody>
              <a:bodyPr wrap="none" anchor="ctr"/>
              <a:lstStyle/>
              <a:p>
                <a:endParaRPr lang="en-US">
                  <a:latin typeface="Gudea" panose="02000000000000000000" pitchFamily="50" charset="0"/>
                </a:endParaRPr>
              </a:p>
            </p:txBody>
          </p:sp>
          <p:sp>
            <p:nvSpPr>
              <p:cNvPr id="119" name="Freeform 112">
                <a:extLst>
                  <a:ext uri="{FF2B5EF4-FFF2-40B4-BE49-F238E27FC236}">
                    <a16:creationId xmlns:a16="http://schemas.microsoft.com/office/drawing/2014/main" id="{2E2F8617-3D2D-4F06-957D-B851B60CAEF3}"/>
                  </a:ext>
                </a:extLst>
              </p:cNvPr>
              <p:cNvSpPr>
                <a:spLocks noChangeArrowheads="1"/>
              </p:cNvSpPr>
              <p:nvPr/>
            </p:nvSpPr>
            <p:spPr bwMode="auto">
              <a:xfrm>
                <a:off x="6484959" y="2202015"/>
                <a:ext cx="300644" cy="212327"/>
              </a:xfrm>
              <a:custGeom>
                <a:avLst/>
                <a:gdLst>
                  <a:gd name="T0" fmla="*/ 564 w 704"/>
                  <a:gd name="T1" fmla="*/ 53 h 497"/>
                  <a:gd name="T2" fmla="*/ 502 w 704"/>
                  <a:gd name="T3" fmla="*/ 35 h 497"/>
                  <a:gd name="T4" fmla="*/ 479 w 704"/>
                  <a:gd name="T5" fmla="*/ 44 h 497"/>
                  <a:gd name="T6" fmla="*/ 454 w 704"/>
                  <a:gd name="T7" fmla="*/ 32 h 497"/>
                  <a:gd name="T8" fmla="*/ 409 w 704"/>
                  <a:gd name="T9" fmla="*/ 18 h 497"/>
                  <a:gd name="T10" fmla="*/ 376 w 704"/>
                  <a:gd name="T11" fmla="*/ 4 h 497"/>
                  <a:gd name="T12" fmla="*/ 373 w 704"/>
                  <a:gd name="T13" fmla="*/ 0 h 497"/>
                  <a:gd name="T14" fmla="*/ 372 w 704"/>
                  <a:gd name="T15" fmla="*/ 0 h 497"/>
                  <a:gd name="T16" fmla="*/ 362 w 704"/>
                  <a:gd name="T17" fmla="*/ 4 h 497"/>
                  <a:gd name="T18" fmla="*/ 347 w 704"/>
                  <a:gd name="T19" fmla="*/ 19 h 497"/>
                  <a:gd name="T20" fmla="*/ 310 w 704"/>
                  <a:gd name="T21" fmla="*/ 35 h 497"/>
                  <a:gd name="T22" fmla="*/ 274 w 704"/>
                  <a:gd name="T23" fmla="*/ 42 h 497"/>
                  <a:gd name="T24" fmla="*/ 261 w 704"/>
                  <a:gd name="T25" fmla="*/ 56 h 497"/>
                  <a:gd name="T26" fmla="*/ 254 w 704"/>
                  <a:gd name="T27" fmla="*/ 107 h 497"/>
                  <a:gd name="T28" fmla="*/ 233 w 704"/>
                  <a:gd name="T29" fmla="*/ 119 h 497"/>
                  <a:gd name="T30" fmla="*/ 185 w 704"/>
                  <a:gd name="T31" fmla="*/ 161 h 497"/>
                  <a:gd name="T32" fmla="*/ 183 w 704"/>
                  <a:gd name="T33" fmla="*/ 174 h 497"/>
                  <a:gd name="T34" fmla="*/ 122 w 704"/>
                  <a:gd name="T35" fmla="*/ 219 h 497"/>
                  <a:gd name="T36" fmla="*/ 77 w 704"/>
                  <a:gd name="T37" fmla="*/ 239 h 497"/>
                  <a:gd name="T38" fmla="*/ 67 w 704"/>
                  <a:gd name="T39" fmla="*/ 237 h 497"/>
                  <a:gd name="T40" fmla="*/ 53 w 704"/>
                  <a:gd name="T41" fmla="*/ 236 h 497"/>
                  <a:gd name="T42" fmla="*/ 35 w 704"/>
                  <a:gd name="T43" fmla="*/ 236 h 497"/>
                  <a:gd name="T44" fmla="*/ 28 w 704"/>
                  <a:gd name="T45" fmla="*/ 238 h 497"/>
                  <a:gd name="T46" fmla="*/ 52 w 704"/>
                  <a:gd name="T47" fmla="*/ 344 h 497"/>
                  <a:gd name="T48" fmla="*/ 0 w 704"/>
                  <a:gd name="T49" fmla="*/ 398 h 497"/>
                  <a:gd name="T50" fmla="*/ 25 w 704"/>
                  <a:gd name="T51" fmla="*/ 439 h 497"/>
                  <a:gd name="T52" fmla="*/ 54 w 704"/>
                  <a:gd name="T53" fmla="*/ 466 h 497"/>
                  <a:gd name="T54" fmla="*/ 108 w 704"/>
                  <a:gd name="T55" fmla="*/ 435 h 497"/>
                  <a:gd name="T56" fmla="*/ 267 w 704"/>
                  <a:gd name="T57" fmla="*/ 459 h 497"/>
                  <a:gd name="T58" fmla="*/ 311 w 704"/>
                  <a:gd name="T59" fmla="*/ 462 h 497"/>
                  <a:gd name="T60" fmla="*/ 351 w 704"/>
                  <a:gd name="T61" fmla="*/ 474 h 497"/>
                  <a:gd name="T62" fmla="*/ 364 w 704"/>
                  <a:gd name="T63" fmla="*/ 466 h 497"/>
                  <a:gd name="T64" fmla="*/ 408 w 704"/>
                  <a:gd name="T65" fmla="*/ 474 h 497"/>
                  <a:gd name="T66" fmla="*/ 446 w 704"/>
                  <a:gd name="T67" fmla="*/ 483 h 497"/>
                  <a:gd name="T68" fmla="*/ 490 w 704"/>
                  <a:gd name="T69" fmla="*/ 484 h 497"/>
                  <a:gd name="T70" fmla="*/ 535 w 704"/>
                  <a:gd name="T71" fmla="*/ 496 h 497"/>
                  <a:gd name="T72" fmla="*/ 585 w 704"/>
                  <a:gd name="T73" fmla="*/ 420 h 497"/>
                  <a:gd name="T74" fmla="*/ 589 w 704"/>
                  <a:gd name="T75" fmla="*/ 419 h 497"/>
                  <a:gd name="T76" fmla="*/ 629 w 704"/>
                  <a:gd name="T77" fmla="*/ 411 h 497"/>
                  <a:gd name="T78" fmla="*/ 625 w 704"/>
                  <a:gd name="T79" fmla="*/ 399 h 497"/>
                  <a:gd name="T80" fmla="*/ 621 w 704"/>
                  <a:gd name="T81" fmla="*/ 384 h 497"/>
                  <a:gd name="T82" fmla="*/ 606 w 704"/>
                  <a:gd name="T83" fmla="*/ 333 h 497"/>
                  <a:gd name="T84" fmla="*/ 610 w 704"/>
                  <a:gd name="T85" fmla="*/ 308 h 497"/>
                  <a:gd name="T86" fmla="*/ 644 w 704"/>
                  <a:gd name="T87" fmla="*/ 310 h 497"/>
                  <a:gd name="T88" fmla="*/ 702 w 704"/>
                  <a:gd name="T89" fmla="*/ 286 h 497"/>
                  <a:gd name="T90" fmla="*/ 664 w 704"/>
                  <a:gd name="T91" fmla="*/ 252 h 497"/>
                  <a:gd name="T92" fmla="*/ 619 w 704"/>
                  <a:gd name="T93" fmla="*/ 209 h 497"/>
                  <a:gd name="T94" fmla="*/ 583 w 704"/>
                  <a:gd name="T95" fmla="*/ 161 h 497"/>
                  <a:gd name="T96" fmla="*/ 572 w 704"/>
                  <a:gd name="T97" fmla="*/ 103 h 497"/>
                  <a:gd name="T98" fmla="*/ 568 w 704"/>
                  <a:gd name="T99" fmla="*/ 5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497">
                    <a:moveTo>
                      <a:pt x="568" y="55"/>
                    </a:moveTo>
                    <a:lnTo>
                      <a:pt x="564" y="53"/>
                    </a:lnTo>
                    <a:cubicBezTo>
                      <a:pt x="553" y="47"/>
                      <a:pt x="527" y="34"/>
                      <a:pt x="509" y="34"/>
                    </a:cubicBezTo>
                    <a:cubicBezTo>
                      <a:pt x="506" y="34"/>
                      <a:pt x="504" y="34"/>
                      <a:pt x="502" y="35"/>
                    </a:cubicBezTo>
                    <a:lnTo>
                      <a:pt x="501" y="36"/>
                    </a:lnTo>
                    <a:cubicBezTo>
                      <a:pt x="493" y="39"/>
                      <a:pt x="486" y="42"/>
                      <a:pt x="479" y="44"/>
                    </a:cubicBezTo>
                    <a:cubicBezTo>
                      <a:pt x="477" y="44"/>
                      <a:pt x="475" y="44"/>
                      <a:pt x="473" y="44"/>
                    </a:cubicBezTo>
                    <a:cubicBezTo>
                      <a:pt x="465" y="44"/>
                      <a:pt x="458" y="40"/>
                      <a:pt x="454" y="32"/>
                    </a:cubicBezTo>
                    <a:cubicBezTo>
                      <a:pt x="446" y="17"/>
                      <a:pt x="436" y="13"/>
                      <a:pt x="422" y="17"/>
                    </a:cubicBezTo>
                    <a:cubicBezTo>
                      <a:pt x="417" y="18"/>
                      <a:pt x="413" y="18"/>
                      <a:pt x="409" y="18"/>
                    </a:cubicBezTo>
                    <a:cubicBezTo>
                      <a:pt x="402" y="18"/>
                      <a:pt x="396" y="17"/>
                      <a:pt x="391" y="14"/>
                    </a:cubicBezTo>
                    <a:cubicBezTo>
                      <a:pt x="385" y="11"/>
                      <a:pt x="380" y="7"/>
                      <a:pt x="376" y="4"/>
                    </a:cubicBezTo>
                    <a:lnTo>
                      <a:pt x="376" y="3"/>
                    </a:lnTo>
                    <a:cubicBezTo>
                      <a:pt x="375" y="3"/>
                      <a:pt x="374" y="1"/>
                      <a:pt x="373" y="0"/>
                    </a:cubicBezTo>
                    <a:lnTo>
                      <a:pt x="373" y="0"/>
                    </a:lnTo>
                    <a:cubicBezTo>
                      <a:pt x="372" y="0"/>
                      <a:pt x="372" y="0"/>
                      <a:pt x="372" y="0"/>
                    </a:cubicBezTo>
                    <a:cubicBezTo>
                      <a:pt x="369" y="1"/>
                      <a:pt x="366" y="2"/>
                      <a:pt x="363" y="3"/>
                    </a:cubicBezTo>
                    <a:cubicBezTo>
                      <a:pt x="363" y="4"/>
                      <a:pt x="362" y="4"/>
                      <a:pt x="362" y="4"/>
                    </a:cubicBezTo>
                    <a:cubicBezTo>
                      <a:pt x="360" y="5"/>
                      <a:pt x="357" y="6"/>
                      <a:pt x="356" y="8"/>
                    </a:cubicBezTo>
                    <a:cubicBezTo>
                      <a:pt x="352" y="10"/>
                      <a:pt x="350" y="14"/>
                      <a:pt x="347" y="19"/>
                    </a:cubicBezTo>
                    <a:cubicBezTo>
                      <a:pt x="342" y="26"/>
                      <a:pt x="336" y="36"/>
                      <a:pt x="323" y="36"/>
                    </a:cubicBezTo>
                    <a:cubicBezTo>
                      <a:pt x="319" y="36"/>
                      <a:pt x="314" y="36"/>
                      <a:pt x="310" y="35"/>
                    </a:cubicBezTo>
                    <a:cubicBezTo>
                      <a:pt x="306" y="35"/>
                      <a:pt x="302" y="34"/>
                      <a:pt x="298" y="34"/>
                    </a:cubicBezTo>
                    <a:cubicBezTo>
                      <a:pt x="288" y="34"/>
                      <a:pt x="281" y="37"/>
                      <a:pt x="274" y="42"/>
                    </a:cubicBezTo>
                    <a:cubicBezTo>
                      <a:pt x="269" y="46"/>
                      <a:pt x="264" y="50"/>
                      <a:pt x="261" y="56"/>
                    </a:cubicBezTo>
                    <a:lnTo>
                      <a:pt x="261" y="56"/>
                    </a:lnTo>
                    <a:cubicBezTo>
                      <a:pt x="257" y="63"/>
                      <a:pt x="255" y="70"/>
                      <a:pt x="256" y="76"/>
                    </a:cubicBezTo>
                    <a:cubicBezTo>
                      <a:pt x="258" y="87"/>
                      <a:pt x="260" y="100"/>
                      <a:pt x="254" y="107"/>
                    </a:cubicBezTo>
                    <a:cubicBezTo>
                      <a:pt x="252" y="110"/>
                      <a:pt x="248" y="113"/>
                      <a:pt x="241" y="113"/>
                    </a:cubicBezTo>
                    <a:cubicBezTo>
                      <a:pt x="238" y="113"/>
                      <a:pt x="237" y="114"/>
                      <a:pt x="233" y="119"/>
                    </a:cubicBezTo>
                    <a:cubicBezTo>
                      <a:pt x="231" y="124"/>
                      <a:pt x="227" y="130"/>
                      <a:pt x="218" y="133"/>
                    </a:cubicBezTo>
                    <a:cubicBezTo>
                      <a:pt x="208" y="136"/>
                      <a:pt x="191" y="151"/>
                      <a:pt x="185" y="161"/>
                    </a:cubicBezTo>
                    <a:cubicBezTo>
                      <a:pt x="185" y="162"/>
                      <a:pt x="184" y="163"/>
                      <a:pt x="184" y="164"/>
                    </a:cubicBezTo>
                    <a:cubicBezTo>
                      <a:pt x="183" y="167"/>
                      <a:pt x="183" y="170"/>
                      <a:pt x="183" y="174"/>
                    </a:cubicBezTo>
                    <a:cubicBezTo>
                      <a:pt x="181" y="189"/>
                      <a:pt x="179" y="205"/>
                      <a:pt x="167" y="205"/>
                    </a:cubicBezTo>
                    <a:cubicBezTo>
                      <a:pt x="156" y="205"/>
                      <a:pt x="129" y="210"/>
                      <a:pt x="122" y="219"/>
                    </a:cubicBezTo>
                    <a:cubicBezTo>
                      <a:pt x="113" y="229"/>
                      <a:pt x="103" y="240"/>
                      <a:pt x="87" y="240"/>
                    </a:cubicBezTo>
                    <a:cubicBezTo>
                      <a:pt x="84" y="240"/>
                      <a:pt x="81" y="240"/>
                      <a:pt x="77" y="239"/>
                    </a:cubicBezTo>
                    <a:cubicBezTo>
                      <a:pt x="76" y="238"/>
                      <a:pt x="73" y="238"/>
                      <a:pt x="70" y="238"/>
                    </a:cubicBezTo>
                    <a:cubicBezTo>
                      <a:pt x="69" y="238"/>
                      <a:pt x="68" y="237"/>
                      <a:pt x="67" y="237"/>
                    </a:cubicBezTo>
                    <a:cubicBezTo>
                      <a:pt x="64" y="237"/>
                      <a:pt x="62" y="237"/>
                      <a:pt x="59" y="237"/>
                    </a:cubicBezTo>
                    <a:cubicBezTo>
                      <a:pt x="57" y="237"/>
                      <a:pt x="55" y="236"/>
                      <a:pt x="53" y="236"/>
                    </a:cubicBezTo>
                    <a:cubicBezTo>
                      <a:pt x="50" y="236"/>
                      <a:pt x="47" y="236"/>
                      <a:pt x="44" y="236"/>
                    </a:cubicBezTo>
                    <a:cubicBezTo>
                      <a:pt x="41" y="236"/>
                      <a:pt x="38" y="236"/>
                      <a:pt x="35" y="236"/>
                    </a:cubicBezTo>
                    <a:cubicBezTo>
                      <a:pt x="33" y="235"/>
                      <a:pt x="31" y="235"/>
                      <a:pt x="29" y="235"/>
                    </a:cubicBezTo>
                    <a:cubicBezTo>
                      <a:pt x="29" y="236"/>
                      <a:pt x="28" y="237"/>
                      <a:pt x="28" y="238"/>
                    </a:cubicBezTo>
                    <a:cubicBezTo>
                      <a:pt x="21" y="257"/>
                      <a:pt x="25" y="277"/>
                      <a:pt x="38" y="289"/>
                    </a:cubicBezTo>
                    <a:cubicBezTo>
                      <a:pt x="49" y="299"/>
                      <a:pt x="55" y="326"/>
                      <a:pt x="52" y="344"/>
                    </a:cubicBezTo>
                    <a:cubicBezTo>
                      <a:pt x="50" y="358"/>
                      <a:pt x="44" y="363"/>
                      <a:pt x="40" y="365"/>
                    </a:cubicBezTo>
                    <a:cubicBezTo>
                      <a:pt x="22" y="373"/>
                      <a:pt x="0" y="392"/>
                      <a:pt x="0" y="398"/>
                    </a:cubicBezTo>
                    <a:cubicBezTo>
                      <a:pt x="0" y="401"/>
                      <a:pt x="5" y="406"/>
                      <a:pt x="9" y="409"/>
                    </a:cubicBezTo>
                    <a:cubicBezTo>
                      <a:pt x="17" y="416"/>
                      <a:pt x="29" y="426"/>
                      <a:pt x="25" y="439"/>
                    </a:cubicBezTo>
                    <a:cubicBezTo>
                      <a:pt x="23" y="446"/>
                      <a:pt x="22" y="460"/>
                      <a:pt x="23" y="474"/>
                    </a:cubicBezTo>
                    <a:cubicBezTo>
                      <a:pt x="34" y="474"/>
                      <a:pt x="44" y="476"/>
                      <a:pt x="54" y="466"/>
                    </a:cubicBezTo>
                    <a:cubicBezTo>
                      <a:pt x="57" y="463"/>
                      <a:pt x="59" y="461"/>
                      <a:pt x="61" y="458"/>
                    </a:cubicBezTo>
                    <a:cubicBezTo>
                      <a:pt x="71" y="447"/>
                      <a:pt x="82" y="435"/>
                      <a:pt x="108" y="435"/>
                    </a:cubicBezTo>
                    <a:cubicBezTo>
                      <a:pt x="191" y="435"/>
                      <a:pt x="233" y="440"/>
                      <a:pt x="244" y="453"/>
                    </a:cubicBezTo>
                    <a:cubicBezTo>
                      <a:pt x="248" y="458"/>
                      <a:pt x="258" y="459"/>
                      <a:pt x="267" y="459"/>
                    </a:cubicBezTo>
                    <a:cubicBezTo>
                      <a:pt x="270" y="459"/>
                      <a:pt x="273" y="459"/>
                      <a:pt x="276" y="459"/>
                    </a:cubicBezTo>
                    <a:cubicBezTo>
                      <a:pt x="288" y="458"/>
                      <a:pt x="300" y="457"/>
                      <a:pt x="311" y="462"/>
                    </a:cubicBezTo>
                    <a:cubicBezTo>
                      <a:pt x="321" y="467"/>
                      <a:pt x="333" y="471"/>
                      <a:pt x="342" y="473"/>
                    </a:cubicBezTo>
                    <a:cubicBezTo>
                      <a:pt x="345" y="474"/>
                      <a:pt x="348" y="474"/>
                      <a:pt x="351" y="474"/>
                    </a:cubicBezTo>
                    <a:cubicBezTo>
                      <a:pt x="354" y="474"/>
                      <a:pt x="355" y="473"/>
                      <a:pt x="355" y="473"/>
                    </a:cubicBezTo>
                    <a:cubicBezTo>
                      <a:pt x="356" y="469"/>
                      <a:pt x="360" y="466"/>
                      <a:pt x="364" y="466"/>
                    </a:cubicBezTo>
                    <a:cubicBezTo>
                      <a:pt x="368" y="466"/>
                      <a:pt x="372" y="468"/>
                      <a:pt x="378" y="470"/>
                    </a:cubicBezTo>
                    <a:cubicBezTo>
                      <a:pt x="387" y="474"/>
                      <a:pt x="400" y="478"/>
                      <a:pt x="408" y="474"/>
                    </a:cubicBezTo>
                    <a:cubicBezTo>
                      <a:pt x="411" y="472"/>
                      <a:pt x="415" y="471"/>
                      <a:pt x="419" y="471"/>
                    </a:cubicBezTo>
                    <a:cubicBezTo>
                      <a:pt x="430" y="471"/>
                      <a:pt x="439" y="478"/>
                      <a:pt x="446" y="483"/>
                    </a:cubicBezTo>
                    <a:cubicBezTo>
                      <a:pt x="450" y="486"/>
                      <a:pt x="455" y="490"/>
                      <a:pt x="457" y="490"/>
                    </a:cubicBezTo>
                    <a:cubicBezTo>
                      <a:pt x="466" y="485"/>
                      <a:pt x="484" y="484"/>
                      <a:pt x="490" y="484"/>
                    </a:cubicBezTo>
                    <a:cubicBezTo>
                      <a:pt x="497" y="484"/>
                      <a:pt x="524" y="485"/>
                      <a:pt x="534" y="495"/>
                    </a:cubicBezTo>
                    <a:cubicBezTo>
                      <a:pt x="535" y="495"/>
                      <a:pt x="535" y="496"/>
                      <a:pt x="535" y="496"/>
                    </a:cubicBezTo>
                    <a:cubicBezTo>
                      <a:pt x="536" y="493"/>
                      <a:pt x="538" y="486"/>
                      <a:pt x="538" y="475"/>
                    </a:cubicBezTo>
                    <a:cubicBezTo>
                      <a:pt x="538" y="459"/>
                      <a:pt x="574" y="429"/>
                      <a:pt x="585" y="420"/>
                    </a:cubicBezTo>
                    <a:lnTo>
                      <a:pt x="587" y="419"/>
                    </a:lnTo>
                    <a:lnTo>
                      <a:pt x="589" y="419"/>
                    </a:lnTo>
                    <a:cubicBezTo>
                      <a:pt x="589" y="419"/>
                      <a:pt x="612" y="418"/>
                      <a:pt x="629" y="412"/>
                    </a:cubicBezTo>
                    <a:lnTo>
                      <a:pt x="629" y="411"/>
                    </a:lnTo>
                    <a:cubicBezTo>
                      <a:pt x="628" y="409"/>
                      <a:pt x="627" y="406"/>
                      <a:pt x="626" y="403"/>
                    </a:cubicBezTo>
                    <a:cubicBezTo>
                      <a:pt x="625" y="401"/>
                      <a:pt x="625" y="400"/>
                      <a:pt x="625" y="399"/>
                    </a:cubicBezTo>
                    <a:cubicBezTo>
                      <a:pt x="624" y="398"/>
                      <a:pt x="624" y="396"/>
                      <a:pt x="623" y="394"/>
                    </a:cubicBezTo>
                    <a:cubicBezTo>
                      <a:pt x="622" y="391"/>
                      <a:pt x="622" y="388"/>
                      <a:pt x="621" y="384"/>
                    </a:cubicBezTo>
                    <a:cubicBezTo>
                      <a:pt x="618" y="373"/>
                      <a:pt x="615" y="362"/>
                      <a:pt x="612" y="353"/>
                    </a:cubicBezTo>
                    <a:cubicBezTo>
                      <a:pt x="610" y="346"/>
                      <a:pt x="608" y="339"/>
                      <a:pt x="606" y="333"/>
                    </a:cubicBezTo>
                    <a:cubicBezTo>
                      <a:pt x="606" y="329"/>
                      <a:pt x="605" y="325"/>
                      <a:pt x="605" y="322"/>
                    </a:cubicBezTo>
                    <a:cubicBezTo>
                      <a:pt x="605" y="317"/>
                      <a:pt x="607" y="312"/>
                      <a:pt x="610" y="308"/>
                    </a:cubicBezTo>
                    <a:cubicBezTo>
                      <a:pt x="612" y="306"/>
                      <a:pt x="616" y="303"/>
                      <a:pt x="622" y="303"/>
                    </a:cubicBezTo>
                    <a:cubicBezTo>
                      <a:pt x="629" y="303"/>
                      <a:pt x="636" y="306"/>
                      <a:pt x="644" y="310"/>
                    </a:cubicBezTo>
                    <a:cubicBezTo>
                      <a:pt x="653" y="313"/>
                      <a:pt x="662" y="317"/>
                      <a:pt x="666" y="315"/>
                    </a:cubicBezTo>
                    <a:cubicBezTo>
                      <a:pt x="702" y="299"/>
                      <a:pt x="703" y="289"/>
                      <a:pt x="702" y="286"/>
                    </a:cubicBezTo>
                    <a:cubicBezTo>
                      <a:pt x="701" y="282"/>
                      <a:pt x="697" y="276"/>
                      <a:pt x="692" y="271"/>
                    </a:cubicBezTo>
                    <a:cubicBezTo>
                      <a:pt x="684" y="262"/>
                      <a:pt x="672" y="254"/>
                      <a:pt x="664" y="252"/>
                    </a:cubicBezTo>
                    <a:cubicBezTo>
                      <a:pt x="656" y="250"/>
                      <a:pt x="650" y="242"/>
                      <a:pt x="644" y="233"/>
                    </a:cubicBezTo>
                    <a:cubicBezTo>
                      <a:pt x="637" y="224"/>
                      <a:pt x="630" y="213"/>
                      <a:pt x="619" y="209"/>
                    </a:cubicBezTo>
                    <a:cubicBezTo>
                      <a:pt x="605" y="204"/>
                      <a:pt x="600" y="192"/>
                      <a:pt x="596" y="181"/>
                    </a:cubicBezTo>
                    <a:cubicBezTo>
                      <a:pt x="593" y="173"/>
                      <a:pt x="590" y="166"/>
                      <a:pt x="583" y="161"/>
                    </a:cubicBezTo>
                    <a:cubicBezTo>
                      <a:pt x="567" y="151"/>
                      <a:pt x="569" y="134"/>
                      <a:pt x="571" y="120"/>
                    </a:cubicBezTo>
                    <a:cubicBezTo>
                      <a:pt x="571" y="114"/>
                      <a:pt x="572" y="108"/>
                      <a:pt x="572" y="103"/>
                    </a:cubicBezTo>
                    <a:cubicBezTo>
                      <a:pt x="571" y="97"/>
                      <a:pt x="571" y="90"/>
                      <a:pt x="571" y="83"/>
                    </a:cubicBezTo>
                    <a:cubicBezTo>
                      <a:pt x="571" y="74"/>
                      <a:pt x="572" y="57"/>
                      <a:pt x="568" y="55"/>
                    </a:cubicBezTo>
                  </a:path>
                </a:pathLst>
              </a:custGeom>
              <a:grpFill/>
              <a:ln>
                <a:noFill/>
              </a:ln>
              <a:effectLst/>
            </p:spPr>
            <p:txBody>
              <a:bodyPr wrap="none" anchor="ctr"/>
              <a:lstStyle/>
              <a:p>
                <a:endParaRPr lang="en-US">
                  <a:latin typeface="Gudea" panose="02000000000000000000" pitchFamily="50" charset="0"/>
                </a:endParaRPr>
              </a:p>
            </p:txBody>
          </p:sp>
          <p:sp>
            <p:nvSpPr>
              <p:cNvPr id="120" name="Freeform 113">
                <a:extLst>
                  <a:ext uri="{FF2B5EF4-FFF2-40B4-BE49-F238E27FC236}">
                    <a16:creationId xmlns:a16="http://schemas.microsoft.com/office/drawing/2014/main" id="{17440979-EF64-42B7-ABF3-324775C724B4}"/>
                  </a:ext>
                </a:extLst>
              </p:cNvPr>
              <p:cNvSpPr>
                <a:spLocks noChangeArrowheads="1"/>
              </p:cNvSpPr>
              <p:nvPr/>
            </p:nvSpPr>
            <p:spPr bwMode="auto">
              <a:xfrm>
                <a:off x="6406041" y="2113704"/>
                <a:ext cx="234877" cy="107103"/>
              </a:xfrm>
              <a:custGeom>
                <a:avLst/>
                <a:gdLst>
                  <a:gd name="T0" fmla="*/ 493 w 552"/>
                  <a:gd name="T1" fmla="*/ 52 h 252"/>
                  <a:gd name="T2" fmla="*/ 479 w 552"/>
                  <a:gd name="T3" fmla="*/ 51 h 252"/>
                  <a:gd name="T4" fmla="*/ 463 w 552"/>
                  <a:gd name="T5" fmla="*/ 49 h 252"/>
                  <a:gd name="T6" fmla="*/ 447 w 552"/>
                  <a:gd name="T7" fmla="*/ 48 h 252"/>
                  <a:gd name="T8" fmla="*/ 428 w 552"/>
                  <a:gd name="T9" fmla="*/ 47 h 252"/>
                  <a:gd name="T10" fmla="*/ 427 w 552"/>
                  <a:gd name="T11" fmla="*/ 48 h 252"/>
                  <a:gd name="T12" fmla="*/ 347 w 552"/>
                  <a:gd name="T13" fmla="*/ 4 h 252"/>
                  <a:gd name="T14" fmla="*/ 327 w 552"/>
                  <a:gd name="T15" fmla="*/ 0 h 252"/>
                  <a:gd name="T16" fmla="*/ 306 w 552"/>
                  <a:gd name="T17" fmla="*/ 1 h 252"/>
                  <a:gd name="T18" fmla="*/ 289 w 552"/>
                  <a:gd name="T19" fmla="*/ 2 h 252"/>
                  <a:gd name="T20" fmla="*/ 272 w 552"/>
                  <a:gd name="T21" fmla="*/ 3 h 252"/>
                  <a:gd name="T22" fmla="*/ 262 w 552"/>
                  <a:gd name="T23" fmla="*/ 42 h 252"/>
                  <a:gd name="T24" fmla="*/ 217 w 552"/>
                  <a:gd name="T25" fmla="*/ 109 h 252"/>
                  <a:gd name="T26" fmla="*/ 196 w 552"/>
                  <a:gd name="T27" fmla="*/ 109 h 252"/>
                  <a:gd name="T28" fmla="*/ 124 w 552"/>
                  <a:gd name="T29" fmla="*/ 27 h 252"/>
                  <a:gd name="T30" fmla="*/ 79 w 552"/>
                  <a:gd name="T31" fmla="*/ 49 h 252"/>
                  <a:gd name="T32" fmla="*/ 42 w 552"/>
                  <a:gd name="T33" fmla="*/ 93 h 252"/>
                  <a:gd name="T34" fmla="*/ 19 w 552"/>
                  <a:gd name="T35" fmla="*/ 188 h 252"/>
                  <a:gd name="T36" fmla="*/ 28 w 552"/>
                  <a:gd name="T37" fmla="*/ 188 h 252"/>
                  <a:gd name="T38" fmla="*/ 45 w 552"/>
                  <a:gd name="T39" fmla="*/ 185 h 252"/>
                  <a:gd name="T40" fmla="*/ 59 w 552"/>
                  <a:gd name="T41" fmla="*/ 181 h 252"/>
                  <a:gd name="T42" fmla="*/ 72 w 552"/>
                  <a:gd name="T43" fmla="*/ 174 h 252"/>
                  <a:gd name="T44" fmla="*/ 162 w 552"/>
                  <a:gd name="T45" fmla="*/ 170 h 252"/>
                  <a:gd name="T46" fmla="*/ 210 w 552"/>
                  <a:gd name="T47" fmla="*/ 175 h 252"/>
                  <a:gd name="T48" fmla="*/ 281 w 552"/>
                  <a:gd name="T49" fmla="*/ 174 h 252"/>
                  <a:gd name="T50" fmla="*/ 316 w 552"/>
                  <a:gd name="T51" fmla="*/ 184 h 252"/>
                  <a:gd name="T52" fmla="*/ 327 w 552"/>
                  <a:gd name="T53" fmla="*/ 191 h 252"/>
                  <a:gd name="T54" fmla="*/ 337 w 552"/>
                  <a:gd name="T55" fmla="*/ 191 h 252"/>
                  <a:gd name="T56" fmla="*/ 346 w 552"/>
                  <a:gd name="T57" fmla="*/ 193 h 252"/>
                  <a:gd name="T58" fmla="*/ 420 w 552"/>
                  <a:gd name="T59" fmla="*/ 241 h 252"/>
                  <a:gd name="T60" fmla="*/ 437 w 552"/>
                  <a:gd name="T61" fmla="*/ 251 h 252"/>
                  <a:gd name="T62" fmla="*/ 474 w 552"/>
                  <a:gd name="T63" fmla="*/ 229 h 252"/>
                  <a:gd name="T64" fmla="*/ 494 w 552"/>
                  <a:gd name="T65" fmla="*/ 229 h 252"/>
                  <a:gd name="T66" fmla="*/ 520 w 552"/>
                  <a:gd name="T67" fmla="*/ 218 h 252"/>
                  <a:gd name="T68" fmla="*/ 551 w 552"/>
                  <a:gd name="T69" fmla="*/ 195 h 252"/>
                  <a:gd name="T70" fmla="*/ 538 w 552"/>
                  <a:gd name="T71" fmla="*/ 157 h 252"/>
                  <a:gd name="T72" fmla="*/ 530 w 552"/>
                  <a:gd name="T73" fmla="*/ 148 h 252"/>
                  <a:gd name="T74" fmla="*/ 512 w 552"/>
                  <a:gd name="T75" fmla="*/ 118 h 252"/>
                  <a:gd name="T76" fmla="*/ 506 w 552"/>
                  <a:gd name="T77" fmla="*/ 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2" h="252">
                    <a:moveTo>
                      <a:pt x="506" y="70"/>
                    </a:moveTo>
                    <a:cubicBezTo>
                      <a:pt x="500" y="65"/>
                      <a:pt x="496" y="58"/>
                      <a:pt x="493" y="52"/>
                    </a:cubicBezTo>
                    <a:cubicBezTo>
                      <a:pt x="490" y="52"/>
                      <a:pt x="488" y="52"/>
                      <a:pt x="485" y="51"/>
                    </a:cubicBezTo>
                    <a:cubicBezTo>
                      <a:pt x="483" y="51"/>
                      <a:pt x="481" y="51"/>
                      <a:pt x="479" y="51"/>
                    </a:cubicBezTo>
                    <a:cubicBezTo>
                      <a:pt x="476" y="50"/>
                      <a:pt x="473" y="50"/>
                      <a:pt x="469" y="50"/>
                    </a:cubicBezTo>
                    <a:cubicBezTo>
                      <a:pt x="467" y="49"/>
                      <a:pt x="465" y="49"/>
                      <a:pt x="463" y="49"/>
                    </a:cubicBezTo>
                    <a:cubicBezTo>
                      <a:pt x="459" y="48"/>
                      <a:pt x="456" y="48"/>
                      <a:pt x="453" y="48"/>
                    </a:cubicBezTo>
                    <a:cubicBezTo>
                      <a:pt x="451" y="48"/>
                      <a:pt x="449" y="48"/>
                      <a:pt x="447" y="48"/>
                    </a:cubicBezTo>
                    <a:cubicBezTo>
                      <a:pt x="442" y="47"/>
                      <a:pt x="438" y="47"/>
                      <a:pt x="434" y="47"/>
                    </a:cubicBezTo>
                    <a:cubicBezTo>
                      <a:pt x="431" y="47"/>
                      <a:pt x="429" y="47"/>
                      <a:pt x="428" y="47"/>
                    </a:cubicBezTo>
                    <a:lnTo>
                      <a:pt x="428" y="47"/>
                    </a:lnTo>
                    <a:cubicBezTo>
                      <a:pt x="427" y="47"/>
                      <a:pt x="427" y="47"/>
                      <a:pt x="427" y="48"/>
                    </a:cubicBezTo>
                    <a:cubicBezTo>
                      <a:pt x="426" y="48"/>
                      <a:pt x="426" y="48"/>
                      <a:pt x="426" y="48"/>
                    </a:cubicBezTo>
                    <a:cubicBezTo>
                      <a:pt x="415" y="51"/>
                      <a:pt x="392" y="39"/>
                      <a:pt x="347" y="4"/>
                    </a:cubicBezTo>
                    <a:lnTo>
                      <a:pt x="344" y="2"/>
                    </a:lnTo>
                    <a:cubicBezTo>
                      <a:pt x="344" y="2"/>
                      <a:pt x="341" y="0"/>
                      <a:pt x="327" y="0"/>
                    </a:cubicBezTo>
                    <a:cubicBezTo>
                      <a:pt x="323" y="0"/>
                      <a:pt x="318" y="0"/>
                      <a:pt x="313" y="1"/>
                    </a:cubicBezTo>
                    <a:cubicBezTo>
                      <a:pt x="311" y="1"/>
                      <a:pt x="308" y="1"/>
                      <a:pt x="306" y="1"/>
                    </a:cubicBezTo>
                    <a:cubicBezTo>
                      <a:pt x="303" y="1"/>
                      <a:pt x="300" y="1"/>
                      <a:pt x="297" y="2"/>
                    </a:cubicBezTo>
                    <a:cubicBezTo>
                      <a:pt x="294" y="2"/>
                      <a:pt x="291" y="2"/>
                      <a:pt x="289" y="2"/>
                    </a:cubicBezTo>
                    <a:cubicBezTo>
                      <a:pt x="286" y="2"/>
                      <a:pt x="284" y="2"/>
                      <a:pt x="282" y="3"/>
                    </a:cubicBezTo>
                    <a:cubicBezTo>
                      <a:pt x="278" y="3"/>
                      <a:pt x="275" y="3"/>
                      <a:pt x="272" y="3"/>
                    </a:cubicBezTo>
                    <a:cubicBezTo>
                      <a:pt x="271" y="4"/>
                      <a:pt x="270" y="4"/>
                      <a:pt x="268" y="4"/>
                    </a:cubicBezTo>
                    <a:cubicBezTo>
                      <a:pt x="258" y="16"/>
                      <a:pt x="259" y="26"/>
                      <a:pt x="262" y="42"/>
                    </a:cubicBezTo>
                    <a:cubicBezTo>
                      <a:pt x="263" y="51"/>
                      <a:pt x="265" y="61"/>
                      <a:pt x="264" y="74"/>
                    </a:cubicBezTo>
                    <a:cubicBezTo>
                      <a:pt x="263" y="109"/>
                      <a:pt x="230" y="109"/>
                      <a:pt x="217" y="109"/>
                    </a:cubicBezTo>
                    <a:cubicBezTo>
                      <a:pt x="213" y="109"/>
                      <a:pt x="209" y="109"/>
                      <a:pt x="205" y="109"/>
                    </a:cubicBezTo>
                    <a:cubicBezTo>
                      <a:pt x="202" y="109"/>
                      <a:pt x="199" y="109"/>
                      <a:pt x="196" y="109"/>
                    </a:cubicBezTo>
                    <a:cubicBezTo>
                      <a:pt x="178" y="109"/>
                      <a:pt x="157" y="78"/>
                      <a:pt x="134" y="43"/>
                    </a:cubicBezTo>
                    <a:cubicBezTo>
                      <a:pt x="130" y="36"/>
                      <a:pt x="126" y="31"/>
                      <a:pt x="124" y="27"/>
                    </a:cubicBezTo>
                    <a:cubicBezTo>
                      <a:pt x="123" y="27"/>
                      <a:pt x="123" y="26"/>
                      <a:pt x="121" y="26"/>
                    </a:cubicBezTo>
                    <a:cubicBezTo>
                      <a:pt x="112" y="26"/>
                      <a:pt x="94" y="38"/>
                      <a:pt x="79" y="49"/>
                    </a:cubicBezTo>
                    <a:cubicBezTo>
                      <a:pt x="72" y="54"/>
                      <a:pt x="65" y="59"/>
                      <a:pt x="58" y="63"/>
                    </a:cubicBezTo>
                    <a:cubicBezTo>
                      <a:pt x="46" y="70"/>
                      <a:pt x="44" y="81"/>
                      <a:pt x="42" y="93"/>
                    </a:cubicBezTo>
                    <a:cubicBezTo>
                      <a:pt x="40" y="104"/>
                      <a:pt x="38" y="115"/>
                      <a:pt x="29" y="123"/>
                    </a:cubicBezTo>
                    <a:cubicBezTo>
                      <a:pt x="17" y="133"/>
                      <a:pt x="0" y="154"/>
                      <a:pt x="19" y="188"/>
                    </a:cubicBezTo>
                    <a:cubicBezTo>
                      <a:pt x="19" y="188"/>
                      <a:pt x="19" y="188"/>
                      <a:pt x="19" y="189"/>
                    </a:cubicBezTo>
                    <a:cubicBezTo>
                      <a:pt x="22" y="188"/>
                      <a:pt x="25" y="188"/>
                      <a:pt x="28" y="188"/>
                    </a:cubicBezTo>
                    <a:cubicBezTo>
                      <a:pt x="30" y="187"/>
                      <a:pt x="33" y="187"/>
                      <a:pt x="35" y="187"/>
                    </a:cubicBezTo>
                    <a:cubicBezTo>
                      <a:pt x="39" y="186"/>
                      <a:pt x="42" y="185"/>
                      <a:pt x="45" y="185"/>
                    </a:cubicBezTo>
                    <a:cubicBezTo>
                      <a:pt x="47" y="184"/>
                      <a:pt x="49" y="184"/>
                      <a:pt x="51" y="183"/>
                    </a:cubicBezTo>
                    <a:cubicBezTo>
                      <a:pt x="54" y="183"/>
                      <a:pt x="56" y="182"/>
                      <a:pt x="59" y="181"/>
                    </a:cubicBezTo>
                    <a:cubicBezTo>
                      <a:pt x="60" y="180"/>
                      <a:pt x="62" y="180"/>
                      <a:pt x="63" y="179"/>
                    </a:cubicBezTo>
                    <a:cubicBezTo>
                      <a:pt x="67" y="178"/>
                      <a:pt x="70" y="176"/>
                      <a:pt x="72" y="174"/>
                    </a:cubicBezTo>
                    <a:cubicBezTo>
                      <a:pt x="81" y="168"/>
                      <a:pt x="93" y="166"/>
                      <a:pt x="111" y="166"/>
                    </a:cubicBezTo>
                    <a:cubicBezTo>
                      <a:pt x="128" y="166"/>
                      <a:pt x="147" y="168"/>
                      <a:pt x="162" y="170"/>
                    </a:cubicBezTo>
                    <a:cubicBezTo>
                      <a:pt x="172" y="172"/>
                      <a:pt x="181" y="173"/>
                      <a:pt x="186" y="173"/>
                    </a:cubicBezTo>
                    <a:cubicBezTo>
                      <a:pt x="193" y="173"/>
                      <a:pt x="201" y="174"/>
                      <a:pt x="210" y="175"/>
                    </a:cubicBezTo>
                    <a:cubicBezTo>
                      <a:pt x="223" y="176"/>
                      <a:pt x="237" y="178"/>
                      <a:pt x="250" y="178"/>
                    </a:cubicBezTo>
                    <a:cubicBezTo>
                      <a:pt x="263" y="178"/>
                      <a:pt x="273" y="176"/>
                      <a:pt x="281" y="174"/>
                    </a:cubicBezTo>
                    <a:cubicBezTo>
                      <a:pt x="285" y="172"/>
                      <a:pt x="289" y="171"/>
                      <a:pt x="293" y="171"/>
                    </a:cubicBezTo>
                    <a:cubicBezTo>
                      <a:pt x="305" y="171"/>
                      <a:pt x="311" y="178"/>
                      <a:pt x="316" y="184"/>
                    </a:cubicBezTo>
                    <a:cubicBezTo>
                      <a:pt x="320" y="188"/>
                      <a:pt x="322" y="191"/>
                      <a:pt x="325" y="191"/>
                    </a:cubicBezTo>
                    <a:lnTo>
                      <a:pt x="327" y="191"/>
                    </a:lnTo>
                    <a:cubicBezTo>
                      <a:pt x="329" y="190"/>
                      <a:pt x="332" y="190"/>
                      <a:pt x="335" y="191"/>
                    </a:cubicBezTo>
                    <a:cubicBezTo>
                      <a:pt x="335" y="191"/>
                      <a:pt x="336" y="191"/>
                      <a:pt x="337" y="191"/>
                    </a:cubicBezTo>
                    <a:cubicBezTo>
                      <a:pt x="340" y="191"/>
                      <a:pt x="343" y="192"/>
                      <a:pt x="346" y="193"/>
                    </a:cubicBezTo>
                    <a:lnTo>
                      <a:pt x="346" y="193"/>
                    </a:lnTo>
                    <a:cubicBezTo>
                      <a:pt x="369" y="202"/>
                      <a:pt x="395" y="222"/>
                      <a:pt x="404" y="230"/>
                    </a:cubicBezTo>
                    <a:cubicBezTo>
                      <a:pt x="409" y="234"/>
                      <a:pt x="414" y="237"/>
                      <a:pt x="420" y="241"/>
                    </a:cubicBezTo>
                    <a:cubicBezTo>
                      <a:pt x="422" y="242"/>
                      <a:pt x="424" y="244"/>
                      <a:pt x="427" y="245"/>
                    </a:cubicBezTo>
                    <a:cubicBezTo>
                      <a:pt x="430" y="247"/>
                      <a:pt x="433" y="249"/>
                      <a:pt x="437" y="251"/>
                    </a:cubicBezTo>
                    <a:cubicBezTo>
                      <a:pt x="441" y="246"/>
                      <a:pt x="445" y="242"/>
                      <a:pt x="450" y="238"/>
                    </a:cubicBezTo>
                    <a:cubicBezTo>
                      <a:pt x="459" y="232"/>
                      <a:pt x="467" y="229"/>
                      <a:pt x="474" y="229"/>
                    </a:cubicBezTo>
                    <a:cubicBezTo>
                      <a:pt x="476" y="228"/>
                      <a:pt x="479" y="228"/>
                      <a:pt x="480" y="228"/>
                    </a:cubicBezTo>
                    <a:cubicBezTo>
                      <a:pt x="485" y="228"/>
                      <a:pt x="490" y="229"/>
                      <a:pt x="494" y="229"/>
                    </a:cubicBezTo>
                    <a:cubicBezTo>
                      <a:pt x="498" y="230"/>
                      <a:pt x="502" y="230"/>
                      <a:pt x="506" y="230"/>
                    </a:cubicBezTo>
                    <a:cubicBezTo>
                      <a:pt x="512" y="230"/>
                      <a:pt x="515" y="226"/>
                      <a:pt x="520" y="218"/>
                    </a:cubicBezTo>
                    <a:cubicBezTo>
                      <a:pt x="523" y="213"/>
                      <a:pt x="526" y="208"/>
                      <a:pt x="531" y="204"/>
                    </a:cubicBezTo>
                    <a:cubicBezTo>
                      <a:pt x="537" y="200"/>
                      <a:pt x="544" y="197"/>
                      <a:pt x="551" y="195"/>
                    </a:cubicBezTo>
                    <a:cubicBezTo>
                      <a:pt x="549" y="191"/>
                      <a:pt x="548" y="187"/>
                      <a:pt x="547" y="182"/>
                    </a:cubicBezTo>
                    <a:cubicBezTo>
                      <a:pt x="545" y="172"/>
                      <a:pt x="543" y="162"/>
                      <a:pt x="538" y="157"/>
                    </a:cubicBezTo>
                    <a:cubicBezTo>
                      <a:pt x="537" y="156"/>
                      <a:pt x="537" y="156"/>
                      <a:pt x="536" y="155"/>
                    </a:cubicBezTo>
                    <a:cubicBezTo>
                      <a:pt x="534" y="153"/>
                      <a:pt x="532" y="151"/>
                      <a:pt x="530" y="148"/>
                    </a:cubicBezTo>
                    <a:cubicBezTo>
                      <a:pt x="524" y="142"/>
                      <a:pt x="519" y="135"/>
                      <a:pt x="516" y="128"/>
                    </a:cubicBezTo>
                    <a:cubicBezTo>
                      <a:pt x="514" y="125"/>
                      <a:pt x="513" y="121"/>
                      <a:pt x="512" y="118"/>
                    </a:cubicBezTo>
                    <a:cubicBezTo>
                      <a:pt x="511" y="114"/>
                      <a:pt x="511" y="110"/>
                      <a:pt x="513" y="106"/>
                    </a:cubicBezTo>
                    <a:cubicBezTo>
                      <a:pt x="515" y="102"/>
                      <a:pt x="521" y="85"/>
                      <a:pt x="506" y="70"/>
                    </a:cubicBezTo>
                  </a:path>
                </a:pathLst>
              </a:custGeom>
              <a:grpFill/>
              <a:ln>
                <a:noFill/>
              </a:ln>
              <a:effectLst/>
            </p:spPr>
            <p:txBody>
              <a:bodyPr wrap="none" anchor="ctr"/>
              <a:lstStyle/>
              <a:p>
                <a:endParaRPr lang="en-US">
                  <a:latin typeface="Gudea" panose="02000000000000000000" pitchFamily="50" charset="0"/>
                </a:endParaRPr>
              </a:p>
            </p:txBody>
          </p:sp>
          <p:sp>
            <p:nvSpPr>
              <p:cNvPr id="121" name="Freeform 114">
                <a:extLst>
                  <a:ext uri="{FF2B5EF4-FFF2-40B4-BE49-F238E27FC236}">
                    <a16:creationId xmlns:a16="http://schemas.microsoft.com/office/drawing/2014/main" id="{E464CA11-412B-43C0-B1E1-34E8E97CB53A}"/>
                  </a:ext>
                </a:extLst>
              </p:cNvPr>
              <p:cNvSpPr>
                <a:spLocks noChangeArrowheads="1"/>
              </p:cNvSpPr>
              <p:nvPr/>
            </p:nvSpPr>
            <p:spPr bwMode="auto">
              <a:xfrm>
                <a:off x="6409798" y="2188864"/>
                <a:ext cx="180386" cy="110859"/>
              </a:xfrm>
              <a:custGeom>
                <a:avLst/>
                <a:gdLst>
                  <a:gd name="T0" fmla="*/ 0 w 425"/>
                  <a:gd name="T1" fmla="*/ 112 h 261"/>
                  <a:gd name="T2" fmla="*/ 5 w 425"/>
                  <a:gd name="T3" fmla="*/ 115 h 261"/>
                  <a:gd name="T4" fmla="*/ 6 w 425"/>
                  <a:gd name="T5" fmla="*/ 116 h 261"/>
                  <a:gd name="T6" fmla="*/ 11 w 425"/>
                  <a:gd name="T7" fmla="*/ 115 h 261"/>
                  <a:gd name="T8" fmla="*/ 32 w 425"/>
                  <a:gd name="T9" fmla="*/ 114 h 261"/>
                  <a:gd name="T10" fmla="*/ 56 w 425"/>
                  <a:gd name="T11" fmla="*/ 123 h 261"/>
                  <a:gd name="T12" fmla="*/ 90 w 425"/>
                  <a:gd name="T13" fmla="*/ 138 h 261"/>
                  <a:gd name="T14" fmla="*/ 94 w 425"/>
                  <a:gd name="T15" fmla="*/ 138 h 261"/>
                  <a:gd name="T16" fmla="*/ 102 w 425"/>
                  <a:gd name="T17" fmla="*/ 136 h 261"/>
                  <a:gd name="T18" fmla="*/ 145 w 425"/>
                  <a:gd name="T19" fmla="*/ 168 h 261"/>
                  <a:gd name="T20" fmla="*/ 144 w 425"/>
                  <a:gd name="T21" fmla="*/ 187 h 261"/>
                  <a:gd name="T22" fmla="*/ 142 w 425"/>
                  <a:gd name="T23" fmla="*/ 217 h 261"/>
                  <a:gd name="T24" fmla="*/ 203 w 425"/>
                  <a:gd name="T25" fmla="*/ 252 h 261"/>
                  <a:gd name="T26" fmla="*/ 256 w 425"/>
                  <a:gd name="T27" fmla="*/ 256 h 261"/>
                  <a:gd name="T28" fmla="*/ 289 w 425"/>
                  <a:gd name="T29" fmla="*/ 240 h 261"/>
                  <a:gd name="T30" fmla="*/ 343 w 425"/>
                  <a:gd name="T31" fmla="*/ 222 h 261"/>
                  <a:gd name="T32" fmla="*/ 347 w 425"/>
                  <a:gd name="T33" fmla="*/ 201 h 261"/>
                  <a:gd name="T34" fmla="*/ 348 w 425"/>
                  <a:gd name="T35" fmla="*/ 191 h 261"/>
                  <a:gd name="T36" fmla="*/ 391 w 425"/>
                  <a:gd name="T37" fmla="*/ 150 h 261"/>
                  <a:gd name="T38" fmla="*/ 399 w 425"/>
                  <a:gd name="T39" fmla="*/ 142 h 261"/>
                  <a:gd name="T40" fmla="*/ 417 w 425"/>
                  <a:gd name="T41" fmla="*/ 130 h 261"/>
                  <a:gd name="T42" fmla="*/ 420 w 425"/>
                  <a:gd name="T43" fmla="*/ 129 h 261"/>
                  <a:gd name="T44" fmla="*/ 421 w 425"/>
                  <a:gd name="T45" fmla="*/ 108 h 261"/>
                  <a:gd name="T46" fmla="*/ 424 w 425"/>
                  <a:gd name="T47" fmla="*/ 85 h 261"/>
                  <a:gd name="T48" fmla="*/ 389 w 425"/>
                  <a:gd name="T49" fmla="*/ 62 h 261"/>
                  <a:gd name="T50" fmla="*/ 322 w 425"/>
                  <a:gd name="T51" fmla="*/ 25 h 261"/>
                  <a:gd name="T52" fmla="*/ 300 w 425"/>
                  <a:gd name="T53" fmla="*/ 15 h 261"/>
                  <a:gd name="T54" fmla="*/ 278 w 425"/>
                  <a:gd name="T55" fmla="*/ 8 h 261"/>
                  <a:gd name="T56" fmla="*/ 243 w 425"/>
                  <a:gd name="T57" fmla="*/ 13 h 261"/>
                  <a:gd name="T58" fmla="*/ 202 w 425"/>
                  <a:gd name="T59" fmla="*/ 10 h 261"/>
                  <a:gd name="T60" fmla="*/ 179 w 425"/>
                  <a:gd name="T61" fmla="*/ 8 h 261"/>
                  <a:gd name="T62" fmla="*/ 153 w 425"/>
                  <a:gd name="T63" fmla="*/ 5 h 261"/>
                  <a:gd name="T64" fmla="*/ 104 w 425"/>
                  <a:gd name="T65" fmla="*/ 0 h 261"/>
                  <a:gd name="T66" fmla="*/ 72 w 425"/>
                  <a:gd name="T67" fmla="*/ 7 h 261"/>
                  <a:gd name="T68" fmla="*/ 17 w 425"/>
                  <a:gd name="T69" fmla="*/ 23 h 261"/>
                  <a:gd name="T70" fmla="*/ 5 w 425"/>
                  <a:gd name="T71" fmla="*/ 105 h 261"/>
                  <a:gd name="T72" fmla="*/ 0 w 425"/>
                  <a:gd name="T73" fmla="*/ 11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5" h="261">
                    <a:moveTo>
                      <a:pt x="0" y="112"/>
                    </a:moveTo>
                    <a:cubicBezTo>
                      <a:pt x="1" y="113"/>
                      <a:pt x="3" y="114"/>
                      <a:pt x="5" y="115"/>
                    </a:cubicBezTo>
                    <a:lnTo>
                      <a:pt x="6" y="116"/>
                    </a:lnTo>
                    <a:lnTo>
                      <a:pt x="11" y="115"/>
                    </a:lnTo>
                    <a:cubicBezTo>
                      <a:pt x="18" y="115"/>
                      <a:pt x="25" y="114"/>
                      <a:pt x="32" y="114"/>
                    </a:cubicBezTo>
                    <a:cubicBezTo>
                      <a:pt x="39" y="114"/>
                      <a:pt x="50" y="115"/>
                      <a:pt x="56" y="123"/>
                    </a:cubicBezTo>
                    <a:cubicBezTo>
                      <a:pt x="61" y="130"/>
                      <a:pt x="79" y="138"/>
                      <a:pt x="90" y="138"/>
                    </a:cubicBezTo>
                    <a:cubicBezTo>
                      <a:pt x="92" y="138"/>
                      <a:pt x="94" y="138"/>
                      <a:pt x="94" y="138"/>
                    </a:cubicBezTo>
                    <a:cubicBezTo>
                      <a:pt x="96" y="137"/>
                      <a:pt x="99" y="136"/>
                      <a:pt x="102" y="136"/>
                    </a:cubicBezTo>
                    <a:cubicBezTo>
                      <a:pt x="117" y="136"/>
                      <a:pt x="145" y="152"/>
                      <a:pt x="145" y="168"/>
                    </a:cubicBezTo>
                    <a:cubicBezTo>
                      <a:pt x="145" y="173"/>
                      <a:pt x="144" y="179"/>
                      <a:pt x="144" y="187"/>
                    </a:cubicBezTo>
                    <a:cubicBezTo>
                      <a:pt x="142" y="197"/>
                      <a:pt x="141" y="212"/>
                      <a:pt x="142" y="217"/>
                    </a:cubicBezTo>
                    <a:cubicBezTo>
                      <a:pt x="155" y="219"/>
                      <a:pt x="195" y="232"/>
                      <a:pt x="203" y="252"/>
                    </a:cubicBezTo>
                    <a:cubicBezTo>
                      <a:pt x="231" y="253"/>
                      <a:pt x="249" y="254"/>
                      <a:pt x="256" y="256"/>
                    </a:cubicBezTo>
                    <a:cubicBezTo>
                      <a:pt x="269" y="260"/>
                      <a:pt x="279" y="253"/>
                      <a:pt x="289" y="240"/>
                    </a:cubicBezTo>
                    <a:cubicBezTo>
                      <a:pt x="300" y="227"/>
                      <a:pt x="334" y="222"/>
                      <a:pt x="343" y="222"/>
                    </a:cubicBezTo>
                    <a:cubicBezTo>
                      <a:pt x="345" y="221"/>
                      <a:pt x="346" y="208"/>
                      <a:pt x="347" y="201"/>
                    </a:cubicBezTo>
                    <a:cubicBezTo>
                      <a:pt x="347" y="198"/>
                      <a:pt x="348" y="194"/>
                      <a:pt x="348" y="191"/>
                    </a:cubicBezTo>
                    <a:cubicBezTo>
                      <a:pt x="351" y="177"/>
                      <a:pt x="376" y="155"/>
                      <a:pt x="391" y="150"/>
                    </a:cubicBezTo>
                    <a:cubicBezTo>
                      <a:pt x="395" y="149"/>
                      <a:pt x="397" y="146"/>
                      <a:pt x="399" y="142"/>
                    </a:cubicBezTo>
                    <a:cubicBezTo>
                      <a:pt x="403" y="137"/>
                      <a:pt x="407" y="130"/>
                      <a:pt x="417" y="130"/>
                    </a:cubicBezTo>
                    <a:cubicBezTo>
                      <a:pt x="419" y="130"/>
                      <a:pt x="420" y="129"/>
                      <a:pt x="420" y="129"/>
                    </a:cubicBezTo>
                    <a:cubicBezTo>
                      <a:pt x="422" y="127"/>
                      <a:pt x="423" y="122"/>
                      <a:pt x="421" y="108"/>
                    </a:cubicBezTo>
                    <a:cubicBezTo>
                      <a:pt x="419" y="100"/>
                      <a:pt x="420" y="92"/>
                      <a:pt x="424" y="85"/>
                    </a:cubicBezTo>
                    <a:cubicBezTo>
                      <a:pt x="411" y="77"/>
                      <a:pt x="400" y="70"/>
                      <a:pt x="389" y="62"/>
                    </a:cubicBezTo>
                    <a:cubicBezTo>
                      <a:pt x="368" y="44"/>
                      <a:pt x="336" y="22"/>
                      <a:pt x="322" y="25"/>
                    </a:cubicBezTo>
                    <a:cubicBezTo>
                      <a:pt x="311" y="27"/>
                      <a:pt x="305" y="21"/>
                      <a:pt x="300" y="15"/>
                    </a:cubicBezTo>
                    <a:cubicBezTo>
                      <a:pt x="293" y="7"/>
                      <a:pt x="289" y="4"/>
                      <a:pt x="278" y="8"/>
                    </a:cubicBezTo>
                    <a:cubicBezTo>
                      <a:pt x="269" y="11"/>
                      <a:pt x="258" y="13"/>
                      <a:pt x="243" y="13"/>
                    </a:cubicBezTo>
                    <a:cubicBezTo>
                      <a:pt x="229" y="13"/>
                      <a:pt x="215" y="11"/>
                      <a:pt x="202" y="10"/>
                    </a:cubicBezTo>
                    <a:cubicBezTo>
                      <a:pt x="193" y="9"/>
                      <a:pt x="185" y="8"/>
                      <a:pt x="179" y="8"/>
                    </a:cubicBezTo>
                    <a:cubicBezTo>
                      <a:pt x="173" y="8"/>
                      <a:pt x="164" y="7"/>
                      <a:pt x="153" y="5"/>
                    </a:cubicBezTo>
                    <a:cubicBezTo>
                      <a:pt x="138" y="3"/>
                      <a:pt x="120" y="0"/>
                      <a:pt x="104" y="0"/>
                    </a:cubicBezTo>
                    <a:cubicBezTo>
                      <a:pt x="89" y="0"/>
                      <a:pt x="78" y="3"/>
                      <a:pt x="72" y="7"/>
                    </a:cubicBezTo>
                    <a:cubicBezTo>
                      <a:pt x="61" y="15"/>
                      <a:pt x="43" y="20"/>
                      <a:pt x="17" y="23"/>
                    </a:cubicBezTo>
                    <a:cubicBezTo>
                      <a:pt x="29" y="52"/>
                      <a:pt x="24" y="84"/>
                      <a:pt x="5" y="105"/>
                    </a:cubicBezTo>
                    <a:cubicBezTo>
                      <a:pt x="0" y="110"/>
                      <a:pt x="0" y="112"/>
                      <a:pt x="0" y="112"/>
                    </a:cubicBezTo>
                  </a:path>
                </a:pathLst>
              </a:custGeom>
              <a:grpFill/>
              <a:ln>
                <a:noFill/>
              </a:ln>
              <a:effectLst/>
            </p:spPr>
            <p:txBody>
              <a:bodyPr wrap="none" anchor="ctr"/>
              <a:lstStyle/>
              <a:p>
                <a:endParaRPr lang="en-US">
                  <a:latin typeface="Gudea" panose="02000000000000000000" pitchFamily="50" charset="0"/>
                </a:endParaRPr>
              </a:p>
            </p:txBody>
          </p:sp>
          <p:sp>
            <p:nvSpPr>
              <p:cNvPr id="122" name="Freeform 115">
                <a:extLst>
                  <a:ext uri="{FF2B5EF4-FFF2-40B4-BE49-F238E27FC236}">
                    <a16:creationId xmlns:a16="http://schemas.microsoft.com/office/drawing/2014/main" id="{BDA0755E-336E-4008-9120-FBB886713BEB}"/>
                  </a:ext>
                </a:extLst>
              </p:cNvPr>
              <p:cNvSpPr>
                <a:spLocks noChangeArrowheads="1"/>
              </p:cNvSpPr>
              <p:nvPr/>
            </p:nvSpPr>
            <p:spPr bwMode="auto">
              <a:xfrm>
                <a:off x="6407917" y="2241475"/>
                <a:ext cx="3758" cy="1879"/>
              </a:xfrm>
              <a:custGeom>
                <a:avLst/>
                <a:gdLst>
                  <a:gd name="T0" fmla="*/ 7 w 8"/>
                  <a:gd name="T1" fmla="*/ 4 h 5"/>
                  <a:gd name="T2" fmla="*/ 7 w 8"/>
                  <a:gd name="T3" fmla="*/ 4 h 5"/>
                  <a:gd name="T4" fmla="*/ 0 w 8"/>
                  <a:gd name="T5" fmla="*/ 0 h 5"/>
                  <a:gd name="T6" fmla="*/ 4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lnTo>
                      <a:pt x="7" y="4"/>
                    </a:lnTo>
                    <a:lnTo>
                      <a:pt x="0" y="0"/>
                    </a:lnTo>
                    <a:cubicBezTo>
                      <a:pt x="2" y="1"/>
                      <a:pt x="3" y="2"/>
                      <a:pt x="4" y="3"/>
                    </a:cubicBezTo>
                    <a:lnTo>
                      <a:pt x="7" y="4"/>
                    </a:lnTo>
                  </a:path>
                </a:pathLst>
              </a:custGeom>
              <a:grpFill/>
              <a:ln>
                <a:noFill/>
              </a:ln>
              <a:effectLst/>
            </p:spPr>
            <p:txBody>
              <a:bodyPr wrap="none" anchor="ctr"/>
              <a:lstStyle/>
              <a:p>
                <a:endParaRPr lang="en-US">
                  <a:latin typeface="Gudea" panose="02000000000000000000" pitchFamily="50" charset="0"/>
                </a:endParaRPr>
              </a:p>
            </p:txBody>
          </p:sp>
          <p:sp>
            <p:nvSpPr>
              <p:cNvPr id="123" name="Freeform 116">
                <a:extLst>
                  <a:ext uri="{FF2B5EF4-FFF2-40B4-BE49-F238E27FC236}">
                    <a16:creationId xmlns:a16="http://schemas.microsoft.com/office/drawing/2014/main" id="{085334D6-D34D-4C14-9DAC-4A5E0AB52CFE}"/>
                  </a:ext>
                </a:extLst>
              </p:cNvPr>
              <p:cNvSpPr>
                <a:spLocks noChangeArrowheads="1"/>
              </p:cNvSpPr>
              <p:nvPr/>
            </p:nvSpPr>
            <p:spPr bwMode="auto">
              <a:xfrm>
                <a:off x="5943799" y="2575936"/>
                <a:ext cx="139048" cy="73281"/>
              </a:xfrm>
              <a:custGeom>
                <a:avLst/>
                <a:gdLst>
                  <a:gd name="T0" fmla="*/ 102 w 326"/>
                  <a:gd name="T1" fmla="*/ 13 h 172"/>
                  <a:gd name="T2" fmla="*/ 100 w 326"/>
                  <a:gd name="T3" fmla="*/ 17 h 172"/>
                  <a:gd name="T4" fmla="*/ 96 w 326"/>
                  <a:gd name="T5" fmla="*/ 21 h 172"/>
                  <a:gd name="T6" fmla="*/ 88 w 326"/>
                  <a:gd name="T7" fmla="*/ 23 h 172"/>
                  <a:gd name="T8" fmla="*/ 79 w 326"/>
                  <a:gd name="T9" fmla="*/ 25 h 172"/>
                  <a:gd name="T10" fmla="*/ 34 w 326"/>
                  <a:gd name="T11" fmla="*/ 76 h 172"/>
                  <a:gd name="T12" fmla="*/ 1 w 326"/>
                  <a:gd name="T13" fmla="*/ 137 h 172"/>
                  <a:gd name="T14" fmla="*/ 30 w 326"/>
                  <a:gd name="T15" fmla="*/ 119 h 172"/>
                  <a:gd name="T16" fmla="*/ 56 w 326"/>
                  <a:gd name="T17" fmla="*/ 150 h 172"/>
                  <a:gd name="T18" fmla="*/ 60 w 326"/>
                  <a:gd name="T19" fmla="*/ 155 h 172"/>
                  <a:gd name="T20" fmla="*/ 64 w 326"/>
                  <a:gd name="T21" fmla="*/ 162 h 172"/>
                  <a:gd name="T22" fmla="*/ 65 w 326"/>
                  <a:gd name="T23" fmla="*/ 169 h 172"/>
                  <a:gd name="T24" fmla="*/ 90 w 326"/>
                  <a:gd name="T25" fmla="*/ 169 h 172"/>
                  <a:gd name="T26" fmla="*/ 99 w 326"/>
                  <a:gd name="T27" fmla="*/ 168 h 172"/>
                  <a:gd name="T28" fmla="*/ 107 w 326"/>
                  <a:gd name="T29" fmla="*/ 168 h 172"/>
                  <a:gd name="T30" fmla="*/ 115 w 326"/>
                  <a:gd name="T31" fmla="*/ 167 h 172"/>
                  <a:gd name="T32" fmla="*/ 122 w 326"/>
                  <a:gd name="T33" fmla="*/ 167 h 172"/>
                  <a:gd name="T34" fmla="*/ 158 w 326"/>
                  <a:gd name="T35" fmla="*/ 114 h 172"/>
                  <a:gd name="T36" fmla="*/ 162 w 326"/>
                  <a:gd name="T37" fmla="*/ 113 h 172"/>
                  <a:gd name="T38" fmla="*/ 184 w 326"/>
                  <a:gd name="T39" fmla="*/ 136 h 172"/>
                  <a:gd name="T40" fmla="*/ 208 w 326"/>
                  <a:gd name="T41" fmla="*/ 166 h 172"/>
                  <a:gd name="T42" fmla="*/ 218 w 326"/>
                  <a:gd name="T43" fmla="*/ 144 h 172"/>
                  <a:gd name="T44" fmla="*/ 270 w 326"/>
                  <a:gd name="T45" fmla="*/ 124 h 172"/>
                  <a:gd name="T46" fmla="*/ 296 w 326"/>
                  <a:gd name="T47" fmla="*/ 102 h 172"/>
                  <a:gd name="T48" fmla="*/ 310 w 326"/>
                  <a:gd name="T49" fmla="*/ 104 h 172"/>
                  <a:gd name="T50" fmla="*/ 316 w 326"/>
                  <a:gd name="T51" fmla="*/ 89 h 172"/>
                  <a:gd name="T52" fmla="*/ 300 w 326"/>
                  <a:gd name="T53" fmla="*/ 79 h 172"/>
                  <a:gd name="T54" fmla="*/ 266 w 326"/>
                  <a:gd name="T55" fmla="*/ 71 h 172"/>
                  <a:gd name="T56" fmla="*/ 253 w 326"/>
                  <a:gd name="T57" fmla="*/ 48 h 172"/>
                  <a:gd name="T58" fmla="*/ 247 w 326"/>
                  <a:gd name="T59" fmla="*/ 21 h 172"/>
                  <a:gd name="T60" fmla="*/ 235 w 326"/>
                  <a:gd name="T61" fmla="*/ 16 h 172"/>
                  <a:gd name="T62" fmla="*/ 224 w 326"/>
                  <a:gd name="T63" fmla="*/ 11 h 172"/>
                  <a:gd name="T64" fmla="*/ 213 w 326"/>
                  <a:gd name="T65" fmla="*/ 7 h 172"/>
                  <a:gd name="T66" fmla="*/ 157 w 326"/>
                  <a:gd name="T67" fmla="*/ 12 h 172"/>
                  <a:gd name="T68" fmla="*/ 143 w 326"/>
                  <a:gd name="T69" fmla="*/ 13 h 172"/>
                  <a:gd name="T70" fmla="*/ 125 w 326"/>
                  <a:gd name="T71" fmla="*/ 14 h 172"/>
                  <a:gd name="T72" fmla="*/ 104 w 326"/>
                  <a:gd name="T73"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6" h="172">
                    <a:moveTo>
                      <a:pt x="102" y="12"/>
                    </a:moveTo>
                    <a:lnTo>
                      <a:pt x="102" y="13"/>
                    </a:lnTo>
                    <a:cubicBezTo>
                      <a:pt x="102" y="14"/>
                      <a:pt x="101" y="16"/>
                      <a:pt x="100" y="17"/>
                    </a:cubicBezTo>
                    <a:lnTo>
                      <a:pt x="100" y="17"/>
                    </a:lnTo>
                    <a:cubicBezTo>
                      <a:pt x="99" y="18"/>
                      <a:pt x="98" y="19"/>
                      <a:pt x="97" y="20"/>
                    </a:cubicBezTo>
                    <a:cubicBezTo>
                      <a:pt x="96" y="21"/>
                      <a:pt x="96" y="21"/>
                      <a:pt x="96" y="21"/>
                    </a:cubicBezTo>
                    <a:cubicBezTo>
                      <a:pt x="95" y="21"/>
                      <a:pt x="94" y="22"/>
                      <a:pt x="93" y="22"/>
                    </a:cubicBezTo>
                    <a:cubicBezTo>
                      <a:pt x="91" y="23"/>
                      <a:pt x="90" y="23"/>
                      <a:pt x="88" y="23"/>
                    </a:cubicBezTo>
                    <a:cubicBezTo>
                      <a:pt x="87" y="23"/>
                      <a:pt x="85" y="23"/>
                      <a:pt x="83" y="24"/>
                    </a:cubicBezTo>
                    <a:cubicBezTo>
                      <a:pt x="82" y="24"/>
                      <a:pt x="80" y="25"/>
                      <a:pt x="79" y="25"/>
                    </a:cubicBezTo>
                    <a:cubicBezTo>
                      <a:pt x="68" y="29"/>
                      <a:pt x="57" y="40"/>
                      <a:pt x="55" y="51"/>
                    </a:cubicBezTo>
                    <a:cubicBezTo>
                      <a:pt x="53" y="60"/>
                      <a:pt x="44" y="68"/>
                      <a:pt x="34" y="76"/>
                    </a:cubicBezTo>
                    <a:cubicBezTo>
                      <a:pt x="23" y="86"/>
                      <a:pt x="11" y="97"/>
                      <a:pt x="6" y="112"/>
                    </a:cubicBezTo>
                    <a:cubicBezTo>
                      <a:pt x="1" y="126"/>
                      <a:pt x="0" y="133"/>
                      <a:pt x="1" y="137"/>
                    </a:cubicBezTo>
                    <a:cubicBezTo>
                      <a:pt x="2" y="136"/>
                      <a:pt x="3" y="135"/>
                      <a:pt x="6" y="132"/>
                    </a:cubicBezTo>
                    <a:cubicBezTo>
                      <a:pt x="13" y="123"/>
                      <a:pt x="21" y="119"/>
                      <a:pt x="30" y="119"/>
                    </a:cubicBezTo>
                    <a:cubicBezTo>
                      <a:pt x="41" y="119"/>
                      <a:pt x="50" y="127"/>
                      <a:pt x="50" y="139"/>
                    </a:cubicBezTo>
                    <a:cubicBezTo>
                      <a:pt x="50" y="143"/>
                      <a:pt x="52" y="146"/>
                      <a:pt x="56" y="150"/>
                    </a:cubicBezTo>
                    <a:cubicBezTo>
                      <a:pt x="57" y="151"/>
                      <a:pt x="58" y="152"/>
                      <a:pt x="59" y="154"/>
                    </a:cubicBezTo>
                    <a:cubicBezTo>
                      <a:pt x="60" y="154"/>
                      <a:pt x="60" y="155"/>
                      <a:pt x="60" y="155"/>
                    </a:cubicBezTo>
                    <a:cubicBezTo>
                      <a:pt x="61" y="157"/>
                      <a:pt x="62" y="158"/>
                      <a:pt x="63" y="159"/>
                    </a:cubicBezTo>
                    <a:cubicBezTo>
                      <a:pt x="63" y="160"/>
                      <a:pt x="63" y="161"/>
                      <a:pt x="64" y="162"/>
                    </a:cubicBezTo>
                    <a:cubicBezTo>
                      <a:pt x="64" y="163"/>
                      <a:pt x="64" y="165"/>
                      <a:pt x="65" y="167"/>
                    </a:cubicBezTo>
                    <a:cubicBezTo>
                      <a:pt x="65" y="167"/>
                      <a:pt x="65" y="168"/>
                      <a:pt x="65" y="169"/>
                    </a:cubicBezTo>
                    <a:cubicBezTo>
                      <a:pt x="65" y="170"/>
                      <a:pt x="64" y="171"/>
                      <a:pt x="64" y="171"/>
                    </a:cubicBezTo>
                    <a:cubicBezTo>
                      <a:pt x="71" y="170"/>
                      <a:pt x="80" y="170"/>
                      <a:pt x="90" y="169"/>
                    </a:cubicBezTo>
                    <a:lnTo>
                      <a:pt x="90" y="169"/>
                    </a:lnTo>
                    <a:cubicBezTo>
                      <a:pt x="93" y="169"/>
                      <a:pt x="96" y="168"/>
                      <a:pt x="99" y="168"/>
                    </a:cubicBezTo>
                    <a:cubicBezTo>
                      <a:pt x="100" y="168"/>
                      <a:pt x="100" y="168"/>
                      <a:pt x="101" y="168"/>
                    </a:cubicBezTo>
                    <a:cubicBezTo>
                      <a:pt x="103" y="168"/>
                      <a:pt x="105" y="168"/>
                      <a:pt x="107" y="168"/>
                    </a:cubicBezTo>
                    <a:cubicBezTo>
                      <a:pt x="108" y="168"/>
                      <a:pt x="109" y="168"/>
                      <a:pt x="110" y="168"/>
                    </a:cubicBezTo>
                    <a:cubicBezTo>
                      <a:pt x="112" y="167"/>
                      <a:pt x="113" y="167"/>
                      <a:pt x="115" y="167"/>
                    </a:cubicBezTo>
                    <a:cubicBezTo>
                      <a:pt x="116" y="167"/>
                      <a:pt x="117" y="167"/>
                      <a:pt x="117" y="167"/>
                    </a:cubicBezTo>
                    <a:cubicBezTo>
                      <a:pt x="119" y="167"/>
                      <a:pt x="121" y="167"/>
                      <a:pt x="122" y="167"/>
                    </a:cubicBezTo>
                    <a:cubicBezTo>
                      <a:pt x="129" y="167"/>
                      <a:pt x="141" y="143"/>
                      <a:pt x="146" y="133"/>
                    </a:cubicBezTo>
                    <a:cubicBezTo>
                      <a:pt x="151" y="122"/>
                      <a:pt x="154" y="116"/>
                      <a:pt x="158" y="114"/>
                    </a:cubicBezTo>
                    <a:lnTo>
                      <a:pt x="159" y="113"/>
                    </a:lnTo>
                    <a:lnTo>
                      <a:pt x="162" y="113"/>
                    </a:lnTo>
                    <a:cubicBezTo>
                      <a:pt x="164" y="113"/>
                      <a:pt x="165" y="113"/>
                      <a:pt x="167" y="114"/>
                    </a:cubicBezTo>
                    <a:cubicBezTo>
                      <a:pt x="172" y="117"/>
                      <a:pt x="176" y="124"/>
                      <a:pt x="184" y="136"/>
                    </a:cubicBezTo>
                    <a:cubicBezTo>
                      <a:pt x="190" y="144"/>
                      <a:pt x="196" y="153"/>
                      <a:pt x="202" y="160"/>
                    </a:cubicBezTo>
                    <a:cubicBezTo>
                      <a:pt x="204" y="163"/>
                      <a:pt x="206" y="165"/>
                      <a:pt x="208" y="166"/>
                    </a:cubicBezTo>
                    <a:cubicBezTo>
                      <a:pt x="211" y="169"/>
                      <a:pt x="213" y="169"/>
                      <a:pt x="213" y="169"/>
                    </a:cubicBezTo>
                    <a:cubicBezTo>
                      <a:pt x="214" y="169"/>
                      <a:pt x="218" y="163"/>
                      <a:pt x="218" y="144"/>
                    </a:cubicBezTo>
                    <a:cubicBezTo>
                      <a:pt x="218" y="126"/>
                      <a:pt x="238" y="119"/>
                      <a:pt x="252" y="122"/>
                    </a:cubicBezTo>
                    <a:cubicBezTo>
                      <a:pt x="256" y="123"/>
                      <a:pt x="264" y="124"/>
                      <a:pt x="270" y="124"/>
                    </a:cubicBezTo>
                    <a:cubicBezTo>
                      <a:pt x="281" y="124"/>
                      <a:pt x="281" y="121"/>
                      <a:pt x="281" y="119"/>
                    </a:cubicBezTo>
                    <a:cubicBezTo>
                      <a:pt x="281" y="108"/>
                      <a:pt x="287" y="102"/>
                      <a:pt x="296" y="102"/>
                    </a:cubicBezTo>
                    <a:cubicBezTo>
                      <a:pt x="299" y="102"/>
                      <a:pt x="301" y="103"/>
                      <a:pt x="304" y="103"/>
                    </a:cubicBezTo>
                    <a:cubicBezTo>
                      <a:pt x="306" y="104"/>
                      <a:pt x="308" y="104"/>
                      <a:pt x="310" y="104"/>
                    </a:cubicBezTo>
                    <a:cubicBezTo>
                      <a:pt x="311" y="104"/>
                      <a:pt x="314" y="97"/>
                      <a:pt x="315" y="91"/>
                    </a:cubicBezTo>
                    <a:lnTo>
                      <a:pt x="316" y="89"/>
                    </a:lnTo>
                    <a:lnTo>
                      <a:pt x="325" y="80"/>
                    </a:lnTo>
                    <a:cubicBezTo>
                      <a:pt x="315" y="76"/>
                      <a:pt x="307" y="76"/>
                      <a:pt x="300" y="79"/>
                    </a:cubicBezTo>
                    <a:cubicBezTo>
                      <a:pt x="298" y="80"/>
                      <a:pt x="294" y="80"/>
                      <a:pt x="291" y="80"/>
                    </a:cubicBezTo>
                    <a:cubicBezTo>
                      <a:pt x="281" y="80"/>
                      <a:pt x="271" y="74"/>
                      <a:pt x="266" y="71"/>
                    </a:cubicBezTo>
                    <a:cubicBezTo>
                      <a:pt x="263" y="68"/>
                      <a:pt x="253" y="60"/>
                      <a:pt x="253" y="53"/>
                    </a:cubicBezTo>
                    <a:cubicBezTo>
                      <a:pt x="253" y="52"/>
                      <a:pt x="253" y="50"/>
                      <a:pt x="253" y="48"/>
                    </a:cubicBezTo>
                    <a:cubicBezTo>
                      <a:pt x="252" y="41"/>
                      <a:pt x="251" y="32"/>
                      <a:pt x="252" y="24"/>
                    </a:cubicBezTo>
                    <a:cubicBezTo>
                      <a:pt x="251" y="23"/>
                      <a:pt x="248" y="21"/>
                      <a:pt x="247" y="21"/>
                    </a:cubicBezTo>
                    <a:cubicBezTo>
                      <a:pt x="245" y="20"/>
                      <a:pt x="244" y="20"/>
                      <a:pt x="242" y="19"/>
                    </a:cubicBezTo>
                    <a:cubicBezTo>
                      <a:pt x="240" y="18"/>
                      <a:pt x="237" y="17"/>
                      <a:pt x="235" y="16"/>
                    </a:cubicBezTo>
                    <a:cubicBezTo>
                      <a:pt x="234" y="15"/>
                      <a:pt x="232" y="15"/>
                      <a:pt x="231" y="14"/>
                    </a:cubicBezTo>
                    <a:cubicBezTo>
                      <a:pt x="229" y="13"/>
                      <a:pt x="226" y="12"/>
                      <a:pt x="224" y="11"/>
                    </a:cubicBezTo>
                    <a:cubicBezTo>
                      <a:pt x="223" y="11"/>
                      <a:pt x="222" y="10"/>
                      <a:pt x="222" y="10"/>
                    </a:cubicBezTo>
                    <a:cubicBezTo>
                      <a:pt x="219" y="9"/>
                      <a:pt x="216" y="8"/>
                      <a:pt x="213" y="7"/>
                    </a:cubicBezTo>
                    <a:cubicBezTo>
                      <a:pt x="190" y="0"/>
                      <a:pt x="183" y="1"/>
                      <a:pt x="166" y="9"/>
                    </a:cubicBezTo>
                    <a:cubicBezTo>
                      <a:pt x="163" y="10"/>
                      <a:pt x="160" y="11"/>
                      <a:pt x="157" y="12"/>
                    </a:cubicBezTo>
                    <a:cubicBezTo>
                      <a:pt x="156" y="12"/>
                      <a:pt x="156" y="12"/>
                      <a:pt x="156" y="12"/>
                    </a:cubicBezTo>
                    <a:cubicBezTo>
                      <a:pt x="152" y="13"/>
                      <a:pt x="148" y="13"/>
                      <a:pt x="143" y="13"/>
                    </a:cubicBezTo>
                    <a:cubicBezTo>
                      <a:pt x="143" y="13"/>
                      <a:pt x="143" y="13"/>
                      <a:pt x="142" y="13"/>
                    </a:cubicBezTo>
                    <a:cubicBezTo>
                      <a:pt x="137" y="14"/>
                      <a:pt x="131" y="14"/>
                      <a:pt x="125" y="14"/>
                    </a:cubicBezTo>
                    <a:lnTo>
                      <a:pt x="124" y="14"/>
                    </a:lnTo>
                    <a:cubicBezTo>
                      <a:pt x="118" y="13"/>
                      <a:pt x="111" y="13"/>
                      <a:pt x="104" y="12"/>
                    </a:cubicBezTo>
                    <a:cubicBezTo>
                      <a:pt x="103" y="12"/>
                      <a:pt x="103" y="12"/>
                      <a:pt x="102" y="12"/>
                    </a:cubicBezTo>
                  </a:path>
                </a:pathLst>
              </a:custGeom>
              <a:grpFill/>
              <a:ln>
                <a:noFill/>
              </a:ln>
              <a:effectLst/>
            </p:spPr>
            <p:txBody>
              <a:bodyPr wrap="none" anchor="ctr"/>
              <a:lstStyle/>
              <a:p>
                <a:endParaRPr lang="en-US">
                  <a:latin typeface="Gudea" panose="02000000000000000000" pitchFamily="50" charset="0"/>
                </a:endParaRPr>
              </a:p>
            </p:txBody>
          </p:sp>
          <p:sp>
            <p:nvSpPr>
              <p:cNvPr id="124" name="Freeform 117">
                <a:extLst>
                  <a:ext uri="{FF2B5EF4-FFF2-40B4-BE49-F238E27FC236}">
                    <a16:creationId xmlns:a16="http://schemas.microsoft.com/office/drawing/2014/main" id="{AFC9E3BC-BAF6-4DBE-B03D-86C8A5C76CF0}"/>
                  </a:ext>
                </a:extLst>
              </p:cNvPr>
              <p:cNvSpPr>
                <a:spLocks noChangeArrowheads="1"/>
              </p:cNvSpPr>
              <p:nvPr/>
            </p:nvSpPr>
            <p:spPr bwMode="auto">
              <a:xfrm>
                <a:off x="5940040" y="2265902"/>
                <a:ext cx="285613" cy="321309"/>
              </a:xfrm>
              <a:custGeom>
                <a:avLst/>
                <a:gdLst>
                  <a:gd name="T0" fmla="*/ 121 w 670"/>
                  <a:gd name="T1" fmla="*/ 689 h 752"/>
                  <a:gd name="T2" fmla="*/ 116 w 670"/>
                  <a:gd name="T3" fmla="*/ 729 h 752"/>
                  <a:gd name="T4" fmla="*/ 227 w 670"/>
                  <a:gd name="T5" fmla="*/ 724 h 752"/>
                  <a:gd name="T6" fmla="*/ 279 w 670"/>
                  <a:gd name="T7" fmla="*/ 734 h 752"/>
                  <a:gd name="T8" fmla="*/ 316 w 670"/>
                  <a:gd name="T9" fmla="*/ 749 h 752"/>
                  <a:gd name="T10" fmla="*/ 407 w 670"/>
                  <a:gd name="T11" fmla="*/ 738 h 752"/>
                  <a:gd name="T12" fmla="*/ 510 w 670"/>
                  <a:gd name="T13" fmla="*/ 727 h 752"/>
                  <a:gd name="T14" fmla="*/ 533 w 670"/>
                  <a:gd name="T15" fmla="*/ 662 h 752"/>
                  <a:gd name="T16" fmla="*/ 586 w 670"/>
                  <a:gd name="T17" fmla="*/ 625 h 752"/>
                  <a:gd name="T18" fmla="*/ 488 w 670"/>
                  <a:gd name="T19" fmla="*/ 525 h 752"/>
                  <a:gd name="T20" fmla="*/ 466 w 670"/>
                  <a:gd name="T21" fmla="*/ 464 h 752"/>
                  <a:gd name="T22" fmla="*/ 557 w 670"/>
                  <a:gd name="T23" fmla="*/ 424 h 752"/>
                  <a:gd name="T24" fmla="*/ 619 w 670"/>
                  <a:gd name="T25" fmla="*/ 396 h 752"/>
                  <a:gd name="T26" fmla="*/ 659 w 670"/>
                  <a:gd name="T27" fmla="*/ 395 h 752"/>
                  <a:gd name="T28" fmla="*/ 635 w 670"/>
                  <a:gd name="T29" fmla="*/ 270 h 752"/>
                  <a:gd name="T30" fmla="*/ 603 w 670"/>
                  <a:gd name="T31" fmla="*/ 208 h 752"/>
                  <a:gd name="T32" fmla="*/ 610 w 670"/>
                  <a:gd name="T33" fmla="*/ 101 h 752"/>
                  <a:gd name="T34" fmla="*/ 550 w 670"/>
                  <a:gd name="T35" fmla="*/ 64 h 752"/>
                  <a:gd name="T36" fmla="*/ 565 w 670"/>
                  <a:gd name="T37" fmla="*/ 23 h 752"/>
                  <a:gd name="T38" fmla="*/ 502 w 670"/>
                  <a:gd name="T39" fmla="*/ 44 h 752"/>
                  <a:gd name="T40" fmla="*/ 371 w 670"/>
                  <a:gd name="T41" fmla="*/ 84 h 752"/>
                  <a:gd name="T42" fmla="*/ 381 w 670"/>
                  <a:gd name="T43" fmla="*/ 44 h 752"/>
                  <a:gd name="T44" fmla="*/ 297 w 670"/>
                  <a:gd name="T45" fmla="*/ 40 h 752"/>
                  <a:gd name="T46" fmla="*/ 284 w 670"/>
                  <a:gd name="T47" fmla="*/ 7 h 752"/>
                  <a:gd name="T48" fmla="*/ 272 w 670"/>
                  <a:gd name="T49" fmla="*/ 8 h 752"/>
                  <a:gd name="T50" fmla="*/ 266 w 670"/>
                  <a:gd name="T51" fmla="*/ 7 h 752"/>
                  <a:gd name="T52" fmla="*/ 252 w 670"/>
                  <a:gd name="T53" fmla="*/ 4 h 752"/>
                  <a:gd name="T54" fmla="*/ 225 w 670"/>
                  <a:gd name="T55" fmla="*/ 1 h 752"/>
                  <a:gd name="T56" fmla="*/ 212 w 670"/>
                  <a:gd name="T57" fmla="*/ 33 h 752"/>
                  <a:gd name="T58" fmla="*/ 235 w 670"/>
                  <a:gd name="T59" fmla="*/ 111 h 752"/>
                  <a:gd name="T60" fmla="*/ 184 w 670"/>
                  <a:gd name="T61" fmla="*/ 139 h 752"/>
                  <a:gd name="T62" fmla="*/ 86 w 670"/>
                  <a:gd name="T63" fmla="*/ 127 h 752"/>
                  <a:gd name="T64" fmla="*/ 53 w 670"/>
                  <a:gd name="T65" fmla="*/ 227 h 752"/>
                  <a:gd name="T66" fmla="*/ 72 w 670"/>
                  <a:gd name="T67" fmla="*/ 275 h 752"/>
                  <a:gd name="T68" fmla="*/ 10 w 670"/>
                  <a:gd name="T69" fmla="*/ 323 h 752"/>
                  <a:gd name="T70" fmla="*/ 3 w 670"/>
                  <a:gd name="T71" fmla="*/ 397 h 752"/>
                  <a:gd name="T72" fmla="*/ 11 w 670"/>
                  <a:gd name="T73" fmla="*/ 436 h 752"/>
                  <a:gd name="T74" fmla="*/ 5 w 670"/>
                  <a:gd name="T75" fmla="*/ 488 h 752"/>
                  <a:gd name="T76" fmla="*/ 45 w 670"/>
                  <a:gd name="T77" fmla="*/ 559 h 752"/>
                  <a:gd name="T78" fmla="*/ 54 w 670"/>
                  <a:gd name="T79" fmla="*/ 568 h 752"/>
                  <a:gd name="T80" fmla="*/ 120 w 670"/>
                  <a:gd name="T81" fmla="*/ 590 h 752"/>
                  <a:gd name="T82" fmla="*/ 140 w 670"/>
                  <a:gd name="T83" fmla="*/ 594 h 752"/>
                  <a:gd name="T84" fmla="*/ 156 w 670"/>
                  <a:gd name="T85" fmla="*/ 6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 h="752">
                    <a:moveTo>
                      <a:pt x="149" y="630"/>
                    </a:moveTo>
                    <a:cubicBezTo>
                      <a:pt x="131" y="646"/>
                      <a:pt x="126" y="664"/>
                      <a:pt x="122" y="684"/>
                    </a:cubicBezTo>
                    <a:lnTo>
                      <a:pt x="121" y="689"/>
                    </a:lnTo>
                    <a:cubicBezTo>
                      <a:pt x="119" y="695"/>
                      <a:pt x="119" y="703"/>
                      <a:pt x="118" y="711"/>
                    </a:cubicBezTo>
                    <a:cubicBezTo>
                      <a:pt x="117" y="717"/>
                      <a:pt x="117" y="723"/>
                      <a:pt x="116" y="728"/>
                    </a:cubicBezTo>
                    <a:lnTo>
                      <a:pt x="116" y="729"/>
                    </a:lnTo>
                    <a:cubicBezTo>
                      <a:pt x="126" y="729"/>
                      <a:pt x="135" y="730"/>
                      <a:pt x="143" y="730"/>
                    </a:cubicBezTo>
                    <a:cubicBezTo>
                      <a:pt x="161" y="730"/>
                      <a:pt x="168" y="728"/>
                      <a:pt x="170" y="726"/>
                    </a:cubicBezTo>
                    <a:cubicBezTo>
                      <a:pt x="190" y="717"/>
                      <a:pt x="200" y="716"/>
                      <a:pt x="227" y="724"/>
                    </a:cubicBezTo>
                    <a:cubicBezTo>
                      <a:pt x="237" y="727"/>
                      <a:pt x="250" y="732"/>
                      <a:pt x="266" y="741"/>
                    </a:cubicBezTo>
                    <a:cubicBezTo>
                      <a:pt x="269" y="736"/>
                      <a:pt x="273" y="735"/>
                      <a:pt x="277" y="734"/>
                    </a:cubicBezTo>
                    <a:lnTo>
                      <a:pt x="279" y="734"/>
                    </a:lnTo>
                    <a:cubicBezTo>
                      <a:pt x="287" y="734"/>
                      <a:pt x="294" y="739"/>
                      <a:pt x="301" y="744"/>
                    </a:cubicBezTo>
                    <a:cubicBezTo>
                      <a:pt x="306" y="748"/>
                      <a:pt x="311" y="751"/>
                      <a:pt x="314" y="751"/>
                    </a:cubicBezTo>
                    <a:cubicBezTo>
                      <a:pt x="314" y="751"/>
                      <a:pt x="315" y="751"/>
                      <a:pt x="316" y="749"/>
                    </a:cubicBezTo>
                    <a:cubicBezTo>
                      <a:pt x="322" y="739"/>
                      <a:pt x="333" y="734"/>
                      <a:pt x="346" y="734"/>
                    </a:cubicBezTo>
                    <a:cubicBezTo>
                      <a:pt x="354" y="734"/>
                      <a:pt x="363" y="736"/>
                      <a:pt x="370" y="740"/>
                    </a:cubicBezTo>
                    <a:cubicBezTo>
                      <a:pt x="383" y="747"/>
                      <a:pt x="398" y="747"/>
                      <a:pt x="407" y="738"/>
                    </a:cubicBezTo>
                    <a:cubicBezTo>
                      <a:pt x="419" y="726"/>
                      <a:pt x="455" y="719"/>
                      <a:pt x="475" y="719"/>
                    </a:cubicBezTo>
                    <a:cubicBezTo>
                      <a:pt x="482" y="719"/>
                      <a:pt x="487" y="720"/>
                      <a:pt x="490" y="721"/>
                    </a:cubicBezTo>
                    <a:cubicBezTo>
                      <a:pt x="496" y="724"/>
                      <a:pt x="504" y="727"/>
                      <a:pt x="510" y="727"/>
                    </a:cubicBezTo>
                    <a:cubicBezTo>
                      <a:pt x="513" y="727"/>
                      <a:pt x="514" y="726"/>
                      <a:pt x="514" y="726"/>
                    </a:cubicBezTo>
                    <a:cubicBezTo>
                      <a:pt x="515" y="725"/>
                      <a:pt x="517" y="720"/>
                      <a:pt x="513" y="706"/>
                    </a:cubicBezTo>
                    <a:cubicBezTo>
                      <a:pt x="504" y="675"/>
                      <a:pt x="521" y="667"/>
                      <a:pt x="533" y="662"/>
                    </a:cubicBezTo>
                    <a:cubicBezTo>
                      <a:pt x="538" y="660"/>
                      <a:pt x="542" y="658"/>
                      <a:pt x="543" y="655"/>
                    </a:cubicBezTo>
                    <a:cubicBezTo>
                      <a:pt x="547" y="646"/>
                      <a:pt x="559" y="640"/>
                      <a:pt x="571" y="634"/>
                    </a:cubicBezTo>
                    <a:cubicBezTo>
                      <a:pt x="576" y="632"/>
                      <a:pt x="585" y="628"/>
                      <a:pt x="586" y="625"/>
                    </a:cubicBezTo>
                    <a:cubicBezTo>
                      <a:pt x="581" y="618"/>
                      <a:pt x="542" y="592"/>
                      <a:pt x="523" y="579"/>
                    </a:cubicBezTo>
                    <a:cubicBezTo>
                      <a:pt x="517" y="575"/>
                      <a:pt x="512" y="572"/>
                      <a:pt x="508" y="569"/>
                    </a:cubicBezTo>
                    <a:cubicBezTo>
                      <a:pt x="496" y="560"/>
                      <a:pt x="492" y="542"/>
                      <a:pt x="488" y="525"/>
                    </a:cubicBezTo>
                    <a:cubicBezTo>
                      <a:pt x="486" y="516"/>
                      <a:pt x="484" y="508"/>
                      <a:pt x="481" y="503"/>
                    </a:cubicBezTo>
                    <a:cubicBezTo>
                      <a:pt x="480" y="500"/>
                      <a:pt x="478" y="497"/>
                      <a:pt x="476" y="494"/>
                    </a:cubicBezTo>
                    <a:cubicBezTo>
                      <a:pt x="469" y="484"/>
                      <a:pt x="462" y="473"/>
                      <a:pt x="466" y="464"/>
                    </a:cubicBezTo>
                    <a:cubicBezTo>
                      <a:pt x="468" y="459"/>
                      <a:pt x="473" y="455"/>
                      <a:pt x="480" y="453"/>
                    </a:cubicBezTo>
                    <a:lnTo>
                      <a:pt x="483" y="453"/>
                    </a:lnTo>
                    <a:cubicBezTo>
                      <a:pt x="504" y="448"/>
                      <a:pt x="540" y="440"/>
                      <a:pt x="557" y="424"/>
                    </a:cubicBezTo>
                    <a:cubicBezTo>
                      <a:pt x="568" y="414"/>
                      <a:pt x="584" y="409"/>
                      <a:pt x="598" y="405"/>
                    </a:cubicBezTo>
                    <a:cubicBezTo>
                      <a:pt x="600" y="404"/>
                      <a:pt x="602" y="403"/>
                      <a:pt x="605" y="403"/>
                    </a:cubicBezTo>
                    <a:cubicBezTo>
                      <a:pt x="611" y="401"/>
                      <a:pt x="617" y="398"/>
                      <a:pt x="619" y="396"/>
                    </a:cubicBezTo>
                    <a:cubicBezTo>
                      <a:pt x="625" y="390"/>
                      <a:pt x="637" y="391"/>
                      <a:pt x="647" y="394"/>
                    </a:cubicBezTo>
                    <a:cubicBezTo>
                      <a:pt x="651" y="395"/>
                      <a:pt x="655" y="396"/>
                      <a:pt x="657" y="396"/>
                    </a:cubicBezTo>
                    <a:cubicBezTo>
                      <a:pt x="659" y="396"/>
                      <a:pt x="659" y="395"/>
                      <a:pt x="659" y="395"/>
                    </a:cubicBezTo>
                    <a:cubicBezTo>
                      <a:pt x="665" y="386"/>
                      <a:pt x="669" y="369"/>
                      <a:pt x="661" y="360"/>
                    </a:cubicBezTo>
                    <a:cubicBezTo>
                      <a:pt x="650" y="347"/>
                      <a:pt x="643" y="324"/>
                      <a:pt x="641" y="295"/>
                    </a:cubicBezTo>
                    <a:cubicBezTo>
                      <a:pt x="640" y="280"/>
                      <a:pt x="637" y="274"/>
                      <a:pt x="635" y="270"/>
                    </a:cubicBezTo>
                    <a:cubicBezTo>
                      <a:pt x="633" y="266"/>
                      <a:pt x="631" y="262"/>
                      <a:pt x="631" y="255"/>
                    </a:cubicBezTo>
                    <a:cubicBezTo>
                      <a:pt x="631" y="243"/>
                      <a:pt x="627" y="228"/>
                      <a:pt x="617" y="222"/>
                    </a:cubicBezTo>
                    <a:cubicBezTo>
                      <a:pt x="611" y="219"/>
                      <a:pt x="605" y="215"/>
                      <a:pt x="603" y="208"/>
                    </a:cubicBezTo>
                    <a:cubicBezTo>
                      <a:pt x="601" y="201"/>
                      <a:pt x="604" y="194"/>
                      <a:pt x="610" y="184"/>
                    </a:cubicBezTo>
                    <a:cubicBezTo>
                      <a:pt x="620" y="167"/>
                      <a:pt x="616" y="123"/>
                      <a:pt x="611" y="109"/>
                    </a:cubicBezTo>
                    <a:cubicBezTo>
                      <a:pt x="610" y="107"/>
                      <a:pt x="610" y="104"/>
                      <a:pt x="610" y="101"/>
                    </a:cubicBezTo>
                    <a:cubicBezTo>
                      <a:pt x="608" y="99"/>
                      <a:pt x="605" y="95"/>
                      <a:pt x="604" y="90"/>
                    </a:cubicBezTo>
                    <a:cubicBezTo>
                      <a:pt x="602" y="77"/>
                      <a:pt x="595" y="70"/>
                      <a:pt x="565" y="70"/>
                    </a:cubicBezTo>
                    <a:cubicBezTo>
                      <a:pt x="560" y="70"/>
                      <a:pt x="553" y="69"/>
                      <a:pt x="550" y="64"/>
                    </a:cubicBezTo>
                    <a:cubicBezTo>
                      <a:pt x="547" y="57"/>
                      <a:pt x="552" y="50"/>
                      <a:pt x="558" y="42"/>
                    </a:cubicBezTo>
                    <a:cubicBezTo>
                      <a:pt x="563" y="36"/>
                      <a:pt x="569" y="27"/>
                      <a:pt x="567" y="23"/>
                    </a:cubicBezTo>
                    <a:cubicBezTo>
                      <a:pt x="566" y="23"/>
                      <a:pt x="566" y="23"/>
                      <a:pt x="565" y="23"/>
                    </a:cubicBezTo>
                    <a:cubicBezTo>
                      <a:pt x="562" y="23"/>
                      <a:pt x="555" y="27"/>
                      <a:pt x="548" y="31"/>
                    </a:cubicBezTo>
                    <a:cubicBezTo>
                      <a:pt x="538" y="38"/>
                      <a:pt x="525" y="45"/>
                      <a:pt x="512" y="45"/>
                    </a:cubicBezTo>
                    <a:cubicBezTo>
                      <a:pt x="509" y="45"/>
                      <a:pt x="505" y="45"/>
                      <a:pt x="502" y="44"/>
                    </a:cubicBezTo>
                    <a:cubicBezTo>
                      <a:pt x="485" y="38"/>
                      <a:pt x="460" y="60"/>
                      <a:pt x="441" y="77"/>
                    </a:cubicBezTo>
                    <a:cubicBezTo>
                      <a:pt x="434" y="83"/>
                      <a:pt x="428" y="88"/>
                      <a:pt x="423" y="92"/>
                    </a:cubicBezTo>
                    <a:cubicBezTo>
                      <a:pt x="406" y="105"/>
                      <a:pt x="380" y="100"/>
                      <a:pt x="371" y="84"/>
                    </a:cubicBezTo>
                    <a:cubicBezTo>
                      <a:pt x="367" y="75"/>
                      <a:pt x="368" y="65"/>
                      <a:pt x="375" y="55"/>
                    </a:cubicBezTo>
                    <a:cubicBezTo>
                      <a:pt x="379" y="48"/>
                      <a:pt x="381" y="45"/>
                      <a:pt x="381" y="44"/>
                    </a:cubicBezTo>
                    <a:lnTo>
                      <a:pt x="381" y="44"/>
                    </a:lnTo>
                    <a:lnTo>
                      <a:pt x="380" y="44"/>
                    </a:lnTo>
                    <a:cubicBezTo>
                      <a:pt x="375" y="44"/>
                      <a:pt x="367" y="46"/>
                      <a:pt x="355" y="50"/>
                    </a:cubicBezTo>
                    <a:cubicBezTo>
                      <a:pt x="334" y="58"/>
                      <a:pt x="309" y="53"/>
                      <a:pt x="297" y="40"/>
                    </a:cubicBezTo>
                    <a:cubicBezTo>
                      <a:pt x="291" y="34"/>
                      <a:pt x="289" y="26"/>
                      <a:pt x="290" y="17"/>
                    </a:cubicBezTo>
                    <a:cubicBezTo>
                      <a:pt x="291" y="13"/>
                      <a:pt x="290" y="10"/>
                      <a:pt x="288" y="6"/>
                    </a:cubicBezTo>
                    <a:cubicBezTo>
                      <a:pt x="287" y="7"/>
                      <a:pt x="285" y="7"/>
                      <a:pt x="284" y="7"/>
                    </a:cubicBezTo>
                    <a:cubicBezTo>
                      <a:pt x="283" y="7"/>
                      <a:pt x="282" y="7"/>
                      <a:pt x="281" y="7"/>
                    </a:cubicBezTo>
                    <a:cubicBezTo>
                      <a:pt x="278" y="7"/>
                      <a:pt x="275" y="8"/>
                      <a:pt x="273" y="8"/>
                    </a:cubicBezTo>
                    <a:lnTo>
                      <a:pt x="272" y="8"/>
                    </a:lnTo>
                    <a:lnTo>
                      <a:pt x="272" y="8"/>
                    </a:lnTo>
                    <a:cubicBezTo>
                      <a:pt x="270" y="8"/>
                      <a:pt x="269" y="7"/>
                      <a:pt x="267" y="7"/>
                    </a:cubicBezTo>
                    <a:cubicBezTo>
                      <a:pt x="267" y="7"/>
                      <a:pt x="267" y="7"/>
                      <a:pt x="266" y="7"/>
                    </a:cubicBezTo>
                    <a:cubicBezTo>
                      <a:pt x="264" y="7"/>
                      <a:pt x="263" y="7"/>
                      <a:pt x="262" y="6"/>
                    </a:cubicBezTo>
                    <a:cubicBezTo>
                      <a:pt x="259" y="6"/>
                      <a:pt x="257" y="5"/>
                      <a:pt x="253" y="4"/>
                    </a:cubicBezTo>
                    <a:cubicBezTo>
                      <a:pt x="253" y="4"/>
                      <a:pt x="253" y="4"/>
                      <a:pt x="252" y="4"/>
                    </a:cubicBezTo>
                    <a:cubicBezTo>
                      <a:pt x="249" y="4"/>
                      <a:pt x="245" y="3"/>
                      <a:pt x="241" y="3"/>
                    </a:cubicBezTo>
                    <a:cubicBezTo>
                      <a:pt x="240" y="2"/>
                      <a:pt x="240" y="2"/>
                      <a:pt x="239" y="2"/>
                    </a:cubicBezTo>
                    <a:cubicBezTo>
                      <a:pt x="235" y="2"/>
                      <a:pt x="230" y="1"/>
                      <a:pt x="225" y="1"/>
                    </a:cubicBezTo>
                    <a:cubicBezTo>
                      <a:pt x="224" y="1"/>
                      <a:pt x="223" y="1"/>
                      <a:pt x="223" y="1"/>
                    </a:cubicBezTo>
                    <a:cubicBezTo>
                      <a:pt x="217" y="1"/>
                      <a:pt x="211" y="0"/>
                      <a:pt x="205" y="0"/>
                    </a:cubicBezTo>
                    <a:cubicBezTo>
                      <a:pt x="212" y="11"/>
                      <a:pt x="218" y="22"/>
                      <a:pt x="212" y="33"/>
                    </a:cubicBezTo>
                    <a:cubicBezTo>
                      <a:pt x="206" y="45"/>
                      <a:pt x="212" y="56"/>
                      <a:pt x="224" y="76"/>
                    </a:cubicBezTo>
                    <a:cubicBezTo>
                      <a:pt x="226" y="81"/>
                      <a:pt x="230" y="87"/>
                      <a:pt x="233" y="93"/>
                    </a:cubicBezTo>
                    <a:cubicBezTo>
                      <a:pt x="236" y="100"/>
                      <a:pt x="237" y="106"/>
                      <a:pt x="235" y="111"/>
                    </a:cubicBezTo>
                    <a:cubicBezTo>
                      <a:pt x="231" y="118"/>
                      <a:pt x="222" y="120"/>
                      <a:pt x="214" y="121"/>
                    </a:cubicBezTo>
                    <a:cubicBezTo>
                      <a:pt x="206" y="122"/>
                      <a:pt x="201" y="123"/>
                      <a:pt x="201" y="126"/>
                    </a:cubicBezTo>
                    <a:cubicBezTo>
                      <a:pt x="200" y="129"/>
                      <a:pt x="199" y="139"/>
                      <a:pt x="184" y="139"/>
                    </a:cubicBezTo>
                    <a:cubicBezTo>
                      <a:pt x="169" y="139"/>
                      <a:pt x="145" y="128"/>
                      <a:pt x="136" y="123"/>
                    </a:cubicBezTo>
                    <a:cubicBezTo>
                      <a:pt x="132" y="122"/>
                      <a:pt x="126" y="121"/>
                      <a:pt x="118" y="121"/>
                    </a:cubicBezTo>
                    <a:cubicBezTo>
                      <a:pt x="102" y="121"/>
                      <a:pt x="88" y="125"/>
                      <a:pt x="86" y="127"/>
                    </a:cubicBezTo>
                    <a:cubicBezTo>
                      <a:pt x="87" y="132"/>
                      <a:pt x="86" y="138"/>
                      <a:pt x="85" y="143"/>
                    </a:cubicBezTo>
                    <a:cubicBezTo>
                      <a:pt x="92" y="170"/>
                      <a:pt x="92" y="188"/>
                      <a:pt x="86" y="198"/>
                    </a:cubicBezTo>
                    <a:cubicBezTo>
                      <a:pt x="75" y="215"/>
                      <a:pt x="61" y="223"/>
                      <a:pt x="53" y="227"/>
                    </a:cubicBezTo>
                    <a:cubicBezTo>
                      <a:pt x="52" y="228"/>
                      <a:pt x="50" y="229"/>
                      <a:pt x="49" y="230"/>
                    </a:cubicBezTo>
                    <a:cubicBezTo>
                      <a:pt x="50" y="231"/>
                      <a:pt x="52" y="233"/>
                      <a:pt x="53" y="234"/>
                    </a:cubicBezTo>
                    <a:cubicBezTo>
                      <a:pt x="64" y="246"/>
                      <a:pt x="80" y="262"/>
                      <a:pt x="72" y="275"/>
                    </a:cubicBezTo>
                    <a:cubicBezTo>
                      <a:pt x="69" y="280"/>
                      <a:pt x="65" y="282"/>
                      <a:pt x="62" y="284"/>
                    </a:cubicBezTo>
                    <a:cubicBezTo>
                      <a:pt x="59" y="286"/>
                      <a:pt x="57" y="287"/>
                      <a:pt x="57" y="296"/>
                    </a:cubicBezTo>
                    <a:cubicBezTo>
                      <a:pt x="57" y="322"/>
                      <a:pt x="23" y="322"/>
                      <a:pt x="10" y="323"/>
                    </a:cubicBezTo>
                    <a:cubicBezTo>
                      <a:pt x="10" y="324"/>
                      <a:pt x="10" y="327"/>
                      <a:pt x="11" y="329"/>
                    </a:cubicBezTo>
                    <a:cubicBezTo>
                      <a:pt x="12" y="336"/>
                      <a:pt x="13" y="346"/>
                      <a:pt x="9" y="355"/>
                    </a:cubicBezTo>
                    <a:cubicBezTo>
                      <a:pt x="5" y="365"/>
                      <a:pt x="4" y="383"/>
                      <a:pt x="3" y="397"/>
                    </a:cubicBezTo>
                    <a:cubicBezTo>
                      <a:pt x="2" y="404"/>
                      <a:pt x="1" y="410"/>
                      <a:pt x="1" y="415"/>
                    </a:cubicBezTo>
                    <a:cubicBezTo>
                      <a:pt x="0" y="418"/>
                      <a:pt x="3" y="424"/>
                      <a:pt x="7" y="430"/>
                    </a:cubicBezTo>
                    <a:cubicBezTo>
                      <a:pt x="8" y="432"/>
                      <a:pt x="9" y="434"/>
                      <a:pt x="11" y="436"/>
                    </a:cubicBezTo>
                    <a:cubicBezTo>
                      <a:pt x="17" y="445"/>
                      <a:pt x="23" y="454"/>
                      <a:pt x="21" y="462"/>
                    </a:cubicBezTo>
                    <a:cubicBezTo>
                      <a:pt x="20" y="469"/>
                      <a:pt x="15" y="474"/>
                      <a:pt x="11" y="479"/>
                    </a:cubicBezTo>
                    <a:cubicBezTo>
                      <a:pt x="8" y="482"/>
                      <a:pt x="4" y="486"/>
                      <a:pt x="5" y="488"/>
                    </a:cubicBezTo>
                    <a:cubicBezTo>
                      <a:pt x="6" y="489"/>
                      <a:pt x="7" y="491"/>
                      <a:pt x="8" y="493"/>
                    </a:cubicBezTo>
                    <a:cubicBezTo>
                      <a:pt x="15" y="502"/>
                      <a:pt x="26" y="517"/>
                      <a:pt x="29" y="549"/>
                    </a:cubicBezTo>
                    <a:cubicBezTo>
                      <a:pt x="36" y="551"/>
                      <a:pt x="42" y="554"/>
                      <a:pt x="45" y="559"/>
                    </a:cubicBezTo>
                    <a:lnTo>
                      <a:pt x="45" y="559"/>
                    </a:lnTo>
                    <a:lnTo>
                      <a:pt x="45" y="559"/>
                    </a:lnTo>
                    <a:cubicBezTo>
                      <a:pt x="48" y="562"/>
                      <a:pt x="51" y="565"/>
                      <a:pt x="54" y="568"/>
                    </a:cubicBezTo>
                    <a:cubicBezTo>
                      <a:pt x="60" y="573"/>
                      <a:pt x="68" y="577"/>
                      <a:pt x="77" y="579"/>
                    </a:cubicBezTo>
                    <a:cubicBezTo>
                      <a:pt x="81" y="580"/>
                      <a:pt x="85" y="580"/>
                      <a:pt x="90" y="580"/>
                    </a:cubicBezTo>
                    <a:cubicBezTo>
                      <a:pt x="104" y="580"/>
                      <a:pt x="113" y="586"/>
                      <a:pt x="120" y="590"/>
                    </a:cubicBezTo>
                    <a:cubicBezTo>
                      <a:pt x="123" y="592"/>
                      <a:pt x="126" y="594"/>
                      <a:pt x="129" y="594"/>
                    </a:cubicBezTo>
                    <a:cubicBezTo>
                      <a:pt x="130" y="594"/>
                      <a:pt x="132" y="594"/>
                      <a:pt x="133" y="594"/>
                    </a:cubicBezTo>
                    <a:cubicBezTo>
                      <a:pt x="135" y="594"/>
                      <a:pt x="138" y="594"/>
                      <a:pt x="140" y="594"/>
                    </a:cubicBezTo>
                    <a:cubicBezTo>
                      <a:pt x="148" y="596"/>
                      <a:pt x="156" y="600"/>
                      <a:pt x="159" y="607"/>
                    </a:cubicBezTo>
                    <a:cubicBezTo>
                      <a:pt x="159" y="609"/>
                      <a:pt x="160" y="610"/>
                      <a:pt x="160" y="612"/>
                    </a:cubicBezTo>
                    <a:cubicBezTo>
                      <a:pt x="160" y="615"/>
                      <a:pt x="159" y="619"/>
                      <a:pt x="156" y="623"/>
                    </a:cubicBezTo>
                    <a:cubicBezTo>
                      <a:pt x="154" y="625"/>
                      <a:pt x="152" y="627"/>
                      <a:pt x="149" y="630"/>
                    </a:cubicBezTo>
                  </a:path>
                </a:pathLst>
              </a:custGeom>
              <a:grpFill/>
              <a:ln>
                <a:noFill/>
              </a:ln>
              <a:effectLst/>
            </p:spPr>
            <p:txBody>
              <a:bodyPr wrap="none" anchor="ctr"/>
              <a:lstStyle/>
              <a:p>
                <a:endParaRPr lang="en-US">
                  <a:latin typeface="Gudea" panose="02000000000000000000" pitchFamily="50" charset="0"/>
                </a:endParaRPr>
              </a:p>
            </p:txBody>
          </p:sp>
          <p:sp>
            <p:nvSpPr>
              <p:cNvPr id="125" name="Freeform 118">
                <a:extLst>
                  <a:ext uri="{FF2B5EF4-FFF2-40B4-BE49-F238E27FC236}">
                    <a16:creationId xmlns:a16="http://schemas.microsoft.com/office/drawing/2014/main" id="{291251C3-B3E5-495A-8706-DAFE3DDE2D18}"/>
                  </a:ext>
                </a:extLst>
              </p:cNvPr>
              <p:cNvSpPr>
                <a:spLocks noChangeArrowheads="1"/>
              </p:cNvSpPr>
              <p:nvPr/>
            </p:nvSpPr>
            <p:spPr bwMode="auto">
              <a:xfrm>
                <a:off x="6017080" y="2260266"/>
                <a:ext cx="3758" cy="3758"/>
              </a:xfrm>
              <a:custGeom>
                <a:avLst/>
                <a:gdLst>
                  <a:gd name="T0" fmla="*/ 0 w 7"/>
                  <a:gd name="T1" fmla="*/ 0 h 9"/>
                  <a:gd name="T2" fmla="*/ 6 w 7"/>
                  <a:gd name="T3" fmla="*/ 8 h 9"/>
                  <a:gd name="T4" fmla="*/ 1 w 7"/>
                  <a:gd name="T5" fmla="*/ 0 h 9"/>
                  <a:gd name="T6" fmla="*/ 0 w 7"/>
                  <a:gd name="T7" fmla="*/ 0 h 9"/>
                </a:gdLst>
                <a:ahLst/>
                <a:cxnLst>
                  <a:cxn ang="0">
                    <a:pos x="T0" y="T1"/>
                  </a:cxn>
                  <a:cxn ang="0">
                    <a:pos x="T2" y="T3"/>
                  </a:cxn>
                  <a:cxn ang="0">
                    <a:pos x="T4" y="T5"/>
                  </a:cxn>
                  <a:cxn ang="0">
                    <a:pos x="T6" y="T7"/>
                  </a:cxn>
                </a:cxnLst>
                <a:rect l="0" t="0" r="r" b="b"/>
                <a:pathLst>
                  <a:path w="7" h="9">
                    <a:moveTo>
                      <a:pt x="0" y="0"/>
                    </a:moveTo>
                    <a:lnTo>
                      <a:pt x="6" y="8"/>
                    </a:lnTo>
                    <a:cubicBezTo>
                      <a:pt x="4" y="5"/>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26" name="Freeform 119">
                <a:extLst>
                  <a:ext uri="{FF2B5EF4-FFF2-40B4-BE49-F238E27FC236}">
                    <a16:creationId xmlns:a16="http://schemas.microsoft.com/office/drawing/2014/main" id="{B40E06C6-85D0-4773-BF96-AAB39E6ED60A}"/>
                  </a:ext>
                </a:extLst>
              </p:cNvPr>
              <p:cNvSpPr>
                <a:spLocks noChangeArrowheads="1"/>
              </p:cNvSpPr>
              <p:nvPr/>
            </p:nvSpPr>
            <p:spPr bwMode="auto">
              <a:xfrm>
                <a:off x="6065934" y="2262144"/>
                <a:ext cx="1879" cy="1879"/>
              </a:xfrm>
              <a:custGeom>
                <a:avLst/>
                <a:gdLst>
                  <a:gd name="T0" fmla="*/ 1 w 4"/>
                  <a:gd name="T1" fmla="*/ 0 h 4"/>
                  <a:gd name="T2" fmla="*/ 0 w 4"/>
                  <a:gd name="T3" fmla="*/ 0 h 4"/>
                  <a:gd name="T4" fmla="*/ 3 w 4"/>
                  <a:gd name="T5" fmla="*/ 3 h 4"/>
                  <a:gd name="T6" fmla="*/ 1 w 4"/>
                  <a:gd name="T7" fmla="*/ 0 h 4"/>
                </a:gdLst>
                <a:ahLst/>
                <a:cxnLst>
                  <a:cxn ang="0">
                    <a:pos x="T0" y="T1"/>
                  </a:cxn>
                  <a:cxn ang="0">
                    <a:pos x="T2" y="T3"/>
                  </a:cxn>
                  <a:cxn ang="0">
                    <a:pos x="T4" y="T5"/>
                  </a:cxn>
                  <a:cxn ang="0">
                    <a:pos x="T6" y="T7"/>
                  </a:cxn>
                </a:cxnLst>
                <a:rect l="0" t="0" r="r" b="b"/>
                <a:pathLst>
                  <a:path w="4" h="4">
                    <a:moveTo>
                      <a:pt x="1" y="0"/>
                    </a:moveTo>
                    <a:lnTo>
                      <a:pt x="0" y="0"/>
                    </a:lnTo>
                    <a:cubicBezTo>
                      <a:pt x="1" y="1"/>
                      <a:pt x="2" y="2"/>
                      <a:pt x="3" y="3"/>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27" name="Freeform 120">
                <a:extLst>
                  <a:ext uri="{FF2B5EF4-FFF2-40B4-BE49-F238E27FC236}">
                    <a16:creationId xmlns:a16="http://schemas.microsoft.com/office/drawing/2014/main" id="{F490DF96-732D-439A-A184-B02B4DFBE48C}"/>
                  </a:ext>
                </a:extLst>
              </p:cNvPr>
              <p:cNvSpPr>
                <a:spLocks noChangeArrowheads="1"/>
              </p:cNvSpPr>
              <p:nvPr/>
            </p:nvSpPr>
            <p:spPr bwMode="auto">
              <a:xfrm>
                <a:off x="6415436" y="1478604"/>
                <a:ext cx="336346" cy="535513"/>
              </a:xfrm>
              <a:custGeom>
                <a:avLst/>
                <a:gdLst>
                  <a:gd name="T0" fmla="*/ 600 w 791"/>
                  <a:gd name="T1" fmla="*/ 133 h 1256"/>
                  <a:gd name="T2" fmla="*/ 607 w 791"/>
                  <a:gd name="T3" fmla="*/ 117 h 1256"/>
                  <a:gd name="T4" fmla="*/ 617 w 791"/>
                  <a:gd name="T5" fmla="*/ 105 h 1256"/>
                  <a:gd name="T6" fmla="*/ 617 w 791"/>
                  <a:gd name="T7" fmla="*/ 65 h 1256"/>
                  <a:gd name="T8" fmla="*/ 516 w 791"/>
                  <a:gd name="T9" fmla="*/ 0 h 1256"/>
                  <a:gd name="T10" fmla="*/ 440 w 791"/>
                  <a:gd name="T11" fmla="*/ 22 h 1256"/>
                  <a:gd name="T12" fmla="*/ 364 w 791"/>
                  <a:gd name="T13" fmla="*/ 78 h 1256"/>
                  <a:gd name="T14" fmla="*/ 366 w 791"/>
                  <a:gd name="T15" fmla="*/ 143 h 1256"/>
                  <a:gd name="T16" fmla="*/ 336 w 791"/>
                  <a:gd name="T17" fmla="*/ 149 h 1256"/>
                  <a:gd name="T18" fmla="*/ 299 w 791"/>
                  <a:gd name="T19" fmla="*/ 203 h 1256"/>
                  <a:gd name="T20" fmla="*/ 261 w 791"/>
                  <a:gd name="T21" fmla="*/ 183 h 1256"/>
                  <a:gd name="T22" fmla="*/ 215 w 791"/>
                  <a:gd name="T23" fmla="*/ 176 h 1256"/>
                  <a:gd name="T24" fmla="*/ 125 w 791"/>
                  <a:gd name="T25" fmla="*/ 175 h 1256"/>
                  <a:gd name="T26" fmla="*/ 36 w 791"/>
                  <a:gd name="T27" fmla="*/ 113 h 1256"/>
                  <a:gd name="T28" fmla="*/ 28 w 791"/>
                  <a:gd name="T29" fmla="*/ 115 h 1256"/>
                  <a:gd name="T30" fmla="*/ 18 w 791"/>
                  <a:gd name="T31" fmla="*/ 121 h 1256"/>
                  <a:gd name="T32" fmla="*/ 10 w 791"/>
                  <a:gd name="T33" fmla="*/ 128 h 1256"/>
                  <a:gd name="T34" fmla="*/ 3 w 791"/>
                  <a:gd name="T35" fmla="*/ 138 h 1256"/>
                  <a:gd name="T36" fmla="*/ 0 w 791"/>
                  <a:gd name="T37" fmla="*/ 143 h 1256"/>
                  <a:gd name="T38" fmla="*/ 18 w 791"/>
                  <a:gd name="T39" fmla="*/ 156 h 1256"/>
                  <a:gd name="T40" fmla="*/ 78 w 791"/>
                  <a:gd name="T41" fmla="*/ 200 h 1256"/>
                  <a:gd name="T42" fmla="*/ 188 w 791"/>
                  <a:gd name="T43" fmla="*/ 286 h 1256"/>
                  <a:gd name="T44" fmla="*/ 191 w 791"/>
                  <a:gd name="T45" fmla="*/ 338 h 1256"/>
                  <a:gd name="T46" fmla="*/ 209 w 791"/>
                  <a:gd name="T47" fmla="*/ 407 h 1256"/>
                  <a:gd name="T48" fmla="*/ 201 w 791"/>
                  <a:gd name="T49" fmla="*/ 483 h 1256"/>
                  <a:gd name="T50" fmla="*/ 226 w 791"/>
                  <a:gd name="T51" fmla="*/ 521 h 1256"/>
                  <a:gd name="T52" fmla="*/ 232 w 791"/>
                  <a:gd name="T53" fmla="*/ 540 h 1256"/>
                  <a:gd name="T54" fmla="*/ 277 w 791"/>
                  <a:gd name="T55" fmla="*/ 568 h 1256"/>
                  <a:gd name="T56" fmla="*/ 322 w 791"/>
                  <a:gd name="T57" fmla="*/ 638 h 1256"/>
                  <a:gd name="T58" fmla="*/ 299 w 791"/>
                  <a:gd name="T59" fmla="*/ 671 h 1256"/>
                  <a:gd name="T60" fmla="*/ 162 w 791"/>
                  <a:gd name="T61" fmla="*/ 798 h 1256"/>
                  <a:gd name="T62" fmla="*/ 97 w 791"/>
                  <a:gd name="T63" fmla="*/ 871 h 1256"/>
                  <a:gd name="T64" fmla="*/ 13 w 791"/>
                  <a:gd name="T65" fmla="*/ 932 h 1256"/>
                  <a:gd name="T66" fmla="*/ 26 w 791"/>
                  <a:gd name="T67" fmla="*/ 1007 h 1256"/>
                  <a:gd name="T68" fmla="*/ 39 w 791"/>
                  <a:gd name="T69" fmla="*/ 1113 h 1256"/>
                  <a:gd name="T70" fmla="*/ 84 w 791"/>
                  <a:gd name="T71" fmla="*/ 1211 h 1256"/>
                  <a:gd name="T72" fmla="*/ 138 w 791"/>
                  <a:gd name="T73" fmla="*/ 1235 h 1256"/>
                  <a:gd name="T74" fmla="*/ 339 w 791"/>
                  <a:gd name="T75" fmla="*/ 1226 h 1256"/>
                  <a:gd name="T76" fmla="*/ 550 w 791"/>
                  <a:gd name="T77" fmla="*/ 1150 h 1256"/>
                  <a:gd name="T78" fmla="*/ 668 w 791"/>
                  <a:gd name="T79" fmla="*/ 1055 h 1256"/>
                  <a:gd name="T80" fmla="*/ 762 w 791"/>
                  <a:gd name="T81" fmla="*/ 892 h 1256"/>
                  <a:gd name="T82" fmla="*/ 689 w 791"/>
                  <a:gd name="T83" fmla="*/ 789 h 1256"/>
                  <a:gd name="T84" fmla="*/ 671 w 791"/>
                  <a:gd name="T85" fmla="*/ 733 h 1256"/>
                  <a:gd name="T86" fmla="*/ 668 w 791"/>
                  <a:gd name="T87" fmla="*/ 686 h 1256"/>
                  <a:gd name="T88" fmla="*/ 661 w 791"/>
                  <a:gd name="T89" fmla="*/ 646 h 1256"/>
                  <a:gd name="T90" fmla="*/ 675 w 791"/>
                  <a:gd name="T91" fmla="*/ 569 h 1256"/>
                  <a:gd name="T92" fmla="*/ 647 w 791"/>
                  <a:gd name="T93" fmla="*/ 496 h 1256"/>
                  <a:gd name="T94" fmla="*/ 603 w 791"/>
                  <a:gd name="T95" fmla="*/ 429 h 1256"/>
                  <a:gd name="T96" fmla="*/ 619 w 791"/>
                  <a:gd name="T97" fmla="*/ 382 h 1256"/>
                  <a:gd name="T98" fmla="*/ 621 w 791"/>
                  <a:gd name="T99" fmla="*/ 272 h 1256"/>
                  <a:gd name="T100" fmla="*/ 563 w 791"/>
                  <a:gd name="T101" fmla="*/ 22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1" h="1256">
                    <a:moveTo>
                      <a:pt x="571" y="157"/>
                    </a:moveTo>
                    <a:cubicBezTo>
                      <a:pt x="571" y="146"/>
                      <a:pt x="581" y="144"/>
                      <a:pt x="587" y="143"/>
                    </a:cubicBezTo>
                    <a:cubicBezTo>
                      <a:pt x="594" y="141"/>
                      <a:pt x="599" y="140"/>
                      <a:pt x="600" y="133"/>
                    </a:cubicBezTo>
                    <a:cubicBezTo>
                      <a:pt x="601" y="130"/>
                      <a:pt x="602" y="128"/>
                      <a:pt x="603" y="125"/>
                    </a:cubicBezTo>
                    <a:cubicBezTo>
                      <a:pt x="603" y="124"/>
                      <a:pt x="604" y="123"/>
                      <a:pt x="605" y="121"/>
                    </a:cubicBezTo>
                    <a:cubicBezTo>
                      <a:pt x="605" y="120"/>
                      <a:pt x="606" y="119"/>
                      <a:pt x="607" y="117"/>
                    </a:cubicBezTo>
                    <a:cubicBezTo>
                      <a:pt x="608" y="116"/>
                      <a:pt x="609" y="114"/>
                      <a:pt x="610" y="112"/>
                    </a:cubicBezTo>
                    <a:cubicBezTo>
                      <a:pt x="611" y="112"/>
                      <a:pt x="611" y="111"/>
                      <a:pt x="612" y="110"/>
                    </a:cubicBezTo>
                    <a:cubicBezTo>
                      <a:pt x="613" y="108"/>
                      <a:pt x="615" y="106"/>
                      <a:pt x="617" y="105"/>
                    </a:cubicBezTo>
                    <a:cubicBezTo>
                      <a:pt x="617" y="104"/>
                      <a:pt x="617" y="104"/>
                      <a:pt x="617" y="104"/>
                    </a:cubicBezTo>
                    <a:cubicBezTo>
                      <a:pt x="617" y="100"/>
                      <a:pt x="617" y="95"/>
                      <a:pt x="617" y="91"/>
                    </a:cubicBezTo>
                    <a:cubicBezTo>
                      <a:pt x="618" y="81"/>
                      <a:pt x="618" y="71"/>
                      <a:pt x="617" y="65"/>
                    </a:cubicBezTo>
                    <a:cubicBezTo>
                      <a:pt x="616" y="57"/>
                      <a:pt x="599" y="50"/>
                      <a:pt x="584" y="43"/>
                    </a:cubicBezTo>
                    <a:cubicBezTo>
                      <a:pt x="565" y="35"/>
                      <a:pt x="546" y="27"/>
                      <a:pt x="538" y="12"/>
                    </a:cubicBezTo>
                    <a:cubicBezTo>
                      <a:pt x="532" y="2"/>
                      <a:pt x="523" y="0"/>
                      <a:pt x="516" y="0"/>
                    </a:cubicBezTo>
                    <a:cubicBezTo>
                      <a:pt x="503" y="0"/>
                      <a:pt x="491" y="7"/>
                      <a:pt x="486" y="13"/>
                    </a:cubicBezTo>
                    <a:cubicBezTo>
                      <a:pt x="480" y="21"/>
                      <a:pt x="466" y="22"/>
                      <a:pt x="450" y="22"/>
                    </a:cubicBezTo>
                    <a:lnTo>
                      <a:pt x="440" y="22"/>
                    </a:lnTo>
                    <a:cubicBezTo>
                      <a:pt x="431" y="22"/>
                      <a:pt x="411" y="22"/>
                      <a:pt x="411" y="28"/>
                    </a:cubicBezTo>
                    <a:cubicBezTo>
                      <a:pt x="411" y="42"/>
                      <a:pt x="399" y="49"/>
                      <a:pt x="386" y="56"/>
                    </a:cubicBezTo>
                    <a:cubicBezTo>
                      <a:pt x="373" y="64"/>
                      <a:pt x="364" y="69"/>
                      <a:pt x="364" y="78"/>
                    </a:cubicBezTo>
                    <a:cubicBezTo>
                      <a:pt x="364" y="85"/>
                      <a:pt x="366" y="93"/>
                      <a:pt x="367" y="101"/>
                    </a:cubicBezTo>
                    <a:cubicBezTo>
                      <a:pt x="368" y="106"/>
                      <a:pt x="369" y="111"/>
                      <a:pt x="370" y="117"/>
                    </a:cubicBezTo>
                    <a:cubicBezTo>
                      <a:pt x="371" y="127"/>
                      <a:pt x="371" y="136"/>
                      <a:pt x="366" y="143"/>
                    </a:cubicBezTo>
                    <a:cubicBezTo>
                      <a:pt x="362" y="147"/>
                      <a:pt x="357" y="149"/>
                      <a:pt x="351" y="150"/>
                    </a:cubicBezTo>
                    <a:cubicBezTo>
                      <a:pt x="348" y="150"/>
                      <a:pt x="346" y="150"/>
                      <a:pt x="343" y="150"/>
                    </a:cubicBezTo>
                    <a:cubicBezTo>
                      <a:pt x="340" y="149"/>
                      <a:pt x="338" y="149"/>
                      <a:pt x="336" y="149"/>
                    </a:cubicBezTo>
                    <a:cubicBezTo>
                      <a:pt x="328" y="149"/>
                      <a:pt x="328" y="149"/>
                      <a:pt x="328" y="157"/>
                    </a:cubicBezTo>
                    <a:cubicBezTo>
                      <a:pt x="327" y="165"/>
                      <a:pt x="326" y="177"/>
                      <a:pt x="316" y="191"/>
                    </a:cubicBezTo>
                    <a:cubicBezTo>
                      <a:pt x="312" y="196"/>
                      <a:pt x="307" y="203"/>
                      <a:pt x="299" y="203"/>
                    </a:cubicBezTo>
                    <a:cubicBezTo>
                      <a:pt x="292" y="203"/>
                      <a:pt x="287" y="196"/>
                      <a:pt x="283" y="191"/>
                    </a:cubicBezTo>
                    <a:cubicBezTo>
                      <a:pt x="278" y="184"/>
                      <a:pt x="275" y="180"/>
                      <a:pt x="270" y="182"/>
                    </a:cubicBezTo>
                    <a:cubicBezTo>
                      <a:pt x="267" y="183"/>
                      <a:pt x="264" y="183"/>
                      <a:pt x="261" y="183"/>
                    </a:cubicBezTo>
                    <a:cubicBezTo>
                      <a:pt x="252" y="183"/>
                      <a:pt x="243" y="180"/>
                      <a:pt x="235" y="177"/>
                    </a:cubicBezTo>
                    <a:cubicBezTo>
                      <a:pt x="229" y="175"/>
                      <a:pt x="224" y="172"/>
                      <a:pt x="220" y="172"/>
                    </a:cubicBezTo>
                    <a:cubicBezTo>
                      <a:pt x="218" y="172"/>
                      <a:pt x="216" y="173"/>
                      <a:pt x="215" y="176"/>
                    </a:cubicBezTo>
                    <a:cubicBezTo>
                      <a:pt x="210" y="184"/>
                      <a:pt x="202" y="187"/>
                      <a:pt x="190" y="187"/>
                    </a:cubicBezTo>
                    <a:cubicBezTo>
                      <a:pt x="178" y="187"/>
                      <a:pt x="163" y="184"/>
                      <a:pt x="148" y="180"/>
                    </a:cubicBezTo>
                    <a:cubicBezTo>
                      <a:pt x="141" y="178"/>
                      <a:pt x="133" y="176"/>
                      <a:pt x="125" y="175"/>
                    </a:cubicBezTo>
                    <a:cubicBezTo>
                      <a:pt x="104" y="171"/>
                      <a:pt x="89" y="154"/>
                      <a:pt x="76" y="139"/>
                    </a:cubicBezTo>
                    <a:cubicBezTo>
                      <a:pt x="65" y="127"/>
                      <a:pt x="54" y="115"/>
                      <a:pt x="42" y="113"/>
                    </a:cubicBezTo>
                    <a:cubicBezTo>
                      <a:pt x="40" y="113"/>
                      <a:pt x="38" y="113"/>
                      <a:pt x="36" y="113"/>
                    </a:cubicBezTo>
                    <a:cubicBezTo>
                      <a:pt x="35" y="113"/>
                      <a:pt x="35" y="114"/>
                      <a:pt x="34" y="114"/>
                    </a:cubicBezTo>
                    <a:cubicBezTo>
                      <a:pt x="33" y="114"/>
                      <a:pt x="31" y="114"/>
                      <a:pt x="30" y="115"/>
                    </a:cubicBezTo>
                    <a:cubicBezTo>
                      <a:pt x="29" y="115"/>
                      <a:pt x="28" y="115"/>
                      <a:pt x="28" y="115"/>
                    </a:cubicBezTo>
                    <a:cubicBezTo>
                      <a:pt x="26" y="116"/>
                      <a:pt x="25" y="116"/>
                      <a:pt x="24" y="117"/>
                    </a:cubicBezTo>
                    <a:cubicBezTo>
                      <a:pt x="23" y="117"/>
                      <a:pt x="22" y="118"/>
                      <a:pt x="22" y="119"/>
                    </a:cubicBezTo>
                    <a:cubicBezTo>
                      <a:pt x="20" y="119"/>
                      <a:pt x="19" y="120"/>
                      <a:pt x="18" y="121"/>
                    </a:cubicBezTo>
                    <a:cubicBezTo>
                      <a:pt x="17" y="121"/>
                      <a:pt x="17" y="122"/>
                      <a:pt x="16" y="123"/>
                    </a:cubicBezTo>
                    <a:cubicBezTo>
                      <a:pt x="15" y="124"/>
                      <a:pt x="14" y="124"/>
                      <a:pt x="13" y="125"/>
                    </a:cubicBezTo>
                    <a:cubicBezTo>
                      <a:pt x="12" y="126"/>
                      <a:pt x="11" y="127"/>
                      <a:pt x="10" y="128"/>
                    </a:cubicBezTo>
                    <a:cubicBezTo>
                      <a:pt x="9" y="129"/>
                      <a:pt x="8" y="130"/>
                      <a:pt x="8" y="131"/>
                    </a:cubicBezTo>
                    <a:cubicBezTo>
                      <a:pt x="7" y="132"/>
                      <a:pt x="6" y="133"/>
                      <a:pt x="5" y="134"/>
                    </a:cubicBezTo>
                    <a:cubicBezTo>
                      <a:pt x="4" y="135"/>
                      <a:pt x="4" y="136"/>
                      <a:pt x="3" y="138"/>
                    </a:cubicBezTo>
                    <a:cubicBezTo>
                      <a:pt x="2" y="139"/>
                      <a:pt x="2" y="140"/>
                      <a:pt x="1" y="141"/>
                    </a:cubicBezTo>
                    <a:cubicBezTo>
                      <a:pt x="1" y="141"/>
                      <a:pt x="0" y="142"/>
                      <a:pt x="0" y="143"/>
                    </a:cubicBezTo>
                    <a:lnTo>
                      <a:pt x="0" y="143"/>
                    </a:lnTo>
                    <a:cubicBezTo>
                      <a:pt x="1" y="144"/>
                      <a:pt x="3" y="145"/>
                      <a:pt x="5" y="146"/>
                    </a:cubicBezTo>
                    <a:cubicBezTo>
                      <a:pt x="7" y="148"/>
                      <a:pt x="10" y="150"/>
                      <a:pt x="13" y="152"/>
                    </a:cubicBezTo>
                    <a:cubicBezTo>
                      <a:pt x="15" y="154"/>
                      <a:pt x="16" y="155"/>
                      <a:pt x="18" y="156"/>
                    </a:cubicBezTo>
                    <a:cubicBezTo>
                      <a:pt x="21" y="159"/>
                      <a:pt x="24" y="161"/>
                      <a:pt x="27" y="164"/>
                    </a:cubicBezTo>
                    <a:cubicBezTo>
                      <a:pt x="38" y="174"/>
                      <a:pt x="49" y="183"/>
                      <a:pt x="63" y="192"/>
                    </a:cubicBezTo>
                    <a:cubicBezTo>
                      <a:pt x="68" y="195"/>
                      <a:pt x="73" y="197"/>
                      <a:pt x="78" y="200"/>
                    </a:cubicBezTo>
                    <a:cubicBezTo>
                      <a:pt x="87" y="204"/>
                      <a:pt x="97" y="208"/>
                      <a:pt x="107" y="212"/>
                    </a:cubicBezTo>
                    <a:cubicBezTo>
                      <a:pt x="150" y="229"/>
                      <a:pt x="194" y="247"/>
                      <a:pt x="190" y="271"/>
                    </a:cubicBezTo>
                    <a:cubicBezTo>
                      <a:pt x="190" y="276"/>
                      <a:pt x="189" y="281"/>
                      <a:pt x="188" y="286"/>
                    </a:cubicBezTo>
                    <a:cubicBezTo>
                      <a:pt x="186" y="293"/>
                      <a:pt x="185" y="302"/>
                      <a:pt x="184" y="309"/>
                    </a:cubicBezTo>
                    <a:cubicBezTo>
                      <a:pt x="184" y="312"/>
                      <a:pt x="184" y="314"/>
                      <a:pt x="184" y="317"/>
                    </a:cubicBezTo>
                    <a:cubicBezTo>
                      <a:pt x="184" y="327"/>
                      <a:pt x="185" y="335"/>
                      <a:pt x="191" y="338"/>
                    </a:cubicBezTo>
                    <a:cubicBezTo>
                      <a:pt x="200" y="343"/>
                      <a:pt x="202" y="353"/>
                      <a:pt x="202" y="364"/>
                    </a:cubicBezTo>
                    <a:cubicBezTo>
                      <a:pt x="202" y="368"/>
                      <a:pt x="202" y="372"/>
                      <a:pt x="202" y="376"/>
                    </a:cubicBezTo>
                    <a:cubicBezTo>
                      <a:pt x="201" y="392"/>
                      <a:pt x="201" y="403"/>
                      <a:pt x="209" y="407"/>
                    </a:cubicBezTo>
                    <a:cubicBezTo>
                      <a:pt x="225" y="415"/>
                      <a:pt x="228" y="439"/>
                      <a:pt x="224" y="459"/>
                    </a:cubicBezTo>
                    <a:cubicBezTo>
                      <a:pt x="220" y="474"/>
                      <a:pt x="212" y="483"/>
                      <a:pt x="202" y="483"/>
                    </a:cubicBezTo>
                    <a:cubicBezTo>
                      <a:pt x="201" y="483"/>
                      <a:pt x="201" y="483"/>
                      <a:pt x="201" y="483"/>
                    </a:cubicBezTo>
                    <a:cubicBezTo>
                      <a:pt x="201" y="486"/>
                      <a:pt x="210" y="502"/>
                      <a:pt x="221" y="513"/>
                    </a:cubicBezTo>
                    <a:cubicBezTo>
                      <a:pt x="223" y="514"/>
                      <a:pt x="224" y="517"/>
                      <a:pt x="226" y="520"/>
                    </a:cubicBezTo>
                    <a:cubicBezTo>
                      <a:pt x="226" y="520"/>
                      <a:pt x="226" y="520"/>
                      <a:pt x="226" y="521"/>
                    </a:cubicBezTo>
                    <a:cubicBezTo>
                      <a:pt x="227" y="523"/>
                      <a:pt x="228" y="526"/>
                      <a:pt x="229" y="529"/>
                    </a:cubicBezTo>
                    <a:cubicBezTo>
                      <a:pt x="229" y="530"/>
                      <a:pt x="229" y="530"/>
                      <a:pt x="230" y="531"/>
                    </a:cubicBezTo>
                    <a:cubicBezTo>
                      <a:pt x="230" y="534"/>
                      <a:pt x="231" y="537"/>
                      <a:pt x="232" y="540"/>
                    </a:cubicBezTo>
                    <a:cubicBezTo>
                      <a:pt x="232" y="541"/>
                      <a:pt x="232" y="541"/>
                      <a:pt x="232" y="541"/>
                    </a:cubicBezTo>
                    <a:cubicBezTo>
                      <a:pt x="232" y="544"/>
                      <a:pt x="233" y="547"/>
                      <a:pt x="233" y="550"/>
                    </a:cubicBezTo>
                    <a:cubicBezTo>
                      <a:pt x="249" y="554"/>
                      <a:pt x="263" y="561"/>
                      <a:pt x="277" y="568"/>
                    </a:cubicBezTo>
                    <a:cubicBezTo>
                      <a:pt x="282" y="570"/>
                      <a:pt x="287" y="572"/>
                      <a:pt x="292" y="574"/>
                    </a:cubicBezTo>
                    <a:cubicBezTo>
                      <a:pt x="321" y="588"/>
                      <a:pt x="322" y="609"/>
                      <a:pt x="322" y="629"/>
                    </a:cubicBezTo>
                    <a:cubicBezTo>
                      <a:pt x="322" y="632"/>
                      <a:pt x="322" y="635"/>
                      <a:pt x="322" y="638"/>
                    </a:cubicBezTo>
                    <a:lnTo>
                      <a:pt x="322" y="640"/>
                    </a:lnTo>
                    <a:cubicBezTo>
                      <a:pt x="323" y="657"/>
                      <a:pt x="323" y="667"/>
                      <a:pt x="318" y="672"/>
                    </a:cubicBezTo>
                    <a:cubicBezTo>
                      <a:pt x="314" y="676"/>
                      <a:pt x="308" y="676"/>
                      <a:pt x="299" y="671"/>
                    </a:cubicBezTo>
                    <a:cubicBezTo>
                      <a:pt x="286" y="662"/>
                      <a:pt x="274" y="674"/>
                      <a:pt x="267" y="701"/>
                    </a:cubicBezTo>
                    <a:cubicBezTo>
                      <a:pt x="257" y="736"/>
                      <a:pt x="213" y="780"/>
                      <a:pt x="184" y="782"/>
                    </a:cubicBezTo>
                    <a:cubicBezTo>
                      <a:pt x="172" y="783"/>
                      <a:pt x="168" y="790"/>
                      <a:pt x="162" y="798"/>
                    </a:cubicBezTo>
                    <a:cubicBezTo>
                      <a:pt x="157" y="805"/>
                      <a:pt x="151" y="814"/>
                      <a:pt x="139" y="817"/>
                    </a:cubicBezTo>
                    <a:cubicBezTo>
                      <a:pt x="122" y="821"/>
                      <a:pt x="102" y="831"/>
                      <a:pt x="103" y="853"/>
                    </a:cubicBezTo>
                    <a:cubicBezTo>
                      <a:pt x="104" y="860"/>
                      <a:pt x="101" y="866"/>
                      <a:pt x="97" y="871"/>
                    </a:cubicBezTo>
                    <a:cubicBezTo>
                      <a:pt x="85" y="883"/>
                      <a:pt x="61" y="885"/>
                      <a:pt x="44" y="885"/>
                    </a:cubicBezTo>
                    <a:cubicBezTo>
                      <a:pt x="37" y="885"/>
                      <a:pt x="35" y="891"/>
                      <a:pt x="30" y="905"/>
                    </a:cubicBezTo>
                    <a:cubicBezTo>
                      <a:pt x="27" y="915"/>
                      <a:pt x="23" y="927"/>
                      <a:pt x="13" y="932"/>
                    </a:cubicBezTo>
                    <a:cubicBezTo>
                      <a:pt x="9" y="935"/>
                      <a:pt x="6" y="938"/>
                      <a:pt x="5" y="942"/>
                    </a:cubicBezTo>
                    <a:cubicBezTo>
                      <a:pt x="4" y="947"/>
                      <a:pt x="8" y="956"/>
                      <a:pt x="17" y="968"/>
                    </a:cubicBezTo>
                    <a:cubicBezTo>
                      <a:pt x="28" y="982"/>
                      <a:pt x="27" y="996"/>
                      <a:pt x="26" y="1007"/>
                    </a:cubicBezTo>
                    <a:cubicBezTo>
                      <a:pt x="25" y="1013"/>
                      <a:pt x="24" y="1018"/>
                      <a:pt x="26" y="1022"/>
                    </a:cubicBezTo>
                    <a:cubicBezTo>
                      <a:pt x="27" y="1025"/>
                      <a:pt x="29" y="1028"/>
                      <a:pt x="30" y="1031"/>
                    </a:cubicBezTo>
                    <a:cubicBezTo>
                      <a:pt x="39" y="1049"/>
                      <a:pt x="55" y="1079"/>
                      <a:pt x="39" y="1113"/>
                    </a:cubicBezTo>
                    <a:cubicBezTo>
                      <a:pt x="20" y="1156"/>
                      <a:pt x="14" y="1176"/>
                      <a:pt x="14" y="1183"/>
                    </a:cubicBezTo>
                    <a:cubicBezTo>
                      <a:pt x="23" y="1182"/>
                      <a:pt x="35" y="1188"/>
                      <a:pt x="48" y="1196"/>
                    </a:cubicBezTo>
                    <a:cubicBezTo>
                      <a:pt x="60" y="1204"/>
                      <a:pt x="74" y="1212"/>
                      <a:pt x="84" y="1211"/>
                    </a:cubicBezTo>
                    <a:cubicBezTo>
                      <a:pt x="98" y="1210"/>
                      <a:pt x="106" y="1220"/>
                      <a:pt x="113" y="1227"/>
                    </a:cubicBezTo>
                    <a:cubicBezTo>
                      <a:pt x="119" y="1235"/>
                      <a:pt x="123" y="1239"/>
                      <a:pt x="129" y="1236"/>
                    </a:cubicBezTo>
                    <a:cubicBezTo>
                      <a:pt x="132" y="1236"/>
                      <a:pt x="135" y="1235"/>
                      <a:pt x="138" y="1235"/>
                    </a:cubicBezTo>
                    <a:cubicBezTo>
                      <a:pt x="145" y="1235"/>
                      <a:pt x="150" y="1238"/>
                      <a:pt x="156" y="1242"/>
                    </a:cubicBezTo>
                    <a:cubicBezTo>
                      <a:pt x="166" y="1247"/>
                      <a:pt x="180" y="1255"/>
                      <a:pt x="214" y="1254"/>
                    </a:cubicBezTo>
                    <a:cubicBezTo>
                      <a:pt x="245" y="1253"/>
                      <a:pt x="293" y="1239"/>
                      <a:pt x="339" y="1226"/>
                    </a:cubicBezTo>
                    <a:cubicBezTo>
                      <a:pt x="384" y="1213"/>
                      <a:pt x="426" y="1200"/>
                      <a:pt x="452" y="1200"/>
                    </a:cubicBezTo>
                    <a:cubicBezTo>
                      <a:pt x="475" y="1200"/>
                      <a:pt x="497" y="1198"/>
                      <a:pt x="516" y="1193"/>
                    </a:cubicBezTo>
                    <a:cubicBezTo>
                      <a:pt x="528" y="1175"/>
                      <a:pt x="540" y="1161"/>
                      <a:pt x="550" y="1150"/>
                    </a:cubicBezTo>
                    <a:cubicBezTo>
                      <a:pt x="551" y="1149"/>
                      <a:pt x="552" y="1148"/>
                      <a:pt x="552" y="1148"/>
                    </a:cubicBezTo>
                    <a:cubicBezTo>
                      <a:pt x="565" y="1135"/>
                      <a:pt x="583" y="1124"/>
                      <a:pt x="602" y="1112"/>
                    </a:cubicBezTo>
                    <a:cubicBezTo>
                      <a:pt x="630" y="1095"/>
                      <a:pt x="658" y="1078"/>
                      <a:pt x="668" y="1055"/>
                    </a:cubicBezTo>
                    <a:cubicBezTo>
                      <a:pt x="678" y="1033"/>
                      <a:pt x="704" y="1014"/>
                      <a:pt x="729" y="996"/>
                    </a:cubicBezTo>
                    <a:cubicBezTo>
                      <a:pt x="752" y="980"/>
                      <a:pt x="775" y="963"/>
                      <a:pt x="781" y="947"/>
                    </a:cubicBezTo>
                    <a:cubicBezTo>
                      <a:pt x="787" y="931"/>
                      <a:pt x="790" y="924"/>
                      <a:pt x="762" y="892"/>
                    </a:cubicBezTo>
                    <a:cubicBezTo>
                      <a:pt x="748" y="876"/>
                      <a:pt x="725" y="862"/>
                      <a:pt x="705" y="850"/>
                    </a:cubicBezTo>
                    <a:cubicBezTo>
                      <a:pt x="682" y="836"/>
                      <a:pt x="665" y="826"/>
                      <a:pt x="663" y="814"/>
                    </a:cubicBezTo>
                    <a:cubicBezTo>
                      <a:pt x="662" y="801"/>
                      <a:pt x="675" y="795"/>
                      <a:pt x="689" y="789"/>
                    </a:cubicBezTo>
                    <a:cubicBezTo>
                      <a:pt x="702" y="783"/>
                      <a:pt x="712" y="778"/>
                      <a:pt x="711" y="771"/>
                    </a:cubicBezTo>
                    <a:cubicBezTo>
                      <a:pt x="710" y="762"/>
                      <a:pt x="703" y="757"/>
                      <a:pt x="693" y="751"/>
                    </a:cubicBezTo>
                    <a:cubicBezTo>
                      <a:pt x="685" y="747"/>
                      <a:pt x="677" y="742"/>
                      <a:pt x="671" y="733"/>
                    </a:cubicBezTo>
                    <a:cubicBezTo>
                      <a:pt x="662" y="718"/>
                      <a:pt x="671" y="706"/>
                      <a:pt x="677" y="699"/>
                    </a:cubicBezTo>
                    <a:cubicBezTo>
                      <a:pt x="679" y="697"/>
                      <a:pt x="681" y="694"/>
                      <a:pt x="682" y="693"/>
                    </a:cubicBezTo>
                    <a:cubicBezTo>
                      <a:pt x="681" y="691"/>
                      <a:pt x="672" y="688"/>
                      <a:pt x="668" y="686"/>
                    </a:cubicBezTo>
                    <a:cubicBezTo>
                      <a:pt x="657" y="682"/>
                      <a:pt x="645" y="677"/>
                      <a:pt x="643" y="668"/>
                    </a:cubicBezTo>
                    <a:cubicBezTo>
                      <a:pt x="641" y="658"/>
                      <a:pt x="650" y="654"/>
                      <a:pt x="655" y="651"/>
                    </a:cubicBezTo>
                    <a:cubicBezTo>
                      <a:pt x="662" y="648"/>
                      <a:pt x="662" y="648"/>
                      <a:pt x="661" y="646"/>
                    </a:cubicBezTo>
                    <a:cubicBezTo>
                      <a:pt x="660" y="643"/>
                      <a:pt x="658" y="639"/>
                      <a:pt x="656" y="635"/>
                    </a:cubicBezTo>
                    <a:cubicBezTo>
                      <a:pt x="648" y="621"/>
                      <a:pt x="637" y="600"/>
                      <a:pt x="651" y="582"/>
                    </a:cubicBezTo>
                    <a:cubicBezTo>
                      <a:pt x="658" y="573"/>
                      <a:pt x="668" y="570"/>
                      <a:pt x="675" y="569"/>
                    </a:cubicBezTo>
                    <a:cubicBezTo>
                      <a:pt x="679" y="568"/>
                      <a:pt x="683" y="567"/>
                      <a:pt x="683" y="565"/>
                    </a:cubicBezTo>
                    <a:cubicBezTo>
                      <a:pt x="684" y="564"/>
                      <a:pt x="684" y="560"/>
                      <a:pt x="675" y="543"/>
                    </a:cubicBezTo>
                    <a:cubicBezTo>
                      <a:pt x="667" y="528"/>
                      <a:pt x="657" y="511"/>
                      <a:pt x="647" y="496"/>
                    </a:cubicBezTo>
                    <a:cubicBezTo>
                      <a:pt x="634" y="474"/>
                      <a:pt x="621" y="454"/>
                      <a:pt x="612" y="441"/>
                    </a:cubicBezTo>
                    <a:cubicBezTo>
                      <a:pt x="610" y="438"/>
                      <a:pt x="608" y="436"/>
                      <a:pt x="607" y="433"/>
                    </a:cubicBezTo>
                    <a:lnTo>
                      <a:pt x="603" y="429"/>
                    </a:lnTo>
                    <a:cubicBezTo>
                      <a:pt x="602" y="426"/>
                      <a:pt x="601" y="422"/>
                      <a:pt x="600" y="419"/>
                    </a:cubicBezTo>
                    <a:cubicBezTo>
                      <a:pt x="600" y="416"/>
                      <a:pt x="600" y="414"/>
                      <a:pt x="601" y="411"/>
                    </a:cubicBezTo>
                    <a:cubicBezTo>
                      <a:pt x="603" y="401"/>
                      <a:pt x="611" y="390"/>
                      <a:pt x="619" y="382"/>
                    </a:cubicBezTo>
                    <a:cubicBezTo>
                      <a:pt x="622" y="379"/>
                      <a:pt x="625" y="377"/>
                      <a:pt x="628" y="375"/>
                    </a:cubicBezTo>
                    <a:cubicBezTo>
                      <a:pt x="643" y="365"/>
                      <a:pt x="672" y="333"/>
                      <a:pt x="672" y="324"/>
                    </a:cubicBezTo>
                    <a:cubicBezTo>
                      <a:pt x="672" y="315"/>
                      <a:pt x="635" y="281"/>
                      <a:pt x="621" y="272"/>
                    </a:cubicBezTo>
                    <a:cubicBezTo>
                      <a:pt x="618" y="271"/>
                      <a:pt x="614" y="270"/>
                      <a:pt x="609" y="268"/>
                    </a:cubicBezTo>
                    <a:cubicBezTo>
                      <a:pt x="597" y="265"/>
                      <a:pt x="581" y="261"/>
                      <a:pt x="572" y="243"/>
                    </a:cubicBezTo>
                    <a:cubicBezTo>
                      <a:pt x="569" y="237"/>
                      <a:pt x="566" y="232"/>
                      <a:pt x="563" y="228"/>
                    </a:cubicBezTo>
                    <a:cubicBezTo>
                      <a:pt x="556" y="217"/>
                      <a:pt x="550" y="207"/>
                      <a:pt x="561" y="194"/>
                    </a:cubicBezTo>
                    <a:cubicBezTo>
                      <a:pt x="571" y="182"/>
                      <a:pt x="571" y="170"/>
                      <a:pt x="571" y="157"/>
                    </a:cubicBezTo>
                  </a:path>
                </a:pathLst>
              </a:custGeom>
              <a:grpFill/>
              <a:ln>
                <a:noFill/>
              </a:ln>
              <a:effectLst/>
            </p:spPr>
            <p:txBody>
              <a:bodyPr wrap="none" anchor="ctr"/>
              <a:lstStyle/>
              <a:p>
                <a:endParaRPr lang="en-US">
                  <a:latin typeface="Gudea" panose="02000000000000000000" pitchFamily="50" charset="0"/>
                </a:endParaRPr>
              </a:p>
            </p:txBody>
          </p:sp>
          <p:sp>
            <p:nvSpPr>
              <p:cNvPr id="128" name="Freeform 121">
                <a:extLst>
                  <a:ext uri="{FF2B5EF4-FFF2-40B4-BE49-F238E27FC236}">
                    <a16:creationId xmlns:a16="http://schemas.microsoft.com/office/drawing/2014/main" id="{459F52B5-8711-4452-8CD6-EFEF0787C36F}"/>
                  </a:ext>
                </a:extLst>
              </p:cNvPr>
              <p:cNvSpPr>
                <a:spLocks noChangeArrowheads="1"/>
              </p:cNvSpPr>
              <p:nvPr/>
            </p:nvSpPr>
            <p:spPr bwMode="auto">
              <a:xfrm>
                <a:off x="6637160" y="1991567"/>
                <a:ext cx="1879" cy="1879"/>
              </a:xfrm>
              <a:custGeom>
                <a:avLst/>
                <a:gdLst>
                  <a:gd name="T0" fmla="*/ 0 w 4"/>
                  <a:gd name="T1" fmla="*/ 1 h 2"/>
                  <a:gd name="T2" fmla="*/ 3 w 4"/>
                  <a:gd name="T3" fmla="*/ 1 h 2"/>
                  <a:gd name="T4" fmla="*/ 3 w 4"/>
                  <a:gd name="T5" fmla="*/ 0 h 2"/>
                  <a:gd name="T6" fmla="*/ 1 w 4"/>
                  <a:gd name="T7" fmla="*/ 1 h 2"/>
                  <a:gd name="T8" fmla="*/ 0 w 4"/>
                  <a:gd name="T9" fmla="*/ 1 h 2"/>
                </a:gdLst>
                <a:ahLst/>
                <a:cxnLst>
                  <a:cxn ang="0">
                    <a:pos x="T0" y="T1"/>
                  </a:cxn>
                  <a:cxn ang="0">
                    <a:pos x="T2" y="T3"/>
                  </a:cxn>
                  <a:cxn ang="0">
                    <a:pos x="T4" y="T5"/>
                  </a:cxn>
                  <a:cxn ang="0">
                    <a:pos x="T6" y="T7"/>
                  </a:cxn>
                  <a:cxn ang="0">
                    <a:pos x="T8" y="T9"/>
                  </a:cxn>
                </a:cxnLst>
                <a:rect l="0" t="0" r="r" b="b"/>
                <a:pathLst>
                  <a:path w="4" h="2">
                    <a:moveTo>
                      <a:pt x="0" y="1"/>
                    </a:moveTo>
                    <a:lnTo>
                      <a:pt x="3" y="1"/>
                    </a:lnTo>
                    <a:lnTo>
                      <a:pt x="3" y="0"/>
                    </a:lnTo>
                    <a:cubicBezTo>
                      <a:pt x="2" y="1"/>
                      <a:pt x="1" y="1"/>
                      <a:pt x="1" y="1"/>
                    </a:cubicBez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29" name="Freeform 122">
                <a:extLst>
                  <a:ext uri="{FF2B5EF4-FFF2-40B4-BE49-F238E27FC236}">
                    <a16:creationId xmlns:a16="http://schemas.microsoft.com/office/drawing/2014/main" id="{38DD6419-8EC5-4E62-8B88-5FB9FEEE040F}"/>
                  </a:ext>
                </a:extLst>
              </p:cNvPr>
              <p:cNvSpPr>
                <a:spLocks noChangeArrowheads="1"/>
              </p:cNvSpPr>
              <p:nvPr/>
            </p:nvSpPr>
            <p:spPr bwMode="auto">
              <a:xfrm>
                <a:off x="6851368" y="3180973"/>
                <a:ext cx="680208" cy="543028"/>
              </a:xfrm>
              <a:custGeom>
                <a:avLst/>
                <a:gdLst>
                  <a:gd name="T0" fmla="*/ 952 w 1595"/>
                  <a:gd name="T1" fmla="*/ 270 h 1275"/>
                  <a:gd name="T2" fmla="*/ 832 w 1595"/>
                  <a:gd name="T3" fmla="*/ 256 h 1275"/>
                  <a:gd name="T4" fmla="*/ 822 w 1595"/>
                  <a:gd name="T5" fmla="*/ 255 h 1275"/>
                  <a:gd name="T6" fmla="*/ 710 w 1595"/>
                  <a:gd name="T7" fmla="*/ 211 h 1275"/>
                  <a:gd name="T8" fmla="*/ 393 w 1595"/>
                  <a:gd name="T9" fmla="*/ 2 h 1275"/>
                  <a:gd name="T10" fmla="*/ 331 w 1595"/>
                  <a:gd name="T11" fmla="*/ 2 h 1275"/>
                  <a:gd name="T12" fmla="*/ 184 w 1595"/>
                  <a:gd name="T13" fmla="*/ 52 h 1275"/>
                  <a:gd name="T14" fmla="*/ 244 w 1595"/>
                  <a:gd name="T15" fmla="*/ 128 h 1275"/>
                  <a:gd name="T16" fmla="*/ 189 w 1595"/>
                  <a:gd name="T17" fmla="*/ 177 h 1275"/>
                  <a:gd name="T18" fmla="*/ 8 w 1595"/>
                  <a:gd name="T19" fmla="*/ 212 h 1275"/>
                  <a:gd name="T20" fmla="*/ 2 w 1595"/>
                  <a:gd name="T21" fmla="*/ 278 h 1275"/>
                  <a:gd name="T22" fmla="*/ 73 w 1595"/>
                  <a:gd name="T23" fmla="*/ 404 h 1275"/>
                  <a:gd name="T24" fmla="*/ 290 w 1595"/>
                  <a:gd name="T25" fmla="*/ 716 h 1275"/>
                  <a:gd name="T26" fmla="*/ 332 w 1595"/>
                  <a:gd name="T27" fmla="*/ 834 h 1275"/>
                  <a:gd name="T28" fmla="*/ 550 w 1595"/>
                  <a:gd name="T29" fmla="*/ 1175 h 1275"/>
                  <a:gd name="T30" fmla="*/ 600 w 1595"/>
                  <a:gd name="T31" fmla="*/ 1274 h 1275"/>
                  <a:gd name="T32" fmla="*/ 610 w 1595"/>
                  <a:gd name="T33" fmla="*/ 1269 h 1275"/>
                  <a:gd name="T34" fmla="*/ 618 w 1595"/>
                  <a:gd name="T35" fmla="*/ 1265 h 1275"/>
                  <a:gd name="T36" fmla="*/ 623 w 1595"/>
                  <a:gd name="T37" fmla="*/ 1262 h 1275"/>
                  <a:gd name="T38" fmla="*/ 626 w 1595"/>
                  <a:gd name="T39" fmla="*/ 1260 h 1275"/>
                  <a:gd name="T40" fmla="*/ 628 w 1595"/>
                  <a:gd name="T41" fmla="*/ 1259 h 1275"/>
                  <a:gd name="T42" fmla="*/ 661 w 1595"/>
                  <a:gd name="T43" fmla="*/ 1187 h 1275"/>
                  <a:gd name="T44" fmla="*/ 742 w 1595"/>
                  <a:gd name="T45" fmla="*/ 1194 h 1275"/>
                  <a:gd name="T46" fmla="*/ 924 w 1595"/>
                  <a:gd name="T47" fmla="*/ 1223 h 1275"/>
                  <a:gd name="T48" fmla="*/ 1087 w 1595"/>
                  <a:gd name="T49" fmla="*/ 1100 h 1275"/>
                  <a:gd name="T50" fmla="*/ 1312 w 1595"/>
                  <a:gd name="T51" fmla="*/ 1070 h 1275"/>
                  <a:gd name="T52" fmla="*/ 1540 w 1595"/>
                  <a:gd name="T53" fmla="*/ 994 h 1275"/>
                  <a:gd name="T54" fmla="*/ 1594 w 1595"/>
                  <a:gd name="T55" fmla="*/ 838 h 1275"/>
                  <a:gd name="T56" fmla="*/ 1552 w 1595"/>
                  <a:gd name="T57" fmla="*/ 789 h 1275"/>
                  <a:gd name="T58" fmla="*/ 1545 w 1595"/>
                  <a:gd name="T59" fmla="*/ 789 h 1275"/>
                  <a:gd name="T60" fmla="*/ 1370 w 1595"/>
                  <a:gd name="T61" fmla="*/ 768 h 1275"/>
                  <a:gd name="T62" fmla="*/ 1360 w 1595"/>
                  <a:gd name="T63" fmla="*/ 762 h 1275"/>
                  <a:gd name="T64" fmla="*/ 1349 w 1595"/>
                  <a:gd name="T65" fmla="*/ 753 h 1275"/>
                  <a:gd name="T66" fmla="*/ 1333 w 1595"/>
                  <a:gd name="T67" fmla="*/ 737 h 1275"/>
                  <a:gd name="T68" fmla="*/ 1321 w 1595"/>
                  <a:gd name="T69" fmla="*/ 719 h 1275"/>
                  <a:gd name="T70" fmla="*/ 1310 w 1595"/>
                  <a:gd name="T71" fmla="*/ 697 h 1275"/>
                  <a:gd name="T72" fmla="*/ 1276 w 1595"/>
                  <a:gd name="T73" fmla="*/ 637 h 1275"/>
                  <a:gd name="T74" fmla="*/ 1270 w 1595"/>
                  <a:gd name="T75" fmla="*/ 637 h 1275"/>
                  <a:gd name="T76" fmla="*/ 1258 w 1595"/>
                  <a:gd name="T77" fmla="*/ 635 h 1275"/>
                  <a:gd name="T78" fmla="*/ 1246 w 1595"/>
                  <a:gd name="T79" fmla="*/ 631 h 1275"/>
                  <a:gd name="T80" fmla="*/ 1233 w 1595"/>
                  <a:gd name="T81" fmla="*/ 622 h 1275"/>
                  <a:gd name="T82" fmla="*/ 1221 w 1595"/>
                  <a:gd name="T83" fmla="*/ 609 h 1275"/>
                  <a:gd name="T84" fmla="*/ 1211 w 1595"/>
                  <a:gd name="T85" fmla="*/ 591 h 1275"/>
                  <a:gd name="T86" fmla="*/ 1138 w 1595"/>
                  <a:gd name="T87" fmla="*/ 427 h 1275"/>
                  <a:gd name="T88" fmla="*/ 1050 w 1595"/>
                  <a:gd name="T89" fmla="*/ 306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95" h="1275">
                    <a:moveTo>
                      <a:pt x="1050" y="306"/>
                    </a:moveTo>
                    <a:lnTo>
                      <a:pt x="991" y="303"/>
                    </a:lnTo>
                    <a:lnTo>
                      <a:pt x="952" y="270"/>
                    </a:lnTo>
                    <a:cubicBezTo>
                      <a:pt x="946" y="269"/>
                      <a:pt x="928" y="267"/>
                      <a:pt x="907" y="264"/>
                    </a:cubicBezTo>
                    <a:cubicBezTo>
                      <a:pt x="867" y="259"/>
                      <a:pt x="845" y="257"/>
                      <a:pt x="832" y="256"/>
                    </a:cubicBezTo>
                    <a:lnTo>
                      <a:pt x="832" y="256"/>
                    </a:lnTo>
                    <a:cubicBezTo>
                      <a:pt x="830" y="256"/>
                      <a:pt x="828" y="256"/>
                      <a:pt x="827" y="255"/>
                    </a:cubicBezTo>
                    <a:cubicBezTo>
                      <a:pt x="826" y="255"/>
                      <a:pt x="825" y="255"/>
                      <a:pt x="825" y="255"/>
                    </a:cubicBezTo>
                    <a:cubicBezTo>
                      <a:pt x="824" y="255"/>
                      <a:pt x="823" y="255"/>
                      <a:pt x="822" y="255"/>
                    </a:cubicBezTo>
                    <a:cubicBezTo>
                      <a:pt x="821" y="255"/>
                      <a:pt x="820" y="255"/>
                      <a:pt x="819" y="255"/>
                    </a:cubicBezTo>
                    <a:cubicBezTo>
                      <a:pt x="798" y="255"/>
                      <a:pt x="753" y="248"/>
                      <a:pt x="724" y="223"/>
                    </a:cubicBezTo>
                    <a:cubicBezTo>
                      <a:pt x="721" y="220"/>
                      <a:pt x="716" y="216"/>
                      <a:pt x="710" y="211"/>
                    </a:cubicBezTo>
                    <a:cubicBezTo>
                      <a:pt x="667" y="176"/>
                      <a:pt x="563" y="99"/>
                      <a:pt x="542" y="89"/>
                    </a:cubicBezTo>
                    <a:cubicBezTo>
                      <a:pt x="534" y="84"/>
                      <a:pt x="517" y="74"/>
                      <a:pt x="497" y="61"/>
                    </a:cubicBezTo>
                    <a:cubicBezTo>
                      <a:pt x="463" y="38"/>
                      <a:pt x="410" y="4"/>
                      <a:pt x="393" y="2"/>
                    </a:cubicBezTo>
                    <a:cubicBezTo>
                      <a:pt x="382" y="1"/>
                      <a:pt x="375" y="0"/>
                      <a:pt x="367" y="1"/>
                    </a:cubicBezTo>
                    <a:cubicBezTo>
                      <a:pt x="364" y="1"/>
                      <a:pt x="362" y="1"/>
                      <a:pt x="359" y="1"/>
                    </a:cubicBezTo>
                    <a:cubicBezTo>
                      <a:pt x="352" y="1"/>
                      <a:pt x="344" y="2"/>
                      <a:pt x="331" y="2"/>
                    </a:cubicBezTo>
                    <a:cubicBezTo>
                      <a:pt x="318" y="2"/>
                      <a:pt x="314" y="5"/>
                      <a:pt x="308" y="9"/>
                    </a:cubicBezTo>
                    <a:cubicBezTo>
                      <a:pt x="299" y="16"/>
                      <a:pt x="288" y="24"/>
                      <a:pt x="253" y="26"/>
                    </a:cubicBezTo>
                    <a:cubicBezTo>
                      <a:pt x="218" y="28"/>
                      <a:pt x="195" y="41"/>
                      <a:pt x="184" y="52"/>
                    </a:cubicBezTo>
                    <a:cubicBezTo>
                      <a:pt x="182" y="54"/>
                      <a:pt x="181" y="55"/>
                      <a:pt x="180" y="57"/>
                    </a:cubicBezTo>
                    <a:cubicBezTo>
                      <a:pt x="178" y="60"/>
                      <a:pt x="178" y="62"/>
                      <a:pt x="178" y="62"/>
                    </a:cubicBezTo>
                    <a:cubicBezTo>
                      <a:pt x="196" y="68"/>
                      <a:pt x="242" y="108"/>
                      <a:pt x="244" y="128"/>
                    </a:cubicBezTo>
                    <a:cubicBezTo>
                      <a:pt x="244" y="133"/>
                      <a:pt x="241" y="137"/>
                      <a:pt x="237" y="140"/>
                    </a:cubicBezTo>
                    <a:cubicBezTo>
                      <a:pt x="231" y="143"/>
                      <a:pt x="226" y="149"/>
                      <a:pt x="222" y="155"/>
                    </a:cubicBezTo>
                    <a:cubicBezTo>
                      <a:pt x="215" y="165"/>
                      <a:pt x="206" y="177"/>
                      <a:pt x="189" y="177"/>
                    </a:cubicBezTo>
                    <a:cubicBezTo>
                      <a:pt x="151" y="177"/>
                      <a:pt x="147" y="185"/>
                      <a:pt x="147" y="192"/>
                    </a:cubicBezTo>
                    <a:cubicBezTo>
                      <a:pt x="147" y="214"/>
                      <a:pt x="110" y="246"/>
                      <a:pt x="80" y="243"/>
                    </a:cubicBezTo>
                    <a:cubicBezTo>
                      <a:pt x="67" y="241"/>
                      <a:pt x="43" y="231"/>
                      <a:pt x="8" y="212"/>
                    </a:cubicBezTo>
                    <a:lnTo>
                      <a:pt x="2" y="227"/>
                    </a:lnTo>
                    <a:lnTo>
                      <a:pt x="0" y="245"/>
                    </a:lnTo>
                    <a:cubicBezTo>
                      <a:pt x="2" y="252"/>
                      <a:pt x="2" y="264"/>
                      <a:pt x="2" y="278"/>
                    </a:cubicBezTo>
                    <a:cubicBezTo>
                      <a:pt x="2" y="291"/>
                      <a:pt x="3" y="325"/>
                      <a:pt x="8" y="327"/>
                    </a:cubicBezTo>
                    <a:cubicBezTo>
                      <a:pt x="20" y="331"/>
                      <a:pt x="27" y="342"/>
                      <a:pt x="37" y="358"/>
                    </a:cubicBezTo>
                    <a:cubicBezTo>
                      <a:pt x="46" y="370"/>
                      <a:pt x="57" y="386"/>
                      <a:pt x="73" y="404"/>
                    </a:cubicBezTo>
                    <a:cubicBezTo>
                      <a:pt x="107" y="442"/>
                      <a:pt x="184" y="551"/>
                      <a:pt x="185" y="580"/>
                    </a:cubicBezTo>
                    <a:cubicBezTo>
                      <a:pt x="186" y="598"/>
                      <a:pt x="193" y="626"/>
                      <a:pt x="241" y="659"/>
                    </a:cubicBezTo>
                    <a:cubicBezTo>
                      <a:pt x="269" y="677"/>
                      <a:pt x="281" y="699"/>
                      <a:pt x="290" y="716"/>
                    </a:cubicBezTo>
                    <a:cubicBezTo>
                      <a:pt x="296" y="728"/>
                      <a:pt x="302" y="738"/>
                      <a:pt x="310" y="745"/>
                    </a:cubicBezTo>
                    <a:cubicBezTo>
                      <a:pt x="332" y="761"/>
                      <a:pt x="332" y="781"/>
                      <a:pt x="332" y="811"/>
                    </a:cubicBezTo>
                    <a:cubicBezTo>
                      <a:pt x="332" y="818"/>
                      <a:pt x="332" y="825"/>
                      <a:pt x="332" y="834"/>
                    </a:cubicBezTo>
                    <a:cubicBezTo>
                      <a:pt x="333" y="876"/>
                      <a:pt x="352" y="933"/>
                      <a:pt x="391" y="957"/>
                    </a:cubicBezTo>
                    <a:cubicBezTo>
                      <a:pt x="438" y="986"/>
                      <a:pt x="464" y="1016"/>
                      <a:pt x="482" y="1061"/>
                    </a:cubicBezTo>
                    <a:cubicBezTo>
                      <a:pt x="501" y="1109"/>
                      <a:pt x="525" y="1150"/>
                      <a:pt x="550" y="1175"/>
                    </a:cubicBezTo>
                    <a:cubicBezTo>
                      <a:pt x="566" y="1191"/>
                      <a:pt x="568" y="1204"/>
                      <a:pt x="570" y="1214"/>
                    </a:cubicBezTo>
                    <a:cubicBezTo>
                      <a:pt x="571" y="1222"/>
                      <a:pt x="571" y="1227"/>
                      <a:pt x="577" y="1234"/>
                    </a:cubicBezTo>
                    <a:cubicBezTo>
                      <a:pt x="583" y="1243"/>
                      <a:pt x="593" y="1258"/>
                      <a:pt x="600" y="1274"/>
                    </a:cubicBezTo>
                    <a:cubicBezTo>
                      <a:pt x="601" y="1273"/>
                      <a:pt x="602" y="1273"/>
                      <a:pt x="603" y="1272"/>
                    </a:cubicBezTo>
                    <a:cubicBezTo>
                      <a:pt x="604" y="1272"/>
                      <a:pt x="604" y="1272"/>
                      <a:pt x="605" y="1272"/>
                    </a:cubicBezTo>
                    <a:cubicBezTo>
                      <a:pt x="607" y="1271"/>
                      <a:pt x="609" y="1270"/>
                      <a:pt x="610" y="1269"/>
                    </a:cubicBezTo>
                    <a:cubicBezTo>
                      <a:pt x="611" y="1269"/>
                      <a:pt x="612" y="1268"/>
                      <a:pt x="612" y="1268"/>
                    </a:cubicBezTo>
                    <a:cubicBezTo>
                      <a:pt x="614" y="1267"/>
                      <a:pt x="615" y="1267"/>
                      <a:pt x="616" y="1266"/>
                    </a:cubicBezTo>
                    <a:cubicBezTo>
                      <a:pt x="617" y="1266"/>
                      <a:pt x="617" y="1265"/>
                      <a:pt x="618" y="1265"/>
                    </a:cubicBezTo>
                    <a:cubicBezTo>
                      <a:pt x="619" y="1264"/>
                      <a:pt x="620" y="1264"/>
                      <a:pt x="620" y="1264"/>
                    </a:cubicBezTo>
                    <a:cubicBezTo>
                      <a:pt x="621" y="1263"/>
                      <a:pt x="621" y="1263"/>
                      <a:pt x="622" y="1263"/>
                    </a:cubicBezTo>
                    <a:cubicBezTo>
                      <a:pt x="622" y="1262"/>
                      <a:pt x="623" y="1262"/>
                      <a:pt x="623" y="1262"/>
                    </a:cubicBezTo>
                    <a:cubicBezTo>
                      <a:pt x="624" y="1262"/>
                      <a:pt x="624" y="1261"/>
                      <a:pt x="625" y="1261"/>
                    </a:cubicBezTo>
                    <a:cubicBezTo>
                      <a:pt x="625" y="1261"/>
                      <a:pt x="625" y="1261"/>
                      <a:pt x="626" y="1261"/>
                    </a:cubicBezTo>
                    <a:cubicBezTo>
                      <a:pt x="626" y="1260"/>
                      <a:pt x="626" y="1260"/>
                      <a:pt x="626" y="1260"/>
                    </a:cubicBezTo>
                    <a:lnTo>
                      <a:pt x="627" y="1260"/>
                    </a:lnTo>
                    <a:cubicBezTo>
                      <a:pt x="627" y="1260"/>
                      <a:pt x="627" y="1260"/>
                      <a:pt x="627" y="1259"/>
                    </a:cubicBezTo>
                    <a:lnTo>
                      <a:pt x="628" y="1259"/>
                    </a:lnTo>
                    <a:cubicBezTo>
                      <a:pt x="628" y="1258"/>
                      <a:pt x="626" y="1250"/>
                      <a:pt x="625" y="1245"/>
                    </a:cubicBezTo>
                    <a:cubicBezTo>
                      <a:pt x="623" y="1235"/>
                      <a:pt x="620" y="1225"/>
                      <a:pt x="625" y="1218"/>
                    </a:cubicBezTo>
                    <a:cubicBezTo>
                      <a:pt x="632" y="1209"/>
                      <a:pt x="646" y="1192"/>
                      <a:pt x="661" y="1187"/>
                    </a:cubicBezTo>
                    <a:cubicBezTo>
                      <a:pt x="668" y="1185"/>
                      <a:pt x="676" y="1188"/>
                      <a:pt x="684" y="1191"/>
                    </a:cubicBezTo>
                    <a:cubicBezTo>
                      <a:pt x="693" y="1194"/>
                      <a:pt x="704" y="1198"/>
                      <a:pt x="718" y="1196"/>
                    </a:cubicBezTo>
                    <a:cubicBezTo>
                      <a:pt x="725" y="1195"/>
                      <a:pt x="733" y="1194"/>
                      <a:pt x="742" y="1194"/>
                    </a:cubicBezTo>
                    <a:cubicBezTo>
                      <a:pt x="764" y="1194"/>
                      <a:pt x="809" y="1198"/>
                      <a:pt x="817" y="1206"/>
                    </a:cubicBezTo>
                    <a:cubicBezTo>
                      <a:pt x="820" y="1207"/>
                      <a:pt x="835" y="1208"/>
                      <a:pt x="848" y="1209"/>
                    </a:cubicBezTo>
                    <a:cubicBezTo>
                      <a:pt x="877" y="1211"/>
                      <a:pt x="910" y="1213"/>
                      <a:pt x="924" y="1223"/>
                    </a:cubicBezTo>
                    <a:cubicBezTo>
                      <a:pt x="930" y="1228"/>
                      <a:pt x="936" y="1231"/>
                      <a:pt x="941" y="1231"/>
                    </a:cubicBezTo>
                    <a:cubicBezTo>
                      <a:pt x="954" y="1231"/>
                      <a:pt x="962" y="1217"/>
                      <a:pt x="967" y="1206"/>
                    </a:cubicBezTo>
                    <a:cubicBezTo>
                      <a:pt x="981" y="1173"/>
                      <a:pt x="1076" y="1106"/>
                      <a:pt x="1087" y="1100"/>
                    </a:cubicBezTo>
                    <a:cubicBezTo>
                      <a:pt x="1094" y="1097"/>
                      <a:pt x="1114" y="1097"/>
                      <a:pt x="1149" y="1096"/>
                    </a:cubicBezTo>
                    <a:cubicBezTo>
                      <a:pt x="1182" y="1096"/>
                      <a:pt x="1219" y="1096"/>
                      <a:pt x="1239" y="1091"/>
                    </a:cubicBezTo>
                    <a:cubicBezTo>
                      <a:pt x="1249" y="1089"/>
                      <a:pt x="1274" y="1082"/>
                      <a:pt x="1312" y="1070"/>
                    </a:cubicBezTo>
                    <a:cubicBezTo>
                      <a:pt x="1334" y="1063"/>
                      <a:pt x="1358" y="1056"/>
                      <a:pt x="1381" y="1048"/>
                    </a:cubicBezTo>
                    <a:cubicBezTo>
                      <a:pt x="1450" y="1026"/>
                      <a:pt x="1518" y="1003"/>
                      <a:pt x="1538" y="995"/>
                    </a:cubicBezTo>
                    <a:cubicBezTo>
                      <a:pt x="1539" y="995"/>
                      <a:pt x="1540" y="994"/>
                      <a:pt x="1540" y="994"/>
                    </a:cubicBezTo>
                    <a:cubicBezTo>
                      <a:pt x="1541" y="994"/>
                      <a:pt x="1541" y="994"/>
                      <a:pt x="1542" y="993"/>
                    </a:cubicBezTo>
                    <a:cubicBezTo>
                      <a:pt x="1543" y="993"/>
                      <a:pt x="1544" y="992"/>
                      <a:pt x="1544" y="992"/>
                    </a:cubicBezTo>
                    <a:cubicBezTo>
                      <a:pt x="1554" y="983"/>
                      <a:pt x="1594" y="852"/>
                      <a:pt x="1594" y="838"/>
                    </a:cubicBezTo>
                    <a:cubicBezTo>
                      <a:pt x="1594" y="824"/>
                      <a:pt x="1577" y="789"/>
                      <a:pt x="1563" y="789"/>
                    </a:cubicBezTo>
                    <a:cubicBezTo>
                      <a:pt x="1561" y="789"/>
                      <a:pt x="1558" y="789"/>
                      <a:pt x="1556" y="789"/>
                    </a:cubicBezTo>
                    <a:cubicBezTo>
                      <a:pt x="1555" y="789"/>
                      <a:pt x="1553" y="789"/>
                      <a:pt x="1552" y="789"/>
                    </a:cubicBezTo>
                    <a:cubicBezTo>
                      <a:pt x="1551" y="789"/>
                      <a:pt x="1550" y="789"/>
                      <a:pt x="1549" y="789"/>
                    </a:cubicBezTo>
                    <a:lnTo>
                      <a:pt x="1549" y="789"/>
                    </a:lnTo>
                    <a:lnTo>
                      <a:pt x="1545" y="789"/>
                    </a:lnTo>
                    <a:lnTo>
                      <a:pt x="1545" y="789"/>
                    </a:lnTo>
                    <a:cubicBezTo>
                      <a:pt x="1543" y="789"/>
                      <a:pt x="1540" y="789"/>
                      <a:pt x="1537" y="788"/>
                    </a:cubicBezTo>
                    <a:cubicBezTo>
                      <a:pt x="1494" y="785"/>
                      <a:pt x="1394" y="775"/>
                      <a:pt x="1370" y="768"/>
                    </a:cubicBezTo>
                    <a:lnTo>
                      <a:pt x="1370" y="768"/>
                    </a:lnTo>
                    <a:cubicBezTo>
                      <a:pt x="1368" y="767"/>
                      <a:pt x="1367" y="767"/>
                      <a:pt x="1366" y="766"/>
                    </a:cubicBezTo>
                    <a:cubicBezTo>
                      <a:pt x="1364" y="765"/>
                      <a:pt x="1362" y="764"/>
                      <a:pt x="1360" y="762"/>
                    </a:cubicBezTo>
                    <a:cubicBezTo>
                      <a:pt x="1359" y="762"/>
                      <a:pt x="1359" y="761"/>
                      <a:pt x="1358" y="761"/>
                    </a:cubicBezTo>
                    <a:cubicBezTo>
                      <a:pt x="1356" y="759"/>
                      <a:pt x="1354" y="758"/>
                      <a:pt x="1352" y="756"/>
                    </a:cubicBezTo>
                    <a:cubicBezTo>
                      <a:pt x="1351" y="755"/>
                      <a:pt x="1350" y="754"/>
                      <a:pt x="1349" y="753"/>
                    </a:cubicBezTo>
                    <a:cubicBezTo>
                      <a:pt x="1347" y="751"/>
                      <a:pt x="1345" y="749"/>
                      <a:pt x="1343" y="747"/>
                    </a:cubicBezTo>
                    <a:cubicBezTo>
                      <a:pt x="1342" y="746"/>
                      <a:pt x="1340" y="745"/>
                      <a:pt x="1339" y="743"/>
                    </a:cubicBezTo>
                    <a:cubicBezTo>
                      <a:pt x="1337" y="741"/>
                      <a:pt x="1335" y="739"/>
                      <a:pt x="1333" y="737"/>
                    </a:cubicBezTo>
                    <a:cubicBezTo>
                      <a:pt x="1332" y="736"/>
                      <a:pt x="1331" y="734"/>
                      <a:pt x="1330" y="732"/>
                    </a:cubicBezTo>
                    <a:cubicBezTo>
                      <a:pt x="1328" y="730"/>
                      <a:pt x="1326" y="728"/>
                      <a:pt x="1324" y="725"/>
                    </a:cubicBezTo>
                    <a:cubicBezTo>
                      <a:pt x="1323" y="723"/>
                      <a:pt x="1322" y="721"/>
                      <a:pt x="1321" y="719"/>
                    </a:cubicBezTo>
                    <a:cubicBezTo>
                      <a:pt x="1319" y="717"/>
                      <a:pt x="1318" y="714"/>
                      <a:pt x="1316" y="712"/>
                    </a:cubicBezTo>
                    <a:cubicBezTo>
                      <a:pt x="1315" y="710"/>
                      <a:pt x="1314" y="708"/>
                      <a:pt x="1313" y="705"/>
                    </a:cubicBezTo>
                    <a:cubicBezTo>
                      <a:pt x="1312" y="703"/>
                      <a:pt x="1311" y="700"/>
                      <a:pt x="1310" y="697"/>
                    </a:cubicBezTo>
                    <a:cubicBezTo>
                      <a:pt x="1309" y="695"/>
                      <a:pt x="1309" y="692"/>
                      <a:pt x="1308" y="690"/>
                    </a:cubicBezTo>
                    <a:cubicBezTo>
                      <a:pt x="1307" y="688"/>
                      <a:pt x="1307" y="685"/>
                      <a:pt x="1306" y="682"/>
                    </a:cubicBezTo>
                    <a:cubicBezTo>
                      <a:pt x="1295" y="673"/>
                      <a:pt x="1281" y="655"/>
                      <a:pt x="1276" y="637"/>
                    </a:cubicBezTo>
                    <a:cubicBezTo>
                      <a:pt x="1275" y="637"/>
                      <a:pt x="1274" y="637"/>
                      <a:pt x="1273" y="637"/>
                    </a:cubicBezTo>
                    <a:lnTo>
                      <a:pt x="1272" y="637"/>
                    </a:lnTo>
                    <a:cubicBezTo>
                      <a:pt x="1271" y="637"/>
                      <a:pt x="1271" y="637"/>
                      <a:pt x="1270" y="637"/>
                    </a:cubicBezTo>
                    <a:cubicBezTo>
                      <a:pt x="1269" y="637"/>
                      <a:pt x="1268" y="637"/>
                      <a:pt x="1266" y="637"/>
                    </a:cubicBezTo>
                    <a:cubicBezTo>
                      <a:pt x="1265" y="637"/>
                      <a:pt x="1264" y="636"/>
                      <a:pt x="1262" y="636"/>
                    </a:cubicBezTo>
                    <a:cubicBezTo>
                      <a:pt x="1261" y="636"/>
                      <a:pt x="1259" y="636"/>
                      <a:pt x="1258" y="635"/>
                    </a:cubicBezTo>
                    <a:cubicBezTo>
                      <a:pt x="1257" y="635"/>
                      <a:pt x="1255" y="635"/>
                      <a:pt x="1254" y="634"/>
                    </a:cubicBezTo>
                    <a:cubicBezTo>
                      <a:pt x="1252" y="634"/>
                      <a:pt x="1251" y="633"/>
                      <a:pt x="1249" y="633"/>
                    </a:cubicBezTo>
                    <a:cubicBezTo>
                      <a:pt x="1248" y="632"/>
                      <a:pt x="1247" y="632"/>
                      <a:pt x="1246" y="631"/>
                    </a:cubicBezTo>
                    <a:cubicBezTo>
                      <a:pt x="1244" y="630"/>
                      <a:pt x="1242" y="629"/>
                      <a:pt x="1241" y="628"/>
                    </a:cubicBezTo>
                    <a:cubicBezTo>
                      <a:pt x="1240" y="628"/>
                      <a:pt x="1238" y="627"/>
                      <a:pt x="1237" y="626"/>
                    </a:cubicBezTo>
                    <a:cubicBezTo>
                      <a:pt x="1236" y="625"/>
                      <a:pt x="1234" y="624"/>
                      <a:pt x="1233" y="622"/>
                    </a:cubicBezTo>
                    <a:cubicBezTo>
                      <a:pt x="1231" y="622"/>
                      <a:pt x="1230" y="621"/>
                      <a:pt x="1229" y="619"/>
                    </a:cubicBezTo>
                    <a:cubicBezTo>
                      <a:pt x="1227" y="618"/>
                      <a:pt x="1226" y="617"/>
                      <a:pt x="1225" y="615"/>
                    </a:cubicBezTo>
                    <a:cubicBezTo>
                      <a:pt x="1223" y="613"/>
                      <a:pt x="1222" y="611"/>
                      <a:pt x="1221" y="609"/>
                    </a:cubicBezTo>
                    <a:cubicBezTo>
                      <a:pt x="1220" y="608"/>
                      <a:pt x="1219" y="606"/>
                      <a:pt x="1218" y="604"/>
                    </a:cubicBezTo>
                    <a:cubicBezTo>
                      <a:pt x="1216" y="602"/>
                      <a:pt x="1215" y="599"/>
                      <a:pt x="1214" y="596"/>
                    </a:cubicBezTo>
                    <a:cubicBezTo>
                      <a:pt x="1213" y="594"/>
                      <a:pt x="1212" y="593"/>
                      <a:pt x="1211" y="591"/>
                    </a:cubicBezTo>
                    <a:cubicBezTo>
                      <a:pt x="1197" y="580"/>
                      <a:pt x="1170" y="543"/>
                      <a:pt x="1167" y="519"/>
                    </a:cubicBezTo>
                    <a:cubicBezTo>
                      <a:pt x="1166" y="511"/>
                      <a:pt x="1167" y="505"/>
                      <a:pt x="1171" y="501"/>
                    </a:cubicBezTo>
                    <a:cubicBezTo>
                      <a:pt x="1184" y="487"/>
                      <a:pt x="1164" y="451"/>
                      <a:pt x="1138" y="427"/>
                    </a:cubicBezTo>
                    <a:cubicBezTo>
                      <a:pt x="1134" y="424"/>
                      <a:pt x="1131" y="421"/>
                      <a:pt x="1127" y="418"/>
                    </a:cubicBezTo>
                    <a:cubicBezTo>
                      <a:pt x="1099" y="393"/>
                      <a:pt x="1060" y="358"/>
                      <a:pt x="1058" y="333"/>
                    </a:cubicBezTo>
                    <a:cubicBezTo>
                      <a:pt x="1057" y="328"/>
                      <a:pt x="1055" y="319"/>
                      <a:pt x="1050" y="306"/>
                    </a:cubicBezTo>
                  </a:path>
                </a:pathLst>
              </a:custGeom>
              <a:grpFill/>
              <a:ln>
                <a:noFill/>
              </a:ln>
              <a:effectLst/>
            </p:spPr>
            <p:txBody>
              <a:bodyPr wrap="none" anchor="ctr"/>
              <a:lstStyle/>
              <a:p>
                <a:endParaRPr lang="en-US">
                  <a:latin typeface="Gudea" panose="02000000000000000000" pitchFamily="50" charset="0"/>
                </a:endParaRPr>
              </a:p>
            </p:txBody>
          </p:sp>
          <p:sp>
            <p:nvSpPr>
              <p:cNvPr id="130" name="Freeform 123">
                <a:extLst>
                  <a:ext uri="{FF2B5EF4-FFF2-40B4-BE49-F238E27FC236}">
                    <a16:creationId xmlns:a16="http://schemas.microsoft.com/office/drawing/2014/main" id="{9096A34C-7DFA-4FF3-9827-BEB904E643B6}"/>
                  </a:ext>
                </a:extLst>
              </p:cNvPr>
              <p:cNvSpPr>
                <a:spLocks noChangeArrowheads="1"/>
              </p:cNvSpPr>
              <p:nvPr/>
            </p:nvSpPr>
            <p:spPr bwMode="auto">
              <a:xfrm>
                <a:off x="7302335" y="3306866"/>
                <a:ext cx="1879" cy="1879"/>
              </a:xfrm>
              <a:custGeom>
                <a:avLst/>
                <a:gdLst>
                  <a:gd name="T0" fmla="*/ 0 w 3"/>
                  <a:gd name="T1" fmla="*/ 0 h 4"/>
                  <a:gd name="T2" fmla="*/ 0 w 3"/>
                  <a:gd name="T3" fmla="*/ 0 h 4"/>
                  <a:gd name="T4" fmla="*/ 2 w 3"/>
                  <a:gd name="T5" fmla="*/ 3 h 4"/>
                  <a:gd name="T6" fmla="*/ 0 w 3"/>
                  <a:gd name="T7" fmla="*/ 0 h 4"/>
                </a:gdLst>
                <a:ahLst/>
                <a:cxnLst>
                  <a:cxn ang="0">
                    <a:pos x="T0" y="T1"/>
                  </a:cxn>
                  <a:cxn ang="0">
                    <a:pos x="T2" y="T3"/>
                  </a:cxn>
                  <a:cxn ang="0">
                    <a:pos x="T4" y="T5"/>
                  </a:cxn>
                  <a:cxn ang="0">
                    <a:pos x="T6" y="T7"/>
                  </a:cxn>
                </a:cxnLst>
                <a:rect l="0" t="0" r="r" b="b"/>
                <a:pathLst>
                  <a:path w="3" h="4">
                    <a:moveTo>
                      <a:pt x="0" y="0"/>
                    </a:moveTo>
                    <a:lnTo>
                      <a:pt x="0" y="0"/>
                    </a:lnTo>
                    <a:cubicBezTo>
                      <a:pt x="1" y="1"/>
                      <a:pt x="1" y="2"/>
                      <a:pt x="2" y="3"/>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31" name="Freeform 124">
                <a:extLst>
                  <a:ext uri="{FF2B5EF4-FFF2-40B4-BE49-F238E27FC236}">
                    <a16:creationId xmlns:a16="http://schemas.microsoft.com/office/drawing/2014/main" id="{CD051137-0BE4-437D-9B6A-401A27D55693}"/>
                  </a:ext>
                </a:extLst>
              </p:cNvPr>
              <p:cNvSpPr>
                <a:spLocks noChangeArrowheads="1"/>
              </p:cNvSpPr>
              <p:nvPr/>
            </p:nvSpPr>
            <p:spPr bwMode="auto">
              <a:xfrm>
                <a:off x="7415077" y="3434636"/>
                <a:ext cx="255548" cy="283729"/>
              </a:xfrm>
              <a:custGeom>
                <a:avLst/>
                <a:gdLst>
                  <a:gd name="T0" fmla="*/ 584 w 598"/>
                  <a:gd name="T1" fmla="*/ 204 h 667"/>
                  <a:gd name="T2" fmla="*/ 515 w 598"/>
                  <a:gd name="T3" fmla="*/ 121 h 667"/>
                  <a:gd name="T4" fmla="*/ 485 w 598"/>
                  <a:gd name="T5" fmla="*/ 112 h 667"/>
                  <a:gd name="T6" fmla="*/ 389 w 598"/>
                  <a:gd name="T7" fmla="*/ 75 h 667"/>
                  <a:gd name="T8" fmla="*/ 348 w 598"/>
                  <a:gd name="T9" fmla="*/ 0 h 667"/>
                  <a:gd name="T10" fmla="*/ 327 w 598"/>
                  <a:gd name="T11" fmla="*/ 12 h 667"/>
                  <a:gd name="T12" fmla="*/ 302 w 598"/>
                  <a:gd name="T13" fmla="*/ 12 h 667"/>
                  <a:gd name="T14" fmla="*/ 302 w 598"/>
                  <a:gd name="T15" fmla="*/ 65 h 667"/>
                  <a:gd name="T16" fmla="*/ 253 w 598"/>
                  <a:gd name="T17" fmla="*/ 127 h 667"/>
                  <a:gd name="T18" fmla="*/ 231 w 598"/>
                  <a:gd name="T19" fmla="*/ 182 h 667"/>
                  <a:gd name="T20" fmla="*/ 237 w 598"/>
                  <a:gd name="T21" fmla="*/ 182 h 667"/>
                  <a:gd name="T22" fmla="*/ 240 w 598"/>
                  <a:gd name="T23" fmla="*/ 182 h 667"/>
                  <a:gd name="T24" fmla="*/ 283 w 598"/>
                  <a:gd name="T25" fmla="*/ 243 h 667"/>
                  <a:gd name="T26" fmla="*/ 229 w 598"/>
                  <a:gd name="T27" fmla="*/ 406 h 667"/>
                  <a:gd name="T28" fmla="*/ 0 w 598"/>
                  <a:gd name="T29" fmla="*/ 484 h 667"/>
                  <a:gd name="T30" fmla="*/ 5 w 598"/>
                  <a:gd name="T31" fmla="*/ 496 h 667"/>
                  <a:gd name="T32" fmla="*/ 88 w 598"/>
                  <a:gd name="T33" fmla="*/ 666 h 667"/>
                  <a:gd name="T34" fmla="*/ 101 w 598"/>
                  <a:gd name="T35" fmla="*/ 659 h 667"/>
                  <a:gd name="T36" fmla="*/ 186 w 598"/>
                  <a:gd name="T37" fmla="*/ 641 h 667"/>
                  <a:gd name="T38" fmla="*/ 227 w 598"/>
                  <a:gd name="T39" fmla="*/ 637 h 667"/>
                  <a:gd name="T40" fmla="*/ 239 w 598"/>
                  <a:gd name="T41" fmla="*/ 617 h 667"/>
                  <a:gd name="T42" fmla="*/ 254 w 598"/>
                  <a:gd name="T43" fmla="*/ 578 h 667"/>
                  <a:gd name="T44" fmla="*/ 299 w 598"/>
                  <a:gd name="T45" fmla="*/ 564 h 667"/>
                  <a:gd name="T46" fmla="*/ 316 w 598"/>
                  <a:gd name="T47" fmla="*/ 565 h 667"/>
                  <a:gd name="T48" fmla="*/ 338 w 598"/>
                  <a:gd name="T49" fmla="*/ 564 h 667"/>
                  <a:gd name="T50" fmla="*/ 353 w 598"/>
                  <a:gd name="T51" fmla="*/ 539 h 667"/>
                  <a:gd name="T52" fmla="*/ 388 w 598"/>
                  <a:gd name="T53" fmla="*/ 494 h 667"/>
                  <a:gd name="T54" fmla="*/ 415 w 598"/>
                  <a:gd name="T55" fmla="*/ 487 h 667"/>
                  <a:gd name="T56" fmla="*/ 433 w 598"/>
                  <a:gd name="T57" fmla="*/ 476 h 667"/>
                  <a:gd name="T58" fmla="*/ 464 w 598"/>
                  <a:gd name="T59" fmla="*/ 366 h 667"/>
                  <a:gd name="T60" fmla="*/ 521 w 598"/>
                  <a:gd name="T61" fmla="*/ 329 h 667"/>
                  <a:gd name="T62" fmla="*/ 556 w 598"/>
                  <a:gd name="T63" fmla="*/ 277 h 667"/>
                  <a:gd name="T64" fmla="*/ 585 w 598"/>
                  <a:gd name="T65" fmla="*/ 237 h 667"/>
                  <a:gd name="T66" fmla="*/ 595 w 598"/>
                  <a:gd name="T67" fmla="*/ 209 h 667"/>
                  <a:gd name="T68" fmla="*/ 584 w 598"/>
                  <a:gd name="T69" fmla="*/ 204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8" h="667">
                    <a:moveTo>
                      <a:pt x="584" y="204"/>
                    </a:moveTo>
                    <a:cubicBezTo>
                      <a:pt x="559" y="200"/>
                      <a:pt x="525" y="139"/>
                      <a:pt x="515" y="121"/>
                    </a:cubicBezTo>
                    <a:cubicBezTo>
                      <a:pt x="513" y="117"/>
                      <a:pt x="499" y="114"/>
                      <a:pt x="485" y="112"/>
                    </a:cubicBezTo>
                    <a:cubicBezTo>
                      <a:pt x="458" y="107"/>
                      <a:pt x="422" y="101"/>
                      <a:pt x="389" y="75"/>
                    </a:cubicBezTo>
                    <a:cubicBezTo>
                      <a:pt x="371" y="61"/>
                      <a:pt x="358" y="36"/>
                      <a:pt x="348" y="0"/>
                    </a:cubicBezTo>
                    <a:lnTo>
                      <a:pt x="327" y="12"/>
                    </a:lnTo>
                    <a:lnTo>
                      <a:pt x="302" y="12"/>
                    </a:lnTo>
                    <a:lnTo>
                      <a:pt x="302" y="65"/>
                    </a:lnTo>
                    <a:lnTo>
                      <a:pt x="253" y="127"/>
                    </a:lnTo>
                    <a:lnTo>
                      <a:pt x="231" y="182"/>
                    </a:lnTo>
                    <a:cubicBezTo>
                      <a:pt x="234" y="182"/>
                      <a:pt x="236" y="182"/>
                      <a:pt x="237" y="182"/>
                    </a:cubicBezTo>
                    <a:cubicBezTo>
                      <a:pt x="238" y="182"/>
                      <a:pt x="239" y="182"/>
                      <a:pt x="240" y="182"/>
                    </a:cubicBezTo>
                    <a:cubicBezTo>
                      <a:pt x="264" y="182"/>
                      <a:pt x="283" y="226"/>
                      <a:pt x="283" y="243"/>
                    </a:cubicBezTo>
                    <a:cubicBezTo>
                      <a:pt x="283" y="255"/>
                      <a:pt x="243" y="395"/>
                      <a:pt x="229" y="406"/>
                    </a:cubicBezTo>
                    <a:cubicBezTo>
                      <a:pt x="219" y="414"/>
                      <a:pt x="68" y="463"/>
                      <a:pt x="0" y="484"/>
                    </a:cubicBezTo>
                    <a:cubicBezTo>
                      <a:pt x="1" y="488"/>
                      <a:pt x="3" y="492"/>
                      <a:pt x="5" y="496"/>
                    </a:cubicBezTo>
                    <a:cubicBezTo>
                      <a:pt x="25" y="538"/>
                      <a:pt x="58" y="605"/>
                      <a:pt x="88" y="666"/>
                    </a:cubicBezTo>
                    <a:cubicBezTo>
                      <a:pt x="92" y="664"/>
                      <a:pt x="96" y="662"/>
                      <a:pt x="101" y="659"/>
                    </a:cubicBezTo>
                    <a:cubicBezTo>
                      <a:pt x="129" y="643"/>
                      <a:pt x="160" y="642"/>
                      <a:pt x="186" y="641"/>
                    </a:cubicBezTo>
                    <a:cubicBezTo>
                      <a:pt x="201" y="641"/>
                      <a:pt x="215" y="640"/>
                      <a:pt x="227" y="637"/>
                    </a:cubicBezTo>
                    <a:cubicBezTo>
                      <a:pt x="239" y="634"/>
                      <a:pt x="239" y="629"/>
                      <a:pt x="239" y="617"/>
                    </a:cubicBezTo>
                    <a:cubicBezTo>
                      <a:pt x="238" y="607"/>
                      <a:pt x="238" y="592"/>
                      <a:pt x="254" y="578"/>
                    </a:cubicBezTo>
                    <a:cubicBezTo>
                      <a:pt x="269" y="566"/>
                      <a:pt x="287" y="564"/>
                      <a:pt x="299" y="564"/>
                    </a:cubicBezTo>
                    <a:cubicBezTo>
                      <a:pt x="305" y="564"/>
                      <a:pt x="311" y="565"/>
                      <a:pt x="316" y="565"/>
                    </a:cubicBezTo>
                    <a:cubicBezTo>
                      <a:pt x="326" y="566"/>
                      <a:pt x="335" y="566"/>
                      <a:pt x="338" y="564"/>
                    </a:cubicBezTo>
                    <a:cubicBezTo>
                      <a:pt x="343" y="562"/>
                      <a:pt x="348" y="550"/>
                      <a:pt x="353" y="539"/>
                    </a:cubicBezTo>
                    <a:cubicBezTo>
                      <a:pt x="362" y="521"/>
                      <a:pt x="372" y="501"/>
                      <a:pt x="388" y="494"/>
                    </a:cubicBezTo>
                    <a:cubicBezTo>
                      <a:pt x="398" y="490"/>
                      <a:pt x="407" y="489"/>
                      <a:pt x="415" y="487"/>
                    </a:cubicBezTo>
                    <a:cubicBezTo>
                      <a:pt x="432" y="484"/>
                      <a:pt x="434" y="483"/>
                      <a:pt x="433" y="476"/>
                    </a:cubicBezTo>
                    <a:cubicBezTo>
                      <a:pt x="431" y="459"/>
                      <a:pt x="433" y="372"/>
                      <a:pt x="464" y="366"/>
                    </a:cubicBezTo>
                    <a:cubicBezTo>
                      <a:pt x="488" y="362"/>
                      <a:pt x="521" y="337"/>
                      <a:pt x="521" y="329"/>
                    </a:cubicBezTo>
                    <a:cubicBezTo>
                      <a:pt x="522" y="319"/>
                      <a:pt x="535" y="303"/>
                      <a:pt x="556" y="277"/>
                    </a:cubicBezTo>
                    <a:cubicBezTo>
                      <a:pt x="567" y="262"/>
                      <a:pt x="579" y="247"/>
                      <a:pt x="585" y="237"/>
                    </a:cubicBezTo>
                    <a:cubicBezTo>
                      <a:pt x="594" y="223"/>
                      <a:pt x="597" y="214"/>
                      <a:pt x="595" y="209"/>
                    </a:cubicBezTo>
                    <a:cubicBezTo>
                      <a:pt x="593" y="207"/>
                      <a:pt x="590" y="205"/>
                      <a:pt x="584" y="204"/>
                    </a:cubicBezTo>
                  </a:path>
                </a:pathLst>
              </a:custGeom>
              <a:grpFill/>
              <a:ln>
                <a:noFill/>
              </a:ln>
              <a:effectLst/>
            </p:spPr>
            <p:txBody>
              <a:bodyPr wrap="none" anchor="ctr"/>
              <a:lstStyle/>
              <a:p>
                <a:endParaRPr lang="en-US">
                  <a:latin typeface="Gudea" panose="02000000000000000000" pitchFamily="50" charset="0"/>
                </a:endParaRPr>
              </a:p>
            </p:txBody>
          </p:sp>
          <p:sp>
            <p:nvSpPr>
              <p:cNvPr id="132" name="Freeform 125">
                <a:extLst>
                  <a:ext uri="{FF2B5EF4-FFF2-40B4-BE49-F238E27FC236}">
                    <a16:creationId xmlns:a16="http://schemas.microsoft.com/office/drawing/2014/main" id="{7EAC5E07-E36C-4C90-A1EB-C09E68237D07}"/>
                  </a:ext>
                </a:extLst>
              </p:cNvPr>
              <p:cNvSpPr>
                <a:spLocks noChangeArrowheads="1"/>
              </p:cNvSpPr>
              <p:nvPr/>
            </p:nvSpPr>
            <p:spPr bwMode="auto">
              <a:xfrm>
                <a:off x="7450780" y="3724002"/>
                <a:ext cx="1879" cy="1879"/>
              </a:xfrm>
              <a:custGeom>
                <a:avLst/>
                <a:gdLst>
                  <a:gd name="T0" fmla="*/ 0 w 6"/>
                  <a:gd name="T1" fmla="*/ 2 h 3"/>
                  <a:gd name="T2" fmla="*/ 0 w 6"/>
                  <a:gd name="T3" fmla="*/ 2 h 3"/>
                  <a:gd name="T4" fmla="*/ 5 w 6"/>
                  <a:gd name="T5" fmla="*/ 0 h 3"/>
                  <a:gd name="T6" fmla="*/ 5 w 6"/>
                  <a:gd name="T7" fmla="*/ 0 h 3"/>
                  <a:gd name="T8" fmla="*/ 5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0" y="2"/>
                    </a:lnTo>
                    <a:lnTo>
                      <a:pt x="5" y="0"/>
                    </a:lnTo>
                    <a:lnTo>
                      <a:pt x="5" y="0"/>
                    </a:lnTo>
                    <a:lnTo>
                      <a:pt x="5" y="0"/>
                    </a:lnTo>
                    <a:cubicBezTo>
                      <a:pt x="3" y="1"/>
                      <a:pt x="1" y="1"/>
                      <a:pt x="0" y="2"/>
                    </a:cubicBezTo>
                  </a:path>
                </a:pathLst>
              </a:custGeom>
              <a:grpFill/>
              <a:ln>
                <a:noFill/>
              </a:ln>
              <a:effectLst/>
            </p:spPr>
            <p:txBody>
              <a:bodyPr wrap="none" anchor="ctr"/>
              <a:lstStyle/>
              <a:p>
                <a:endParaRPr lang="en-US">
                  <a:latin typeface="Gudea" panose="02000000000000000000" pitchFamily="50" charset="0"/>
                </a:endParaRPr>
              </a:p>
            </p:txBody>
          </p:sp>
          <p:sp>
            <p:nvSpPr>
              <p:cNvPr id="133" name="Freeform 126">
                <a:extLst>
                  <a:ext uri="{FF2B5EF4-FFF2-40B4-BE49-F238E27FC236}">
                    <a16:creationId xmlns:a16="http://schemas.microsoft.com/office/drawing/2014/main" id="{B025AF55-E703-48AE-9924-9E7E967AA507}"/>
                  </a:ext>
                </a:extLst>
              </p:cNvPr>
              <p:cNvSpPr>
                <a:spLocks noChangeArrowheads="1"/>
              </p:cNvSpPr>
              <p:nvPr/>
            </p:nvSpPr>
            <p:spPr bwMode="auto">
              <a:xfrm>
                <a:off x="7373737" y="3398936"/>
                <a:ext cx="30064" cy="48854"/>
              </a:xfrm>
              <a:custGeom>
                <a:avLst/>
                <a:gdLst>
                  <a:gd name="T0" fmla="*/ 47 w 70"/>
                  <a:gd name="T1" fmla="*/ 114 h 115"/>
                  <a:gd name="T2" fmla="*/ 48 w 70"/>
                  <a:gd name="T3" fmla="*/ 114 h 115"/>
                  <a:gd name="T4" fmla="*/ 51 w 70"/>
                  <a:gd name="T5" fmla="*/ 96 h 115"/>
                  <a:gd name="T6" fmla="*/ 60 w 70"/>
                  <a:gd name="T7" fmla="*/ 21 h 115"/>
                  <a:gd name="T8" fmla="*/ 46 w 70"/>
                  <a:gd name="T9" fmla="*/ 7 h 115"/>
                  <a:gd name="T10" fmla="*/ 3 w 70"/>
                  <a:gd name="T11" fmla="*/ 76 h 115"/>
                  <a:gd name="T12" fmla="*/ 0 w 70"/>
                  <a:gd name="T13" fmla="*/ 82 h 115"/>
                  <a:gd name="T14" fmla="*/ 47 w 70"/>
                  <a:gd name="T15" fmla="*/ 11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15">
                    <a:moveTo>
                      <a:pt x="47" y="114"/>
                    </a:moveTo>
                    <a:lnTo>
                      <a:pt x="48" y="114"/>
                    </a:lnTo>
                    <a:cubicBezTo>
                      <a:pt x="47" y="108"/>
                      <a:pt x="48" y="101"/>
                      <a:pt x="51" y="96"/>
                    </a:cubicBezTo>
                    <a:cubicBezTo>
                      <a:pt x="61" y="80"/>
                      <a:pt x="69" y="43"/>
                      <a:pt x="60" y="21"/>
                    </a:cubicBezTo>
                    <a:cubicBezTo>
                      <a:pt x="57" y="13"/>
                      <a:pt x="52" y="9"/>
                      <a:pt x="46" y="7"/>
                    </a:cubicBezTo>
                    <a:cubicBezTo>
                      <a:pt x="21" y="0"/>
                      <a:pt x="3" y="57"/>
                      <a:pt x="3" y="76"/>
                    </a:cubicBezTo>
                    <a:cubicBezTo>
                      <a:pt x="3" y="79"/>
                      <a:pt x="2" y="81"/>
                      <a:pt x="0" y="82"/>
                    </a:cubicBezTo>
                    <a:cubicBezTo>
                      <a:pt x="11" y="104"/>
                      <a:pt x="26" y="114"/>
                      <a:pt x="47" y="114"/>
                    </a:cubicBezTo>
                  </a:path>
                </a:pathLst>
              </a:custGeom>
              <a:grpFill/>
              <a:ln>
                <a:noFill/>
              </a:ln>
              <a:effectLst/>
            </p:spPr>
            <p:txBody>
              <a:bodyPr wrap="none" anchor="ctr"/>
              <a:lstStyle/>
              <a:p>
                <a:endParaRPr lang="en-US">
                  <a:latin typeface="Gudea" panose="02000000000000000000" pitchFamily="50" charset="0"/>
                </a:endParaRPr>
              </a:p>
            </p:txBody>
          </p:sp>
          <p:sp>
            <p:nvSpPr>
              <p:cNvPr id="134" name="Freeform 127">
                <a:extLst>
                  <a:ext uri="{FF2B5EF4-FFF2-40B4-BE49-F238E27FC236}">
                    <a16:creationId xmlns:a16="http://schemas.microsoft.com/office/drawing/2014/main" id="{DF07D9E1-3918-4AA3-85DE-68887AE75489}"/>
                  </a:ext>
                </a:extLst>
              </p:cNvPr>
              <p:cNvSpPr>
                <a:spLocks noChangeArrowheads="1"/>
              </p:cNvSpPr>
              <p:nvPr/>
            </p:nvSpPr>
            <p:spPr bwMode="auto">
              <a:xfrm>
                <a:off x="7413198" y="3393298"/>
                <a:ext cx="148442" cy="120256"/>
              </a:xfrm>
              <a:custGeom>
                <a:avLst/>
                <a:gdLst>
                  <a:gd name="T0" fmla="*/ 52 w 349"/>
                  <a:gd name="T1" fmla="*/ 259 h 281"/>
                  <a:gd name="T2" fmla="*/ 222 w 349"/>
                  <a:gd name="T3" fmla="*/ 280 h 281"/>
                  <a:gd name="T4" fmla="*/ 247 w 349"/>
                  <a:gd name="T5" fmla="*/ 218 h 281"/>
                  <a:gd name="T6" fmla="*/ 293 w 349"/>
                  <a:gd name="T7" fmla="*/ 158 h 281"/>
                  <a:gd name="T8" fmla="*/ 293 w 349"/>
                  <a:gd name="T9" fmla="*/ 98 h 281"/>
                  <a:gd name="T10" fmla="*/ 327 w 349"/>
                  <a:gd name="T11" fmla="*/ 98 h 281"/>
                  <a:gd name="T12" fmla="*/ 348 w 349"/>
                  <a:gd name="T13" fmla="*/ 86 h 281"/>
                  <a:gd name="T14" fmla="*/ 339 w 349"/>
                  <a:gd name="T15" fmla="*/ 34 h 281"/>
                  <a:gd name="T16" fmla="*/ 332 w 349"/>
                  <a:gd name="T17" fmla="*/ 0 h 281"/>
                  <a:gd name="T18" fmla="*/ 248 w 349"/>
                  <a:gd name="T19" fmla="*/ 99 h 281"/>
                  <a:gd name="T20" fmla="*/ 119 w 349"/>
                  <a:gd name="T21" fmla="*/ 171 h 281"/>
                  <a:gd name="T22" fmla="*/ 97 w 349"/>
                  <a:gd name="T23" fmla="*/ 169 h 281"/>
                  <a:gd name="T24" fmla="*/ 72 w 349"/>
                  <a:gd name="T25" fmla="*/ 167 h 281"/>
                  <a:gd name="T26" fmla="*/ 18 w 349"/>
                  <a:gd name="T27" fmla="*/ 187 h 281"/>
                  <a:gd name="T28" fmla="*/ 11 w 349"/>
                  <a:gd name="T29" fmla="*/ 192 h 281"/>
                  <a:gd name="T30" fmla="*/ 0 w 349"/>
                  <a:gd name="T31" fmla="*/ 193 h 281"/>
                  <a:gd name="T32" fmla="*/ 52 w 349"/>
                  <a:gd name="T33" fmla="*/ 25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9" h="281">
                    <a:moveTo>
                      <a:pt x="52" y="259"/>
                    </a:moveTo>
                    <a:cubicBezTo>
                      <a:pt x="61" y="264"/>
                      <a:pt x="169" y="277"/>
                      <a:pt x="222" y="280"/>
                    </a:cubicBezTo>
                    <a:lnTo>
                      <a:pt x="247" y="218"/>
                    </a:lnTo>
                    <a:lnTo>
                      <a:pt x="293" y="158"/>
                    </a:lnTo>
                    <a:lnTo>
                      <a:pt x="293" y="98"/>
                    </a:lnTo>
                    <a:lnTo>
                      <a:pt x="327" y="98"/>
                    </a:lnTo>
                    <a:lnTo>
                      <a:pt x="348" y="86"/>
                    </a:lnTo>
                    <a:cubicBezTo>
                      <a:pt x="344" y="67"/>
                      <a:pt x="341" y="49"/>
                      <a:pt x="339" y="34"/>
                    </a:cubicBezTo>
                    <a:cubicBezTo>
                      <a:pt x="337" y="21"/>
                      <a:pt x="334" y="5"/>
                      <a:pt x="332" y="0"/>
                    </a:cubicBezTo>
                    <a:cubicBezTo>
                      <a:pt x="319" y="4"/>
                      <a:pt x="270" y="56"/>
                      <a:pt x="248" y="99"/>
                    </a:cubicBezTo>
                    <a:cubicBezTo>
                      <a:pt x="227" y="140"/>
                      <a:pt x="171" y="171"/>
                      <a:pt x="119" y="171"/>
                    </a:cubicBezTo>
                    <a:cubicBezTo>
                      <a:pt x="111" y="171"/>
                      <a:pt x="104" y="170"/>
                      <a:pt x="97" y="169"/>
                    </a:cubicBezTo>
                    <a:cubicBezTo>
                      <a:pt x="88" y="167"/>
                      <a:pt x="80" y="167"/>
                      <a:pt x="72" y="167"/>
                    </a:cubicBezTo>
                    <a:cubicBezTo>
                      <a:pt x="43" y="167"/>
                      <a:pt x="29" y="178"/>
                      <a:pt x="18" y="187"/>
                    </a:cubicBezTo>
                    <a:cubicBezTo>
                      <a:pt x="15" y="188"/>
                      <a:pt x="13" y="190"/>
                      <a:pt x="11" y="192"/>
                    </a:cubicBezTo>
                    <a:cubicBezTo>
                      <a:pt x="8" y="194"/>
                      <a:pt x="4" y="194"/>
                      <a:pt x="0" y="193"/>
                    </a:cubicBezTo>
                    <a:cubicBezTo>
                      <a:pt x="10" y="228"/>
                      <a:pt x="43" y="254"/>
                      <a:pt x="52" y="259"/>
                    </a:cubicBezTo>
                  </a:path>
                </a:pathLst>
              </a:custGeom>
              <a:grpFill/>
              <a:ln>
                <a:noFill/>
              </a:ln>
              <a:effectLst/>
            </p:spPr>
            <p:txBody>
              <a:bodyPr wrap="none" anchor="ctr"/>
              <a:lstStyle/>
              <a:p>
                <a:endParaRPr lang="en-US">
                  <a:latin typeface="Gudea" panose="02000000000000000000" pitchFamily="50" charset="0"/>
                </a:endParaRPr>
              </a:p>
            </p:txBody>
          </p:sp>
          <p:sp>
            <p:nvSpPr>
              <p:cNvPr id="137" name="Freeform 130">
                <a:extLst>
                  <a:ext uri="{FF2B5EF4-FFF2-40B4-BE49-F238E27FC236}">
                    <a16:creationId xmlns:a16="http://schemas.microsoft.com/office/drawing/2014/main" id="{BA04C782-8062-4737-A15E-EBDA33B9F600}"/>
                  </a:ext>
                </a:extLst>
              </p:cNvPr>
              <p:cNvSpPr>
                <a:spLocks noChangeArrowheads="1"/>
              </p:cNvSpPr>
              <p:nvPr/>
            </p:nvSpPr>
            <p:spPr bwMode="auto">
              <a:xfrm>
                <a:off x="9256525" y="4206903"/>
                <a:ext cx="3758" cy="1879"/>
              </a:xfrm>
              <a:custGeom>
                <a:avLst/>
                <a:gdLst>
                  <a:gd name="T0" fmla="*/ 1 w 10"/>
                  <a:gd name="T1" fmla="*/ 1 h 3"/>
                  <a:gd name="T2" fmla="*/ 1 w 10"/>
                  <a:gd name="T3" fmla="*/ 1 h 3"/>
                  <a:gd name="T4" fmla="*/ 9 w 10"/>
                  <a:gd name="T5" fmla="*/ 2 h 3"/>
                  <a:gd name="T6" fmla="*/ 9 w 10"/>
                  <a:gd name="T7" fmla="*/ 2 h 3"/>
                  <a:gd name="T8" fmla="*/ 9 w 10"/>
                  <a:gd name="T9" fmla="*/ 2 h 3"/>
                  <a:gd name="T10" fmla="*/ 0 w 10"/>
                  <a:gd name="T11" fmla="*/ 0 h 3"/>
                  <a:gd name="T12" fmla="*/ 1 w 10"/>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0" h="3">
                    <a:moveTo>
                      <a:pt x="1" y="1"/>
                    </a:moveTo>
                    <a:lnTo>
                      <a:pt x="1" y="1"/>
                    </a:lnTo>
                    <a:cubicBezTo>
                      <a:pt x="3" y="1"/>
                      <a:pt x="6" y="1"/>
                      <a:pt x="9" y="2"/>
                    </a:cubicBezTo>
                    <a:lnTo>
                      <a:pt x="9" y="2"/>
                    </a:lnTo>
                    <a:lnTo>
                      <a:pt x="9" y="2"/>
                    </a:lnTo>
                    <a:lnTo>
                      <a:pt x="0" y="0"/>
                    </a:lnTo>
                    <a:lnTo>
                      <a:pt x="1" y="1"/>
                    </a:lnTo>
                  </a:path>
                </a:pathLst>
              </a:custGeom>
              <a:grpFill/>
              <a:ln>
                <a:noFill/>
              </a:ln>
              <a:effectLst/>
            </p:spPr>
            <p:txBody>
              <a:bodyPr wrap="none" anchor="ctr"/>
              <a:lstStyle/>
              <a:p>
                <a:endParaRPr lang="en-US">
                  <a:latin typeface="Gudea" panose="02000000000000000000" pitchFamily="50" charset="0"/>
                </a:endParaRPr>
              </a:p>
            </p:txBody>
          </p:sp>
          <p:sp>
            <p:nvSpPr>
              <p:cNvPr id="138" name="Freeform 131">
                <a:extLst>
                  <a:ext uri="{FF2B5EF4-FFF2-40B4-BE49-F238E27FC236}">
                    <a16:creationId xmlns:a16="http://schemas.microsoft.com/office/drawing/2014/main" id="{C493C387-6884-4701-82FC-63C4CFFAF819}"/>
                  </a:ext>
                </a:extLst>
              </p:cNvPr>
              <p:cNvSpPr>
                <a:spLocks noChangeArrowheads="1"/>
              </p:cNvSpPr>
              <p:nvPr/>
            </p:nvSpPr>
            <p:spPr bwMode="auto">
              <a:xfrm>
                <a:off x="9404967" y="4118590"/>
                <a:ext cx="3758" cy="1879"/>
              </a:xfrm>
              <a:custGeom>
                <a:avLst/>
                <a:gdLst>
                  <a:gd name="T0" fmla="*/ 6 w 7"/>
                  <a:gd name="T1" fmla="*/ 1 h 2"/>
                  <a:gd name="T2" fmla="*/ 4 w 7"/>
                  <a:gd name="T3" fmla="*/ 1 h 2"/>
                  <a:gd name="T4" fmla="*/ 6 w 7"/>
                  <a:gd name="T5" fmla="*/ 1 h 2"/>
                  <a:gd name="T6" fmla="*/ 0 w 7"/>
                  <a:gd name="T7" fmla="*/ 0 h 2"/>
                  <a:gd name="T8" fmla="*/ 0 w 7"/>
                  <a:gd name="T9" fmla="*/ 0 h 2"/>
                  <a:gd name="T10" fmla="*/ 2 w 7"/>
                  <a:gd name="T11" fmla="*/ 0 h 2"/>
                  <a:gd name="T12" fmla="*/ 3 w 7"/>
                  <a:gd name="T13" fmla="*/ 0 h 2"/>
                  <a:gd name="T14" fmla="*/ 0 w 7"/>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
                    <a:moveTo>
                      <a:pt x="6" y="1"/>
                    </a:moveTo>
                    <a:lnTo>
                      <a:pt x="4" y="1"/>
                    </a:lnTo>
                    <a:cubicBezTo>
                      <a:pt x="4" y="1"/>
                      <a:pt x="5" y="1"/>
                      <a:pt x="6" y="1"/>
                    </a:cubicBezTo>
                    <a:close/>
                    <a:moveTo>
                      <a:pt x="0" y="0"/>
                    </a:moveTo>
                    <a:lnTo>
                      <a:pt x="0" y="0"/>
                    </a:lnTo>
                    <a:lnTo>
                      <a:pt x="2" y="0"/>
                    </a:lnTo>
                    <a:lnTo>
                      <a:pt x="3" y="0"/>
                    </a:lnTo>
                    <a:lnTo>
                      <a:pt x="0" y="0"/>
                    </a:lnTo>
                    <a:close/>
                  </a:path>
                </a:pathLst>
              </a:custGeom>
              <a:grpFill/>
              <a:ln>
                <a:noFill/>
              </a:ln>
              <a:effectLst/>
            </p:spPr>
            <p:txBody>
              <a:bodyPr wrap="none" anchor="ctr"/>
              <a:lstStyle/>
              <a:p>
                <a:endParaRPr lang="en-US">
                  <a:latin typeface="Gudea" panose="02000000000000000000" pitchFamily="50" charset="0"/>
                </a:endParaRPr>
              </a:p>
            </p:txBody>
          </p:sp>
          <p:sp>
            <p:nvSpPr>
              <p:cNvPr id="139" name="Freeform 132">
                <a:extLst>
                  <a:ext uri="{FF2B5EF4-FFF2-40B4-BE49-F238E27FC236}">
                    <a16:creationId xmlns:a16="http://schemas.microsoft.com/office/drawing/2014/main" id="{14F6488D-3C68-4BA1-8076-065277E405B1}"/>
                  </a:ext>
                </a:extLst>
              </p:cNvPr>
              <p:cNvSpPr>
                <a:spLocks noChangeArrowheads="1"/>
              </p:cNvSpPr>
              <p:nvPr/>
            </p:nvSpPr>
            <p:spPr bwMode="auto">
              <a:xfrm>
                <a:off x="9410604" y="4120472"/>
                <a:ext cx="33822" cy="20669"/>
              </a:xfrm>
              <a:custGeom>
                <a:avLst/>
                <a:gdLst>
                  <a:gd name="T0" fmla="*/ 29 w 81"/>
                  <a:gd name="T1" fmla="*/ 49 h 50"/>
                  <a:gd name="T2" fmla="*/ 54 w 81"/>
                  <a:gd name="T3" fmla="*/ 39 h 50"/>
                  <a:gd name="T4" fmla="*/ 79 w 81"/>
                  <a:gd name="T5" fmla="*/ 31 h 50"/>
                  <a:gd name="T6" fmla="*/ 74 w 81"/>
                  <a:gd name="T7" fmla="*/ 0 h 50"/>
                  <a:gd name="T8" fmla="*/ 66 w 81"/>
                  <a:gd name="T9" fmla="*/ 2 h 50"/>
                  <a:gd name="T10" fmla="*/ 46 w 81"/>
                  <a:gd name="T11" fmla="*/ 10 h 50"/>
                  <a:gd name="T12" fmla="*/ 34 w 81"/>
                  <a:gd name="T13" fmla="*/ 23 h 50"/>
                  <a:gd name="T14" fmla="*/ 10 w 81"/>
                  <a:gd name="T15" fmla="*/ 15 h 50"/>
                  <a:gd name="T16" fmla="*/ 0 w 81"/>
                  <a:gd name="T17" fmla="*/ 11 h 50"/>
                  <a:gd name="T18" fmla="*/ 29 w 81"/>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50">
                    <a:moveTo>
                      <a:pt x="29" y="49"/>
                    </a:moveTo>
                    <a:cubicBezTo>
                      <a:pt x="41" y="49"/>
                      <a:pt x="48" y="44"/>
                      <a:pt x="54" y="39"/>
                    </a:cubicBezTo>
                    <a:cubicBezTo>
                      <a:pt x="61" y="34"/>
                      <a:pt x="69" y="29"/>
                      <a:pt x="79" y="31"/>
                    </a:cubicBezTo>
                    <a:cubicBezTo>
                      <a:pt x="80" y="25"/>
                      <a:pt x="76" y="10"/>
                      <a:pt x="74" y="0"/>
                    </a:cubicBezTo>
                    <a:cubicBezTo>
                      <a:pt x="71" y="1"/>
                      <a:pt x="68" y="1"/>
                      <a:pt x="66" y="2"/>
                    </a:cubicBezTo>
                    <a:cubicBezTo>
                      <a:pt x="57" y="4"/>
                      <a:pt x="46" y="6"/>
                      <a:pt x="46" y="10"/>
                    </a:cubicBezTo>
                    <a:cubicBezTo>
                      <a:pt x="46" y="18"/>
                      <a:pt x="42" y="23"/>
                      <a:pt x="34" y="23"/>
                    </a:cubicBezTo>
                    <a:cubicBezTo>
                      <a:pt x="28" y="23"/>
                      <a:pt x="19" y="19"/>
                      <a:pt x="10" y="15"/>
                    </a:cubicBezTo>
                    <a:cubicBezTo>
                      <a:pt x="7" y="14"/>
                      <a:pt x="3" y="12"/>
                      <a:pt x="0" y="11"/>
                    </a:cubicBezTo>
                    <a:cubicBezTo>
                      <a:pt x="21" y="48"/>
                      <a:pt x="28" y="49"/>
                      <a:pt x="29" y="49"/>
                    </a:cubicBezTo>
                  </a:path>
                </a:pathLst>
              </a:custGeom>
              <a:grpFill/>
              <a:ln>
                <a:noFill/>
              </a:ln>
              <a:effectLst/>
            </p:spPr>
            <p:txBody>
              <a:bodyPr wrap="none" anchor="ctr"/>
              <a:lstStyle/>
              <a:p>
                <a:endParaRPr lang="en-US">
                  <a:latin typeface="Gudea" panose="02000000000000000000" pitchFamily="50" charset="0"/>
                </a:endParaRPr>
              </a:p>
            </p:txBody>
          </p:sp>
          <p:sp>
            <p:nvSpPr>
              <p:cNvPr id="140" name="Freeform 133">
                <a:extLst>
                  <a:ext uri="{FF2B5EF4-FFF2-40B4-BE49-F238E27FC236}">
                    <a16:creationId xmlns:a16="http://schemas.microsoft.com/office/drawing/2014/main" id="{AC4B7527-509D-41B2-8AD9-EF8E81D98F43}"/>
                  </a:ext>
                </a:extLst>
              </p:cNvPr>
              <p:cNvSpPr>
                <a:spLocks noChangeArrowheads="1"/>
              </p:cNvSpPr>
              <p:nvPr/>
            </p:nvSpPr>
            <p:spPr bwMode="auto">
              <a:xfrm>
                <a:off x="6986658" y="2983677"/>
                <a:ext cx="311919" cy="304398"/>
              </a:xfrm>
              <a:custGeom>
                <a:avLst/>
                <a:gdLst>
                  <a:gd name="T0" fmla="*/ 520 w 731"/>
                  <a:gd name="T1" fmla="*/ 133 h 716"/>
                  <a:gd name="T2" fmla="*/ 456 w 731"/>
                  <a:gd name="T3" fmla="*/ 47 h 716"/>
                  <a:gd name="T4" fmla="*/ 450 w 731"/>
                  <a:gd name="T5" fmla="*/ 38 h 716"/>
                  <a:gd name="T6" fmla="*/ 411 w 731"/>
                  <a:gd name="T7" fmla="*/ 32 h 716"/>
                  <a:gd name="T8" fmla="*/ 374 w 731"/>
                  <a:gd name="T9" fmla="*/ 14 h 716"/>
                  <a:gd name="T10" fmla="*/ 342 w 731"/>
                  <a:gd name="T11" fmla="*/ 10 h 716"/>
                  <a:gd name="T12" fmla="*/ 281 w 731"/>
                  <a:gd name="T13" fmla="*/ 15 h 716"/>
                  <a:gd name="T14" fmla="*/ 283 w 731"/>
                  <a:gd name="T15" fmla="*/ 20 h 716"/>
                  <a:gd name="T16" fmla="*/ 182 w 731"/>
                  <a:gd name="T17" fmla="*/ 93 h 716"/>
                  <a:gd name="T18" fmla="*/ 187 w 731"/>
                  <a:gd name="T19" fmla="*/ 158 h 716"/>
                  <a:gd name="T20" fmla="*/ 163 w 731"/>
                  <a:gd name="T21" fmla="*/ 263 h 716"/>
                  <a:gd name="T22" fmla="*/ 161 w 731"/>
                  <a:gd name="T23" fmla="*/ 265 h 716"/>
                  <a:gd name="T24" fmla="*/ 6 w 731"/>
                  <a:gd name="T25" fmla="*/ 382 h 716"/>
                  <a:gd name="T26" fmla="*/ 41 w 731"/>
                  <a:gd name="T27" fmla="*/ 452 h 716"/>
                  <a:gd name="T28" fmla="*/ 77 w 731"/>
                  <a:gd name="T29" fmla="*/ 453 h 716"/>
                  <a:gd name="T30" fmla="*/ 187 w 731"/>
                  <a:gd name="T31" fmla="*/ 514 h 716"/>
                  <a:gd name="T32" fmla="*/ 415 w 731"/>
                  <a:gd name="T33" fmla="*/ 677 h 716"/>
                  <a:gd name="T34" fmla="*/ 586 w 731"/>
                  <a:gd name="T35" fmla="*/ 715 h 716"/>
                  <a:gd name="T36" fmla="*/ 594 w 731"/>
                  <a:gd name="T37" fmla="*/ 696 h 716"/>
                  <a:gd name="T38" fmla="*/ 601 w 731"/>
                  <a:gd name="T39" fmla="*/ 681 h 716"/>
                  <a:gd name="T40" fmla="*/ 606 w 731"/>
                  <a:gd name="T41" fmla="*/ 670 h 716"/>
                  <a:gd name="T42" fmla="*/ 610 w 731"/>
                  <a:gd name="T43" fmla="*/ 662 h 716"/>
                  <a:gd name="T44" fmla="*/ 613 w 731"/>
                  <a:gd name="T45" fmla="*/ 656 h 716"/>
                  <a:gd name="T46" fmla="*/ 615 w 731"/>
                  <a:gd name="T47" fmla="*/ 653 h 716"/>
                  <a:gd name="T48" fmla="*/ 617 w 731"/>
                  <a:gd name="T49" fmla="*/ 651 h 716"/>
                  <a:gd name="T50" fmla="*/ 618 w 731"/>
                  <a:gd name="T51" fmla="*/ 650 h 716"/>
                  <a:gd name="T52" fmla="*/ 656 w 731"/>
                  <a:gd name="T53" fmla="*/ 620 h 716"/>
                  <a:gd name="T54" fmla="*/ 677 w 731"/>
                  <a:gd name="T55" fmla="*/ 623 h 716"/>
                  <a:gd name="T56" fmla="*/ 684 w 731"/>
                  <a:gd name="T57" fmla="*/ 627 h 716"/>
                  <a:gd name="T58" fmla="*/ 691 w 731"/>
                  <a:gd name="T59" fmla="*/ 632 h 716"/>
                  <a:gd name="T60" fmla="*/ 698 w 731"/>
                  <a:gd name="T61" fmla="*/ 637 h 716"/>
                  <a:gd name="T62" fmla="*/ 707 w 731"/>
                  <a:gd name="T63" fmla="*/ 645 h 716"/>
                  <a:gd name="T64" fmla="*/ 730 w 731"/>
                  <a:gd name="T65" fmla="*/ 634 h 716"/>
                  <a:gd name="T66" fmla="*/ 724 w 731"/>
                  <a:gd name="T67" fmla="*/ 628 h 716"/>
                  <a:gd name="T68" fmla="*/ 716 w 731"/>
                  <a:gd name="T69" fmla="*/ 620 h 716"/>
                  <a:gd name="T70" fmla="*/ 709 w 731"/>
                  <a:gd name="T71" fmla="*/ 611 h 716"/>
                  <a:gd name="T72" fmla="*/ 703 w 731"/>
                  <a:gd name="T73" fmla="*/ 604 h 716"/>
                  <a:gd name="T74" fmla="*/ 698 w 731"/>
                  <a:gd name="T75" fmla="*/ 596 h 716"/>
                  <a:gd name="T76" fmla="*/ 694 w 731"/>
                  <a:gd name="T77" fmla="*/ 589 h 716"/>
                  <a:gd name="T78" fmla="*/ 692 w 731"/>
                  <a:gd name="T79" fmla="*/ 582 h 716"/>
                  <a:gd name="T80" fmla="*/ 678 w 731"/>
                  <a:gd name="T81" fmla="*/ 547 h 716"/>
                  <a:gd name="T82" fmla="*/ 670 w 731"/>
                  <a:gd name="T83" fmla="*/ 501 h 716"/>
                  <a:gd name="T84" fmla="*/ 660 w 731"/>
                  <a:gd name="T85" fmla="*/ 458 h 716"/>
                  <a:gd name="T86" fmla="*/ 586 w 731"/>
                  <a:gd name="T87" fmla="*/ 412 h 716"/>
                  <a:gd name="T88" fmla="*/ 517 w 731"/>
                  <a:gd name="T89" fmla="*/ 335 h 716"/>
                  <a:gd name="T90" fmla="*/ 508 w 731"/>
                  <a:gd name="T91" fmla="*/ 255 h 716"/>
                  <a:gd name="T92" fmla="*/ 541 w 731"/>
                  <a:gd name="T93" fmla="*/ 194 h 716"/>
                  <a:gd name="T94" fmla="*/ 543 w 731"/>
                  <a:gd name="T95" fmla="*/ 179 h 716"/>
                  <a:gd name="T96" fmla="*/ 543 w 731"/>
                  <a:gd name="T97" fmla="*/ 143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716">
                    <a:moveTo>
                      <a:pt x="543" y="143"/>
                    </a:moveTo>
                    <a:cubicBezTo>
                      <a:pt x="539" y="137"/>
                      <a:pt x="528" y="133"/>
                      <a:pt x="520" y="133"/>
                    </a:cubicBezTo>
                    <a:cubicBezTo>
                      <a:pt x="501" y="133"/>
                      <a:pt x="472" y="106"/>
                      <a:pt x="472" y="82"/>
                    </a:cubicBezTo>
                    <a:cubicBezTo>
                      <a:pt x="472" y="72"/>
                      <a:pt x="463" y="58"/>
                      <a:pt x="456" y="47"/>
                    </a:cubicBezTo>
                    <a:cubicBezTo>
                      <a:pt x="454" y="44"/>
                      <a:pt x="452" y="41"/>
                      <a:pt x="450" y="38"/>
                    </a:cubicBezTo>
                    <a:lnTo>
                      <a:pt x="450" y="38"/>
                    </a:lnTo>
                    <a:cubicBezTo>
                      <a:pt x="446" y="41"/>
                      <a:pt x="441" y="41"/>
                      <a:pt x="438" y="41"/>
                    </a:cubicBezTo>
                    <a:cubicBezTo>
                      <a:pt x="430" y="41"/>
                      <a:pt x="421" y="37"/>
                      <a:pt x="411" y="32"/>
                    </a:cubicBezTo>
                    <a:cubicBezTo>
                      <a:pt x="408" y="30"/>
                      <a:pt x="405" y="28"/>
                      <a:pt x="402" y="27"/>
                    </a:cubicBezTo>
                    <a:cubicBezTo>
                      <a:pt x="392" y="21"/>
                      <a:pt x="380" y="14"/>
                      <a:pt x="374" y="14"/>
                    </a:cubicBezTo>
                    <a:cubicBezTo>
                      <a:pt x="374" y="14"/>
                      <a:pt x="373" y="14"/>
                      <a:pt x="373" y="15"/>
                    </a:cubicBezTo>
                    <a:cubicBezTo>
                      <a:pt x="363" y="20"/>
                      <a:pt x="352" y="16"/>
                      <a:pt x="342" y="10"/>
                    </a:cubicBezTo>
                    <a:cubicBezTo>
                      <a:pt x="332" y="5"/>
                      <a:pt x="320" y="0"/>
                      <a:pt x="303" y="2"/>
                    </a:cubicBezTo>
                    <a:cubicBezTo>
                      <a:pt x="290" y="3"/>
                      <a:pt x="286" y="8"/>
                      <a:pt x="281" y="15"/>
                    </a:cubicBezTo>
                    <a:cubicBezTo>
                      <a:pt x="281" y="16"/>
                      <a:pt x="280" y="17"/>
                      <a:pt x="279" y="19"/>
                    </a:cubicBezTo>
                    <a:lnTo>
                      <a:pt x="283" y="20"/>
                    </a:lnTo>
                    <a:lnTo>
                      <a:pt x="226" y="61"/>
                    </a:lnTo>
                    <a:cubicBezTo>
                      <a:pt x="226" y="61"/>
                      <a:pt x="190" y="72"/>
                      <a:pt x="182" y="93"/>
                    </a:cubicBezTo>
                    <a:cubicBezTo>
                      <a:pt x="178" y="103"/>
                      <a:pt x="182" y="114"/>
                      <a:pt x="186" y="124"/>
                    </a:cubicBezTo>
                    <a:cubicBezTo>
                      <a:pt x="190" y="136"/>
                      <a:pt x="195" y="148"/>
                      <a:pt x="187" y="158"/>
                    </a:cubicBezTo>
                    <a:cubicBezTo>
                      <a:pt x="177" y="171"/>
                      <a:pt x="179" y="201"/>
                      <a:pt x="182" y="213"/>
                    </a:cubicBezTo>
                    <a:cubicBezTo>
                      <a:pt x="185" y="227"/>
                      <a:pt x="168" y="255"/>
                      <a:pt x="163" y="263"/>
                    </a:cubicBezTo>
                    <a:lnTo>
                      <a:pt x="162" y="265"/>
                    </a:lnTo>
                    <a:lnTo>
                      <a:pt x="161" y="265"/>
                    </a:lnTo>
                    <a:cubicBezTo>
                      <a:pt x="160" y="266"/>
                      <a:pt x="73" y="312"/>
                      <a:pt x="0" y="350"/>
                    </a:cubicBezTo>
                    <a:cubicBezTo>
                      <a:pt x="1" y="364"/>
                      <a:pt x="3" y="375"/>
                      <a:pt x="6" y="382"/>
                    </a:cubicBezTo>
                    <a:cubicBezTo>
                      <a:pt x="10" y="398"/>
                      <a:pt x="17" y="429"/>
                      <a:pt x="22" y="453"/>
                    </a:cubicBezTo>
                    <a:cubicBezTo>
                      <a:pt x="30" y="453"/>
                      <a:pt x="36" y="452"/>
                      <a:pt x="41" y="452"/>
                    </a:cubicBezTo>
                    <a:cubicBezTo>
                      <a:pt x="46" y="452"/>
                      <a:pt x="51" y="452"/>
                      <a:pt x="56" y="452"/>
                    </a:cubicBezTo>
                    <a:cubicBezTo>
                      <a:pt x="62" y="452"/>
                      <a:pt x="69" y="452"/>
                      <a:pt x="77" y="453"/>
                    </a:cubicBezTo>
                    <a:cubicBezTo>
                      <a:pt x="91" y="454"/>
                      <a:pt x="117" y="469"/>
                      <a:pt x="151" y="491"/>
                    </a:cubicBezTo>
                    <a:cubicBezTo>
                      <a:pt x="162" y="498"/>
                      <a:pt x="174" y="506"/>
                      <a:pt x="187" y="514"/>
                    </a:cubicBezTo>
                    <a:cubicBezTo>
                      <a:pt x="206" y="526"/>
                      <a:pt x="222" y="537"/>
                      <a:pt x="230" y="541"/>
                    </a:cubicBezTo>
                    <a:cubicBezTo>
                      <a:pt x="255" y="554"/>
                      <a:pt x="388" y="653"/>
                      <a:pt x="415" y="677"/>
                    </a:cubicBezTo>
                    <a:cubicBezTo>
                      <a:pt x="442" y="701"/>
                      <a:pt x="487" y="706"/>
                      <a:pt x="502" y="706"/>
                    </a:cubicBezTo>
                    <a:cubicBezTo>
                      <a:pt x="510" y="706"/>
                      <a:pt x="538" y="709"/>
                      <a:pt x="586" y="715"/>
                    </a:cubicBezTo>
                    <a:lnTo>
                      <a:pt x="587" y="714"/>
                    </a:lnTo>
                    <a:cubicBezTo>
                      <a:pt x="589" y="708"/>
                      <a:pt x="592" y="702"/>
                      <a:pt x="594" y="696"/>
                    </a:cubicBezTo>
                    <a:lnTo>
                      <a:pt x="595" y="695"/>
                    </a:lnTo>
                    <a:cubicBezTo>
                      <a:pt x="597" y="690"/>
                      <a:pt x="599" y="685"/>
                      <a:pt x="601" y="681"/>
                    </a:cubicBezTo>
                    <a:cubicBezTo>
                      <a:pt x="601" y="681"/>
                      <a:pt x="601" y="681"/>
                      <a:pt x="601" y="680"/>
                    </a:cubicBezTo>
                    <a:cubicBezTo>
                      <a:pt x="603" y="676"/>
                      <a:pt x="605" y="673"/>
                      <a:pt x="606" y="670"/>
                    </a:cubicBezTo>
                    <a:cubicBezTo>
                      <a:pt x="606" y="670"/>
                      <a:pt x="606" y="670"/>
                      <a:pt x="606" y="669"/>
                    </a:cubicBezTo>
                    <a:cubicBezTo>
                      <a:pt x="608" y="667"/>
                      <a:pt x="609" y="664"/>
                      <a:pt x="610" y="662"/>
                    </a:cubicBezTo>
                    <a:lnTo>
                      <a:pt x="610" y="662"/>
                    </a:lnTo>
                    <a:cubicBezTo>
                      <a:pt x="611" y="659"/>
                      <a:pt x="612" y="658"/>
                      <a:pt x="613" y="656"/>
                    </a:cubicBezTo>
                    <a:lnTo>
                      <a:pt x="613" y="656"/>
                    </a:lnTo>
                    <a:cubicBezTo>
                      <a:pt x="614" y="655"/>
                      <a:pt x="615" y="654"/>
                      <a:pt x="615" y="653"/>
                    </a:cubicBezTo>
                    <a:lnTo>
                      <a:pt x="615" y="653"/>
                    </a:lnTo>
                    <a:cubicBezTo>
                      <a:pt x="616" y="652"/>
                      <a:pt x="616" y="651"/>
                      <a:pt x="617" y="651"/>
                    </a:cubicBezTo>
                    <a:lnTo>
                      <a:pt x="617" y="651"/>
                    </a:lnTo>
                    <a:cubicBezTo>
                      <a:pt x="617" y="650"/>
                      <a:pt x="617" y="650"/>
                      <a:pt x="618" y="650"/>
                    </a:cubicBezTo>
                    <a:cubicBezTo>
                      <a:pt x="620" y="647"/>
                      <a:pt x="622" y="645"/>
                      <a:pt x="624" y="642"/>
                    </a:cubicBezTo>
                    <a:cubicBezTo>
                      <a:pt x="630" y="633"/>
                      <a:pt x="636" y="623"/>
                      <a:pt x="656" y="620"/>
                    </a:cubicBezTo>
                    <a:cubicBezTo>
                      <a:pt x="663" y="619"/>
                      <a:pt x="670" y="620"/>
                      <a:pt x="676" y="623"/>
                    </a:cubicBezTo>
                    <a:cubicBezTo>
                      <a:pt x="677" y="623"/>
                      <a:pt x="677" y="623"/>
                      <a:pt x="677" y="623"/>
                    </a:cubicBezTo>
                    <a:cubicBezTo>
                      <a:pt x="679" y="624"/>
                      <a:pt x="681" y="625"/>
                      <a:pt x="682" y="626"/>
                    </a:cubicBezTo>
                    <a:cubicBezTo>
                      <a:pt x="683" y="626"/>
                      <a:pt x="683" y="626"/>
                      <a:pt x="684" y="627"/>
                    </a:cubicBezTo>
                    <a:cubicBezTo>
                      <a:pt x="685" y="628"/>
                      <a:pt x="687" y="629"/>
                      <a:pt x="688" y="630"/>
                    </a:cubicBezTo>
                    <a:cubicBezTo>
                      <a:pt x="689" y="630"/>
                      <a:pt x="690" y="631"/>
                      <a:pt x="691" y="632"/>
                    </a:cubicBezTo>
                    <a:cubicBezTo>
                      <a:pt x="692" y="633"/>
                      <a:pt x="693" y="633"/>
                      <a:pt x="695" y="635"/>
                    </a:cubicBezTo>
                    <a:cubicBezTo>
                      <a:pt x="696" y="635"/>
                      <a:pt x="697" y="636"/>
                      <a:pt x="698" y="637"/>
                    </a:cubicBezTo>
                    <a:cubicBezTo>
                      <a:pt x="699" y="638"/>
                      <a:pt x="700" y="639"/>
                      <a:pt x="701" y="640"/>
                    </a:cubicBezTo>
                    <a:cubicBezTo>
                      <a:pt x="703" y="642"/>
                      <a:pt x="705" y="644"/>
                      <a:pt x="707" y="645"/>
                    </a:cubicBezTo>
                    <a:cubicBezTo>
                      <a:pt x="707" y="646"/>
                      <a:pt x="707" y="646"/>
                      <a:pt x="707" y="646"/>
                    </a:cubicBezTo>
                    <a:cubicBezTo>
                      <a:pt x="713" y="642"/>
                      <a:pt x="721" y="637"/>
                      <a:pt x="730" y="634"/>
                    </a:cubicBezTo>
                    <a:cubicBezTo>
                      <a:pt x="729" y="633"/>
                      <a:pt x="728" y="632"/>
                      <a:pt x="727" y="631"/>
                    </a:cubicBezTo>
                    <a:cubicBezTo>
                      <a:pt x="726" y="630"/>
                      <a:pt x="725" y="629"/>
                      <a:pt x="724" y="628"/>
                    </a:cubicBezTo>
                    <a:cubicBezTo>
                      <a:pt x="723" y="626"/>
                      <a:pt x="721" y="625"/>
                      <a:pt x="720" y="623"/>
                    </a:cubicBezTo>
                    <a:cubicBezTo>
                      <a:pt x="719" y="622"/>
                      <a:pt x="718" y="621"/>
                      <a:pt x="716" y="620"/>
                    </a:cubicBezTo>
                    <a:cubicBezTo>
                      <a:pt x="715" y="618"/>
                      <a:pt x="714" y="617"/>
                      <a:pt x="713" y="615"/>
                    </a:cubicBezTo>
                    <a:cubicBezTo>
                      <a:pt x="711" y="614"/>
                      <a:pt x="710" y="613"/>
                      <a:pt x="709" y="611"/>
                    </a:cubicBezTo>
                    <a:cubicBezTo>
                      <a:pt x="708" y="610"/>
                      <a:pt x="707" y="609"/>
                      <a:pt x="706" y="607"/>
                    </a:cubicBezTo>
                    <a:cubicBezTo>
                      <a:pt x="705" y="606"/>
                      <a:pt x="704" y="605"/>
                      <a:pt x="703" y="604"/>
                    </a:cubicBezTo>
                    <a:cubicBezTo>
                      <a:pt x="702" y="602"/>
                      <a:pt x="701" y="601"/>
                      <a:pt x="700" y="599"/>
                    </a:cubicBezTo>
                    <a:cubicBezTo>
                      <a:pt x="699" y="598"/>
                      <a:pt x="699" y="597"/>
                      <a:pt x="698" y="596"/>
                    </a:cubicBezTo>
                    <a:cubicBezTo>
                      <a:pt x="697" y="595"/>
                      <a:pt x="696" y="593"/>
                      <a:pt x="696" y="592"/>
                    </a:cubicBezTo>
                    <a:cubicBezTo>
                      <a:pt x="695" y="591"/>
                      <a:pt x="695" y="590"/>
                      <a:pt x="694" y="589"/>
                    </a:cubicBezTo>
                    <a:cubicBezTo>
                      <a:pt x="693" y="587"/>
                      <a:pt x="693" y="586"/>
                      <a:pt x="693" y="584"/>
                    </a:cubicBezTo>
                    <a:cubicBezTo>
                      <a:pt x="692" y="583"/>
                      <a:pt x="692" y="583"/>
                      <a:pt x="692" y="582"/>
                    </a:cubicBezTo>
                    <a:cubicBezTo>
                      <a:pt x="692" y="580"/>
                      <a:pt x="691" y="578"/>
                      <a:pt x="692" y="576"/>
                    </a:cubicBezTo>
                    <a:cubicBezTo>
                      <a:pt x="693" y="564"/>
                      <a:pt x="685" y="555"/>
                      <a:pt x="678" y="547"/>
                    </a:cubicBezTo>
                    <a:cubicBezTo>
                      <a:pt x="672" y="540"/>
                      <a:pt x="666" y="534"/>
                      <a:pt x="665" y="526"/>
                    </a:cubicBezTo>
                    <a:cubicBezTo>
                      <a:pt x="663" y="518"/>
                      <a:pt x="666" y="509"/>
                      <a:pt x="670" y="501"/>
                    </a:cubicBezTo>
                    <a:cubicBezTo>
                      <a:pt x="674" y="490"/>
                      <a:pt x="676" y="482"/>
                      <a:pt x="672" y="478"/>
                    </a:cubicBezTo>
                    <a:cubicBezTo>
                      <a:pt x="667" y="473"/>
                      <a:pt x="664" y="466"/>
                      <a:pt x="660" y="458"/>
                    </a:cubicBezTo>
                    <a:cubicBezTo>
                      <a:pt x="655" y="447"/>
                      <a:pt x="650" y="436"/>
                      <a:pt x="640" y="435"/>
                    </a:cubicBezTo>
                    <a:cubicBezTo>
                      <a:pt x="628" y="433"/>
                      <a:pt x="605" y="423"/>
                      <a:pt x="586" y="412"/>
                    </a:cubicBezTo>
                    <a:cubicBezTo>
                      <a:pt x="560" y="397"/>
                      <a:pt x="548" y="383"/>
                      <a:pt x="550" y="371"/>
                    </a:cubicBezTo>
                    <a:cubicBezTo>
                      <a:pt x="552" y="359"/>
                      <a:pt x="540" y="346"/>
                      <a:pt x="517" y="335"/>
                    </a:cubicBezTo>
                    <a:cubicBezTo>
                      <a:pt x="506" y="329"/>
                      <a:pt x="498" y="301"/>
                      <a:pt x="498" y="284"/>
                    </a:cubicBezTo>
                    <a:cubicBezTo>
                      <a:pt x="497" y="269"/>
                      <a:pt x="501" y="259"/>
                      <a:pt x="508" y="255"/>
                    </a:cubicBezTo>
                    <a:cubicBezTo>
                      <a:pt x="512" y="252"/>
                      <a:pt x="516" y="239"/>
                      <a:pt x="518" y="229"/>
                    </a:cubicBezTo>
                    <a:cubicBezTo>
                      <a:pt x="522" y="212"/>
                      <a:pt x="526" y="194"/>
                      <a:pt x="541" y="194"/>
                    </a:cubicBezTo>
                    <a:cubicBezTo>
                      <a:pt x="542" y="194"/>
                      <a:pt x="543" y="194"/>
                      <a:pt x="543" y="193"/>
                    </a:cubicBezTo>
                    <a:cubicBezTo>
                      <a:pt x="545" y="192"/>
                      <a:pt x="544" y="184"/>
                      <a:pt x="543" y="179"/>
                    </a:cubicBezTo>
                    <a:cubicBezTo>
                      <a:pt x="542" y="171"/>
                      <a:pt x="541" y="161"/>
                      <a:pt x="544" y="153"/>
                    </a:cubicBezTo>
                    <a:cubicBezTo>
                      <a:pt x="546" y="149"/>
                      <a:pt x="545" y="146"/>
                      <a:pt x="543" y="143"/>
                    </a:cubicBezTo>
                  </a:path>
                </a:pathLst>
              </a:custGeom>
              <a:grpFill/>
              <a:ln>
                <a:noFill/>
              </a:ln>
              <a:effectLst/>
            </p:spPr>
            <p:txBody>
              <a:bodyPr wrap="none" anchor="ctr"/>
              <a:lstStyle/>
              <a:p>
                <a:endParaRPr lang="en-US">
                  <a:latin typeface="Gudea" panose="02000000000000000000" pitchFamily="50" charset="0"/>
                </a:endParaRPr>
              </a:p>
            </p:txBody>
          </p:sp>
          <p:sp>
            <p:nvSpPr>
              <p:cNvPr id="141" name="Freeform 134">
                <a:extLst>
                  <a:ext uri="{FF2B5EF4-FFF2-40B4-BE49-F238E27FC236}">
                    <a16:creationId xmlns:a16="http://schemas.microsoft.com/office/drawing/2014/main" id="{7BD5D2B4-9786-4981-9BE4-CBA849666596}"/>
                  </a:ext>
                </a:extLst>
              </p:cNvPr>
              <p:cNvSpPr>
                <a:spLocks noChangeArrowheads="1"/>
              </p:cNvSpPr>
              <p:nvPr/>
            </p:nvSpPr>
            <p:spPr bwMode="auto">
              <a:xfrm>
                <a:off x="7242207" y="3252374"/>
                <a:ext cx="54493" cy="54490"/>
              </a:xfrm>
              <a:custGeom>
                <a:avLst/>
                <a:gdLst>
                  <a:gd name="T0" fmla="*/ 59 w 130"/>
                  <a:gd name="T1" fmla="*/ 2 h 128"/>
                  <a:gd name="T2" fmla="*/ 35 w 130"/>
                  <a:gd name="T3" fmla="*/ 18 h 128"/>
                  <a:gd name="T4" fmla="*/ 27 w 130"/>
                  <a:gd name="T5" fmla="*/ 28 h 128"/>
                  <a:gd name="T6" fmla="*/ 0 w 130"/>
                  <a:gd name="T7" fmla="*/ 86 h 128"/>
                  <a:gd name="T8" fmla="*/ 39 w 130"/>
                  <a:gd name="T9" fmla="*/ 91 h 128"/>
                  <a:gd name="T10" fmla="*/ 41 w 130"/>
                  <a:gd name="T11" fmla="*/ 91 h 128"/>
                  <a:gd name="T12" fmla="*/ 80 w 130"/>
                  <a:gd name="T13" fmla="*/ 124 h 128"/>
                  <a:gd name="T14" fmla="*/ 129 w 130"/>
                  <a:gd name="T15" fmla="*/ 127 h 128"/>
                  <a:gd name="T16" fmla="*/ 117 w 130"/>
                  <a:gd name="T17" fmla="*/ 97 h 128"/>
                  <a:gd name="T18" fmla="*/ 96 w 130"/>
                  <a:gd name="T19" fmla="*/ 37 h 128"/>
                  <a:gd name="T20" fmla="*/ 100 w 130"/>
                  <a:gd name="T21" fmla="*/ 25 h 128"/>
                  <a:gd name="T22" fmla="*/ 59 w 130"/>
                  <a:gd name="T2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28">
                    <a:moveTo>
                      <a:pt x="59" y="2"/>
                    </a:moveTo>
                    <a:cubicBezTo>
                      <a:pt x="44" y="4"/>
                      <a:pt x="40" y="10"/>
                      <a:pt x="35" y="18"/>
                    </a:cubicBezTo>
                    <a:cubicBezTo>
                      <a:pt x="32" y="22"/>
                      <a:pt x="30" y="25"/>
                      <a:pt x="27" y="28"/>
                    </a:cubicBezTo>
                    <a:cubicBezTo>
                      <a:pt x="26" y="30"/>
                      <a:pt x="20" y="38"/>
                      <a:pt x="0" y="86"/>
                    </a:cubicBezTo>
                    <a:cubicBezTo>
                      <a:pt x="22" y="89"/>
                      <a:pt x="39" y="91"/>
                      <a:pt x="39" y="91"/>
                    </a:cubicBezTo>
                    <a:lnTo>
                      <a:pt x="41" y="91"/>
                    </a:lnTo>
                    <a:lnTo>
                      <a:pt x="80" y="124"/>
                    </a:lnTo>
                    <a:lnTo>
                      <a:pt x="129" y="127"/>
                    </a:lnTo>
                    <a:cubicBezTo>
                      <a:pt x="125" y="117"/>
                      <a:pt x="121" y="107"/>
                      <a:pt x="117" y="97"/>
                    </a:cubicBezTo>
                    <a:cubicBezTo>
                      <a:pt x="104" y="66"/>
                      <a:pt x="96" y="46"/>
                      <a:pt x="96" y="37"/>
                    </a:cubicBezTo>
                    <a:cubicBezTo>
                      <a:pt x="96" y="33"/>
                      <a:pt x="97" y="29"/>
                      <a:pt x="100" y="25"/>
                    </a:cubicBezTo>
                    <a:cubicBezTo>
                      <a:pt x="83" y="9"/>
                      <a:pt x="73" y="0"/>
                      <a:pt x="59" y="2"/>
                    </a:cubicBezTo>
                  </a:path>
                </a:pathLst>
              </a:custGeom>
              <a:grpFill/>
              <a:ln>
                <a:noFill/>
              </a:ln>
              <a:effectLst/>
            </p:spPr>
            <p:txBody>
              <a:bodyPr wrap="none" anchor="ctr"/>
              <a:lstStyle/>
              <a:p>
                <a:endParaRPr lang="en-US">
                  <a:latin typeface="Gudea" panose="02000000000000000000" pitchFamily="50" charset="0"/>
                </a:endParaRPr>
              </a:p>
            </p:txBody>
          </p:sp>
          <p:sp>
            <p:nvSpPr>
              <p:cNvPr id="142" name="Freeform 135">
                <a:extLst>
                  <a:ext uri="{FF2B5EF4-FFF2-40B4-BE49-F238E27FC236}">
                    <a16:creationId xmlns:a16="http://schemas.microsoft.com/office/drawing/2014/main" id="{518B9B21-644D-4DCF-9743-C18005FE103B}"/>
                  </a:ext>
                </a:extLst>
              </p:cNvPr>
              <p:cNvSpPr>
                <a:spLocks noChangeArrowheads="1"/>
              </p:cNvSpPr>
              <p:nvPr/>
            </p:nvSpPr>
            <p:spPr bwMode="auto">
              <a:xfrm>
                <a:off x="5584903" y="2433133"/>
                <a:ext cx="419025" cy="353252"/>
              </a:xfrm>
              <a:custGeom>
                <a:avLst/>
                <a:gdLst>
                  <a:gd name="T0" fmla="*/ 414 w 984"/>
                  <a:gd name="T1" fmla="*/ 119 h 830"/>
                  <a:gd name="T2" fmla="*/ 367 w 984"/>
                  <a:gd name="T3" fmla="*/ 172 h 830"/>
                  <a:gd name="T4" fmla="*/ 262 w 984"/>
                  <a:gd name="T5" fmla="*/ 137 h 830"/>
                  <a:gd name="T6" fmla="*/ 225 w 984"/>
                  <a:gd name="T7" fmla="*/ 145 h 830"/>
                  <a:gd name="T8" fmla="*/ 250 w 984"/>
                  <a:gd name="T9" fmla="*/ 223 h 830"/>
                  <a:gd name="T10" fmla="*/ 204 w 984"/>
                  <a:gd name="T11" fmla="*/ 249 h 830"/>
                  <a:gd name="T12" fmla="*/ 157 w 984"/>
                  <a:gd name="T13" fmla="*/ 252 h 830"/>
                  <a:gd name="T14" fmla="*/ 119 w 984"/>
                  <a:gd name="T15" fmla="*/ 225 h 830"/>
                  <a:gd name="T16" fmla="*/ 46 w 984"/>
                  <a:gd name="T17" fmla="*/ 233 h 830"/>
                  <a:gd name="T18" fmla="*/ 4 w 984"/>
                  <a:gd name="T19" fmla="*/ 260 h 830"/>
                  <a:gd name="T20" fmla="*/ 13 w 984"/>
                  <a:gd name="T21" fmla="*/ 307 h 830"/>
                  <a:gd name="T22" fmla="*/ 113 w 984"/>
                  <a:gd name="T23" fmla="*/ 338 h 830"/>
                  <a:gd name="T24" fmla="*/ 180 w 984"/>
                  <a:gd name="T25" fmla="*/ 357 h 830"/>
                  <a:gd name="T26" fmla="*/ 207 w 984"/>
                  <a:gd name="T27" fmla="*/ 395 h 830"/>
                  <a:gd name="T28" fmla="*/ 286 w 984"/>
                  <a:gd name="T29" fmla="*/ 494 h 830"/>
                  <a:gd name="T30" fmla="*/ 283 w 984"/>
                  <a:gd name="T31" fmla="*/ 569 h 830"/>
                  <a:gd name="T32" fmla="*/ 243 w 984"/>
                  <a:gd name="T33" fmla="*/ 750 h 830"/>
                  <a:gd name="T34" fmla="*/ 271 w 984"/>
                  <a:gd name="T35" fmla="*/ 764 h 830"/>
                  <a:gd name="T36" fmla="*/ 309 w 984"/>
                  <a:gd name="T37" fmla="*/ 783 h 830"/>
                  <a:gd name="T38" fmla="*/ 380 w 984"/>
                  <a:gd name="T39" fmla="*/ 811 h 830"/>
                  <a:gd name="T40" fmla="*/ 415 w 984"/>
                  <a:gd name="T41" fmla="*/ 788 h 830"/>
                  <a:gd name="T42" fmla="*/ 508 w 984"/>
                  <a:gd name="T43" fmla="*/ 822 h 830"/>
                  <a:gd name="T44" fmla="*/ 568 w 984"/>
                  <a:gd name="T45" fmla="*/ 829 h 830"/>
                  <a:gd name="T46" fmla="*/ 605 w 984"/>
                  <a:gd name="T47" fmla="*/ 829 h 830"/>
                  <a:gd name="T48" fmla="*/ 607 w 984"/>
                  <a:gd name="T49" fmla="*/ 770 h 830"/>
                  <a:gd name="T50" fmla="*/ 684 w 984"/>
                  <a:gd name="T51" fmla="*/ 733 h 830"/>
                  <a:gd name="T52" fmla="*/ 894 w 984"/>
                  <a:gd name="T53" fmla="*/ 737 h 830"/>
                  <a:gd name="T54" fmla="*/ 943 w 984"/>
                  <a:gd name="T55" fmla="*/ 700 h 830"/>
                  <a:gd name="T56" fmla="*/ 947 w 984"/>
                  <a:gd name="T57" fmla="*/ 688 h 830"/>
                  <a:gd name="T58" fmla="*/ 950 w 984"/>
                  <a:gd name="T59" fmla="*/ 682 h 830"/>
                  <a:gd name="T60" fmla="*/ 919 w 984"/>
                  <a:gd name="T61" fmla="*/ 678 h 830"/>
                  <a:gd name="T62" fmla="*/ 906 w 984"/>
                  <a:gd name="T63" fmla="*/ 674 h 830"/>
                  <a:gd name="T64" fmla="*/ 892 w 984"/>
                  <a:gd name="T65" fmla="*/ 645 h 830"/>
                  <a:gd name="T66" fmla="*/ 898 w 984"/>
                  <a:gd name="T67" fmla="*/ 631 h 830"/>
                  <a:gd name="T68" fmla="*/ 876 w 984"/>
                  <a:gd name="T69" fmla="*/ 599 h 830"/>
                  <a:gd name="T70" fmla="*/ 885 w 984"/>
                  <a:gd name="T71" fmla="*/ 574 h 830"/>
                  <a:gd name="T72" fmla="*/ 908 w 984"/>
                  <a:gd name="T73" fmla="*/ 551 h 830"/>
                  <a:gd name="T74" fmla="*/ 892 w 984"/>
                  <a:gd name="T75" fmla="*/ 491 h 830"/>
                  <a:gd name="T76" fmla="*/ 883 w 984"/>
                  <a:gd name="T77" fmla="*/ 469 h 830"/>
                  <a:gd name="T78" fmla="*/ 841 w 984"/>
                  <a:gd name="T79" fmla="*/ 483 h 830"/>
                  <a:gd name="T80" fmla="*/ 839 w 984"/>
                  <a:gd name="T81" fmla="*/ 441 h 830"/>
                  <a:gd name="T82" fmla="*/ 888 w 984"/>
                  <a:gd name="T83" fmla="*/ 381 h 830"/>
                  <a:gd name="T84" fmla="*/ 941 w 984"/>
                  <a:gd name="T85" fmla="*/ 315 h 830"/>
                  <a:gd name="T86" fmla="*/ 945 w 984"/>
                  <a:gd name="T87" fmla="*/ 286 h 830"/>
                  <a:gd name="T88" fmla="*/ 983 w 984"/>
                  <a:gd name="T89" fmla="*/ 216 h 830"/>
                  <a:gd name="T90" fmla="*/ 949 w 984"/>
                  <a:gd name="T91" fmla="*/ 205 h 830"/>
                  <a:gd name="T92" fmla="*/ 871 w 984"/>
                  <a:gd name="T93" fmla="*/ 171 h 830"/>
                  <a:gd name="T94" fmla="*/ 797 w 984"/>
                  <a:gd name="T95" fmla="*/ 160 h 830"/>
                  <a:gd name="T96" fmla="*/ 760 w 984"/>
                  <a:gd name="T97" fmla="*/ 134 h 830"/>
                  <a:gd name="T98" fmla="*/ 734 w 984"/>
                  <a:gd name="T99" fmla="*/ 118 h 830"/>
                  <a:gd name="T100" fmla="*/ 723 w 984"/>
                  <a:gd name="T101" fmla="*/ 102 h 830"/>
                  <a:gd name="T102" fmla="*/ 696 w 984"/>
                  <a:gd name="T103" fmla="*/ 117 h 830"/>
                  <a:gd name="T104" fmla="*/ 673 w 984"/>
                  <a:gd name="T105" fmla="*/ 86 h 830"/>
                  <a:gd name="T106" fmla="*/ 629 w 984"/>
                  <a:gd name="T107" fmla="*/ 61 h 830"/>
                  <a:gd name="T108" fmla="*/ 597 w 984"/>
                  <a:gd name="T109" fmla="*/ 35 h 830"/>
                  <a:gd name="T110" fmla="*/ 584 w 984"/>
                  <a:gd name="T111" fmla="*/ 40 h 830"/>
                  <a:gd name="T112" fmla="*/ 560 w 984"/>
                  <a:gd name="T113" fmla="*/ 3 h 830"/>
                  <a:gd name="T114" fmla="*/ 554 w 984"/>
                  <a:gd name="T115" fmla="*/ 0 h 830"/>
                  <a:gd name="T116" fmla="*/ 537 w 984"/>
                  <a:gd name="T117" fmla="*/ 1 h 830"/>
                  <a:gd name="T118" fmla="*/ 498 w 984"/>
                  <a:gd name="T119" fmla="*/ 6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4" h="830">
                    <a:moveTo>
                      <a:pt x="489" y="97"/>
                    </a:moveTo>
                    <a:cubicBezTo>
                      <a:pt x="475" y="114"/>
                      <a:pt x="448" y="117"/>
                      <a:pt x="414" y="119"/>
                    </a:cubicBezTo>
                    <a:cubicBezTo>
                      <a:pt x="389" y="121"/>
                      <a:pt x="385" y="133"/>
                      <a:pt x="381" y="147"/>
                    </a:cubicBezTo>
                    <a:cubicBezTo>
                      <a:pt x="379" y="156"/>
                      <a:pt x="376" y="166"/>
                      <a:pt x="367" y="172"/>
                    </a:cubicBezTo>
                    <a:cubicBezTo>
                      <a:pt x="362" y="176"/>
                      <a:pt x="355" y="178"/>
                      <a:pt x="345" y="178"/>
                    </a:cubicBezTo>
                    <a:cubicBezTo>
                      <a:pt x="315" y="178"/>
                      <a:pt x="270" y="159"/>
                      <a:pt x="262" y="137"/>
                    </a:cubicBezTo>
                    <a:cubicBezTo>
                      <a:pt x="260" y="132"/>
                      <a:pt x="255" y="131"/>
                      <a:pt x="251" y="131"/>
                    </a:cubicBezTo>
                    <a:cubicBezTo>
                      <a:pt x="240" y="131"/>
                      <a:pt x="228" y="137"/>
                      <a:pt x="225" y="145"/>
                    </a:cubicBezTo>
                    <a:cubicBezTo>
                      <a:pt x="222" y="150"/>
                      <a:pt x="224" y="155"/>
                      <a:pt x="228" y="160"/>
                    </a:cubicBezTo>
                    <a:cubicBezTo>
                      <a:pt x="244" y="178"/>
                      <a:pt x="252" y="201"/>
                      <a:pt x="250" y="223"/>
                    </a:cubicBezTo>
                    <a:cubicBezTo>
                      <a:pt x="249" y="235"/>
                      <a:pt x="245" y="245"/>
                      <a:pt x="238" y="250"/>
                    </a:cubicBezTo>
                    <a:cubicBezTo>
                      <a:pt x="230" y="256"/>
                      <a:pt x="217" y="253"/>
                      <a:pt x="204" y="249"/>
                    </a:cubicBezTo>
                    <a:cubicBezTo>
                      <a:pt x="191" y="245"/>
                      <a:pt x="179" y="241"/>
                      <a:pt x="171" y="247"/>
                    </a:cubicBezTo>
                    <a:cubicBezTo>
                      <a:pt x="166" y="250"/>
                      <a:pt x="162" y="252"/>
                      <a:pt x="157" y="252"/>
                    </a:cubicBezTo>
                    <a:cubicBezTo>
                      <a:pt x="149" y="252"/>
                      <a:pt x="144" y="246"/>
                      <a:pt x="139" y="240"/>
                    </a:cubicBezTo>
                    <a:cubicBezTo>
                      <a:pt x="134" y="235"/>
                      <a:pt x="128" y="228"/>
                      <a:pt x="119" y="225"/>
                    </a:cubicBezTo>
                    <a:cubicBezTo>
                      <a:pt x="109" y="221"/>
                      <a:pt x="101" y="224"/>
                      <a:pt x="91" y="227"/>
                    </a:cubicBezTo>
                    <a:cubicBezTo>
                      <a:pt x="80" y="230"/>
                      <a:pt x="67" y="235"/>
                      <a:pt x="46" y="233"/>
                    </a:cubicBezTo>
                    <a:cubicBezTo>
                      <a:pt x="22" y="231"/>
                      <a:pt x="6" y="240"/>
                      <a:pt x="2" y="248"/>
                    </a:cubicBezTo>
                    <a:cubicBezTo>
                      <a:pt x="0" y="252"/>
                      <a:pt x="1" y="256"/>
                      <a:pt x="4" y="260"/>
                    </a:cubicBezTo>
                    <a:cubicBezTo>
                      <a:pt x="13" y="270"/>
                      <a:pt x="12" y="281"/>
                      <a:pt x="11" y="290"/>
                    </a:cubicBezTo>
                    <a:cubicBezTo>
                      <a:pt x="10" y="298"/>
                      <a:pt x="9" y="302"/>
                      <a:pt x="13" y="307"/>
                    </a:cubicBezTo>
                    <a:cubicBezTo>
                      <a:pt x="17" y="313"/>
                      <a:pt x="33" y="316"/>
                      <a:pt x="50" y="319"/>
                    </a:cubicBezTo>
                    <a:cubicBezTo>
                      <a:pt x="69" y="323"/>
                      <a:pt x="93" y="328"/>
                      <a:pt x="113" y="338"/>
                    </a:cubicBezTo>
                    <a:cubicBezTo>
                      <a:pt x="132" y="348"/>
                      <a:pt x="143" y="349"/>
                      <a:pt x="153" y="349"/>
                    </a:cubicBezTo>
                    <a:cubicBezTo>
                      <a:pt x="161" y="349"/>
                      <a:pt x="170" y="349"/>
                      <a:pt x="180" y="357"/>
                    </a:cubicBezTo>
                    <a:cubicBezTo>
                      <a:pt x="185" y="361"/>
                      <a:pt x="189" y="363"/>
                      <a:pt x="193" y="365"/>
                    </a:cubicBezTo>
                    <a:cubicBezTo>
                      <a:pt x="204" y="370"/>
                      <a:pt x="206" y="374"/>
                      <a:pt x="207" y="395"/>
                    </a:cubicBezTo>
                    <a:cubicBezTo>
                      <a:pt x="208" y="423"/>
                      <a:pt x="230" y="446"/>
                      <a:pt x="263" y="455"/>
                    </a:cubicBezTo>
                    <a:cubicBezTo>
                      <a:pt x="291" y="463"/>
                      <a:pt x="288" y="480"/>
                      <a:pt x="286" y="494"/>
                    </a:cubicBezTo>
                    <a:cubicBezTo>
                      <a:pt x="285" y="502"/>
                      <a:pt x="283" y="510"/>
                      <a:pt x="287" y="518"/>
                    </a:cubicBezTo>
                    <a:cubicBezTo>
                      <a:pt x="294" y="533"/>
                      <a:pt x="288" y="551"/>
                      <a:pt x="283" y="569"/>
                    </a:cubicBezTo>
                    <a:cubicBezTo>
                      <a:pt x="278" y="583"/>
                      <a:pt x="274" y="598"/>
                      <a:pt x="276" y="611"/>
                    </a:cubicBezTo>
                    <a:cubicBezTo>
                      <a:pt x="281" y="638"/>
                      <a:pt x="263" y="727"/>
                      <a:pt x="243" y="750"/>
                    </a:cubicBezTo>
                    <a:cubicBezTo>
                      <a:pt x="245" y="751"/>
                      <a:pt x="248" y="753"/>
                      <a:pt x="250" y="754"/>
                    </a:cubicBezTo>
                    <a:cubicBezTo>
                      <a:pt x="258" y="758"/>
                      <a:pt x="265" y="761"/>
                      <a:pt x="271" y="764"/>
                    </a:cubicBezTo>
                    <a:cubicBezTo>
                      <a:pt x="273" y="765"/>
                      <a:pt x="275" y="766"/>
                      <a:pt x="276" y="767"/>
                    </a:cubicBezTo>
                    <a:cubicBezTo>
                      <a:pt x="284" y="772"/>
                      <a:pt x="296" y="777"/>
                      <a:pt x="309" y="783"/>
                    </a:cubicBezTo>
                    <a:cubicBezTo>
                      <a:pt x="324" y="789"/>
                      <a:pt x="339" y="795"/>
                      <a:pt x="350" y="803"/>
                    </a:cubicBezTo>
                    <a:cubicBezTo>
                      <a:pt x="358" y="808"/>
                      <a:pt x="369" y="811"/>
                      <a:pt x="380" y="811"/>
                    </a:cubicBezTo>
                    <a:cubicBezTo>
                      <a:pt x="392" y="811"/>
                      <a:pt x="402" y="807"/>
                      <a:pt x="402" y="802"/>
                    </a:cubicBezTo>
                    <a:cubicBezTo>
                      <a:pt x="402" y="792"/>
                      <a:pt x="408" y="788"/>
                      <a:pt x="415" y="788"/>
                    </a:cubicBezTo>
                    <a:cubicBezTo>
                      <a:pt x="425" y="788"/>
                      <a:pt x="438" y="797"/>
                      <a:pt x="447" y="806"/>
                    </a:cubicBezTo>
                    <a:cubicBezTo>
                      <a:pt x="456" y="815"/>
                      <a:pt x="486" y="819"/>
                      <a:pt x="508" y="822"/>
                    </a:cubicBezTo>
                    <a:cubicBezTo>
                      <a:pt x="518" y="824"/>
                      <a:pt x="528" y="825"/>
                      <a:pt x="535" y="827"/>
                    </a:cubicBezTo>
                    <a:cubicBezTo>
                      <a:pt x="545" y="829"/>
                      <a:pt x="558" y="829"/>
                      <a:pt x="568" y="829"/>
                    </a:cubicBezTo>
                    <a:cubicBezTo>
                      <a:pt x="574" y="829"/>
                      <a:pt x="580" y="829"/>
                      <a:pt x="586" y="829"/>
                    </a:cubicBezTo>
                    <a:cubicBezTo>
                      <a:pt x="592" y="829"/>
                      <a:pt x="599" y="829"/>
                      <a:pt x="605" y="829"/>
                    </a:cubicBezTo>
                    <a:cubicBezTo>
                      <a:pt x="604" y="825"/>
                      <a:pt x="603" y="821"/>
                      <a:pt x="602" y="817"/>
                    </a:cubicBezTo>
                    <a:cubicBezTo>
                      <a:pt x="597" y="800"/>
                      <a:pt x="598" y="783"/>
                      <a:pt x="607" y="770"/>
                    </a:cubicBezTo>
                    <a:cubicBezTo>
                      <a:pt x="619" y="751"/>
                      <a:pt x="642" y="738"/>
                      <a:pt x="670" y="734"/>
                    </a:cubicBezTo>
                    <a:cubicBezTo>
                      <a:pt x="674" y="733"/>
                      <a:pt x="679" y="733"/>
                      <a:pt x="684" y="733"/>
                    </a:cubicBezTo>
                    <a:cubicBezTo>
                      <a:pt x="727" y="733"/>
                      <a:pt x="794" y="753"/>
                      <a:pt x="814" y="765"/>
                    </a:cubicBezTo>
                    <a:cubicBezTo>
                      <a:pt x="836" y="779"/>
                      <a:pt x="864" y="769"/>
                      <a:pt x="894" y="737"/>
                    </a:cubicBezTo>
                    <a:cubicBezTo>
                      <a:pt x="913" y="717"/>
                      <a:pt x="929" y="709"/>
                      <a:pt x="941" y="705"/>
                    </a:cubicBezTo>
                    <a:cubicBezTo>
                      <a:pt x="942" y="703"/>
                      <a:pt x="942" y="702"/>
                      <a:pt x="943" y="700"/>
                    </a:cubicBezTo>
                    <a:cubicBezTo>
                      <a:pt x="943" y="699"/>
                      <a:pt x="943" y="698"/>
                      <a:pt x="944" y="697"/>
                    </a:cubicBezTo>
                    <a:cubicBezTo>
                      <a:pt x="945" y="694"/>
                      <a:pt x="946" y="691"/>
                      <a:pt x="947" y="688"/>
                    </a:cubicBezTo>
                    <a:lnTo>
                      <a:pt x="947" y="688"/>
                    </a:lnTo>
                    <a:cubicBezTo>
                      <a:pt x="948" y="686"/>
                      <a:pt x="949" y="684"/>
                      <a:pt x="950" y="682"/>
                    </a:cubicBezTo>
                    <a:cubicBezTo>
                      <a:pt x="948" y="679"/>
                      <a:pt x="938" y="679"/>
                      <a:pt x="932" y="678"/>
                    </a:cubicBezTo>
                    <a:cubicBezTo>
                      <a:pt x="927" y="678"/>
                      <a:pt x="923" y="678"/>
                      <a:pt x="919" y="678"/>
                    </a:cubicBezTo>
                    <a:cubicBezTo>
                      <a:pt x="916" y="677"/>
                      <a:pt x="914" y="677"/>
                      <a:pt x="911" y="676"/>
                    </a:cubicBezTo>
                    <a:cubicBezTo>
                      <a:pt x="909" y="675"/>
                      <a:pt x="908" y="675"/>
                      <a:pt x="906" y="674"/>
                    </a:cubicBezTo>
                    <a:cubicBezTo>
                      <a:pt x="901" y="671"/>
                      <a:pt x="897" y="667"/>
                      <a:pt x="895" y="661"/>
                    </a:cubicBezTo>
                    <a:cubicBezTo>
                      <a:pt x="892" y="656"/>
                      <a:pt x="891" y="651"/>
                      <a:pt x="892" y="645"/>
                    </a:cubicBezTo>
                    <a:cubicBezTo>
                      <a:pt x="893" y="643"/>
                      <a:pt x="893" y="641"/>
                      <a:pt x="894" y="639"/>
                    </a:cubicBezTo>
                    <a:cubicBezTo>
                      <a:pt x="895" y="636"/>
                      <a:pt x="896" y="634"/>
                      <a:pt x="898" y="631"/>
                    </a:cubicBezTo>
                    <a:cubicBezTo>
                      <a:pt x="902" y="624"/>
                      <a:pt x="901" y="623"/>
                      <a:pt x="892" y="615"/>
                    </a:cubicBezTo>
                    <a:cubicBezTo>
                      <a:pt x="887" y="611"/>
                      <a:pt x="880" y="606"/>
                      <a:pt x="876" y="599"/>
                    </a:cubicBezTo>
                    <a:cubicBezTo>
                      <a:pt x="872" y="594"/>
                      <a:pt x="869" y="587"/>
                      <a:pt x="872" y="582"/>
                    </a:cubicBezTo>
                    <a:cubicBezTo>
                      <a:pt x="874" y="576"/>
                      <a:pt x="880" y="575"/>
                      <a:pt x="885" y="574"/>
                    </a:cubicBezTo>
                    <a:cubicBezTo>
                      <a:pt x="888" y="573"/>
                      <a:pt x="891" y="573"/>
                      <a:pt x="893" y="572"/>
                    </a:cubicBezTo>
                    <a:cubicBezTo>
                      <a:pt x="901" y="568"/>
                      <a:pt x="909" y="555"/>
                      <a:pt x="908" y="551"/>
                    </a:cubicBezTo>
                    <a:cubicBezTo>
                      <a:pt x="903" y="549"/>
                      <a:pt x="887" y="537"/>
                      <a:pt x="897" y="508"/>
                    </a:cubicBezTo>
                    <a:cubicBezTo>
                      <a:pt x="900" y="499"/>
                      <a:pt x="897" y="496"/>
                      <a:pt x="892" y="491"/>
                    </a:cubicBezTo>
                    <a:cubicBezTo>
                      <a:pt x="888" y="486"/>
                      <a:pt x="883" y="481"/>
                      <a:pt x="883" y="472"/>
                    </a:cubicBezTo>
                    <a:cubicBezTo>
                      <a:pt x="883" y="471"/>
                      <a:pt x="883" y="470"/>
                      <a:pt x="883" y="469"/>
                    </a:cubicBezTo>
                    <a:cubicBezTo>
                      <a:pt x="880" y="462"/>
                      <a:pt x="868" y="462"/>
                      <a:pt x="860" y="473"/>
                    </a:cubicBezTo>
                    <a:cubicBezTo>
                      <a:pt x="853" y="481"/>
                      <a:pt x="846" y="484"/>
                      <a:pt x="841" y="483"/>
                    </a:cubicBezTo>
                    <a:cubicBezTo>
                      <a:pt x="839" y="482"/>
                      <a:pt x="838" y="481"/>
                      <a:pt x="837" y="479"/>
                    </a:cubicBezTo>
                    <a:cubicBezTo>
                      <a:pt x="831" y="472"/>
                      <a:pt x="835" y="455"/>
                      <a:pt x="839" y="441"/>
                    </a:cubicBezTo>
                    <a:cubicBezTo>
                      <a:pt x="846" y="423"/>
                      <a:pt x="860" y="410"/>
                      <a:pt x="872" y="400"/>
                    </a:cubicBezTo>
                    <a:cubicBezTo>
                      <a:pt x="880" y="393"/>
                      <a:pt x="887" y="387"/>
                      <a:pt x="888" y="381"/>
                    </a:cubicBezTo>
                    <a:cubicBezTo>
                      <a:pt x="892" y="361"/>
                      <a:pt x="916" y="344"/>
                      <a:pt x="933" y="344"/>
                    </a:cubicBezTo>
                    <a:cubicBezTo>
                      <a:pt x="938" y="344"/>
                      <a:pt x="940" y="327"/>
                      <a:pt x="941" y="315"/>
                    </a:cubicBezTo>
                    <a:cubicBezTo>
                      <a:pt x="942" y="307"/>
                      <a:pt x="943" y="299"/>
                      <a:pt x="944" y="291"/>
                    </a:cubicBezTo>
                    <a:lnTo>
                      <a:pt x="945" y="286"/>
                    </a:lnTo>
                    <a:cubicBezTo>
                      <a:pt x="950" y="265"/>
                      <a:pt x="955" y="244"/>
                      <a:pt x="977" y="226"/>
                    </a:cubicBezTo>
                    <a:cubicBezTo>
                      <a:pt x="982" y="221"/>
                      <a:pt x="983" y="218"/>
                      <a:pt x="983" y="216"/>
                    </a:cubicBezTo>
                    <a:cubicBezTo>
                      <a:pt x="982" y="213"/>
                      <a:pt x="972" y="210"/>
                      <a:pt x="966" y="211"/>
                    </a:cubicBezTo>
                    <a:cubicBezTo>
                      <a:pt x="960" y="212"/>
                      <a:pt x="954" y="209"/>
                      <a:pt x="949" y="205"/>
                    </a:cubicBezTo>
                    <a:cubicBezTo>
                      <a:pt x="942" y="201"/>
                      <a:pt x="935" y="197"/>
                      <a:pt x="925" y="197"/>
                    </a:cubicBezTo>
                    <a:cubicBezTo>
                      <a:pt x="903" y="197"/>
                      <a:pt x="883" y="188"/>
                      <a:pt x="871" y="171"/>
                    </a:cubicBezTo>
                    <a:cubicBezTo>
                      <a:pt x="866" y="164"/>
                      <a:pt x="839" y="159"/>
                      <a:pt x="813" y="159"/>
                    </a:cubicBezTo>
                    <a:cubicBezTo>
                      <a:pt x="806" y="159"/>
                      <a:pt x="801" y="159"/>
                      <a:pt x="797" y="160"/>
                    </a:cubicBezTo>
                    <a:cubicBezTo>
                      <a:pt x="785" y="162"/>
                      <a:pt x="778" y="153"/>
                      <a:pt x="772" y="145"/>
                    </a:cubicBezTo>
                    <a:cubicBezTo>
                      <a:pt x="768" y="139"/>
                      <a:pt x="764" y="134"/>
                      <a:pt x="760" y="134"/>
                    </a:cubicBezTo>
                    <a:cubicBezTo>
                      <a:pt x="757" y="135"/>
                      <a:pt x="755" y="135"/>
                      <a:pt x="754" y="135"/>
                    </a:cubicBezTo>
                    <a:cubicBezTo>
                      <a:pt x="749" y="135"/>
                      <a:pt x="739" y="133"/>
                      <a:pt x="734" y="118"/>
                    </a:cubicBezTo>
                    <a:cubicBezTo>
                      <a:pt x="731" y="110"/>
                      <a:pt x="730" y="102"/>
                      <a:pt x="729" y="97"/>
                    </a:cubicBezTo>
                    <a:cubicBezTo>
                      <a:pt x="727" y="99"/>
                      <a:pt x="725" y="101"/>
                      <a:pt x="723" y="102"/>
                    </a:cubicBezTo>
                    <a:cubicBezTo>
                      <a:pt x="717" y="107"/>
                      <a:pt x="710" y="112"/>
                      <a:pt x="704" y="115"/>
                    </a:cubicBezTo>
                    <a:cubicBezTo>
                      <a:pt x="701" y="117"/>
                      <a:pt x="698" y="117"/>
                      <a:pt x="696" y="117"/>
                    </a:cubicBezTo>
                    <a:cubicBezTo>
                      <a:pt x="695" y="117"/>
                      <a:pt x="694" y="117"/>
                      <a:pt x="693" y="117"/>
                    </a:cubicBezTo>
                    <a:cubicBezTo>
                      <a:pt x="685" y="115"/>
                      <a:pt x="677" y="108"/>
                      <a:pt x="673" y="86"/>
                    </a:cubicBezTo>
                    <a:cubicBezTo>
                      <a:pt x="672" y="81"/>
                      <a:pt x="654" y="73"/>
                      <a:pt x="645" y="69"/>
                    </a:cubicBezTo>
                    <a:cubicBezTo>
                      <a:pt x="639" y="66"/>
                      <a:pt x="633" y="63"/>
                      <a:pt x="629" y="61"/>
                    </a:cubicBezTo>
                    <a:cubicBezTo>
                      <a:pt x="623" y="58"/>
                      <a:pt x="617" y="52"/>
                      <a:pt x="611" y="46"/>
                    </a:cubicBezTo>
                    <a:cubicBezTo>
                      <a:pt x="607" y="42"/>
                      <a:pt x="600" y="35"/>
                      <a:pt x="597" y="35"/>
                    </a:cubicBezTo>
                    <a:cubicBezTo>
                      <a:pt x="595" y="40"/>
                      <a:pt x="591" y="41"/>
                      <a:pt x="589" y="41"/>
                    </a:cubicBezTo>
                    <a:cubicBezTo>
                      <a:pt x="587" y="41"/>
                      <a:pt x="585" y="40"/>
                      <a:pt x="584" y="40"/>
                    </a:cubicBezTo>
                    <a:cubicBezTo>
                      <a:pt x="572" y="35"/>
                      <a:pt x="561" y="13"/>
                      <a:pt x="560" y="4"/>
                    </a:cubicBezTo>
                    <a:cubicBezTo>
                      <a:pt x="560" y="3"/>
                      <a:pt x="560" y="3"/>
                      <a:pt x="560" y="3"/>
                    </a:cubicBezTo>
                    <a:cubicBezTo>
                      <a:pt x="559" y="3"/>
                      <a:pt x="559" y="2"/>
                      <a:pt x="558" y="2"/>
                    </a:cubicBezTo>
                    <a:cubicBezTo>
                      <a:pt x="557" y="1"/>
                      <a:pt x="556" y="1"/>
                      <a:pt x="554" y="0"/>
                    </a:cubicBezTo>
                    <a:cubicBezTo>
                      <a:pt x="550" y="0"/>
                      <a:pt x="545" y="1"/>
                      <a:pt x="541" y="1"/>
                    </a:cubicBezTo>
                    <a:lnTo>
                      <a:pt x="537" y="1"/>
                    </a:lnTo>
                    <a:cubicBezTo>
                      <a:pt x="526" y="1"/>
                      <a:pt x="517" y="5"/>
                      <a:pt x="510" y="12"/>
                    </a:cubicBezTo>
                    <a:cubicBezTo>
                      <a:pt x="500" y="23"/>
                      <a:pt x="496" y="39"/>
                      <a:pt x="498" y="60"/>
                    </a:cubicBezTo>
                    <a:cubicBezTo>
                      <a:pt x="500" y="75"/>
                      <a:pt x="497" y="88"/>
                      <a:pt x="489" y="97"/>
                    </a:cubicBezTo>
                  </a:path>
                </a:pathLst>
              </a:custGeom>
              <a:grpFill/>
              <a:ln>
                <a:noFill/>
              </a:ln>
              <a:effectLst/>
            </p:spPr>
            <p:txBody>
              <a:bodyPr wrap="none" anchor="ctr"/>
              <a:lstStyle/>
              <a:p>
                <a:endParaRPr lang="en-US">
                  <a:latin typeface="Gudea" panose="02000000000000000000" pitchFamily="50" charset="0"/>
                </a:endParaRPr>
              </a:p>
            </p:txBody>
          </p:sp>
          <p:sp>
            <p:nvSpPr>
              <p:cNvPr id="143" name="Freeform 136">
                <a:extLst>
                  <a:ext uri="{FF2B5EF4-FFF2-40B4-BE49-F238E27FC236}">
                    <a16:creationId xmlns:a16="http://schemas.microsoft.com/office/drawing/2014/main" id="{8ED6C1FB-4506-42FA-931E-C7F94C51174A}"/>
                  </a:ext>
                </a:extLst>
              </p:cNvPr>
              <p:cNvSpPr>
                <a:spLocks noChangeArrowheads="1"/>
              </p:cNvSpPr>
              <p:nvPr/>
            </p:nvSpPr>
            <p:spPr bwMode="auto">
              <a:xfrm>
                <a:off x="6022719" y="2767594"/>
                <a:ext cx="28186" cy="56369"/>
              </a:xfrm>
              <a:custGeom>
                <a:avLst/>
                <a:gdLst>
                  <a:gd name="T0" fmla="*/ 40 w 66"/>
                  <a:gd name="T1" fmla="*/ 130 h 133"/>
                  <a:gd name="T2" fmla="*/ 51 w 66"/>
                  <a:gd name="T3" fmla="*/ 117 h 133"/>
                  <a:gd name="T4" fmla="*/ 55 w 66"/>
                  <a:gd name="T5" fmla="*/ 0 h 133"/>
                  <a:gd name="T6" fmla="*/ 46 w 66"/>
                  <a:gd name="T7" fmla="*/ 9 h 133"/>
                  <a:gd name="T8" fmla="*/ 13 w 66"/>
                  <a:gd name="T9" fmla="*/ 40 h 133"/>
                  <a:gd name="T10" fmla="*/ 6 w 66"/>
                  <a:gd name="T11" fmla="*/ 87 h 133"/>
                  <a:gd name="T12" fmla="*/ 40 w 66"/>
                  <a:gd name="T13" fmla="*/ 130 h 133"/>
                </a:gdLst>
                <a:ahLst/>
                <a:cxnLst>
                  <a:cxn ang="0">
                    <a:pos x="T0" y="T1"/>
                  </a:cxn>
                  <a:cxn ang="0">
                    <a:pos x="T2" y="T3"/>
                  </a:cxn>
                  <a:cxn ang="0">
                    <a:pos x="T4" y="T5"/>
                  </a:cxn>
                  <a:cxn ang="0">
                    <a:pos x="T6" y="T7"/>
                  </a:cxn>
                  <a:cxn ang="0">
                    <a:pos x="T8" y="T9"/>
                  </a:cxn>
                  <a:cxn ang="0">
                    <a:pos x="T10" y="T11"/>
                  </a:cxn>
                  <a:cxn ang="0">
                    <a:pos x="T12" y="T13"/>
                  </a:cxn>
                </a:cxnLst>
                <a:rect l="0" t="0" r="r" b="b"/>
                <a:pathLst>
                  <a:path w="66" h="133">
                    <a:moveTo>
                      <a:pt x="40" y="130"/>
                    </a:moveTo>
                    <a:cubicBezTo>
                      <a:pt x="44" y="130"/>
                      <a:pt x="48" y="125"/>
                      <a:pt x="51" y="117"/>
                    </a:cubicBezTo>
                    <a:cubicBezTo>
                      <a:pt x="65" y="83"/>
                      <a:pt x="61" y="13"/>
                      <a:pt x="55" y="0"/>
                    </a:cubicBezTo>
                    <a:cubicBezTo>
                      <a:pt x="53" y="1"/>
                      <a:pt x="50" y="4"/>
                      <a:pt x="46" y="9"/>
                    </a:cubicBezTo>
                    <a:cubicBezTo>
                      <a:pt x="39" y="18"/>
                      <a:pt x="30" y="29"/>
                      <a:pt x="13" y="40"/>
                    </a:cubicBezTo>
                    <a:cubicBezTo>
                      <a:pt x="0" y="47"/>
                      <a:pt x="1" y="70"/>
                      <a:pt x="6" y="87"/>
                    </a:cubicBezTo>
                    <a:cubicBezTo>
                      <a:pt x="13" y="112"/>
                      <a:pt x="28" y="132"/>
                      <a:pt x="40" y="130"/>
                    </a:cubicBezTo>
                  </a:path>
                </a:pathLst>
              </a:custGeom>
              <a:grpFill/>
              <a:ln>
                <a:noFill/>
              </a:ln>
              <a:effectLst/>
            </p:spPr>
            <p:txBody>
              <a:bodyPr wrap="none" anchor="ctr"/>
              <a:lstStyle/>
              <a:p>
                <a:endParaRPr lang="en-US">
                  <a:latin typeface="Gudea" panose="02000000000000000000" pitchFamily="50" charset="0"/>
                </a:endParaRPr>
              </a:p>
            </p:txBody>
          </p:sp>
          <p:sp>
            <p:nvSpPr>
              <p:cNvPr id="144" name="Freeform 137">
                <a:extLst>
                  <a:ext uri="{FF2B5EF4-FFF2-40B4-BE49-F238E27FC236}">
                    <a16:creationId xmlns:a16="http://schemas.microsoft.com/office/drawing/2014/main" id="{331419D0-C08C-4FF4-9752-7ADF202303CA}"/>
                  </a:ext>
                </a:extLst>
              </p:cNvPr>
              <p:cNvSpPr>
                <a:spLocks noChangeArrowheads="1"/>
              </p:cNvSpPr>
              <p:nvPr/>
            </p:nvSpPr>
            <p:spPr bwMode="auto">
              <a:xfrm>
                <a:off x="5847968" y="2788262"/>
                <a:ext cx="1879" cy="3758"/>
              </a:xfrm>
              <a:custGeom>
                <a:avLst/>
                <a:gdLst>
                  <a:gd name="T0" fmla="*/ 1 w 2"/>
                  <a:gd name="T1" fmla="*/ 7 h 8"/>
                  <a:gd name="T2" fmla="*/ 1 w 2"/>
                  <a:gd name="T3" fmla="*/ 7 h 8"/>
                  <a:gd name="T4" fmla="*/ 0 w 2"/>
                  <a:gd name="T5" fmla="*/ 0 h 8"/>
                  <a:gd name="T6" fmla="*/ 1 w 2"/>
                  <a:gd name="T7" fmla="*/ 7 h 8"/>
                </a:gdLst>
                <a:ahLst/>
                <a:cxnLst>
                  <a:cxn ang="0">
                    <a:pos x="T0" y="T1"/>
                  </a:cxn>
                  <a:cxn ang="0">
                    <a:pos x="T2" y="T3"/>
                  </a:cxn>
                  <a:cxn ang="0">
                    <a:pos x="T4" y="T5"/>
                  </a:cxn>
                  <a:cxn ang="0">
                    <a:pos x="T6" y="T7"/>
                  </a:cxn>
                </a:cxnLst>
                <a:rect l="0" t="0" r="r" b="b"/>
                <a:pathLst>
                  <a:path w="2" h="8">
                    <a:moveTo>
                      <a:pt x="1" y="7"/>
                    </a:moveTo>
                    <a:lnTo>
                      <a:pt x="1" y="7"/>
                    </a:lnTo>
                    <a:lnTo>
                      <a:pt x="0" y="0"/>
                    </a:lnTo>
                    <a:cubicBezTo>
                      <a:pt x="0" y="2"/>
                      <a:pt x="1" y="5"/>
                      <a:pt x="1" y="7"/>
                    </a:cubicBezTo>
                  </a:path>
                </a:pathLst>
              </a:custGeom>
              <a:grpFill/>
              <a:ln>
                <a:noFill/>
              </a:ln>
              <a:effectLst/>
            </p:spPr>
            <p:txBody>
              <a:bodyPr wrap="none" anchor="ctr"/>
              <a:lstStyle/>
              <a:p>
                <a:endParaRPr lang="en-US">
                  <a:latin typeface="Gudea" panose="02000000000000000000" pitchFamily="50" charset="0"/>
                </a:endParaRPr>
              </a:p>
            </p:txBody>
          </p:sp>
          <p:sp>
            <p:nvSpPr>
              <p:cNvPr id="145" name="Freeform 138">
                <a:extLst>
                  <a:ext uri="{FF2B5EF4-FFF2-40B4-BE49-F238E27FC236}">
                    <a16:creationId xmlns:a16="http://schemas.microsoft.com/office/drawing/2014/main" id="{93456799-4D7C-42C8-A808-777EC6CC1032}"/>
                  </a:ext>
                </a:extLst>
              </p:cNvPr>
              <p:cNvSpPr>
                <a:spLocks noChangeArrowheads="1"/>
              </p:cNvSpPr>
              <p:nvPr/>
            </p:nvSpPr>
            <p:spPr bwMode="auto">
              <a:xfrm>
                <a:off x="2788911" y="3797282"/>
                <a:ext cx="69524" cy="37581"/>
              </a:xfrm>
              <a:custGeom>
                <a:avLst/>
                <a:gdLst>
                  <a:gd name="T0" fmla="*/ 160 w 162"/>
                  <a:gd name="T1" fmla="*/ 40 h 86"/>
                  <a:gd name="T2" fmla="*/ 160 w 162"/>
                  <a:gd name="T3" fmla="*/ 38 h 86"/>
                  <a:gd name="T4" fmla="*/ 160 w 162"/>
                  <a:gd name="T5" fmla="*/ 37 h 86"/>
                  <a:gd name="T6" fmla="*/ 159 w 162"/>
                  <a:gd name="T7" fmla="*/ 36 h 86"/>
                  <a:gd name="T8" fmla="*/ 159 w 162"/>
                  <a:gd name="T9" fmla="*/ 36 h 86"/>
                  <a:gd name="T10" fmla="*/ 159 w 162"/>
                  <a:gd name="T11" fmla="*/ 35 h 86"/>
                  <a:gd name="T12" fmla="*/ 137 w 162"/>
                  <a:gd name="T13" fmla="*/ 29 h 86"/>
                  <a:gd name="T14" fmla="*/ 131 w 162"/>
                  <a:gd name="T15" fmla="*/ 29 h 86"/>
                  <a:gd name="T16" fmla="*/ 77 w 162"/>
                  <a:gd name="T17" fmla="*/ 15 h 86"/>
                  <a:gd name="T18" fmla="*/ 64 w 162"/>
                  <a:gd name="T19" fmla="*/ 7 h 86"/>
                  <a:gd name="T20" fmla="*/ 58 w 162"/>
                  <a:gd name="T21" fmla="*/ 5 h 86"/>
                  <a:gd name="T22" fmla="*/ 48 w 162"/>
                  <a:gd name="T23" fmla="*/ 1 h 86"/>
                  <a:gd name="T24" fmla="*/ 48 w 162"/>
                  <a:gd name="T25" fmla="*/ 0 h 86"/>
                  <a:gd name="T26" fmla="*/ 46 w 162"/>
                  <a:gd name="T27" fmla="*/ 1 h 86"/>
                  <a:gd name="T28" fmla="*/ 40 w 162"/>
                  <a:gd name="T29" fmla="*/ 5 h 86"/>
                  <a:gd name="T30" fmla="*/ 40 w 162"/>
                  <a:gd name="T31" fmla="*/ 5 h 86"/>
                  <a:gd name="T32" fmla="*/ 36 w 162"/>
                  <a:gd name="T33" fmla="*/ 8 h 86"/>
                  <a:gd name="T34" fmla="*/ 35 w 162"/>
                  <a:gd name="T35" fmla="*/ 9 h 86"/>
                  <a:gd name="T36" fmla="*/ 31 w 162"/>
                  <a:gd name="T37" fmla="*/ 12 h 86"/>
                  <a:gd name="T38" fmla="*/ 28 w 162"/>
                  <a:gd name="T39" fmla="*/ 14 h 86"/>
                  <a:gd name="T40" fmla="*/ 25 w 162"/>
                  <a:gd name="T41" fmla="*/ 17 h 86"/>
                  <a:gd name="T42" fmla="*/ 20 w 162"/>
                  <a:gd name="T43" fmla="*/ 22 h 86"/>
                  <a:gd name="T44" fmla="*/ 16 w 162"/>
                  <a:gd name="T45" fmla="*/ 25 h 86"/>
                  <a:gd name="T46" fmla="*/ 9 w 162"/>
                  <a:gd name="T47" fmla="*/ 31 h 86"/>
                  <a:gd name="T48" fmla="*/ 5 w 162"/>
                  <a:gd name="T49" fmla="*/ 35 h 86"/>
                  <a:gd name="T50" fmla="*/ 0 w 162"/>
                  <a:gd name="T51" fmla="*/ 40 h 86"/>
                  <a:gd name="T52" fmla="*/ 139 w 162"/>
                  <a:gd name="T53" fmla="*/ 85 h 86"/>
                  <a:gd name="T54" fmla="*/ 158 w 162"/>
                  <a:gd name="T55" fmla="*/ 78 h 86"/>
                  <a:gd name="T56" fmla="*/ 158 w 162"/>
                  <a:gd name="T57" fmla="*/ 72 h 86"/>
                  <a:gd name="T58" fmla="*/ 159 w 162"/>
                  <a:gd name="T59" fmla="*/ 67 h 86"/>
                  <a:gd name="T60" fmla="*/ 160 w 162"/>
                  <a:gd name="T61" fmla="*/ 61 h 86"/>
                  <a:gd name="T62" fmla="*/ 160 w 162"/>
                  <a:gd name="T63" fmla="*/ 57 h 86"/>
                  <a:gd name="T64" fmla="*/ 160 w 162"/>
                  <a:gd name="T65" fmla="*/ 52 h 86"/>
                  <a:gd name="T66" fmla="*/ 161 w 162"/>
                  <a:gd name="T67" fmla="*/ 49 h 86"/>
                  <a:gd name="T68" fmla="*/ 161 w 162"/>
                  <a:gd name="T69" fmla="*/ 46 h 86"/>
                  <a:gd name="T70" fmla="*/ 161 w 162"/>
                  <a:gd name="T71" fmla="*/ 44 h 86"/>
                  <a:gd name="T72" fmla="*/ 160 w 162"/>
                  <a:gd name="T73" fmla="*/ 41 h 86"/>
                  <a:gd name="T74" fmla="*/ 160 w 162"/>
                  <a:gd name="T75"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86">
                    <a:moveTo>
                      <a:pt x="160" y="40"/>
                    </a:moveTo>
                    <a:cubicBezTo>
                      <a:pt x="160" y="39"/>
                      <a:pt x="160" y="38"/>
                      <a:pt x="160" y="38"/>
                    </a:cubicBezTo>
                    <a:lnTo>
                      <a:pt x="160" y="37"/>
                    </a:lnTo>
                    <a:cubicBezTo>
                      <a:pt x="160" y="37"/>
                      <a:pt x="160" y="36"/>
                      <a:pt x="159" y="36"/>
                    </a:cubicBezTo>
                    <a:lnTo>
                      <a:pt x="159" y="36"/>
                    </a:lnTo>
                    <a:cubicBezTo>
                      <a:pt x="159" y="35"/>
                      <a:pt x="159" y="35"/>
                      <a:pt x="159" y="35"/>
                    </a:cubicBezTo>
                    <a:cubicBezTo>
                      <a:pt x="155" y="30"/>
                      <a:pt x="149" y="29"/>
                      <a:pt x="137" y="29"/>
                    </a:cubicBezTo>
                    <a:lnTo>
                      <a:pt x="131" y="29"/>
                    </a:lnTo>
                    <a:cubicBezTo>
                      <a:pt x="115" y="29"/>
                      <a:pt x="96" y="28"/>
                      <a:pt x="77" y="15"/>
                    </a:cubicBezTo>
                    <a:cubicBezTo>
                      <a:pt x="73" y="12"/>
                      <a:pt x="69" y="10"/>
                      <a:pt x="64" y="7"/>
                    </a:cubicBezTo>
                    <a:cubicBezTo>
                      <a:pt x="62" y="7"/>
                      <a:pt x="60" y="6"/>
                      <a:pt x="58" y="5"/>
                    </a:cubicBezTo>
                    <a:cubicBezTo>
                      <a:pt x="55" y="3"/>
                      <a:pt x="51" y="2"/>
                      <a:pt x="48" y="1"/>
                    </a:cubicBezTo>
                    <a:cubicBezTo>
                      <a:pt x="48" y="1"/>
                      <a:pt x="48" y="1"/>
                      <a:pt x="48" y="0"/>
                    </a:cubicBezTo>
                    <a:cubicBezTo>
                      <a:pt x="47" y="1"/>
                      <a:pt x="47" y="1"/>
                      <a:pt x="46" y="1"/>
                    </a:cubicBezTo>
                    <a:cubicBezTo>
                      <a:pt x="45" y="1"/>
                      <a:pt x="43" y="2"/>
                      <a:pt x="40" y="5"/>
                    </a:cubicBezTo>
                    <a:lnTo>
                      <a:pt x="40" y="5"/>
                    </a:lnTo>
                    <a:cubicBezTo>
                      <a:pt x="39" y="6"/>
                      <a:pt x="37" y="7"/>
                      <a:pt x="36" y="8"/>
                    </a:cubicBezTo>
                    <a:cubicBezTo>
                      <a:pt x="36" y="8"/>
                      <a:pt x="35" y="8"/>
                      <a:pt x="35" y="9"/>
                    </a:cubicBezTo>
                    <a:cubicBezTo>
                      <a:pt x="34" y="10"/>
                      <a:pt x="33" y="11"/>
                      <a:pt x="31" y="12"/>
                    </a:cubicBezTo>
                    <a:cubicBezTo>
                      <a:pt x="30" y="13"/>
                      <a:pt x="29" y="13"/>
                      <a:pt x="28" y="14"/>
                    </a:cubicBezTo>
                    <a:cubicBezTo>
                      <a:pt x="27" y="15"/>
                      <a:pt x="26" y="16"/>
                      <a:pt x="25" y="17"/>
                    </a:cubicBezTo>
                    <a:cubicBezTo>
                      <a:pt x="23" y="19"/>
                      <a:pt x="22" y="20"/>
                      <a:pt x="20" y="22"/>
                    </a:cubicBezTo>
                    <a:cubicBezTo>
                      <a:pt x="19" y="23"/>
                      <a:pt x="17" y="24"/>
                      <a:pt x="16" y="25"/>
                    </a:cubicBezTo>
                    <a:cubicBezTo>
                      <a:pt x="14" y="27"/>
                      <a:pt x="12" y="29"/>
                      <a:pt x="9" y="31"/>
                    </a:cubicBezTo>
                    <a:cubicBezTo>
                      <a:pt x="8" y="32"/>
                      <a:pt x="6" y="34"/>
                      <a:pt x="5" y="35"/>
                    </a:cubicBezTo>
                    <a:cubicBezTo>
                      <a:pt x="3" y="37"/>
                      <a:pt x="1" y="39"/>
                      <a:pt x="0" y="40"/>
                    </a:cubicBezTo>
                    <a:cubicBezTo>
                      <a:pt x="31" y="60"/>
                      <a:pt x="116" y="85"/>
                      <a:pt x="139" y="85"/>
                    </a:cubicBezTo>
                    <a:cubicBezTo>
                      <a:pt x="148" y="85"/>
                      <a:pt x="153" y="82"/>
                      <a:pt x="158" y="78"/>
                    </a:cubicBezTo>
                    <a:cubicBezTo>
                      <a:pt x="158" y="76"/>
                      <a:pt x="158" y="74"/>
                      <a:pt x="158" y="72"/>
                    </a:cubicBezTo>
                    <a:cubicBezTo>
                      <a:pt x="159" y="70"/>
                      <a:pt x="159" y="69"/>
                      <a:pt x="159" y="67"/>
                    </a:cubicBezTo>
                    <a:cubicBezTo>
                      <a:pt x="159" y="65"/>
                      <a:pt x="160" y="63"/>
                      <a:pt x="160" y="61"/>
                    </a:cubicBezTo>
                    <a:cubicBezTo>
                      <a:pt x="160" y="60"/>
                      <a:pt x="160" y="58"/>
                      <a:pt x="160" y="57"/>
                    </a:cubicBezTo>
                    <a:cubicBezTo>
                      <a:pt x="160" y="55"/>
                      <a:pt x="160" y="54"/>
                      <a:pt x="160" y="52"/>
                    </a:cubicBezTo>
                    <a:cubicBezTo>
                      <a:pt x="160" y="51"/>
                      <a:pt x="161" y="50"/>
                      <a:pt x="161" y="49"/>
                    </a:cubicBezTo>
                    <a:cubicBezTo>
                      <a:pt x="161" y="48"/>
                      <a:pt x="161" y="47"/>
                      <a:pt x="161" y="46"/>
                    </a:cubicBezTo>
                    <a:cubicBezTo>
                      <a:pt x="161" y="45"/>
                      <a:pt x="161" y="44"/>
                      <a:pt x="161" y="44"/>
                    </a:cubicBezTo>
                    <a:cubicBezTo>
                      <a:pt x="161" y="43"/>
                      <a:pt x="160" y="42"/>
                      <a:pt x="160" y="41"/>
                    </a:cubicBezTo>
                    <a:lnTo>
                      <a:pt x="160" y="40"/>
                    </a:lnTo>
                  </a:path>
                </a:pathLst>
              </a:custGeom>
              <a:grpFill/>
              <a:ln>
                <a:noFill/>
              </a:ln>
              <a:effectLst/>
            </p:spPr>
            <p:txBody>
              <a:bodyPr wrap="none" anchor="ctr"/>
              <a:lstStyle/>
              <a:p>
                <a:endParaRPr lang="en-US">
                  <a:latin typeface="Gudea" panose="02000000000000000000" pitchFamily="50" charset="0"/>
                </a:endParaRPr>
              </a:p>
            </p:txBody>
          </p:sp>
          <p:sp>
            <p:nvSpPr>
              <p:cNvPr id="146" name="Freeform 139">
                <a:extLst>
                  <a:ext uri="{FF2B5EF4-FFF2-40B4-BE49-F238E27FC236}">
                    <a16:creationId xmlns:a16="http://schemas.microsoft.com/office/drawing/2014/main" id="{2905EE6A-E77F-4837-A899-F23FD89672C4}"/>
                  </a:ext>
                </a:extLst>
              </p:cNvPr>
              <p:cNvSpPr>
                <a:spLocks noChangeArrowheads="1"/>
              </p:cNvSpPr>
              <p:nvPr/>
            </p:nvSpPr>
            <p:spPr bwMode="auto">
              <a:xfrm>
                <a:off x="2783274" y="3814194"/>
                <a:ext cx="1879" cy="1879"/>
              </a:xfrm>
              <a:custGeom>
                <a:avLst/>
                <a:gdLst>
                  <a:gd name="T0" fmla="*/ 1 w 5"/>
                  <a:gd name="T1" fmla="*/ 5 h 6"/>
                  <a:gd name="T2" fmla="*/ 1 w 5"/>
                  <a:gd name="T3" fmla="*/ 5 h 6"/>
                  <a:gd name="T4" fmla="*/ 4 w 5"/>
                  <a:gd name="T5" fmla="*/ 0 h 6"/>
                  <a:gd name="T6" fmla="*/ 0 w 5"/>
                  <a:gd name="T7" fmla="*/ 4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lnTo>
                      <a:pt x="1" y="5"/>
                    </a:lnTo>
                    <a:lnTo>
                      <a:pt x="4" y="0"/>
                    </a:lnTo>
                    <a:lnTo>
                      <a:pt x="0" y="4"/>
                    </a:lnTo>
                    <a:lnTo>
                      <a:pt x="1" y="5"/>
                    </a:lnTo>
                  </a:path>
                </a:pathLst>
              </a:custGeom>
              <a:grpFill/>
              <a:ln>
                <a:noFill/>
              </a:ln>
              <a:effectLst/>
            </p:spPr>
            <p:txBody>
              <a:bodyPr wrap="none" anchor="ctr"/>
              <a:lstStyle/>
              <a:p>
                <a:endParaRPr lang="en-US">
                  <a:latin typeface="Gudea" panose="02000000000000000000" pitchFamily="50" charset="0"/>
                </a:endParaRPr>
              </a:p>
            </p:txBody>
          </p:sp>
          <p:sp>
            <p:nvSpPr>
              <p:cNvPr id="147" name="Freeform 140">
                <a:extLst>
                  <a:ext uri="{FF2B5EF4-FFF2-40B4-BE49-F238E27FC236}">
                    <a16:creationId xmlns:a16="http://schemas.microsoft.com/office/drawing/2014/main" id="{8E12BB51-E7BF-4B6A-817D-C2CCEBD9E6F5}"/>
                  </a:ext>
                </a:extLst>
              </p:cNvPr>
              <p:cNvSpPr>
                <a:spLocks noChangeArrowheads="1"/>
              </p:cNvSpPr>
              <p:nvPr/>
            </p:nvSpPr>
            <p:spPr bwMode="auto">
              <a:xfrm>
                <a:off x="2813338" y="3742792"/>
                <a:ext cx="193540" cy="99587"/>
              </a:xfrm>
              <a:custGeom>
                <a:avLst/>
                <a:gdLst>
                  <a:gd name="T0" fmla="*/ 143 w 452"/>
                  <a:gd name="T1" fmla="*/ 232 h 233"/>
                  <a:gd name="T2" fmla="*/ 161 w 452"/>
                  <a:gd name="T3" fmla="*/ 228 h 233"/>
                  <a:gd name="T4" fmla="*/ 182 w 452"/>
                  <a:gd name="T5" fmla="*/ 209 h 233"/>
                  <a:gd name="T6" fmla="*/ 180 w 452"/>
                  <a:gd name="T7" fmla="*/ 204 h 233"/>
                  <a:gd name="T8" fmla="*/ 183 w 452"/>
                  <a:gd name="T9" fmla="*/ 171 h 233"/>
                  <a:gd name="T10" fmla="*/ 211 w 452"/>
                  <a:gd name="T11" fmla="*/ 159 h 233"/>
                  <a:gd name="T12" fmla="*/ 289 w 452"/>
                  <a:gd name="T13" fmla="*/ 127 h 233"/>
                  <a:gd name="T14" fmla="*/ 332 w 452"/>
                  <a:gd name="T15" fmla="*/ 105 h 233"/>
                  <a:gd name="T16" fmla="*/ 353 w 452"/>
                  <a:gd name="T17" fmla="*/ 106 h 233"/>
                  <a:gd name="T18" fmla="*/ 368 w 452"/>
                  <a:gd name="T19" fmla="*/ 107 h 233"/>
                  <a:gd name="T20" fmla="*/ 385 w 452"/>
                  <a:gd name="T21" fmla="*/ 97 h 233"/>
                  <a:gd name="T22" fmla="*/ 392 w 452"/>
                  <a:gd name="T23" fmla="*/ 93 h 233"/>
                  <a:gd name="T24" fmla="*/ 395 w 452"/>
                  <a:gd name="T25" fmla="*/ 91 h 233"/>
                  <a:gd name="T26" fmla="*/ 399 w 452"/>
                  <a:gd name="T27" fmla="*/ 89 h 233"/>
                  <a:gd name="T28" fmla="*/ 403 w 452"/>
                  <a:gd name="T29" fmla="*/ 87 h 233"/>
                  <a:gd name="T30" fmla="*/ 407 w 452"/>
                  <a:gd name="T31" fmla="*/ 85 h 233"/>
                  <a:gd name="T32" fmla="*/ 411 w 452"/>
                  <a:gd name="T33" fmla="*/ 83 h 233"/>
                  <a:gd name="T34" fmla="*/ 416 w 452"/>
                  <a:gd name="T35" fmla="*/ 81 h 233"/>
                  <a:gd name="T36" fmla="*/ 420 w 452"/>
                  <a:gd name="T37" fmla="*/ 79 h 233"/>
                  <a:gd name="T38" fmla="*/ 425 w 452"/>
                  <a:gd name="T39" fmla="*/ 77 h 233"/>
                  <a:gd name="T40" fmla="*/ 429 w 452"/>
                  <a:gd name="T41" fmla="*/ 75 h 233"/>
                  <a:gd name="T42" fmla="*/ 434 w 452"/>
                  <a:gd name="T43" fmla="*/ 74 h 233"/>
                  <a:gd name="T44" fmla="*/ 438 w 452"/>
                  <a:gd name="T45" fmla="*/ 73 h 233"/>
                  <a:gd name="T46" fmla="*/ 443 w 452"/>
                  <a:gd name="T47" fmla="*/ 72 h 233"/>
                  <a:gd name="T48" fmla="*/ 448 w 452"/>
                  <a:gd name="T49" fmla="*/ 71 h 233"/>
                  <a:gd name="T50" fmla="*/ 451 w 452"/>
                  <a:gd name="T51" fmla="*/ 71 h 233"/>
                  <a:gd name="T52" fmla="*/ 420 w 452"/>
                  <a:gd name="T53" fmla="*/ 49 h 233"/>
                  <a:gd name="T54" fmla="*/ 368 w 452"/>
                  <a:gd name="T55" fmla="*/ 21 h 233"/>
                  <a:gd name="T56" fmla="*/ 305 w 452"/>
                  <a:gd name="T57" fmla="*/ 0 h 233"/>
                  <a:gd name="T58" fmla="*/ 212 w 452"/>
                  <a:gd name="T59" fmla="*/ 19 h 233"/>
                  <a:gd name="T60" fmla="*/ 146 w 452"/>
                  <a:gd name="T61" fmla="*/ 21 h 233"/>
                  <a:gd name="T62" fmla="*/ 111 w 452"/>
                  <a:gd name="T63" fmla="*/ 17 h 233"/>
                  <a:gd name="T64" fmla="*/ 71 w 452"/>
                  <a:gd name="T65" fmla="*/ 27 h 233"/>
                  <a:gd name="T66" fmla="*/ 29 w 452"/>
                  <a:gd name="T67" fmla="*/ 70 h 233"/>
                  <a:gd name="T68" fmla="*/ 23 w 452"/>
                  <a:gd name="T69" fmla="*/ 75 h 233"/>
                  <a:gd name="T70" fmla="*/ 4 w 452"/>
                  <a:gd name="T71" fmla="*/ 110 h 233"/>
                  <a:gd name="T72" fmla="*/ 0 w 452"/>
                  <a:gd name="T73" fmla="*/ 122 h 233"/>
                  <a:gd name="T74" fmla="*/ 27 w 452"/>
                  <a:gd name="T75" fmla="*/ 135 h 233"/>
                  <a:gd name="T76" fmla="*/ 74 w 452"/>
                  <a:gd name="T77" fmla="*/ 147 h 233"/>
                  <a:gd name="T78" fmla="*/ 80 w 452"/>
                  <a:gd name="T79" fmla="*/ 147 h 233"/>
                  <a:gd name="T80" fmla="*/ 112 w 452"/>
                  <a:gd name="T81" fmla="*/ 158 h 233"/>
                  <a:gd name="T82" fmla="*/ 114 w 452"/>
                  <a:gd name="T83" fmla="*/ 200 h 233"/>
                  <a:gd name="T84" fmla="*/ 117 w 452"/>
                  <a:gd name="T85" fmla="*/ 200 h 233"/>
                  <a:gd name="T86" fmla="*/ 133 w 452"/>
                  <a:gd name="T87" fmla="*/ 207 h 233"/>
                  <a:gd name="T88" fmla="*/ 143 w 452"/>
                  <a:gd name="T89" fmla="*/ 23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2" h="233">
                    <a:moveTo>
                      <a:pt x="143" y="232"/>
                    </a:moveTo>
                    <a:lnTo>
                      <a:pt x="161" y="228"/>
                    </a:lnTo>
                    <a:cubicBezTo>
                      <a:pt x="170" y="221"/>
                      <a:pt x="180" y="213"/>
                      <a:pt x="182" y="209"/>
                    </a:cubicBezTo>
                    <a:cubicBezTo>
                      <a:pt x="181" y="209"/>
                      <a:pt x="181" y="206"/>
                      <a:pt x="180" y="204"/>
                    </a:cubicBezTo>
                    <a:cubicBezTo>
                      <a:pt x="178" y="195"/>
                      <a:pt x="175" y="181"/>
                      <a:pt x="183" y="171"/>
                    </a:cubicBezTo>
                    <a:cubicBezTo>
                      <a:pt x="188" y="164"/>
                      <a:pt x="198" y="160"/>
                      <a:pt x="211" y="159"/>
                    </a:cubicBezTo>
                    <a:cubicBezTo>
                      <a:pt x="259" y="155"/>
                      <a:pt x="284" y="149"/>
                      <a:pt x="289" y="127"/>
                    </a:cubicBezTo>
                    <a:cubicBezTo>
                      <a:pt x="294" y="105"/>
                      <a:pt x="322" y="105"/>
                      <a:pt x="332" y="105"/>
                    </a:cubicBezTo>
                    <a:cubicBezTo>
                      <a:pt x="339" y="105"/>
                      <a:pt x="346" y="105"/>
                      <a:pt x="353" y="106"/>
                    </a:cubicBezTo>
                    <a:cubicBezTo>
                      <a:pt x="359" y="106"/>
                      <a:pt x="364" y="107"/>
                      <a:pt x="368" y="107"/>
                    </a:cubicBezTo>
                    <a:cubicBezTo>
                      <a:pt x="370" y="106"/>
                      <a:pt x="378" y="101"/>
                      <a:pt x="385" y="97"/>
                    </a:cubicBezTo>
                    <a:cubicBezTo>
                      <a:pt x="387" y="96"/>
                      <a:pt x="389" y="95"/>
                      <a:pt x="392" y="93"/>
                    </a:cubicBezTo>
                    <a:cubicBezTo>
                      <a:pt x="393" y="93"/>
                      <a:pt x="394" y="92"/>
                      <a:pt x="395" y="91"/>
                    </a:cubicBezTo>
                    <a:cubicBezTo>
                      <a:pt x="396" y="90"/>
                      <a:pt x="398" y="90"/>
                      <a:pt x="399" y="89"/>
                    </a:cubicBezTo>
                    <a:cubicBezTo>
                      <a:pt x="400" y="88"/>
                      <a:pt x="402" y="88"/>
                      <a:pt x="403" y="87"/>
                    </a:cubicBezTo>
                    <a:cubicBezTo>
                      <a:pt x="404" y="86"/>
                      <a:pt x="406" y="85"/>
                      <a:pt x="407" y="85"/>
                    </a:cubicBezTo>
                    <a:cubicBezTo>
                      <a:pt x="408" y="84"/>
                      <a:pt x="410" y="83"/>
                      <a:pt x="411" y="83"/>
                    </a:cubicBezTo>
                    <a:cubicBezTo>
                      <a:pt x="413" y="82"/>
                      <a:pt x="414" y="81"/>
                      <a:pt x="416" y="81"/>
                    </a:cubicBezTo>
                    <a:cubicBezTo>
                      <a:pt x="417" y="80"/>
                      <a:pt x="418" y="79"/>
                      <a:pt x="420" y="79"/>
                    </a:cubicBezTo>
                    <a:cubicBezTo>
                      <a:pt x="421" y="78"/>
                      <a:pt x="423" y="77"/>
                      <a:pt x="425" y="77"/>
                    </a:cubicBezTo>
                    <a:cubicBezTo>
                      <a:pt x="426" y="76"/>
                      <a:pt x="427" y="76"/>
                      <a:pt x="429" y="75"/>
                    </a:cubicBezTo>
                    <a:cubicBezTo>
                      <a:pt x="431" y="75"/>
                      <a:pt x="432" y="74"/>
                      <a:pt x="434" y="74"/>
                    </a:cubicBezTo>
                    <a:cubicBezTo>
                      <a:pt x="435" y="73"/>
                      <a:pt x="437" y="73"/>
                      <a:pt x="438" y="73"/>
                    </a:cubicBezTo>
                    <a:cubicBezTo>
                      <a:pt x="440" y="72"/>
                      <a:pt x="442" y="72"/>
                      <a:pt x="443" y="72"/>
                    </a:cubicBezTo>
                    <a:cubicBezTo>
                      <a:pt x="445" y="72"/>
                      <a:pt x="446" y="71"/>
                      <a:pt x="448" y="71"/>
                    </a:cubicBezTo>
                    <a:cubicBezTo>
                      <a:pt x="449" y="71"/>
                      <a:pt x="450" y="71"/>
                      <a:pt x="451" y="71"/>
                    </a:cubicBezTo>
                    <a:cubicBezTo>
                      <a:pt x="449" y="60"/>
                      <a:pt x="439" y="56"/>
                      <a:pt x="420" y="49"/>
                    </a:cubicBezTo>
                    <a:cubicBezTo>
                      <a:pt x="404" y="44"/>
                      <a:pt x="385" y="37"/>
                      <a:pt x="368" y="21"/>
                    </a:cubicBezTo>
                    <a:cubicBezTo>
                      <a:pt x="355" y="7"/>
                      <a:pt x="333" y="0"/>
                      <a:pt x="305" y="0"/>
                    </a:cubicBezTo>
                    <a:cubicBezTo>
                      <a:pt x="264" y="0"/>
                      <a:pt x="224" y="15"/>
                      <a:pt x="212" y="19"/>
                    </a:cubicBezTo>
                    <a:cubicBezTo>
                      <a:pt x="194" y="26"/>
                      <a:pt x="169" y="24"/>
                      <a:pt x="146" y="21"/>
                    </a:cubicBezTo>
                    <a:cubicBezTo>
                      <a:pt x="135" y="19"/>
                      <a:pt x="123" y="17"/>
                      <a:pt x="111" y="17"/>
                    </a:cubicBezTo>
                    <a:cubicBezTo>
                      <a:pt x="95" y="17"/>
                      <a:pt x="83" y="20"/>
                      <a:pt x="71" y="27"/>
                    </a:cubicBezTo>
                    <a:cubicBezTo>
                      <a:pt x="57" y="44"/>
                      <a:pt x="43" y="58"/>
                      <a:pt x="29" y="70"/>
                    </a:cubicBezTo>
                    <a:cubicBezTo>
                      <a:pt x="27" y="72"/>
                      <a:pt x="24" y="73"/>
                      <a:pt x="23" y="75"/>
                    </a:cubicBezTo>
                    <a:cubicBezTo>
                      <a:pt x="10" y="88"/>
                      <a:pt x="7" y="100"/>
                      <a:pt x="4" y="110"/>
                    </a:cubicBezTo>
                    <a:cubicBezTo>
                      <a:pt x="3" y="114"/>
                      <a:pt x="2" y="118"/>
                      <a:pt x="0" y="122"/>
                    </a:cubicBezTo>
                    <a:cubicBezTo>
                      <a:pt x="11" y="126"/>
                      <a:pt x="20" y="130"/>
                      <a:pt x="27" y="135"/>
                    </a:cubicBezTo>
                    <a:cubicBezTo>
                      <a:pt x="43" y="146"/>
                      <a:pt x="59" y="147"/>
                      <a:pt x="74" y="147"/>
                    </a:cubicBezTo>
                    <a:lnTo>
                      <a:pt x="80" y="147"/>
                    </a:lnTo>
                    <a:cubicBezTo>
                      <a:pt x="91" y="147"/>
                      <a:pt x="104" y="147"/>
                      <a:pt x="112" y="158"/>
                    </a:cubicBezTo>
                    <a:cubicBezTo>
                      <a:pt x="115" y="162"/>
                      <a:pt x="117" y="171"/>
                      <a:pt x="114" y="200"/>
                    </a:cubicBezTo>
                    <a:cubicBezTo>
                      <a:pt x="115" y="200"/>
                      <a:pt x="116" y="200"/>
                      <a:pt x="117" y="200"/>
                    </a:cubicBezTo>
                    <a:cubicBezTo>
                      <a:pt x="122" y="200"/>
                      <a:pt x="127" y="202"/>
                      <a:pt x="133" y="207"/>
                    </a:cubicBezTo>
                    <a:cubicBezTo>
                      <a:pt x="142" y="214"/>
                      <a:pt x="143" y="224"/>
                      <a:pt x="143" y="232"/>
                    </a:cubicBezTo>
                  </a:path>
                </a:pathLst>
              </a:custGeom>
              <a:grpFill/>
              <a:ln>
                <a:noFill/>
              </a:ln>
              <a:effectLst/>
            </p:spPr>
            <p:txBody>
              <a:bodyPr wrap="none" anchor="ctr"/>
              <a:lstStyle/>
              <a:p>
                <a:endParaRPr lang="en-US">
                  <a:latin typeface="Gudea" panose="02000000000000000000" pitchFamily="50" charset="0"/>
                </a:endParaRPr>
              </a:p>
            </p:txBody>
          </p:sp>
          <p:sp>
            <p:nvSpPr>
              <p:cNvPr id="148" name="Freeform 141">
                <a:extLst>
                  <a:ext uri="{FF2B5EF4-FFF2-40B4-BE49-F238E27FC236}">
                    <a16:creationId xmlns:a16="http://schemas.microsoft.com/office/drawing/2014/main" id="{8ED68C1F-43B8-4CDF-BA95-C17BDD7B58D9}"/>
                  </a:ext>
                </a:extLst>
              </p:cNvPr>
              <p:cNvSpPr>
                <a:spLocks noChangeArrowheads="1"/>
              </p:cNvSpPr>
              <p:nvPr/>
            </p:nvSpPr>
            <p:spPr bwMode="auto">
              <a:xfrm>
                <a:off x="2867830" y="3844258"/>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149" name="Freeform 142">
                <a:extLst>
                  <a:ext uri="{FF2B5EF4-FFF2-40B4-BE49-F238E27FC236}">
                    <a16:creationId xmlns:a16="http://schemas.microsoft.com/office/drawing/2014/main" id="{8CC06CB7-F223-441F-A952-A34794854DCB}"/>
                  </a:ext>
                </a:extLst>
              </p:cNvPr>
              <p:cNvSpPr>
                <a:spLocks noChangeArrowheads="1"/>
              </p:cNvSpPr>
              <p:nvPr/>
            </p:nvSpPr>
            <p:spPr bwMode="auto">
              <a:xfrm>
                <a:off x="3010636" y="3776614"/>
                <a:ext cx="1879" cy="1879"/>
              </a:xfrm>
              <a:custGeom>
                <a:avLst/>
                <a:gdLst>
                  <a:gd name="T0" fmla="*/ 0 w 1"/>
                  <a:gd name="T1" fmla="*/ 1 h 2"/>
                  <a:gd name="T2" fmla="*/ 0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lnTo>
                      <a:pt x="0" y="1"/>
                    </a:lnTo>
                    <a:lnTo>
                      <a:pt x="0" y="0"/>
                    </a:lnTo>
                    <a:cubicBezTo>
                      <a:pt x="0" y="0"/>
                      <a:pt x="0" y="0"/>
                      <a:pt x="0" y="1"/>
                    </a:cubicBezTo>
                  </a:path>
                </a:pathLst>
              </a:custGeom>
              <a:grpFill/>
              <a:ln>
                <a:noFill/>
              </a:ln>
              <a:effectLst/>
            </p:spPr>
            <p:txBody>
              <a:bodyPr wrap="none" anchor="ctr"/>
              <a:lstStyle/>
              <a:p>
                <a:endParaRPr lang="en-US">
                  <a:latin typeface="Gudea" panose="02000000000000000000" pitchFamily="50" charset="0"/>
                </a:endParaRPr>
              </a:p>
            </p:txBody>
          </p:sp>
          <p:sp>
            <p:nvSpPr>
              <p:cNvPr id="150" name="Freeform 143">
                <a:extLst>
                  <a:ext uri="{FF2B5EF4-FFF2-40B4-BE49-F238E27FC236}">
                    <a16:creationId xmlns:a16="http://schemas.microsoft.com/office/drawing/2014/main" id="{12B6835D-3CA1-43D0-9C5C-74359D3260C2}"/>
                  </a:ext>
                </a:extLst>
              </p:cNvPr>
              <p:cNvSpPr>
                <a:spLocks noChangeArrowheads="1"/>
              </p:cNvSpPr>
              <p:nvPr/>
            </p:nvSpPr>
            <p:spPr bwMode="auto">
              <a:xfrm>
                <a:off x="1907647" y="3162183"/>
                <a:ext cx="984611" cy="608794"/>
              </a:xfrm>
              <a:custGeom>
                <a:avLst/>
                <a:gdLst>
                  <a:gd name="T0" fmla="*/ 1887 w 2309"/>
                  <a:gd name="T1" fmla="*/ 1394 h 1430"/>
                  <a:gd name="T2" fmla="*/ 1900 w 2309"/>
                  <a:gd name="T3" fmla="*/ 1377 h 1430"/>
                  <a:gd name="T4" fmla="*/ 1909 w 2309"/>
                  <a:gd name="T5" fmla="*/ 1365 h 1430"/>
                  <a:gd name="T6" fmla="*/ 1916 w 2309"/>
                  <a:gd name="T7" fmla="*/ 1357 h 1430"/>
                  <a:gd name="T8" fmla="*/ 1920 w 2309"/>
                  <a:gd name="T9" fmla="*/ 1353 h 1430"/>
                  <a:gd name="T10" fmla="*/ 1923 w 2309"/>
                  <a:gd name="T11" fmla="*/ 1351 h 1430"/>
                  <a:gd name="T12" fmla="*/ 1924 w 2309"/>
                  <a:gd name="T13" fmla="*/ 1350 h 1430"/>
                  <a:gd name="T14" fmla="*/ 1990 w 2309"/>
                  <a:gd name="T15" fmla="*/ 1351 h 1430"/>
                  <a:gd name="T16" fmla="*/ 1965 w 2309"/>
                  <a:gd name="T17" fmla="*/ 1271 h 1430"/>
                  <a:gd name="T18" fmla="*/ 1996 w 2309"/>
                  <a:gd name="T19" fmla="*/ 1207 h 1430"/>
                  <a:gd name="T20" fmla="*/ 2094 w 2309"/>
                  <a:gd name="T21" fmla="*/ 1209 h 1430"/>
                  <a:gd name="T22" fmla="*/ 2131 w 2309"/>
                  <a:gd name="T23" fmla="*/ 1208 h 1430"/>
                  <a:gd name="T24" fmla="*/ 2141 w 2309"/>
                  <a:gd name="T25" fmla="*/ 1197 h 1430"/>
                  <a:gd name="T26" fmla="*/ 2184 w 2309"/>
                  <a:gd name="T27" fmla="*/ 1160 h 1430"/>
                  <a:gd name="T28" fmla="*/ 2205 w 2309"/>
                  <a:gd name="T29" fmla="*/ 1169 h 1430"/>
                  <a:gd name="T30" fmla="*/ 2248 w 2309"/>
                  <a:gd name="T31" fmla="*/ 1084 h 1430"/>
                  <a:gd name="T32" fmla="*/ 2304 w 2309"/>
                  <a:gd name="T33" fmla="*/ 937 h 1430"/>
                  <a:gd name="T34" fmla="*/ 2240 w 2309"/>
                  <a:gd name="T35" fmla="*/ 924 h 1430"/>
                  <a:gd name="T36" fmla="*/ 2018 w 2309"/>
                  <a:gd name="T37" fmla="*/ 1054 h 1430"/>
                  <a:gd name="T38" fmla="*/ 1955 w 2309"/>
                  <a:gd name="T39" fmla="*/ 1163 h 1430"/>
                  <a:gd name="T40" fmla="*/ 1761 w 2309"/>
                  <a:gd name="T41" fmla="*/ 1176 h 1430"/>
                  <a:gd name="T42" fmla="*/ 1627 w 2309"/>
                  <a:gd name="T43" fmla="*/ 1146 h 1430"/>
                  <a:gd name="T44" fmla="*/ 1469 w 2309"/>
                  <a:gd name="T45" fmla="*/ 814 h 1430"/>
                  <a:gd name="T46" fmla="*/ 1500 w 2309"/>
                  <a:gd name="T47" fmla="*/ 573 h 1430"/>
                  <a:gd name="T48" fmla="*/ 1474 w 2309"/>
                  <a:gd name="T49" fmla="*/ 564 h 1430"/>
                  <a:gd name="T50" fmla="*/ 1350 w 2309"/>
                  <a:gd name="T51" fmla="*/ 499 h 1430"/>
                  <a:gd name="T52" fmla="*/ 1258 w 2309"/>
                  <a:gd name="T53" fmla="*/ 333 h 1430"/>
                  <a:gd name="T54" fmla="*/ 1082 w 2309"/>
                  <a:gd name="T55" fmla="*/ 281 h 1430"/>
                  <a:gd name="T56" fmla="*/ 1060 w 2309"/>
                  <a:gd name="T57" fmla="*/ 311 h 1430"/>
                  <a:gd name="T58" fmla="*/ 940 w 2309"/>
                  <a:gd name="T59" fmla="*/ 211 h 1430"/>
                  <a:gd name="T60" fmla="*/ 867 w 2309"/>
                  <a:gd name="T61" fmla="*/ 135 h 1430"/>
                  <a:gd name="T62" fmla="*/ 447 w 2309"/>
                  <a:gd name="T63" fmla="*/ 114 h 1430"/>
                  <a:gd name="T64" fmla="*/ 0 w 2309"/>
                  <a:gd name="T65" fmla="*/ 22 h 1430"/>
                  <a:gd name="T66" fmla="*/ 194 w 2309"/>
                  <a:gd name="T67" fmla="*/ 300 h 1430"/>
                  <a:gd name="T68" fmla="*/ 177 w 2309"/>
                  <a:gd name="T69" fmla="*/ 413 h 1430"/>
                  <a:gd name="T70" fmla="*/ 332 w 2309"/>
                  <a:gd name="T71" fmla="*/ 514 h 1430"/>
                  <a:gd name="T72" fmla="*/ 369 w 2309"/>
                  <a:gd name="T73" fmla="*/ 635 h 1430"/>
                  <a:gd name="T74" fmla="*/ 544 w 2309"/>
                  <a:gd name="T75" fmla="*/ 806 h 1430"/>
                  <a:gd name="T76" fmla="*/ 507 w 2309"/>
                  <a:gd name="T77" fmla="*/ 699 h 1430"/>
                  <a:gd name="T78" fmla="*/ 418 w 2309"/>
                  <a:gd name="T79" fmla="*/ 518 h 1430"/>
                  <a:gd name="T80" fmla="*/ 269 w 2309"/>
                  <a:gd name="T81" fmla="*/ 315 h 1430"/>
                  <a:gd name="T82" fmla="*/ 225 w 2309"/>
                  <a:gd name="T83" fmla="*/ 258 h 1430"/>
                  <a:gd name="T84" fmla="*/ 192 w 2309"/>
                  <a:gd name="T85" fmla="*/ 68 h 1430"/>
                  <a:gd name="T86" fmla="*/ 226 w 2309"/>
                  <a:gd name="T87" fmla="*/ 77 h 1430"/>
                  <a:gd name="T88" fmla="*/ 309 w 2309"/>
                  <a:gd name="T89" fmla="*/ 107 h 1430"/>
                  <a:gd name="T90" fmla="*/ 339 w 2309"/>
                  <a:gd name="T91" fmla="*/ 295 h 1430"/>
                  <a:gd name="T92" fmla="*/ 467 w 2309"/>
                  <a:gd name="T93" fmla="*/ 381 h 1430"/>
                  <a:gd name="T94" fmla="*/ 577 w 2309"/>
                  <a:gd name="T95" fmla="*/ 489 h 1430"/>
                  <a:gd name="T96" fmla="*/ 638 w 2309"/>
                  <a:gd name="T97" fmla="*/ 594 h 1430"/>
                  <a:gd name="T98" fmla="*/ 901 w 2309"/>
                  <a:gd name="T99" fmla="*/ 908 h 1430"/>
                  <a:gd name="T100" fmla="*/ 904 w 2309"/>
                  <a:gd name="T101" fmla="*/ 989 h 1430"/>
                  <a:gd name="T102" fmla="*/ 1028 w 2309"/>
                  <a:gd name="T103" fmla="*/ 1152 h 1430"/>
                  <a:gd name="T104" fmla="*/ 1225 w 2309"/>
                  <a:gd name="T105" fmla="*/ 1237 h 1430"/>
                  <a:gd name="T106" fmla="*/ 1640 w 2309"/>
                  <a:gd name="T107" fmla="*/ 1348 h 1430"/>
                  <a:gd name="T108" fmla="*/ 1863 w 2309"/>
                  <a:gd name="T109" fmla="*/ 1429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09" h="1430">
                    <a:moveTo>
                      <a:pt x="1873" y="1414"/>
                    </a:moveTo>
                    <a:cubicBezTo>
                      <a:pt x="1875" y="1411"/>
                      <a:pt x="1878" y="1407"/>
                      <a:pt x="1880" y="1404"/>
                    </a:cubicBezTo>
                    <a:cubicBezTo>
                      <a:pt x="1881" y="1403"/>
                      <a:pt x="1881" y="1402"/>
                      <a:pt x="1882" y="1401"/>
                    </a:cubicBezTo>
                    <a:cubicBezTo>
                      <a:pt x="1884" y="1399"/>
                      <a:pt x="1886" y="1396"/>
                      <a:pt x="1887" y="1394"/>
                    </a:cubicBezTo>
                    <a:cubicBezTo>
                      <a:pt x="1888" y="1393"/>
                      <a:pt x="1889" y="1391"/>
                      <a:pt x="1890" y="1390"/>
                    </a:cubicBezTo>
                    <a:cubicBezTo>
                      <a:pt x="1892" y="1388"/>
                      <a:pt x="1893" y="1387"/>
                      <a:pt x="1894" y="1385"/>
                    </a:cubicBezTo>
                    <a:cubicBezTo>
                      <a:pt x="1895" y="1383"/>
                      <a:pt x="1896" y="1382"/>
                      <a:pt x="1897" y="1381"/>
                    </a:cubicBezTo>
                    <a:cubicBezTo>
                      <a:pt x="1898" y="1379"/>
                      <a:pt x="1899" y="1378"/>
                      <a:pt x="1900" y="1377"/>
                    </a:cubicBezTo>
                    <a:cubicBezTo>
                      <a:pt x="1901" y="1376"/>
                      <a:pt x="1902" y="1374"/>
                      <a:pt x="1903" y="1373"/>
                    </a:cubicBezTo>
                    <a:cubicBezTo>
                      <a:pt x="1904" y="1372"/>
                      <a:pt x="1904" y="1371"/>
                      <a:pt x="1905" y="1371"/>
                    </a:cubicBezTo>
                    <a:cubicBezTo>
                      <a:pt x="1906" y="1369"/>
                      <a:pt x="1907" y="1368"/>
                      <a:pt x="1908" y="1367"/>
                    </a:cubicBezTo>
                    <a:cubicBezTo>
                      <a:pt x="1908" y="1366"/>
                      <a:pt x="1909" y="1366"/>
                      <a:pt x="1909" y="1365"/>
                    </a:cubicBezTo>
                    <a:cubicBezTo>
                      <a:pt x="1910" y="1364"/>
                      <a:pt x="1911" y="1363"/>
                      <a:pt x="1912" y="1362"/>
                    </a:cubicBezTo>
                    <a:cubicBezTo>
                      <a:pt x="1912" y="1362"/>
                      <a:pt x="1912" y="1361"/>
                      <a:pt x="1913" y="1361"/>
                    </a:cubicBezTo>
                    <a:cubicBezTo>
                      <a:pt x="1913" y="1360"/>
                      <a:pt x="1914" y="1359"/>
                      <a:pt x="1915" y="1358"/>
                    </a:cubicBezTo>
                    <a:cubicBezTo>
                      <a:pt x="1915" y="1358"/>
                      <a:pt x="1915" y="1358"/>
                      <a:pt x="1916" y="1357"/>
                    </a:cubicBezTo>
                    <a:cubicBezTo>
                      <a:pt x="1916" y="1357"/>
                      <a:pt x="1917" y="1356"/>
                      <a:pt x="1918" y="1355"/>
                    </a:cubicBezTo>
                    <a:lnTo>
                      <a:pt x="1918" y="1355"/>
                    </a:lnTo>
                    <a:cubicBezTo>
                      <a:pt x="1919" y="1354"/>
                      <a:pt x="1919" y="1354"/>
                      <a:pt x="1920" y="1353"/>
                    </a:cubicBezTo>
                    <a:lnTo>
                      <a:pt x="1920" y="1353"/>
                    </a:lnTo>
                    <a:cubicBezTo>
                      <a:pt x="1920" y="1352"/>
                      <a:pt x="1921" y="1352"/>
                      <a:pt x="1921" y="1352"/>
                    </a:cubicBezTo>
                    <a:cubicBezTo>
                      <a:pt x="1921" y="1352"/>
                      <a:pt x="1921" y="1352"/>
                      <a:pt x="1922" y="1351"/>
                    </a:cubicBezTo>
                    <a:lnTo>
                      <a:pt x="1922" y="1351"/>
                    </a:lnTo>
                    <a:lnTo>
                      <a:pt x="1923" y="1351"/>
                    </a:lnTo>
                    <a:cubicBezTo>
                      <a:pt x="1923" y="1350"/>
                      <a:pt x="1923" y="1350"/>
                      <a:pt x="1923" y="1350"/>
                    </a:cubicBezTo>
                    <a:cubicBezTo>
                      <a:pt x="1923" y="1350"/>
                      <a:pt x="1923" y="1350"/>
                      <a:pt x="1924" y="1350"/>
                    </a:cubicBezTo>
                    <a:lnTo>
                      <a:pt x="1924" y="1350"/>
                    </a:lnTo>
                    <a:lnTo>
                      <a:pt x="1924" y="1350"/>
                    </a:lnTo>
                    <a:lnTo>
                      <a:pt x="1925" y="1350"/>
                    </a:lnTo>
                    <a:cubicBezTo>
                      <a:pt x="1927" y="1349"/>
                      <a:pt x="1933" y="1349"/>
                      <a:pt x="1943" y="1350"/>
                    </a:cubicBezTo>
                    <a:cubicBezTo>
                      <a:pt x="1952" y="1350"/>
                      <a:pt x="1965" y="1351"/>
                      <a:pt x="1977" y="1351"/>
                    </a:cubicBezTo>
                    <a:cubicBezTo>
                      <a:pt x="1982" y="1351"/>
                      <a:pt x="1986" y="1351"/>
                      <a:pt x="1990" y="1351"/>
                    </a:cubicBezTo>
                    <a:cubicBezTo>
                      <a:pt x="1993" y="1351"/>
                      <a:pt x="1996" y="1350"/>
                      <a:pt x="1999" y="1350"/>
                    </a:cubicBezTo>
                    <a:cubicBezTo>
                      <a:pt x="2018" y="1348"/>
                      <a:pt x="2021" y="1344"/>
                      <a:pt x="2022" y="1342"/>
                    </a:cubicBezTo>
                    <a:cubicBezTo>
                      <a:pt x="2025" y="1333"/>
                      <a:pt x="1999" y="1308"/>
                      <a:pt x="1986" y="1297"/>
                    </a:cubicBezTo>
                    <a:cubicBezTo>
                      <a:pt x="1970" y="1282"/>
                      <a:pt x="1965" y="1277"/>
                      <a:pt x="1965" y="1271"/>
                    </a:cubicBezTo>
                    <a:lnTo>
                      <a:pt x="1965" y="1268"/>
                    </a:lnTo>
                    <a:lnTo>
                      <a:pt x="1969" y="1265"/>
                    </a:lnTo>
                    <a:cubicBezTo>
                      <a:pt x="1970" y="1264"/>
                      <a:pt x="1973" y="1252"/>
                      <a:pt x="1975" y="1245"/>
                    </a:cubicBezTo>
                    <a:cubicBezTo>
                      <a:pt x="1980" y="1226"/>
                      <a:pt x="1984" y="1207"/>
                      <a:pt x="1996" y="1207"/>
                    </a:cubicBezTo>
                    <a:cubicBezTo>
                      <a:pt x="1999" y="1207"/>
                      <a:pt x="2007" y="1208"/>
                      <a:pt x="2017" y="1208"/>
                    </a:cubicBezTo>
                    <a:cubicBezTo>
                      <a:pt x="2033" y="1208"/>
                      <a:pt x="2056" y="1209"/>
                      <a:pt x="2077" y="1209"/>
                    </a:cubicBezTo>
                    <a:cubicBezTo>
                      <a:pt x="2078" y="1209"/>
                      <a:pt x="2080" y="1209"/>
                      <a:pt x="2081" y="1209"/>
                    </a:cubicBezTo>
                    <a:cubicBezTo>
                      <a:pt x="2085" y="1209"/>
                      <a:pt x="2090" y="1209"/>
                      <a:pt x="2094" y="1209"/>
                    </a:cubicBezTo>
                    <a:cubicBezTo>
                      <a:pt x="2106" y="1209"/>
                      <a:pt x="2117" y="1209"/>
                      <a:pt x="2124" y="1208"/>
                    </a:cubicBezTo>
                    <a:lnTo>
                      <a:pt x="2125" y="1208"/>
                    </a:lnTo>
                    <a:cubicBezTo>
                      <a:pt x="2128" y="1208"/>
                      <a:pt x="2130" y="1208"/>
                      <a:pt x="2131" y="1208"/>
                    </a:cubicBezTo>
                    <a:lnTo>
                      <a:pt x="2131" y="1208"/>
                    </a:lnTo>
                    <a:cubicBezTo>
                      <a:pt x="2131" y="1208"/>
                      <a:pt x="2131" y="1208"/>
                      <a:pt x="2132" y="1208"/>
                    </a:cubicBezTo>
                    <a:lnTo>
                      <a:pt x="2133" y="1208"/>
                    </a:lnTo>
                    <a:lnTo>
                      <a:pt x="2133" y="1208"/>
                    </a:lnTo>
                    <a:cubicBezTo>
                      <a:pt x="2134" y="1207"/>
                      <a:pt x="2138" y="1202"/>
                      <a:pt x="2141" y="1197"/>
                    </a:cubicBezTo>
                    <a:cubicBezTo>
                      <a:pt x="2142" y="1195"/>
                      <a:pt x="2144" y="1193"/>
                      <a:pt x="2145" y="1191"/>
                    </a:cubicBezTo>
                    <a:cubicBezTo>
                      <a:pt x="2147" y="1189"/>
                      <a:pt x="2148" y="1188"/>
                      <a:pt x="2150" y="1186"/>
                    </a:cubicBezTo>
                    <a:cubicBezTo>
                      <a:pt x="2160" y="1173"/>
                      <a:pt x="2171" y="1161"/>
                      <a:pt x="2184" y="1160"/>
                    </a:cubicBezTo>
                    <a:lnTo>
                      <a:pt x="2184" y="1160"/>
                    </a:lnTo>
                    <a:cubicBezTo>
                      <a:pt x="2186" y="1160"/>
                      <a:pt x="2189" y="1161"/>
                      <a:pt x="2192" y="1161"/>
                    </a:cubicBezTo>
                    <a:cubicBezTo>
                      <a:pt x="2193" y="1162"/>
                      <a:pt x="2193" y="1162"/>
                      <a:pt x="2194" y="1163"/>
                    </a:cubicBezTo>
                    <a:cubicBezTo>
                      <a:pt x="2196" y="1163"/>
                      <a:pt x="2198" y="1164"/>
                      <a:pt x="2201" y="1166"/>
                    </a:cubicBezTo>
                    <a:cubicBezTo>
                      <a:pt x="2202" y="1166"/>
                      <a:pt x="2204" y="1168"/>
                      <a:pt x="2205" y="1169"/>
                    </a:cubicBezTo>
                    <a:cubicBezTo>
                      <a:pt x="2207" y="1170"/>
                      <a:pt x="2208" y="1171"/>
                      <a:pt x="2210" y="1172"/>
                    </a:cubicBezTo>
                    <a:cubicBezTo>
                      <a:pt x="2212" y="1174"/>
                      <a:pt x="2215" y="1176"/>
                      <a:pt x="2217" y="1178"/>
                    </a:cubicBezTo>
                    <a:cubicBezTo>
                      <a:pt x="2218" y="1179"/>
                      <a:pt x="2219" y="1179"/>
                      <a:pt x="2219" y="1180"/>
                    </a:cubicBezTo>
                    <a:cubicBezTo>
                      <a:pt x="2237" y="1159"/>
                      <a:pt x="2244" y="1115"/>
                      <a:pt x="2248" y="1084"/>
                    </a:cubicBezTo>
                    <a:cubicBezTo>
                      <a:pt x="2249" y="1068"/>
                      <a:pt x="2249" y="1056"/>
                      <a:pt x="2248" y="1046"/>
                    </a:cubicBezTo>
                    <a:cubicBezTo>
                      <a:pt x="2247" y="1026"/>
                      <a:pt x="2246" y="1012"/>
                      <a:pt x="2263" y="994"/>
                    </a:cubicBezTo>
                    <a:cubicBezTo>
                      <a:pt x="2270" y="986"/>
                      <a:pt x="2278" y="981"/>
                      <a:pt x="2284" y="976"/>
                    </a:cubicBezTo>
                    <a:cubicBezTo>
                      <a:pt x="2299" y="964"/>
                      <a:pt x="2308" y="958"/>
                      <a:pt x="2304" y="937"/>
                    </a:cubicBezTo>
                    <a:cubicBezTo>
                      <a:pt x="2301" y="925"/>
                      <a:pt x="2297" y="925"/>
                      <a:pt x="2293" y="925"/>
                    </a:cubicBezTo>
                    <a:cubicBezTo>
                      <a:pt x="2290" y="925"/>
                      <a:pt x="2285" y="926"/>
                      <a:pt x="2281" y="927"/>
                    </a:cubicBezTo>
                    <a:cubicBezTo>
                      <a:pt x="2275" y="928"/>
                      <a:pt x="2268" y="930"/>
                      <a:pt x="2261" y="930"/>
                    </a:cubicBezTo>
                    <a:cubicBezTo>
                      <a:pt x="2253" y="930"/>
                      <a:pt x="2246" y="928"/>
                      <a:pt x="2240" y="924"/>
                    </a:cubicBezTo>
                    <a:cubicBezTo>
                      <a:pt x="2223" y="913"/>
                      <a:pt x="2206" y="915"/>
                      <a:pt x="2169" y="922"/>
                    </a:cubicBezTo>
                    <a:cubicBezTo>
                      <a:pt x="2157" y="924"/>
                      <a:pt x="2142" y="927"/>
                      <a:pt x="2124" y="930"/>
                    </a:cubicBezTo>
                    <a:cubicBezTo>
                      <a:pt x="2057" y="939"/>
                      <a:pt x="2028" y="965"/>
                      <a:pt x="2031" y="1011"/>
                    </a:cubicBezTo>
                    <a:cubicBezTo>
                      <a:pt x="2033" y="1038"/>
                      <a:pt x="2026" y="1046"/>
                      <a:pt x="2018" y="1054"/>
                    </a:cubicBezTo>
                    <a:cubicBezTo>
                      <a:pt x="2013" y="1059"/>
                      <a:pt x="2008" y="1063"/>
                      <a:pt x="2009" y="1081"/>
                    </a:cubicBezTo>
                    <a:cubicBezTo>
                      <a:pt x="2010" y="1108"/>
                      <a:pt x="1991" y="1120"/>
                      <a:pt x="1976" y="1130"/>
                    </a:cubicBezTo>
                    <a:cubicBezTo>
                      <a:pt x="1964" y="1138"/>
                      <a:pt x="1957" y="1143"/>
                      <a:pt x="1958" y="1150"/>
                    </a:cubicBezTo>
                    <a:cubicBezTo>
                      <a:pt x="1959" y="1155"/>
                      <a:pt x="1958" y="1160"/>
                      <a:pt x="1955" y="1163"/>
                    </a:cubicBezTo>
                    <a:cubicBezTo>
                      <a:pt x="1952" y="1166"/>
                      <a:pt x="1948" y="1168"/>
                      <a:pt x="1943" y="1168"/>
                    </a:cubicBezTo>
                    <a:cubicBezTo>
                      <a:pt x="1925" y="1168"/>
                      <a:pt x="1893" y="1148"/>
                      <a:pt x="1892" y="1147"/>
                    </a:cubicBezTo>
                    <a:cubicBezTo>
                      <a:pt x="1892" y="1147"/>
                      <a:pt x="1891" y="1147"/>
                      <a:pt x="1888" y="1147"/>
                    </a:cubicBezTo>
                    <a:cubicBezTo>
                      <a:pt x="1868" y="1147"/>
                      <a:pt x="1803" y="1164"/>
                      <a:pt x="1761" y="1176"/>
                    </a:cubicBezTo>
                    <a:cubicBezTo>
                      <a:pt x="1739" y="1181"/>
                      <a:pt x="1723" y="1186"/>
                      <a:pt x="1716" y="1187"/>
                    </a:cubicBezTo>
                    <a:cubicBezTo>
                      <a:pt x="1705" y="1189"/>
                      <a:pt x="1691" y="1179"/>
                      <a:pt x="1674" y="1168"/>
                    </a:cubicBezTo>
                    <a:cubicBezTo>
                      <a:pt x="1660" y="1158"/>
                      <a:pt x="1644" y="1146"/>
                      <a:pt x="1631" y="1146"/>
                    </a:cubicBezTo>
                    <a:lnTo>
                      <a:pt x="1627" y="1146"/>
                    </a:lnTo>
                    <a:cubicBezTo>
                      <a:pt x="1591" y="1146"/>
                      <a:pt x="1582" y="1088"/>
                      <a:pt x="1579" y="1063"/>
                    </a:cubicBezTo>
                    <a:cubicBezTo>
                      <a:pt x="1577" y="1043"/>
                      <a:pt x="1555" y="1022"/>
                      <a:pt x="1533" y="1002"/>
                    </a:cubicBezTo>
                    <a:cubicBezTo>
                      <a:pt x="1521" y="990"/>
                      <a:pt x="1508" y="978"/>
                      <a:pt x="1499" y="966"/>
                    </a:cubicBezTo>
                    <a:cubicBezTo>
                      <a:pt x="1473" y="932"/>
                      <a:pt x="1471" y="855"/>
                      <a:pt x="1469" y="814"/>
                    </a:cubicBezTo>
                    <a:lnTo>
                      <a:pt x="1469" y="807"/>
                    </a:lnTo>
                    <a:cubicBezTo>
                      <a:pt x="1467" y="761"/>
                      <a:pt x="1464" y="685"/>
                      <a:pt x="1495" y="600"/>
                    </a:cubicBezTo>
                    <a:cubicBezTo>
                      <a:pt x="1498" y="590"/>
                      <a:pt x="1500" y="581"/>
                      <a:pt x="1501" y="573"/>
                    </a:cubicBezTo>
                    <a:lnTo>
                      <a:pt x="1500" y="573"/>
                    </a:lnTo>
                    <a:cubicBezTo>
                      <a:pt x="1496" y="570"/>
                      <a:pt x="1491" y="568"/>
                      <a:pt x="1488" y="566"/>
                    </a:cubicBezTo>
                    <a:cubicBezTo>
                      <a:pt x="1487" y="566"/>
                      <a:pt x="1487" y="566"/>
                      <a:pt x="1486" y="566"/>
                    </a:cubicBezTo>
                    <a:cubicBezTo>
                      <a:pt x="1483" y="565"/>
                      <a:pt x="1479" y="564"/>
                      <a:pt x="1477" y="564"/>
                    </a:cubicBezTo>
                    <a:lnTo>
                      <a:pt x="1474" y="564"/>
                    </a:lnTo>
                    <a:cubicBezTo>
                      <a:pt x="1457" y="564"/>
                      <a:pt x="1431" y="553"/>
                      <a:pt x="1408" y="543"/>
                    </a:cubicBezTo>
                    <a:cubicBezTo>
                      <a:pt x="1405" y="541"/>
                      <a:pt x="1402" y="540"/>
                      <a:pt x="1399" y="538"/>
                    </a:cubicBezTo>
                    <a:cubicBezTo>
                      <a:pt x="1387" y="533"/>
                      <a:pt x="1372" y="526"/>
                      <a:pt x="1369" y="526"/>
                    </a:cubicBezTo>
                    <a:cubicBezTo>
                      <a:pt x="1357" y="526"/>
                      <a:pt x="1354" y="512"/>
                      <a:pt x="1350" y="499"/>
                    </a:cubicBezTo>
                    <a:cubicBezTo>
                      <a:pt x="1348" y="491"/>
                      <a:pt x="1346" y="482"/>
                      <a:pt x="1342" y="476"/>
                    </a:cubicBezTo>
                    <a:cubicBezTo>
                      <a:pt x="1337" y="468"/>
                      <a:pt x="1335" y="457"/>
                      <a:pt x="1334" y="446"/>
                    </a:cubicBezTo>
                    <a:cubicBezTo>
                      <a:pt x="1333" y="435"/>
                      <a:pt x="1331" y="424"/>
                      <a:pt x="1325" y="420"/>
                    </a:cubicBezTo>
                    <a:cubicBezTo>
                      <a:pt x="1313" y="410"/>
                      <a:pt x="1277" y="376"/>
                      <a:pt x="1258" y="333"/>
                    </a:cubicBezTo>
                    <a:cubicBezTo>
                      <a:pt x="1255" y="327"/>
                      <a:pt x="1253" y="320"/>
                      <a:pt x="1251" y="314"/>
                    </a:cubicBezTo>
                    <a:cubicBezTo>
                      <a:pt x="1237" y="266"/>
                      <a:pt x="1152" y="242"/>
                      <a:pt x="1121" y="240"/>
                    </a:cubicBezTo>
                    <a:lnTo>
                      <a:pt x="1121" y="240"/>
                    </a:lnTo>
                    <a:cubicBezTo>
                      <a:pt x="1104" y="240"/>
                      <a:pt x="1091" y="262"/>
                      <a:pt x="1082" y="281"/>
                    </a:cubicBezTo>
                    <a:cubicBezTo>
                      <a:pt x="1081" y="284"/>
                      <a:pt x="1079" y="286"/>
                      <a:pt x="1078" y="289"/>
                    </a:cubicBezTo>
                    <a:cubicBezTo>
                      <a:pt x="1072" y="302"/>
                      <a:pt x="1068" y="308"/>
                      <a:pt x="1064" y="310"/>
                    </a:cubicBezTo>
                    <a:lnTo>
                      <a:pt x="1063" y="311"/>
                    </a:lnTo>
                    <a:lnTo>
                      <a:pt x="1060" y="311"/>
                    </a:lnTo>
                    <a:cubicBezTo>
                      <a:pt x="1054" y="311"/>
                      <a:pt x="1043" y="306"/>
                      <a:pt x="1028" y="298"/>
                    </a:cubicBezTo>
                    <a:cubicBezTo>
                      <a:pt x="1018" y="292"/>
                      <a:pt x="1007" y="286"/>
                      <a:pt x="995" y="279"/>
                    </a:cubicBezTo>
                    <a:cubicBezTo>
                      <a:pt x="984" y="273"/>
                      <a:pt x="975" y="267"/>
                      <a:pt x="970" y="265"/>
                    </a:cubicBezTo>
                    <a:cubicBezTo>
                      <a:pt x="951" y="255"/>
                      <a:pt x="940" y="235"/>
                      <a:pt x="940" y="211"/>
                    </a:cubicBezTo>
                    <a:cubicBezTo>
                      <a:pt x="940" y="199"/>
                      <a:pt x="926" y="182"/>
                      <a:pt x="913" y="170"/>
                    </a:cubicBezTo>
                    <a:cubicBezTo>
                      <a:pt x="906" y="163"/>
                      <a:pt x="898" y="158"/>
                      <a:pt x="895" y="157"/>
                    </a:cubicBezTo>
                    <a:cubicBezTo>
                      <a:pt x="892" y="156"/>
                      <a:pt x="885" y="150"/>
                      <a:pt x="876" y="143"/>
                    </a:cubicBezTo>
                    <a:cubicBezTo>
                      <a:pt x="873" y="141"/>
                      <a:pt x="870" y="138"/>
                      <a:pt x="867" y="135"/>
                    </a:cubicBezTo>
                    <a:cubicBezTo>
                      <a:pt x="846" y="117"/>
                      <a:pt x="820" y="91"/>
                      <a:pt x="808" y="79"/>
                    </a:cubicBezTo>
                    <a:lnTo>
                      <a:pt x="694" y="79"/>
                    </a:lnTo>
                    <a:lnTo>
                      <a:pt x="668" y="112"/>
                    </a:lnTo>
                    <a:lnTo>
                      <a:pt x="447" y="114"/>
                    </a:lnTo>
                    <a:lnTo>
                      <a:pt x="446" y="113"/>
                    </a:lnTo>
                    <a:cubicBezTo>
                      <a:pt x="445" y="113"/>
                      <a:pt x="280" y="52"/>
                      <a:pt x="250" y="45"/>
                    </a:cubicBezTo>
                    <a:cubicBezTo>
                      <a:pt x="221" y="38"/>
                      <a:pt x="175" y="7"/>
                      <a:pt x="165" y="0"/>
                    </a:cubicBezTo>
                    <a:lnTo>
                      <a:pt x="0" y="22"/>
                    </a:lnTo>
                    <a:cubicBezTo>
                      <a:pt x="9" y="40"/>
                      <a:pt x="21" y="58"/>
                      <a:pt x="36" y="77"/>
                    </a:cubicBezTo>
                    <a:cubicBezTo>
                      <a:pt x="72" y="121"/>
                      <a:pt x="98" y="199"/>
                      <a:pt x="102" y="228"/>
                    </a:cubicBezTo>
                    <a:cubicBezTo>
                      <a:pt x="104" y="247"/>
                      <a:pt x="134" y="264"/>
                      <a:pt x="165" y="283"/>
                    </a:cubicBezTo>
                    <a:cubicBezTo>
                      <a:pt x="175" y="289"/>
                      <a:pt x="184" y="294"/>
                      <a:pt x="194" y="300"/>
                    </a:cubicBezTo>
                    <a:cubicBezTo>
                      <a:pt x="238" y="329"/>
                      <a:pt x="240" y="389"/>
                      <a:pt x="233" y="409"/>
                    </a:cubicBezTo>
                    <a:cubicBezTo>
                      <a:pt x="231" y="415"/>
                      <a:pt x="226" y="418"/>
                      <a:pt x="216" y="418"/>
                    </a:cubicBezTo>
                    <a:cubicBezTo>
                      <a:pt x="210" y="418"/>
                      <a:pt x="203" y="417"/>
                      <a:pt x="195" y="415"/>
                    </a:cubicBezTo>
                    <a:cubicBezTo>
                      <a:pt x="189" y="414"/>
                      <a:pt x="182" y="413"/>
                      <a:pt x="177" y="413"/>
                    </a:cubicBezTo>
                    <a:cubicBezTo>
                      <a:pt x="173" y="413"/>
                      <a:pt x="172" y="414"/>
                      <a:pt x="172" y="414"/>
                    </a:cubicBezTo>
                    <a:cubicBezTo>
                      <a:pt x="173" y="414"/>
                      <a:pt x="175" y="420"/>
                      <a:pt x="186" y="432"/>
                    </a:cubicBezTo>
                    <a:cubicBezTo>
                      <a:pt x="208" y="454"/>
                      <a:pt x="246" y="479"/>
                      <a:pt x="261" y="477"/>
                    </a:cubicBezTo>
                    <a:cubicBezTo>
                      <a:pt x="287" y="474"/>
                      <a:pt x="302" y="488"/>
                      <a:pt x="332" y="514"/>
                    </a:cubicBezTo>
                    <a:cubicBezTo>
                      <a:pt x="337" y="519"/>
                      <a:pt x="342" y="524"/>
                      <a:pt x="348" y="529"/>
                    </a:cubicBezTo>
                    <a:cubicBezTo>
                      <a:pt x="372" y="550"/>
                      <a:pt x="385" y="576"/>
                      <a:pt x="384" y="600"/>
                    </a:cubicBezTo>
                    <a:cubicBezTo>
                      <a:pt x="384" y="614"/>
                      <a:pt x="379" y="626"/>
                      <a:pt x="370" y="633"/>
                    </a:cubicBezTo>
                    <a:cubicBezTo>
                      <a:pt x="369" y="634"/>
                      <a:pt x="369" y="635"/>
                      <a:pt x="369" y="635"/>
                    </a:cubicBezTo>
                    <a:cubicBezTo>
                      <a:pt x="370" y="645"/>
                      <a:pt x="405" y="666"/>
                      <a:pt x="435" y="686"/>
                    </a:cubicBezTo>
                    <a:cubicBezTo>
                      <a:pt x="443" y="691"/>
                      <a:pt x="450" y="696"/>
                      <a:pt x="458" y="701"/>
                    </a:cubicBezTo>
                    <a:cubicBezTo>
                      <a:pt x="524" y="744"/>
                      <a:pt x="540" y="796"/>
                      <a:pt x="541" y="802"/>
                    </a:cubicBezTo>
                    <a:cubicBezTo>
                      <a:pt x="542" y="806"/>
                      <a:pt x="544" y="806"/>
                      <a:pt x="544" y="806"/>
                    </a:cubicBezTo>
                    <a:cubicBezTo>
                      <a:pt x="550" y="806"/>
                      <a:pt x="562" y="795"/>
                      <a:pt x="567" y="778"/>
                    </a:cubicBezTo>
                    <a:cubicBezTo>
                      <a:pt x="571" y="767"/>
                      <a:pt x="567" y="761"/>
                      <a:pt x="561" y="752"/>
                    </a:cubicBezTo>
                    <a:cubicBezTo>
                      <a:pt x="556" y="744"/>
                      <a:pt x="550" y="734"/>
                      <a:pt x="550" y="719"/>
                    </a:cubicBezTo>
                    <a:cubicBezTo>
                      <a:pt x="550" y="703"/>
                      <a:pt x="531" y="701"/>
                      <a:pt x="507" y="699"/>
                    </a:cubicBezTo>
                    <a:cubicBezTo>
                      <a:pt x="501" y="699"/>
                      <a:pt x="495" y="699"/>
                      <a:pt x="491" y="698"/>
                    </a:cubicBezTo>
                    <a:cubicBezTo>
                      <a:pt x="476" y="695"/>
                      <a:pt x="476" y="679"/>
                      <a:pt x="476" y="665"/>
                    </a:cubicBezTo>
                    <a:cubicBezTo>
                      <a:pt x="477" y="653"/>
                      <a:pt x="477" y="637"/>
                      <a:pt x="469" y="629"/>
                    </a:cubicBezTo>
                    <a:cubicBezTo>
                      <a:pt x="448" y="608"/>
                      <a:pt x="429" y="559"/>
                      <a:pt x="418" y="518"/>
                    </a:cubicBezTo>
                    <a:cubicBezTo>
                      <a:pt x="413" y="499"/>
                      <a:pt x="395" y="479"/>
                      <a:pt x="376" y="458"/>
                    </a:cubicBezTo>
                    <a:cubicBezTo>
                      <a:pt x="360" y="441"/>
                      <a:pt x="344" y="423"/>
                      <a:pt x="334" y="405"/>
                    </a:cubicBezTo>
                    <a:cubicBezTo>
                      <a:pt x="313" y="365"/>
                      <a:pt x="290" y="334"/>
                      <a:pt x="275" y="324"/>
                    </a:cubicBezTo>
                    <a:cubicBezTo>
                      <a:pt x="272" y="321"/>
                      <a:pt x="269" y="318"/>
                      <a:pt x="269" y="315"/>
                    </a:cubicBezTo>
                    <a:cubicBezTo>
                      <a:pt x="268" y="308"/>
                      <a:pt x="273" y="303"/>
                      <a:pt x="277" y="297"/>
                    </a:cubicBezTo>
                    <a:cubicBezTo>
                      <a:pt x="284" y="288"/>
                      <a:pt x="285" y="286"/>
                      <a:pt x="282" y="282"/>
                    </a:cubicBezTo>
                    <a:cubicBezTo>
                      <a:pt x="275" y="274"/>
                      <a:pt x="266" y="272"/>
                      <a:pt x="253" y="268"/>
                    </a:cubicBezTo>
                    <a:cubicBezTo>
                      <a:pt x="245" y="266"/>
                      <a:pt x="236" y="263"/>
                      <a:pt x="225" y="258"/>
                    </a:cubicBezTo>
                    <a:cubicBezTo>
                      <a:pt x="196" y="245"/>
                      <a:pt x="179" y="222"/>
                      <a:pt x="179" y="194"/>
                    </a:cubicBezTo>
                    <a:cubicBezTo>
                      <a:pt x="179" y="168"/>
                      <a:pt x="163" y="104"/>
                      <a:pt x="154" y="82"/>
                    </a:cubicBezTo>
                    <a:cubicBezTo>
                      <a:pt x="152" y="75"/>
                      <a:pt x="152" y="69"/>
                      <a:pt x="155" y="64"/>
                    </a:cubicBezTo>
                    <a:cubicBezTo>
                      <a:pt x="162" y="55"/>
                      <a:pt x="183" y="58"/>
                      <a:pt x="192" y="68"/>
                    </a:cubicBezTo>
                    <a:lnTo>
                      <a:pt x="194" y="71"/>
                    </a:lnTo>
                    <a:cubicBezTo>
                      <a:pt x="198" y="76"/>
                      <a:pt x="203" y="82"/>
                      <a:pt x="207" y="82"/>
                    </a:cubicBezTo>
                    <a:cubicBezTo>
                      <a:pt x="208" y="82"/>
                      <a:pt x="210" y="81"/>
                      <a:pt x="211" y="80"/>
                    </a:cubicBezTo>
                    <a:cubicBezTo>
                      <a:pt x="215" y="78"/>
                      <a:pt x="220" y="77"/>
                      <a:pt x="226" y="77"/>
                    </a:cubicBezTo>
                    <a:cubicBezTo>
                      <a:pt x="240" y="77"/>
                      <a:pt x="254" y="86"/>
                      <a:pt x="260" y="100"/>
                    </a:cubicBezTo>
                    <a:cubicBezTo>
                      <a:pt x="262" y="103"/>
                      <a:pt x="264" y="106"/>
                      <a:pt x="272" y="106"/>
                    </a:cubicBezTo>
                    <a:cubicBezTo>
                      <a:pt x="276" y="106"/>
                      <a:pt x="279" y="105"/>
                      <a:pt x="283" y="105"/>
                    </a:cubicBezTo>
                    <a:cubicBezTo>
                      <a:pt x="293" y="104"/>
                      <a:pt x="303" y="104"/>
                      <a:pt x="309" y="107"/>
                    </a:cubicBezTo>
                    <a:cubicBezTo>
                      <a:pt x="318" y="113"/>
                      <a:pt x="313" y="121"/>
                      <a:pt x="311" y="126"/>
                    </a:cubicBezTo>
                    <a:cubicBezTo>
                      <a:pt x="306" y="136"/>
                      <a:pt x="296" y="156"/>
                      <a:pt x="324" y="206"/>
                    </a:cubicBezTo>
                    <a:cubicBezTo>
                      <a:pt x="351" y="253"/>
                      <a:pt x="353" y="258"/>
                      <a:pt x="345" y="269"/>
                    </a:cubicBezTo>
                    <a:cubicBezTo>
                      <a:pt x="342" y="272"/>
                      <a:pt x="339" y="277"/>
                      <a:pt x="339" y="295"/>
                    </a:cubicBezTo>
                    <a:cubicBezTo>
                      <a:pt x="339" y="312"/>
                      <a:pt x="342" y="322"/>
                      <a:pt x="347" y="322"/>
                    </a:cubicBezTo>
                    <a:cubicBezTo>
                      <a:pt x="351" y="322"/>
                      <a:pt x="357" y="318"/>
                      <a:pt x="364" y="311"/>
                    </a:cubicBezTo>
                    <a:cubicBezTo>
                      <a:pt x="374" y="301"/>
                      <a:pt x="392" y="312"/>
                      <a:pt x="427" y="356"/>
                    </a:cubicBezTo>
                    <a:cubicBezTo>
                      <a:pt x="437" y="369"/>
                      <a:pt x="454" y="376"/>
                      <a:pt x="467" y="381"/>
                    </a:cubicBezTo>
                    <a:cubicBezTo>
                      <a:pt x="481" y="387"/>
                      <a:pt x="493" y="392"/>
                      <a:pt x="493" y="404"/>
                    </a:cubicBezTo>
                    <a:cubicBezTo>
                      <a:pt x="493" y="414"/>
                      <a:pt x="498" y="444"/>
                      <a:pt x="525" y="448"/>
                    </a:cubicBezTo>
                    <a:cubicBezTo>
                      <a:pt x="543" y="452"/>
                      <a:pt x="553" y="464"/>
                      <a:pt x="561" y="475"/>
                    </a:cubicBezTo>
                    <a:cubicBezTo>
                      <a:pt x="567" y="482"/>
                      <a:pt x="571" y="488"/>
                      <a:pt x="577" y="489"/>
                    </a:cubicBezTo>
                    <a:cubicBezTo>
                      <a:pt x="586" y="491"/>
                      <a:pt x="593" y="495"/>
                      <a:pt x="596" y="503"/>
                    </a:cubicBezTo>
                    <a:cubicBezTo>
                      <a:pt x="602" y="513"/>
                      <a:pt x="601" y="528"/>
                      <a:pt x="594" y="543"/>
                    </a:cubicBezTo>
                    <a:cubicBezTo>
                      <a:pt x="590" y="551"/>
                      <a:pt x="590" y="557"/>
                      <a:pt x="592" y="563"/>
                    </a:cubicBezTo>
                    <a:cubicBezTo>
                      <a:pt x="596" y="574"/>
                      <a:pt x="611" y="584"/>
                      <a:pt x="638" y="594"/>
                    </a:cubicBezTo>
                    <a:cubicBezTo>
                      <a:pt x="667" y="606"/>
                      <a:pt x="672" y="612"/>
                      <a:pt x="679" y="624"/>
                    </a:cubicBezTo>
                    <a:cubicBezTo>
                      <a:pt x="683" y="631"/>
                      <a:pt x="688" y="639"/>
                      <a:pt x="702" y="653"/>
                    </a:cubicBezTo>
                    <a:cubicBezTo>
                      <a:pt x="739" y="687"/>
                      <a:pt x="845" y="803"/>
                      <a:pt x="867" y="836"/>
                    </a:cubicBezTo>
                    <a:cubicBezTo>
                      <a:pt x="886" y="863"/>
                      <a:pt x="894" y="887"/>
                      <a:pt x="901" y="908"/>
                    </a:cubicBezTo>
                    <a:cubicBezTo>
                      <a:pt x="902" y="912"/>
                      <a:pt x="904" y="916"/>
                      <a:pt x="905" y="920"/>
                    </a:cubicBezTo>
                    <a:cubicBezTo>
                      <a:pt x="910" y="934"/>
                      <a:pt x="906" y="944"/>
                      <a:pt x="902" y="952"/>
                    </a:cubicBezTo>
                    <a:cubicBezTo>
                      <a:pt x="898" y="962"/>
                      <a:pt x="896" y="967"/>
                      <a:pt x="901" y="975"/>
                    </a:cubicBezTo>
                    <a:cubicBezTo>
                      <a:pt x="905" y="980"/>
                      <a:pt x="906" y="985"/>
                      <a:pt x="904" y="989"/>
                    </a:cubicBezTo>
                    <a:cubicBezTo>
                      <a:pt x="902" y="996"/>
                      <a:pt x="894" y="998"/>
                      <a:pt x="888" y="1000"/>
                    </a:cubicBezTo>
                    <a:cubicBezTo>
                      <a:pt x="883" y="1001"/>
                      <a:pt x="878" y="1003"/>
                      <a:pt x="878" y="1004"/>
                    </a:cubicBezTo>
                    <a:cubicBezTo>
                      <a:pt x="880" y="1021"/>
                      <a:pt x="903" y="1091"/>
                      <a:pt x="934" y="1094"/>
                    </a:cubicBezTo>
                    <a:cubicBezTo>
                      <a:pt x="966" y="1097"/>
                      <a:pt x="999" y="1126"/>
                      <a:pt x="1028" y="1152"/>
                    </a:cubicBezTo>
                    <a:cubicBezTo>
                      <a:pt x="1035" y="1159"/>
                      <a:pt x="1041" y="1165"/>
                      <a:pt x="1047" y="1170"/>
                    </a:cubicBezTo>
                    <a:cubicBezTo>
                      <a:pt x="1064" y="1184"/>
                      <a:pt x="1087" y="1188"/>
                      <a:pt x="1113" y="1193"/>
                    </a:cubicBezTo>
                    <a:cubicBezTo>
                      <a:pt x="1130" y="1196"/>
                      <a:pt x="1149" y="1199"/>
                      <a:pt x="1167" y="1206"/>
                    </a:cubicBezTo>
                    <a:cubicBezTo>
                      <a:pt x="1187" y="1213"/>
                      <a:pt x="1205" y="1225"/>
                      <a:pt x="1225" y="1237"/>
                    </a:cubicBezTo>
                    <a:cubicBezTo>
                      <a:pt x="1252" y="1254"/>
                      <a:pt x="1280" y="1271"/>
                      <a:pt x="1318" y="1282"/>
                    </a:cubicBezTo>
                    <a:cubicBezTo>
                      <a:pt x="1381" y="1300"/>
                      <a:pt x="1446" y="1328"/>
                      <a:pt x="1492" y="1357"/>
                    </a:cubicBezTo>
                    <a:cubicBezTo>
                      <a:pt x="1507" y="1367"/>
                      <a:pt x="1524" y="1372"/>
                      <a:pt x="1545" y="1372"/>
                    </a:cubicBezTo>
                    <a:cubicBezTo>
                      <a:pt x="1570" y="1372"/>
                      <a:pt x="1600" y="1365"/>
                      <a:pt x="1640" y="1348"/>
                    </a:cubicBezTo>
                    <a:cubicBezTo>
                      <a:pt x="1656" y="1342"/>
                      <a:pt x="1671" y="1339"/>
                      <a:pt x="1687" y="1339"/>
                    </a:cubicBezTo>
                    <a:cubicBezTo>
                      <a:pt x="1718" y="1339"/>
                      <a:pt x="1745" y="1351"/>
                      <a:pt x="1767" y="1361"/>
                    </a:cubicBezTo>
                    <a:cubicBezTo>
                      <a:pt x="1773" y="1364"/>
                      <a:pt x="1778" y="1366"/>
                      <a:pt x="1784" y="1369"/>
                    </a:cubicBezTo>
                    <a:cubicBezTo>
                      <a:pt x="1800" y="1375"/>
                      <a:pt x="1831" y="1401"/>
                      <a:pt x="1863" y="1429"/>
                    </a:cubicBezTo>
                    <a:cubicBezTo>
                      <a:pt x="1866" y="1424"/>
                      <a:pt x="1869" y="1420"/>
                      <a:pt x="1872" y="1416"/>
                    </a:cubicBezTo>
                    <a:cubicBezTo>
                      <a:pt x="1872" y="1415"/>
                      <a:pt x="1872" y="1415"/>
                      <a:pt x="1873" y="1414"/>
                    </a:cubicBezTo>
                  </a:path>
                </a:pathLst>
              </a:custGeom>
              <a:grpFill/>
              <a:ln>
                <a:noFill/>
              </a:ln>
              <a:effectLst/>
            </p:spPr>
            <p:txBody>
              <a:bodyPr wrap="none" anchor="ctr"/>
              <a:lstStyle/>
              <a:p>
                <a:endParaRPr lang="en-US">
                  <a:latin typeface="Gudea" panose="02000000000000000000" pitchFamily="50" charset="0"/>
                </a:endParaRPr>
              </a:p>
            </p:txBody>
          </p:sp>
          <p:sp>
            <p:nvSpPr>
              <p:cNvPr id="151" name="Freeform 144">
                <a:extLst>
                  <a:ext uri="{FF2B5EF4-FFF2-40B4-BE49-F238E27FC236}">
                    <a16:creationId xmlns:a16="http://schemas.microsoft.com/office/drawing/2014/main" id="{EE1C3321-CED2-4DF5-9E2B-7DC6CF3BBE00}"/>
                  </a:ext>
                </a:extLst>
              </p:cNvPr>
              <p:cNvSpPr>
                <a:spLocks noChangeArrowheads="1"/>
              </p:cNvSpPr>
              <p:nvPr/>
            </p:nvSpPr>
            <p:spPr bwMode="auto">
              <a:xfrm>
                <a:off x="2852798" y="3671391"/>
                <a:ext cx="1879" cy="1879"/>
              </a:xfrm>
              <a:custGeom>
                <a:avLst/>
                <a:gdLst>
                  <a:gd name="T0" fmla="*/ 1 w 6"/>
                  <a:gd name="T1" fmla="*/ 4 h 5"/>
                  <a:gd name="T2" fmla="*/ 5 w 6"/>
                  <a:gd name="T3" fmla="*/ 1 h 5"/>
                  <a:gd name="T4" fmla="*/ 5 w 6"/>
                  <a:gd name="T5" fmla="*/ 0 h 5"/>
                  <a:gd name="T6" fmla="*/ 5 w 6"/>
                  <a:gd name="T7" fmla="*/ 0 h 5"/>
                  <a:gd name="T8" fmla="*/ 0 w 6"/>
                  <a:gd name="T9" fmla="*/ 4 h 5"/>
                  <a:gd name="T10" fmla="*/ 1 w 6"/>
                  <a:gd name="T11" fmla="*/ 4 h 5"/>
                </a:gdLst>
                <a:ahLst/>
                <a:cxnLst>
                  <a:cxn ang="0">
                    <a:pos x="T0" y="T1"/>
                  </a:cxn>
                  <a:cxn ang="0">
                    <a:pos x="T2" y="T3"/>
                  </a:cxn>
                  <a:cxn ang="0">
                    <a:pos x="T4" y="T5"/>
                  </a:cxn>
                  <a:cxn ang="0">
                    <a:pos x="T6" y="T7"/>
                  </a:cxn>
                  <a:cxn ang="0">
                    <a:pos x="T8" y="T9"/>
                  </a:cxn>
                  <a:cxn ang="0">
                    <a:pos x="T10" y="T11"/>
                  </a:cxn>
                </a:cxnLst>
                <a:rect l="0" t="0" r="r" b="b"/>
                <a:pathLst>
                  <a:path w="6" h="5">
                    <a:moveTo>
                      <a:pt x="1" y="4"/>
                    </a:moveTo>
                    <a:lnTo>
                      <a:pt x="5" y="1"/>
                    </a:lnTo>
                    <a:cubicBezTo>
                      <a:pt x="5" y="0"/>
                      <a:pt x="5" y="0"/>
                      <a:pt x="5" y="0"/>
                    </a:cubicBezTo>
                    <a:lnTo>
                      <a:pt x="5" y="0"/>
                    </a:lnTo>
                    <a:cubicBezTo>
                      <a:pt x="3" y="2"/>
                      <a:pt x="2" y="3"/>
                      <a:pt x="0" y="4"/>
                    </a:cubicBezTo>
                    <a:lnTo>
                      <a:pt x="1" y="4"/>
                    </a:lnTo>
                  </a:path>
                </a:pathLst>
              </a:custGeom>
              <a:grpFill/>
              <a:ln>
                <a:noFill/>
              </a:ln>
              <a:effectLst/>
            </p:spPr>
            <p:txBody>
              <a:bodyPr wrap="none" anchor="ctr"/>
              <a:lstStyle/>
              <a:p>
                <a:endParaRPr lang="en-US">
                  <a:latin typeface="Gudea" panose="02000000000000000000" pitchFamily="50" charset="0"/>
                </a:endParaRPr>
              </a:p>
            </p:txBody>
          </p:sp>
          <p:sp>
            <p:nvSpPr>
              <p:cNvPr id="152" name="Freeform 145">
                <a:extLst>
                  <a:ext uri="{FF2B5EF4-FFF2-40B4-BE49-F238E27FC236}">
                    <a16:creationId xmlns:a16="http://schemas.microsoft.com/office/drawing/2014/main" id="{E95C5F50-F48C-4828-8A00-470992AE19BA}"/>
                  </a:ext>
                </a:extLst>
              </p:cNvPr>
              <p:cNvSpPr>
                <a:spLocks noChangeArrowheads="1"/>
              </p:cNvSpPr>
              <p:nvPr/>
            </p:nvSpPr>
            <p:spPr bwMode="auto">
              <a:xfrm>
                <a:off x="2552154" y="3404573"/>
                <a:ext cx="1879" cy="1879"/>
              </a:xfrm>
              <a:custGeom>
                <a:avLst/>
                <a:gdLst>
                  <a:gd name="T0" fmla="*/ 0 w 1"/>
                  <a:gd name="T1" fmla="*/ 0 h 5"/>
                  <a:gd name="T2" fmla="*/ 0 w 1"/>
                  <a:gd name="T3" fmla="*/ 0 h 5"/>
                  <a:gd name="T4" fmla="*/ 0 w 1"/>
                  <a:gd name="T5" fmla="*/ 4 h 5"/>
                  <a:gd name="T6" fmla="*/ 0 w 1"/>
                  <a:gd name="T7" fmla="*/ 4 h 5"/>
                  <a:gd name="T8" fmla="*/ 0 w 1"/>
                  <a:gd name="T9" fmla="*/ 0 h 5"/>
                </a:gdLst>
                <a:ahLst/>
                <a:cxnLst>
                  <a:cxn ang="0">
                    <a:pos x="T0" y="T1"/>
                  </a:cxn>
                  <a:cxn ang="0">
                    <a:pos x="T2" y="T3"/>
                  </a:cxn>
                  <a:cxn ang="0">
                    <a:pos x="T4" y="T5"/>
                  </a:cxn>
                  <a:cxn ang="0">
                    <a:pos x="T6" y="T7"/>
                  </a:cxn>
                  <a:cxn ang="0">
                    <a:pos x="T8" y="T9"/>
                  </a:cxn>
                </a:cxnLst>
                <a:rect l="0" t="0" r="r" b="b"/>
                <a:pathLst>
                  <a:path w="1" h="5">
                    <a:moveTo>
                      <a:pt x="0" y="0"/>
                    </a:moveTo>
                    <a:lnTo>
                      <a:pt x="0" y="0"/>
                    </a:lnTo>
                    <a:cubicBezTo>
                      <a:pt x="0" y="2"/>
                      <a:pt x="0" y="3"/>
                      <a:pt x="0" y="4"/>
                    </a:cubicBezTo>
                    <a:lnTo>
                      <a:pt x="0" y="4"/>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53" name="Freeform 146">
                <a:extLst>
                  <a:ext uri="{FF2B5EF4-FFF2-40B4-BE49-F238E27FC236}">
                    <a16:creationId xmlns:a16="http://schemas.microsoft.com/office/drawing/2014/main" id="{3F81F453-E04C-4587-A2AE-DA9C95DE297D}"/>
                  </a:ext>
                </a:extLst>
              </p:cNvPr>
              <p:cNvSpPr>
                <a:spLocks noChangeArrowheads="1"/>
              </p:cNvSpPr>
              <p:nvPr/>
            </p:nvSpPr>
            <p:spPr bwMode="auto">
              <a:xfrm>
                <a:off x="1900133" y="3167820"/>
                <a:ext cx="1879" cy="3758"/>
              </a:xfrm>
              <a:custGeom>
                <a:avLst/>
                <a:gdLst>
                  <a:gd name="T0" fmla="*/ 1 w 5"/>
                  <a:gd name="T1" fmla="*/ 0 h 8"/>
                  <a:gd name="T2" fmla="*/ 0 w 5"/>
                  <a:gd name="T3" fmla="*/ 0 h 8"/>
                  <a:gd name="T4" fmla="*/ 4 w 5"/>
                  <a:gd name="T5" fmla="*/ 7 h 8"/>
                  <a:gd name="T6" fmla="*/ 4 w 5"/>
                  <a:gd name="T7" fmla="*/ 7 h 8"/>
                  <a:gd name="T8" fmla="*/ 4 w 5"/>
                  <a:gd name="T9" fmla="*/ 7 h 8"/>
                  <a:gd name="T10" fmla="*/ 1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1" y="0"/>
                    </a:moveTo>
                    <a:lnTo>
                      <a:pt x="0" y="0"/>
                    </a:lnTo>
                    <a:lnTo>
                      <a:pt x="4" y="7"/>
                    </a:lnTo>
                    <a:lnTo>
                      <a:pt x="4" y="7"/>
                    </a:lnTo>
                    <a:lnTo>
                      <a:pt x="4" y="7"/>
                    </a:lnTo>
                    <a:cubicBezTo>
                      <a:pt x="2" y="5"/>
                      <a:pt x="2"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154" name="Freeform 147">
                <a:extLst>
                  <a:ext uri="{FF2B5EF4-FFF2-40B4-BE49-F238E27FC236}">
                    <a16:creationId xmlns:a16="http://schemas.microsoft.com/office/drawing/2014/main" id="{60904A1F-91E4-4153-85B2-681F20AD1E8E}"/>
                  </a:ext>
                </a:extLst>
              </p:cNvPr>
              <p:cNvSpPr>
                <a:spLocks noChangeArrowheads="1"/>
              </p:cNvSpPr>
              <p:nvPr/>
            </p:nvSpPr>
            <p:spPr bwMode="auto">
              <a:xfrm>
                <a:off x="2706234" y="3682663"/>
                <a:ext cx="127772" cy="129652"/>
              </a:xfrm>
              <a:custGeom>
                <a:avLst/>
                <a:gdLst>
                  <a:gd name="T0" fmla="*/ 238 w 302"/>
                  <a:gd name="T1" fmla="*/ 260 h 304"/>
                  <a:gd name="T2" fmla="*/ 245 w 302"/>
                  <a:gd name="T3" fmla="*/ 247 h 304"/>
                  <a:gd name="T4" fmla="*/ 273 w 302"/>
                  <a:gd name="T5" fmla="*/ 200 h 304"/>
                  <a:gd name="T6" fmla="*/ 301 w 302"/>
                  <a:gd name="T7" fmla="*/ 174 h 304"/>
                  <a:gd name="T8" fmla="*/ 285 w 302"/>
                  <a:gd name="T9" fmla="*/ 168 h 304"/>
                  <a:gd name="T10" fmla="*/ 281 w 302"/>
                  <a:gd name="T11" fmla="*/ 151 h 304"/>
                  <a:gd name="T12" fmla="*/ 243 w 302"/>
                  <a:gd name="T13" fmla="*/ 156 h 304"/>
                  <a:gd name="T14" fmla="*/ 247 w 302"/>
                  <a:gd name="T15" fmla="*/ 2 h 304"/>
                  <a:gd name="T16" fmla="*/ 146 w 302"/>
                  <a:gd name="T17" fmla="*/ 1 h 304"/>
                  <a:gd name="T18" fmla="*/ 125 w 302"/>
                  <a:gd name="T19" fmla="*/ 0 h 304"/>
                  <a:gd name="T20" fmla="*/ 123 w 302"/>
                  <a:gd name="T21" fmla="*/ 4 h 304"/>
                  <a:gd name="T22" fmla="*/ 115 w 302"/>
                  <a:gd name="T23" fmla="*/ 29 h 304"/>
                  <a:gd name="T24" fmla="*/ 109 w 302"/>
                  <a:gd name="T25" fmla="*/ 49 h 304"/>
                  <a:gd name="T26" fmla="*/ 107 w 302"/>
                  <a:gd name="T27" fmla="*/ 53 h 304"/>
                  <a:gd name="T28" fmla="*/ 123 w 302"/>
                  <a:gd name="T29" fmla="*/ 69 h 304"/>
                  <a:gd name="T30" fmla="*/ 162 w 302"/>
                  <a:gd name="T31" fmla="*/ 127 h 304"/>
                  <a:gd name="T32" fmla="*/ 106 w 302"/>
                  <a:gd name="T33" fmla="*/ 144 h 304"/>
                  <a:gd name="T34" fmla="*/ 71 w 302"/>
                  <a:gd name="T35" fmla="*/ 143 h 304"/>
                  <a:gd name="T36" fmla="*/ 57 w 302"/>
                  <a:gd name="T37" fmla="*/ 142 h 304"/>
                  <a:gd name="T38" fmla="*/ 0 w 302"/>
                  <a:gd name="T39" fmla="*/ 218 h 304"/>
                  <a:gd name="T40" fmla="*/ 16 w 302"/>
                  <a:gd name="T41" fmla="*/ 232 h 304"/>
                  <a:gd name="T42" fmla="*/ 79 w 302"/>
                  <a:gd name="T43" fmla="*/ 285 h 304"/>
                  <a:gd name="T44" fmla="*/ 133 w 302"/>
                  <a:gd name="T45" fmla="*/ 294 h 304"/>
                  <a:gd name="T46" fmla="*/ 145 w 302"/>
                  <a:gd name="T47" fmla="*/ 294 h 304"/>
                  <a:gd name="T48" fmla="*/ 185 w 302"/>
                  <a:gd name="T49" fmla="*/ 303 h 304"/>
                  <a:gd name="T50" fmla="*/ 238 w 302"/>
                  <a:gd name="T51"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2" h="304">
                    <a:moveTo>
                      <a:pt x="238" y="260"/>
                    </a:moveTo>
                    <a:cubicBezTo>
                      <a:pt x="241" y="259"/>
                      <a:pt x="242" y="256"/>
                      <a:pt x="245" y="247"/>
                    </a:cubicBezTo>
                    <a:cubicBezTo>
                      <a:pt x="248" y="235"/>
                      <a:pt x="252" y="218"/>
                      <a:pt x="273" y="200"/>
                    </a:cubicBezTo>
                    <a:cubicBezTo>
                      <a:pt x="282" y="193"/>
                      <a:pt x="292" y="184"/>
                      <a:pt x="301" y="174"/>
                    </a:cubicBezTo>
                    <a:cubicBezTo>
                      <a:pt x="293" y="174"/>
                      <a:pt x="288" y="171"/>
                      <a:pt x="285" y="168"/>
                    </a:cubicBezTo>
                    <a:cubicBezTo>
                      <a:pt x="282" y="164"/>
                      <a:pt x="280" y="158"/>
                      <a:pt x="281" y="151"/>
                    </a:cubicBezTo>
                    <a:lnTo>
                      <a:pt x="243" y="156"/>
                    </a:lnTo>
                    <a:lnTo>
                      <a:pt x="247" y="2"/>
                    </a:lnTo>
                    <a:cubicBezTo>
                      <a:pt x="222" y="2"/>
                      <a:pt x="174" y="1"/>
                      <a:pt x="146" y="1"/>
                    </a:cubicBezTo>
                    <a:cubicBezTo>
                      <a:pt x="136" y="0"/>
                      <a:pt x="128" y="0"/>
                      <a:pt x="125" y="0"/>
                    </a:cubicBezTo>
                    <a:cubicBezTo>
                      <a:pt x="124" y="1"/>
                      <a:pt x="123" y="2"/>
                      <a:pt x="123" y="4"/>
                    </a:cubicBezTo>
                    <a:cubicBezTo>
                      <a:pt x="120" y="11"/>
                      <a:pt x="117" y="22"/>
                      <a:pt x="115" y="29"/>
                    </a:cubicBezTo>
                    <a:cubicBezTo>
                      <a:pt x="113" y="38"/>
                      <a:pt x="111" y="45"/>
                      <a:pt x="109" y="49"/>
                    </a:cubicBezTo>
                    <a:cubicBezTo>
                      <a:pt x="109" y="51"/>
                      <a:pt x="108" y="52"/>
                      <a:pt x="107" y="53"/>
                    </a:cubicBezTo>
                    <a:cubicBezTo>
                      <a:pt x="110" y="57"/>
                      <a:pt x="117" y="63"/>
                      <a:pt x="123" y="69"/>
                    </a:cubicBezTo>
                    <a:cubicBezTo>
                      <a:pt x="144" y="88"/>
                      <a:pt x="168" y="111"/>
                      <a:pt x="162" y="127"/>
                    </a:cubicBezTo>
                    <a:cubicBezTo>
                      <a:pt x="157" y="139"/>
                      <a:pt x="140" y="144"/>
                      <a:pt x="106" y="144"/>
                    </a:cubicBezTo>
                    <a:cubicBezTo>
                      <a:pt x="93" y="144"/>
                      <a:pt x="81" y="143"/>
                      <a:pt x="71" y="143"/>
                    </a:cubicBezTo>
                    <a:cubicBezTo>
                      <a:pt x="65" y="142"/>
                      <a:pt x="60" y="142"/>
                      <a:pt x="57" y="142"/>
                    </a:cubicBezTo>
                    <a:cubicBezTo>
                      <a:pt x="52" y="147"/>
                      <a:pt x="31" y="174"/>
                      <a:pt x="0" y="218"/>
                    </a:cubicBezTo>
                    <a:lnTo>
                      <a:pt x="16" y="232"/>
                    </a:lnTo>
                    <a:cubicBezTo>
                      <a:pt x="42" y="255"/>
                      <a:pt x="67" y="277"/>
                      <a:pt x="79" y="285"/>
                    </a:cubicBezTo>
                    <a:cubicBezTo>
                      <a:pt x="95" y="295"/>
                      <a:pt x="115" y="294"/>
                      <a:pt x="133" y="294"/>
                    </a:cubicBezTo>
                    <a:cubicBezTo>
                      <a:pt x="137" y="294"/>
                      <a:pt x="141" y="294"/>
                      <a:pt x="145" y="294"/>
                    </a:cubicBezTo>
                    <a:cubicBezTo>
                      <a:pt x="160" y="294"/>
                      <a:pt x="174" y="295"/>
                      <a:pt x="185" y="303"/>
                    </a:cubicBezTo>
                    <a:cubicBezTo>
                      <a:pt x="222" y="268"/>
                      <a:pt x="233" y="261"/>
                      <a:pt x="238" y="260"/>
                    </a:cubicBezTo>
                  </a:path>
                </a:pathLst>
              </a:custGeom>
              <a:grpFill/>
              <a:ln>
                <a:noFill/>
              </a:ln>
              <a:effectLst/>
            </p:spPr>
            <p:txBody>
              <a:bodyPr wrap="none" anchor="ctr"/>
              <a:lstStyle/>
              <a:p>
                <a:endParaRPr lang="en-US">
                  <a:latin typeface="Gudea" panose="02000000000000000000" pitchFamily="50" charset="0"/>
                </a:endParaRPr>
              </a:p>
            </p:txBody>
          </p:sp>
          <p:sp>
            <p:nvSpPr>
              <p:cNvPr id="156" name="Freeform 149">
                <a:extLst>
                  <a:ext uri="{FF2B5EF4-FFF2-40B4-BE49-F238E27FC236}">
                    <a16:creationId xmlns:a16="http://schemas.microsoft.com/office/drawing/2014/main" id="{D0DBB0B8-0102-4C5B-9F2C-FA089CAFB950}"/>
                  </a:ext>
                </a:extLst>
              </p:cNvPr>
              <p:cNvSpPr>
                <a:spLocks noChangeArrowheads="1"/>
              </p:cNvSpPr>
              <p:nvPr/>
            </p:nvSpPr>
            <p:spPr bwMode="auto">
              <a:xfrm>
                <a:off x="3294369" y="3601867"/>
                <a:ext cx="88313" cy="71401"/>
              </a:xfrm>
              <a:custGeom>
                <a:avLst/>
                <a:gdLst>
                  <a:gd name="T0" fmla="*/ 103 w 208"/>
                  <a:gd name="T1" fmla="*/ 129 h 167"/>
                  <a:gd name="T2" fmla="*/ 76 w 208"/>
                  <a:gd name="T3" fmla="*/ 129 h 167"/>
                  <a:gd name="T4" fmla="*/ 49 w 208"/>
                  <a:gd name="T5" fmla="*/ 128 h 167"/>
                  <a:gd name="T6" fmla="*/ 0 w 208"/>
                  <a:gd name="T7" fmla="*/ 139 h 167"/>
                  <a:gd name="T8" fmla="*/ 1 w 208"/>
                  <a:gd name="T9" fmla="*/ 143 h 167"/>
                  <a:gd name="T10" fmla="*/ 56 w 208"/>
                  <a:gd name="T11" fmla="*/ 161 h 167"/>
                  <a:gd name="T12" fmla="*/ 91 w 208"/>
                  <a:gd name="T13" fmla="*/ 155 h 167"/>
                  <a:gd name="T14" fmla="*/ 131 w 208"/>
                  <a:gd name="T15" fmla="*/ 148 h 167"/>
                  <a:gd name="T16" fmla="*/ 194 w 208"/>
                  <a:gd name="T17" fmla="*/ 166 h 167"/>
                  <a:gd name="T18" fmla="*/ 194 w 208"/>
                  <a:gd name="T19" fmla="*/ 161 h 167"/>
                  <a:gd name="T20" fmla="*/ 195 w 208"/>
                  <a:gd name="T21" fmla="*/ 151 h 167"/>
                  <a:gd name="T22" fmla="*/ 195 w 208"/>
                  <a:gd name="T23" fmla="*/ 142 h 167"/>
                  <a:gd name="T24" fmla="*/ 196 w 208"/>
                  <a:gd name="T25" fmla="*/ 132 h 167"/>
                  <a:gd name="T26" fmla="*/ 197 w 208"/>
                  <a:gd name="T27" fmla="*/ 122 h 167"/>
                  <a:gd name="T28" fmla="*/ 198 w 208"/>
                  <a:gd name="T29" fmla="*/ 113 h 167"/>
                  <a:gd name="T30" fmla="*/ 199 w 208"/>
                  <a:gd name="T31" fmla="*/ 103 h 167"/>
                  <a:gd name="T32" fmla="*/ 200 w 208"/>
                  <a:gd name="T33" fmla="*/ 95 h 167"/>
                  <a:gd name="T34" fmla="*/ 202 w 208"/>
                  <a:gd name="T35" fmla="*/ 77 h 167"/>
                  <a:gd name="T36" fmla="*/ 202 w 208"/>
                  <a:gd name="T37" fmla="*/ 71 h 167"/>
                  <a:gd name="T38" fmla="*/ 204 w 208"/>
                  <a:gd name="T39" fmla="*/ 60 h 167"/>
                  <a:gd name="T40" fmla="*/ 205 w 208"/>
                  <a:gd name="T41" fmla="*/ 52 h 167"/>
                  <a:gd name="T42" fmla="*/ 206 w 208"/>
                  <a:gd name="T43" fmla="*/ 43 h 167"/>
                  <a:gd name="T44" fmla="*/ 207 w 208"/>
                  <a:gd name="T45" fmla="*/ 36 h 167"/>
                  <a:gd name="T46" fmla="*/ 207 w 208"/>
                  <a:gd name="T47" fmla="*/ 31 h 167"/>
                  <a:gd name="T48" fmla="*/ 176 w 208"/>
                  <a:gd name="T49" fmla="*/ 21 h 167"/>
                  <a:gd name="T50" fmla="*/ 96 w 208"/>
                  <a:gd name="T51" fmla="*/ 10 h 167"/>
                  <a:gd name="T52" fmla="*/ 91 w 208"/>
                  <a:gd name="T53" fmla="*/ 18 h 167"/>
                  <a:gd name="T54" fmla="*/ 119 w 208"/>
                  <a:gd name="T55" fmla="*/ 61 h 167"/>
                  <a:gd name="T56" fmla="*/ 150 w 208"/>
                  <a:gd name="T57" fmla="*/ 110 h 167"/>
                  <a:gd name="T58" fmla="*/ 103 w 208"/>
                  <a:gd name="T59" fmla="*/ 12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167">
                    <a:moveTo>
                      <a:pt x="103" y="129"/>
                    </a:moveTo>
                    <a:cubicBezTo>
                      <a:pt x="94" y="129"/>
                      <a:pt x="85" y="129"/>
                      <a:pt x="76" y="129"/>
                    </a:cubicBezTo>
                    <a:cubicBezTo>
                      <a:pt x="67" y="128"/>
                      <a:pt x="58" y="128"/>
                      <a:pt x="49" y="128"/>
                    </a:cubicBezTo>
                    <a:cubicBezTo>
                      <a:pt x="38" y="128"/>
                      <a:pt x="5" y="128"/>
                      <a:pt x="0" y="139"/>
                    </a:cubicBezTo>
                    <a:cubicBezTo>
                      <a:pt x="0" y="140"/>
                      <a:pt x="0" y="141"/>
                      <a:pt x="1" y="143"/>
                    </a:cubicBezTo>
                    <a:cubicBezTo>
                      <a:pt x="7" y="151"/>
                      <a:pt x="30" y="161"/>
                      <a:pt x="56" y="161"/>
                    </a:cubicBezTo>
                    <a:cubicBezTo>
                      <a:pt x="68" y="161"/>
                      <a:pt x="80" y="159"/>
                      <a:pt x="91" y="155"/>
                    </a:cubicBezTo>
                    <a:cubicBezTo>
                      <a:pt x="104" y="151"/>
                      <a:pt x="118" y="148"/>
                      <a:pt x="131" y="148"/>
                    </a:cubicBezTo>
                    <a:cubicBezTo>
                      <a:pt x="156" y="148"/>
                      <a:pt x="177" y="157"/>
                      <a:pt x="194" y="166"/>
                    </a:cubicBezTo>
                    <a:cubicBezTo>
                      <a:pt x="194" y="164"/>
                      <a:pt x="194" y="162"/>
                      <a:pt x="194" y="161"/>
                    </a:cubicBezTo>
                    <a:cubicBezTo>
                      <a:pt x="194" y="158"/>
                      <a:pt x="194" y="154"/>
                      <a:pt x="195" y="151"/>
                    </a:cubicBezTo>
                    <a:cubicBezTo>
                      <a:pt x="195" y="148"/>
                      <a:pt x="195" y="145"/>
                      <a:pt x="195" y="142"/>
                    </a:cubicBezTo>
                    <a:cubicBezTo>
                      <a:pt x="196" y="139"/>
                      <a:pt x="196" y="135"/>
                      <a:pt x="196" y="132"/>
                    </a:cubicBezTo>
                    <a:cubicBezTo>
                      <a:pt x="197" y="129"/>
                      <a:pt x="197" y="126"/>
                      <a:pt x="197" y="122"/>
                    </a:cubicBezTo>
                    <a:cubicBezTo>
                      <a:pt x="198" y="119"/>
                      <a:pt x="198" y="116"/>
                      <a:pt x="198" y="113"/>
                    </a:cubicBezTo>
                    <a:cubicBezTo>
                      <a:pt x="198" y="110"/>
                      <a:pt x="199" y="106"/>
                      <a:pt x="199" y="103"/>
                    </a:cubicBezTo>
                    <a:cubicBezTo>
                      <a:pt x="199" y="100"/>
                      <a:pt x="200" y="97"/>
                      <a:pt x="200" y="95"/>
                    </a:cubicBezTo>
                    <a:cubicBezTo>
                      <a:pt x="201" y="89"/>
                      <a:pt x="201" y="83"/>
                      <a:pt x="202" y="77"/>
                    </a:cubicBezTo>
                    <a:cubicBezTo>
                      <a:pt x="202" y="75"/>
                      <a:pt x="202" y="73"/>
                      <a:pt x="202" y="71"/>
                    </a:cubicBezTo>
                    <a:cubicBezTo>
                      <a:pt x="203" y="67"/>
                      <a:pt x="203" y="63"/>
                      <a:pt x="204" y="60"/>
                    </a:cubicBezTo>
                    <a:cubicBezTo>
                      <a:pt x="204" y="57"/>
                      <a:pt x="204" y="55"/>
                      <a:pt x="205" y="52"/>
                    </a:cubicBezTo>
                    <a:cubicBezTo>
                      <a:pt x="205" y="49"/>
                      <a:pt x="205" y="46"/>
                      <a:pt x="206" y="43"/>
                    </a:cubicBezTo>
                    <a:cubicBezTo>
                      <a:pt x="206" y="41"/>
                      <a:pt x="206" y="39"/>
                      <a:pt x="207" y="36"/>
                    </a:cubicBezTo>
                    <a:cubicBezTo>
                      <a:pt x="207" y="35"/>
                      <a:pt x="207" y="33"/>
                      <a:pt x="207" y="31"/>
                    </a:cubicBezTo>
                    <a:cubicBezTo>
                      <a:pt x="197" y="28"/>
                      <a:pt x="186" y="24"/>
                      <a:pt x="176" y="21"/>
                    </a:cubicBezTo>
                    <a:cubicBezTo>
                      <a:pt x="144" y="10"/>
                      <a:pt x="110" y="0"/>
                      <a:pt x="96" y="10"/>
                    </a:cubicBezTo>
                    <a:cubicBezTo>
                      <a:pt x="92" y="13"/>
                      <a:pt x="91" y="16"/>
                      <a:pt x="91" y="18"/>
                    </a:cubicBezTo>
                    <a:cubicBezTo>
                      <a:pt x="90" y="29"/>
                      <a:pt x="105" y="46"/>
                      <a:pt x="119" y="61"/>
                    </a:cubicBezTo>
                    <a:cubicBezTo>
                      <a:pt x="135" y="79"/>
                      <a:pt x="150" y="95"/>
                      <a:pt x="150" y="110"/>
                    </a:cubicBezTo>
                    <a:cubicBezTo>
                      <a:pt x="150" y="129"/>
                      <a:pt x="119" y="129"/>
                      <a:pt x="103" y="129"/>
                    </a:cubicBezTo>
                  </a:path>
                </a:pathLst>
              </a:custGeom>
              <a:grpFill/>
              <a:ln>
                <a:noFill/>
              </a:ln>
              <a:effectLst/>
            </p:spPr>
            <p:txBody>
              <a:bodyPr wrap="none" anchor="ctr"/>
              <a:lstStyle/>
              <a:p>
                <a:endParaRPr lang="en-US">
                  <a:latin typeface="Gudea" panose="02000000000000000000" pitchFamily="50" charset="0"/>
                </a:endParaRPr>
              </a:p>
            </p:txBody>
          </p:sp>
          <p:sp>
            <p:nvSpPr>
              <p:cNvPr id="157" name="Freeform 150">
                <a:extLst>
                  <a:ext uri="{FF2B5EF4-FFF2-40B4-BE49-F238E27FC236}">
                    <a16:creationId xmlns:a16="http://schemas.microsoft.com/office/drawing/2014/main" id="{AA261A2F-8545-435D-AC5E-E3C6602F1ED4}"/>
                  </a:ext>
                </a:extLst>
              </p:cNvPr>
              <p:cNvSpPr>
                <a:spLocks noChangeArrowheads="1"/>
              </p:cNvSpPr>
              <p:nvPr/>
            </p:nvSpPr>
            <p:spPr bwMode="auto">
              <a:xfrm>
                <a:off x="3380806" y="3680785"/>
                <a:ext cx="1879" cy="1879"/>
              </a:xfrm>
              <a:custGeom>
                <a:avLst/>
                <a:gdLst>
                  <a:gd name="T0" fmla="*/ 2 w 3"/>
                  <a:gd name="T1" fmla="*/ 1 h 2"/>
                  <a:gd name="T2" fmla="*/ 2 w 3"/>
                  <a:gd name="T3" fmla="*/ 1 h 2"/>
                  <a:gd name="T4" fmla="*/ 0 w 3"/>
                  <a:gd name="T5" fmla="*/ 0 h 2"/>
                  <a:gd name="T6" fmla="*/ 2 w 3"/>
                  <a:gd name="T7" fmla="*/ 1 h 2"/>
                </a:gdLst>
                <a:ahLst/>
                <a:cxnLst>
                  <a:cxn ang="0">
                    <a:pos x="T0" y="T1"/>
                  </a:cxn>
                  <a:cxn ang="0">
                    <a:pos x="T2" y="T3"/>
                  </a:cxn>
                  <a:cxn ang="0">
                    <a:pos x="T4" y="T5"/>
                  </a:cxn>
                  <a:cxn ang="0">
                    <a:pos x="T6" y="T7"/>
                  </a:cxn>
                </a:cxnLst>
                <a:rect l="0" t="0" r="r" b="b"/>
                <a:pathLst>
                  <a:path w="3" h="2">
                    <a:moveTo>
                      <a:pt x="2" y="1"/>
                    </a:moveTo>
                    <a:lnTo>
                      <a:pt x="2" y="1"/>
                    </a:lnTo>
                    <a:cubicBezTo>
                      <a:pt x="1" y="1"/>
                      <a:pt x="1" y="0"/>
                      <a:pt x="0" y="0"/>
                    </a:cubicBezTo>
                    <a:lnTo>
                      <a:pt x="2" y="1"/>
                    </a:lnTo>
                  </a:path>
                </a:pathLst>
              </a:custGeom>
              <a:grpFill/>
              <a:ln>
                <a:noFill/>
              </a:ln>
              <a:effectLst/>
            </p:spPr>
            <p:txBody>
              <a:bodyPr wrap="none" anchor="ctr"/>
              <a:lstStyle/>
              <a:p>
                <a:endParaRPr lang="en-US">
                  <a:latin typeface="Gudea" panose="02000000000000000000" pitchFamily="50" charset="0"/>
                </a:endParaRPr>
              </a:p>
            </p:txBody>
          </p:sp>
          <p:sp>
            <p:nvSpPr>
              <p:cNvPr id="158" name="Freeform 151">
                <a:extLst>
                  <a:ext uri="{FF2B5EF4-FFF2-40B4-BE49-F238E27FC236}">
                    <a16:creationId xmlns:a16="http://schemas.microsoft.com/office/drawing/2014/main" id="{A4EBC3D2-F105-4914-A170-B5C96F4B4F47}"/>
                  </a:ext>
                </a:extLst>
              </p:cNvPr>
              <p:cNvSpPr>
                <a:spLocks noChangeArrowheads="1"/>
              </p:cNvSpPr>
              <p:nvPr/>
            </p:nvSpPr>
            <p:spPr bwMode="auto">
              <a:xfrm>
                <a:off x="3382685" y="3616899"/>
                <a:ext cx="105225" cy="62005"/>
              </a:xfrm>
              <a:custGeom>
                <a:avLst/>
                <a:gdLst>
                  <a:gd name="T0" fmla="*/ 2 w 249"/>
                  <a:gd name="T1" fmla="*/ 139 h 147"/>
                  <a:gd name="T2" fmla="*/ 37 w 249"/>
                  <a:gd name="T3" fmla="*/ 132 h 147"/>
                  <a:gd name="T4" fmla="*/ 93 w 249"/>
                  <a:gd name="T5" fmla="*/ 105 h 147"/>
                  <a:gd name="T6" fmla="*/ 147 w 249"/>
                  <a:gd name="T7" fmla="*/ 98 h 147"/>
                  <a:gd name="T8" fmla="*/ 179 w 249"/>
                  <a:gd name="T9" fmla="*/ 99 h 147"/>
                  <a:gd name="T10" fmla="*/ 206 w 249"/>
                  <a:gd name="T11" fmla="*/ 100 h 147"/>
                  <a:gd name="T12" fmla="*/ 248 w 249"/>
                  <a:gd name="T13" fmla="*/ 80 h 147"/>
                  <a:gd name="T14" fmla="*/ 68 w 249"/>
                  <a:gd name="T15" fmla="*/ 0 h 147"/>
                  <a:gd name="T16" fmla="*/ 52 w 249"/>
                  <a:gd name="T17" fmla="*/ 2 h 147"/>
                  <a:gd name="T18" fmla="*/ 14 w 249"/>
                  <a:gd name="T19" fmla="*/ 1 h 147"/>
                  <a:gd name="T20" fmla="*/ 0 w 249"/>
                  <a:gd name="T21" fmla="*/ 138 h 147"/>
                  <a:gd name="T22" fmla="*/ 2 w 249"/>
                  <a:gd name="T23"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147">
                    <a:moveTo>
                      <a:pt x="2" y="139"/>
                    </a:moveTo>
                    <a:cubicBezTo>
                      <a:pt x="15" y="146"/>
                      <a:pt x="22" y="141"/>
                      <a:pt x="37" y="132"/>
                    </a:cubicBezTo>
                    <a:cubicBezTo>
                      <a:pt x="49" y="125"/>
                      <a:pt x="66" y="114"/>
                      <a:pt x="93" y="105"/>
                    </a:cubicBezTo>
                    <a:cubicBezTo>
                      <a:pt x="107" y="101"/>
                      <a:pt x="124" y="98"/>
                      <a:pt x="147" y="98"/>
                    </a:cubicBezTo>
                    <a:cubicBezTo>
                      <a:pt x="158" y="98"/>
                      <a:pt x="169" y="99"/>
                      <a:pt x="179" y="99"/>
                    </a:cubicBezTo>
                    <a:cubicBezTo>
                      <a:pt x="189" y="100"/>
                      <a:pt x="198" y="100"/>
                      <a:pt x="206" y="100"/>
                    </a:cubicBezTo>
                    <a:cubicBezTo>
                      <a:pt x="241" y="100"/>
                      <a:pt x="248" y="93"/>
                      <a:pt x="248" y="80"/>
                    </a:cubicBezTo>
                    <a:cubicBezTo>
                      <a:pt x="248" y="45"/>
                      <a:pt x="126" y="0"/>
                      <a:pt x="68" y="0"/>
                    </a:cubicBezTo>
                    <a:cubicBezTo>
                      <a:pt x="61" y="0"/>
                      <a:pt x="56" y="0"/>
                      <a:pt x="52" y="2"/>
                    </a:cubicBezTo>
                    <a:cubicBezTo>
                      <a:pt x="43" y="5"/>
                      <a:pt x="30" y="4"/>
                      <a:pt x="14" y="1"/>
                    </a:cubicBezTo>
                    <a:cubicBezTo>
                      <a:pt x="9" y="39"/>
                      <a:pt x="4" y="91"/>
                      <a:pt x="0" y="138"/>
                    </a:cubicBezTo>
                    <a:cubicBezTo>
                      <a:pt x="1" y="139"/>
                      <a:pt x="2" y="139"/>
                      <a:pt x="2" y="139"/>
                    </a:cubicBezTo>
                  </a:path>
                </a:pathLst>
              </a:custGeom>
              <a:grpFill/>
              <a:ln>
                <a:noFill/>
              </a:ln>
              <a:effectLst/>
            </p:spPr>
            <p:txBody>
              <a:bodyPr wrap="none" anchor="ctr"/>
              <a:lstStyle/>
              <a:p>
                <a:endParaRPr lang="en-US">
                  <a:latin typeface="Gudea" panose="02000000000000000000" pitchFamily="50" charset="0"/>
                </a:endParaRPr>
              </a:p>
            </p:txBody>
          </p:sp>
          <p:sp>
            <p:nvSpPr>
              <p:cNvPr id="159" name="Freeform 152">
                <a:extLst>
                  <a:ext uri="{FF2B5EF4-FFF2-40B4-BE49-F238E27FC236}">
                    <a16:creationId xmlns:a16="http://schemas.microsoft.com/office/drawing/2014/main" id="{610A4909-E73D-452F-B89A-464A43D898F9}"/>
                  </a:ext>
                </a:extLst>
              </p:cNvPr>
              <p:cNvSpPr>
                <a:spLocks noChangeArrowheads="1"/>
              </p:cNvSpPr>
              <p:nvPr/>
            </p:nvSpPr>
            <p:spPr bwMode="auto">
              <a:xfrm>
                <a:off x="2871590" y="3776614"/>
                <a:ext cx="133412" cy="137168"/>
              </a:xfrm>
              <a:custGeom>
                <a:avLst/>
                <a:gdLst>
                  <a:gd name="T0" fmla="*/ 131 w 312"/>
                  <a:gd name="T1" fmla="*/ 300 h 322"/>
                  <a:gd name="T2" fmla="*/ 147 w 312"/>
                  <a:gd name="T3" fmla="*/ 300 h 322"/>
                  <a:gd name="T4" fmla="*/ 171 w 312"/>
                  <a:gd name="T5" fmla="*/ 304 h 322"/>
                  <a:gd name="T6" fmla="*/ 202 w 312"/>
                  <a:gd name="T7" fmla="*/ 308 h 322"/>
                  <a:gd name="T8" fmla="*/ 248 w 312"/>
                  <a:gd name="T9" fmla="*/ 317 h 322"/>
                  <a:gd name="T10" fmla="*/ 253 w 312"/>
                  <a:gd name="T11" fmla="*/ 319 h 322"/>
                  <a:gd name="T12" fmla="*/ 255 w 312"/>
                  <a:gd name="T13" fmla="*/ 320 h 322"/>
                  <a:gd name="T14" fmla="*/ 259 w 312"/>
                  <a:gd name="T15" fmla="*/ 320 h 322"/>
                  <a:gd name="T16" fmla="*/ 262 w 312"/>
                  <a:gd name="T17" fmla="*/ 321 h 322"/>
                  <a:gd name="T18" fmla="*/ 267 w 312"/>
                  <a:gd name="T19" fmla="*/ 321 h 322"/>
                  <a:gd name="T20" fmla="*/ 271 w 312"/>
                  <a:gd name="T21" fmla="*/ 321 h 322"/>
                  <a:gd name="T22" fmla="*/ 272 w 312"/>
                  <a:gd name="T23" fmla="*/ 321 h 322"/>
                  <a:gd name="T24" fmla="*/ 266 w 312"/>
                  <a:gd name="T25" fmla="*/ 312 h 322"/>
                  <a:gd name="T26" fmla="*/ 278 w 312"/>
                  <a:gd name="T27" fmla="*/ 229 h 322"/>
                  <a:gd name="T28" fmla="*/ 284 w 312"/>
                  <a:gd name="T29" fmla="*/ 209 h 322"/>
                  <a:gd name="T30" fmla="*/ 287 w 312"/>
                  <a:gd name="T31" fmla="*/ 152 h 322"/>
                  <a:gd name="T32" fmla="*/ 296 w 312"/>
                  <a:gd name="T33" fmla="*/ 77 h 322"/>
                  <a:gd name="T34" fmla="*/ 307 w 312"/>
                  <a:gd name="T35" fmla="*/ 42 h 322"/>
                  <a:gd name="T36" fmla="*/ 311 w 312"/>
                  <a:gd name="T37" fmla="*/ 0 h 322"/>
                  <a:gd name="T38" fmla="*/ 311 w 312"/>
                  <a:gd name="T39" fmla="*/ 0 h 322"/>
                  <a:gd name="T40" fmla="*/ 251 w 312"/>
                  <a:gd name="T41" fmla="*/ 24 h 322"/>
                  <a:gd name="T42" fmla="*/ 229 w 312"/>
                  <a:gd name="T43" fmla="*/ 35 h 322"/>
                  <a:gd name="T44" fmla="*/ 212 w 312"/>
                  <a:gd name="T45" fmla="*/ 35 h 322"/>
                  <a:gd name="T46" fmla="*/ 192 w 312"/>
                  <a:gd name="T47" fmla="*/ 34 h 322"/>
                  <a:gd name="T48" fmla="*/ 161 w 312"/>
                  <a:gd name="T49" fmla="*/ 47 h 322"/>
                  <a:gd name="T50" fmla="*/ 72 w 312"/>
                  <a:gd name="T51" fmla="*/ 88 h 322"/>
                  <a:gd name="T52" fmla="*/ 52 w 312"/>
                  <a:gd name="T53" fmla="*/ 95 h 322"/>
                  <a:gd name="T54" fmla="*/ 52 w 312"/>
                  <a:gd name="T55" fmla="*/ 118 h 322"/>
                  <a:gd name="T56" fmla="*/ 52 w 312"/>
                  <a:gd name="T57" fmla="*/ 132 h 322"/>
                  <a:gd name="T58" fmla="*/ 28 w 312"/>
                  <a:gd name="T59" fmla="*/ 155 h 322"/>
                  <a:gd name="T60" fmla="*/ 25 w 312"/>
                  <a:gd name="T61" fmla="*/ 156 h 322"/>
                  <a:gd name="T62" fmla="*/ 1 w 312"/>
                  <a:gd name="T63" fmla="*/ 162 h 322"/>
                  <a:gd name="T64" fmla="*/ 10 w 312"/>
                  <a:gd name="T65" fmla="*/ 181 h 322"/>
                  <a:gd name="T66" fmla="*/ 56 w 312"/>
                  <a:gd name="T67" fmla="*/ 225 h 322"/>
                  <a:gd name="T68" fmla="*/ 103 w 312"/>
                  <a:gd name="T69" fmla="*/ 270 h 322"/>
                  <a:gd name="T70" fmla="*/ 131 w 312"/>
                  <a:gd name="T71" fmla="*/ 30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22">
                    <a:moveTo>
                      <a:pt x="131" y="300"/>
                    </a:moveTo>
                    <a:cubicBezTo>
                      <a:pt x="136" y="300"/>
                      <a:pt x="142" y="300"/>
                      <a:pt x="147" y="300"/>
                    </a:cubicBezTo>
                    <a:cubicBezTo>
                      <a:pt x="158" y="300"/>
                      <a:pt x="166" y="301"/>
                      <a:pt x="171" y="304"/>
                    </a:cubicBezTo>
                    <a:cubicBezTo>
                      <a:pt x="178" y="307"/>
                      <a:pt x="190" y="307"/>
                      <a:pt x="202" y="308"/>
                    </a:cubicBezTo>
                    <a:cubicBezTo>
                      <a:pt x="219" y="308"/>
                      <a:pt x="237" y="309"/>
                      <a:pt x="248" y="317"/>
                    </a:cubicBezTo>
                    <a:cubicBezTo>
                      <a:pt x="249" y="318"/>
                      <a:pt x="251" y="318"/>
                      <a:pt x="253" y="319"/>
                    </a:cubicBezTo>
                    <a:cubicBezTo>
                      <a:pt x="253" y="319"/>
                      <a:pt x="254" y="319"/>
                      <a:pt x="255" y="320"/>
                    </a:cubicBezTo>
                    <a:cubicBezTo>
                      <a:pt x="256" y="320"/>
                      <a:pt x="257" y="320"/>
                      <a:pt x="259" y="320"/>
                    </a:cubicBezTo>
                    <a:cubicBezTo>
                      <a:pt x="260" y="321"/>
                      <a:pt x="261" y="321"/>
                      <a:pt x="262" y="321"/>
                    </a:cubicBezTo>
                    <a:cubicBezTo>
                      <a:pt x="264" y="321"/>
                      <a:pt x="266" y="321"/>
                      <a:pt x="267" y="321"/>
                    </a:cubicBezTo>
                    <a:cubicBezTo>
                      <a:pt x="268" y="321"/>
                      <a:pt x="270" y="321"/>
                      <a:pt x="271" y="321"/>
                    </a:cubicBezTo>
                    <a:cubicBezTo>
                      <a:pt x="271" y="321"/>
                      <a:pt x="271" y="321"/>
                      <a:pt x="272" y="321"/>
                    </a:cubicBezTo>
                    <a:cubicBezTo>
                      <a:pt x="269" y="317"/>
                      <a:pt x="267" y="314"/>
                      <a:pt x="266" y="312"/>
                    </a:cubicBezTo>
                    <a:cubicBezTo>
                      <a:pt x="256" y="292"/>
                      <a:pt x="267" y="259"/>
                      <a:pt x="278" y="229"/>
                    </a:cubicBezTo>
                    <a:cubicBezTo>
                      <a:pt x="280" y="222"/>
                      <a:pt x="283" y="216"/>
                      <a:pt x="284" y="209"/>
                    </a:cubicBezTo>
                    <a:cubicBezTo>
                      <a:pt x="289" y="196"/>
                      <a:pt x="288" y="174"/>
                      <a:pt x="287" y="152"/>
                    </a:cubicBezTo>
                    <a:cubicBezTo>
                      <a:pt x="285" y="120"/>
                      <a:pt x="284" y="90"/>
                      <a:pt x="296" y="77"/>
                    </a:cubicBezTo>
                    <a:cubicBezTo>
                      <a:pt x="306" y="66"/>
                      <a:pt x="306" y="58"/>
                      <a:pt x="307" y="42"/>
                    </a:cubicBezTo>
                    <a:cubicBezTo>
                      <a:pt x="308" y="31"/>
                      <a:pt x="308" y="18"/>
                      <a:pt x="311" y="0"/>
                    </a:cubicBezTo>
                    <a:lnTo>
                      <a:pt x="311" y="0"/>
                    </a:lnTo>
                    <a:cubicBezTo>
                      <a:pt x="290" y="1"/>
                      <a:pt x="268" y="15"/>
                      <a:pt x="251" y="24"/>
                    </a:cubicBezTo>
                    <a:cubicBezTo>
                      <a:pt x="241" y="31"/>
                      <a:pt x="234" y="35"/>
                      <a:pt x="229" y="35"/>
                    </a:cubicBezTo>
                    <a:cubicBezTo>
                      <a:pt x="225" y="36"/>
                      <a:pt x="219" y="35"/>
                      <a:pt x="212" y="35"/>
                    </a:cubicBezTo>
                    <a:cubicBezTo>
                      <a:pt x="206" y="34"/>
                      <a:pt x="199" y="34"/>
                      <a:pt x="192" y="34"/>
                    </a:cubicBezTo>
                    <a:cubicBezTo>
                      <a:pt x="167" y="34"/>
                      <a:pt x="162" y="41"/>
                      <a:pt x="161" y="47"/>
                    </a:cubicBezTo>
                    <a:cubicBezTo>
                      <a:pt x="153" y="79"/>
                      <a:pt x="117" y="84"/>
                      <a:pt x="72" y="88"/>
                    </a:cubicBezTo>
                    <a:cubicBezTo>
                      <a:pt x="62" y="88"/>
                      <a:pt x="56" y="91"/>
                      <a:pt x="52" y="95"/>
                    </a:cubicBezTo>
                    <a:cubicBezTo>
                      <a:pt x="48" y="101"/>
                      <a:pt x="50" y="111"/>
                      <a:pt x="52" y="118"/>
                    </a:cubicBezTo>
                    <a:cubicBezTo>
                      <a:pt x="53" y="124"/>
                      <a:pt x="54" y="128"/>
                      <a:pt x="52" y="132"/>
                    </a:cubicBezTo>
                    <a:cubicBezTo>
                      <a:pt x="49" y="139"/>
                      <a:pt x="32" y="151"/>
                      <a:pt x="28" y="155"/>
                    </a:cubicBezTo>
                    <a:lnTo>
                      <a:pt x="25" y="156"/>
                    </a:lnTo>
                    <a:lnTo>
                      <a:pt x="1" y="162"/>
                    </a:lnTo>
                    <a:cubicBezTo>
                      <a:pt x="0" y="170"/>
                      <a:pt x="1" y="176"/>
                      <a:pt x="10" y="181"/>
                    </a:cubicBezTo>
                    <a:cubicBezTo>
                      <a:pt x="24" y="189"/>
                      <a:pt x="40" y="206"/>
                      <a:pt x="56" y="225"/>
                    </a:cubicBezTo>
                    <a:cubicBezTo>
                      <a:pt x="73" y="244"/>
                      <a:pt x="90" y="263"/>
                      <a:pt x="103" y="270"/>
                    </a:cubicBezTo>
                    <a:cubicBezTo>
                      <a:pt x="116" y="277"/>
                      <a:pt x="126" y="288"/>
                      <a:pt x="131" y="300"/>
                    </a:cubicBezTo>
                  </a:path>
                </a:pathLst>
              </a:custGeom>
              <a:grpFill/>
              <a:ln>
                <a:noFill/>
              </a:ln>
              <a:effectLst/>
            </p:spPr>
            <p:txBody>
              <a:bodyPr wrap="none" anchor="ctr"/>
              <a:lstStyle/>
              <a:p>
                <a:endParaRPr lang="en-US">
                  <a:latin typeface="Gudea" panose="02000000000000000000" pitchFamily="50" charset="0"/>
                </a:endParaRPr>
              </a:p>
            </p:txBody>
          </p:sp>
          <p:sp>
            <p:nvSpPr>
              <p:cNvPr id="160" name="Freeform 153">
                <a:extLst>
                  <a:ext uri="{FF2B5EF4-FFF2-40B4-BE49-F238E27FC236}">
                    <a16:creationId xmlns:a16="http://schemas.microsoft.com/office/drawing/2014/main" id="{66309C23-EBCE-442B-B675-442C4792BA3C}"/>
                  </a:ext>
                </a:extLst>
              </p:cNvPr>
              <p:cNvSpPr>
                <a:spLocks noChangeArrowheads="1"/>
              </p:cNvSpPr>
              <p:nvPr/>
            </p:nvSpPr>
            <p:spPr bwMode="auto">
              <a:xfrm>
                <a:off x="3313160" y="4103560"/>
                <a:ext cx="1289013" cy="1315296"/>
              </a:xfrm>
              <a:custGeom>
                <a:avLst/>
                <a:gdLst>
                  <a:gd name="T0" fmla="*/ 2578 w 3024"/>
                  <a:gd name="T1" fmla="*/ 618 h 3088"/>
                  <a:gd name="T2" fmla="*/ 2251 w 3024"/>
                  <a:gd name="T3" fmla="*/ 638 h 3088"/>
                  <a:gd name="T4" fmla="*/ 1970 w 3024"/>
                  <a:gd name="T5" fmla="*/ 511 h 3088"/>
                  <a:gd name="T6" fmla="*/ 1954 w 3024"/>
                  <a:gd name="T7" fmla="*/ 430 h 3088"/>
                  <a:gd name="T8" fmla="*/ 1778 w 3024"/>
                  <a:gd name="T9" fmla="*/ 389 h 3088"/>
                  <a:gd name="T10" fmla="*/ 1739 w 3024"/>
                  <a:gd name="T11" fmla="*/ 80 h 3088"/>
                  <a:gd name="T12" fmla="*/ 1694 w 3024"/>
                  <a:gd name="T13" fmla="*/ 130 h 3088"/>
                  <a:gd name="T14" fmla="*/ 1659 w 3024"/>
                  <a:gd name="T15" fmla="*/ 182 h 3088"/>
                  <a:gd name="T16" fmla="*/ 1539 w 3024"/>
                  <a:gd name="T17" fmla="*/ 239 h 3088"/>
                  <a:gd name="T18" fmla="*/ 1504 w 3024"/>
                  <a:gd name="T19" fmla="*/ 227 h 3088"/>
                  <a:gd name="T20" fmla="*/ 1492 w 3024"/>
                  <a:gd name="T21" fmla="*/ 215 h 3088"/>
                  <a:gd name="T22" fmla="*/ 1378 w 3024"/>
                  <a:gd name="T23" fmla="*/ 256 h 3088"/>
                  <a:gd name="T24" fmla="*/ 1349 w 3024"/>
                  <a:gd name="T25" fmla="*/ 258 h 3088"/>
                  <a:gd name="T26" fmla="*/ 1259 w 3024"/>
                  <a:gd name="T27" fmla="*/ 265 h 3088"/>
                  <a:gd name="T28" fmla="*/ 1076 w 3024"/>
                  <a:gd name="T29" fmla="*/ 159 h 3088"/>
                  <a:gd name="T30" fmla="*/ 1045 w 3024"/>
                  <a:gd name="T31" fmla="*/ 1 h 3088"/>
                  <a:gd name="T32" fmla="*/ 1033 w 3024"/>
                  <a:gd name="T33" fmla="*/ 15 h 3088"/>
                  <a:gd name="T34" fmla="*/ 868 w 3024"/>
                  <a:gd name="T35" fmla="*/ 104 h 3088"/>
                  <a:gd name="T36" fmla="*/ 718 w 3024"/>
                  <a:gd name="T37" fmla="*/ 83 h 3088"/>
                  <a:gd name="T38" fmla="*/ 774 w 3024"/>
                  <a:gd name="T39" fmla="*/ 204 h 3088"/>
                  <a:gd name="T40" fmla="*/ 730 w 3024"/>
                  <a:gd name="T41" fmla="*/ 297 h 3088"/>
                  <a:gd name="T42" fmla="*/ 645 w 3024"/>
                  <a:gd name="T43" fmla="*/ 334 h 3088"/>
                  <a:gd name="T44" fmla="*/ 566 w 3024"/>
                  <a:gd name="T45" fmla="*/ 329 h 3088"/>
                  <a:gd name="T46" fmla="*/ 511 w 3024"/>
                  <a:gd name="T47" fmla="*/ 258 h 3088"/>
                  <a:gd name="T48" fmla="*/ 369 w 3024"/>
                  <a:gd name="T49" fmla="*/ 267 h 3088"/>
                  <a:gd name="T50" fmla="*/ 302 w 3024"/>
                  <a:gd name="T51" fmla="*/ 385 h 3088"/>
                  <a:gd name="T52" fmla="*/ 296 w 3024"/>
                  <a:gd name="T53" fmla="*/ 723 h 3088"/>
                  <a:gd name="T54" fmla="*/ 81 w 3024"/>
                  <a:gd name="T55" fmla="*/ 801 h 3088"/>
                  <a:gd name="T56" fmla="*/ 26 w 3024"/>
                  <a:gd name="T57" fmla="*/ 1019 h 3088"/>
                  <a:gd name="T58" fmla="*/ 136 w 3024"/>
                  <a:gd name="T59" fmla="*/ 1160 h 3088"/>
                  <a:gd name="T60" fmla="*/ 257 w 3024"/>
                  <a:gd name="T61" fmla="*/ 1148 h 3088"/>
                  <a:gd name="T62" fmla="*/ 267 w 3024"/>
                  <a:gd name="T63" fmla="*/ 1241 h 3088"/>
                  <a:gd name="T64" fmla="*/ 347 w 3024"/>
                  <a:gd name="T65" fmla="*/ 1238 h 3088"/>
                  <a:gd name="T66" fmla="*/ 589 w 3024"/>
                  <a:gd name="T67" fmla="*/ 1153 h 3088"/>
                  <a:gd name="T68" fmla="*/ 691 w 3024"/>
                  <a:gd name="T69" fmla="*/ 1309 h 3088"/>
                  <a:gd name="T70" fmla="*/ 853 w 3024"/>
                  <a:gd name="T71" fmla="*/ 1390 h 3088"/>
                  <a:gd name="T72" fmla="*/ 937 w 3024"/>
                  <a:gd name="T73" fmla="*/ 1440 h 3088"/>
                  <a:gd name="T74" fmla="*/ 1044 w 3024"/>
                  <a:gd name="T75" fmla="*/ 1505 h 3088"/>
                  <a:gd name="T76" fmla="*/ 1160 w 3024"/>
                  <a:gd name="T77" fmla="*/ 1658 h 3088"/>
                  <a:gd name="T78" fmla="*/ 1248 w 3024"/>
                  <a:gd name="T79" fmla="*/ 1889 h 3088"/>
                  <a:gd name="T80" fmla="*/ 1227 w 3024"/>
                  <a:gd name="T81" fmla="*/ 1930 h 3088"/>
                  <a:gd name="T82" fmla="*/ 1238 w 3024"/>
                  <a:gd name="T83" fmla="*/ 1952 h 3088"/>
                  <a:gd name="T84" fmla="*/ 1322 w 3024"/>
                  <a:gd name="T85" fmla="*/ 2128 h 3088"/>
                  <a:gd name="T86" fmla="*/ 1478 w 3024"/>
                  <a:gd name="T87" fmla="*/ 2257 h 3088"/>
                  <a:gd name="T88" fmla="*/ 1493 w 3024"/>
                  <a:gd name="T89" fmla="*/ 2397 h 3088"/>
                  <a:gd name="T90" fmla="*/ 1503 w 3024"/>
                  <a:gd name="T91" fmla="*/ 2559 h 3088"/>
                  <a:gd name="T92" fmla="*/ 1279 w 3024"/>
                  <a:gd name="T93" fmla="*/ 2787 h 3088"/>
                  <a:gd name="T94" fmla="*/ 1429 w 3024"/>
                  <a:gd name="T95" fmla="*/ 2854 h 3088"/>
                  <a:gd name="T96" fmla="*/ 1565 w 3024"/>
                  <a:gd name="T97" fmla="*/ 3017 h 3088"/>
                  <a:gd name="T98" fmla="*/ 1564 w 3024"/>
                  <a:gd name="T99" fmla="*/ 3058 h 3088"/>
                  <a:gd name="T100" fmla="*/ 1601 w 3024"/>
                  <a:gd name="T101" fmla="*/ 3059 h 3088"/>
                  <a:gd name="T102" fmla="*/ 1765 w 3024"/>
                  <a:gd name="T103" fmla="*/ 2782 h 3088"/>
                  <a:gd name="T104" fmla="*/ 1924 w 3024"/>
                  <a:gd name="T105" fmla="*/ 2653 h 3088"/>
                  <a:gd name="T106" fmla="*/ 2168 w 3024"/>
                  <a:gd name="T107" fmla="*/ 2257 h 3088"/>
                  <a:gd name="T108" fmla="*/ 2397 w 3024"/>
                  <a:gd name="T109" fmla="*/ 2189 h 3088"/>
                  <a:gd name="T110" fmla="*/ 2596 w 3024"/>
                  <a:gd name="T111" fmla="*/ 1945 h 3088"/>
                  <a:gd name="T112" fmla="*/ 2678 w 3024"/>
                  <a:gd name="T113" fmla="*/ 1744 h 3088"/>
                  <a:gd name="T114" fmla="*/ 2691 w 3024"/>
                  <a:gd name="T115" fmla="*/ 1375 h 3088"/>
                  <a:gd name="T116" fmla="*/ 2894 w 3024"/>
                  <a:gd name="T117" fmla="*/ 1200 h 3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4" h="3088">
                    <a:moveTo>
                      <a:pt x="2982" y="834"/>
                    </a:moveTo>
                    <a:cubicBezTo>
                      <a:pt x="2973" y="796"/>
                      <a:pt x="2962" y="793"/>
                      <a:pt x="2950" y="793"/>
                    </a:cubicBezTo>
                    <a:cubicBezTo>
                      <a:pt x="2945" y="793"/>
                      <a:pt x="2941" y="793"/>
                      <a:pt x="2936" y="794"/>
                    </a:cubicBezTo>
                    <a:cubicBezTo>
                      <a:pt x="2931" y="794"/>
                      <a:pt x="2927" y="795"/>
                      <a:pt x="2922" y="795"/>
                    </a:cubicBezTo>
                    <a:cubicBezTo>
                      <a:pt x="2919" y="795"/>
                      <a:pt x="2917" y="795"/>
                      <a:pt x="2914" y="795"/>
                    </a:cubicBezTo>
                    <a:cubicBezTo>
                      <a:pt x="2856" y="795"/>
                      <a:pt x="2796" y="761"/>
                      <a:pt x="2734" y="695"/>
                    </a:cubicBezTo>
                    <a:cubicBezTo>
                      <a:pt x="2687" y="644"/>
                      <a:pt x="2635" y="618"/>
                      <a:pt x="2578" y="618"/>
                    </a:cubicBezTo>
                    <a:cubicBezTo>
                      <a:pt x="2559" y="618"/>
                      <a:pt x="2539" y="621"/>
                      <a:pt x="2517" y="627"/>
                    </a:cubicBezTo>
                    <a:cubicBezTo>
                      <a:pt x="2508" y="629"/>
                      <a:pt x="2499" y="631"/>
                      <a:pt x="2490" y="631"/>
                    </a:cubicBezTo>
                    <a:cubicBezTo>
                      <a:pt x="2458" y="631"/>
                      <a:pt x="2428" y="618"/>
                      <a:pt x="2401" y="606"/>
                    </a:cubicBezTo>
                    <a:cubicBezTo>
                      <a:pt x="2387" y="600"/>
                      <a:pt x="2374" y="594"/>
                      <a:pt x="2363" y="592"/>
                    </a:cubicBezTo>
                    <a:cubicBezTo>
                      <a:pt x="2343" y="587"/>
                      <a:pt x="2319" y="604"/>
                      <a:pt x="2300" y="619"/>
                    </a:cubicBezTo>
                    <a:cubicBezTo>
                      <a:pt x="2288" y="628"/>
                      <a:pt x="2277" y="637"/>
                      <a:pt x="2267" y="641"/>
                    </a:cubicBezTo>
                    <a:cubicBezTo>
                      <a:pt x="2257" y="644"/>
                      <a:pt x="2252" y="640"/>
                      <a:pt x="2251" y="638"/>
                    </a:cubicBezTo>
                    <a:cubicBezTo>
                      <a:pt x="2247" y="632"/>
                      <a:pt x="2252" y="622"/>
                      <a:pt x="2259" y="606"/>
                    </a:cubicBezTo>
                    <a:cubicBezTo>
                      <a:pt x="2265" y="592"/>
                      <a:pt x="2273" y="575"/>
                      <a:pt x="2274" y="562"/>
                    </a:cubicBezTo>
                    <a:cubicBezTo>
                      <a:pt x="2275" y="552"/>
                      <a:pt x="2259" y="522"/>
                      <a:pt x="2098" y="459"/>
                    </a:cubicBezTo>
                    <a:cubicBezTo>
                      <a:pt x="2072" y="449"/>
                      <a:pt x="2051" y="444"/>
                      <a:pt x="2035" y="444"/>
                    </a:cubicBezTo>
                    <a:cubicBezTo>
                      <a:pt x="2007" y="444"/>
                      <a:pt x="1995" y="458"/>
                      <a:pt x="1995" y="488"/>
                    </a:cubicBezTo>
                    <a:cubicBezTo>
                      <a:pt x="1995" y="495"/>
                      <a:pt x="1995" y="513"/>
                      <a:pt x="1981" y="513"/>
                    </a:cubicBezTo>
                    <a:cubicBezTo>
                      <a:pt x="1977" y="513"/>
                      <a:pt x="1974" y="512"/>
                      <a:pt x="1970" y="511"/>
                    </a:cubicBezTo>
                    <a:cubicBezTo>
                      <a:pt x="1967" y="510"/>
                      <a:pt x="1963" y="509"/>
                      <a:pt x="1959" y="509"/>
                    </a:cubicBezTo>
                    <a:cubicBezTo>
                      <a:pt x="1955" y="509"/>
                      <a:pt x="1948" y="511"/>
                      <a:pt x="1940" y="527"/>
                    </a:cubicBezTo>
                    <a:cubicBezTo>
                      <a:pt x="1927" y="556"/>
                      <a:pt x="1910" y="559"/>
                      <a:pt x="1903" y="559"/>
                    </a:cubicBezTo>
                    <a:cubicBezTo>
                      <a:pt x="1892" y="559"/>
                      <a:pt x="1883" y="553"/>
                      <a:pt x="1881" y="544"/>
                    </a:cubicBezTo>
                    <a:cubicBezTo>
                      <a:pt x="1879" y="536"/>
                      <a:pt x="1883" y="527"/>
                      <a:pt x="1893" y="522"/>
                    </a:cubicBezTo>
                    <a:cubicBezTo>
                      <a:pt x="1918" y="506"/>
                      <a:pt x="1946" y="470"/>
                      <a:pt x="1956" y="437"/>
                    </a:cubicBezTo>
                    <a:cubicBezTo>
                      <a:pt x="1957" y="435"/>
                      <a:pt x="1957" y="433"/>
                      <a:pt x="1954" y="430"/>
                    </a:cubicBezTo>
                    <a:cubicBezTo>
                      <a:pt x="1943" y="414"/>
                      <a:pt x="1890" y="399"/>
                      <a:pt x="1845" y="399"/>
                    </a:cubicBezTo>
                    <a:cubicBezTo>
                      <a:pt x="1830" y="399"/>
                      <a:pt x="1818" y="400"/>
                      <a:pt x="1810" y="404"/>
                    </a:cubicBezTo>
                    <a:cubicBezTo>
                      <a:pt x="1792" y="411"/>
                      <a:pt x="1788" y="428"/>
                      <a:pt x="1786" y="443"/>
                    </a:cubicBezTo>
                    <a:cubicBezTo>
                      <a:pt x="1784" y="454"/>
                      <a:pt x="1781" y="467"/>
                      <a:pt x="1769" y="467"/>
                    </a:cubicBezTo>
                    <a:cubicBezTo>
                      <a:pt x="1765" y="467"/>
                      <a:pt x="1761" y="465"/>
                      <a:pt x="1756" y="462"/>
                    </a:cubicBezTo>
                    <a:cubicBezTo>
                      <a:pt x="1741" y="454"/>
                      <a:pt x="1734" y="439"/>
                      <a:pt x="1738" y="423"/>
                    </a:cubicBezTo>
                    <a:cubicBezTo>
                      <a:pt x="1743" y="404"/>
                      <a:pt x="1760" y="389"/>
                      <a:pt x="1778" y="389"/>
                    </a:cubicBezTo>
                    <a:lnTo>
                      <a:pt x="1779" y="389"/>
                    </a:lnTo>
                    <a:lnTo>
                      <a:pt x="1779" y="389"/>
                    </a:lnTo>
                    <a:cubicBezTo>
                      <a:pt x="1798" y="389"/>
                      <a:pt x="1823" y="355"/>
                      <a:pt x="1850" y="297"/>
                    </a:cubicBezTo>
                    <a:cubicBezTo>
                      <a:pt x="1860" y="276"/>
                      <a:pt x="1848" y="267"/>
                      <a:pt x="1823" y="251"/>
                    </a:cubicBezTo>
                    <a:cubicBezTo>
                      <a:pt x="1812" y="243"/>
                      <a:pt x="1799" y="235"/>
                      <a:pt x="1788" y="223"/>
                    </a:cubicBezTo>
                    <a:cubicBezTo>
                      <a:pt x="1773" y="205"/>
                      <a:pt x="1766" y="174"/>
                      <a:pt x="1760" y="144"/>
                    </a:cubicBezTo>
                    <a:cubicBezTo>
                      <a:pt x="1755" y="117"/>
                      <a:pt x="1750" y="90"/>
                      <a:pt x="1739" y="80"/>
                    </a:cubicBezTo>
                    <a:cubicBezTo>
                      <a:pt x="1737" y="81"/>
                      <a:pt x="1735" y="83"/>
                      <a:pt x="1734" y="85"/>
                    </a:cubicBezTo>
                    <a:cubicBezTo>
                      <a:pt x="1731" y="87"/>
                      <a:pt x="1729" y="89"/>
                      <a:pt x="1727" y="92"/>
                    </a:cubicBezTo>
                    <a:cubicBezTo>
                      <a:pt x="1725" y="94"/>
                      <a:pt x="1722" y="97"/>
                      <a:pt x="1720" y="99"/>
                    </a:cubicBezTo>
                    <a:cubicBezTo>
                      <a:pt x="1718" y="101"/>
                      <a:pt x="1716" y="104"/>
                      <a:pt x="1714" y="106"/>
                    </a:cubicBezTo>
                    <a:cubicBezTo>
                      <a:pt x="1711" y="109"/>
                      <a:pt x="1709" y="112"/>
                      <a:pt x="1707" y="114"/>
                    </a:cubicBezTo>
                    <a:cubicBezTo>
                      <a:pt x="1704" y="117"/>
                      <a:pt x="1702" y="119"/>
                      <a:pt x="1700" y="121"/>
                    </a:cubicBezTo>
                    <a:cubicBezTo>
                      <a:pt x="1698" y="124"/>
                      <a:pt x="1696" y="127"/>
                      <a:pt x="1694" y="130"/>
                    </a:cubicBezTo>
                    <a:cubicBezTo>
                      <a:pt x="1692" y="132"/>
                      <a:pt x="1690" y="135"/>
                      <a:pt x="1688" y="137"/>
                    </a:cubicBezTo>
                    <a:cubicBezTo>
                      <a:pt x="1686" y="140"/>
                      <a:pt x="1684" y="143"/>
                      <a:pt x="1681" y="146"/>
                    </a:cubicBezTo>
                    <a:cubicBezTo>
                      <a:pt x="1680" y="148"/>
                      <a:pt x="1678" y="150"/>
                      <a:pt x="1677" y="152"/>
                    </a:cubicBezTo>
                    <a:cubicBezTo>
                      <a:pt x="1674" y="156"/>
                      <a:pt x="1672" y="159"/>
                      <a:pt x="1671" y="162"/>
                    </a:cubicBezTo>
                    <a:cubicBezTo>
                      <a:pt x="1669" y="164"/>
                      <a:pt x="1668" y="166"/>
                      <a:pt x="1667" y="168"/>
                    </a:cubicBezTo>
                    <a:cubicBezTo>
                      <a:pt x="1665" y="171"/>
                      <a:pt x="1663" y="174"/>
                      <a:pt x="1661" y="178"/>
                    </a:cubicBezTo>
                    <a:cubicBezTo>
                      <a:pt x="1660" y="179"/>
                      <a:pt x="1660" y="181"/>
                      <a:pt x="1659" y="182"/>
                    </a:cubicBezTo>
                    <a:cubicBezTo>
                      <a:pt x="1657" y="187"/>
                      <a:pt x="1655" y="191"/>
                      <a:pt x="1653" y="196"/>
                    </a:cubicBezTo>
                    <a:cubicBezTo>
                      <a:pt x="1642" y="228"/>
                      <a:pt x="1629" y="230"/>
                      <a:pt x="1606" y="230"/>
                    </a:cubicBezTo>
                    <a:cubicBezTo>
                      <a:pt x="1597" y="230"/>
                      <a:pt x="1585" y="229"/>
                      <a:pt x="1569" y="234"/>
                    </a:cubicBezTo>
                    <a:cubicBezTo>
                      <a:pt x="1564" y="235"/>
                      <a:pt x="1559" y="237"/>
                      <a:pt x="1554" y="237"/>
                    </a:cubicBezTo>
                    <a:cubicBezTo>
                      <a:pt x="1553" y="238"/>
                      <a:pt x="1552" y="238"/>
                      <a:pt x="1551" y="238"/>
                    </a:cubicBezTo>
                    <a:cubicBezTo>
                      <a:pt x="1548" y="238"/>
                      <a:pt x="1544" y="239"/>
                      <a:pt x="1541" y="239"/>
                    </a:cubicBezTo>
                    <a:cubicBezTo>
                      <a:pt x="1540" y="239"/>
                      <a:pt x="1540" y="239"/>
                      <a:pt x="1539" y="239"/>
                    </a:cubicBezTo>
                    <a:lnTo>
                      <a:pt x="1538" y="239"/>
                    </a:lnTo>
                    <a:cubicBezTo>
                      <a:pt x="1534" y="239"/>
                      <a:pt x="1531" y="238"/>
                      <a:pt x="1528" y="238"/>
                    </a:cubicBezTo>
                    <a:cubicBezTo>
                      <a:pt x="1527" y="238"/>
                      <a:pt x="1526" y="237"/>
                      <a:pt x="1525" y="237"/>
                    </a:cubicBezTo>
                    <a:cubicBezTo>
                      <a:pt x="1522" y="236"/>
                      <a:pt x="1519" y="235"/>
                      <a:pt x="1516" y="234"/>
                    </a:cubicBezTo>
                    <a:cubicBezTo>
                      <a:pt x="1515" y="234"/>
                      <a:pt x="1515" y="234"/>
                      <a:pt x="1514" y="233"/>
                    </a:cubicBezTo>
                    <a:cubicBezTo>
                      <a:pt x="1511" y="232"/>
                      <a:pt x="1508" y="230"/>
                      <a:pt x="1505" y="228"/>
                    </a:cubicBezTo>
                    <a:cubicBezTo>
                      <a:pt x="1504" y="228"/>
                      <a:pt x="1504" y="228"/>
                      <a:pt x="1504" y="227"/>
                    </a:cubicBezTo>
                    <a:cubicBezTo>
                      <a:pt x="1503" y="226"/>
                      <a:pt x="1501" y="225"/>
                      <a:pt x="1500" y="224"/>
                    </a:cubicBezTo>
                    <a:cubicBezTo>
                      <a:pt x="1498" y="222"/>
                      <a:pt x="1496" y="221"/>
                      <a:pt x="1495" y="219"/>
                    </a:cubicBezTo>
                    <a:lnTo>
                      <a:pt x="1495" y="219"/>
                    </a:lnTo>
                    <a:lnTo>
                      <a:pt x="1493" y="217"/>
                    </a:lnTo>
                    <a:lnTo>
                      <a:pt x="1492" y="215"/>
                    </a:lnTo>
                    <a:lnTo>
                      <a:pt x="1492" y="215"/>
                    </a:lnTo>
                    <a:lnTo>
                      <a:pt x="1492" y="215"/>
                    </a:lnTo>
                    <a:cubicBezTo>
                      <a:pt x="1490" y="213"/>
                      <a:pt x="1488" y="211"/>
                      <a:pt x="1487" y="209"/>
                    </a:cubicBezTo>
                    <a:lnTo>
                      <a:pt x="1487" y="208"/>
                    </a:lnTo>
                    <a:cubicBezTo>
                      <a:pt x="1485" y="206"/>
                      <a:pt x="1482" y="203"/>
                      <a:pt x="1471" y="203"/>
                    </a:cubicBezTo>
                    <a:cubicBezTo>
                      <a:pt x="1463" y="203"/>
                      <a:pt x="1454" y="204"/>
                      <a:pt x="1444" y="206"/>
                    </a:cubicBezTo>
                    <a:cubicBezTo>
                      <a:pt x="1431" y="208"/>
                      <a:pt x="1418" y="210"/>
                      <a:pt x="1406" y="209"/>
                    </a:cubicBezTo>
                    <a:cubicBezTo>
                      <a:pt x="1397" y="208"/>
                      <a:pt x="1395" y="211"/>
                      <a:pt x="1393" y="226"/>
                    </a:cubicBezTo>
                    <a:cubicBezTo>
                      <a:pt x="1391" y="237"/>
                      <a:pt x="1389" y="250"/>
                      <a:pt x="1378" y="256"/>
                    </a:cubicBezTo>
                    <a:cubicBezTo>
                      <a:pt x="1375" y="258"/>
                      <a:pt x="1372" y="258"/>
                      <a:pt x="1369" y="259"/>
                    </a:cubicBezTo>
                    <a:lnTo>
                      <a:pt x="1369" y="259"/>
                    </a:lnTo>
                    <a:cubicBezTo>
                      <a:pt x="1367" y="259"/>
                      <a:pt x="1366" y="259"/>
                      <a:pt x="1364" y="259"/>
                    </a:cubicBezTo>
                    <a:cubicBezTo>
                      <a:pt x="1362" y="259"/>
                      <a:pt x="1361" y="259"/>
                      <a:pt x="1359" y="259"/>
                    </a:cubicBezTo>
                    <a:cubicBezTo>
                      <a:pt x="1358" y="259"/>
                      <a:pt x="1357" y="259"/>
                      <a:pt x="1356" y="258"/>
                    </a:cubicBezTo>
                    <a:cubicBezTo>
                      <a:pt x="1354" y="258"/>
                      <a:pt x="1351" y="258"/>
                      <a:pt x="1349" y="257"/>
                    </a:cubicBezTo>
                    <a:lnTo>
                      <a:pt x="1349" y="258"/>
                    </a:lnTo>
                    <a:lnTo>
                      <a:pt x="1334" y="254"/>
                    </a:lnTo>
                    <a:lnTo>
                      <a:pt x="1333" y="254"/>
                    </a:lnTo>
                    <a:lnTo>
                      <a:pt x="1333" y="254"/>
                    </a:lnTo>
                    <a:cubicBezTo>
                      <a:pt x="1322" y="251"/>
                      <a:pt x="1310" y="248"/>
                      <a:pt x="1302" y="248"/>
                    </a:cubicBezTo>
                    <a:cubicBezTo>
                      <a:pt x="1298" y="248"/>
                      <a:pt x="1295" y="248"/>
                      <a:pt x="1293" y="249"/>
                    </a:cubicBezTo>
                    <a:cubicBezTo>
                      <a:pt x="1291" y="250"/>
                      <a:pt x="1289" y="251"/>
                      <a:pt x="1288" y="253"/>
                    </a:cubicBezTo>
                    <a:cubicBezTo>
                      <a:pt x="1276" y="265"/>
                      <a:pt x="1267" y="265"/>
                      <a:pt x="1259" y="265"/>
                    </a:cubicBezTo>
                    <a:lnTo>
                      <a:pt x="1257" y="265"/>
                    </a:lnTo>
                    <a:cubicBezTo>
                      <a:pt x="1254" y="265"/>
                      <a:pt x="1252" y="265"/>
                      <a:pt x="1250" y="270"/>
                    </a:cubicBezTo>
                    <a:cubicBezTo>
                      <a:pt x="1243" y="283"/>
                      <a:pt x="1228" y="284"/>
                      <a:pt x="1216" y="285"/>
                    </a:cubicBezTo>
                    <a:cubicBezTo>
                      <a:pt x="1208" y="286"/>
                      <a:pt x="1201" y="286"/>
                      <a:pt x="1199" y="289"/>
                    </a:cubicBezTo>
                    <a:cubicBezTo>
                      <a:pt x="1193" y="296"/>
                      <a:pt x="1183" y="300"/>
                      <a:pt x="1173" y="300"/>
                    </a:cubicBezTo>
                    <a:cubicBezTo>
                      <a:pt x="1158" y="300"/>
                      <a:pt x="1135" y="293"/>
                      <a:pt x="1107" y="262"/>
                    </a:cubicBezTo>
                    <a:cubicBezTo>
                      <a:pt x="1079" y="231"/>
                      <a:pt x="1073" y="189"/>
                      <a:pt x="1076" y="159"/>
                    </a:cubicBezTo>
                    <a:cubicBezTo>
                      <a:pt x="1077" y="139"/>
                      <a:pt x="1083" y="124"/>
                      <a:pt x="1092" y="118"/>
                    </a:cubicBezTo>
                    <a:cubicBezTo>
                      <a:pt x="1099" y="112"/>
                      <a:pt x="1103" y="100"/>
                      <a:pt x="1102" y="89"/>
                    </a:cubicBezTo>
                    <a:cubicBezTo>
                      <a:pt x="1101" y="77"/>
                      <a:pt x="1095" y="68"/>
                      <a:pt x="1086" y="64"/>
                    </a:cubicBezTo>
                    <a:cubicBezTo>
                      <a:pt x="1071" y="57"/>
                      <a:pt x="1070" y="41"/>
                      <a:pt x="1069" y="27"/>
                    </a:cubicBezTo>
                    <a:cubicBezTo>
                      <a:pt x="1068" y="10"/>
                      <a:pt x="1067" y="2"/>
                      <a:pt x="1056" y="0"/>
                    </a:cubicBezTo>
                    <a:cubicBezTo>
                      <a:pt x="1052" y="0"/>
                      <a:pt x="1050" y="0"/>
                      <a:pt x="1048" y="1"/>
                    </a:cubicBezTo>
                    <a:cubicBezTo>
                      <a:pt x="1047" y="1"/>
                      <a:pt x="1046" y="1"/>
                      <a:pt x="1045" y="1"/>
                    </a:cubicBezTo>
                    <a:cubicBezTo>
                      <a:pt x="1044" y="2"/>
                      <a:pt x="1043" y="3"/>
                      <a:pt x="1042" y="4"/>
                    </a:cubicBezTo>
                    <a:cubicBezTo>
                      <a:pt x="1041" y="4"/>
                      <a:pt x="1040" y="5"/>
                      <a:pt x="1039" y="6"/>
                    </a:cubicBezTo>
                    <a:cubicBezTo>
                      <a:pt x="1038" y="7"/>
                      <a:pt x="1038" y="8"/>
                      <a:pt x="1037" y="9"/>
                    </a:cubicBezTo>
                    <a:cubicBezTo>
                      <a:pt x="1036" y="10"/>
                      <a:pt x="1035" y="12"/>
                      <a:pt x="1034" y="13"/>
                    </a:cubicBezTo>
                    <a:lnTo>
                      <a:pt x="1034" y="13"/>
                    </a:lnTo>
                    <a:lnTo>
                      <a:pt x="1034" y="13"/>
                    </a:lnTo>
                    <a:cubicBezTo>
                      <a:pt x="1034" y="14"/>
                      <a:pt x="1033" y="15"/>
                      <a:pt x="1033" y="15"/>
                    </a:cubicBezTo>
                    <a:cubicBezTo>
                      <a:pt x="1032" y="17"/>
                      <a:pt x="1032" y="18"/>
                      <a:pt x="1031" y="20"/>
                    </a:cubicBezTo>
                    <a:cubicBezTo>
                      <a:pt x="1027" y="27"/>
                      <a:pt x="1024" y="35"/>
                      <a:pt x="1017" y="40"/>
                    </a:cubicBezTo>
                    <a:cubicBezTo>
                      <a:pt x="1015" y="41"/>
                      <a:pt x="1013" y="43"/>
                      <a:pt x="1010" y="44"/>
                    </a:cubicBezTo>
                    <a:cubicBezTo>
                      <a:pt x="1005" y="45"/>
                      <a:pt x="999" y="48"/>
                      <a:pt x="991" y="52"/>
                    </a:cubicBezTo>
                    <a:cubicBezTo>
                      <a:pt x="989" y="54"/>
                      <a:pt x="986" y="55"/>
                      <a:pt x="983" y="56"/>
                    </a:cubicBezTo>
                    <a:cubicBezTo>
                      <a:pt x="959" y="69"/>
                      <a:pt x="930" y="84"/>
                      <a:pt x="913" y="80"/>
                    </a:cubicBezTo>
                    <a:cubicBezTo>
                      <a:pt x="894" y="77"/>
                      <a:pt x="868" y="83"/>
                      <a:pt x="868" y="104"/>
                    </a:cubicBezTo>
                    <a:cubicBezTo>
                      <a:pt x="868" y="121"/>
                      <a:pt x="858" y="126"/>
                      <a:pt x="850" y="126"/>
                    </a:cubicBezTo>
                    <a:cubicBezTo>
                      <a:pt x="840" y="126"/>
                      <a:pt x="829" y="117"/>
                      <a:pt x="826" y="103"/>
                    </a:cubicBezTo>
                    <a:cubicBezTo>
                      <a:pt x="824" y="96"/>
                      <a:pt x="810" y="95"/>
                      <a:pt x="796" y="93"/>
                    </a:cubicBezTo>
                    <a:cubicBezTo>
                      <a:pt x="783" y="92"/>
                      <a:pt x="769" y="91"/>
                      <a:pt x="761" y="83"/>
                    </a:cubicBezTo>
                    <a:cubicBezTo>
                      <a:pt x="758" y="81"/>
                      <a:pt x="750" y="78"/>
                      <a:pt x="736" y="78"/>
                    </a:cubicBezTo>
                    <a:cubicBezTo>
                      <a:pt x="726" y="78"/>
                      <a:pt x="718" y="80"/>
                      <a:pt x="715" y="81"/>
                    </a:cubicBezTo>
                    <a:cubicBezTo>
                      <a:pt x="716" y="82"/>
                      <a:pt x="717" y="82"/>
                      <a:pt x="718" y="83"/>
                    </a:cubicBezTo>
                    <a:cubicBezTo>
                      <a:pt x="748" y="101"/>
                      <a:pt x="751" y="120"/>
                      <a:pt x="751" y="146"/>
                    </a:cubicBezTo>
                    <a:cubicBezTo>
                      <a:pt x="751" y="155"/>
                      <a:pt x="754" y="158"/>
                      <a:pt x="759" y="163"/>
                    </a:cubicBezTo>
                    <a:cubicBezTo>
                      <a:pt x="764" y="169"/>
                      <a:pt x="771" y="176"/>
                      <a:pt x="771" y="194"/>
                    </a:cubicBezTo>
                    <a:cubicBezTo>
                      <a:pt x="771" y="196"/>
                      <a:pt x="772" y="197"/>
                      <a:pt x="772" y="199"/>
                    </a:cubicBezTo>
                    <a:lnTo>
                      <a:pt x="772" y="200"/>
                    </a:lnTo>
                    <a:cubicBezTo>
                      <a:pt x="772" y="202"/>
                      <a:pt x="773" y="203"/>
                      <a:pt x="773" y="203"/>
                    </a:cubicBezTo>
                    <a:cubicBezTo>
                      <a:pt x="773" y="203"/>
                      <a:pt x="774" y="203"/>
                      <a:pt x="774" y="204"/>
                    </a:cubicBezTo>
                    <a:lnTo>
                      <a:pt x="775" y="204"/>
                    </a:lnTo>
                    <a:cubicBezTo>
                      <a:pt x="778" y="204"/>
                      <a:pt x="783" y="202"/>
                      <a:pt x="787" y="201"/>
                    </a:cubicBezTo>
                    <a:cubicBezTo>
                      <a:pt x="793" y="199"/>
                      <a:pt x="799" y="197"/>
                      <a:pt x="804" y="197"/>
                    </a:cubicBezTo>
                    <a:cubicBezTo>
                      <a:pt x="813" y="197"/>
                      <a:pt x="820" y="203"/>
                      <a:pt x="821" y="213"/>
                    </a:cubicBezTo>
                    <a:cubicBezTo>
                      <a:pt x="822" y="224"/>
                      <a:pt x="814" y="238"/>
                      <a:pt x="796" y="241"/>
                    </a:cubicBezTo>
                    <a:cubicBezTo>
                      <a:pt x="775" y="245"/>
                      <a:pt x="764" y="255"/>
                      <a:pt x="757" y="278"/>
                    </a:cubicBezTo>
                    <a:cubicBezTo>
                      <a:pt x="753" y="294"/>
                      <a:pt x="741" y="295"/>
                      <a:pt x="730" y="297"/>
                    </a:cubicBezTo>
                    <a:cubicBezTo>
                      <a:pt x="722" y="298"/>
                      <a:pt x="713" y="299"/>
                      <a:pt x="705" y="306"/>
                    </a:cubicBezTo>
                    <a:lnTo>
                      <a:pt x="701" y="310"/>
                    </a:lnTo>
                    <a:cubicBezTo>
                      <a:pt x="690" y="319"/>
                      <a:pt x="681" y="327"/>
                      <a:pt x="672" y="332"/>
                    </a:cubicBezTo>
                    <a:cubicBezTo>
                      <a:pt x="671" y="333"/>
                      <a:pt x="669" y="334"/>
                      <a:pt x="667" y="335"/>
                    </a:cubicBezTo>
                    <a:lnTo>
                      <a:pt x="666" y="335"/>
                    </a:lnTo>
                    <a:cubicBezTo>
                      <a:pt x="663" y="336"/>
                      <a:pt x="660" y="337"/>
                      <a:pt x="657" y="337"/>
                    </a:cubicBezTo>
                    <a:cubicBezTo>
                      <a:pt x="653" y="337"/>
                      <a:pt x="649" y="336"/>
                      <a:pt x="645" y="334"/>
                    </a:cubicBezTo>
                    <a:cubicBezTo>
                      <a:pt x="635" y="327"/>
                      <a:pt x="626" y="332"/>
                      <a:pt x="611" y="340"/>
                    </a:cubicBezTo>
                    <a:cubicBezTo>
                      <a:pt x="608" y="342"/>
                      <a:pt x="606" y="343"/>
                      <a:pt x="603" y="344"/>
                    </a:cubicBezTo>
                    <a:cubicBezTo>
                      <a:pt x="603" y="344"/>
                      <a:pt x="603" y="344"/>
                      <a:pt x="602" y="344"/>
                    </a:cubicBezTo>
                    <a:cubicBezTo>
                      <a:pt x="600" y="345"/>
                      <a:pt x="598" y="345"/>
                      <a:pt x="596" y="345"/>
                    </a:cubicBezTo>
                    <a:lnTo>
                      <a:pt x="596" y="345"/>
                    </a:lnTo>
                    <a:cubicBezTo>
                      <a:pt x="586" y="345"/>
                      <a:pt x="578" y="339"/>
                      <a:pt x="567" y="329"/>
                    </a:cubicBezTo>
                    <a:lnTo>
                      <a:pt x="566" y="329"/>
                    </a:lnTo>
                    <a:cubicBezTo>
                      <a:pt x="564" y="327"/>
                      <a:pt x="561" y="325"/>
                      <a:pt x="558" y="322"/>
                    </a:cubicBezTo>
                    <a:cubicBezTo>
                      <a:pt x="549" y="315"/>
                      <a:pt x="542" y="304"/>
                      <a:pt x="534" y="291"/>
                    </a:cubicBezTo>
                    <a:cubicBezTo>
                      <a:pt x="532" y="288"/>
                      <a:pt x="530" y="284"/>
                      <a:pt x="527" y="281"/>
                    </a:cubicBezTo>
                    <a:cubicBezTo>
                      <a:pt x="527" y="279"/>
                      <a:pt x="526" y="278"/>
                      <a:pt x="525" y="277"/>
                    </a:cubicBezTo>
                    <a:cubicBezTo>
                      <a:pt x="523" y="274"/>
                      <a:pt x="522" y="272"/>
                      <a:pt x="520" y="269"/>
                    </a:cubicBezTo>
                    <a:cubicBezTo>
                      <a:pt x="519" y="268"/>
                      <a:pt x="517" y="266"/>
                      <a:pt x="516" y="265"/>
                    </a:cubicBezTo>
                    <a:cubicBezTo>
                      <a:pt x="515" y="262"/>
                      <a:pt x="513" y="260"/>
                      <a:pt x="511" y="258"/>
                    </a:cubicBezTo>
                    <a:cubicBezTo>
                      <a:pt x="510" y="256"/>
                      <a:pt x="508" y="254"/>
                      <a:pt x="507" y="253"/>
                    </a:cubicBezTo>
                    <a:cubicBezTo>
                      <a:pt x="505" y="251"/>
                      <a:pt x="503" y="249"/>
                      <a:pt x="502" y="248"/>
                    </a:cubicBezTo>
                    <a:lnTo>
                      <a:pt x="502" y="248"/>
                    </a:lnTo>
                    <a:cubicBezTo>
                      <a:pt x="482" y="257"/>
                      <a:pt x="451" y="266"/>
                      <a:pt x="434" y="268"/>
                    </a:cubicBezTo>
                    <a:cubicBezTo>
                      <a:pt x="432" y="268"/>
                      <a:pt x="430" y="268"/>
                      <a:pt x="428" y="268"/>
                    </a:cubicBezTo>
                    <a:cubicBezTo>
                      <a:pt x="423" y="268"/>
                      <a:pt x="416" y="268"/>
                      <a:pt x="408" y="268"/>
                    </a:cubicBezTo>
                    <a:cubicBezTo>
                      <a:pt x="396" y="267"/>
                      <a:pt x="382" y="267"/>
                      <a:pt x="369" y="267"/>
                    </a:cubicBezTo>
                    <a:cubicBezTo>
                      <a:pt x="326" y="267"/>
                      <a:pt x="320" y="272"/>
                      <a:pt x="319" y="273"/>
                    </a:cubicBezTo>
                    <a:cubicBezTo>
                      <a:pt x="317" y="279"/>
                      <a:pt x="319" y="289"/>
                      <a:pt x="323" y="297"/>
                    </a:cubicBezTo>
                    <a:cubicBezTo>
                      <a:pt x="327" y="302"/>
                      <a:pt x="331" y="306"/>
                      <a:pt x="334" y="307"/>
                    </a:cubicBezTo>
                    <a:cubicBezTo>
                      <a:pt x="347" y="310"/>
                      <a:pt x="363" y="315"/>
                      <a:pt x="365" y="326"/>
                    </a:cubicBezTo>
                    <a:cubicBezTo>
                      <a:pt x="368" y="337"/>
                      <a:pt x="356" y="346"/>
                      <a:pt x="352" y="349"/>
                    </a:cubicBezTo>
                    <a:cubicBezTo>
                      <a:pt x="340" y="357"/>
                      <a:pt x="329" y="358"/>
                      <a:pt x="320" y="359"/>
                    </a:cubicBezTo>
                    <a:cubicBezTo>
                      <a:pt x="307" y="360"/>
                      <a:pt x="302" y="361"/>
                      <a:pt x="302" y="385"/>
                    </a:cubicBezTo>
                    <a:cubicBezTo>
                      <a:pt x="302" y="406"/>
                      <a:pt x="315" y="424"/>
                      <a:pt x="328" y="441"/>
                    </a:cubicBezTo>
                    <a:cubicBezTo>
                      <a:pt x="343" y="462"/>
                      <a:pt x="359" y="484"/>
                      <a:pt x="351" y="510"/>
                    </a:cubicBezTo>
                    <a:cubicBezTo>
                      <a:pt x="344" y="533"/>
                      <a:pt x="336" y="592"/>
                      <a:pt x="336" y="613"/>
                    </a:cubicBezTo>
                    <a:cubicBezTo>
                      <a:pt x="336" y="614"/>
                      <a:pt x="332" y="705"/>
                      <a:pt x="306" y="720"/>
                    </a:cubicBezTo>
                    <a:lnTo>
                      <a:pt x="308" y="722"/>
                    </a:lnTo>
                    <a:lnTo>
                      <a:pt x="299" y="723"/>
                    </a:lnTo>
                    <a:cubicBezTo>
                      <a:pt x="298" y="723"/>
                      <a:pt x="297" y="723"/>
                      <a:pt x="296" y="723"/>
                    </a:cubicBezTo>
                    <a:cubicBezTo>
                      <a:pt x="296" y="723"/>
                      <a:pt x="295" y="723"/>
                      <a:pt x="294" y="723"/>
                    </a:cubicBezTo>
                    <a:cubicBezTo>
                      <a:pt x="288" y="723"/>
                      <a:pt x="282" y="721"/>
                      <a:pt x="277" y="720"/>
                    </a:cubicBezTo>
                    <a:cubicBezTo>
                      <a:pt x="264" y="716"/>
                      <a:pt x="251" y="715"/>
                      <a:pt x="239" y="726"/>
                    </a:cubicBezTo>
                    <a:cubicBezTo>
                      <a:pt x="224" y="738"/>
                      <a:pt x="208" y="740"/>
                      <a:pt x="192" y="743"/>
                    </a:cubicBezTo>
                    <a:cubicBezTo>
                      <a:pt x="176" y="746"/>
                      <a:pt x="161" y="748"/>
                      <a:pt x="146" y="760"/>
                    </a:cubicBezTo>
                    <a:cubicBezTo>
                      <a:pt x="132" y="771"/>
                      <a:pt x="118" y="775"/>
                      <a:pt x="106" y="779"/>
                    </a:cubicBezTo>
                    <a:cubicBezTo>
                      <a:pt x="89" y="785"/>
                      <a:pt x="82" y="788"/>
                      <a:pt x="81" y="801"/>
                    </a:cubicBezTo>
                    <a:cubicBezTo>
                      <a:pt x="79" y="815"/>
                      <a:pt x="72" y="827"/>
                      <a:pt x="66" y="837"/>
                    </a:cubicBezTo>
                    <a:cubicBezTo>
                      <a:pt x="59" y="849"/>
                      <a:pt x="52" y="859"/>
                      <a:pt x="56" y="871"/>
                    </a:cubicBezTo>
                    <a:cubicBezTo>
                      <a:pt x="61" y="893"/>
                      <a:pt x="51" y="898"/>
                      <a:pt x="39" y="904"/>
                    </a:cubicBezTo>
                    <a:cubicBezTo>
                      <a:pt x="34" y="907"/>
                      <a:pt x="27" y="911"/>
                      <a:pt x="20" y="917"/>
                    </a:cubicBezTo>
                    <a:cubicBezTo>
                      <a:pt x="11" y="926"/>
                      <a:pt x="12" y="933"/>
                      <a:pt x="14" y="941"/>
                    </a:cubicBezTo>
                    <a:cubicBezTo>
                      <a:pt x="15" y="948"/>
                      <a:pt x="17" y="957"/>
                      <a:pt x="9" y="967"/>
                    </a:cubicBezTo>
                    <a:cubicBezTo>
                      <a:pt x="0" y="978"/>
                      <a:pt x="12" y="998"/>
                      <a:pt x="26" y="1019"/>
                    </a:cubicBezTo>
                    <a:lnTo>
                      <a:pt x="30" y="1025"/>
                    </a:lnTo>
                    <a:cubicBezTo>
                      <a:pt x="34" y="1031"/>
                      <a:pt x="37" y="1036"/>
                      <a:pt x="41" y="1041"/>
                    </a:cubicBezTo>
                    <a:cubicBezTo>
                      <a:pt x="54" y="1059"/>
                      <a:pt x="64" y="1075"/>
                      <a:pt x="63" y="1094"/>
                    </a:cubicBezTo>
                    <a:cubicBezTo>
                      <a:pt x="62" y="1101"/>
                      <a:pt x="63" y="1106"/>
                      <a:pt x="67" y="1110"/>
                    </a:cubicBezTo>
                    <a:cubicBezTo>
                      <a:pt x="72" y="1116"/>
                      <a:pt x="82" y="1118"/>
                      <a:pt x="94" y="1117"/>
                    </a:cubicBezTo>
                    <a:cubicBezTo>
                      <a:pt x="110" y="1115"/>
                      <a:pt x="113" y="1129"/>
                      <a:pt x="115" y="1138"/>
                    </a:cubicBezTo>
                    <a:cubicBezTo>
                      <a:pt x="118" y="1152"/>
                      <a:pt x="121" y="1160"/>
                      <a:pt x="136" y="1160"/>
                    </a:cubicBezTo>
                    <a:cubicBezTo>
                      <a:pt x="145" y="1160"/>
                      <a:pt x="154" y="1160"/>
                      <a:pt x="162" y="1161"/>
                    </a:cubicBezTo>
                    <a:cubicBezTo>
                      <a:pt x="170" y="1161"/>
                      <a:pt x="177" y="1162"/>
                      <a:pt x="184" y="1162"/>
                    </a:cubicBezTo>
                    <a:cubicBezTo>
                      <a:pt x="200" y="1162"/>
                      <a:pt x="208" y="1159"/>
                      <a:pt x="211" y="1152"/>
                    </a:cubicBezTo>
                    <a:cubicBezTo>
                      <a:pt x="214" y="1147"/>
                      <a:pt x="217" y="1142"/>
                      <a:pt x="220" y="1138"/>
                    </a:cubicBezTo>
                    <a:cubicBezTo>
                      <a:pt x="227" y="1131"/>
                      <a:pt x="234" y="1126"/>
                      <a:pt x="242" y="1126"/>
                    </a:cubicBezTo>
                    <a:cubicBezTo>
                      <a:pt x="245" y="1126"/>
                      <a:pt x="252" y="1127"/>
                      <a:pt x="255" y="1136"/>
                    </a:cubicBezTo>
                    <a:cubicBezTo>
                      <a:pt x="256" y="1139"/>
                      <a:pt x="257" y="1143"/>
                      <a:pt x="257" y="1148"/>
                    </a:cubicBezTo>
                    <a:cubicBezTo>
                      <a:pt x="257" y="1152"/>
                      <a:pt x="256" y="1158"/>
                      <a:pt x="256" y="1164"/>
                    </a:cubicBezTo>
                    <a:cubicBezTo>
                      <a:pt x="256" y="1164"/>
                      <a:pt x="256" y="1164"/>
                      <a:pt x="256" y="1165"/>
                    </a:cubicBezTo>
                    <a:cubicBezTo>
                      <a:pt x="256" y="1170"/>
                      <a:pt x="256" y="1178"/>
                      <a:pt x="256" y="1185"/>
                    </a:cubicBezTo>
                    <a:cubicBezTo>
                      <a:pt x="256" y="1188"/>
                      <a:pt x="256" y="1191"/>
                      <a:pt x="256" y="1194"/>
                    </a:cubicBezTo>
                    <a:cubicBezTo>
                      <a:pt x="256" y="1214"/>
                      <a:pt x="257" y="1235"/>
                      <a:pt x="263" y="1241"/>
                    </a:cubicBezTo>
                    <a:cubicBezTo>
                      <a:pt x="264" y="1241"/>
                      <a:pt x="264" y="1241"/>
                      <a:pt x="264" y="1241"/>
                    </a:cubicBezTo>
                    <a:cubicBezTo>
                      <a:pt x="265" y="1242"/>
                      <a:pt x="266" y="1242"/>
                      <a:pt x="267" y="1241"/>
                    </a:cubicBezTo>
                    <a:cubicBezTo>
                      <a:pt x="277" y="1237"/>
                      <a:pt x="293" y="1235"/>
                      <a:pt x="311" y="1235"/>
                    </a:cubicBezTo>
                    <a:cubicBezTo>
                      <a:pt x="319" y="1235"/>
                      <a:pt x="326" y="1236"/>
                      <a:pt x="333" y="1237"/>
                    </a:cubicBezTo>
                    <a:cubicBezTo>
                      <a:pt x="337" y="1237"/>
                      <a:pt x="340" y="1237"/>
                      <a:pt x="343" y="1238"/>
                    </a:cubicBezTo>
                    <a:cubicBezTo>
                      <a:pt x="344" y="1238"/>
                      <a:pt x="345" y="1238"/>
                      <a:pt x="346" y="1238"/>
                    </a:cubicBezTo>
                    <a:lnTo>
                      <a:pt x="347" y="1238"/>
                    </a:lnTo>
                    <a:lnTo>
                      <a:pt x="347" y="1238"/>
                    </a:lnTo>
                    <a:lnTo>
                      <a:pt x="347" y="1238"/>
                    </a:lnTo>
                    <a:cubicBezTo>
                      <a:pt x="356" y="1240"/>
                      <a:pt x="364" y="1241"/>
                      <a:pt x="370" y="1244"/>
                    </a:cubicBezTo>
                    <a:cubicBezTo>
                      <a:pt x="372" y="1244"/>
                      <a:pt x="374" y="1245"/>
                      <a:pt x="376" y="1245"/>
                    </a:cubicBezTo>
                    <a:cubicBezTo>
                      <a:pt x="395" y="1250"/>
                      <a:pt x="415" y="1244"/>
                      <a:pt x="429" y="1229"/>
                    </a:cubicBezTo>
                    <a:cubicBezTo>
                      <a:pt x="439" y="1219"/>
                      <a:pt x="449" y="1215"/>
                      <a:pt x="462" y="1210"/>
                    </a:cubicBezTo>
                    <a:cubicBezTo>
                      <a:pt x="472" y="1206"/>
                      <a:pt x="483" y="1202"/>
                      <a:pt x="496" y="1194"/>
                    </a:cubicBezTo>
                    <a:cubicBezTo>
                      <a:pt x="502" y="1191"/>
                      <a:pt x="509" y="1187"/>
                      <a:pt x="515" y="1183"/>
                    </a:cubicBezTo>
                    <a:cubicBezTo>
                      <a:pt x="540" y="1168"/>
                      <a:pt x="564" y="1153"/>
                      <a:pt x="589" y="1153"/>
                    </a:cubicBezTo>
                    <a:cubicBezTo>
                      <a:pt x="598" y="1153"/>
                      <a:pt x="609" y="1151"/>
                      <a:pt x="620" y="1149"/>
                    </a:cubicBezTo>
                    <a:cubicBezTo>
                      <a:pt x="631" y="1148"/>
                      <a:pt x="641" y="1146"/>
                      <a:pt x="649" y="1146"/>
                    </a:cubicBezTo>
                    <a:cubicBezTo>
                      <a:pt x="654" y="1146"/>
                      <a:pt x="662" y="1147"/>
                      <a:pt x="666" y="1152"/>
                    </a:cubicBezTo>
                    <a:cubicBezTo>
                      <a:pt x="668" y="1156"/>
                      <a:pt x="669" y="1160"/>
                      <a:pt x="667" y="1165"/>
                    </a:cubicBezTo>
                    <a:cubicBezTo>
                      <a:pt x="666" y="1169"/>
                      <a:pt x="665" y="1175"/>
                      <a:pt x="664" y="1183"/>
                    </a:cubicBezTo>
                    <a:cubicBezTo>
                      <a:pt x="663" y="1190"/>
                      <a:pt x="663" y="1199"/>
                      <a:pt x="663" y="1209"/>
                    </a:cubicBezTo>
                    <a:cubicBezTo>
                      <a:pt x="663" y="1241"/>
                      <a:pt x="669" y="1283"/>
                      <a:pt x="691" y="1309"/>
                    </a:cubicBezTo>
                    <a:cubicBezTo>
                      <a:pt x="720" y="1344"/>
                      <a:pt x="739" y="1360"/>
                      <a:pt x="764" y="1361"/>
                    </a:cubicBezTo>
                    <a:cubicBezTo>
                      <a:pt x="768" y="1361"/>
                      <a:pt x="772" y="1361"/>
                      <a:pt x="776" y="1361"/>
                    </a:cubicBezTo>
                    <a:cubicBezTo>
                      <a:pt x="797" y="1358"/>
                      <a:pt x="805" y="1363"/>
                      <a:pt x="812" y="1367"/>
                    </a:cubicBezTo>
                    <a:cubicBezTo>
                      <a:pt x="817" y="1370"/>
                      <a:pt x="821" y="1373"/>
                      <a:pt x="830" y="1372"/>
                    </a:cubicBezTo>
                    <a:cubicBezTo>
                      <a:pt x="841" y="1371"/>
                      <a:pt x="847" y="1375"/>
                      <a:pt x="850" y="1380"/>
                    </a:cubicBezTo>
                    <a:cubicBezTo>
                      <a:pt x="851" y="1383"/>
                      <a:pt x="852" y="1385"/>
                      <a:pt x="853" y="1388"/>
                    </a:cubicBezTo>
                    <a:cubicBezTo>
                      <a:pt x="853" y="1388"/>
                      <a:pt x="853" y="1389"/>
                      <a:pt x="853" y="1390"/>
                    </a:cubicBezTo>
                    <a:cubicBezTo>
                      <a:pt x="855" y="1395"/>
                      <a:pt x="856" y="1398"/>
                      <a:pt x="859" y="1398"/>
                    </a:cubicBezTo>
                    <a:cubicBezTo>
                      <a:pt x="860" y="1399"/>
                      <a:pt x="861" y="1399"/>
                      <a:pt x="862" y="1399"/>
                    </a:cubicBezTo>
                    <a:cubicBezTo>
                      <a:pt x="878" y="1399"/>
                      <a:pt x="931" y="1402"/>
                      <a:pt x="931" y="1434"/>
                    </a:cubicBezTo>
                    <a:cubicBezTo>
                      <a:pt x="931" y="1435"/>
                      <a:pt x="932" y="1437"/>
                      <a:pt x="934" y="1439"/>
                    </a:cubicBezTo>
                    <a:cubicBezTo>
                      <a:pt x="935" y="1439"/>
                      <a:pt x="935" y="1439"/>
                      <a:pt x="936" y="1439"/>
                    </a:cubicBezTo>
                    <a:cubicBezTo>
                      <a:pt x="936" y="1439"/>
                      <a:pt x="936" y="1440"/>
                      <a:pt x="937" y="1440"/>
                    </a:cubicBezTo>
                    <a:lnTo>
                      <a:pt x="937" y="1440"/>
                    </a:lnTo>
                    <a:cubicBezTo>
                      <a:pt x="940" y="1440"/>
                      <a:pt x="943" y="1441"/>
                      <a:pt x="946" y="1441"/>
                    </a:cubicBezTo>
                    <a:cubicBezTo>
                      <a:pt x="947" y="1441"/>
                      <a:pt x="947" y="1441"/>
                      <a:pt x="948" y="1441"/>
                    </a:cubicBezTo>
                    <a:cubicBezTo>
                      <a:pt x="951" y="1442"/>
                      <a:pt x="954" y="1442"/>
                      <a:pt x="957" y="1442"/>
                    </a:cubicBezTo>
                    <a:cubicBezTo>
                      <a:pt x="961" y="1442"/>
                      <a:pt x="965" y="1442"/>
                      <a:pt x="969" y="1441"/>
                    </a:cubicBezTo>
                    <a:cubicBezTo>
                      <a:pt x="986" y="1441"/>
                      <a:pt x="1004" y="1440"/>
                      <a:pt x="1013" y="1448"/>
                    </a:cubicBezTo>
                    <a:lnTo>
                      <a:pt x="1018" y="1452"/>
                    </a:lnTo>
                    <a:cubicBezTo>
                      <a:pt x="1032" y="1464"/>
                      <a:pt x="1049" y="1478"/>
                      <a:pt x="1044" y="1505"/>
                    </a:cubicBezTo>
                    <a:cubicBezTo>
                      <a:pt x="1042" y="1515"/>
                      <a:pt x="1049" y="1525"/>
                      <a:pt x="1054" y="1534"/>
                    </a:cubicBezTo>
                    <a:cubicBezTo>
                      <a:pt x="1059" y="1542"/>
                      <a:pt x="1064" y="1550"/>
                      <a:pt x="1062" y="1557"/>
                    </a:cubicBezTo>
                    <a:cubicBezTo>
                      <a:pt x="1061" y="1562"/>
                      <a:pt x="1058" y="1565"/>
                      <a:pt x="1052" y="1568"/>
                    </a:cubicBezTo>
                    <a:cubicBezTo>
                      <a:pt x="1045" y="1572"/>
                      <a:pt x="1045" y="1575"/>
                      <a:pt x="1053" y="1592"/>
                    </a:cubicBezTo>
                    <a:cubicBezTo>
                      <a:pt x="1058" y="1602"/>
                      <a:pt x="1064" y="1613"/>
                      <a:pt x="1065" y="1626"/>
                    </a:cubicBezTo>
                    <a:cubicBezTo>
                      <a:pt x="1066" y="1650"/>
                      <a:pt x="1093" y="1661"/>
                      <a:pt x="1142" y="1658"/>
                    </a:cubicBezTo>
                    <a:cubicBezTo>
                      <a:pt x="1148" y="1658"/>
                      <a:pt x="1154" y="1658"/>
                      <a:pt x="1160" y="1658"/>
                    </a:cubicBezTo>
                    <a:cubicBezTo>
                      <a:pt x="1195" y="1658"/>
                      <a:pt x="1211" y="1665"/>
                      <a:pt x="1211" y="1703"/>
                    </a:cubicBezTo>
                    <a:cubicBezTo>
                      <a:pt x="1211" y="1720"/>
                      <a:pt x="1220" y="1729"/>
                      <a:pt x="1231" y="1740"/>
                    </a:cubicBezTo>
                    <a:cubicBezTo>
                      <a:pt x="1240" y="1749"/>
                      <a:pt x="1251" y="1759"/>
                      <a:pt x="1256" y="1775"/>
                    </a:cubicBezTo>
                    <a:cubicBezTo>
                      <a:pt x="1263" y="1796"/>
                      <a:pt x="1257" y="1818"/>
                      <a:pt x="1252" y="1838"/>
                    </a:cubicBezTo>
                    <a:cubicBezTo>
                      <a:pt x="1249" y="1852"/>
                      <a:pt x="1246" y="1865"/>
                      <a:pt x="1247" y="1876"/>
                    </a:cubicBezTo>
                    <a:cubicBezTo>
                      <a:pt x="1248" y="1879"/>
                      <a:pt x="1248" y="1883"/>
                      <a:pt x="1248" y="1887"/>
                    </a:cubicBezTo>
                    <a:cubicBezTo>
                      <a:pt x="1248" y="1887"/>
                      <a:pt x="1248" y="1888"/>
                      <a:pt x="1248" y="1889"/>
                    </a:cubicBezTo>
                    <a:cubicBezTo>
                      <a:pt x="1247" y="1892"/>
                      <a:pt x="1247" y="1896"/>
                      <a:pt x="1246" y="1899"/>
                    </a:cubicBezTo>
                    <a:cubicBezTo>
                      <a:pt x="1245" y="1900"/>
                      <a:pt x="1245" y="1901"/>
                      <a:pt x="1244" y="1902"/>
                    </a:cubicBezTo>
                    <a:cubicBezTo>
                      <a:pt x="1244" y="1905"/>
                      <a:pt x="1243" y="1907"/>
                      <a:pt x="1241" y="1910"/>
                    </a:cubicBezTo>
                    <a:cubicBezTo>
                      <a:pt x="1241" y="1911"/>
                      <a:pt x="1240" y="1913"/>
                      <a:pt x="1239" y="1915"/>
                    </a:cubicBezTo>
                    <a:cubicBezTo>
                      <a:pt x="1237" y="1917"/>
                      <a:pt x="1236" y="1919"/>
                      <a:pt x="1234" y="1921"/>
                    </a:cubicBezTo>
                    <a:cubicBezTo>
                      <a:pt x="1234" y="1922"/>
                      <a:pt x="1233" y="1923"/>
                      <a:pt x="1233" y="1923"/>
                    </a:cubicBezTo>
                    <a:cubicBezTo>
                      <a:pt x="1231" y="1926"/>
                      <a:pt x="1229" y="1928"/>
                      <a:pt x="1227" y="1930"/>
                    </a:cubicBezTo>
                    <a:cubicBezTo>
                      <a:pt x="1227" y="1930"/>
                      <a:pt x="1227" y="1930"/>
                      <a:pt x="1226" y="1930"/>
                    </a:cubicBezTo>
                    <a:cubicBezTo>
                      <a:pt x="1227" y="1931"/>
                      <a:pt x="1228" y="1931"/>
                      <a:pt x="1228" y="1932"/>
                    </a:cubicBezTo>
                    <a:cubicBezTo>
                      <a:pt x="1229" y="1933"/>
                      <a:pt x="1230" y="1934"/>
                      <a:pt x="1231" y="1936"/>
                    </a:cubicBezTo>
                    <a:cubicBezTo>
                      <a:pt x="1232" y="1937"/>
                      <a:pt x="1233" y="1939"/>
                      <a:pt x="1234" y="1941"/>
                    </a:cubicBezTo>
                    <a:cubicBezTo>
                      <a:pt x="1234" y="1942"/>
                      <a:pt x="1235" y="1943"/>
                      <a:pt x="1235" y="1944"/>
                    </a:cubicBezTo>
                    <a:cubicBezTo>
                      <a:pt x="1236" y="1946"/>
                      <a:pt x="1237" y="1947"/>
                      <a:pt x="1237" y="1949"/>
                    </a:cubicBezTo>
                    <a:cubicBezTo>
                      <a:pt x="1237" y="1950"/>
                      <a:pt x="1238" y="1951"/>
                      <a:pt x="1238" y="1952"/>
                    </a:cubicBezTo>
                    <a:cubicBezTo>
                      <a:pt x="1238" y="1954"/>
                      <a:pt x="1238" y="1957"/>
                      <a:pt x="1238" y="1959"/>
                    </a:cubicBezTo>
                    <a:cubicBezTo>
                      <a:pt x="1236" y="1967"/>
                      <a:pt x="1229" y="1972"/>
                      <a:pt x="1224" y="1974"/>
                    </a:cubicBezTo>
                    <a:cubicBezTo>
                      <a:pt x="1220" y="1977"/>
                      <a:pt x="1221" y="1980"/>
                      <a:pt x="1229" y="1995"/>
                    </a:cubicBezTo>
                    <a:cubicBezTo>
                      <a:pt x="1237" y="2012"/>
                      <a:pt x="1248" y="2035"/>
                      <a:pt x="1241" y="2064"/>
                    </a:cubicBezTo>
                    <a:cubicBezTo>
                      <a:pt x="1235" y="2090"/>
                      <a:pt x="1232" y="2104"/>
                      <a:pt x="1237" y="2111"/>
                    </a:cubicBezTo>
                    <a:cubicBezTo>
                      <a:pt x="1240" y="2116"/>
                      <a:pt x="1251" y="2118"/>
                      <a:pt x="1274" y="2119"/>
                    </a:cubicBezTo>
                    <a:cubicBezTo>
                      <a:pt x="1301" y="2120"/>
                      <a:pt x="1314" y="2125"/>
                      <a:pt x="1322" y="2128"/>
                    </a:cubicBezTo>
                    <a:cubicBezTo>
                      <a:pt x="1325" y="2129"/>
                      <a:pt x="1328" y="2130"/>
                      <a:pt x="1330" y="2130"/>
                    </a:cubicBezTo>
                    <a:cubicBezTo>
                      <a:pt x="1331" y="2130"/>
                      <a:pt x="1333" y="2130"/>
                      <a:pt x="1337" y="2127"/>
                    </a:cubicBezTo>
                    <a:cubicBezTo>
                      <a:pt x="1340" y="2125"/>
                      <a:pt x="1343" y="2124"/>
                      <a:pt x="1346" y="2124"/>
                    </a:cubicBezTo>
                    <a:cubicBezTo>
                      <a:pt x="1370" y="2124"/>
                      <a:pt x="1394" y="2174"/>
                      <a:pt x="1399" y="2194"/>
                    </a:cubicBezTo>
                    <a:cubicBezTo>
                      <a:pt x="1407" y="2225"/>
                      <a:pt x="1424" y="2268"/>
                      <a:pt x="1431" y="2275"/>
                    </a:cubicBezTo>
                    <a:cubicBezTo>
                      <a:pt x="1433" y="2274"/>
                      <a:pt x="1437" y="2272"/>
                      <a:pt x="1440" y="2270"/>
                    </a:cubicBezTo>
                    <a:cubicBezTo>
                      <a:pt x="1449" y="2265"/>
                      <a:pt x="1463" y="2257"/>
                      <a:pt x="1478" y="2257"/>
                    </a:cubicBezTo>
                    <a:cubicBezTo>
                      <a:pt x="1484" y="2257"/>
                      <a:pt x="1491" y="2259"/>
                      <a:pt x="1497" y="2262"/>
                    </a:cubicBezTo>
                    <a:cubicBezTo>
                      <a:pt x="1502" y="2264"/>
                      <a:pt x="1505" y="2269"/>
                      <a:pt x="1507" y="2275"/>
                    </a:cubicBezTo>
                    <a:cubicBezTo>
                      <a:pt x="1514" y="2293"/>
                      <a:pt x="1507" y="2325"/>
                      <a:pt x="1501" y="2356"/>
                    </a:cubicBezTo>
                    <a:cubicBezTo>
                      <a:pt x="1499" y="2362"/>
                      <a:pt x="1498" y="2369"/>
                      <a:pt x="1497" y="2375"/>
                    </a:cubicBezTo>
                    <a:cubicBezTo>
                      <a:pt x="1496" y="2378"/>
                      <a:pt x="1496" y="2381"/>
                      <a:pt x="1495" y="2383"/>
                    </a:cubicBezTo>
                    <a:cubicBezTo>
                      <a:pt x="1495" y="2385"/>
                      <a:pt x="1495" y="2386"/>
                      <a:pt x="1494" y="2388"/>
                    </a:cubicBezTo>
                    <a:cubicBezTo>
                      <a:pt x="1494" y="2391"/>
                      <a:pt x="1494" y="2394"/>
                      <a:pt x="1493" y="2397"/>
                    </a:cubicBezTo>
                    <a:lnTo>
                      <a:pt x="1493" y="2397"/>
                    </a:lnTo>
                    <a:cubicBezTo>
                      <a:pt x="1497" y="2397"/>
                      <a:pt x="1500" y="2397"/>
                      <a:pt x="1504" y="2397"/>
                    </a:cubicBezTo>
                    <a:cubicBezTo>
                      <a:pt x="1529" y="2397"/>
                      <a:pt x="1536" y="2400"/>
                      <a:pt x="1540" y="2401"/>
                    </a:cubicBezTo>
                    <a:cubicBezTo>
                      <a:pt x="1544" y="2404"/>
                      <a:pt x="1548" y="2412"/>
                      <a:pt x="1551" y="2422"/>
                    </a:cubicBezTo>
                    <a:cubicBezTo>
                      <a:pt x="1560" y="2454"/>
                      <a:pt x="1562" y="2512"/>
                      <a:pt x="1556" y="2526"/>
                    </a:cubicBezTo>
                    <a:cubicBezTo>
                      <a:pt x="1552" y="2537"/>
                      <a:pt x="1534" y="2545"/>
                      <a:pt x="1513" y="2555"/>
                    </a:cubicBezTo>
                    <a:cubicBezTo>
                      <a:pt x="1510" y="2556"/>
                      <a:pt x="1507" y="2558"/>
                      <a:pt x="1503" y="2559"/>
                    </a:cubicBezTo>
                    <a:cubicBezTo>
                      <a:pt x="1488" y="2566"/>
                      <a:pt x="1473" y="2573"/>
                      <a:pt x="1461" y="2580"/>
                    </a:cubicBezTo>
                    <a:cubicBezTo>
                      <a:pt x="1434" y="2597"/>
                      <a:pt x="1364" y="2663"/>
                      <a:pt x="1331" y="2717"/>
                    </a:cubicBezTo>
                    <a:cubicBezTo>
                      <a:pt x="1327" y="2724"/>
                      <a:pt x="1322" y="2730"/>
                      <a:pt x="1318" y="2736"/>
                    </a:cubicBezTo>
                    <a:cubicBezTo>
                      <a:pt x="1306" y="2752"/>
                      <a:pt x="1293" y="2766"/>
                      <a:pt x="1281" y="2779"/>
                    </a:cubicBezTo>
                    <a:cubicBezTo>
                      <a:pt x="1278" y="2782"/>
                      <a:pt x="1275" y="2785"/>
                      <a:pt x="1272" y="2789"/>
                    </a:cubicBezTo>
                    <a:lnTo>
                      <a:pt x="1272" y="2789"/>
                    </a:lnTo>
                    <a:cubicBezTo>
                      <a:pt x="1275" y="2788"/>
                      <a:pt x="1277" y="2788"/>
                      <a:pt x="1279" y="2787"/>
                    </a:cubicBezTo>
                    <a:cubicBezTo>
                      <a:pt x="1285" y="2784"/>
                      <a:pt x="1292" y="2783"/>
                      <a:pt x="1299" y="2783"/>
                    </a:cubicBezTo>
                    <a:cubicBezTo>
                      <a:pt x="1317" y="2783"/>
                      <a:pt x="1335" y="2793"/>
                      <a:pt x="1351" y="2813"/>
                    </a:cubicBezTo>
                    <a:cubicBezTo>
                      <a:pt x="1365" y="2829"/>
                      <a:pt x="1371" y="2844"/>
                      <a:pt x="1376" y="2854"/>
                    </a:cubicBezTo>
                    <a:cubicBezTo>
                      <a:pt x="1377" y="2858"/>
                      <a:pt x="1379" y="2863"/>
                      <a:pt x="1381" y="2864"/>
                    </a:cubicBezTo>
                    <a:cubicBezTo>
                      <a:pt x="1381" y="2863"/>
                      <a:pt x="1385" y="2859"/>
                      <a:pt x="1387" y="2857"/>
                    </a:cubicBezTo>
                    <a:cubicBezTo>
                      <a:pt x="1392" y="2850"/>
                      <a:pt x="1399" y="2841"/>
                      <a:pt x="1409" y="2841"/>
                    </a:cubicBezTo>
                    <a:cubicBezTo>
                      <a:pt x="1416" y="2841"/>
                      <a:pt x="1423" y="2845"/>
                      <a:pt x="1429" y="2854"/>
                    </a:cubicBezTo>
                    <a:cubicBezTo>
                      <a:pt x="1441" y="2871"/>
                      <a:pt x="1465" y="2886"/>
                      <a:pt x="1485" y="2898"/>
                    </a:cubicBezTo>
                    <a:cubicBezTo>
                      <a:pt x="1498" y="2907"/>
                      <a:pt x="1509" y="2913"/>
                      <a:pt x="1514" y="2919"/>
                    </a:cubicBezTo>
                    <a:cubicBezTo>
                      <a:pt x="1517" y="2922"/>
                      <a:pt x="1523" y="2926"/>
                      <a:pt x="1529" y="2930"/>
                    </a:cubicBezTo>
                    <a:cubicBezTo>
                      <a:pt x="1545" y="2940"/>
                      <a:pt x="1567" y="2954"/>
                      <a:pt x="1567" y="2983"/>
                    </a:cubicBezTo>
                    <a:cubicBezTo>
                      <a:pt x="1567" y="2989"/>
                      <a:pt x="1566" y="2997"/>
                      <a:pt x="1566" y="3006"/>
                    </a:cubicBezTo>
                    <a:cubicBezTo>
                      <a:pt x="1565" y="3009"/>
                      <a:pt x="1565" y="3012"/>
                      <a:pt x="1565" y="3015"/>
                    </a:cubicBezTo>
                    <a:cubicBezTo>
                      <a:pt x="1565" y="3016"/>
                      <a:pt x="1565" y="3017"/>
                      <a:pt x="1565" y="3017"/>
                    </a:cubicBezTo>
                    <a:cubicBezTo>
                      <a:pt x="1564" y="3020"/>
                      <a:pt x="1564" y="3023"/>
                      <a:pt x="1564" y="3025"/>
                    </a:cubicBezTo>
                    <a:cubicBezTo>
                      <a:pt x="1564" y="3026"/>
                      <a:pt x="1564" y="3028"/>
                      <a:pt x="1564" y="3029"/>
                    </a:cubicBezTo>
                    <a:cubicBezTo>
                      <a:pt x="1564" y="3031"/>
                      <a:pt x="1564" y="3034"/>
                      <a:pt x="1564" y="3036"/>
                    </a:cubicBezTo>
                    <a:cubicBezTo>
                      <a:pt x="1563" y="3037"/>
                      <a:pt x="1563" y="3039"/>
                      <a:pt x="1563" y="3040"/>
                    </a:cubicBezTo>
                    <a:cubicBezTo>
                      <a:pt x="1563" y="3042"/>
                      <a:pt x="1564" y="3045"/>
                      <a:pt x="1564" y="3047"/>
                    </a:cubicBezTo>
                    <a:cubicBezTo>
                      <a:pt x="1564" y="3049"/>
                      <a:pt x="1564" y="3050"/>
                      <a:pt x="1564" y="3052"/>
                    </a:cubicBezTo>
                    <a:cubicBezTo>
                      <a:pt x="1564" y="3054"/>
                      <a:pt x="1564" y="3056"/>
                      <a:pt x="1564" y="3058"/>
                    </a:cubicBezTo>
                    <a:cubicBezTo>
                      <a:pt x="1565" y="3060"/>
                      <a:pt x="1565" y="3062"/>
                      <a:pt x="1565" y="3063"/>
                    </a:cubicBezTo>
                    <a:cubicBezTo>
                      <a:pt x="1565" y="3065"/>
                      <a:pt x="1566" y="3068"/>
                      <a:pt x="1566" y="3070"/>
                    </a:cubicBezTo>
                    <a:cubicBezTo>
                      <a:pt x="1566" y="3071"/>
                      <a:pt x="1567" y="3073"/>
                      <a:pt x="1567" y="3075"/>
                    </a:cubicBezTo>
                    <a:cubicBezTo>
                      <a:pt x="1568" y="3077"/>
                      <a:pt x="1568" y="3079"/>
                      <a:pt x="1569" y="3081"/>
                    </a:cubicBezTo>
                    <a:cubicBezTo>
                      <a:pt x="1569" y="3083"/>
                      <a:pt x="1570" y="3084"/>
                      <a:pt x="1570" y="3086"/>
                    </a:cubicBezTo>
                    <a:lnTo>
                      <a:pt x="1571" y="3087"/>
                    </a:lnTo>
                    <a:cubicBezTo>
                      <a:pt x="1581" y="3075"/>
                      <a:pt x="1590" y="3066"/>
                      <a:pt x="1601" y="3059"/>
                    </a:cubicBezTo>
                    <a:cubicBezTo>
                      <a:pt x="1631" y="3037"/>
                      <a:pt x="1636" y="3022"/>
                      <a:pt x="1642" y="3002"/>
                    </a:cubicBezTo>
                    <a:cubicBezTo>
                      <a:pt x="1646" y="2992"/>
                      <a:pt x="1649" y="2980"/>
                      <a:pt x="1657" y="2966"/>
                    </a:cubicBezTo>
                    <a:cubicBezTo>
                      <a:pt x="1666" y="2950"/>
                      <a:pt x="1668" y="2938"/>
                      <a:pt x="1670" y="2927"/>
                    </a:cubicBezTo>
                    <a:cubicBezTo>
                      <a:pt x="1673" y="2910"/>
                      <a:pt x="1675" y="2894"/>
                      <a:pt x="1699" y="2871"/>
                    </a:cubicBezTo>
                    <a:cubicBezTo>
                      <a:pt x="1714" y="2856"/>
                      <a:pt x="1714" y="2845"/>
                      <a:pt x="1714" y="2832"/>
                    </a:cubicBezTo>
                    <a:cubicBezTo>
                      <a:pt x="1713" y="2817"/>
                      <a:pt x="1712" y="2802"/>
                      <a:pt x="1741" y="2789"/>
                    </a:cubicBezTo>
                    <a:cubicBezTo>
                      <a:pt x="1750" y="2785"/>
                      <a:pt x="1758" y="2782"/>
                      <a:pt x="1765" y="2782"/>
                    </a:cubicBezTo>
                    <a:cubicBezTo>
                      <a:pt x="1775" y="2782"/>
                      <a:pt x="1779" y="2788"/>
                      <a:pt x="1781" y="2792"/>
                    </a:cubicBezTo>
                    <a:cubicBezTo>
                      <a:pt x="1789" y="2808"/>
                      <a:pt x="1770" y="2842"/>
                      <a:pt x="1750" y="2867"/>
                    </a:cubicBezTo>
                    <a:cubicBezTo>
                      <a:pt x="1739" y="2881"/>
                      <a:pt x="1731" y="2892"/>
                      <a:pt x="1726" y="2899"/>
                    </a:cubicBezTo>
                    <a:cubicBezTo>
                      <a:pt x="1731" y="2896"/>
                      <a:pt x="1737" y="2891"/>
                      <a:pt x="1747" y="2884"/>
                    </a:cubicBezTo>
                    <a:cubicBezTo>
                      <a:pt x="1789" y="2854"/>
                      <a:pt x="1808" y="2812"/>
                      <a:pt x="1831" y="2764"/>
                    </a:cubicBezTo>
                    <a:cubicBezTo>
                      <a:pt x="1835" y="2755"/>
                      <a:pt x="1839" y="2746"/>
                      <a:pt x="1843" y="2738"/>
                    </a:cubicBezTo>
                    <a:cubicBezTo>
                      <a:pt x="1870" y="2682"/>
                      <a:pt x="1894" y="2657"/>
                      <a:pt x="1924" y="2653"/>
                    </a:cubicBezTo>
                    <a:cubicBezTo>
                      <a:pt x="1939" y="2651"/>
                      <a:pt x="1945" y="2611"/>
                      <a:pt x="1941" y="2549"/>
                    </a:cubicBezTo>
                    <a:cubicBezTo>
                      <a:pt x="1940" y="2538"/>
                      <a:pt x="1938" y="2527"/>
                      <a:pt x="1937" y="2516"/>
                    </a:cubicBezTo>
                    <a:cubicBezTo>
                      <a:pt x="1932" y="2485"/>
                      <a:pt x="1928" y="2455"/>
                      <a:pt x="1943" y="2432"/>
                    </a:cubicBezTo>
                    <a:cubicBezTo>
                      <a:pt x="1951" y="2420"/>
                      <a:pt x="1952" y="2409"/>
                      <a:pt x="1952" y="2399"/>
                    </a:cubicBezTo>
                    <a:cubicBezTo>
                      <a:pt x="1953" y="2388"/>
                      <a:pt x="1954" y="2374"/>
                      <a:pt x="1972" y="2374"/>
                    </a:cubicBezTo>
                    <a:cubicBezTo>
                      <a:pt x="1993" y="2374"/>
                      <a:pt x="2029" y="2338"/>
                      <a:pt x="2064" y="2303"/>
                    </a:cubicBezTo>
                    <a:cubicBezTo>
                      <a:pt x="2103" y="2264"/>
                      <a:pt x="2127" y="2260"/>
                      <a:pt x="2168" y="2257"/>
                    </a:cubicBezTo>
                    <a:cubicBezTo>
                      <a:pt x="2186" y="2255"/>
                      <a:pt x="2188" y="2252"/>
                      <a:pt x="2190" y="2248"/>
                    </a:cubicBezTo>
                    <a:cubicBezTo>
                      <a:pt x="2193" y="2242"/>
                      <a:pt x="2196" y="2237"/>
                      <a:pt x="2209" y="2233"/>
                    </a:cubicBezTo>
                    <a:cubicBezTo>
                      <a:pt x="2227" y="2229"/>
                      <a:pt x="2240" y="2215"/>
                      <a:pt x="2253" y="2202"/>
                    </a:cubicBezTo>
                    <a:cubicBezTo>
                      <a:pt x="2257" y="2197"/>
                      <a:pt x="2262" y="2193"/>
                      <a:pt x="2266" y="2189"/>
                    </a:cubicBezTo>
                    <a:cubicBezTo>
                      <a:pt x="2272" y="2184"/>
                      <a:pt x="2282" y="2181"/>
                      <a:pt x="2298" y="2181"/>
                    </a:cubicBezTo>
                    <a:cubicBezTo>
                      <a:pt x="2313" y="2181"/>
                      <a:pt x="2331" y="2183"/>
                      <a:pt x="2349" y="2185"/>
                    </a:cubicBezTo>
                    <a:cubicBezTo>
                      <a:pt x="2366" y="2187"/>
                      <a:pt x="2383" y="2189"/>
                      <a:pt x="2397" y="2189"/>
                    </a:cubicBezTo>
                    <a:lnTo>
                      <a:pt x="2421" y="2189"/>
                    </a:lnTo>
                    <a:cubicBezTo>
                      <a:pt x="2451" y="2189"/>
                      <a:pt x="2459" y="2186"/>
                      <a:pt x="2459" y="2173"/>
                    </a:cubicBezTo>
                    <a:cubicBezTo>
                      <a:pt x="2459" y="2144"/>
                      <a:pt x="2480" y="2122"/>
                      <a:pt x="2507" y="2122"/>
                    </a:cubicBezTo>
                    <a:cubicBezTo>
                      <a:pt x="2526" y="2122"/>
                      <a:pt x="2535" y="2118"/>
                      <a:pt x="2535" y="2087"/>
                    </a:cubicBezTo>
                    <a:cubicBezTo>
                      <a:pt x="2535" y="2053"/>
                      <a:pt x="2545" y="2030"/>
                      <a:pt x="2568" y="2013"/>
                    </a:cubicBezTo>
                    <a:cubicBezTo>
                      <a:pt x="2582" y="2002"/>
                      <a:pt x="2587" y="1981"/>
                      <a:pt x="2592" y="1961"/>
                    </a:cubicBezTo>
                    <a:cubicBezTo>
                      <a:pt x="2593" y="1955"/>
                      <a:pt x="2594" y="1950"/>
                      <a:pt x="2596" y="1945"/>
                    </a:cubicBezTo>
                    <a:cubicBezTo>
                      <a:pt x="2600" y="1933"/>
                      <a:pt x="2607" y="1929"/>
                      <a:pt x="2613" y="1926"/>
                    </a:cubicBezTo>
                    <a:cubicBezTo>
                      <a:pt x="2620" y="1923"/>
                      <a:pt x="2624" y="1920"/>
                      <a:pt x="2624" y="1906"/>
                    </a:cubicBezTo>
                    <a:cubicBezTo>
                      <a:pt x="2624" y="1888"/>
                      <a:pt x="2628" y="1870"/>
                      <a:pt x="2631" y="1853"/>
                    </a:cubicBezTo>
                    <a:cubicBezTo>
                      <a:pt x="2634" y="1838"/>
                      <a:pt x="2636" y="1824"/>
                      <a:pt x="2636" y="1813"/>
                    </a:cubicBezTo>
                    <a:cubicBezTo>
                      <a:pt x="2636" y="1794"/>
                      <a:pt x="2648" y="1788"/>
                      <a:pt x="2659" y="1782"/>
                    </a:cubicBezTo>
                    <a:cubicBezTo>
                      <a:pt x="2666" y="1779"/>
                      <a:pt x="2672" y="1775"/>
                      <a:pt x="2676" y="1769"/>
                    </a:cubicBezTo>
                    <a:cubicBezTo>
                      <a:pt x="2680" y="1763"/>
                      <a:pt x="2679" y="1755"/>
                      <a:pt x="2678" y="1744"/>
                    </a:cubicBezTo>
                    <a:cubicBezTo>
                      <a:pt x="2676" y="1728"/>
                      <a:pt x="2673" y="1707"/>
                      <a:pt x="2684" y="1675"/>
                    </a:cubicBezTo>
                    <a:cubicBezTo>
                      <a:pt x="2696" y="1641"/>
                      <a:pt x="2692" y="1608"/>
                      <a:pt x="2688" y="1576"/>
                    </a:cubicBezTo>
                    <a:cubicBezTo>
                      <a:pt x="2686" y="1561"/>
                      <a:pt x="2684" y="1544"/>
                      <a:pt x="2684" y="1528"/>
                    </a:cubicBezTo>
                    <a:cubicBezTo>
                      <a:pt x="2684" y="1477"/>
                      <a:pt x="2684" y="1429"/>
                      <a:pt x="2703" y="1412"/>
                    </a:cubicBezTo>
                    <a:cubicBezTo>
                      <a:pt x="2708" y="1408"/>
                      <a:pt x="2710" y="1404"/>
                      <a:pt x="2710" y="1401"/>
                    </a:cubicBezTo>
                    <a:cubicBezTo>
                      <a:pt x="2710" y="1398"/>
                      <a:pt x="2706" y="1395"/>
                      <a:pt x="2699" y="1392"/>
                    </a:cubicBezTo>
                    <a:cubicBezTo>
                      <a:pt x="2692" y="1388"/>
                      <a:pt x="2689" y="1382"/>
                      <a:pt x="2691" y="1375"/>
                    </a:cubicBezTo>
                    <a:cubicBezTo>
                      <a:pt x="2693" y="1364"/>
                      <a:pt x="2706" y="1356"/>
                      <a:pt x="2717" y="1358"/>
                    </a:cubicBezTo>
                    <a:cubicBezTo>
                      <a:pt x="2721" y="1360"/>
                      <a:pt x="2726" y="1363"/>
                      <a:pt x="2730" y="1367"/>
                    </a:cubicBezTo>
                    <a:cubicBezTo>
                      <a:pt x="2739" y="1375"/>
                      <a:pt x="2748" y="1381"/>
                      <a:pt x="2759" y="1374"/>
                    </a:cubicBezTo>
                    <a:cubicBezTo>
                      <a:pt x="2777" y="1363"/>
                      <a:pt x="2796" y="1316"/>
                      <a:pt x="2812" y="1274"/>
                    </a:cubicBezTo>
                    <a:lnTo>
                      <a:pt x="2818" y="1259"/>
                    </a:lnTo>
                    <a:cubicBezTo>
                      <a:pt x="2834" y="1219"/>
                      <a:pt x="2858" y="1211"/>
                      <a:pt x="2879" y="1205"/>
                    </a:cubicBezTo>
                    <a:cubicBezTo>
                      <a:pt x="2884" y="1203"/>
                      <a:pt x="2889" y="1202"/>
                      <a:pt x="2894" y="1200"/>
                    </a:cubicBezTo>
                    <a:cubicBezTo>
                      <a:pt x="2916" y="1190"/>
                      <a:pt x="2966" y="1132"/>
                      <a:pt x="2997" y="1052"/>
                    </a:cubicBezTo>
                    <a:cubicBezTo>
                      <a:pt x="3023" y="986"/>
                      <a:pt x="3005" y="919"/>
                      <a:pt x="2990" y="866"/>
                    </a:cubicBezTo>
                    <a:cubicBezTo>
                      <a:pt x="2987" y="855"/>
                      <a:pt x="2984" y="844"/>
                      <a:pt x="2982" y="834"/>
                    </a:cubicBezTo>
                  </a:path>
                </a:pathLst>
              </a:custGeom>
              <a:grpFill/>
              <a:ln>
                <a:noFill/>
              </a:ln>
              <a:effectLst/>
            </p:spPr>
            <p:txBody>
              <a:bodyPr wrap="none" anchor="ctr"/>
              <a:lstStyle/>
              <a:p>
                <a:endParaRPr lang="en-US">
                  <a:latin typeface="Gudea" panose="02000000000000000000" pitchFamily="50" charset="0"/>
                </a:endParaRPr>
              </a:p>
            </p:txBody>
          </p:sp>
          <p:sp>
            <p:nvSpPr>
              <p:cNvPr id="161" name="Freeform 154">
                <a:extLst>
                  <a:ext uri="{FF2B5EF4-FFF2-40B4-BE49-F238E27FC236}">
                    <a16:creationId xmlns:a16="http://schemas.microsoft.com/office/drawing/2014/main" id="{EB965B91-713F-4475-9AFD-AD0260231105}"/>
                  </a:ext>
                </a:extLst>
              </p:cNvPr>
              <p:cNvSpPr>
                <a:spLocks noChangeArrowheads="1"/>
              </p:cNvSpPr>
              <p:nvPr/>
            </p:nvSpPr>
            <p:spPr bwMode="auto">
              <a:xfrm>
                <a:off x="3820497" y="5292964"/>
                <a:ext cx="157839" cy="169110"/>
              </a:xfrm>
              <a:custGeom>
                <a:avLst/>
                <a:gdLst>
                  <a:gd name="T0" fmla="*/ 360 w 369"/>
                  <a:gd name="T1" fmla="*/ 215 h 397"/>
                  <a:gd name="T2" fmla="*/ 361 w 369"/>
                  <a:gd name="T3" fmla="*/ 193 h 397"/>
                  <a:gd name="T4" fmla="*/ 328 w 369"/>
                  <a:gd name="T5" fmla="*/ 150 h 397"/>
                  <a:gd name="T6" fmla="*/ 311 w 369"/>
                  <a:gd name="T7" fmla="*/ 137 h 397"/>
                  <a:gd name="T8" fmla="*/ 285 w 369"/>
                  <a:gd name="T9" fmla="*/ 119 h 397"/>
                  <a:gd name="T10" fmla="*/ 225 w 369"/>
                  <a:gd name="T11" fmla="*/ 71 h 397"/>
                  <a:gd name="T12" fmla="*/ 215 w 369"/>
                  <a:gd name="T13" fmla="*/ 63 h 397"/>
                  <a:gd name="T14" fmla="*/ 202 w 369"/>
                  <a:gd name="T15" fmla="*/ 74 h 397"/>
                  <a:gd name="T16" fmla="*/ 188 w 369"/>
                  <a:gd name="T17" fmla="*/ 86 h 397"/>
                  <a:gd name="T18" fmla="*/ 186 w 369"/>
                  <a:gd name="T19" fmla="*/ 86 h 397"/>
                  <a:gd name="T20" fmla="*/ 171 w 369"/>
                  <a:gd name="T21" fmla="*/ 69 h 397"/>
                  <a:gd name="T22" fmla="*/ 148 w 369"/>
                  <a:gd name="T23" fmla="*/ 30 h 397"/>
                  <a:gd name="T24" fmla="*/ 90 w 369"/>
                  <a:gd name="T25" fmla="*/ 8 h 397"/>
                  <a:gd name="T26" fmla="*/ 67 w 369"/>
                  <a:gd name="T27" fmla="*/ 10 h 397"/>
                  <a:gd name="T28" fmla="*/ 49 w 369"/>
                  <a:gd name="T29" fmla="*/ 37 h 397"/>
                  <a:gd name="T30" fmla="*/ 49 w 369"/>
                  <a:gd name="T31" fmla="*/ 39 h 397"/>
                  <a:gd name="T32" fmla="*/ 47 w 369"/>
                  <a:gd name="T33" fmla="*/ 47 h 397"/>
                  <a:gd name="T34" fmla="*/ 37 w 369"/>
                  <a:gd name="T35" fmla="*/ 95 h 397"/>
                  <a:gd name="T36" fmla="*/ 21 w 369"/>
                  <a:gd name="T37" fmla="*/ 178 h 397"/>
                  <a:gd name="T38" fmla="*/ 10 w 369"/>
                  <a:gd name="T39" fmla="*/ 237 h 397"/>
                  <a:gd name="T40" fmla="*/ 1 w 369"/>
                  <a:gd name="T41" fmla="*/ 277 h 397"/>
                  <a:gd name="T42" fmla="*/ 13 w 369"/>
                  <a:gd name="T43" fmla="*/ 315 h 397"/>
                  <a:gd name="T44" fmla="*/ 21 w 369"/>
                  <a:gd name="T45" fmla="*/ 319 h 397"/>
                  <a:gd name="T46" fmla="*/ 23 w 369"/>
                  <a:gd name="T47" fmla="*/ 321 h 397"/>
                  <a:gd name="T48" fmla="*/ 23 w 369"/>
                  <a:gd name="T49" fmla="*/ 321 h 397"/>
                  <a:gd name="T50" fmla="*/ 24 w 369"/>
                  <a:gd name="T51" fmla="*/ 323 h 397"/>
                  <a:gd name="T52" fmla="*/ 24 w 369"/>
                  <a:gd name="T53" fmla="*/ 324 h 397"/>
                  <a:gd name="T54" fmla="*/ 24 w 369"/>
                  <a:gd name="T55" fmla="*/ 326 h 397"/>
                  <a:gd name="T56" fmla="*/ 24 w 369"/>
                  <a:gd name="T57" fmla="*/ 327 h 397"/>
                  <a:gd name="T58" fmla="*/ 24 w 369"/>
                  <a:gd name="T59" fmla="*/ 329 h 397"/>
                  <a:gd name="T60" fmla="*/ 24 w 369"/>
                  <a:gd name="T61" fmla="*/ 331 h 397"/>
                  <a:gd name="T62" fmla="*/ 24 w 369"/>
                  <a:gd name="T63" fmla="*/ 334 h 397"/>
                  <a:gd name="T64" fmla="*/ 23 w 369"/>
                  <a:gd name="T65" fmla="*/ 336 h 397"/>
                  <a:gd name="T66" fmla="*/ 23 w 369"/>
                  <a:gd name="T67" fmla="*/ 340 h 397"/>
                  <a:gd name="T68" fmla="*/ 22 w 369"/>
                  <a:gd name="T69" fmla="*/ 343 h 397"/>
                  <a:gd name="T70" fmla="*/ 21 w 369"/>
                  <a:gd name="T71" fmla="*/ 347 h 397"/>
                  <a:gd name="T72" fmla="*/ 19 w 369"/>
                  <a:gd name="T73" fmla="*/ 351 h 397"/>
                  <a:gd name="T74" fmla="*/ 18 w 369"/>
                  <a:gd name="T75" fmla="*/ 354 h 397"/>
                  <a:gd name="T76" fmla="*/ 19 w 369"/>
                  <a:gd name="T77" fmla="*/ 354 h 397"/>
                  <a:gd name="T78" fmla="*/ 41 w 369"/>
                  <a:gd name="T79" fmla="*/ 364 h 397"/>
                  <a:gd name="T80" fmla="*/ 52 w 369"/>
                  <a:gd name="T81" fmla="*/ 363 h 397"/>
                  <a:gd name="T82" fmla="*/ 142 w 369"/>
                  <a:gd name="T83" fmla="*/ 390 h 397"/>
                  <a:gd name="T84" fmla="*/ 162 w 369"/>
                  <a:gd name="T85" fmla="*/ 396 h 397"/>
                  <a:gd name="T86" fmla="*/ 169 w 369"/>
                  <a:gd name="T87" fmla="*/ 394 h 397"/>
                  <a:gd name="T88" fmla="*/ 200 w 369"/>
                  <a:gd name="T89" fmla="*/ 390 h 397"/>
                  <a:gd name="T90" fmla="*/ 242 w 369"/>
                  <a:gd name="T91" fmla="*/ 393 h 397"/>
                  <a:gd name="T92" fmla="*/ 311 w 369"/>
                  <a:gd name="T93" fmla="*/ 375 h 397"/>
                  <a:gd name="T94" fmla="*/ 354 w 369"/>
                  <a:gd name="T95" fmla="*/ 328 h 397"/>
                  <a:gd name="T96" fmla="*/ 368 w 369"/>
                  <a:gd name="T97" fmla="*/ 308 h 397"/>
                  <a:gd name="T98" fmla="*/ 360 w 369"/>
                  <a:gd name="T99"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397">
                    <a:moveTo>
                      <a:pt x="360" y="215"/>
                    </a:moveTo>
                    <a:cubicBezTo>
                      <a:pt x="360" y="206"/>
                      <a:pt x="361" y="199"/>
                      <a:pt x="361" y="193"/>
                    </a:cubicBezTo>
                    <a:cubicBezTo>
                      <a:pt x="361" y="171"/>
                      <a:pt x="344" y="160"/>
                      <a:pt x="328" y="150"/>
                    </a:cubicBezTo>
                    <a:cubicBezTo>
                      <a:pt x="321" y="145"/>
                      <a:pt x="315" y="142"/>
                      <a:pt x="311" y="137"/>
                    </a:cubicBezTo>
                    <a:cubicBezTo>
                      <a:pt x="307" y="132"/>
                      <a:pt x="296" y="126"/>
                      <a:pt x="285" y="119"/>
                    </a:cubicBezTo>
                    <a:cubicBezTo>
                      <a:pt x="264" y="106"/>
                      <a:pt x="238" y="90"/>
                      <a:pt x="225" y="71"/>
                    </a:cubicBezTo>
                    <a:cubicBezTo>
                      <a:pt x="221" y="66"/>
                      <a:pt x="218" y="63"/>
                      <a:pt x="215" y="63"/>
                    </a:cubicBezTo>
                    <a:cubicBezTo>
                      <a:pt x="211" y="63"/>
                      <a:pt x="206" y="69"/>
                      <a:pt x="202" y="74"/>
                    </a:cubicBezTo>
                    <a:cubicBezTo>
                      <a:pt x="197" y="80"/>
                      <a:pt x="193" y="85"/>
                      <a:pt x="188" y="86"/>
                    </a:cubicBezTo>
                    <a:lnTo>
                      <a:pt x="186" y="86"/>
                    </a:lnTo>
                    <a:cubicBezTo>
                      <a:pt x="178" y="86"/>
                      <a:pt x="175" y="78"/>
                      <a:pt x="171" y="69"/>
                    </a:cubicBezTo>
                    <a:cubicBezTo>
                      <a:pt x="166" y="59"/>
                      <a:pt x="161" y="46"/>
                      <a:pt x="148" y="30"/>
                    </a:cubicBezTo>
                    <a:cubicBezTo>
                      <a:pt x="129" y="8"/>
                      <a:pt x="108" y="0"/>
                      <a:pt x="90" y="8"/>
                    </a:cubicBezTo>
                    <a:cubicBezTo>
                      <a:pt x="84" y="11"/>
                      <a:pt x="77" y="11"/>
                      <a:pt x="67" y="10"/>
                    </a:cubicBezTo>
                    <a:cubicBezTo>
                      <a:pt x="60" y="19"/>
                      <a:pt x="53" y="29"/>
                      <a:pt x="49" y="37"/>
                    </a:cubicBezTo>
                    <a:cubicBezTo>
                      <a:pt x="49" y="38"/>
                      <a:pt x="49" y="38"/>
                      <a:pt x="49" y="39"/>
                    </a:cubicBezTo>
                    <a:cubicBezTo>
                      <a:pt x="48" y="42"/>
                      <a:pt x="47" y="45"/>
                      <a:pt x="47" y="47"/>
                    </a:cubicBezTo>
                    <a:cubicBezTo>
                      <a:pt x="47" y="62"/>
                      <a:pt x="43" y="77"/>
                      <a:pt x="37" y="95"/>
                    </a:cubicBezTo>
                    <a:cubicBezTo>
                      <a:pt x="30" y="118"/>
                      <a:pt x="22" y="143"/>
                      <a:pt x="21" y="178"/>
                    </a:cubicBezTo>
                    <a:cubicBezTo>
                      <a:pt x="20" y="212"/>
                      <a:pt x="15" y="225"/>
                      <a:pt x="10" y="237"/>
                    </a:cubicBezTo>
                    <a:cubicBezTo>
                      <a:pt x="5" y="247"/>
                      <a:pt x="2" y="256"/>
                      <a:pt x="1" y="277"/>
                    </a:cubicBezTo>
                    <a:cubicBezTo>
                      <a:pt x="0" y="310"/>
                      <a:pt x="7" y="312"/>
                      <a:pt x="13" y="315"/>
                    </a:cubicBezTo>
                    <a:cubicBezTo>
                      <a:pt x="16" y="316"/>
                      <a:pt x="19" y="317"/>
                      <a:pt x="21" y="319"/>
                    </a:cubicBezTo>
                    <a:cubicBezTo>
                      <a:pt x="22" y="320"/>
                      <a:pt x="22" y="320"/>
                      <a:pt x="23" y="321"/>
                    </a:cubicBezTo>
                    <a:lnTo>
                      <a:pt x="23" y="321"/>
                    </a:lnTo>
                    <a:cubicBezTo>
                      <a:pt x="23" y="322"/>
                      <a:pt x="23" y="322"/>
                      <a:pt x="24" y="323"/>
                    </a:cubicBezTo>
                    <a:cubicBezTo>
                      <a:pt x="24" y="323"/>
                      <a:pt x="24" y="323"/>
                      <a:pt x="24" y="324"/>
                    </a:cubicBezTo>
                    <a:cubicBezTo>
                      <a:pt x="24" y="324"/>
                      <a:pt x="24" y="325"/>
                      <a:pt x="24" y="326"/>
                    </a:cubicBezTo>
                    <a:cubicBezTo>
                      <a:pt x="24" y="326"/>
                      <a:pt x="24" y="326"/>
                      <a:pt x="24" y="327"/>
                    </a:cubicBezTo>
                    <a:cubicBezTo>
                      <a:pt x="24" y="328"/>
                      <a:pt x="24" y="328"/>
                      <a:pt x="24" y="329"/>
                    </a:cubicBezTo>
                    <a:cubicBezTo>
                      <a:pt x="24" y="330"/>
                      <a:pt x="24" y="330"/>
                      <a:pt x="24" y="331"/>
                    </a:cubicBezTo>
                    <a:cubicBezTo>
                      <a:pt x="24" y="332"/>
                      <a:pt x="24" y="333"/>
                      <a:pt x="24" y="334"/>
                    </a:cubicBezTo>
                    <a:cubicBezTo>
                      <a:pt x="24" y="334"/>
                      <a:pt x="24" y="335"/>
                      <a:pt x="23" y="336"/>
                    </a:cubicBezTo>
                    <a:cubicBezTo>
                      <a:pt x="23" y="337"/>
                      <a:pt x="23" y="338"/>
                      <a:pt x="23" y="340"/>
                    </a:cubicBezTo>
                    <a:cubicBezTo>
                      <a:pt x="23" y="341"/>
                      <a:pt x="22" y="342"/>
                      <a:pt x="22" y="343"/>
                    </a:cubicBezTo>
                    <a:cubicBezTo>
                      <a:pt x="22" y="344"/>
                      <a:pt x="21" y="345"/>
                      <a:pt x="21" y="347"/>
                    </a:cubicBezTo>
                    <a:cubicBezTo>
                      <a:pt x="20" y="348"/>
                      <a:pt x="20" y="349"/>
                      <a:pt x="19" y="351"/>
                    </a:cubicBezTo>
                    <a:cubicBezTo>
                      <a:pt x="19" y="352"/>
                      <a:pt x="19" y="353"/>
                      <a:pt x="18" y="354"/>
                    </a:cubicBezTo>
                    <a:cubicBezTo>
                      <a:pt x="19" y="354"/>
                      <a:pt x="19" y="354"/>
                      <a:pt x="19" y="354"/>
                    </a:cubicBezTo>
                    <a:cubicBezTo>
                      <a:pt x="25" y="360"/>
                      <a:pt x="31" y="365"/>
                      <a:pt x="41" y="364"/>
                    </a:cubicBezTo>
                    <a:cubicBezTo>
                      <a:pt x="45" y="364"/>
                      <a:pt x="48" y="363"/>
                      <a:pt x="52" y="363"/>
                    </a:cubicBezTo>
                    <a:cubicBezTo>
                      <a:pt x="82" y="363"/>
                      <a:pt x="112" y="376"/>
                      <a:pt x="142" y="390"/>
                    </a:cubicBezTo>
                    <a:cubicBezTo>
                      <a:pt x="151" y="394"/>
                      <a:pt x="157" y="396"/>
                      <a:pt x="162" y="396"/>
                    </a:cubicBezTo>
                    <a:cubicBezTo>
                      <a:pt x="165" y="396"/>
                      <a:pt x="166" y="395"/>
                      <a:pt x="169" y="394"/>
                    </a:cubicBezTo>
                    <a:cubicBezTo>
                      <a:pt x="175" y="391"/>
                      <a:pt x="182" y="387"/>
                      <a:pt x="200" y="390"/>
                    </a:cubicBezTo>
                    <a:cubicBezTo>
                      <a:pt x="212" y="391"/>
                      <a:pt x="227" y="393"/>
                      <a:pt x="242" y="393"/>
                    </a:cubicBezTo>
                    <a:cubicBezTo>
                      <a:pt x="268" y="393"/>
                      <a:pt x="291" y="387"/>
                      <a:pt x="311" y="375"/>
                    </a:cubicBezTo>
                    <a:cubicBezTo>
                      <a:pt x="329" y="364"/>
                      <a:pt x="341" y="346"/>
                      <a:pt x="354" y="328"/>
                    </a:cubicBezTo>
                    <a:cubicBezTo>
                      <a:pt x="359" y="321"/>
                      <a:pt x="363" y="315"/>
                      <a:pt x="368" y="308"/>
                    </a:cubicBezTo>
                    <a:cubicBezTo>
                      <a:pt x="354" y="276"/>
                      <a:pt x="357" y="241"/>
                      <a:pt x="360" y="215"/>
                    </a:cubicBezTo>
                  </a:path>
                </a:pathLst>
              </a:custGeom>
              <a:grpFill/>
              <a:ln>
                <a:noFill/>
              </a:ln>
              <a:effectLst/>
            </p:spPr>
            <p:txBody>
              <a:bodyPr wrap="none" anchor="ctr"/>
              <a:lstStyle/>
              <a:p>
                <a:endParaRPr lang="en-US">
                  <a:latin typeface="Gudea" panose="02000000000000000000" pitchFamily="50" charset="0"/>
                </a:endParaRPr>
              </a:p>
            </p:txBody>
          </p:sp>
          <p:sp>
            <p:nvSpPr>
              <p:cNvPr id="162" name="Freeform 155">
                <a:extLst>
                  <a:ext uri="{FF2B5EF4-FFF2-40B4-BE49-F238E27FC236}">
                    <a16:creationId xmlns:a16="http://schemas.microsoft.com/office/drawing/2014/main" id="{EF907FEA-9C77-43AC-95FC-1ABD64D68FE5}"/>
                  </a:ext>
                </a:extLst>
              </p:cNvPr>
              <p:cNvSpPr>
                <a:spLocks noChangeArrowheads="1"/>
              </p:cNvSpPr>
              <p:nvPr/>
            </p:nvSpPr>
            <p:spPr bwMode="auto">
              <a:xfrm>
                <a:off x="3320676" y="5003598"/>
                <a:ext cx="653901" cy="1159341"/>
              </a:xfrm>
              <a:custGeom>
                <a:avLst/>
                <a:gdLst>
                  <a:gd name="T0" fmla="*/ 1212 w 1533"/>
                  <a:gd name="T1" fmla="*/ 1094 h 2722"/>
                  <a:gd name="T2" fmla="*/ 1187 w 1533"/>
                  <a:gd name="T3" fmla="*/ 1003 h 2722"/>
                  <a:gd name="T4" fmla="*/ 1186 w 1533"/>
                  <a:gd name="T5" fmla="*/ 828 h 2722"/>
                  <a:gd name="T6" fmla="*/ 1301 w 1533"/>
                  <a:gd name="T7" fmla="*/ 597 h 2722"/>
                  <a:gd name="T8" fmla="*/ 1514 w 1533"/>
                  <a:gd name="T9" fmla="*/ 298 h 2722"/>
                  <a:gd name="T10" fmla="*/ 1468 w 1533"/>
                  <a:gd name="T11" fmla="*/ 354 h 2722"/>
                  <a:gd name="T12" fmla="*/ 1445 w 1533"/>
                  <a:gd name="T13" fmla="*/ 407 h 2722"/>
                  <a:gd name="T14" fmla="*/ 1400 w 1533"/>
                  <a:gd name="T15" fmla="*/ 430 h 2722"/>
                  <a:gd name="T16" fmla="*/ 1299 w 1533"/>
                  <a:gd name="T17" fmla="*/ 458 h 2722"/>
                  <a:gd name="T18" fmla="*/ 1152 w 1533"/>
                  <a:gd name="T19" fmla="*/ 430 h 2722"/>
                  <a:gd name="T20" fmla="*/ 1175 w 1533"/>
                  <a:gd name="T21" fmla="*/ 250 h 2722"/>
                  <a:gd name="T22" fmla="*/ 914 w 1533"/>
                  <a:gd name="T23" fmla="*/ 105 h 2722"/>
                  <a:gd name="T24" fmla="*/ 877 w 1533"/>
                  <a:gd name="T25" fmla="*/ 73 h 2722"/>
                  <a:gd name="T26" fmla="*/ 840 w 1533"/>
                  <a:gd name="T27" fmla="*/ 33 h 2722"/>
                  <a:gd name="T28" fmla="*/ 822 w 1533"/>
                  <a:gd name="T29" fmla="*/ 7 h 2722"/>
                  <a:gd name="T30" fmla="*/ 747 w 1533"/>
                  <a:gd name="T31" fmla="*/ 19 h 2722"/>
                  <a:gd name="T32" fmla="*/ 616 w 1533"/>
                  <a:gd name="T33" fmla="*/ 17 h 2722"/>
                  <a:gd name="T34" fmla="*/ 537 w 1533"/>
                  <a:gd name="T35" fmla="*/ 33 h 2722"/>
                  <a:gd name="T36" fmla="*/ 499 w 1533"/>
                  <a:gd name="T37" fmla="*/ 63 h 2722"/>
                  <a:gd name="T38" fmla="*/ 495 w 1533"/>
                  <a:gd name="T39" fmla="*/ 96 h 2722"/>
                  <a:gd name="T40" fmla="*/ 491 w 1533"/>
                  <a:gd name="T41" fmla="*/ 126 h 2722"/>
                  <a:gd name="T42" fmla="*/ 483 w 1533"/>
                  <a:gd name="T43" fmla="*/ 151 h 2722"/>
                  <a:gd name="T44" fmla="*/ 396 w 1533"/>
                  <a:gd name="T45" fmla="*/ 304 h 2722"/>
                  <a:gd name="T46" fmla="*/ 377 w 1533"/>
                  <a:gd name="T47" fmla="*/ 423 h 2722"/>
                  <a:gd name="T48" fmla="*/ 277 w 1533"/>
                  <a:gd name="T49" fmla="*/ 614 h 2722"/>
                  <a:gd name="T50" fmla="*/ 234 w 1533"/>
                  <a:gd name="T51" fmla="*/ 769 h 2722"/>
                  <a:gd name="T52" fmla="*/ 282 w 1533"/>
                  <a:gd name="T53" fmla="*/ 1008 h 2722"/>
                  <a:gd name="T54" fmla="*/ 258 w 1533"/>
                  <a:gd name="T55" fmla="*/ 1069 h 2722"/>
                  <a:gd name="T56" fmla="*/ 188 w 1533"/>
                  <a:gd name="T57" fmla="*/ 1269 h 2722"/>
                  <a:gd name="T58" fmla="*/ 177 w 1533"/>
                  <a:gd name="T59" fmla="*/ 1439 h 2722"/>
                  <a:gd name="T60" fmla="*/ 126 w 1533"/>
                  <a:gd name="T61" fmla="*/ 1589 h 2722"/>
                  <a:gd name="T62" fmla="*/ 125 w 1533"/>
                  <a:gd name="T63" fmla="*/ 1742 h 2722"/>
                  <a:gd name="T64" fmla="*/ 136 w 1533"/>
                  <a:gd name="T65" fmla="*/ 1910 h 2722"/>
                  <a:gd name="T66" fmla="*/ 185 w 1533"/>
                  <a:gd name="T67" fmla="*/ 1961 h 2722"/>
                  <a:gd name="T68" fmla="*/ 140 w 1533"/>
                  <a:gd name="T69" fmla="*/ 1990 h 2722"/>
                  <a:gd name="T70" fmla="*/ 145 w 1533"/>
                  <a:gd name="T71" fmla="*/ 2137 h 2722"/>
                  <a:gd name="T72" fmla="*/ 132 w 1533"/>
                  <a:gd name="T73" fmla="*/ 2199 h 2722"/>
                  <a:gd name="T74" fmla="*/ 86 w 1533"/>
                  <a:gd name="T75" fmla="*/ 2293 h 2722"/>
                  <a:gd name="T76" fmla="*/ 11 w 1533"/>
                  <a:gd name="T77" fmla="*/ 2444 h 2722"/>
                  <a:gd name="T78" fmla="*/ 26 w 1533"/>
                  <a:gd name="T79" fmla="*/ 2547 h 2722"/>
                  <a:gd name="T80" fmla="*/ 101 w 1533"/>
                  <a:gd name="T81" fmla="*/ 2656 h 2722"/>
                  <a:gd name="T82" fmla="*/ 273 w 1533"/>
                  <a:gd name="T83" fmla="*/ 2686 h 2722"/>
                  <a:gd name="T84" fmla="*/ 305 w 1533"/>
                  <a:gd name="T85" fmla="*/ 2702 h 2722"/>
                  <a:gd name="T86" fmla="*/ 378 w 1533"/>
                  <a:gd name="T87" fmla="*/ 2721 h 2722"/>
                  <a:gd name="T88" fmla="*/ 330 w 1533"/>
                  <a:gd name="T89" fmla="*/ 2596 h 2722"/>
                  <a:gd name="T90" fmla="*/ 433 w 1533"/>
                  <a:gd name="T91" fmla="*/ 2440 h 2722"/>
                  <a:gd name="T92" fmla="*/ 584 w 1533"/>
                  <a:gd name="T93" fmla="*/ 2234 h 2722"/>
                  <a:gd name="T94" fmla="*/ 462 w 1533"/>
                  <a:gd name="T95" fmla="*/ 2067 h 2722"/>
                  <a:gd name="T96" fmla="*/ 662 w 1533"/>
                  <a:gd name="T97" fmla="*/ 1822 h 2722"/>
                  <a:gd name="T98" fmla="*/ 717 w 1533"/>
                  <a:gd name="T99" fmla="*/ 1783 h 2722"/>
                  <a:gd name="T100" fmla="*/ 724 w 1533"/>
                  <a:gd name="T101" fmla="*/ 1747 h 2722"/>
                  <a:gd name="T102" fmla="*/ 649 w 1533"/>
                  <a:gd name="T103" fmla="*/ 1701 h 2722"/>
                  <a:gd name="T104" fmla="*/ 771 w 1533"/>
                  <a:gd name="T105" fmla="*/ 1629 h 2722"/>
                  <a:gd name="T106" fmla="*/ 868 w 1533"/>
                  <a:gd name="T107" fmla="*/ 1488 h 2722"/>
                  <a:gd name="T108" fmla="*/ 1084 w 1533"/>
                  <a:gd name="T109" fmla="*/ 1416 h 2722"/>
                  <a:gd name="T110" fmla="*/ 1267 w 1533"/>
                  <a:gd name="T111" fmla="*/ 1206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3" h="2722">
                    <a:moveTo>
                      <a:pt x="1267" y="1206"/>
                    </a:moveTo>
                    <a:cubicBezTo>
                      <a:pt x="1253" y="1204"/>
                      <a:pt x="1243" y="1196"/>
                      <a:pt x="1238" y="1184"/>
                    </a:cubicBezTo>
                    <a:cubicBezTo>
                      <a:pt x="1232" y="1168"/>
                      <a:pt x="1237" y="1146"/>
                      <a:pt x="1250" y="1130"/>
                    </a:cubicBezTo>
                    <a:cubicBezTo>
                      <a:pt x="1254" y="1125"/>
                      <a:pt x="1256" y="1120"/>
                      <a:pt x="1254" y="1116"/>
                    </a:cubicBezTo>
                    <a:cubicBezTo>
                      <a:pt x="1250" y="1105"/>
                      <a:pt x="1232" y="1096"/>
                      <a:pt x="1212" y="1094"/>
                    </a:cubicBezTo>
                    <a:cubicBezTo>
                      <a:pt x="1188" y="1092"/>
                      <a:pt x="1152" y="1079"/>
                      <a:pt x="1145" y="1059"/>
                    </a:cubicBezTo>
                    <a:cubicBezTo>
                      <a:pt x="1143" y="1052"/>
                      <a:pt x="1143" y="1042"/>
                      <a:pt x="1154" y="1032"/>
                    </a:cubicBezTo>
                    <a:cubicBezTo>
                      <a:pt x="1165" y="1021"/>
                      <a:pt x="1175" y="1019"/>
                      <a:pt x="1182" y="1022"/>
                    </a:cubicBezTo>
                    <a:cubicBezTo>
                      <a:pt x="1188" y="1007"/>
                      <a:pt x="1187" y="1003"/>
                      <a:pt x="1187" y="1003"/>
                    </a:cubicBezTo>
                    <a:lnTo>
                      <a:pt x="1187" y="1003"/>
                    </a:lnTo>
                    <a:cubicBezTo>
                      <a:pt x="1186" y="1003"/>
                      <a:pt x="1185" y="1002"/>
                      <a:pt x="1183" y="1002"/>
                    </a:cubicBezTo>
                    <a:cubicBezTo>
                      <a:pt x="1172" y="998"/>
                      <a:pt x="1162" y="991"/>
                      <a:pt x="1163" y="953"/>
                    </a:cubicBezTo>
                    <a:cubicBezTo>
                      <a:pt x="1164" y="929"/>
                      <a:pt x="1168" y="919"/>
                      <a:pt x="1173" y="908"/>
                    </a:cubicBezTo>
                    <a:cubicBezTo>
                      <a:pt x="1178" y="897"/>
                      <a:pt x="1183" y="885"/>
                      <a:pt x="1184" y="853"/>
                    </a:cubicBezTo>
                    <a:cubicBezTo>
                      <a:pt x="1184" y="845"/>
                      <a:pt x="1185" y="836"/>
                      <a:pt x="1186" y="828"/>
                    </a:cubicBezTo>
                    <a:cubicBezTo>
                      <a:pt x="1189" y="804"/>
                      <a:pt x="1195" y="784"/>
                      <a:pt x="1200" y="767"/>
                    </a:cubicBezTo>
                    <a:cubicBezTo>
                      <a:pt x="1204" y="755"/>
                      <a:pt x="1207" y="744"/>
                      <a:pt x="1208" y="733"/>
                    </a:cubicBezTo>
                    <a:cubicBezTo>
                      <a:pt x="1209" y="730"/>
                      <a:pt x="1209" y="727"/>
                      <a:pt x="1209" y="723"/>
                    </a:cubicBezTo>
                    <a:cubicBezTo>
                      <a:pt x="1209" y="702"/>
                      <a:pt x="1229" y="681"/>
                      <a:pt x="1252" y="657"/>
                    </a:cubicBezTo>
                    <a:cubicBezTo>
                      <a:pt x="1269" y="639"/>
                      <a:pt x="1287" y="619"/>
                      <a:pt x="1301" y="597"/>
                    </a:cubicBezTo>
                    <a:cubicBezTo>
                      <a:pt x="1335" y="541"/>
                      <a:pt x="1407" y="474"/>
                      <a:pt x="1435" y="456"/>
                    </a:cubicBezTo>
                    <a:cubicBezTo>
                      <a:pt x="1447" y="448"/>
                      <a:pt x="1463" y="441"/>
                      <a:pt x="1479" y="434"/>
                    </a:cubicBezTo>
                    <a:cubicBezTo>
                      <a:pt x="1494" y="428"/>
                      <a:pt x="1511" y="420"/>
                      <a:pt x="1519" y="414"/>
                    </a:cubicBezTo>
                    <a:cubicBezTo>
                      <a:pt x="1522" y="411"/>
                      <a:pt x="1524" y="409"/>
                      <a:pt x="1525" y="407"/>
                    </a:cubicBezTo>
                    <a:cubicBezTo>
                      <a:pt x="1532" y="390"/>
                      <a:pt x="1524" y="305"/>
                      <a:pt x="1514" y="298"/>
                    </a:cubicBezTo>
                    <a:cubicBezTo>
                      <a:pt x="1513" y="297"/>
                      <a:pt x="1506" y="295"/>
                      <a:pt x="1484" y="295"/>
                    </a:cubicBezTo>
                    <a:cubicBezTo>
                      <a:pt x="1480" y="295"/>
                      <a:pt x="1477" y="295"/>
                      <a:pt x="1473" y="295"/>
                    </a:cubicBezTo>
                    <a:cubicBezTo>
                      <a:pt x="1473" y="296"/>
                      <a:pt x="1473" y="296"/>
                      <a:pt x="1473" y="297"/>
                    </a:cubicBezTo>
                    <a:cubicBezTo>
                      <a:pt x="1474" y="300"/>
                      <a:pt x="1474" y="304"/>
                      <a:pt x="1474" y="309"/>
                    </a:cubicBezTo>
                    <a:cubicBezTo>
                      <a:pt x="1474" y="322"/>
                      <a:pt x="1471" y="338"/>
                      <a:pt x="1468" y="354"/>
                    </a:cubicBezTo>
                    <a:cubicBezTo>
                      <a:pt x="1467" y="356"/>
                      <a:pt x="1467" y="357"/>
                      <a:pt x="1466" y="358"/>
                    </a:cubicBezTo>
                    <a:cubicBezTo>
                      <a:pt x="1465" y="362"/>
                      <a:pt x="1464" y="366"/>
                      <a:pt x="1463" y="370"/>
                    </a:cubicBezTo>
                    <a:cubicBezTo>
                      <a:pt x="1463" y="371"/>
                      <a:pt x="1463" y="372"/>
                      <a:pt x="1462" y="373"/>
                    </a:cubicBezTo>
                    <a:cubicBezTo>
                      <a:pt x="1458" y="384"/>
                      <a:pt x="1454" y="395"/>
                      <a:pt x="1448" y="402"/>
                    </a:cubicBezTo>
                    <a:cubicBezTo>
                      <a:pt x="1447" y="404"/>
                      <a:pt x="1446" y="406"/>
                      <a:pt x="1445" y="407"/>
                    </a:cubicBezTo>
                    <a:cubicBezTo>
                      <a:pt x="1444" y="409"/>
                      <a:pt x="1442" y="409"/>
                      <a:pt x="1441" y="411"/>
                    </a:cubicBezTo>
                    <a:cubicBezTo>
                      <a:pt x="1437" y="414"/>
                      <a:pt x="1433" y="416"/>
                      <a:pt x="1429" y="416"/>
                    </a:cubicBezTo>
                    <a:lnTo>
                      <a:pt x="1428" y="416"/>
                    </a:lnTo>
                    <a:cubicBezTo>
                      <a:pt x="1428" y="416"/>
                      <a:pt x="1428" y="416"/>
                      <a:pt x="1427" y="416"/>
                    </a:cubicBezTo>
                    <a:cubicBezTo>
                      <a:pt x="1417" y="416"/>
                      <a:pt x="1409" y="423"/>
                      <a:pt x="1400" y="430"/>
                    </a:cubicBezTo>
                    <a:cubicBezTo>
                      <a:pt x="1392" y="437"/>
                      <a:pt x="1384" y="444"/>
                      <a:pt x="1376" y="445"/>
                    </a:cubicBezTo>
                    <a:cubicBezTo>
                      <a:pt x="1373" y="446"/>
                      <a:pt x="1370" y="446"/>
                      <a:pt x="1367" y="445"/>
                    </a:cubicBezTo>
                    <a:cubicBezTo>
                      <a:pt x="1362" y="444"/>
                      <a:pt x="1354" y="448"/>
                      <a:pt x="1345" y="452"/>
                    </a:cubicBezTo>
                    <a:cubicBezTo>
                      <a:pt x="1336" y="457"/>
                      <a:pt x="1325" y="463"/>
                      <a:pt x="1315" y="463"/>
                    </a:cubicBezTo>
                    <a:cubicBezTo>
                      <a:pt x="1309" y="463"/>
                      <a:pt x="1304" y="461"/>
                      <a:pt x="1299" y="458"/>
                    </a:cubicBezTo>
                    <a:cubicBezTo>
                      <a:pt x="1294" y="455"/>
                      <a:pt x="1288" y="454"/>
                      <a:pt x="1280" y="454"/>
                    </a:cubicBezTo>
                    <a:cubicBezTo>
                      <a:pt x="1274" y="454"/>
                      <a:pt x="1268" y="454"/>
                      <a:pt x="1263" y="455"/>
                    </a:cubicBezTo>
                    <a:cubicBezTo>
                      <a:pt x="1248" y="457"/>
                      <a:pt x="1234" y="457"/>
                      <a:pt x="1226" y="451"/>
                    </a:cubicBezTo>
                    <a:cubicBezTo>
                      <a:pt x="1218" y="447"/>
                      <a:pt x="1203" y="446"/>
                      <a:pt x="1189" y="445"/>
                    </a:cubicBezTo>
                    <a:cubicBezTo>
                      <a:pt x="1169" y="444"/>
                      <a:pt x="1152" y="443"/>
                      <a:pt x="1152" y="430"/>
                    </a:cubicBezTo>
                    <a:cubicBezTo>
                      <a:pt x="1152" y="422"/>
                      <a:pt x="1157" y="418"/>
                      <a:pt x="1162" y="415"/>
                    </a:cubicBezTo>
                    <a:cubicBezTo>
                      <a:pt x="1169" y="409"/>
                      <a:pt x="1177" y="403"/>
                      <a:pt x="1177" y="380"/>
                    </a:cubicBezTo>
                    <a:cubicBezTo>
                      <a:pt x="1177" y="355"/>
                      <a:pt x="1199" y="329"/>
                      <a:pt x="1217" y="309"/>
                    </a:cubicBezTo>
                    <a:cubicBezTo>
                      <a:pt x="1225" y="300"/>
                      <a:pt x="1239" y="283"/>
                      <a:pt x="1237" y="280"/>
                    </a:cubicBezTo>
                    <a:cubicBezTo>
                      <a:pt x="1234" y="274"/>
                      <a:pt x="1200" y="260"/>
                      <a:pt x="1175" y="250"/>
                    </a:cubicBezTo>
                    <a:cubicBezTo>
                      <a:pt x="1133" y="233"/>
                      <a:pt x="1104" y="221"/>
                      <a:pt x="1096" y="209"/>
                    </a:cubicBezTo>
                    <a:cubicBezTo>
                      <a:pt x="1083" y="193"/>
                      <a:pt x="1062" y="173"/>
                      <a:pt x="1015" y="168"/>
                    </a:cubicBezTo>
                    <a:cubicBezTo>
                      <a:pt x="985" y="165"/>
                      <a:pt x="973" y="154"/>
                      <a:pt x="960" y="141"/>
                    </a:cubicBezTo>
                    <a:cubicBezTo>
                      <a:pt x="952" y="133"/>
                      <a:pt x="943" y="124"/>
                      <a:pt x="928" y="115"/>
                    </a:cubicBezTo>
                    <a:cubicBezTo>
                      <a:pt x="923" y="112"/>
                      <a:pt x="919" y="109"/>
                      <a:pt x="914" y="105"/>
                    </a:cubicBezTo>
                    <a:cubicBezTo>
                      <a:pt x="912" y="104"/>
                      <a:pt x="911" y="103"/>
                      <a:pt x="910" y="102"/>
                    </a:cubicBezTo>
                    <a:cubicBezTo>
                      <a:pt x="906" y="99"/>
                      <a:pt x="902" y="96"/>
                      <a:pt x="898" y="93"/>
                    </a:cubicBezTo>
                    <a:cubicBezTo>
                      <a:pt x="897" y="91"/>
                      <a:pt x="895" y="89"/>
                      <a:pt x="893" y="88"/>
                    </a:cubicBezTo>
                    <a:cubicBezTo>
                      <a:pt x="890" y="85"/>
                      <a:pt x="886" y="82"/>
                      <a:pt x="883" y="78"/>
                    </a:cubicBezTo>
                    <a:cubicBezTo>
                      <a:pt x="881" y="77"/>
                      <a:pt x="879" y="75"/>
                      <a:pt x="877" y="73"/>
                    </a:cubicBezTo>
                    <a:cubicBezTo>
                      <a:pt x="874" y="70"/>
                      <a:pt x="871" y="67"/>
                      <a:pt x="868" y="63"/>
                    </a:cubicBezTo>
                    <a:cubicBezTo>
                      <a:pt x="866" y="61"/>
                      <a:pt x="864" y="59"/>
                      <a:pt x="862" y="57"/>
                    </a:cubicBezTo>
                    <a:cubicBezTo>
                      <a:pt x="859" y="54"/>
                      <a:pt x="856" y="51"/>
                      <a:pt x="853" y="48"/>
                    </a:cubicBezTo>
                    <a:cubicBezTo>
                      <a:pt x="851" y="46"/>
                      <a:pt x="849" y="43"/>
                      <a:pt x="848" y="41"/>
                    </a:cubicBezTo>
                    <a:cubicBezTo>
                      <a:pt x="845" y="38"/>
                      <a:pt x="843" y="35"/>
                      <a:pt x="840" y="33"/>
                    </a:cubicBezTo>
                    <a:cubicBezTo>
                      <a:pt x="838" y="30"/>
                      <a:pt x="837" y="28"/>
                      <a:pt x="835" y="26"/>
                    </a:cubicBezTo>
                    <a:cubicBezTo>
                      <a:pt x="833" y="24"/>
                      <a:pt x="831" y="21"/>
                      <a:pt x="829" y="18"/>
                    </a:cubicBezTo>
                    <a:cubicBezTo>
                      <a:pt x="828" y="16"/>
                      <a:pt x="827" y="14"/>
                      <a:pt x="825" y="12"/>
                    </a:cubicBezTo>
                    <a:cubicBezTo>
                      <a:pt x="824" y="10"/>
                      <a:pt x="823" y="9"/>
                      <a:pt x="822" y="7"/>
                    </a:cubicBezTo>
                    <a:lnTo>
                      <a:pt x="822" y="7"/>
                    </a:lnTo>
                    <a:cubicBezTo>
                      <a:pt x="819" y="7"/>
                      <a:pt x="816" y="6"/>
                      <a:pt x="814" y="6"/>
                    </a:cubicBezTo>
                    <a:cubicBezTo>
                      <a:pt x="800" y="4"/>
                      <a:pt x="784" y="3"/>
                      <a:pt x="772" y="3"/>
                    </a:cubicBezTo>
                    <a:cubicBezTo>
                      <a:pt x="761" y="3"/>
                      <a:pt x="757" y="4"/>
                      <a:pt x="755" y="5"/>
                    </a:cubicBezTo>
                    <a:lnTo>
                      <a:pt x="754" y="6"/>
                    </a:lnTo>
                    <a:cubicBezTo>
                      <a:pt x="752" y="8"/>
                      <a:pt x="750" y="13"/>
                      <a:pt x="747" y="19"/>
                    </a:cubicBezTo>
                    <a:cubicBezTo>
                      <a:pt x="746" y="21"/>
                      <a:pt x="745" y="23"/>
                      <a:pt x="744" y="24"/>
                    </a:cubicBezTo>
                    <a:cubicBezTo>
                      <a:pt x="735" y="44"/>
                      <a:pt x="726" y="62"/>
                      <a:pt x="714" y="62"/>
                    </a:cubicBezTo>
                    <a:cubicBezTo>
                      <a:pt x="708" y="62"/>
                      <a:pt x="703" y="58"/>
                      <a:pt x="699" y="50"/>
                    </a:cubicBezTo>
                    <a:cubicBezTo>
                      <a:pt x="687" y="25"/>
                      <a:pt x="659" y="22"/>
                      <a:pt x="629" y="18"/>
                    </a:cubicBezTo>
                    <a:cubicBezTo>
                      <a:pt x="625" y="18"/>
                      <a:pt x="620" y="17"/>
                      <a:pt x="616" y="17"/>
                    </a:cubicBezTo>
                    <a:cubicBezTo>
                      <a:pt x="603" y="15"/>
                      <a:pt x="595" y="10"/>
                      <a:pt x="588" y="5"/>
                    </a:cubicBezTo>
                    <a:cubicBezTo>
                      <a:pt x="583" y="2"/>
                      <a:pt x="580" y="0"/>
                      <a:pt x="577" y="0"/>
                    </a:cubicBezTo>
                    <a:cubicBezTo>
                      <a:pt x="572" y="0"/>
                      <a:pt x="564" y="6"/>
                      <a:pt x="553" y="17"/>
                    </a:cubicBezTo>
                    <a:cubicBezTo>
                      <a:pt x="549" y="22"/>
                      <a:pt x="544" y="27"/>
                      <a:pt x="538" y="32"/>
                    </a:cubicBezTo>
                    <a:cubicBezTo>
                      <a:pt x="538" y="32"/>
                      <a:pt x="537" y="32"/>
                      <a:pt x="537" y="33"/>
                    </a:cubicBezTo>
                    <a:cubicBezTo>
                      <a:pt x="532" y="37"/>
                      <a:pt x="526" y="42"/>
                      <a:pt x="521" y="47"/>
                    </a:cubicBezTo>
                    <a:cubicBezTo>
                      <a:pt x="518" y="48"/>
                      <a:pt x="516" y="50"/>
                      <a:pt x="514" y="52"/>
                    </a:cubicBezTo>
                    <a:cubicBezTo>
                      <a:pt x="513" y="52"/>
                      <a:pt x="513" y="53"/>
                      <a:pt x="513" y="53"/>
                    </a:cubicBezTo>
                    <a:cubicBezTo>
                      <a:pt x="508" y="56"/>
                      <a:pt x="503" y="60"/>
                      <a:pt x="499" y="63"/>
                    </a:cubicBezTo>
                    <a:lnTo>
                      <a:pt x="499" y="63"/>
                    </a:lnTo>
                    <a:cubicBezTo>
                      <a:pt x="499" y="65"/>
                      <a:pt x="498" y="67"/>
                      <a:pt x="498" y="69"/>
                    </a:cubicBezTo>
                    <a:cubicBezTo>
                      <a:pt x="498" y="71"/>
                      <a:pt x="498" y="72"/>
                      <a:pt x="498" y="74"/>
                    </a:cubicBezTo>
                    <a:cubicBezTo>
                      <a:pt x="498" y="77"/>
                      <a:pt x="497" y="80"/>
                      <a:pt x="497" y="82"/>
                    </a:cubicBezTo>
                    <a:cubicBezTo>
                      <a:pt x="497" y="84"/>
                      <a:pt x="497" y="86"/>
                      <a:pt x="496" y="87"/>
                    </a:cubicBezTo>
                    <a:cubicBezTo>
                      <a:pt x="496" y="90"/>
                      <a:pt x="496" y="93"/>
                      <a:pt x="495" y="96"/>
                    </a:cubicBezTo>
                    <a:cubicBezTo>
                      <a:pt x="495" y="97"/>
                      <a:pt x="495" y="99"/>
                      <a:pt x="495" y="101"/>
                    </a:cubicBezTo>
                    <a:cubicBezTo>
                      <a:pt x="494" y="104"/>
                      <a:pt x="494" y="106"/>
                      <a:pt x="494" y="109"/>
                    </a:cubicBezTo>
                    <a:cubicBezTo>
                      <a:pt x="493" y="110"/>
                      <a:pt x="493" y="112"/>
                      <a:pt x="493" y="114"/>
                    </a:cubicBezTo>
                    <a:cubicBezTo>
                      <a:pt x="492" y="116"/>
                      <a:pt x="492" y="119"/>
                      <a:pt x="491" y="121"/>
                    </a:cubicBezTo>
                    <a:cubicBezTo>
                      <a:pt x="491" y="123"/>
                      <a:pt x="491" y="124"/>
                      <a:pt x="491" y="126"/>
                    </a:cubicBezTo>
                    <a:cubicBezTo>
                      <a:pt x="490" y="128"/>
                      <a:pt x="490" y="130"/>
                      <a:pt x="489" y="132"/>
                    </a:cubicBezTo>
                    <a:cubicBezTo>
                      <a:pt x="489" y="134"/>
                      <a:pt x="488" y="135"/>
                      <a:pt x="488" y="136"/>
                    </a:cubicBezTo>
                    <a:cubicBezTo>
                      <a:pt x="488" y="138"/>
                      <a:pt x="487" y="140"/>
                      <a:pt x="486" y="142"/>
                    </a:cubicBezTo>
                    <a:cubicBezTo>
                      <a:pt x="486" y="143"/>
                      <a:pt x="486" y="144"/>
                      <a:pt x="485" y="145"/>
                    </a:cubicBezTo>
                    <a:cubicBezTo>
                      <a:pt x="484" y="148"/>
                      <a:pt x="484" y="150"/>
                      <a:pt x="483" y="151"/>
                    </a:cubicBezTo>
                    <a:cubicBezTo>
                      <a:pt x="478" y="160"/>
                      <a:pt x="461" y="170"/>
                      <a:pt x="442" y="182"/>
                    </a:cubicBezTo>
                    <a:cubicBezTo>
                      <a:pt x="425" y="193"/>
                      <a:pt x="397" y="210"/>
                      <a:pt x="396" y="218"/>
                    </a:cubicBezTo>
                    <a:cubicBezTo>
                      <a:pt x="396" y="224"/>
                      <a:pt x="396" y="231"/>
                      <a:pt x="397" y="238"/>
                    </a:cubicBezTo>
                    <a:cubicBezTo>
                      <a:pt x="399" y="252"/>
                      <a:pt x="401" y="267"/>
                      <a:pt x="390" y="277"/>
                    </a:cubicBezTo>
                    <a:cubicBezTo>
                      <a:pt x="387" y="279"/>
                      <a:pt x="393" y="296"/>
                      <a:pt x="396" y="304"/>
                    </a:cubicBezTo>
                    <a:cubicBezTo>
                      <a:pt x="404" y="324"/>
                      <a:pt x="414" y="350"/>
                      <a:pt x="395" y="360"/>
                    </a:cubicBezTo>
                    <a:cubicBezTo>
                      <a:pt x="393" y="361"/>
                      <a:pt x="391" y="363"/>
                      <a:pt x="391" y="365"/>
                    </a:cubicBezTo>
                    <a:cubicBezTo>
                      <a:pt x="390" y="368"/>
                      <a:pt x="393" y="374"/>
                      <a:pt x="397" y="379"/>
                    </a:cubicBezTo>
                    <a:cubicBezTo>
                      <a:pt x="402" y="387"/>
                      <a:pt x="410" y="400"/>
                      <a:pt x="399" y="410"/>
                    </a:cubicBezTo>
                    <a:cubicBezTo>
                      <a:pt x="393" y="415"/>
                      <a:pt x="385" y="419"/>
                      <a:pt x="377" y="423"/>
                    </a:cubicBezTo>
                    <a:cubicBezTo>
                      <a:pt x="366" y="429"/>
                      <a:pt x="355" y="435"/>
                      <a:pt x="355" y="442"/>
                    </a:cubicBezTo>
                    <a:cubicBezTo>
                      <a:pt x="355" y="463"/>
                      <a:pt x="352" y="501"/>
                      <a:pt x="329" y="511"/>
                    </a:cubicBezTo>
                    <a:cubicBezTo>
                      <a:pt x="310" y="519"/>
                      <a:pt x="298" y="551"/>
                      <a:pt x="298" y="575"/>
                    </a:cubicBezTo>
                    <a:cubicBezTo>
                      <a:pt x="298" y="590"/>
                      <a:pt x="288" y="594"/>
                      <a:pt x="282" y="597"/>
                    </a:cubicBezTo>
                    <a:cubicBezTo>
                      <a:pt x="275" y="600"/>
                      <a:pt x="272" y="601"/>
                      <a:pt x="277" y="614"/>
                    </a:cubicBezTo>
                    <a:cubicBezTo>
                      <a:pt x="286" y="640"/>
                      <a:pt x="297" y="670"/>
                      <a:pt x="288" y="688"/>
                    </a:cubicBezTo>
                    <a:cubicBezTo>
                      <a:pt x="285" y="694"/>
                      <a:pt x="280" y="698"/>
                      <a:pt x="273" y="699"/>
                    </a:cubicBezTo>
                    <a:cubicBezTo>
                      <a:pt x="262" y="702"/>
                      <a:pt x="259" y="719"/>
                      <a:pt x="255" y="733"/>
                    </a:cubicBezTo>
                    <a:cubicBezTo>
                      <a:pt x="253" y="747"/>
                      <a:pt x="250" y="759"/>
                      <a:pt x="239" y="759"/>
                    </a:cubicBezTo>
                    <a:cubicBezTo>
                      <a:pt x="239" y="760"/>
                      <a:pt x="236" y="762"/>
                      <a:pt x="234" y="769"/>
                    </a:cubicBezTo>
                    <a:cubicBezTo>
                      <a:pt x="230" y="787"/>
                      <a:pt x="232" y="816"/>
                      <a:pt x="244" y="832"/>
                    </a:cubicBezTo>
                    <a:cubicBezTo>
                      <a:pt x="267" y="863"/>
                      <a:pt x="270" y="889"/>
                      <a:pt x="270" y="911"/>
                    </a:cubicBezTo>
                    <a:cubicBezTo>
                      <a:pt x="270" y="921"/>
                      <a:pt x="275" y="928"/>
                      <a:pt x="280" y="937"/>
                    </a:cubicBezTo>
                    <a:cubicBezTo>
                      <a:pt x="287" y="948"/>
                      <a:pt x="294" y="962"/>
                      <a:pt x="288" y="980"/>
                    </a:cubicBezTo>
                    <a:cubicBezTo>
                      <a:pt x="285" y="989"/>
                      <a:pt x="284" y="999"/>
                      <a:pt x="282" y="1008"/>
                    </a:cubicBezTo>
                    <a:cubicBezTo>
                      <a:pt x="282" y="1012"/>
                      <a:pt x="281" y="1016"/>
                      <a:pt x="280" y="1019"/>
                    </a:cubicBezTo>
                    <a:cubicBezTo>
                      <a:pt x="280" y="1022"/>
                      <a:pt x="279" y="1025"/>
                      <a:pt x="278" y="1027"/>
                    </a:cubicBezTo>
                    <a:cubicBezTo>
                      <a:pt x="276" y="1035"/>
                      <a:pt x="272" y="1042"/>
                      <a:pt x="265" y="1047"/>
                    </a:cubicBezTo>
                    <a:cubicBezTo>
                      <a:pt x="262" y="1050"/>
                      <a:pt x="260" y="1055"/>
                      <a:pt x="259" y="1062"/>
                    </a:cubicBezTo>
                    <a:cubicBezTo>
                      <a:pt x="259" y="1064"/>
                      <a:pt x="259" y="1066"/>
                      <a:pt x="258" y="1069"/>
                    </a:cubicBezTo>
                    <a:cubicBezTo>
                      <a:pt x="257" y="1081"/>
                      <a:pt x="256" y="1096"/>
                      <a:pt x="242" y="1102"/>
                    </a:cubicBezTo>
                    <a:cubicBezTo>
                      <a:pt x="235" y="1105"/>
                      <a:pt x="240" y="1129"/>
                      <a:pt x="244" y="1145"/>
                    </a:cubicBezTo>
                    <a:cubicBezTo>
                      <a:pt x="249" y="1168"/>
                      <a:pt x="253" y="1189"/>
                      <a:pt x="243" y="1198"/>
                    </a:cubicBezTo>
                    <a:cubicBezTo>
                      <a:pt x="239" y="1201"/>
                      <a:pt x="234" y="1204"/>
                      <a:pt x="229" y="1207"/>
                    </a:cubicBezTo>
                    <a:cubicBezTo>
                      <a:pt x="211" y="1219"/>
                      <a:pt x="188" y="1233"/>
                      <a:pt x="188" y="1269"/>
                    </a:cubicBezTo>
                    <a:cubicBezTo>
                      <a:pt x="188" y="1290"/>
                      <a:pt x="189" y="1307"/>
                      <a:pt x="190" y="1322"/>
                    </a:cubicBezTo>
                    <a:cubicBezTo>
                      <a:pt x="192" y="1342"/>
                      <a:pt x="193" y="1358"/>
                      <a:pt x="190" y="1371"/>
                    </a:cubicBezTo>
                    <a:cubicBezTo>
                      <a:pt x="189" y="1375"/>
                      <a:pt x="190" y="1377"/>
                      <a:pt x="195" y="1381"/>
                    </a:cubicBezTo>
                    <a:cubicBezTo>
                      <a:pt x="202" y="1386"/>
                      <a:pt x="211" y="1394"/>
                      <a:pt x="208" y="1414"/>
                    </a:cubicBezTo>
                    <a:cubicBezTo>
                      <a:pt x="205" y="1435"/>
                      <a:pt x="188" y="1437"/>
                      <a:pt x="177" y="1439"/>
                    </a:cubicBezTo>
                    <a:cubicBezTo>
                      <a:pt x="167" y="1440"/>
                      <a:pt x="165" y="1441"/>
                      <a:pt x="165" y="1444"/>
                    </a:cubicBezTo>
                    <a:cubicBezTo>
                      <a:pt x="164" y="1449"/>
                      <a:pt x="165" y="1458"/>
                      <a:pt x="166" y="1466"/>
                    </a:cubicBezTo>
                    <a:cubicBezTo>
                      <a:pt x="168" y="1485"/>
                      <a:pt x="170" y="1504"/>
                      <a:pt x="155" y="1506"/>
                    </a:cubicBezTo>
                    <a:cubicBezTo>
                      <a:pt x="148" y="1507"/>
                      <a:pt x="140" y="1513"/>
                      <a:pt x="140" y="1548"/>
                    </a:cubicBezTo>
                    <a:cubicBezTo>
                      <a:pt x="140" y="1570"/>
                      <a:pt x="132" y="1580"/>
                      <a:pt x="126" y="1589"/>
                    </a:cubicBezTo>
                    <a:cubicBezTo>
                      <a:pt x="122" y="1593"/>
                      <a:pt x="120" y="1597"/>
                      <a:pt x="119" y="1602"/>
                    </a:cubicBezTo>
                    <a:cubicBezTo>
                      <a:pt x="118" y="1608"/>
                      <a:pt x="122" y="1616"/>
                      <a:pt x="126" y="1625"/>
                    </a:cubicBezTo>
                    <a:cubicBezTo>
                      <a:pt x="130" y="1634"/>
                      <a:pt x="135" y="1644"/>
                      <a:pt x="135" y="1654"/>
                    </a:cubicBezTo>
                    <a:cubicBezTo>
                      <a:pt x="135" y="1658"/>
                      <a:pt x="136" y="1665"/>
                      <a:pt x="137" y="1673"/>
                    </a:cubicBezTo>
                    <a:cubicBezTo>
                      <a:pt x="140" y="1712"/>
                      <a:pt x="142" y="1740"/>
                      <a:pt x="125" y="1742"/>
                    </a:cubicBezTo>
                    <a:cubicBezTo>
                      <a:pt x="124" y="1742"/>
                      <a:pt x="119" y="1748"/>
                      <a:pt x="115" y="1765"/>
                    </a:cubicBezTo>
                    <a:cubicBezTo>
                      <a:pt x="110" y="1788"/>
                      <a:pt x="112" y="1809"/>
                      <a:pt x="116" y="1811"/>
                    </a:cubicBezTo>
                    <a:cubicBezTo>
                      <a:pt x="134" y="1823"/>
                      <a:pt x="133" y="1845"/>
                      <a:pt x="125" y="1860"/>
                    </a:cubicBezTo>
                    <a:cubicBezTo>
                      <a:pt x="124" y="1862"/>
                      <a:pt x="128" y="1867"/>
                      <a:pt x="132" y="1871"/>
                    </a:cubicBezTo>
                    <a:cubicBezTo>
                      <a:pt x="139" y="1880"/>
                      <a:pt x="152" y="1894"/>
                      <a:pt x="136" y="1910"/>
                    </a:cubicBezTo>
                    <a:cubicBezTo>
                      <a:pt x="131" y="1915"/>
                      <a:pt x="128" y="1921"/>
                      <a:pt x="128" y="1926"/>
                    </a:cubicBezTo>
                    <a:cubicBezTo>
                      <a:pt x="128" y="1928"/>
                      <a:pt x="128" y="1930"/>
                      <a:pt x="129" y="1931"/>
                    </a:cubicBezTo>
                    <a:cubicBezTo>
                      <a:pt x="132" y="1939"/>
                      <a:pt x="142" y="1942"/>
                      <a:pt x="153" y="1939"/>
                    </a:cubicBezTo>
                    <a:cubicBezTo>
                      <a:pt x="155" y="1938"/>
                      <a:pt x="157" y="1938"/>
                      <a:pt x="159" y="1938"/>
                    </a:cubicBezTo>
                    <a:cubicBezTo>
                      <a:pt x="173" y="1938"/>
                      <a:pt x="183" y="1949"/>
                      <a:pt x="185" y="1961"/>
                    </a:cubicBezTo>
                    <a:cubicBezTo>
                      <a:pt x="185" y="1963"/>
                      <a:pt x="185" y="1965"/>
                      <a:pt x="185" y="1966"/>
                    </a:cubicBezTo>
                    <a:cubicBezTo>
                      <a:pt x="185" y="1971"/>
                      <a:pt x="184" y="1976"/>
                      <a:pt x="180" y="1979"/>
                    </a:cubicBezTo>
                    <a:cubicBezTo>
                      <a:pt x="178" y="1982"/>
                      <a:pt x="174" y="1985"/>
                      <a:pt x="166" y="1985"/>
                    </a:cubicBezTo>
                    <a:cubicBezTo>
                      <a:pt x="156" y="1985"/>
                      <a:pt x="141" y="1985"/>
                      <a:pt x="135" y="1987"/>
                    </a:cubicBezTo>
                    <a:cubicBezTo>
                      <a:pt x="136" y="1988"/>
                      <a:pt x="138" y="1989"/>
                      <a:pt x="140" y="1990"/>
                    </a:cubicBezTo>
                    <a:cubicBezTo>
                      <a:pt x="160" y="2006"/>
                      <a:pt x="170" y="2021"/>
                      <a:pt x="168" y="2032"/>
                    </a:cubicBezTo>
                    <a:cubicBezTo>
                      <a:pt x="167" y="2041"/>
                      <a:pt x="161" y="2047"/>
                      <a:pt x="150" y="2051"/>
                    </a:cubicBezTo>
                    <a:cubicBezTo>
                      <a:pt x="136" y="2056"/>
                      <a:pt x="137" y="2062"/>
                      <a:pt x="140" y="2075"/>
                    </a:cubicBezTo>
                    <a:cubicBezTo>
                      <a:pt x="142" y="2084"/>
                      <a:pt x="145" y="2094"/>
                      <a:pt x="142" y="2107"/>
                    </a:cubicBezTo>
                    <a:cubicBezTo>
                      <a:pt x="139" y="2117"/>
                      <a:pt x="142" y="2128"/>
                      <a:pt x="145" y="2137"/>
                    </a:cubicBezTo>
                    <a:cubicBezTo>
                      <a:pt x="148" y="2146"/>
                      <a:pt x="151" y="2155"/>
                      <a:pt x="147" y="2162"/>
                    </a:cubicBezTo>
                    <a:cubicBezTo>
                      <a:pt x="145" y="2166"/>
                      <a:pt x="141" y="2169"/>
                      <a:pt x="135" y="2170"/>
                    </a:cubicBezTo>
                    <a:cubicBezTo>
                      <a:pt x="132" y="2171"/>
                      <a:pt x="131" y="2174"/>
                      <a:pt x="131" y="2181"/>
                    </a:cubicBezTo>
                    <a:cubicBezTo>
                      <a:pt x="131" y="2183"/>
                      <a:pt x="131" y="2185"/>
                      <a:pt x="131" y="2188"/>
                    </a:cubicBezTo>
                    <a:cubicBezTo>
                      <a:pt x="132" y="2192"/>
                      <a:pt x="132" y="2195"/>
                      <a:pt x="132" y="2199"/>
                    </a:cubicBezTo>
                    <a:cubicBezTo>
                      <a:pt x="132" y="2209"/>
                      <a:pt x="129" y="2221"/>
                      <a:pt x="112" y="2223"/>
                    </a:cubicBezTo>
                    <a:cubicBezTo>
                      <a:pt x="101" y="2225"/>
                      <a:pt x="98" y="2229"/>
                      <a:pt x="97" y="2235"/>
                    </a:cubicBezTo>
                    <a:cubicBezTo>
                      <a:pt x="97" y="2238"/>
                      <a:pt x="96" y="2240"/>
                      <a:pt x="96" y="2243"/>
                    </a:cubicBezTo>
                    <a:cubicBezTo>
                      <a:pt x="95" y="2252"/>
                      <a:pt x="93" y="2264"/>
                      <a:pt x="82" y="2272"/>
                    </a:cubicBezTo>
                    <a:cubicBezTo>
                      <a:pt x="77" y="2276"/>
                      <a:pt x="79" y="2281"/>
                      <a:pt x="86" y="2293"/>
                    </a:cubicBezTo>
                    <a:cubicBezTo>
                      <a:pt x="92" y="2304"/>
                      <a:pt x="102" y="2321"/>
                      <a:pt x="84" y="2332"/>
                    </a:cubicBezTo>
                    <a:cubicBezTo>
                      <a:pt x="74" y="2339"/>
                      <a:pt x="73" y="2349"/>
                      <a:pt x="71" y="2360"/>
                    </a:cubicBezTo>
                    <a:cubicBezTo>
                      <a:pt x="69" y="2371"/>
                      <a:pt x="67" y="2386"/>
                      <a:pt x="49" y="2386"/>
                    </a:cubicBezTo>
                    <a:cubicBezTo>
                      <a:pt x="28" y="2386"/>
                      <a:pt x="16" y="2415"/>
                      <a:pt x="14" y="2431"/>
                    </a:cubicBezTo>
                    <a:cubicBezTo>
                      <a:pt x="13" y="2435"/>
                      <a:pt x="12" y="2439"/>
                      <a:pt x="11" y="2444"/>
                    </a:cubicBezTo>
                    <a:cubicBezTo>
                      <a:pt x="6" y="2461"/>
                      <a:pt x="0" y="2482"/>
                      <a:pt x="14" y="2497"/>
                    </a:cubicBezTo>
                    <a:cubicBezTo>
                      <a:pt x="27" y="2512"/>
                      <a:pt x="25" y="2525"/>
                      <a:pt x="23" y="2534"/>
                    </a:cubicBezTo>
                    <a:cubicBezTo>
                      <a:pt x="23" y="2536"/>
                      <a:pt x="23" y="2538"/>
                      <a:pt x="23" y="2539"/>
                    </a:cubicBezTo>
                    <a:cubicBezTo>
                      <a:pt x="22" y="2540"/>
                      <a:pt x="22" y="2541"/>
                      <a:pt x="23" y="2542"/>
                    </a:cubicBezTo>
                    <a:cubicBezTo>
                      <a:pt x="23" y="2544"/>
                      <a:pt x="24" y="2545"/>
                      <a:pt x="26" y="2547"/>
                    </a:cubicBezTo>
                    <a:cubicBezTo>
                      <a:pt x="30" y="2549"/>
                      <a:pt x="38" y="2549"/>
                      <a:pt x="47" y="2550"/>
                    </a:cubicBezTo>
                    <a:cubicBezTo>
                      <a:pt x="49" y="2550"/>
                      <a:pt x="52" y="2550"/>
                      <a:pt x="55" y="2550"/>
                    </a:cubicBezTo>
                    <a:cubicBezTo>
                      <a:pt x="74" y="2550"/>
                      <a:pt x="92" y="2551"/>
                      <a:pt x="99" y="2561"/>
                    </a:cubicBezTo>
                    <a:cubicBezTo>
                      <a:pt x="102" y="2565"/>
                      <a:pt x="102" y="2571"/>
                      <a:pt x="100" y="2577"/>
                    </a:cubicBezTo>
                    <a:cubicBezTo>
                      <a:pt x="92" y="2603"/>
                      <a:pt x="95" y="2651"/>
                      <a:pt x="101" y="2656"/>
                    </a:cubicBezTo>
                    <a:cubicBezTo>
                      <a:pt x="108" y="2656"/>
                      <a:pt x="113" y="2664"/>
                      <a:pt x="118" y="2672"/>
                    </a:cubicBezTo>
                    <a:cubicBezTo>
                      <a:pt x="123" y="2680"/>
                      <a:pt x="128" y="2688"/>
                      <a:pt x="134" y="2688"/>
                    </a:cubicBezTo>
                    <a:cubicBezTo>
                      <a:pt x="135" y="2688"/>
                      <a:pt x="136" y="2688"/>
                      <a:pt x="138" y="2688"/>
                    </a:cubicBezTo>
                    <a:cubicBezTo>
                      <a:pt x="152" y="2686"/>
                      <a:pt x="191" y="2682"/>
                      <a:pt x="227" y="2682"/>
                    </a:cubicBezTo>
                    <a:cubicBezTo>
                      <a:pt x="247" y="2682"/>
                      <a:pt x="262" y="2683"/>
                      <a:pt x="273" y="2686"/>
                    </a:cubicBezTo>
                    <a:cubicBezTo>
                      <a:pt x="276" y="2687"/>
                      <a:pt x="280" y="2688"/>
                      <a:pt x="284" y="2690"/>
                    </a:cubicBezTo>
                    <a:cubicBezTo>
                      <a:pt x="285" y="2690"/>
                      <a:pt x="286" y="2691"/>
                      <a:pt x="288" y="2692"/>
                    </a:cubicBezTo>
                    <a:cubicBezTo>
                      <a:pt x="290" y="2693"/>
                      <a:pt x="292" y="2694"/>
                      <a:pt x="294" y="2695"/>
                    </a:cubicBezTo>
                    <a:cubicBezTo>
                      <a:pt x="296" y="2696"/>
                      <a:pt x="297" y="2697"/>
                      <a:pt x="299" y="2698"/>
                    </a:cubicBezTo>
                    <a:cubicBezTo>
                      <a:pt x="301" y="2699"/>
                      <a:pt x="303" y="2700"/>
                      <a:pt x="305" y="2702"/>
                    </a:cubicBezTo>
                    <a:cubicBezTo>
                      <a:pt x="306" y="2703"/>
                      <a:pt x="308" y="2704"/>
                      <a:pt x="309" y="2705"/>
                    </a:cubicBezTo>
                    <a:cubicBezTo>
                      <a:pt x="311" y="2706"/>
                      <a:pt x="312" y="2707"/>
                      <a:pt x="314" y="2709"/>
                    </a:cubicBezTo>
                    <a:cubicBezTo>
                      <a:pt x="316" y="2708"/>
                      <a:pt x="319" y="2708"/>
                      <a:pt x="322" y="2708"/>
                    </a:cubicBezTo>
                    <a:cubicBezTo>
                      <a:pt x="332" y="2708"/>
                      <a:pt x="344" y="2712"/>
                      <a:pt x="356" y="2715"/>
                    </a:cubicBezTo>
                    <a:cubicBezTo>
                      <a:pt x="365" y="2718"/>
                      <a:pt x="373" y="2721"/>
                      <a:pt x="378" y="2721"/>
                    </a:cubicBezTo>
                    <a:cubicBezTo>
                      <a:pt x="380" y="2721"/>
                      <a:pt x="381" y="2721"/>
                      <a:pt x="381" y="2721"/>
                    </a:cubicBezTo>
                    <a:cubicBezTo>
                      <a:pt x="382" y="2716"/>
                      <a:pt x="368" y="2699"/>
                      <a:pt x="360" y="2690"/>
                    </a:cubicBezTo>
                    <a:cubicBezTo>
                      <a:pt x="346" y="2673"/>
                      <a:pt x="337" y="2662"/>
                      <a:pt x="338" y="2653"/>
                    </a:cubicBezTo>
                    <a:cubicBezTo>
                      <a:pt x="339" y="2646"/>
                      <a:pt x="337" y="2635"/>
                      <a:pt x="334" y="2625"/>
                    </a:cubicBezTo>
                    <a:cubicBezTo>
                      <a:pt x="332" y="2615"/>
                      <a:pt x="330" y="2605"/>
                      <a:pt x="330" y="2596"/>
                    </a:cubicBezTo>
                    <a:cubicBezTo>
                      <a:pt x="330" y="2593"/>
                      <a:pt x="329" y="2590"/>
                      <a:pt x="329" y="2586"/>
                    </a:cubicBezTo>
                    <a:cubicBezTo>
                      <a:pt x="328" y="2566"/>
                      <a:pt x="325" y="2536"/>
                      <a:pt x="347" y="2520"/>
                    </a:cubicBezTo>
                    <a:cubicBezTo>
                      <a:pt x="357" y="2514"/>
                      <a:pt x="362" y="2507"/>
                      <a:pt x="367" y="2502"/>
                    </a:cubicBezTo>
                    <a:cubicBezTo>
                      <a:pt x="374" y="2493"/>
                      <a:pt x="381" y="2486"/>
                      <a:pt x="393" y="2489"/>
                    </a:cubicBezTo>
                    <a:cubicBezTo>
                      <a:pt x="404" y="2491"/>
                      <a:pt x="431" y="2478"/>
                      <a:pt x="433" y="2440"/>
                    </a:cubicBezTo>
                    <a:cubicBezTo>
                      <a:pt x="435" y="2398"/>
                      <a:pt x="455" y="2381"/>
                      <a:pt x="488" y="2353"/>
                    </a:cubicBezTo>
                    <a:lnTo>
                      <a:pt x="489" y="2351"/>
                    </a:lnTo>
                    <a:cubicBezTo>
                      <a:pt x="503" y="2340"/>
                      <a:pt x="521" y="2328"/>
                      <a:pt x="536" y="2318"/>
                    </a:cubicBezTo>
                    <a:cubicBezTo>
                      <a:pt x="553" y="2307"/>
                      <a:pt x="577" y="2290"/>
                      <a:pt x="578" y="2284"/>
                    </a:cubicBezTo>
                    <a:cubicBezTo>
                      <a:pt x="571" y="2274"/>
                      <a:pt x="577" y="2255"/>
                      <a:pt x="584" y="2234"/>
                    </a:cubicBezTo>
                    <a:cubicBezTo>
                      <a:pt x="587" y="2224"/>
                      <a:pt x="590" y="2213"/>
                      <a:pt x="590" y="2207"/>
                    </a:cubicBezTo>
                    <a:cubicBezTo>
                      <a:pt x="590" y="2201"/>
                      <a:pt x="560" y="2199"/>
                      <a:pt x="549" y="2197"/>
                    </a:cubicBezTo>
                    <a:cubicBezTo>
                      <a:pt x="537" y="2196"/>
                      <a:pt x="525" y="2195"/>
                      <a:pt x="518" y="2192"/>
                    </a:cubicBezTo>
                    <a:cubicBezTo>
                      <a:pt x="503" y="2187"/>
                      <a:pt x="470" y="2163"/>
                      <a:pt x="457" y="2131"/>
                    </a:cubicBezTo>
                    <a:cubicBezTo>
                      <a:pt x="449" y="2110"/>
                      <a:pt x="451" y="2088"/>
                      <a:pt x="462" y="2067"/>
                    </a:cubicBezTo>
                    <a:cubicBezTo>
                      <a:pt x="479" y="2037"/>
                      <a:pt x="515" y="1999"/>
                      <a:pt x="592" y="1993"/>
                    </a:cubicBezTo>
                    <a:cubicBezTo>
                      <a:pt x="596" y="1993"/>
                      <a:pt x="598" y="1992"/>
                      <a:pt x="598" y="1981"/>
                    </a:cubicBezTo>
                    <a:cubicBezTo>
                      <a:pt x="598" y="1972"/>
                      <a:pt x="597" y="1960"/>
                      <a:pt x="608" y="1953"/>
                    </a:cubicBezTo>
                    <a:cubicBezTo>
                      <a:pt x="621" y="1945"/>
                      <a:pt x="626" y="1933"/>
                      <a:pt x="626" y="1906"/>
                    </a:cubicBezTo>
                    <a:cubicBezTo>
                      <a:pt x="626" y="1876"/>
                      <a:pt x="626" y="1826"/>
                      <a:pt x="662" y="1822"/>
                    </a:cubicBezTo>
                    <a:cubicBezTo>
                      <a:pt x="680" y="1820"/>
                      <a:pt x="686" y="1813"/>
                      <a:pt x="686" y="1811"/>
                    </a:cubicBezTo>
                    <a:cubicBezTo>
                      <a:pt x="687" y="1811"/>
                      <a:pt x="685" y="1809"/>
                      <a:pt x="681" y="1808"/>
                    </a:cubicBezTo>
                    <a:cubicBezTo>
                      <a:pt x="668" y="1805"/>
                      <a:pt x="659" y="1795"/>
                      <a:pt x="660" y="1785"/>
                    </a:cubicBezTo>
                    <a:cubicBezTo>
                      <a:pt x="660" y="1780"/>
                      <a:pt x="664" y="1769"/>
                      <a:pt x="685" y="1766"/>
                    </a:cubicBezTo>
                    <a:cubicBezTo>
                      <a:pt x="706" y="1764"/>
                      <a:pt x="712" y="1775"/>
                      <a:pt x="717" y="1783"/>
                    </a:cubicBezTo>
                    <a:cubicBezTo>
                      <a:pt x="720" y="1789"/>
                      <a:pt x="722" y="1792"/>
                      <a:pt x="728" y="1792"/>
                    </a:cubicBezTo>
                    <a:cubicBezTo>
                      <a:pt x="739" y="1792"/>
                      <a:pt x="757" y="1779"/>
                      <a:pt x="762" y="1764"/>
                    </a:cubicBezTo>
                    <a:cubicBezTo>
                      <a:pt x="765" y="1756"/>
                      <a:pt x="763" y="1749"/>
                      <a:pt x="755" y="1743"/>
                    </a:cubicBezTo>
                    <a:cubicBezTo>
                      <a:pt x="750" y="1739"/>
                      <a:pt x="745" y="1737"/>
                      <a:pt x="740" y="1737"/>
                    </a:cubicBezTo>
                    <a:cubicBezTo>
                      <a:pt x="734" y="1737"/>
                      <a:pt x="729" y="1741"/>
                      <a:pt x="724" y="1747"/>
                    </a:cubicBezTo>
                    <a:cubicBezTo>
                      <a:pt x="719" y="1751"/>
                      <a:pt x="714" y="1756"/>
                      <a:pt x="708" y="1758"/>
                    </a:cubicBezTo>
                    <a:cubicBezTo>
                      <a:pt x="697" y="1760"/>
                      <a:pt x="688" y="1753"/>
                      <a:pt x="680" y="1747"/>
                    </a:cubicBezTo>
                    <a:cubicBezTo>
                      <a:pt x="674" y="1742"/>
                      <a:pt x="669" y="1737"/>
                      <a:pt x="664" y="1737"/>
                    </a:cubicBezTo>
                    <a:cubicBezTo>
                      <a:pt x="659" y="1737"/>
                      <a:pt x="653" y="1735"/>
                      <a:pt x="650" y="1723"/>
                    </a:cubicBezTo>
                    <a:cubicBezTo>
                      <a:pt x="649" y="1717"/>
                      <a:pt x="649" y="1709"/>
                      <a:pt x="649" y="1701"/>
                    </a:cubicBezTo>
                    <a:cubicBezTo>
                      <a:pt x="649" y="1692"/>
                      <a:pt x="649" y="1681"/>
                      <a:pt x="647" y="1676"/>
                    </a:cubicBezTo>
                    <a:cubicBezTo>
                      <a:pt x="641" y="1663"/>
                      <a:pt x="628" y="1622"/>
                      <a:pt x="644" y="1599"/>
                    </a:cubicBezTo>
                    <a:cubicBezTo>
                      <a:pt x="647" y="1595"/>
                      <a:pt x="652" y="1593"/>
                      <a:pt x="659" y="1593"/>
                    </a:cubicBezTo>
                    <a:cubicBezTo>
                      <a:pt x="670" y="1593"/>
                      <a:pt x="685" y="1599"/>
                      <a:pt x="702" y="1607"/>
                    </a:cubicBezTo>
                    <a:cubicBezTo>
                      <a:pt x="724" y="1617"/>
                      <a:pt x="748" y="1628"/>
                      <a:pt x="771" y="1629"/>
                    </a:cubicBezTo>
                    <a:cubicBezTo>
                      <a:pt x="818" y="1632"/>
                      <a:pt x="853" y="1605"/>
                      <a:pt x="853" y="1591"/>
                    </a:cubicBezTo>
                    <a:cubicBezTo>
                      <a:pt x="853" y="1587"/>
                      <a:pt x="851" y="1581"/>
                      <a:pt x="849" y="1574"/>
                    </a:cubicBezTo>
                    <a:cubicBezTo>
                      <a:pt x="844" y="1556"/>
                      <a:pt x="836" y="1530"/>
                      <a:pt x="862" y="1513"/>
                    </a:cubicBezTo>
                    <a:cubicBezTo>
                      <a:pt x="869" y="1509"/>
                      <a:pt x="873" y="1504"/>
                      <a:pt x="874" y="1501"/>
                    </a:cubicBezTo>
                    <a:cubicBezTo>
                      <a:pt x="875" y="1498"/>
                      <a:pt x="872" y="1494"/>
                      <a:pt x="868" y="1488"/>
                    </a:cubicBezTo>
                    <a:cubicBezTo>
                      <a:pt x="864" y="1483"/>
                      <a:pt x="859" y="1475"/>
                      <a:pt x="856" y="1466"/>
                    </a:cubicBezTo>
                    <a:cubicBezTo>
                      <a:pt x="852" y="1454"/>
                      <a:pt x="854" y="1441"/>
                      <a:pt x="860" y="1433"/>
                    </a:cubicBezTo>
                    <a:cubicBezTo>
                      <a:pt x="869" y="1422"/>
                      <a:pt x="884" y="1420"/>
                      <a:pt x="893" y="1430"/>
                    </a:cubicBezTo>
                    <a:cubicBezTo>
                      <a:pt x="894" y="1430"/>
                      <a:pt x="899" y="1434"/>
                      <a:pt x="930" y="1434"/>
                    </a:cubicBezTo>
                    <a:cubicBezTo>
                      <a:pt x="969" y="1434"/>
                      <a:pt x="1029" y="1427"/>
                      <a:pt x="1084" y="1416"/>
                    </a:cubicBezTo>
                    <a:cubicBezTo>
                      <a:pt x="1167" y="1399"/>
                      <a:pt x="1221" y="1369"/>
                      <a:pt x="1225" y="1350"/>
                    </a:cubicBezTo>
                    <a:cubicBezTo>
                      <a:pt x="1229" y="1333"/>
                      <a:pt x="1251" y="1305"/>
                      <a:pt x="1271" y="1280"/>
                    </a:cubicBezTo>
                    <a:cubicBezTo>
                      <a:pt x="1281" y="1267"/>
                      <a:pt x="1291" y="1255"/>
                      <a:pt x="1295" y="1248"/>
                    </a:cubicBezTo>
                    <a:cubicBezTo>
                      <a:pt x="1300" y="1240"/>
                      <a:pt x="1300" y="1231"/>
                      <a:pt x="1297" y="1224"/>
                    </a:cubicBezTo>
                    <a:cubicBezTo>
                      <a:pt x="1292" y="1214"/>
                      <a:pt x="1282" y="1208"/>
                      <a:pt x="1267" y="1206"/>
                    </a:cubicBezTo>
                  </a:path>
                </a:pathLst>
              </a:custGeom>
              <a:grpFill/>
              <a:ln>
                <a:noFill/>
              </a:ln>
              <a:effectLst/>
            </p:spPr>
            <p:txBody>
              <a:bodyPr wrap="none" anchor="ctr"/>
              <a:lstStyle/>
              <a:p>
                <a:endParaRPr lang="en-US">
                  <a:latin typeface="Gudea" panose="02000000000000000000" pitchFamily="50" charset="0"/>
                </a:endParaRPr>
              </a:p>
            </p:txBody>
          </p:sp>
          <p:sp>
            <p:nvSpPr>
              <p:cNvPr id="163" name="Freeform 156">
                <a:extLst>
                  <a:ext uri="{FF2B5EF4-FFF2-40B4-BE49-F238E27FC236}">
                    <a16:creationId xmlns:a16="http://schemas.microsoft.com/office/drawing/2014/main" id="{E55A1ECF-8202-48E5-8422-C60C61DB9D25}"/>
                  </a:ext>
                </a:extLst>
              </p:cNvPr>
              <p:cNvSpPr>
                <a:spLocks noChangeArrowheads="1"/>
              </p:cNvSpPr>
              <p:nvPr/>
            </p:nvSpPr>
            <p:spPr bwMode="auto">
              <a:xfrm>
                <a:off x="3480394" y="6183607"/>
                <a:ext cx="9396" cy="20669"/>
              </a:xfrm>
              <a:custGeom>
                <a:avLst/>
                <a:gdLst>
                  <a:gd name="T0" fmla="*/ 22 w 24"/>
                  <a:gd name="T1" fmla="*/ 23 h 47"/>
                  <a:gd name="T2" fmla="*/ 2 w 24"/>
                  <a:gd name="T3" fmla="*/ 0 h 47"/>
                  <a:gd name="T4" fmla="*/ 2 w 24"/>
                  <a:gd name="T5" fmla="*/ 9 h 47"/>
                  <a:gd name="T6" fmla="*/ 0 w 24"/>
                  <a:gd name="T7" fmla="*/ 38 h 47"/>
                  <a:gd name="T8" fmla="*/ 0 w 24"/>
                  <a:gd name="T9" fmla="*/ 46 h 47"/>
                  <a:gd name="T10" fmla="*/ 21 w 24"/>
                  <a:gd name="T11" fmla="*/ 27 h 47"/>
                  <a:gd name="T12" fmla="*/ 22 w 24"/>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22" y="23"/>
                    </a:moveTo>
                    <a:cubicBezTo>
                      <a:pt x="22" y="16"/>
                      <a:pt x="12" y="5"/>
                      <a:pt x="2" y="0"/>
                    </a:cubicBezTo>
                    <a:cubicBezTo>
                      <a:pt x="2" y="3"/>
                      <a:pt x="2" y="6"/>
                      <a:pt x="2" y="9"/>
                    </a:cubicBezTo>
                    <a:cubicBezTo>
                      <a:pt x="1" y="19"/>
                      <a:pt x="1" y="29"/>
                      <a:pt x="0" y="38"/>
                    </a:cubicBezTo>
                    <a:cubicBezTo>
                      <a:pt x="0" y="41"/>
                      <a:pt x="0" y="43"/>
                      <a:pt x="0" y="46"/>
                    </a:cubicBezTo>
                    <a:cubicBezTo>
                      <a:pt x="5" y="38"/>
                      <a:pt x="14" y="31"/>
                      <a:pt x="21" y="27"/>
                    </a:cubicBezTo>
                    <a:cubicBezTo>
                      <a:pt x="22" y="27"/>
                      <a:pt x="23" y="26"/>
                      <a:pt x="22" y="23"/>
                    </a:cubicBezTo>
                  </a:path>
                </a:pathLst>
              </a:custGeom>
              <a:grpFill/>
              <a:ln>
                <a:noFill/>
              </a:ln>
              <a:effectLst/>
            </p:spPr>
            <p:txBody>
              <a:bodyPr wrap="none" anchor="ctr"/>
              <a:lstStyle/>
              <a:p>
                <a:endParaRPr lang="en-US">
                  <a:latin typeface="Gudea" panose="02000000000000000000" pitchFamily="50" charset="0"/>
                </a:endParaRPr>
              </a:p>
            </p:txBody>
          </p:sp>
          <p:sp>
            <p:nvSpPr>
              <p:cNvPr id="164" name="Freeform 157">
                <a:extLst>
                  <a:ext uri="{FF2B5EF4-FFF2-40B4-BE49-F238E27FC236}">
                    <a16:creationId xmlns:a16="http://schemas.microsoft.com/office/drawing/2014/main" id="{E99B5A41-5732-4F3C-965B-5554B29E8759}"/>
                  </a:ext>
                </a:extLst>
              </p:cNvPr>
              <p:cNvSpPr>
                <a:spLocks noChangeArrowheads="1"/>
              </p:cNvSpPr>
              <p:nvPr/>
            </p:nvSpPr>
            <p:spPr bwMode="auto">
              <a:xfrm>
                <a:off x="3478514" y="6211790"/>
                <a:ext cx="112742" cy="77039"/>
              </a:xfrm>
              <a:custGeom>
                <a:avLst/>
                <a:gdLst>
                  <a:gd name="T0" fmla="*/ 71 w 264"/>
                  <a:gd name="T1" fmla="*/ 51 h 182"/>
                  <a:gd name="T2" fmla="*/ 54 w 264"/>
                  <a:gd name="T3" fmla="*/ 37 h 182"/>
                  <a:gd name="T4" fmla="*/ 36 w 264"/>
                  <a:gd name="T5" fmla="*/ 10 h 182"/>
                  <a:gd name="T6" fmla="*/ 29 w 264"/>
                  <a:gd name="T7" fmla="*/ 2 h 182"/>
                  <a:gd name="T8" fmla="*/ 21 w 264"/>
                  <a:gd name="T9" fmla="*/ 3 h 182"/>
                  <a:gd name="T10" fmla="*/ 3 w 264"/>
                  <a:gd name="T11" fmla="*/ 0 h 182"/>
                  <a:gd name="T12" fmla="*/ 2 w 264"/>
                  <a:gd name="T13" fmla="*/ 151 h 182"/>
                  <a:gd name="T14" fmla="*/ 2 w 264"/>
                  <a:gd name="T15" fmla="*/ 152 h 182"/>
                  <a:gd name="T16" fmla="*/ 2 w 264"/>
                  <a:gd name="T17" fmla="*/ 158 h 182"/>
                  <a:gd name="T18" fmla="*/ 3 w 264"/>
                  <a:gd name="T19" fmla="*/ 160 h 182"/>
                  <a:gd name="T20" fmla="*/ 3 w 264"/>
                  <a:gd name="T21" fmla="*/ 164 h 182"/>
                  <a:gd name="T22" fmla="*/ 3 w 264"/>
                  <a:gd name="T23" fmla="*/ 165 h 182"/>
                  <a:gd name="T24" fmla="*/ 4 w 264"/>
                  <a:gd name="T25" fmla="*/ 169 h 182"/>
                  <a:gd name="T26" fmla="*/ 26 w 264"/>
                  <a:gd name="T27" fmla="*/ 168 h 182"/>
                  <a:gd name="T28" fmla="*/ 73 w 264"/>
                  <a:gd name="T29" fmla="*/ 166 h 182"/>
                  <a:gd name="T30" fmla="*/ 93 w 264"/>
                  <a:gd name="T31" fmla="*/ 167 h 182"/>
                  <a:gd name="T32" fmla="*/ 98 w 264"/>
                  <a:gd name="T33" fmla="*/ 167 h 182"/>
                  <a:gd name="T34" fmla="*/ 110 w 264"/>
                  <a:gd name="T35" fmla="*/ 169 h 182"/>
                  <a:gd name="T36" fmla="*/ 115 w 264"/>
                  <a:gd name="T37" fmla="*/ 170 h 182"/>
                  <a:gd name="T38" fmla="*/ 123 w 264"/>
                  <a:gd name="T39" fmla="*/ 172 h 182"/>
                  <a:gd name="T40" fmla="*/ 127 w 264"/>
                  <a:gd name="T41" fmla="*/ 174 h 182"/>
                  <a:gd name="T42" fmla="*/ 132 w 264"/>
                  <a:gd name="T43" fmla="*/ 176 h 182"/>
                  <a:gd name="T44" fmla="*/ 137 w 264"/>
                  <a:gd name="T45" fmla="*/ 178 h 182"/>
                  <a:gd name="T46" fmla="*/ 151 w 264"/>
                  <a:gd name="T47" fmla="*/ 181 h 182"/>
                  <a:gd name="T48" fmla="*/ 151 w 264"/>
                  <a:gd name="T49" fmla="*/ 181 h 182"/>
                  <a:gd name="T50" fmla="*/ 160 w 264"/>
                  <a:gd name="T51" fmla="*/ 177 h 182"/>
                  <a:gd name="T52" fmla="*/ 210 w 264"/>
                  <a:gd name="T53" fmla="*/ 162 h 182"/>
                  <a:gd name="T54" fmla="*/ 256 w 264"/>
                  <a:gd name="T55" fmla="*/ 151 h 182"/>
                  <a:gd name="T56" fmla="*/ 263 w 264"/>
                  <a:gd name="T57" fmla="*/ 145 h 182"/>
                  <a:gd name="T58" fmla="*/ 208 w 264"/>
                  <a:gd name="T59" fmla="*/ 138 h 182"/>
                  <a:gd name="T60" fmla="*/ 71 w 264"/>
                  <a:gd name="T61" fmla="*/ 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4" h="182">
                    <a:moveTo>
                      <a:pt x="71" y="51"/>
                    </a:moveTo>
                    <a:cubicBezTo>
                      <a:pt x="64" y="45"/>
                      <a:pt x="58" y="40"/>
                      <a:pt x="54" y="37"/>
                    </a:cubicBezTo>
                    <a:cubicBezTo>
                      <a:pt x="41" y="27"/>
                      <a:pt x="38" y="17"/>
                      <a:pt x="36" y="10"/>
                    </a:cubicBezTo>
                    <a:cubicBezTo>
                      <a:pt x="34" y="3"/>
                      <a:pt x="34" y="2"/>
                      <a:pt x="29" y="2"/>
                    </a:cubicBezTo>
                    <a:cubicBezTo>
                      <a:pt x="27" y="2"/>
                      <a:pt x="24" y="2"/>
                      <a:pt x="21" y="3"/>
                    </a:cubicBezTo>
                    <a:cubicBezTo>
                      <a:pt x="11" y="4"/>
                      <a:pt x="6" y="3"/>
                      <a:pt x="3" y="0"/>
                    </a:cubicBezTo>
                    <a:cubicBezTo>
                      <a:pt x="1" y="70"/>
                      <a:pt x="0" y="124"/>
                      <a:pt x="2" y="151"/>
                    </a:cubicBezTo>
                    <a:cubicBezTo>
                      <a:pt x="2" y="152"/>
                      <a:pt x="2" y="152"/>
                      <a:pt x="2" y="152"/>
                    </a:cubicBezTo>
                    <a:cubicBezTo>
                      <a:pt x="2" y="155"/>
                      <a:pt x="2" y="157"/>
                      <a:pt x="2" y="158"/>
                    </a:cubicBezTo>
                    <a:cubicBezTo>
                      <a:pt x="2" y="159"/>
                      <a:pt x="2" y="159"/>
                      <a:pt x="3" y="160"/>
                    </a:cubicBezTo>
                    <a:cubicBezTo>
                      <a:pt x="3" y="162"/>
                      <a:pt x="3" y="163"/>
                      <a:pt x="3" y="164"/>
                    </a:cubicBezTo>
                    <a:cubicBezTo>
                      <a:pt x="3" y="165"/>
                      <a:pt x="3" y="165"/>
                      <a:pt x="3" y="165"/>
                    </a:cubicBezTo>
                    <a:cubicBezTo>
                      <a:pt x="4" y="167"/>
                      <a:pt x="4" y="168"/>
                      <a:pt x="4" y="169"/>
                    </a:cubicBezTo>
                    <a:cubicBezTo>
                      <a:pt x="8" y="169"/>
                      <a:pt x="16" y="169"/>
                      <a:pt x="26" y="168"/>
                    </a:cubicBezTo>
                    <a:cubicBezTo>
                      <a:pt x="39" y="167"/>
                      <a:pt x="56" y="166"/>
                      <a:pt x="73" y="166"/>
                    </a:cubicBezTo>
                    <a:cubicBezTo>
                      <a:pt x="80" y="166"/>
                      <a:pt x="87" y="166"/>
                      <a:pt x="93" y="167"/>
                    </a:cubicBezTo>
                    <a:cubicBezTo>
                      <a:pt x="95" y="167"/>
                      <a:pt x="97" y="167"/>
                      <a:pt x="98" y="167"/>
                    </a:cubicBezTo>
                    <a:cubicBezTo>
                      <a:pt x="102" y="168"/>
                      <a:pt x="106" y="168"/>
                      <a:pt x="110" y="169"/>
                    </a:cubicBezTo>
                    <a:cubicBezTo>
                      <a:pt x="112" y="169"/>
                      <a:pt x="113" y="169"/>
                      <a:pt x="115" y="170"/>
                    </a:cubicBezTo>
                    <a:cubicBezTo>
                      <a:pt x="117" y="170"/>
                      <a:pt x="120" y="171"/>
                      <a:pt x="123" y="172"/>
                    </a:cubicBezTo>
                    <a:cubicBezTo>
                      <a:pt x="124" y="172"/>
                      <a:pt x="125" y="173"/>
                      <a:pt x="127" y="174"/>
                    </a:cubicBezTo>
                    <a:cubicBezTo>
                      <a:pt x="129" y="174"/>
                      <a:pt x="131" y="175"/>
                      <a:pt x="132" y="176"/>
                    </a:cubicBezTo>
                    <a:cubicBezTo>
                      <a:pt x="134" y="177"/>
                      <a:pt x="135" y="177"/>
                      <a:pt x="137" y="178"/>
                    </a:cubicBezTo>
                    <a:cubicBezTo>
                      <a:pt x="142" y="180"/>
                      <a:pt x="147" y="181"/>
                      <a:pt x="151" y="181"/>
                    </a:cubicBezTo>
                    <a:lnTo>
                      <a:pt x="151" y="181"/>
                    </a:lnTo>
                    <a:cubicBezTo>
                      <a:pt x="155" y="181"/>
                      <a:pt x="157" y="180"/>
                      <a:pt x="160" y="177"/>
                    </a:cubicBezTo>
                    <a:cubicBezTo>
                      <a:pt x="170" y="166"/>
                      <a:pt x="189" y="164"/>
                      <a:pt x="210" y="162"/>
                    </a:cubicBezTo>
                    <a:cubicBezTo>
                      <a:pt x="227" y="160"/>
                      <a:pt x="244" y="158"/>
                      <a:pt x="256" y="151"/>
                    </a:cubicBezTo>
                    <a:cubicBezTo>
                      <a:pt x="262" y="147"/>
                      <a:pt x="263" y="145"/>
                      <a:pt x="263" y="145"/>
                    </a:cubicBezTo>
                    <a:cubicBezTo>
                      <a:pt x="262" y="145"/>
                      <a:pt x="254" y="140"/>
                      <a:pt x="208" y="138"/>
                    </a:cubicBezTo>
                    <a:cubicBezTo>
                      <a:pt x="171" y="137"/>
                      <a:pt x="108" y="83"/>
                      <a:pt x="71" y="51"/>
                    </a:cubicBezTo>
                  </a:path>
                </a:pathLst>
              </a:custGeom>
              <a:grpFill/>
              <a:ln>
                <a:noFill/>
              </a:ln>
              <a:effectLst/>
            </p:spPr>
            <p:txBody>
              <a:bodyPr wrap="none" anchor="ctr"/>
              <a:lstStyle/>
              <a:p>
                <a:endParaRPr lang="en-US">
                  <a:latin typeface="Gudea" panose="02000000000000000000" pitchFamily="50" charset="0"/>
                </a:endParaRPr>
              </a:p>
            </p:txBody>
          </p:sp>
          <p:sp>
            <p:nvSpPr>
              <p:cNvPr id="165" name="Freeform 158">
                <a:extLst>
                  <a:ext uri="{FF2B5EF4-FFF2-40B4-BE49-F238E27FC236}">
                    <a16:creationId xmlns:a16="http://schemas.microsoft.com/office/drawing/2014/main" id="{D580AA4E-17FA-489F-89FF-109B380DA725}"/>
                  </a:ext>
                </a:extLst>
              </p:cNvPr>
              <p:cNvSpPr>
                <a:spLocks noChangeArrowheads="1"/>
              </p:cNvSpPr>
              <p:nvPr/>
            </p:nvSpPr>
            <p:spPr bwMode="auto">
              <a:xfrm>
                <a:off x="3534885" y="6290709"/>
                <a:ext cx="7516" cy="1879"/>
              </a:xfrm>
              <a:custGeom>
                <a:avLst/>
                <a:gdLst>
                  <a:gd name="T0" fmla="*/ 4 w 16"/>
                  <a:gd name="T1" fmla="*/ 2 h 6"/>
                  <a:gd name="T2" fmla="*/ 15 w 16"/>
                  <a:gd name="T3" fmla="*/ 5 h 6"/>
                  <a:gd name="T4" fmla="*/ 0 w 16"/>
                  <a:gd name="T5" fmla="*/ 0 h 6"/>
                  <a:gd name="T6" fmla="*/ 4 w 16"/>
                  <a:gd name="T7" fmla="*/ 2 h 6"/>
                </a:gdLst>
                <a:ahLst/>
                <a:cxnLst>
                  <a:cxn ang="0">
                    <a:pos x="T0" y="T1"/>
                  </a:cxn>
                  <a:cxn ang="0">
                    <a:pos x="T2" y="T3"/>
                  </a:cxn>
                  <a:cxn ang="0">
                    <a:pos x="T4" y="T5"/>
                  </a:cxn>
                  <a:cxn ang="0">
                    <a:pos x="T6" y="T7"/>
                  </a:cxn>
                </a:cxnLst>
                <a:rect l="0" t="0" r="r" b="b"/>
                <a:pathLst>
                  <a:path w="16" h="6">
                    <a:moveTo>
                      <a:pt x="4" y="2"/>
                    </a:moveTo>
                    <a:cubicBezTo>
                      <a:pt x="7" y="3"/>
                      <a:pt x="11" y="4"/>
                      <a:pt x="15" y="5"/>
                    </a:cubicBezTo>
                    <a:lnTo>
                      <a:pt x="0" y="0"/>
                    </a:lnTo>
                    <a:cubicBezTo>
                      <a:pt x="1" y="1"/>
                      <a:pt x="2"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166" name="Freeform 159">
                <a:extLst>
                  <a:ext uri="{FF2B5EF4-FFF2-40B4-BE49-F238E27FC236}">
                    <a16:creationId xmlns:a16="http://schemas.microsoft.com/office/drawing/2014/main" id="{65E66838-67BB-4989-A149-7696263DBA25}"/>
                  </a:ext>
                </a:extLst>
              </p:cNvPr>
              <p:cNvSpPr>
                <a:spLocks noChangeArrowheads="1"/>
              </p:cNvSpPr>
              <p:nvPr/>
            </p:nvSpPr>
            <p:spPr bwMode="auto">
              <a:xfrm>
                <a:off x="3476635" y="6176090"/>
                <a:ext cx="1879" cy="1879"/>
              </a:xfrm>
              <a:custGeom>
                <a:avLst/>
                <a:gdLst>
                  <a:gd name="T0" fmla="*/ 0 w 6"/>
                  <a:gd name="T1" fmla="*/ 0 h 2"/>
                  <a:gd name="T2" fmla="*/ 0 w 6"/>
                  <a:gd name="T3" fmla="*/ 1 h 2"/>
                  <a:gd name="T4" fmla="*/ 5 w 6"/>
                  <a:gd name="T5" fmla="*/ 1 h 2"/>
                  <a:gd name="T6" fmla="*/ 0 w 6"/>
                  <a:gd name="T7" fmla="*/ 0 h 2"/>
                </a:gdLst>
                <a:ahLst/>
                <a:cxnLst>
                  <a:cxn ang="0">
                    <a:pos x="T0" y="T1"/>
                  </a:cxn>
                  <a:cxn ang="0">
                    <a:pos x="T2" y="T3"/>
                  </a:cxn>
                  <a:cxn ang="0">
                    <a:pos x="T4" y="T5"/>
                  </a:cxn>
                  <a:cxn ang="0">
                    <a:pos x="T6" y="T7"/>
                  </a:cxn>
                </a:cxnLst>
                <a:rect l="0" t="0" r="r" b="b"/>
                <a:pathLst>
                  <a:path w="6" h="2">
                    <a:moveTo>
                      <a:pt x="0" y="0"/>
                    </a:moveTo>
                    <a:lnTo>
                      <a:pt x="0" y="1"/>
                    </a:lnTo>
                    <a:cubicBezTo>
                      <a:pt x="2" y="1"/>
                      <a:pt x="4" y="1"/>
                      <a:pt x="5" y="1"/>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67" name="Freeform 160">
                <a:extLst>
                  <a:ext uri="{FF2B5EF4-FFF2-40B4-BE49-F238E27FC236}">
                    <a16:creationId xmlns:a16="http://schemas.microsoft.com/office/drawing/2014/main" id="{5DF5913E-F8D2-4BB0-AE47-4782D3680720}"/>
                  </a:ext>
                </a:extLst>
              </p:cNvPr>
              <p:cNvSpPr>
                <a:spLocks noChangeArrowheads="1"/>
              </p:cNvSpPr>
              <p:nvPr/>
            </p:nvSpPr>
            <p:spPr bwMode="auto">
              <a:xfrm>
                <a:off x="3253032" y="4857037"/>
                <a:ext cx="274337" cy="1458099"/>
              </a:xfrm>
              <a:custGeom>
                <a:avLst/>
                <a:gdLst>
                  <a:gd name="T0" fmla="*/ 456 w 645"/>
                  <a:gd name="T1" fmla="*/ 3073 h 3421"/>
                  <a:gd name="T2" fmla="*/ 257 w 645"/>
                  <a:gd name="T3" fmla="*/ 3016 h 3421"/>
                  <a:gd name="T4" fmla="*/ 164 w 645"/>
                  <a:gd name="T5" fmla="*/ 2853 h 3421"/>
                  <a:gd name="T6" fmla="*/ 233 w 645"/>
                  <a:gd name="T7" fmla="*/ 2611 h 3421"/>
                  <a:gd name="T8" fmla="*/ 292 w 645"/>
                  <a:gd name="T9" fmla="*/ 2488 h 3421"/>
                  <a:gd name="T10" fmla="*/ 281 w 645"/>
                  <a:gd name="T11" fmla="*/ 2331 h 3421"/>
                  <a:gd name="T12" fmla="*/ 281 w 645"/>
                  <a:gd name="T13" fmla="*/ 2227 h 3421"/>
                  <a:gd name="T14" fmla="*/ 273 w 645"/>
                  <a:gd name="T15" fmla="*/ 1978 h 3421"/>
                  <a:gd name="T16" fmla="*/ 311 w 645"/>
                  <a:gd name="T17" fmla="*/ 1790 h 3421"/>
                  <a:gd name="T18" fmla="*/ 381 w 645"/>
                  <a:gd name="T19" fmla="*/ 1545 h 3421"/>
                  <a:gd name="T20" fmla="*/ 435 w 645"/>
                  <a:gd name="T21" fmla="*/ 1324 h 3421"/>
                  <a:gd name="T22" fmla="*/ 428 w 645"/>
                  <a:gd name="T23" fmla="*/ 1036 h 3421"/>
                  <a:gd name="T24" fmla="*/ 529 w 645"/>
                  <a:gd name="T25" fmla="*/ 761 h 3421"/>
                  <a:gd name="T26" fmla="*/ 543 w 645"/>
                  <a:gd name="T27" fmla="*/ 587 h 3421"/>
                  <a:gd name="T28" fmla="*/ 629 w 645"/>
                  <a:gd name="T29" fmla="*/ 426 h 3421"/>
                  <a:gd name="T30" fmla="*/ 601 w 645"/>
                  <a:gd name="T31" fmla="*/ 429 h 3421"/>
                  <a:gd name="T32" fmla="*/ 594 w 645"/>
                  <a:gd name="T33" fmla="*/ 404 h 3421"/>
                  <a:gd name="T34" fmla="*/ 534 w 645"/>
                  <a:gd name="T35" fmla="*/ 178 h 3421"/>
                  <a:gd name="T36" fmla="*/ 467 w 645"/>
                  <a:gd name="T37" fmla="*/ 1 h 3421"/>
                  <a:gd name="T38" fmla="*/ 421 w 645"/>
                  <a:gd name="T39" fmla="*/ 69 h 3421"/>
                  <a:gd name="T40" fmla="*/ 397 w 645"/>
                  <a:gd name="T41" fmla="*/ 557 h 3421"/>
                  <a:gd name="T42" fmla="*/ 321 w 645"/>
                  <a:gd name="T43" fmla="*/ 956 h 3421"/>
                  <a:gd name="T44" fmla="*/ 293 w 645"/>
                  <a:gd name="T45" fmla="*/ 1305 h 3421"/>
                  <a:gd name="T46" fmla="*/ 155 w 645"/>
                  <a:gd name="T47" fmla="*/ 1635 h 3421"/>
                  <a:gd name="T48" fmla="*/ 151 w 645"/>
                  <a:gd name="T49" fmla="*/ 1919 h 3421"/>
                  <a:gd name="T50" fmla="*/ 128 w 645"/>
                  <a:gd name="T51" fmla="*/ 2182 h 3421"/>
                  <a:gd name="T52" fmla="*/ 210 w 645"/>
                  <a:gd name="T53" fmla="*/ 2019 h 3421"/>
                  <a:gd name="T54" fmla="*/ 213 w 645"/>
                  <a:gd name="T55" fmla="*/ 2159 h 3421"/>
                  <a:gd name="T56" fmla="*/ 193 w 645"/>
                  <a:gd name="T57" fmla="*/ 2328 h 3421"/>
                  <a:gd name="T58" fmla="*/ 153 w 645"/>
                  <a:gd name="T59" fmla="*/ 2417 h 3421"/>
                  <a:gd name="T60" fmla="*/ 102 w 645"/>
                  <a:gd name="T61" fmla="*/ 2395 h 3421"/>
                  <a:gd name="T62" fmla="*/ 52 w 645"/>
                  <a:gd name="T63" fmla="*/ 2467 h 3421"/>
                  <a:gd name="T64" fmla="*/ 54 w 645"/>
                  <a:gd name="T65" fmla="*/ 2516 h 3421"/>
                  <a:gd name="T66" fmla="*/ 98 w 645"/>
                  <a:gd name="T67" fmla="*/ 2568 h 3421"/>
                  <a:gd name="T68" fmla="*/ 144 w 645"/>
                  <a:gd name="T69" fmla="*/ 2651 h 3421"/>
                  <a:gd name="T70" fmla="*/ 3 w 645"/>
                  <a:gd name="T71" fmla="*/ 2672 h 3421"/>
                  <a:gd name="T72" fmla="*/ 79 w 645"/>
                  <a:gd name="T73" fmla="*/ 2722 h 3421"/>
                  <a:gd name="T74" fmla="*/ 56 w 645"/>
                  <a:gd name="T75" fmla="*/ 2822 h 3421"/>
                  <a:gd name="T76" fmla="*/ 101 w 645"/>
                  <a:gd name="T77" fmla="*/ 2845 h 3421"/>
                  <a:gd name="T78" fmla="*/ 48 w 645"/>
                  <a:gd name="T79" fmla="*/ 2965 h 3421"/>
                  <a:gd name="T80" fmla="*/ 131 w 645"/>
                  <a:gd name="T81" fmla="*/ 2950 h 3421"/>
                  <a:gd name="T82" fmla="*/ 159 w 645"/>
                  <a:gd name="T83" fmla="*/ 3031 h 3421"/>
                  <a:gd name="T84" fmla="*/ 136 w 645"/>
                  <a:gd name="T85" fmla="*/ 3101 h 3421"/>
                  <a:gd name="T86" fmla="*/ 280 w 645"/>
                  <a:gd name="T87" fmla="*/ 3110 h 3421"/>
                  <a:gd name="T88" fmla="*/ 162 w 645"/>
                  <a:gd name="T89" fmla="*/ 3166 h 3421"/>
                  <a:gd name="T90" fmla="*/ 328 w 645"/>
                  <a:gd name="T91" fmla="*/ 3151 h 3421"/>
                  <a:gd name="T92" fmla="*/ 146 w 645"/>
                  <a:gd name="T93" fmla="*/ 3194 h 3421"/>
                  <a:gd name="T94" fmla="*/ 224 w 645"/>
                  <a:gd name="T95" fmla="*/ 3249 h 3421"/>
                  <a:gd name="T96" fmla="*/ 246 w 645"/>
                  <a:gd name="T97" fmla="*/ 3233 h 3421"/>
                  <a:gd name="T98" fmla="*/ 406 w 645"/>
                  <a:gd name="T99" fmla="*/ 3143 h 3421"/>
                  <a:gd name="T100" fmla="*/ 425 w 645"/>
                  <a:gd name="T101" fmla="*/ 3221 h 3421"/>
                  <a:gd name="T102" fmla="*/ 376 w 645"/>
                  <a:gd name="T103" fmla="*/ 3218 h 3421"/>
                  <a:gd name="T104" fmla="*/ 327 w 645"/>
                  <a:gd name="T105" fmla="*/ 3282 h 3421"/>
                  <a:gd name="T106" fmla="*/ 377 w 645"/>
                  <a:gd name="T107" fmla="*/ 3378 h 3421"/>
                  <a:gd name="T108" fmla="*/ 478 w 645"/>
                  <a:gd name="T109" fmla="*/ 336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5" h="3421">
                    <a:moveTo>
                      <a:pt x="541" y="3362"/>
                    </a:moveTo>
                    <a:lnTo>
                      <a:pt x="541" y="3362"/>
                    </a:lnTo>
                    <a:cubicBezTo>
                      <a:pt x="535" y="3362"/>
                      <a:pt x="531" y="3362"/>
                      <a:pt x="529" y="3362"/>
                    </a:cubicBezTo>
                    <a:cubicBezTo>
                      <a:pt x="522" y="3360"/>
                      <a:pt x="511" y="3359"/>
                      <a:pt x="523" y="3109"/>
                    </a:cubicBezTo>
                    <a:cubicBezTo>
                      <a:pt x="521" y="3109"/>
                      <a:pt x="519" y="3109"/>
                      <a:pt x="516" y="3109"/>
                    </a:cubicBezTo>
                    <a:cubicBezTo>
                      <a:pt x="498" y="3110"/>
                      <a:pt x="471" y="3111"/>
                      <a:pt x="459" y="3096"/>
                    </a:cubicBezTo>
                    <a:cubicBezTo>
                      <a:pt x="455" y="3090"/>
                      <a:pt x="453" y="3082"/>
                      <a:pt x="456" y="3073"/>
                    </a:cubicBezTo>
                    <a:cubicBezTo>
                      <a:pt x="457" y="3069"/>
                      <a:pt x="458" y="3066"/>
                      <a:pt x="461" y="3063"/>
                    </a:cubicBezTo>
                    <a:cubicBezTo>
                      <a:pt x="450" y="3054"/>
                      <a:pt x="439" y="3048"/>
                      <a:pt x="428" y="3045"/>
                    </a:cubicBezTo>
                    <a:cubicBezTo>
                      <a:pt x="418" y="3043"/>
                      <a:pt x="404" y="3041"/>
                      <a:pt x="385" y="3041"/>
                    </a:cubicBezTo>
                    <a:cubicBezTo>
                      <a:pt x="350" y="3041"/>
                      <a:pt x="311" y="3046"/>
                      <a:pt x="298" y="3047"/>
                    </a:cubicBezTo>
                    <a:cubicBezTo>
                      <a:pt x="297" y="3048"/>
                      <a:pt x="295" y="3048"/>
                      <a:pt x="295" y="3048"/>
                    </a:cubicBezTo>
                    <a:cubicBezTo>
                      <a:pt x="280" y="3049"/>
                      <a:pt x="272" y="3037"/>
                      <a:pt x="266" y="3026"/>
                    </a:cubicBezTo>
                    <a:cubicBezTo>
                      <a:pt x="264" y="3023"/>
                      <a:pt x="259" y="3016"/>
                      <a:pt x="257" y="3016"/>
                    </a:cubicBezTo>
                    <a:cubicBezTo>
                      <a:pt x="255" y="3016"/>
                      <a:pt x="252" y="3015"/>
                      <a:pt x="249" y="3011"/>
                    </a:cubicBezTo>
                    <a:cubicBezTo>
                      <a:pt x="239" y="2997"/>
                      <a:pt x="239" y="2944"/>
                      <a:pt x="247" y="2921"/>
                    </a:cubicBezTo>
                    <a:cubicBezTo>
                      <a:pt x="248" y="2917"/>
                      <a:pt x="247" y="2916"/>
                      <a:pt x="247" y="2916"/>
                    </a:cubicBezTo>
                    <a:cubicBezTo>
                      <a:pt x="244" y="2911"/>
                      <a:pt x="226" y="2910"/>
                      <a:pt x="213" y="2910"/>
                    </a:cubicBezTo>
                    <a:cubicBezTo>
                      <a:pt x="199" y="2909"/>
                      <a:pt x="187" y="2909"/>
                      <a:pt x="179" y="2905"/>
                    </a:cubicBezTo>
                    <a:cubicBezTo>
                      <a:pt x="166" y="2899"/>
                      <a:pt x="168" y="2888"/>
                      <a:pt x="170" y="2880"/>
                    </a:cubicBezTo>
                    <a:cubicBezTo>
                      <a:pt x="171" y="2871"/>
                      <a:pt x="172" y="2863"/>
                      <a:pt x="164" y="2853"/>
                    </a:cubicBezTo>
                    <a:cubicBezTo>
                      <a:pt x="145" y="2833"/>
                      <a:pt x="152" y="2807"/>
                      <a:pt x="157" y="2789"/>
                    </a:cubicBezTo>
                    <a:cubicBezTo>
                      <a:pt x="158" y="2785"/>
                      <a:pt x="159" y="2781"/>
                      <a:pt x="160" y="2778"/>
                    </a:cubicBezTo>
                    <a:cubicBezTo>
                      <a:pt x="162" y="2759"/>
                      <a:pt x="177" y="2722"/>
                      <a:pt x="207" y="2722"/>
                    </a:cubicBezTo>
                    <a:cubicBezTo>
                      <a:pt x="214" y="2722"/>
                      <a:pt x="215" y="2719"/>
                      <a:pt x="217" y="2706"/>
                    </a:cubicBezTo>
                    <a:cubicBezTo>
                      <a:pt x="219" y="2694"/>
                      <a:pt x="221" y="2679"/>
                      <a:pt x="236" y="2670"/>
                    </a:cubicBezTo>
                    <a:cubicBezTo>
                      <a:pt x="243" y="2666"/>
                      <a:pt x="242" y="2661"/>
                      <a:pt x="234" y="2647"/>
                    </a:cubicBezTo>
                    <a:cubicBezTo>
                      <a:pt x="228" y="2637"/>
                      <a:pt x="219" y="2622"/>
                      <a:pt x="233" y="2611"/>
                    </a:cubicBezTo>
                    <a:cubicBezTo>
                      <a:pt x="240" y="2606"/>
                      <a:pt x="241" y="2598"/>
                      <a:pt x="242" y="2589"/>
                    </a:cubicBezTo>
                    <a:cubicBezTo>
                      <a:pt x="243" y="2578"/>
                      <a:pt x="245" y="2563"/>
                      <a:pt x="268" y="2559"/>
                    </a:cubicBezTo>
                    <a:cubicBezTo>
                      <a:pt x="279" y="2558"/>
                      <a:pt x="279" y="2553"/>
                      <a:pt x="277" y="2538"/>
                    </a:cubicBezTo>
                    <a:cubicBezTo>
                      <a:pt x="276" y="2527"/>
                      <a:pt x="275" y="2511"/>
                      <a:pt x="290" y="2507"/>
                    </a:cubicBezTo>
                    <a:cubicBezTo>
                      <a:pt x="292" y="2506"/>
                      <a:pt x="294" y="2505"/>
                      <a:pt x="295" y="2504"/>
                    </a:cubicBezTo>
                    <a:cubicBezTo>
                      <a:pt x="295" y="2503"/>
                      <a:pt x="295" y="2503"/>
                      <a:pt x="295" y="2501"/>
                    </a:cubicBezTo>
                    <a:cubicBezTo>
                      <a:pt x="295" y="2498"/>
                      <a:pt x="293" y="2493"/>
                      <a:pt x="292" y="2488"/>
                    </a:cubicBezTo>
                    <a:cubicBezTo>
                      <a:pt x="290" y="2481"/>
                      <a:pt x="287" y="2472"/>
                      <a:pt x="287" y="2462"/>
                    </a:cubicBezTo>
                    <a:cubicBezTo>
                      <a:pt x="287" y="2458"/>
                      <a:pt x="287" y="2455"/>
                      <a:pt x="288" y="2452"/>
                    </a:cubicBezTo>
                    <a:cubicBezTo>
                      <a:pt x="291" y="2442"/>
                      <a:pt x="289" y="2434"/>
                      <a:pt x="287" y="2426"/>
                    </a:cubicBezTo>
                    <a:cubicBezTo>
                      <a:pt x="284" y="2412"/>
                      <a:pt x="280" y="2397"/>
                      <a:pt x="303" y="2388"/>
                    </a:cubicBezTo>
                    <a:cubicBezTo>
                      <a:pt x="310" y="2385"/>
                      <a:pt x="314" y="2382"/>
                      <a:pt x="314" y="2379"/>
                    </a:cubicBezTo>
                    <a:cubicBezTo>
                      <a:pt x="315" y="2372"/>
                      <a:pt x="306" y="2360"/>
                      <a:pt x="290" y="2348"/>
                    </a:cubicBezTo>
                    <a:cubicBezTo>
                      <a:pt x="287" y="2345"/>
                      <a:pt x="278" y="2338"/>
                      <a:pt x="281" y="2331"/>
                    </a:cubicBezTo>
                    <a:cubicBezTo>
                      <a:pt x="284" y="2322"/>
                      <a:pt x="298" y="2321"/>
                      <a:pt x="324" y="2321"/>
                    </a:cubicBezTo>
                    <a:cubicBezTo>
                      <a:pt x="327" y="2321"/>
                      <a:pt x="329" y="2320"/>
                      <a:pt x="330" y="2319"/>
                    </a:cubicBezTo>
                    <a:cubicBezTo>
                      <a:pt x="331" y="2318"/>
                      <a:pt x="331" y="2316"/>
                      <a:pt x="331" y="2314"/>
                    </a:cubicBezTo>
                    <a:cubicBezTo>
                      <a:pt x="331" y="2306"/>
                      <a:pt x="323" y="2296"/>
                      <a:pt x="314" y="2298"/>
                    </a:cubicBezTo>
                    <a:cubicBezTo>
                      <a:pt x="297" y="2303"/>
                      <a:pt x="282" y="2297"/>
                      <a:pt x="276" y="2284"/>
                    </a:cubicBezTo>
                    <a:cubicBezTo>
                      <a:pt x="272" y="2273"/>
                      <a:pt x="275" y="2260"/>
                      <a:pt x="285" y="2250"/>
                    </a:cubicBezTo>
                    <a:cubicBezTo>
                      <a:pt x="293" y="2242"/>
                      <a:pt x="290" y="2237"/>
                      <a:pt x="281" y="2227"/>
                    </a:cubicBezTo>
                    <a:cubicBezTo>
                      <a:pt x="275" y="2220"/>
                      <a:pt x="268" y="2212"/>
                      <a:pt x="273" y="2203"/>
                    </a:cubicBezTo>
                    <a:cubicBezTo>
                      <a:pt x="278" y="2192"/>
                      <a:pt x="279" y="2177"/>
                      <a:pt x="268" y="2169"/>
                    </a:cubicBezTo>
                    <a:cubicBezTo>
                      <a:pt x="255" y="2161"/>
                      <a:pt x="257" y="2129"/>
                      <a:pt x="262" y="2109"/>
                    </a:cubicBezTo>
                    <a:cubicBezTo>
                      <a:pt x="265" y="2096"/>
                      <a:pt x="271" y="2080"/>
                      <a:pt x="282" y="2078"/>
                    </a:cubicBezTo>
                    <a:cubicBezTo>
                      <a:pt x="288" y="2075"/>
                      <a:pt x="284" y="2036"/>
                      <a:pt x="283" y="2023"/>
                    </a:cubicBezTo>
                    <a:cubicBezTo>
                      <a:pt x="282" y="2014"/>
                      <a:pt x="281" y="2007"/>
                      <a:pt x="281" y="2002"/>
                    </a:cubicBezTo>
                    <a:cubicBezTo>
                      <a:pt x="281" y="1994"/>
                      <a:pt x="277" y="1986"/>
                      <a:pt x="273" y="1978"/>
                    </a:cubicBezTo>
                    <a:cubicBezTo>
                      <a:pt x="269" y="1968"/>
                      <a:pt x="264" y="1958"/>
                      <a:pt x="265" y="1948"/>
                    </a:cubicBezTo>
                    <a:cubicBezTo>
                      <a:pt x="266" y="1940"/>
                      <a:pt x="270" y="1935"/>
                      <a:pt x="274" y="1930"/>
                    </a:cubicBezTo>
                    <a:cubicBezTo>
                      <a:pt x="280" y="1922"/>
                      <a:pt x="286" y="1914"/>
                      <a:pt x="286" y="1896"/>
                    </a:cubicBezTo>
                    <a:cubicBezTo>
                      <a:pt x="286" y="1891"/>
                      <a:pt x="286" y="1885"/>
                      <a:pt x="287" y="1879"/>
                    </a:cubicBezTo>
                    <a:cubicBezTo>
                      <a:pt x="288" y="1861"/>
                      <a:pt x="294" y="1845"/>
                      <a:pt x="311" y="1842"/>
                    </a:cubicBezTo>
                    <a:cubicBezTo>
                      <a:pt x="315" y="1842"/>
                      <a:pt x="313" y="1823"/>
                      <a:pt x="312" y="1816"/>
                    </a:cubicBezTo>
                    <a:cubicBezTo>
                      <a:pt x="311" y="1807"/>
                      <a:pt x="310" y="1797"/>
                      <a:pt x="311" y="1790"/>
                    </a:cubicBezTo>
                    <a:cubicBezTo>
                      <a:pt x="313" y="1778"/>
                      <a:pt x="325" y="1776"/>
                      <a:pt x="333" y="1775"/>
                    </a:cubicBezTo>
                    <a:cubicBezTo>
                      <a:pt x="345" y="1773"/>
                      <a:pt x="353" y="1772"/>
                      <a:pt x="355" y="1760"/>
                    </a:cubicBezTo>
                    <a:cubicBezTo>
                      <a:pt x="357" y="1747"/>
                      <a:pt x="352" y="1743"/>
                      <a:pt x="346" y="1738"/>
                    </a:cubicBezTo>
                    <a:cubicBezTo>
                      <a:pt x="340" y="1734"/>
                      <a:pt x="333" y="1728"/>
                      <a:pt x="336" y="1716"/>
                    </a:cubicBezTo>
                    <a:cubicBezTo>
                      <a:pt x="339" y="1705"/>
                      <a:pt x="338" y="1691"/>
                      <a:pt x="336" y="1671"/>
                    </a:cubicBezTo>
                    <a:cubicBezTo>
                      <a:pt x="335" y="1657"/>
                      <a:pt x="334" y="1639"/>
                      <a:pt x="334" y="1617"/>
                    </a:cubicBezTo>
                    <a:cubicBezTo>
                      <a:pt x="334" y="1574"/>
                      <a:pt x="362" y="1557"/>
                      <a:pt x="381" y="1545"/>
                    </a:cubicBezTo>
                    <a:cubicBezTo>
                      <a:pt x="386" y="1542"/>
                      <a:pt x="390" y="1539"/>
                      <a:pt x="393" y="1537"/>
                    </a:cubicBezTo>
                    <a:cubicBezTo>
                      <a:pt x="398" y="1532"/>
                      <a:pt x="393" y="1510"/>
                      <a:pt x="390" y="1495"/>
                    </a:cubicBezTo>
                    <a:cubicBezTo>
                      <a:pt x="385" y="1470"/>
                      <a:pt x="379" y="1446"/>
                      <a:pt x="395" y="1440"/>
                    </a:cubicBezTo>
                    <a:cubicBezTo>
                      <a:pt x="402" y="1436"/>
                      <a:pt x="403" y="1428"/>
                      <a:pt x="405" y="1415"/>
                    </a:cubicBezTo>
                    <a:cubicBezTo>
                      <a:pt x="406" y="1404"/>
                      <a:pt x="407" y="1392"/>
                      <a:pt x="417" y="1385"/>
                    </a:cubicBezTo>
                    <a:cubicBezTo>
                      <a:pt x="425" y="1379"/>
                      <a:pt x="426" y="1368"/>
                      <a:pt x="428" y="1354"/>
                    </a:cubicBezTo>
                    <a:cubicBezTo>
                      <a:pt x="430" y="1345"/>
                      <a:pt x="431" y="1335"/>
                      <a:pt x="435" y="1324"/>
                    </a:cubicBezTo>
                    <a:cubicBezTo>
                      <a:pt x="439" y="1311"/>
                      <a:pt x="434" y="1302"/>
                      <a:pt x="427" y="1291"/>
                    </a:cubicBezTo>
                    <a:cubicBezTo>
                      <a:pt x="422" y="1282"/>
                      <a:pt x="416" y="1272"/>
                      <a:pt x="416" y="1259"/>
                    </a:cubicBezTo>
                    <a:cubicBezTo>
                      <a:pt x="416" y="1235"/>
                      <a:pt x="412" y="1214"/>
                      <a:pt x="392" y="1187"/>
                    </a:cubicBezTo>
                    <a:cubicBezTo>
                      <a:pt x="375" y="1164"/>
                      <a:pt x="376" y="1122"/>
                      <a:pt x="384" y="1105"/>
                    </a:cubicBezTo>
                    <a:cubicBezTo>
                      <a:pt x="388" y="1097"/>
                      <a:pt x="393" y="1095"/>
                      <a:pt x="397" y="1095"/>
                    </a:cubicBezTo>
                    <a:cubicBezTo>
                      <a:pt x="399" y="1094"/>
                      <a:pt x="400" y="1085"/>
                      <a:pt x="402" y="1079"/>
                    </a:cubicBezTo>
                    <a:cubicBezTo>
                      <a:pt x="405" y="1062"/>
                      <a:pt x="410" y="1041"/>
                      <a:pt x="428" y="1036"/>
                    </a:cubicBezTo>
                    <a:cubicBezTo>
                      <a:pt x="431" y="1035"/>
                      <a:pt x="434" y="1033"/>
                      <a:pt x="435" y="1030"/>
                    </a:cubicBezTo>
                    <a:cubicBezTo>
                      <a:pt x="442" y="1018"/>
                      <a:pt x="431" y="988"/>
                      <a:pt x="424" y="966"/>
                    </a:cubicBezTo>
                    <a:cubicBezTo>
                      <a:pt x="416" y="945"/>
                      <a:pt x="425" y="939"/>
                      <a:pt x="435" y="934"/>
                    </a:cubicBezTo>
                    <a:cubicBezTo>
                      <a:pt x="441" y="932"/>
                      <a:pt x="444" y="930"/>
                      <a:pt x="444" y="923"/>
                    </a:cubicBezTo>
                    <a:cubicBezTo>
                      <a:pt x="444" y="895"/>
                      <a:pt x="459" y="859"/>
                      <a:pt x="482" y="848"/>
                    </a:cubicBezTo>
                    <a:cubicBezTo>
                      <a:pt x="496" y="842"/>
                      <a:pt x="501" y="814"/>
                      <a:pt x="501" y="790"/>
                    </a:cubicBezTo>
                    <a:cubicBezTo>
                      <a:pt x="501" y="776"/>
                      <a:pt x="515" y="768"/>
                      <a:pt x="529" y="761"/>
                    </a:cubicBezTo>
                    <a:cubicBezTo>
                      <a:pt x="536" y="757"/>
                      <a:pt x="544" y="753"/>
                      <a:pt x="549" y="749"/>
                    </a:cubicBezTo>
                    <a:cubicBezTo>
                      <a:pt x="552" y="746"/>
                      <a:pt x="551" y="743"/>
                      <a:pt x="545" y="733"/>
                    </a:cubicBezTo>
                    <a:cubicBezTo>
                      <a:pt x="540" y="726"/>
                      <a:pt x="535" y="718"/>
                      <a:pt x="537" y="710"/>
                    </a:cubicBezTo>
                    <a:cubicBezTo>
                      <a:pt x="538" y="705"/>
                      <a:pt x="542" y="701"/>
                      <a:pt x="548" y="697"/>
                    </a:cubicBezTo>
                    <a:cubicBezTo>
                      <a:pt x="557" y="693"/>
                      <a:pt x="551" y="677"/>
                      <a:pt x="543" y="656"/>
                    </a:cubicBezTo>
                    <a:cubicBezTo>
                      <a:pt x="537" y="639"/>
                      <a:pt x="531" y="623"/>
                      <a:pt x="540" y="616"/>
                    </a:cubicBezTo>
                    <a:cubicBezTo>
                      <a:pt x="546" y="610"/>
                      <a:pt x="545" y="599"/>
                      <a:pt x="543" y="587"/>
                    </a:cubicBezTo>
                    <a:cubicBezTo>
                      <a:pt x="542" y="580"/>
                      <a:pt x="542" y="572"/>
                      <a:pt x="542" y="565"/>
                    </a:cubicBezTo>
                    <a:cubicBezTo>
                      <a:pt x="544" y="552"/>
                      <a:pt x="563" y="540"/>
                      <a:pt x="594" y="520"/>
                    </a:cubicBezTo>
                    <a:cubicBezTo>
                      <a:pt x="609" y="510"/>
                      <a:pt x="627" y="499"/>
                      <a:pt x="630" y="494"/>
                    </a:cubicBezTo>
                    <a:cubicBezTo>
                      <a:pt x="635" y="484"/>
                      <a:pt x="641" y="452"/>
                      <a:pt x="644" y="419"/>
                    </a:cubicBezTo>
                    <a:cubicBezTo>
                      <a:pt x="642" y="420"/>
                      <a:pt x="641" y="420"/>
                      <a:pt x="639" y="421"/>
                    </a:cubicBezTo>
                    <a:cubicBezTo>
                      <a:pt x="637" y="422"/>
                      <a:pt x="636" y="423"/>
                      <a:pt x="634" y="424"/>
                    </a:cubicBezTo>
                    <a:cubicBezTo>
                      <a:pt x="632" y="425"/>
                      <a:pt x="630" y="426"/>
                      <a:pt x="629" y="426"/>
                    </a:cubicBezTo>
                    <a:cubicBezTo>
                      <a:pt x="626" y="427"/>
                      <a:pt x="624" y="428"/>
                      <a:pt x="622" y="429"/>
                    </a:cubicBezTo>
                    <a:cubicBezTo>
                      <a:pt x="621" y="429"/>
                      <a:pt x="620" y="430"/>
                      <a:pt x="618" y="430"/>
                    </a:cubicBezTo>
                    <a:cubicBezTo>
                      <a:pt x="616" y="431"/>
                      <a:pt x="614" y="431"/>
                      <a:pt x="611" y="431"/>
                    </a:cubicBezTo>
                    <a:lnTo>
                      <a:pt x="610" y="432"/>
                    </a:lnTo>
                    <a:cubicBezTo>
                      <a:pt x="608" y="432"/>
                      <a:pt x="606" y="431"/>
                      <a:pt x="605" y="431"/>
                    </a:cubicBezTo>
                    <a:cubicBezTo>
                      <a:pt x="604" y="431"/>
                      <a:pt x="603" y="430"/>
                      <a:pt x="602" y="429"/>
                    </a:cubicBezTo>
                    <a:lnTo>
                      <a:pt x="601" y="429"/>
                    </a:lnTo>
                    <a:cubicBezTo>
                      <a:pt x="600" y="428"/>
                      <a:pt x="600" y="428"/>
                      <a:pt x="599" y="427"/>
                    </a:cubicBezTo>
                    <a:lnTo>
                      <a:pt x="599" y="427"/>
                    </a:lnTo>
                    <a:cubicBezTo>
                      <a:pt x="598" y="426"/>
                      <a:pt x="598" y="425"/>
                      <a:pt x="598" y="425"/>
                    </a:cubicBezTo>
                    <a:cubicBezTo>
                      <a:pt x="598" y="425"/>
                      <a:pt x="598" y="425"/>
                      <a:pt x="598" y="424"/>
                    </a:cubicBezTo>
                    <a:lnTo>
                      <a:pt x="598" y="424"/>
                    </a:lnTo>
                    <a:cubicBezTo>
                      <a:pt x="597" y="422"/>
                      <a:pt x="596" y="419"/>
                      <a:pt x="595" y="415"/>
                    </a:cubicBezTo>
                    <a:cubicBezTo>
                      <a:pt x="595" y="412"/>
                      <a:pt x="594" y="408"/>
                      <a:pt x="594" y="404"/>
                    </a:cubicBezTo>
                    <a:cubicBezTo>
                      <a:pt x="594" y="402"/>
                      <a:pt x="594" y="399"/>
                      <a:pt x="594" y="396"/>
                    </a:cubicBezTo>
                    <a:cubicBezTo>
                      <a:pt x="593" y="377"/>
                      <a:pt x="592" y="354"/>
                      <a:pt x="581" y="343"/>
                    </a:cubicBezTo>
                    <a:cubicBezTo>
                      <a:pt x="569" y="331"/>
                      <a:pt x="567" y="315"/>
                      <a:pt x="566" y="301"/>
                    </a:cubicBezTo>
                    <a:cubicBezTo>
                      <a:pt x="564" y="286"/>
                      <a:pt x="562" y="277"/>
                      <a:pt x="556" y="274"/>
                    </a:cubicBezTo>
                    <a:cubicBezTo>
                      <a:pt x="539" y="267"/>
                      <a:pt x="521" y="242"/>
                      <a:pt x="519" y="223"/>
                    </a:cubicBezTo>
                    <a:cubicBezTo>
                      <a:pt x="517" y="211"/>
                      <a:pt x="523" y="204"/>
                      <a:pt x="527" y="201"/>
                    </a:cubicBezTo>
                    <a:cubicBezTo>
                      <a:pt x="534" y="196"/>
                      <a:pt x="534" y="189"/>
                      <a:pt x="534" y="178"/>
                    </a:cubicBezTo>
                    <a:cubicBezTo>
                      <a:pt x="533" y="167"/>
                      <a:pt x="533" y="155"/>
                      <a:pt x="543" y="147"/>
                    </a:cubicBezTo>
                    <a:cubicBezTo>
                      <a:pt x="545" y="145"/>
                      <a:pt x="546" y="143"/>
                      <a:pt x="546" y="143"/>
                    </a:cubicBezTo>
                    <a:cubicBezTo>
                      <a:pt x="545" y="142"/>
                      <a:pt x="540" y="139"/>
                      <a:pt x="536" y="136"/>
                    </a:cubicBezTo>
                    <a:cubicBezTo>
                      <a:pt x="529" y="130"/>
                      <a:pt x="520" y="123"/>
                      <a:pt x="510" y="112"/>
                    </a:cubicBezTo>
                    <a:cubicBezTo>
                      <a:pt x="498" y="97"/>
                      <a:pt x="500" y="81"/>
                      <a:pt x="502" y="66"/>
                    </a:cubicBezTo>
                    <a:cubicBezTo>
                      <a:pt x="504" y="50"/>
                      <a:pt x="504" y="40"/>
                      <a:pt x="493" y="32"/>
                    </a:cubicBezTo>
                    <a:cubicBezTo>
                      <a:pt x="478" y="21"/>
                      <a:pt x="471" y="8"/>
                      <a:pt x="467" y="1"/>
                    </a:cubicBezTo>
                    <a:lnTo>
                      <a:pt x="467" y="0"/>
                    </a:lnTo>
                    <a:cubicBezTo>
                      <a:pt x="467" y="0"/>
                      <a:pt x="467" y="0"/>
                      <a:pt x="466" y="0"/>
                    </a:cubicBezTo>
                    <a:cubicBezTo>
                      <a:pt x="466" y="3"/>
                      <a:pt x="464" y="7"/>
                      <a:pt x="463" y="11"/>
                    </a:cubicBezTo>
                    <a:cubicBezTo>
                      <a:pt x="459" y="28"/>
                      <a:pt x="452" y="50"/>
                      <a:pt x="434" y="60"/>
                    </a:cubicBezTo>
                    <a:cubicBezTo>
                      <a:pt x="433" y="60"/>
                      <a:pt x="431" y="62"/>
                      <a:pt x="428" y="63"/>
                    </a:cubicBezTo>
                    <a:cubicBezTo>
                      <a:pt x="428" y="64"/>
                      <a:pt x="427" y="65"/>
                      <a:pt x="426" y="65"/>
                    </a:cubicBezTo>
                    <a:cubicBezTo>
                      <a:pt x="424" y="66"/>
                      <a:pt x="423" y="68"/>
                      <a:pt x="421" y="69"/>
                    </a:cubicBezTo>
                    <a:cubicBezTo>
                      <a:pt x="421" y="75"/>
                      <a:pt x="420" y="81"/>
                      <a:pt x="420" y="87"/>
                    </a:cubicBezTo>
                    <a:cubicBezTo>
                      <a:pt x="418" y="103"/>
                      <a:pt x="417" y="121"/>
                      <a:pt x="421" y="133"/>
                    </a:cubicBezTo>
                    <a:cubicBezTo>
                      <a:pt x="432" y="160"/>
                      <a:pt x="437" y="284"/>
                      <a:pt x="427" y="332"/>
                    </a:cubicBezTo>
                    <a:cubicBezTo>
                      <a:pt x="416" y="381"/>
                      <a:pt x="406" y="420"/>
                      <a:pt x="396" y="448"/>
                    </a:cubicBezTo>
                    <a:cubicBezTo>
                      <a:pt x="392" y="460"/>
                      <a:pt x="397" y="466"/>
                      <a:pt x="402" y="471"/>
                    </a:cubicBezTo>
                    <a:cubicBezTo>
                      <a:pt x="407" y="476"/>
                      <a:pt x="415" y="484"/>
                      <a:pt x="405" y="495"/>
                    </a:cubicBezTo>
                    <a:cubicBezTo>
                      <a:pt x="396" y="503"/>
                      <a:pt x="397" y="526"/>
                      <a:pt x="397" y="557"/>
                    </a:cubicBezTo>
                    <a:cubicBezTo>
                      <a:pt x="398" y="567"/>
                      <a:pt x="398" y="579"/>
                      <a:pt x="398" y="592"/>
                    </a:cubicBezTo>
                    <a:cubicBezTo>
                      <a:pt x="398" y="626"/>
                      <a:pt x="386" y="673"/>
                      <a:pt x="376" y="711"/>
                    </a:cubicBezTo>
                    <a:cubicBezTo>
                      <a:pt x="370" y="735"/>
                      <a:pt x="365" y="756"/>
                      <a:pt x="364" y="767"/>
                    </a:cubicBezTo>
                    <a:cubicBezTo>
                      <a:pt x="363" y="780"/>
                      <a:pt x="358" y="792"/>
                      <a:pt x="353" y="803"/>
                    </a:cubicBezTo>
                    <a:cubicBezTo>
                      <a:pt x="348" y="816"/>
                      <a:pt x="342" y="829"/>
                      <a:pt x="344" y="845"/>
                    </a:cubicBezTo>
                    <a:cubicBezTo>
                      <a:pt x="347" y="879"/>
                      <a:pt x="329" y="899"/>
                      <a:pt x="308" y="916"/>
                    </a:cubicBezTo>
                    <a:cubicBezTo>
                      <a:pt x="301" y="922"/>
                      <a:pt x="312" y="940"/>
                      <a:pt x="321" y="956"/>
                    </a:cubicBezTo>
                    <a:cubicBezTo>
                      <a:pt x="330" y="973"/>
                      <a:pt x="340" y="990"/>
                      <a:pt x="339" y="1003"/>
                    </a:cubicBezTo>
                    <a:cubicBezTo>
                      <a:pt x="338" y="1016"/>
                      <a:pt x="331" y="1026"/>
                      <a:pt x="324" y="1035"/>
                    </a:cubicBezTo>
                    <a:cubicBezTo>
                      <a:pt x="315" y="1048"/>
                      <a:pt x="305" y="1061"/>
                      <a:pt x="310" y="1085"/>
                    </a:cubicBezTo>
                    <a:cubicBezTo>
                      <a:pt x="318" y="1128"/>
                      <a:pt x="314" y="1195"/>
                      <a:pt x="311" y="1231"/>
                    </a:cubicBezTo>
                    <a:cubicBezTo>
                      <a:pt x="311" y="1241"/>
                      <a:pt x="310" y="1249"/>
                      <a:pt x="310" y="1254"/>
                    </a:cubicBezTo>
                    <a:cubicBezTo>
                      <a:pt x="310" y="1263"/>
                      <a:pt x="305" y="1269"/>
                      <a:pt x="301" y="1274"/>
                    </a:cubicBezTo>
                    <a:cubicBezTo>
                      <a:pt x="296" y="1280"/>
                      <a:pt x="290" y="1287"/>
                      <a:pt x="293" y="1305"/>
                    </a:cubicBezTo>
                    <a:cubicBezTo>
                      <a:pt x="296" y="1325"/>
                      <a:pt x="289" y="1338"/>
                      <a:pt x="282" y="1351"/>
                    </a:cubicBezTo>
                    <a:cubicBezTo>
                      <a:pt x="276" y="1364"/>
                      <a:pt x="268" y="1378"/>
                      <a:pt x="266" y="1401"/>
                    </a:cubicBezTo>
                    <a:cubicBezTo>
                      <a:pt x="262" y="1440"/>
                      <a:pt x="240" y="1489"/>
                      <a:pt x="222" y="1529"/>
                    </a:cubicBezTo>
                    <a:cubicBezTo>
                      <a:pt x="216" y="1543"/>
                      <a:pt x="210" y="1555"/>
                      <a:pt x="206" y="1565"/>
                    </a:cubicBezTo>
                    <a:cubicBezTo>
                      <a:pt x="202" y="1576"/>
                      <a:pt x="199" y="1584"/>
                      <a:pt x="197" y="1592"/>
                    </a:cubicBezTo>
                    <a:cubicBezTo>
                      <a:pt x="190" y="1615"/>
                      <a:pt x="185" y="1630"/>
                      <a:pt x="165" y="1630"/>
                    </a:cubicBezTo>
                    <a:cubicBezTo>
                      <a:pt x="160" y="1630"/>
                      <a:pt x="157" y="1632"/>
                      <a:pt x="155" y="1635"/>
                    </a:cubicBezTo>
                    <a:cubicBezTo>
                      <a:pt x="150" y="1643"/>
                      <a:pt x="152" y="1659"/>
                      <a:pt x="161" y="1678"/>
                    </a:cubicBezTo>
                    <a:cubicBezTo>
                      <a:pt x="168" y="1695"/>
                      <a:pt x="166" y="1711"/>
                      <a:pt x="164" y="1726"/>
                    </a:cubicBezTo>
                    <a:cubicBezTo>
                      <a:pt x="163" y="1742"/>
                      <a:pt x="161" y="1757"/>
                      <a:pt x="170" y="1773"/>
                    </a:cubicBezTo>
                    <a:cubicBezTo>
                      <a:pt x="190" y="1807"/>
                      <a:pt x="186" y="1822"/>
                      <a:pt x="177" y="1848"/>
                    </a:cubicBezTo>
                    <a:lnTo>
                      <a:pt x="174" y="1856"/>
                    </a:lnTo>
                    <a:cubicBezTo>
                      <a:pt x="170" y="1870"/>
                      <a:pt x="165" y="1879"/>
                      <a:pt x="161" y="1886"/>
                    </a:cubicBezTo>
                    <a:cubicBezTo>
                      <a:pt x="155" y="1895"/>
                      <a:pt x="151" y="1902"/>
                      <a:pt x="151" y="1919"/>
                    </a:cubicBezTo>
                    <a:cubicBezTo>
                      <a:pt x="151" y="1931"/>
                      <a:pt x="147" y="1943"/>
                      <a:pt x="143" y="1954"/>
                    </a:cubicBezTo>
                    <a:cubicBezTo>
                      <a:pt x="138" y="1971"/>
                      <a:pt x="133" y="1987"/>
                      <a:pt x="140" y="2006"/>
                    </a:cubicBezTo>
                    <a:cubicBezTo>
                      <a:pt x="150" y="2030"/>
                      <a:pt x="152" y="2044"/>
                      <a:pt x="146" y="2052"/>
                    </a:cubicBezTo>
                    <a:cubicBezTo>
                      <a:pt x="142" y="2057"/>
                      <a:pt x="136" y="2060"/>
                      <a:pt x="128" y="2060"/>
                    </a:cubicBezTo>
                    <a:cubicBezTo>
                      <a:pt x="113" y="2060"/>
                      <a:pt x="106" y="2102"/>
                      <a:pt x="102" y="2138"/>
                    </a:cubicBezTo>
                    <a:cubicBezTo>
                      <a:pt x="99" y="2158"/>
                      <a:pt x="97" y="2177"/>
                      <a:pt x="101" y="2181"/>
                    </a:cubicBezTo>
                    <a:cubicBezTo>
                      <a:pt x="103" y="2184"/>
                      <a:pt x="113" y="2183"/>
                      <a:pt x="128" y="2182"/>
                    </a:cubicBezTo>
                    <a:lnTo>
                      <a:pt x="131" y="2182"/>
                    </a:lnTo>
                    <a:cubicBezTo>
                      <a:pt x="148" y="2180"/>
                      <a:pt x="148" y="2138"/>
                      <a:pt x="148" y="2106"/>
                    </a:cubicBezTo>
                    <a:cubicBezTo>
                      <a:pt x="148" y="2091"/>
                      <a:pt x="148" y="2077"/>
                      <a:pt x="150" y="2067"/>
                    </a:cubicBezTo>
                    <a:cubicBezTo>
                      <a:pt x="150" y="2061"/>
                      <a:pt x="153" y="2045"/>
                      <a:pt x="165" y="2045"/>
                    </a:cubicBezTo>
                    <a:cubicBezTo>
                      <a:pt x="173" y="2045"/>
                      <a:pt x="173" y="2044"/>
                      <a:pt x="174" y="2038"/>
                    </a:cubicBezTo>
                    <a:cubicBezTo>
                      <a:pt x="175" y="2031"/>
                      <a:pt x="176" y="2021"/>
                      <a:pt x="193" y="2016"/>
                    </a:cubicBezTo>
                    <a:cubicBezTo>
                      <a:pt x="201" y="2014"/>
                      <a:pt x="206" y="2015"/>
                      <a:pt x="210" y="2019"/>
                    </a:cubicBezTo>
                    <a:cubicBezTo>
                      <a:pt x="214" y="2023"/>
                      <a:pt x="213" y="2029"/>
                      <a:pt x="213" y="2034"/>
                    </a:cubicBezTo>
                    <a:cubicBezTo>
                      <a:pt x="213" y="2043"/>
                      <a:pt x="214" y="2044"/>
                      <a:pt x="216" y="2045"/>
                    </a:cubicBezTo>
                    <a:cubicBezTo>
                      <a:pt x="229" y="2049"/>
                      <a:pt x="237" y="2056"/>
                      <a:pt x="239" y="2065"/>
                    </a:cubicBezTo>
                    <a:cubicBezTo>
                      <a:pt x="239" y="2071"/>
                      <a:pt x="237" y="2080"/>
                      <a:pt x="223" y="2090"/>
                    </a:cubicBezTo>
                    <a:cubicBezTo>
                      <a:pt x="213" y="2096"/>
                      <a:pt x="215" y="2104"/>
                      <a:pt x="218" y="2119"/>
                    </a:cubicBezTo>
                    <a:cubicBezTo>
                      <a:pt x="221" y="2129"/>
                      <a:pt x="224" y="2142"/>
                      <a:pt x="218" y="2152"/>
                    </a:cubicBezTo>
                    <a:cubicBezTo>
                      <a:pt x="216" y="2154"/>
                      <a:pt x="215" y="2157"/>
                      <a:pt x="213" y="2159"/>
                    </a:cubicBezTo>
                    <a:cubicBezTo>
                      <a:pt x="202" y="2175"/>
                      <a:pt x="192" y="2191"/>
                      <a:pt x="199" y="2207"/>
                    </a:cubicBezTo>
                    <a:cubicBezTo>
                      <a:pt x="206" y="2222"/>
                      <a:pt x="201" y="2230"/>
                      <a:pt x="195" y="2237"/>
                    </a:cubicBezTo>
                    <a:cubicBezTo>
                      <a:pt x="191" y="2242"/>
                      <a:pt x="187" y="2248"/>
                      <a:pt x="186" y="2259"/>
                    </a:cubicBezTo>
                    <a:cubicBezTo>
                      <a:pt x="186" y="2272"/>
                      <a:pt x="189" y="2279"/>
                      <a:pt x="191" y="2283"/>
                    </a:cubicBezTo>
                    <a:cubicBezTo>
                      <a:pt x="194" y="2288"/>
                      <a:pt x="198" y="2295"/>
                      <a:pt x="187" y="2301"/>
                    </a:cubicBezTo>
                    <a:cubicBezTo>
                      <a:pt x="186" y="2303"/>
                      <a:pt x="189" y="2307"/>
                      <a:pt x="190" y="2310"/>
                    </a:cubicBezTo>
                    <a:cubicBezTo>
                      <a:pt x="193" y="2316"/>
                      <a:pt x="196" y="2322"/>
                      <a:pt x="193" y="2328"/>
                    </a:cubicBezTo>
                    <a:cubicBezTo>
                      <a:pt x="191" y="2331"/>
                      <a:pt x="188" y="2333"/>
                      <a:pt x="183" y="2334"/>
                    </a:cubicBezTo>
                    <a:cubicBezTo>
                      <a:pt x="180" y="2335"/>
                      <a:pt x="180" y="2336"/>
                      <a:pt x="180" y="2336"/>
                    </a:cubicBezTo>
                    <a:cubicBezTo>
                      <a:pt x="177" y="2343"/>
                      <a:pt x="186" y="2362"/>
                      <a:pt x="191" y="2371"/>
                    </a:cubicBezTo>
                    <a:cubicBezTo>
                      <a:pt x="192" y="2373"/>
                      <a:pt x="195" y="2380"/>
                      <a:pt x="192" y="2386"/>
                    </a:cubicBezTo>
                    <a:cubicBezTo>
                      <a:pt x="189" y="2392"/>
                      <a:pt x="181" y="2393"/>
                      <a:pt x="173" y="2394"/>
                    </a:cubicBezTo>
                    <a:cubicBezTo>
                      <a:pt x="165" y="2395"/>
                      <a:pt x="156" y="2396"/>
                      <a:pt x="150" y="2401"/>
                    </a:cubicBezTo>
                    <a:cubicBezTo>
                      <a:pt x="146" y="2404"/>
                      <a:pt x="147" y="2406"/>
                      <a:pt x="153" y="2417"/>
                    </a:cubicBezTo>
                    <a:cubicBezTo>
                      <a:pt x="159" y="2426"/>
                      <a:pt x="165" y="2438"/>
                      <a:pt x="159" y="2450"/>
                    </a:cubicBezTo>
                    <a:cubicBezTo>
                      <a:pt x="154" y="2457"/>
                      <a:pt x="148" y="2459"/>
                      <a:pt x="144" y="2459"/>
                    </a:cubicBezTo>
                    <a:cubicBezTo>
                      <a:pt x="131" y="2459"/>
                      <a:pt x="116" y="2445"/>
                      <a:pt x="106" y="2436"/>
                    </a:cubicBezTo>
                    <a:cubicBezTo>
                      <a:pt x="104" y="2434"/>
                      <a:pt x="102" y="2432"/>
                      <a:pt x="100" y="2431"/>
                    </a:cubicBezTo>
                    <a:cubicBezTo>
                      <a:pt x="98" y="2428"/>
                      <a:pt x="96" y="2425"/>
                      <a:pt x="96" y="2421"/>
                    </a:cubicBezTo>
                    <a:cubicBezTo>
                      <a:pt x="95" y="2414"/>
                      <a:pt x="102" y="2405"/>
                      <a:pt x="111" y="2396"/>
                    </a:cubicBezTo>
                    <a:cubicBezTo>
                      <a:pt x="108" y="2396"/>
                      <a:pt x="105" y="2396"/>
                      <a:pt x="102" y="2395"/>
                    </a:cubicBezTo>
                    <a:cubicBezTo>
                      <a:pt x="99" y="2395"/>
                      <a:pt x="96" y="2395"/>
                      <a:pt x="94" y="2395"/>
                    </a:cubicBezTo>
                    <a:cubicBezTo>
                      <a:pt x="90" y="2395"/>
                      <a:pt x="89" y="2396"/>
                      <a:pt x="89" y="2396"/>
                    </a:cubicBezTo>
                    <a:cubicBezTo>
                      <a:pt x="88" y="2396"/>
                      <a:pt x="88" y="2397"/>
                      <a:pt x="88" y="2399"/>
                    </a:cubicBezTo>
                    <a:cubicBezTo>
                      <a:pt x="90" y="2417"/>
                      <a:pt x="75" y="2422"/>
                      <a:pt x="64" y="2425"/>
                    </a:cubicBezTo>
                    <a:cubicBezTo>
                      <a:pt x="56" y="2427"/>
                      <a:pt x="48" y="2430"/>
                      <a:pt x="43" y="2435"/>
                    </a:cubicBezTo>
                    <a:cubicBezTo>
                      <a:pt x="39" y="2440"/>
                      <a:pt x="40" y="2444"/>
                      <a:pt x="46" y="2452"/>
                    </a:cubicBezTo>
                    <a:cubicBezTo>
                      <a:pt x="50" y="2457"/>
                      <a:pt x="54" y="2462"/>
                      <a:pt x="52" y="2467"/>
                    </a:cubicBezTo>
                    <a:cubicBezTo>
                      <a:pt x="51" y="2471"/>
                      <a:pt x="48" y="2473"/>
                      <a:pt x="43" y="2474"/>
                    </a:cubicBezTo>
                    <a:cubicBezTo>
                      <a:pt x="27" y="2479"/>
                      <a:pt x="2" y="2502"/>
                      <a:pt x="0" y="2515"/>
                    </a:cubicBezTo>
                    <a:cubicBezTo>
                      <a:pt x="0" y="2518"/>
                      <a:pt x="1" y="2520"/>
                      <a:pt x="2" y="2522"/>
                    </a:cubicBezTo>
                    <a:cubicBezTo>
                      <a:pt x="3" y="2522"/>
                      <a:pt x="4" y="2523"/>
                      <a:pt x="4" y="2523"/>
                    </a:cubicBezTo>
                    <a:cubicBezTo>
                      <a:pt x="7" y="2523"/>
                      <a:pt x="7" y="2519"/>
                      <a:pt x="7" y="2518"/>
                    </a:cubicBezTo>
                    <a:cubicBezTo>
                      <a:pt x="7" y="2506"/>
                      <a:pt x="16" y="2497"/>
                      <a:pt x="29" y="2497"/>
                    </a:cubicBezTo>
                    <a:cubicBezTo>
                      <a:pt x="38" y="2497"/>
                      <a:pt x="49" y="2502"/>
                      <a:pt x="54" y="2516"/>
                    </a:cubicBezTo>
                    <a:cubicBezTo>
                      <a:pt x="56" y="2522"/>
                      <a:pt x="58" y="2522"/>
                      <a:pt x="59" y="2522"/>
                    </a:cubicBezTo>
                    <a:cubicBezTo>
                      <a:pt x="61" y="2522"/>
                      <a:pt x="63" y="2521"/>
                      <a:pt x="66" y="2520"/>
                    </a:cubicBezTo>
                    <a:cubicBezTo>
                      <a:pt x="73" y="2518"/>
                      <a:pt x="83" y="2515"/>
                      <a:pt x="94" y="2517"/>
                    </a:cubicBezTo>
                    <a:cubicBezTo>
                      <a:pt x="110" y="2521"/>
                      <a:pt x="117" y="2536"/>
                      <a:pt x="116" y="2550"/>
                    </a:cubicBezTo>
                    <a:cubicBezTo>
                      <a:pt x="114" y="2560"/>
                      <a:pt x="108" y="2568"/>
                      <a:pt x="100" y="2568"/>
                    </a:cubicBezTo>
                    <a:lnTo>
                      <a:pt x="98" y="2568"/>
                    </a:lnTo>
                    <a:lnTo>
                      <a:pt x="98" y="2568"/>
                    </a:lnTo>
                    <a:cubicBezTo>
                      <a:pt x="95" y="2568"/>
                      <a:pt x="93" y="2569"/>
                      <a:pt x="90" y="2572"/>
                    </a:cubicBezTo>
                    <a:cubicBezTo>
                      <a:pt x="84" y="2579"/>
                      <a:pt x="79" y="2593"/>
                      <a:pt x="81" y="2608"/>
                    </a:cubicBezTo>
                    <a:cubicBezTo>
                      <a:pt x="82" y="2612"/>
                      <a:pt x="83" y="2615"/>
                      <a:pt x="92" y="2615"/>
                    </a:cubicBezTo>
                    <a:cubicBezTo>
                      <a:pt x="98" y="2615"/>
                      <a:pt x="106" y="2613"/>
                      <a:pt x="114" y="2612"/>
                    </a:cubicBezTo>
                    <a:cubicBezTo>
                      <a:pt x="127" y="2610"/>
                      <a:pt x="140" y="2607"/>
                      <a:pt x="149" y="2610"/>
                    </a:cubicBezTo>
                    <a:cubicBezTo>
                      <a:pt x="162" y="2615"/>
                      <a:pt x="167" y="2629"/>
                      <a:pt x="165" y="2641"/>
                    </a:cubicBezTo>
                    <a:cubicBezTo>
                      <a:pt x="163" y="2654"/>
                      <a:pt x="152" y="2659"/>
                      <a:pt x="144" y="2651"/>
                    </a:cubicBezTo>
                    <a:cubicBezTo>
                      <a:pt x="135" y="2641"/>
                      <a:pt x="121" y="2632"/>
                      <a:pt x="112" y="2632"/>
                    </a:cubicBezTo>
                    <a:cubicBezTo>
                      <a:pt x="108" y="2632"/>
                      <a:pt x="105" y="2634"/>
                      <a:pt x="103" y="2638"/>
                    </a:cubicBezTo>
                    <a:cubicBezTo>
                      <a:pt x="97" y="2647"/>
                      <a:pt x="89" y="2653"/>
                      <a:pt x="79" y="2653"/>
                    </a:cubicBezTo>
                    <a:cubicBezTo>
                      <a:pt x="70" y="2653"/>
                      <a:pt x="60" y="2648"/>
                      <a:pt x="52" y="2645"/>
                    </a:cubicBezTo>
                    <a:lnTo>
                      <a:pt x="49" y="2643"/>
                    </a:lnTo>
                    <a:cubicBezTo>
                      <a:pt x="49" y="2643"/>
                      <a:pt x="49" y="2643"/>
                      <a:pt x="47" y="2643"/>
                    </a:cubicBezTo>
                    <a:cubicBezTo>
                      <a:pt x="34" y="2643"/>
                      <a:pt x="7" y="2661"/>
                      <a:pt x="3" y="2672"/>
                    </a:cubicBezTo>
                    <a:cubicBezTo>
                      <a:pt x="3" y="2674"/>
                      <a:pt x="3" y="2675"/>
                      <a:pt x="5" y="2675"/>
                    </a:cubicBezTo>
                    <a:cubicBezTo>
                      <a:pt x="15" y="2683"/>
                      <a:pt x="20" y="2693"/>
                      <a:pt x="23" y="2700"/>
                    </a:cubicBezTo>
                    <a:cubicBezTo>
                      <a:pt x="25" y="2704"/>
                      <a:pt x="27" y="2708"/>
                      <a:pt x="29" y="2708"/>
                    </a:cubicBezTo>
                    <a:cubicBezTo>
                      <a:pt x="39" y="2707"/>
                      <a:pt x="56" y="2699"/>
                      <a:pt x="62" y="2688"/>
                    </a:cubicBezTo>
                    <a:cubicBezTo>
                      <a:pt x="66" y="2679"/>
                      <a:pt x="77" y="2669"/>
                      <a:pt x="87" y="2669"/>
                    </a:cubicBezTo>
                    <a:cubicBezTo>
                      <a:pt x="92" y="2669"/>
                      <a:pt x="104" y="2672"/>
                      <a:pt x="105" y="2693"/>
                    </a:cubicBezTo>
                    <a:cubicBezTo>
                      <a:pt x="106" y="2716"/>
                      <a:pt x="90" y="2720"/>
                      <a:pt x="79" y="2722"/>
                    </a:cubicBezTo>
                    <a:cubicBezTo>
                      <a:pt x="72" y="2723"/>
                      <a:pt x="67" y="2724"/>
                      <a:pt x="66" y="2728"/>
                    </a:cubicBezTo>
                    <a:cubicBezTo>
                      <a:pt x="59" y="2745"/>
                      <a:pt x="47" y="2759"/>
                      <a:pt x="23" y="2776"/>
                    </a:cubicBezTo>
                    <a:cubicBezTo>
                      <a:pt x="18" y="2780"/>
                      <a:pt x="16" y="2785"/>
                      <a:pt x="18" y="2790"/>
                    </a:cubicBezTo>
                    <a:cubicBezTo>
                      <a:pt x="20" y="2797"/>
                      <a:pt x="28" y="2802"/>
                      <a:pt x="34" y="2799"/>
                    </a:cubicBezTo>
                    <a:cubicBezTo>
                      <a:pt x="40" y="2795"/>
                      <a:pt x="44" y="2796"/>
                      <a:pt x="47" y="2799"/>
                    </a:cubicBezTo>
                    <a:cubicBezTo>
                      <a:pt x="50" y="2802"/>
                      <a:pt x="50" y="2806"/>
                      <a:pt x="49" y="2810"/>
                    </a:cubicBezTo>
                    <a:cubicBezTo>
                      <a:pt x="49" y="2818"/>
                      <a:pt x="49" y="2821"/>
                      <a:pt x="56" y="2822"/>
                    </a:cubicBezTo>
                    <a:cubicBezTo>
                      <a:pt x="64" y="2823"/>
                      <a:pt x="69" y="2821"/>
                      <a:pt x="72" y="2817"/>
                    </a:cubicBezTo>
                    <a:cubicBezTo>
                      <a:pt x="75" y="2813"/>
                      <a:pt x="75" y="2806"/>
                      <a:pt x="73" y="2799"/>
                    </a:cubicBezTo>
                    <a:cubicBezTo>
                      <a:pt x="70" y="2788"/>
                      <a:pt x="74" y="2772"/>
                      <a:pt x="82" y="2761"/>
                    </a:cubicBezTo>
                    <a:cubicBezTo>
                      <a:pt x="91" y="2749"/>
                      <a:pt x="104" y="2747"/>
                      <a:pt x="115" y="2757"/>
                    </a:cubicBezTo>
                    <a:cubicBezTo>
                      <a:pt x="132" y="2772"/>
                      <a:pt x="122" y="2788"/>
                      <a:pt x="114" y="2800"/>
                    </a:cubicBezTo>
                    <a:cubicBezTo>
                      <a:pt x="111" y="2805"/>
                      <a:pt x="107" y="2811"/>
                      <a:pt x="107" y="2816"/>
                    </a:cubicBezTo>
                    <a:cubicBezTo>
                      <a:pt x="107" y="2825"/>
                      <a:pt x="104" y="2835"/>
                      <a:pt x="101" y="2845"/>
                    </a:cubicBezTo>
                    <a:cubicBezTo>
                      <a:pt x="98" y="2855"/>
                      <a:pt x="95" y="2865"/>
                      <a:pt x="95" y="2873"/>
                    </a:cubicBezTo>
                    <a:cubicBezTo>
                      <a:pt x="95" y="2886"/>
                      <a:pt x="87" y="2890"/>
                      <a:pt x="81" y="2892"/>
                    </a:cubicBezTo>
                    <a:cubicBezTo>
                      <a:pt x="76" y="2894"/>
                      <a:pt x="74" y="2895"/>
                      <a:pt x="75" y="2902"/>
                    </a:cubicBezTo>
                    <a:cubicBezTo>
                      <a:pt x="76" y="2916"/>
                      <a:pt x="61" y="2919"/>
                      <a:pt x="51" y="2920"/>
                    </a:cubicBezTo>
                    <a:cubicBezTo>
                      <a:pt x="62" y="2931"/>
                      <a:pt x="55" y="2943"/>
                      <a:pt x="50" y="2951"/>
                    </a:cubicBezTo>
                    <a:cubicBezTo>
                      <a:pt x="45" y="2958"/>
                      <a:pt x="44" y="2962"/>
                      <a:pt x="46" y="2964"/>
                    </a:cubicBezTo>
                    <a:cubicBezTo>
                      <a:pt x="47" y="2965"/>
                      <a:pt x="48" y="2965"/>
                      <a:pt x="48" y="2965"/>
                    </a:cubicBezTo>
                    <a:cubicBezTo>
                      <a:pt x="49" y="2965"/>
                      <a:pt x="53" y="2962"/>
                      <a:pt x="56" y="2960"/>
                    </a:cubicBezTo>
                    <a:cubicBezTo>
                      <a:pt x="61" y="2955"/>
                      <a:pt x="68" y="2949"/>
                      <a:pt x="77" y="2949"/>
                    </a:cubicBezTo>
                    <a:cubicBezTo>
                      <a:pt x="80" y="2949"/>
                      <a:pt x="82" y="2950"/>
                      <a:pt x="84" y="2951"/>
                    </a:cubicBezTo>
                    <a:cubicBezTo>
                      <a:pt x="89" y="2952"/>
                      <a:pt x="92" y="2954"/>
                      <a:pt x="95" y="2955"/>
                    </a:cubicBezTo>
                    <a:cubicBezTo>
                      <a:pt x="99" y="2957"/>
                      <a:pt x="100" y="2958"/>
                      <a:pt x="102" y="2958"/>
                    </a:cubicBezTo>
                    <a:cubicBezTo>
                      <a:pt x="105" y="2958"/>
                      <a:pt x="110" y="2956"/>
                      <a:pt x="119" y="2952"/>
                    </a:cubicBezTo>
                    <a:cubicBezTo>
                      <a:pt x="123" y="2951"/>
                      <a:pt x="127" y="2950"/>
                      <a:pt x="131" y="2950"/>
                    </a:cubicBezTo>
                    <a:cubicBezTo>
                      <a:pt x="144" y="2950"/>
                      <a:pt x="152" y="2959"/>
                      <a:pt x="153" y="2968"/>
                    </a:cubicBezTo>
                    <a:cubicBezTo>
                      <a:pt x="155" y="2977"/>
                      <a:pt x="149" y="2986"/>
                      <a:pt x="138" y="2989"/>
                    </a:cubicBezTo>
                    <a:cubicBezTo>
                      <a:pt x="124" y="2993"/>
                      <a:pt x="109" y="3006"/>
                      <a:pt x="106" y="3013"/>
                    </a:cubicBezTo>
                    <a:cubicBezTo>
                      <a:pt x="108" y="3013"/>
                      <a:pt x="111" y="3012"/>
                      <a:pt x="114" y="3011"/>
                    </a:cubicBezTo>
                    <a:cubicBezTo>
                      <a:pt x="120" y="3009"/>
                      <a:pt x="127" y="3008"/>
                      <a:pt x="133" y="3008"/>
                    </a:cubicBezTo>
                    <a:cubicBezTo>
                      <a:pt x="143" y="3008"/>
                      <a:pt x="149" y="3013"/>
                      <a:pt x="152" y="3022"/>
                    </a:cubicBezTo>
                    <a:cubicBezTo>
                      <a:pt x="154" y="3029"/>
                      <a:pt x="157" y="3031"/>
                      <a:pt x="159" y="3031"/>
                    </a:cubicBezTo>
                    <a:cubicBezTo>
                      <a:pt x="161" y="3031"/>
                      <a:pt x="165" y="3026"/>
                      <a:pt x="166" y="3015"/>
                    </a:cubicBezTo>
                    <a:cubicBezTo>
                      <a:pt x="167" y="3005"/>
                      <a:pt x="173" y="2999"/>
                      <a:pt x="183" y="2999"/>
                    </a:cubicBezTo>
                    <a:cubicBezTo>
                      <a:pt x="200" y="2999"/>
                      <a:pt x="222" y="3015"/>
                      <a:pt x="227" y="3030"/>
                    </a:cubicBezTo>
                    <a:cubicBezTo>
                      <a:pt x="229" y="3036"/>
                      <a:pt x="228" y="3042"/>
                      <a:pt x="224" y="3047"/>
                    </a:cubicBezTo>
                    <a:cubicBezTo>
                      <a:pt x="212" y="3063"/>
                      <a:pt x="174" y="3069"/>
                      <a:pt x="152" y="3065"/>
                    </a:cubicBezTo>
                    <a:cubicBezTo>
                      <a:pt x="143" y="3063"/>
                      <a:pt x="136" y="3067"/>
                      <a:pt x="132" y="3074"/>
                    </a:cubicBezTo>
                    <a:cubicBezTo>
                      <a:pt x="129" y="3081"/>
                      <a:pt x="128" y="3091"/>
                      <a:pt x="136" y="3101"/>
                    </a:cubicBezTo>
                    <a:cubicBezTo>
                      <a:pt x="140" y="3106"/>
                      <a:pt x="143" y="3108"/>
                      <a:pt x="147" y="3108"/>
                    </a:cubicBezTo>
                    <a:cubicBezTo>
                      <a:pt x="157" y="3108"/>
                      <a:pt x="170" y="3096"/>
                      <a:pt x="181" y="3085"/>
                    </a:cubicBezTo>
                    <a:lnTo>
                      <a:pt x="183" y="3082"/>
                    </a:lnTo>
                    <a:cubicBezTo>
                      <a:pt x="195" y="3070"/>
                      <a:pt x="226" y="3069"/>
                      <a:pt x="238" y="3069"/>
                    </a:cubicBezTo>
                    <a:cubicBezTo>
                      <a:pt x="262" y="3069"/>
                      <a:pt x="304" y="3074"/>
                      <a:pt x="310" y="3091"/>
                    </a:cubicBezTo>
                    <a:cubicBezTo>
                      <a:pt x="312" y="3097"/>
                      <a:pt x="310" y="3101"/>
                      <a:pt x="308" y="3104"/>
                    </a:cubicBezTo>
                    <a:cubicBezTo>
                      <a:pt x="303" y="3111"/>
                      <a:pt x="291" y="3110"/>
                      <a:pt x="280" y="3110"/>
                    </a:cubicBezTo>
                    <a:cubicBezTo>
                      <a:pt x="277" y="3110"/>
                      <a:pt x="275" y="3110"/>
                      <a:pt x="273" y="3110"/>
                    </a:cubicBezTo>
                    <a:cubicBezTo>
                      <a:pt x="264" y="3110"/>
                      <a:pt x="262" y="3111"/>
                      <a:pt x="262" y="3111"/>
                    </a:cubicBezTo>
                    <a:cubicBezTo>
                      <a:pt x="257" y="3122"/>
                      <a:pt x="236" y="3129"/>
                      <a:pt x="223" y="3129"/>
                    </a:cubicBezTo>
                    <a:cubicBezTo>
                      <a:pt x="210" y="3129"/>
                      <a:pt x="205" y="3123"/>
                      <a:pt x="204" y="3119"/>
                    </a:cubicBezTo>
                    <a:cubicBezTo>
                      <a:pt x="204" y="3119"/>
                      <a:pt x="203" y="3118"/>
                      <a:pt x="201" y="3118"/>
                    </a:cubicBezTo>
                    <a:cubicBezTo>
                      <a:pt x="192" y="3118"/>
                      <a:pt x="174" y="3131"/>
                      <a:pt x="173" y="3144"/>
                    </a:cubicBezTo>
                    <a:cubicBezTo>
                      <a:pt x="172" y="3156"/>
                      <a:pt x="166" y="3162"/>
                      <a:pt x="162" y="3166"/>
                    </a:cubicBezTo>
                    <a:cubicBezTo>
                      <a:pt x="164" y="3167"/>
                      <a:pt x="166" y="3168"/>
                      <a:pt x="170" y="3169"/>
                    </a:cubicBezTo>
                    <a:cubicBezTo>
                      <a:pt x="180" y="3171"/>
                      <a:pt x="184" y="3168"/>
                      <a:pt x="191" y="3160"/>
                    </a:cubicBezTo>
                    <a:cubicBezTo>
                      <a:pt x="199" y="3151"/>
                      <a:pt x="210" y="3138"/>
                      <a:pt x="238" y="3140"/>
                    </a:cubicBezTo>
                    <a:cubicBezTo>
                      <a:pt x="259" y="3141"/>
                      <a:pt x="276" y="3132"/>
                      <a:pt x="290" y="3124"/>
                    </a:cubicBezTo>
                    <a:cubicBezTo>
                      <a:pt x="298" y="3119"/>
                      <a:pt x="306" y="3114"/>
                      <a:pt x="313" y="3114"/>
                    </a:cubicBezTo>
                    <a:cubicBezTo>
                      <a:pt x="320" y="3114"/>
                      <a:pt x="326" y="3118"/>
                      <a:pt x="330" y="3126"/>
                    </a:cubicBezTo>
                    <a:cubicBezTo>
                      <a:pt x="334" y="3134"/>
                      <a:pt x="333" y="3143"/>
                      <a:pt x="328" y="3151"/>
                    </a:cubicBezTo>
                    <a:cubicBezTo>
                      <a:pt x="321" y="3164"/>
                      <a:pt x="302" y="3173"/>
                      <a:pt x="285" y="3173"/>
                    </a:cubicBezTo>
                    <a:cubicBezTo>
                      <a:pt x="276" y="3173"/>
                      <a:pt x="268" y="3170"/>
                      <a:pt x="263" y="3165"/>
                    </a:cubicBezTo>
                    <a:cubicBezTo>
                      <a:pt x="257" y="3160"/>
                      <a:pt x="250" y="3161"/>
                      <a:pt x="244" y="3168"/>
                    </a:cubicBezTo>
                    <a:cubicBezTo>
                      <a:pt x="237" y="3175"/>
                      <a:pt x="233" y="3187"/>
                      <a:pt x="234" y="3198"/>
                    </a:cubicBezTo>
                    <a:cubicBezTo>
                      <a:pt x="234" y="3203"/>
                      <a:pt x="233" y="3206"/>
                      <a:pt x="230" y="3209"/>
                    </a:cubicBezTo>
                    <a:cubicBezTo>
                      <a:pt x="222" y="3218"/>
                      <a:pt x="201" y="3212"/>
                      <a:pt x="178" y="3203"/>
                    </a:cubicBezTo>
                    <a:cubicBezTo>
                      <a:pt x="166" y="3199"/>
                      <a:pt x="154" y="3195"/>
                      <a:pt x="146" y="3194"/>
                    </a:cubicBezTo>
                    <a:cubicBezTo>
                      <a:pt x="145" y="3194"/>
                      <a:pt x="144" y="3194"/>
                      <a:pt x="143" y="3194"/>
                    </a:cubicBezTo>
                    <a:cubicBezTo>
                      <a:pt x="141" y="3194"/>
                      <a:pt x="138" y="3194"/>
                      <a:pt x="137" y="3195"/>
                    </a:cubicBezTo>
                    <a:cubicBezTo>
                      <a:pt x="135" y="3200"/>
                      <a:pt x="141" y="3215"/>
                      <a:pt x="159" y="3235"/>
                    </a:cubicBezTo>
                    <a:cubicBezTo>
                      <a:pt x="167" y="3243"/>
                      <a:pt x="173" y="3244"/>
                      <a:pt x="177" y="3244"/>
                    </a:cubicBezTo>
                    <a:cubicBezTo>
                      <a:pt x="180" y="3244"/>
                      <a:pt x="184" y="3243"/>
                      <a:pt x="187" y="3243"/>
                    </a:cubicBezTo>
                    <a:cubicBezTo>
                      <a:pt x="191" y="3242"/>
                      <a:pt x="195" y="3241"/>
                      <a:pt x="200" y="3241"/>
                    </a:cubicBezTo>
                    <a:cubicBezTo>
                      <a:pt x="208" y="3241"/>
                      <a:pt x="216" y="3244"/>
                      <a:pt x="224" y="3249"/>
                    </a:cubicBezTo>
                    <a:cubicBezTo>
                      <a:pt x="235" y="3256"/>
                      <a:pt x="242" y="3263"/>
                      <a:pt x="247" y="3268"/>
                    </a:cubicBezTo>
                    <a:cubicBezTo>
                      <a:pt x="251" y="3272"/>
                      <a:pt x="254" y="3276"/>
                      <a:pt x="257" y="3276"/>
                    </a:cubicBezTo>
                    <a:cubicBezTo>
                      <a:pt x="258" y="3276"/>
                      <a:pt x="261" y="3275"/>
                      <a:pt x="266" y="3270"/>
                    </a:cubicBezTo>
                    <a:cubicBezTo>
                      <a:pt x="272" y="3264"/>
                      <a:pt x="273" y="3262"/>
                      <a:pt x="273" y="3262"/>
                    </a:cubicBezTo>
                    <a:cubicBezTo>
                      <a:pt x="272" y="3262"/>
                      <a:pt x="268" y="3261"/>
                      <a:pt x="266" y="3260"/>
                    </a:cubicBezTo>
                    <a:cubicBezTo>
                      <a:pt x="262" y="3258"/>
                      <a:pt x="258" y="3257"/>
                      <a:pt x="254" y="3254"/>
                    </a:cubicBezTo>
                    <a:cubicBezTo>
                      <a:pt x="247" y="3250"/>
                      <a:pt x="244" y="3241"/>
                      <a:pt x="246" y="3233"/>
                    </a:cubicBezTo>
                    <a:cubicBezTo>
                      <a:pt x="250" y="3218"/>
                      <a:pt x="269" y="3212"/>
                      <a:pt x="290" y="3222"/>
                    </a:cubicBezTo>
                    <a:cubicBezTo>
                      <a:pt x="305" y="3229"/>
                      <a:pt x="324" y="3224"/>
                      <a:pt x="334" y="3211"/>
                    </a:cubicBezTo>
                    <a:cubicBezTo>
                      <a:pt x="342" y="3201"/>
                      <a:pt x="344" y="3188"/>
                      <a:pt x="341" y="3174"/>
                    </a:cubicBezTo>
                    <a:cubicBezTo>
                      <a:pt x="328" y="3124"/>
                      <a:pt x="385" y="3104"/>
                      <a:pt x="412" y="3094"/>
                    </a:cubicBezTo>
                    <a:cubicBezTo>
                      <a:pt x="418" y="3092"/>
                      <a:pt x="423" y="3091"/>
                      <a:pt x="427" y="3091"/>
                    </a:cubicBezTo>
                    <a:cubicBezTo>
                      <a:pt x="438" y="3091"/>
                      <a:pt x="441" y="3099"/>
                      <a:pt x="441" y="3101"/>
                    </a:cubicBezTo>
                    <a:cubicBezTo>
                      <a:pt x="444" y="3114"/>
                      <a:pt x="426" y="3134"/>
                      <a:pt x="406" y="3143"/>
                    </a:cubicBezTo>
                    <a:cubicBezTo>
                      <a:pt x="397" y="3147"/>
                      <a:pt x="386" y="3152"/>
                      <a:pt x="384" y="3157"/>
                    </a:cubicBezTo>
                    <a:cubicBezTo>
                      <a:pt x="384" y="3161"/>
                      <a:pt x="388" y="3168"/>
                      <a:pt x="396" y="3177"/>
                    </a:cubicBezTo>
                    <a:cubicBezTo>
                      <a:pt x="404" y="3186"/>
                      <a:pt x="416" y="3183"/>
                      <a:pt x="428" y="3178"/>
                    </a:cubicBezTo>
                    <a:cubicBezTo>
                      <a:pt x="441" y="3174"/>
                      <a:pt x="456" y="3171"/>
                      <a:pt x="466" y="3180"/>
                    </a:cubicBezTo>
                    <a:cubicBezTo>
                      <a:pt x="470" y="3185"/>
                      <a:pt x="472" y="3190"/>
                      <a:pt x="471" y="3194"/>
                    </a:cubicBezTo>
                    <a:cubicBezTo>
                      <a:pt x="469" y="3202"/>
                      <a:pt x="460" y="3205"/>
                      <a:pt x="448" y="3208"/>
                    </a:cubicBezTo>
                    <a:cubicBezTo>
                      <a:pt x="439" y="3211"/>
                      <a:pt x="427" y="3215"/>
                      <a:pt x="425" y="3221"/>
                    </a:cubicBezTo>
                    <a:cubicBezTo>
                      <a:pt x="422" y="3226"/>
                      <a:pt x="426" y="3233"/>
                      <a:pt x="431" y="3240"/>
                    </a:cubicBezTo>
                    <a:cubicBezTo>
                      <a:pt x="436" y="3248"/>
                      <a:pt x="441" y="3256"/>
                      <a:pt x="438" y="3265"/>
                    </a:cubicBezTo>
                    <a:cubicBezTo>
                      <a:pt x="437" y="3270"/>
                      <a:pt x="432" y="3275"/>
                      <a:pt x="425" y="3278"/>
                    </a:cubicBezTo>
                    <a:cubicBezTo>
                      <a:pt x="422" y="3279"/>
                      <a:pt x="419" y="3280"/>
                      <a:pt x="416" y="3280"/>
                    </a:cubicBezTo>
                    <a:cubicBezTo>
                      <a:pt x="400" y="3280"/>
                      <a:pt x="397" y="3260"/>
                      <a:pt x="395" y="3242"/>
                    </a:cubicBezTo>
                    <a:cubicBezTo>
                      <a:pt x="394" y="3232"/>
                      <a:pt x="392" y="3217"/>
                      <a:pt x="388" y="3216"/>
                    </a:cubicBezTo>
                    <a:cubicBezTo>
                      <a:pt x="383" y="3213"/>
                      <a:pt x="378" y="3214"/>
                      <a:pt x="376" y="3218"/>
                    </a:cubicBezTo>
                    <a:cubicBezTo>
                      <a:pt x="374" y="3220"/>
                      <a:pt x="370" y="3231"/>
                      <a:pt x="381" y="3255"/>
                    </a:cubicBezTo>
                    <a:cubicBezTo>
                      <a:pt x="386" y="3267"/>
                      <a:pt x="387" y="3273"/>
                      <a:pt x="384" y="3278"/>
                    </a:cubicBezTo>
                    <a:cubicBezTo>
                      <a:pt x="382" y="3280"/>
                      <a:pt x="380" y="3281"/>
                      <a:pt x="377" y="3281"/>
                    </a:cubicBezTo>
                    <a:cubicBezTo>
                      <a:pt x="364" y="3281"/>
                      <a:pt x="339" y="3253"/>
                      <a:pt x="333" y="3248"/>
                    </a:cubicBezTo>
                    <a:cubicBezTo>
                      <a:pt x="328" y="3241"/>
                      <a:pt x="320" y="3243"/>
                      <a:pt x="317" y="3250"/>
                    </a:cubicBezTo>
                    <a:cubicBezTo>
                      <a:pt x="314" y="3256"/>
                      <a:pt x="316" y="3263"/>
                      <a:pt x="322" y="3268"/>
                    </a:cubicBezTo>
                    <a:cubicBezTo>
                      <a:pt x="324" y="3271"/>
                      <a:pt x="329" y="3276"/>
                      <a:pt x="327" y="3282"/>
                    </a:cubicBezTo>
                    <a:cubicBezTo>
                      <a:pt x="325" y="3288"/>
                      <a:pt x="318" y="3288"/>
                      <a:pt x="310" y="3289"/>
                    </a:cubicBezTo>
                    <a:cubicBezTo>
                      <a:pt x="293" y="3290"/>
                      <a:pt x="285" y="3293"/>
                      <a:pt x="285" y="3303"/>
                    </a:cubicBezTo>
                    <a:cubicBezTo>
                      <a:pt x="285" y="3313"/>
                      <a:pt x="287" y="3313"/>
                      <a:pt x="289" y="3313"/>
                    </a:cubicBezTo>
                    <a:cubicBezTo>
                      <a:pt x="292" y="3313"/>
                      <a:pt x="296" y="3312"/>
                      <a:pt x="301" y="3311"/>
                    </a:cubicBezTo>
                    <a:cubicBezTo>
                      <a:pt x="310" y="3309"/>
                      <a:pt x="324" y="3306"/>
                      <a:pt x="336" y="3309"/>
                    </a:cubicBezTo>
                    <a:cubicBezTo>
                      <a:pt x="356" y="3314"/>
                      <a:pt x="360" y="3332"/>
                      <a:pt x="364" y="3348"/>
                    </a:cubicBezTo>
                    <a:cubicBezTo>
                      <a:pt x="367" y="3360"/>
                      <a:pt x="369" y="3372"/>
                      <a:pt x="377" y="3378"/>
                    </a:cubicBezTo>
                    <a:cubicBezTo>
                      <a:pt x="378" y="3378"/>
                      <a:pt x="378" y="3379"/>
                      <a:pt x="378" y="3379"/>
                    </a:cubicBezTo>
                    <a:cubicBezTo>
                      <a:pt x="379" y="3375"/>
                      <a:pt x="380" y="3367"/>
                      <a:pt x="380" y="3361"/>
                    </a:cubicBezTo>
                    <a:cubicBezTo>
                      <a:pt x="382" y="3343"/>
                      <a:pt x="383" y="3321"/>
                      <a:pt x="399" y="3318"/>
                    </a:cubicBezTo>
                    <a:cubicBezTo>
                      <a:pt x="414" y="3315"/>
                      <a:pt x="418" y="3328"/>
                      <a:pt x="421" y="3342"/>
                    </a:cubicBezTo>
                    <a:cubicBezTo>
                      <a:pt x="425" y="3359"/>
                      <a:pt x="429" y="3380"/>
                      <a:pt x="456" y="3389"/>
                    </a:cubicBezTo>
                    <a:cubicBezTo>
                      <a:pt x="463" y="3391"/>
                      <a:pt x="469" y="3393"/>
                      <a:pt x="472" y="3393"/>
                    </a:cubicBezTo>
                    <a:cubicBezTo>
                      <a:pt x="469" y="3386"/>
                      <a:pt x="464" y="3373"/>
                      <a:pt x="478" y="3363"/>
                    </a:cubicBezTo>
                    <a:cubicBezTo>
                      <a:pt x="482" y="3360"/>
                      <a:pt x="486" y="3359"/>
                      <a:pt x="490" y="3359"/>
                    </a:cubicBezTo>
                    <a:cubicBezTo>
                      <a:pt x="504" y="3359"/>
                      <a:pt x="518" y="3375"/>
                      <a:pt x="532" y="3391"/>
                    </a:cubicBezTo>
                    <a:cubicBezTo>
                      <a:pt x="543" y="3404"/>
                      <a:pt x="554" y="3417"/>
                      <a:pt x="563" y="3419"/>
                    </a:cubicBezTo>
                    <a:cubicBezTo>
                      <a:pt x="567" y="3420"/>
                      <a:pt x="568" y="3420"/>
                      <a:pt x="568" y="3420"/>
                    </a:cubicBezTo>
                    <a:cubicBezTo>
                      <a:pt x="570" y="3416"/>
                      <a:pt x="562" y="3395"/>
                      <a:pt x="547" y="3378"/>
                    </a:cubicBezTo>
                    <a:cubicBezTo>
                      <a:pt x="543" y="3374"/>
                      <a:pt x="538" y="3368"/>
                      <a:pt x="541" y="3362"/>
                    </a:cubicBezTo>
                  </a:path>
                </a:pathLst>
              </a:custGeom>
              <a:grpFill/>
              <a:ln>
                <a:noFill/>
              </a:ln>
              <a:effectLst/>
            </p:spPr>
            <p:txBody>
              <a:bodyPr wrap="none" anchor="ctr"/>
              <a:lstStyle/>
              <a:p>
                <a:endParaRPr lang="en-US">
                  <a:latin typeface="Gudea" panose="02000000000000000000" pitchFamily="50" charset="0"/>
                </a:endParaRPr>
              </a:p>
            </p:txBody>
          </p:sp>
          <p:sp>
            <p:nvSpPr>
              <p:cNvPr id="168" name="Freeform 161">
                <a:extLst>
                  <a:ext uri="{FF2B5EF4-FFF2-40B4-BE49-F238E27FC236}">
                    <a16:creationId xmlns:a16="http://schemas.microsoft.com/office/drawing/2014/main" id="{F86C88C9-12B3-4562-99B0-43D91F57D88E}"/>
                  </a:ext>
                </a:extLst>
              </p:cNvPr>
              <p:cNvSpPr>
                <a:spLocks noChangeArrowheads="1"/>
              </p:cNvSpPr>
              <p:nvPr/>
            </p:nvSpPr>
            <p:spPr bwMode="auto">
              <a:xfrm>
                <a:off x="3294369" y="5847266"/>
                <a:ext cx="18790" cy="22548"/>
              </a:xfrm>
              <a:custGeom>
                <a:avLst/>
                <a:gdLst>
                  <a:gd name="T0" fmla="*/ 33 w 43"/>
                  <a:gd name="T1" fmla="*/ 54 h 55"/>
                  <a:gd name="T2" fmla="*/ 37 w 43"/>
                  <a:gd name="T3" fmla="*/ 48 h 55"/>
                  <a:gd name="T4" fmla="*/ 36 w 43"/>
                  <a:gd name="T5" fmla="*/ 22 h 55"/>
                  <a:gd name="T6" fmla="*/ 9 w 43"/>
                  <a:gd name="T7" fmla="*/ 0 h 55"/>
                  <a:gd name="T8" fmla="*/ 4 w 43"/>
                  <a:gd name="T9" fmla="*/ 1 h 55"/>
                  <a:gd name="T10" fmla="*/ 0 w 43"/>
                  <a:gd name="T11" fmla="*/ 4 h 55"/>
                  <a:gd name="T12" fmla="*/ 13 w 43"/>
                  <a:gd name="T13" fmla="*/ 23 h 55"/>
                  <a:gd name="T14" fmla="*/ 33 w 43"/>
                  <a:gd name="T15" fmla="*/ 5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33" y="54"/>
                    </a:moveTo>
                    <a:cubicBezTo>
                      <a:pt x="34" y="52"/>
                      <a:pt x="36" y="50"/>
                      <a:pt x="37" y="48"/>
                    </a:cubicBezTo>
                    <a:cubicBezTo>
                      <a:pt x="42" y="42"/>
                      <a:pt x="41" y="32"/>
                      <a:pt x="36" y="22"/>
                    </a:cubicBezTo>
                    <a:cubicBezTo>
                      <a:pt x="30" y="9"/>
                      <a:pt x="19" y="0"/>
                      <a:pt x="9" y="0"/>
                    </a:cubicBezTo>
                    <a:cubicBezTo>
                      <a:pt x="7" y="0"/>
                      <a:pt x="5" y="1"/>
                      <a:pt x="4" y="1"/>
                    </a:cubicBezTo>
                    <a:cubicBezTo>
                      <a:pt x="2" y="2"/>
                      <a:pt x="1" y="3"/>
                      <a:pt x="0" y="4"/>
                    </a:cubicBezTo>
                    <a:cubicBezTo>
                      <a:pt x="0" y="7"/>
                      <a:pt x="8" y="16"/>
                      <a:pt x="13" y="23"/>
                    </a:cubicBezTo>
                    <a:cubicBezTo>
                      <a:pt x="22" y="33"/>
                      <a:pt x="31" y="43"/>
                      <a:pt x="33" y="54"/>
                    </a:cubicBezTo>
                  </a:path>
                </a:pathLst>
              </a:custGeom>
              <a:grpFill/>
              <a:ln>
                <a:noFill/>
              </a:ln>
              <a:effectLst/>
            </p:spPr>
            <p:txBody>
              <a:bodyPr wrap="none" anchor="ctr"/>
              <a:lstStyle/>
              <a:p>
                <a:endParaRPr lang="en-US">
                  <a:latin typeface="Gudea" panose="02000000000000000000" pitchFamily="50" charset="0"/>
                </a:endParaRPr>
              </a:p>
            </p:txBody>
          </p:sp>
          <p:sp>
            <p:nvSpPr>
              <p:cNvPr id="169" name="Freeform 162">
                <a:extLst>
                  <a:ext uri="{FF2B5EF4-FFF2-40B4-BE49-F238E27FC236}">
                    <a16:creationId xmlns:a16="http://schemas.microsoft.com/office/drawing/2014/main" id="{400CF816-5207-4B10-8BDD-FE0A4F8E7CEB}"/>
                  </a:ext>
                </a:extLst>
              </p:cNvPr>
              <p:cNvSpPr>
                <a:spLocks noChangeArrowheads="1"/>
              </p:cNvSpPr>
              <p:nvPr/>
            </p:nvSpPr>
            <p:spPr bwMode="auto">
              <a:xfrm>
                <a:off x="3497306" y="6286952"/>
                <a:ext cx="30064" cy="9396"/>
              </a:xfrm>
              <a:custGeom>
                <a:avLst/>
                <a:gdLst>
                  <a:gd name="T0" fmla="*/ 0 w 72"/>
                  <a:gd name="T1" fmla="*/ 1 h 20"/>
                  <a:gd name="T2" fmla="*/ 27 w 72"/>
                  <a:gd name="T3" fmla="*/ 9 h 20"/>
                  <a:gd name="T4" fmla="*/ 70 w 72"/>
                  <a:gd name="T5" fmla="*/ 7 h 20"/>
                  <a:gd name="T6" fmla="*/ 71 w 72"/>
                  <a:gd name="T7" fmla="*/ 3 h 20"/>
                  <a:gd name="T8" fmla="*/ 32 w 72"/>
                  <a:gd name="T9" fmla="*/ 0 h 20"/>
                  <a:gd name="T10" fmla="*/ 0 w 72"/>
                  <a:gd name="T11" fmla="*/ 1 h 20"/>
                </a:gdLst>
                <a:ahLst/>
                <a:cxnLst>
                  <a:cxn ang="0">
                    <a:pos x="T0" y="T1"/>
                  </a:cxn>
                  <a:cxn ang="0">
                    <a:pos x="T2" y="T3"/>
                  </a:cxn>
                  <a:cxn ang="0">
                    <a:pos x="T4" y="T5"/>
                  </a:cxn>
                  <a:cxn ang="0">
                    <a:pos x="T6" y="T7"/>
                  </a:cxn>
                  <a:cxn ang="0">
                    <a:pos x="T8" y="T9"/>
                  </a:cxn>
                  <a:cxn ang="0">
                    <a:pos x="T10" y="T11"/>
                  </a:cxn>
                </a:cxnLst>
                <a:rect l="0" t="0" r="r" b="b"/>
                <a:pathLst>
                  <a:path w="72" h="20">
                    <a:moveTo>
                      <a:pt x="0" y="1"/>
                    </a:moveTo>
                    <a:cubicBezTo>
                      <a:pt x="8" y="3"/>
                      <a:pt x="18" y="6"/>
                      <a:pt x="27" y="9"/>
                    </a:cubicBezTo>
                    <a:cubicBezTo>
                      <a:pt x="56" y="19"/>
                      <a:pt x="67" y="19"/>
                      <a:pt x="70" y="7"/>
                    </a:cubicBezTo>
                    <a:cubicBezTo>
                      <a:pt x="71" y="5"/>
                      <a:pt x="71" y="4"/>
                      <a:pt x="71" y="3"/>
                    </a:cubicBezTo>
                    <a:cubicBezTo>
                      <a:pt x="62" y="1"/>
                      <a:pt x="48" y="0"/>
                      <a:pt x="32" y="0"/>
                    </a:cubicBezTo>
                    <a:cubicBezTo>
                      <a:pt x="21" y="0"/>
                      <a:pt x="10" y="1"/>
                      <a:pt x="0" y="1"/>
                    </a:cubicBezTo>
                  </a:path>
                </a:pathLst>
              </a:custGeom>
              <a:grpFill/>
              <a:ln>
                <a:noFill/>
              </a:ln>
              <a:effectLst/>
            </p:spPr>
            <p:txBody>
              <a:bodyPr wrap="none" anchor="ctr"/>
              <a:lstStyle/>
              <a:p>
                <a:endParaRPr lang="en-US">
                  <a:latin typeface="Gudea" panose="02000000000000000000" pitchFamily="50" charset="0"/>
                </a:endParaRPr>
              </a:p>
            </p:txBody>
          </p:sp>
          <p:sp>
            <p:nvSpPr>
              <p:cNvPr id="170" name="Freeform 163">
                <a:extLst>
                  <a:ext uri="{FF2B5EF4-FFF2-40B4-BE49-F238E27FC236}">
                    <a16:creationId xmlns:a16="http://schemas.microsoft.com/office/drawing/2014/main" id="{E1BD1BDF-6B67-4F83-A719-CB6DE7FB22A7}"/>
                  </a:ext>
                </a:extLst>
              </p:cNvPr>
              <p:cNvSpPr>
                <a:spLocks noChangeArrowheads="1"/>
              </p:cNvSpPr>
              <p:nvPr/>
            </p:nvSpPr>
            <p:spPr bwMode="auto">
              <a:xfrm>
                <a:off x="3677691" y="4917163"/>
                <a:ext cx="276217" cy="281850"/>
              </a:xfrm>
              <a:custGeom>
                <a:avLst/>
                <a:gdLst>
                  <a:gd name="T0" fmla="*/ 361 w 648"/>
                  <a:gd name="T1" fmla="*/ 57 h 662"/>
                  <a:gd name="T2" fmla="*/ 369 w 648"/>
                  <a:gd name="T3" fmla="*/ 50 h 662"/>
                  <a:gd name="T4" fmla="*/ 359 w 648"/>
                  <a:gd name="T5" fmla="*/ 29 h 662"/>
                  <a:gd name="T6" fmla="*/ 358 w 648"/>
                  <a:gd name="T7" fmla="*/ 30 h 662"/>
                  <a:gd name="T8" fmla="*/ 354 w 648"/>
                  <a:gd name="T9" fmla="*/ 31 h 662"/>
                  <a:gd name="T10" fmla="*/ 354 w 648"/>
                  <a:gd name="T11" fmla="*/ 31 h 662"/>
                  <a:gd name="T12" fmla="*/ 348 w 648"/>
                  <a:gd name="T13" fmla="*/ 32 h 662"/>
                  <a:gd name="T14" fmla="*/ 345 w 648"/>
                  <a:gd name="T15" fmla="*/ 31 h 662"/>
                  <a:gd name="T16" fmla="*/ 344 w 648"/>
                  <a:gd name="T17" fmla="*/ 31 h 662"/>
                  <a:gd name="T18" fmla="*/ 330 w 648"/>
                  <a:gd name="T19" fmla="*/ 26 h 662"/>
                  <a:gd name="T20" fmla="*/ 328 w 648"/>
                  <a:gd name="T21" fmla="*/ 25 h 662"/>
                  <a:gd name="T22" fmla="*/ 324 w 648"/>
                  <a:gd name="T23" fmla="*/ 22 h 662"/>
                  <a:gd name="T24" fmla="*/ 319 w 648"/>
                  <a:gd name="T25" fmla="*/ 18 h 662"/>
                  <a:gd name="T26" fmla="*/ 276 w 648"/>
                  <a:gd name="T27" fmla="*/ 0 h 662"/>
                  <a:gd name="T28" fmla="*/ 249 w 648"/>
                  <a:gd name="T29" fmla="*/ 0 h 662"/>
                  <a:gd name="T30" fmla="*/ 233 w 648"/>
                  <a:gd name="T31" fmla="*/ 0 h 662"/>
                  <a:gd name="T32" fmla="*/ 191 w 648"/>
                  <a:gd name="T33" fmla="*/ 9 h 662"/>
                  <a:gd name="T34" fmla="*/ 149 w 648"/>
                  <a:gd name="T35" fmla="*/ 15 h 662"/>
                  <a:gd name="T36" fmla="*/ 99 w 648"/>
                  <a:gd name="T37" fmla="*/ 24 h 662"/>
                  <a:gd name="T38" fmla="*/ 43 w 648"/>
                  <a:gd name="T39" fmla="*/ 91 h 662"/>
                  <a:gd name="T40" fmla="*/ 16 w 648"/>
                  <a:gd name="T41" fmla="*/ 214 h 662"/>
                  <a:gd name="T42" fmla="*/ 1 w 648"/>
                  <a:gd name="T43" fmla="*/ 215 h 662"/>
                  <a:gd name="T44" fmla="*/ 0 w 648"/>
                  <a:gd name="T45" fmla="*/ 215 h 662"/>
                  <a:gd name="T46" fmla="*/ 0 w 648"/>
                  <a:gd name="T47" fmla="*/ 215 h 662"/>
                  <a:gd name="T48" fmla="*/ 97 w 648"/>
                  <a:gd name="T49" fmla="*/ 312 h 662"/>
                  <a:gd name="T50" fmla="*/ 131 w 648"/>
                  <a:gd name="T51" fmla="*/ 339 h 662"/>
                  <a:gd name="T52" fmla="*/ 179 w 648"/>
                  <a:gd name="T53" fmla="*/ 363 h 662"/>
                  <a:gd name="T54" fmla="*/ 268 w 648"/>
                  <a:gd name="T55" fmla="*/ 409 h 662"/>
                  <a:gd name="T56" fmla="*/ 343 w 648"/>
                  <a:gd name="T57" fmla="*/ 446 h 662"/>
                  <a:gd name="T58" fmla="*/ 411 w 648"/>
                  <a:gd name="T59" fmla="*/ 481 h 662"/>
                  <a:gd name="T60" fmla="*/ 389 w 648"/>
                  <a:gd name="T61" fmla="*/ 524 h 662"/>
                  <a:gd name="T62" fmla="*/ 352 w 648"/>
                  <a:gd name="T63" fmla="*/ 587 h 662"/>
                  <a:gd name="T64" fmla="*/ 332 w 648"/>
                  <a:gd name="T65" fmla="*/ 631 h 662"/>
                  <a:gd name="T66" fmla="*/ 327 w 648"/>
                  <a:gd name="T67" fmla="*/ 637 h 662"/>
                  <a:gd name="T68" fmla="*/ 353 w 648"/>
                  <a:gd name="T69" fmla="*/ 640 h 662"/>
                  <a:gd name="T70" fmla="*/ 395 w 648"/>
                  <a:gd name="T71" fmla="*/ 648 h 662"/>
                  <a:gd name="T72" fmla="*/ 424 w 648"/>
                  <a:gd name="T73" fmla="*/ 650 h 662"/>
                  <a:gd name="T74" fmla="*/ 443 w 648"/>
                  <a:gd name="T75" fmla="*/ 649 h 662"/>
                  <a:gd name="T76" fmla="*/ 468 w 648"/>
                  <a:gd name="T77" fmla="*/ 655 h 662"/>
                  <a:gd name="T78" fmla="*/ 502 w 648"/>
                  <a:gd name="T79" fmla="*/ 649 h 662"/>
                  <a:gd name="T80" fmla="*/ 533 w 648"/>
                  <a:gd name="T81" fmla="*/ 641 h 662"/>
                  <a:gd name="T82" fmla="*/ 555 w 648"/>
                  <a:gd name="T83" fmla="*/ 628 h 662"/>
                  <a:gd name="T84" fmla="*/ 592 w 648"/>
                  <a:gd name="T85" fmla="*/ 611 h 662"/>
                  <a:gd name="T86" fmla="*/ 592 w 648"/>
                  <a:gd name="T87" fmla="*/ 611 h 662"/>
                  <a:gd name="T88" fmla="*/ 599 w 648"/>
                  <a:gd name="T89" fmla="*/ 606 h 662"/>
                  <a:gd name="T90" fmla="*/ 624 w 648"/>
                  <a:gd name="T91" fmla="*/ 505 h 662"/>
                  <a:gd name="T92" fmla="*/ 632 w 648"/>
                  <a:gd name="T93" fmla="*/ 446 h 662"/>
                  <a:gd name="T94" fmla="*/ 634 w 648"/>
                  <a:gd name="T95" fmla="*/ 365 h 662"/>
                  <a:gd name="T96" fmla="*/ 588 w 648"/>
                  <a:gd name="T97" fmla="*/ 374 h 662"/>
                  <a:gd name="T98" fmla="*/ 573 w 648"/>
                  <a:gd name="T99" fmla="*/ 380 h 662"/>
                  <a:gd name="T100" fmla="*/ 530 w 648"/>
                  <a:gd name="T101" fmla="*/ 291 h 662"/>
                  <a:gd name="T102" fmla="*/ 527 w 648"/>
                  <a:gd name="T103" fmla="*/ 281 h 662"/>
                  <a:gd name="T104" fmla="*/ 489 w 648"/>
                  <a:gd name="T105" fmla="*/ 229 h 662"/>
                  <a:gd name="T106" fmla="*/ 487 w 648"/>
                  <a:gd name="T107" fmla="*/ 230 h 662"/>
                  <a:gd name="T108" fmla="*/ 461 w 648"/>
                  <a:gd name="T109" fmla="*/ 232 h 662"/>
                  <a:gd name="T110" fmla="*/ 417 w 648"/>
                  <a:gd name="T111" fmla="*/ 224 h 662"/>
                  <a:gd name="T112" fmla="*/ 370 w 648"/>
                  <a:gd name="T113" fmla="*/ 211 h 662"/>
                  <a:gd name="T114" fmla="*/ 372 w 648"/>
                  <a:gd name="T115" fmla="*/ 156 h 662"/>
                  <a:gd name="T116" fmla="*/ 361 w 648"/>
                  <a:gd name="T117" fmla="*/ 94 h 662"/>
                  <a:gd name="T118" fmla="*/ 361 w 648"/>
                  <a:gd name="T119" fmla="*/ 5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662">
                    <a:moveTo>
                      <a:pt x="361" y="57"/>
                    </a:moveTo>
                    <a:cubicBezTo>
                      <a:pt x="368" y="53"/>
                      <a:pt x="369" y="51"/>
                      <a:pt x="369" y="50"/>
                    </a:cubicBezTo>
                    <a:cubicBezTo>
                      <a:pt x="370" y="45"/>
                      <a:pt x="365" y="36"/>
                      <a:pt x="359" y="29"/>
                    </a:cubicBezTo>
                    <a:lnTo>
                      <a:pt x="358" y="30"/>
                    </a:lnTo>
                    <a:cubicBezTo>
                      <a:pt x="357" y="30"/>
                      <a:pt x="355" y="31"/>
                      <a:pt x="354" y="31"/>
                    </a:cubicBezTo>
                    <a:lnTo>
                      <a:pt x="354" y="31"/>
                    </a:lnTo>
                    <a:cubicBezTo>
                      <a:pt x="352" y="32"/>
                      <a:pt x="350" y="32"/>
                      <a:pt x="348" y="32"/>
                    </a:cubicBezTo>
                    <a:cubicBezTo>
                      <a:pt x="347" y="32"/>
                      <a:pt x="346" y="32"/>
                      <a:pt x="345" y="31"/>
                    </a:cubicBezTo>
                    <a:cubicBezTo>
                      <a:pt x="344" y="31"/>
                      <a:pt x="344" y="31"/>
                      <a:pt x="344" y="31"/>
                    </a:cubicBezTo>
                    <a:cubicBezTo>
                      <a:pt x="339" y="30"/>
                      <a:pt x="335" y="28"/>
                      <a:pt x="330" y="26"/>
                    </a:cubicBezTo>
                    <a:cubicBezTo>
                      <a:pt x="330" y="25"/>
                      <a:pt x="329" y="25"/>
                      <a:pt x="328" y="25"/>
                    </a:cubicBezTo>
                    <a:cubicBezTo>
                      <a:pt x="327" y="24"/>
                      <a:pt x="326" y="23"/>
                      <a:pt x="324" y="22"/>
                    </a:cubicBezTo>
                    <a:cubicBezTo>
                      <a:pt x="323" y="21"/>
                      <a:pt x="321" y="20"/>
                      <a:pt x="319" y="18"/>
                    </a:cubicBezTo>
                    <a:cubicBezTo>
                      <a:pt x="306" y="10"/>
                      <a:pt x="292" y="0"/>
                      <a:pt x="276" y="0"/>
                    </a:cubicBezTo>
                    <a:lnTo>
                      <a:pt x="249" y="0"/>
                    </a:lnTo>
                    <a:cubicBezTo>
                      <a:pt x="243" y="0"/>
                      <a:pt x="238" y="0"/>
                      <a:pt x="233" y="0"/>
                    </a:cubicBezTo>
                    <a:cubicBezTo>
                      <a:pt x="217" y="1"/>
                      <a:pt x="202" y="3"/>
                      <a:pt x="191" y="9"/>
                    </a:cubicBezTo>
                    <a:cubicBezTo>
                      <a:pt x="179" y="14"/>
                      <a:pt x="165" y="15"/>
                      <a:pt x="149" y="15"/>
                    </a:cubicBezTo>
                    <a:cubicBezTo>
                      <a:pt x="131" y="15"/>
                      <a:pt x="112" y="15"/>
                      <a:pt x="99" y="24"/>
                    </a:cubicBezTo>
                    <a:cubicBezTo>
                      <a:pt x="70" y="43"/>
                      <a:pt x="41" y="80"/>
                      <a:pt x="43" y="91"/>
                    </a:cubicBezTo>
                    <a:cubicBezTo>
                      <a:pt x="44" y="103"/>
                      <a:pt x="36" y="208"/>
                      <a:pt x="16" y="214"/>
                    </a:cubicBezTo>
                    <a:cubicBezTo>
                      <a:pt x="13" y="215"/>
                      <a:pt x="8" y="216"/>
                      <a:pt x="1" y="215"/>
                    </a:cubicBezTo>
                    <a:cubicBezTo>
                      <a:pt x="1" y="215"/>
                      <a:pt x="1" y="215"/>
                      <a:pt x="0" y="215"/>
                    </a:cubicBezTo>
                    <a:lnTo>
                      <a:pt x="0" y="215"/>
                    </a:lnTo>
                    <a:cubicBezTo>
                      <a:pt x="21" y="246"/>
                      <a:pt x="66" y="292"/>
                      <a:pt x="97" y="312"/>
                    </a:cubicBezTo>
                    <a:cubicBezTo>
                      <a:pt x="113" y="322"/>
                      <a:pt x="123" y="331"/>
                      <a:pt x="131" y="339"/>
                    </a:cubicBezTo>
                    <a:cubicBezTo>
                      <a:pt x="145" y="352"/>
                      <a:pt x="153" y="361"/>
                      <a:pt x="179" y="363"/>
                    </a:cubicBezTo>
                    <a:cubicBezTo>
                      <a:pt x="230" y="368"/>
                      <a:pt x="254" y="390"/>
                      <a:pt x="268" y="409"/>
                    </a:cubicBezTo>
                    <a:cubicBezTo>
                      <a:pt x="276" y="419"/>
                      <a:pt x="313" y="434"/>
                      <a:pt x="343" y="446"/>
                    </a:cubicBezTo>
                    <a:cubicBezTo>
                      <a:pt x="383" y="462"/>
                      <a:pt x="406" y="472"/>
                      <a:pt x="411" y="481"/>
                    </a:cubicBezTo>
                    <a:cubicBezTo>
                      <a:pt x="417" y="492"/>
                      <a:pt x="405" y="505"/>
                      <a:pt x="389" y="524"/>
                    </a:cubicBezTo>
                    <a:cubicBezTo>
                      <a:pt x="372" y="543"/>
                      <a:pt x="352" y="566"/>
                      <a:pt x="352" y="587"/>
                    </a:cubicBezTo>
                    <a:cubicBezTo>
                      <a:pt x="352" y="616"/>
                      <a:pt x="340" y="625"/>
                      <a:pt x="332" y="631"/>
                    </a:cubicBezTo>
                    <a:cubicBezTo>
                      <a:pt x="328" y="634"/>
                      <a:pt x="327" y="635"/>
                      <a:pt x="327" y="637"/>
                    </a:cubicBezTo>
                    <a:cubicBezTo>
                      <a:pt x="329" y="639"/>
                      <a:pt x="343" y="640"/>
                      <a:pt x="353" y="640"/>
                    </a:cubicBezTo>
                    <a:cubicBezTo>
                      <a:pt x="369" y="641"/>
                      <a:pt x="385" y="642"/>
                      <a:pt x="395" y="648"/>
                    </a:cubicBezTo>
                    <a:cubicBezTo>
                      <a:pt x="401" y="652"/>
                      <a:pt x="412" y="652"/>
                      <a:pt x="424" y="650"/>
                    </a:cubicBezTo>
                    <a:cubicBezTo>
                      <a:pt x="430" y="650"/>
                      <a:pt x="436" y="649"/>
                      <a:pt x="443" y="649"/>
                    </a:cubicBezTo>
                    <a:cubicBezTo>
                      <a:pt x="453" y="649"/>
                      <a:pt x="461" y="651"/>
                      <a:pt x="468" y="655"/>
                    </a:cubicBezTo>
                    <a:cubicBezTo>
                      <a:pt x="478" y="661"/>
                      <a:pt x="490" y="655"/>
                      <a:pt x="502" y="649"/>
                    </a:cubicBezTo>
                    <a:cubicBezTo>
                      <a:pt x="513" y="643"/>
                      <a:pt x="524" y="638"/>
                      <a:pt x="533" y="641"/>
                    </a:cubicBezTo>
                    <a:cubicBezTo>
                      <a:pt x="539" y="642"/>
                      <a:pt x="547" y="635"/>
                      <a:pt x="555" y="628"/>
                    </a:cubicBezTo>
                    <a:cubicBezTo>
                      <a:pt x="566" y="620"/>
                      <a:pt x="578" y="609"/>
                      <a:pt x="592" y="611"/>
                    </a:cubicBezTo>
                    <a:lnTo>
                      <a:pt x="592" y="611"/>
                    </a:lnTo>
                    <a:cubicBezTo>
                      <a:pt x="594" y="611"/>
                      <a:pt x="596" y="609"/>
                      <a:pt x="599" y="606"/>
                    </a:cubicBezTo>
                    <a:cubicBezTo>
                      <a:pt x="615" y="588"/>
                      <a:pt x="628" y="530"/>
                      <a:pt x="624" y="505"/>
                    </a:cubicBezTo>
                    <a:cubicBezTo>
                      <a:pt x="622" y="492"/>
                      <a:pt x="627" y="470"/>
                      <a:pt x="632" y="446"/>
                    </a:cubicBezTo>
                    <a:cubicBezTo>
                      <a:pt x="638" y="415"/>
                      <a:pt x="647" y="372"/>
                      <a:pt x="634" y="365"/>
                    </a:cubicBezTo>
                    <a:cubicBezTo>
                      <a:pt x="619" y="358"/>
                      <a:pt x="600" y="367"/>
                      <a:pt x="588" y="374"/>
                    </a:cubicBezTo>
                    <a:cubicBezTo>
                      <a:pt x="582" y="377"/>
                      <a:pt x="577" y="380"/>
                      <a:pt x="573" y="380"/>
                    </a:cubicBezTo>
                    <a:cubicBezTo>
                      <a:pt x="555" y="380"/>
                      <a:pt x="531" y="294"/>
                      <a:pt x="530" y="291"/>
                    </a:cubicBezTo>
                    <a:cubicBezTo>
                      <a:pt x="530" y="288"/>
                      <a:pt x="528" y="284"/>
                      <a:pt x="527" y="281"/>
                    </a:cubicBezTo>
                    <a:cubicBezTo>
                      <a:pt x="518" y="257"/>
                      <a:pt x="500" y="229"/>
                      <a:pt x="489" y="229"/>
                    </a:cubicBezTo>
                    <a:cubicBezTo>
                      <a:pt x="488" y="229"/>
                      <a:pt x="487" y="229"/>
                      <a:pt x="487" y="230"/>
                    </a:cubicBezTo>
                    <a:cubicBezTo>
                      <a:pt x="476" y="237"/>
                      <a:pt x="470" y="235"/>
                      <a:pt x="461" y="232"/>
                    </a:cubicBezTo>
                    <a:cubicBezTo>
                      <a:pt x="453" y="229"/>
                      <a:pt x="442" y="225"/>
                      <a:pt x="417" y="224"/>
                    </a:cubicBezTo>
                    <a:cubicBezTo>
                      <a:pt x="392" y="223"/>
                      <a:pt x="377" y="221"/>
                      <a:pt x="370" y="211"/>
                    </a:cubicBezTo>
                    <a:cubicBezTo>
                      <a:pt x="362" y="200"/>
                      <a:pt x="366" y="184"/>
                      <a:pt x="372" y="156"/>
                    </a:cubicBezTo>
                    <a:cubicBezTo>
                      <a:pt x="378" y="130"/>
                      <a:pt x="368" y="110"/>
                      <a:pt x="361" y="94"/>
                    </a:cubicBezTo>
                    <a:cubicBezTo>
                      <a:pt x="354" y="80"/>
                      <a:pt x="347" y="65"/>
                      <a:pt x="361" y="57"/>
                    </a:cubicBezTo>
                  </a:path>
                </a:pathLst>
              </a:custGeom>
              <a:grpFill/>
              <a:ln>
                <a:noFill/>
              </a:ln>
              <a:effectLst/>
            </p:spPr>
            <p:txBody>
              <a:bodyPr wrap="none" anchor="ctr"/>
              <a:lstStyle/>
              <a:p>
                <a:endParaRPr lang="en-US">
                  <a:latin typeface="Gudea" panose="02000000000000000000" pitchFamily="50" charset="0"/>
                </a:endParaRPr>
              </a:p>
            </p:txBody>
          </p:sp>
          <p:sp>
            <p:nvSpPr>
              <p:cNvPr id="171" name="Freeform 164">
                <a:extLst>
                  <a:ext uri="{FF2B5EF4-FFF2-40B4-BE49-F238E27FC236}">
                    <a16:creationId xmlns:a16="http://schemas.microsoft.com/office/drawing/2014/main" id="{8DF80557-72D5-4815-A0AE-B51F17F21DF6}"/>
                  </a:ext>
                </a:extLst>
              </p:cNvPr>
              <p:cNvSpPr>
                <a:spLocks noChangeArrowheads="1"/>
              </p:cNvSpPr>
              <p:nvPr/>
            </p:nvSpPr>
            <p:spPr bwMode="auto">
              <a:xfrm>
                <a:off x="2922322" y="3910022"/>
                <a:ext cx="99588" cy="82675"/>
              </a:xfrm>
              <a:custGeom>
                <a:avLst/>
                <a:gdLst>
                  <a:gd name="T0" fmla="*/ 224 w 235"/>
                  <a:gd name="T1" fmla="*/ 137 h 194"/>
                  <a:gd name="T2" fmla="*/ 227 w 235"/>
                  <a:gd name="T3" fmla="*/ 125 h 194"/>
                  <a:gd name="T4" fmla="*/ 228 w 235"/>
                  <a:gd name="T5" fmla="*/ 122 h 194"/>
                  <a:gd name="T6" fmla="*/ 234 w 235"/>
                  <a:gd name="T7" fmla="*/ 110 h 194"/>
                  <a:gd name="T8" fmla="*/ 234 w 235"/>
                  <a:gd name="T9" fmla="*/ 109 h 194"/>
                  <a:gd name="T10" fmla="*/ 163 w 235"/>
                  <a:gd name="T11" fmla="*/ 21 h 194"/>
                  <a:gd name="T12" fmla="*/ 125 w 235"/>
                  <a:gd name="T13" fmla="*/ 15 h 194"/>
                  <a:gd name="T14" fmla="*/ 86 w 235"/>
                  <a:gd name="T15" fmla="*/ 8 h 194"/>
                  <a:gd name="T16" fmla="*/ 50 w 235"/>
                  <a:gd name="T17" fmla="*/ 3 h 194"/>
                  <a:gd name="T18" fmla="*/ 18 w 235"/>
                  <a:gd name="T19" fmla="*/ 1 h 194"/>
                  <a:gd name="T20" fmla="*/ 8 w 235"/>
                  <a:gd name="T21" fmla="*/ 30 h 194"/>
                  <a:gd name="T22" fmla="*/ 1 w 235"/>
                  <a:gd name="T23" fmla="*/ 53 h 194"/>
                  <a:gd name="T24" fmla="*/ 27 w 235"/>
                  <a:gd name="T25" fmla="*/ 86 h 194"/>
                  <a:gd name="T26" fmla="*/ 45 w 235"/>
                  <a:gd name="T27" fmla="*/ 91 h 194"/>
                  <a:gd name="T28" fmla="*/ 52 w 235"/>
                  <a:gd name="T29" fmla="*/ 86 h 194"/>
                  <a:gd name="T30" fmla="*/ 69 w 235"/>
                  <a:gd name="T31" fmla="*/ 77 h 194"/>
                  <a:gd name="T32" fmla="*/ 92 w 235"/>
                  <a:gd name="T33" fmla="*/ 95 h 194"/>
                  <a:gd name="T34" fmla="*/ 103 w 235"/>
                  <a:gd name="T35" fmla="*/ 106 h 194"/>
                  <a:gd name="T36" fmla="*/ 151 w 235"/>
                  <a:gd name="T37" fmla="*/ 129 h 194"/>
                  <a:gd name="T38" fmla="*/ 163 w 235"/>
                  <a:gd name="T39" fmla="*/ 160 h 194"/>
                  <a:gd name="T40" fmla="*/ 169 w 235"/>
                  <a:gd name="T41" fmla="*/ 183 h 194"/>
                  <a:gd name="T42" fmla="*/ 201 w 235"/>
                  <a:gd name="T43" fmla="*/ 192 h 194"/>
                  <a:gd name="T44" fmla="*/ 215 w 235"/>
                  <a:gd name="T45" fmla="*/ 193 h 194"/>
                  <a:gd name="T46" fmla="*/ 219 w 235"/>
                  <a:gd name="T47" fmla="*/ 182 h 194"/>
                  <a:gd name="T48" fmla="*/ 224 w 235"/>
                  <a:gd name="T49" fmla="*/ 159 h 194"/>
                  <a:gd name="T50" fmla="*/ 223 w 235"/>
                  <a:gd name="T51" fmla="*/ 150 h 194"/>
                  <a:gd name="T52" fmla="*/ 223 w 235"/>
                  <a:gd name="T53" fmla="*/ 149 h 194"/>
                  <a:gd name="T54" fmla="*/ 224 w 235"/>
                  <a:gd name="T55" fmla="*/ 138 h 194"/>
                  <a:gd name="T56" fmla="*/ 224 w 235"/>
                  <a:gd name="T57" fmla="*/ 13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194">
                    <a:moveTo>
                      <a:pt x="224" y="137"/>
                    </a:moveTo>
                    <a:cubicBezTo>
                      <a:pt x="225" y="133"/>
                      <a:pt x="226" y="129"/>
                      <a:pt x="227" y="125"/>
                    </a:cubicBezTo>
                    <a:cubicBezTo>
                      <a:pt x="227" y="124"/>
                      <a:pt x="227" y="123"/>
                      <a:pt x="228" y="122"/>
                    </a:cubicBezTo>
                    <a:cubicBezTo>
                      <a:pt x="229" y="118"/>
                      <a:pt x="231" y="114"/>
                      <a:pt x="234" y="110"/>
                    </a:cubicBezTo>
                    <a:cubicBezTo>
                      <a:pt x="234" y="110"/>
                      <a:pt x="234" y="110"/>
                      <a:pt x="234" y="109"/>
                    </a:cubicBezTo>
                    <a:cubicBezTo>
                      <a:pt x="208" y="81"/>
                      <a:pt x="180" y="45"/>
                      <a:pt x="163" y="21"/>
                    </a:cubicBezTo>
                    <a:cubicBezTo>
                      <a:pt x="145" y="23"/>
                      <a:pt x="133" y="21"/>
                      <a:pt x="125" y="15"/>
                    </a:cubicBezTo>
                    <a:cubicBezTo>
                      <a:pt x="117" y="9"/>
                      <a:pt x="100" y="9"/>
                      <a:pt x="86" y="8"/>
                    </a:cubicBezTo>
                    <a:cubicBezTo>
                      <a:pt x="72" y="8"/>
                      <a:pt x="59" y="8"/>
                      <a:pt x="50" y="3"/>
                    </a:cubicBezTo>
                    <a:cubicBezTo>
                      <a:pt x="45" y="1"/>
                      <a:pt x="32" y="0"/>
                      <a:pt x="18" y="1"/>
                    </a:cubicBezTo>
                    <a:cubicBezTo>
                      <a:pt x="20" y="14"/>
                      <a:pt x="17" y="25"/>
                      <a:pt x="8" y="30"/>
                    </a:cubicBezTo>
                    <a:cubicBezTo>
                      <a:pt x="3" y="34"/>
                      <a:pt x="0" y="43"/>
                      <a:pt x="1" y="53"/>
                    </a:cubicBezTo>
                    <a:cubicBezTo>
                      <a:pt x="2" y="60"/>
                      <a:pt x="6" y="77"/>
                      <a:pt x="27" y="86"/>
                    </a:cubicBezTo>
                    <a:cubicBezTo>
                      <a:pt x="35" y="89"/>
                      <a:pt x="41" y="91"/>
                      <a:pt x="45" y="91"/>
                    </a:cubicBezTo>
                    <a:cubicBezTo>
                      <a:pt x="49" y="91"/>
                      <a:pt x="50" y="89"/>
                      <a:pt x="52" y="86"/>
                    </a:cubicBezTo>
                    <a:cubicBezTo>
                      <a:pt x="55" y="83"/>
                      <a:pt x="59" y="77"/>
                      <a:pt x="69" y="77"/>
                    </a:cubicBezTo>
                    <a:cubicBezTo>
                      <a:pt x="82" y="77"/>
                      <a:pt x="88" y="87"/>
                      <a:pt x="92" y="95"/>
                    </a:cubicBezTo>
                    <a:cubicBezTo>
                      <a:pt x="96" y="102"/>
                      <a:pt x="99" y="106"/>
                      <a:pt x="103" y="106"/>
                    </a:cubicBezTo>
                    <a:cubicBezTo>
                      <a:pt x="115" y="106"/>
                      <a:pt x="137" y="115"/>
                      <a:pt x="151" y="129"/>
                    </a:cubicBezTo>
                    <a:cubicBezTo>
                      <a:pt x="159" y="139"/>
                      <a:pt x="164" y="149"/>
                      <a:pt x="163" y="160"/>
                    </a:cubicBezTo>
                    <a:cubicBezTo>
                      <a:pt x="163" y="170"/>
                      <a:pt x="165" y="177"/>
                      <a:pt x="169" y="183"/>
                    </a:cubicBezTo>
                    <a:cubicBezTo>
                      <a:pt x="175" y="189"/>
                      <a:pt x="186" y="192"/>
                      <a:pt x="201" y="192"/>
                    </a:cubicBezTo>
                    <a:cubicBezTo>
                      <a:pt x="205" y="192"/>
                      <a:pt x="210" y="192"/>
                      <a:pt x="215" y="193"/>
                    </a:cubicBezTo>
                    <a:cubicBezTo>
                      <a:pt x="217" y="189"/>
                      <a:pt x="218" y="185"/>
                      <a:pt x="219" y="182"/>
                    </a:cubicBezTo>
                    <a:cubicBezTo>
                      <a:pt x="222" y="173"/>
                      <a:pt x="226" y="164"/>
                      <a:pt x="224" y="159"/>
                    </a:cubicBezTo>
                    <a:cubicBezTo>
                      <a:pt x="224" y="157"/>
                      <a:pt x="223" y="154"/>
                      <a:pt x="223" y="150"/>
                    </a:cubicBezTo>
                    <a:cubicBezTo>
                      <a:pt x="223" y="150"/>
                      <a:pt x="223" y="150"/>
                      <a:pt x="223" y="149"/>
                    </a:cubicBezTo>
                    <a:cubicBezTo>
                      <a:pt x="223" y="146"/>
                      <a:pt x="223" y="142"/>
                      <a:pt x="224" y="138"/>
                    </a:cubicBezTo>
                    <a:lnTo>
                      <a:pt x="224" y="137"/>
                    </a:lnTo>
                  </a:path>
                </a:pathLst>
              </a:custGeom>
              <a:grpFill/>
              <a:ln>
                <a:noFill/>
              </a:ln>
              <a:effectLst/>
            </p:spPr>
            <p:txBody>
              <a:bodyPr wrap="none" anchor="ctr"/>
              <a:lstStyle/>
              <a:p>
                <a:endParaRPr lang="en-US">
                  <a:latin typeface="Gudea" panose="02000000000000000000" pitchFamily="50" charset="0"/>
                </a:endParaRPr>
              </a:p>
            </p:txBody>
          </p:sp>
          <p:sp>
            <p:nvSpPr>
              <p:cNvPr id="172" name="Freeform 165">
                <a:extLst>
                  <a:ext uri="{FF2B5EF4-FFF2-40B4-BE49-F238E27FC236}">
                    <a16:creationId xmlns:a16="http://schemas.microsoft.com/office/drawing/2014/main" id="{769700F8-CDA9-443F-AC9B-F9510F11EBA5}"/>
                  </a:ext>
                </a:extLst>
              </p:cNvPr>
              <p:cNvSpPr>
                <a:spLocks noChangeArrowheads="1"/>
              </p:cNvSpPr>
              <p:nvPr/>
            </p:nvSpPr>
            <p:spPr bwMode="auto">
              <a:xfrm>
                <a:off x="3018152" y="3953238"/>
                <a:ext cx="184145" cy="78917"/>
              </a:xfrm>
              <a:custGeom>
                <a:avLst/>
                <a:gdLst>
                  <a:gd name="T0" fmla="*/ 152 w 432"/>
                  <a:gd name="T1" fmla="*/ 177 h 187"/>
                  <a:gd name="T2" fmla="*/ 166 w 432"/>
                  <a:gd name="T3" fmla="*/ 186 h 187"/>
                  <a:gd name="T4" fmla="*/ 201 w 432"/>
                  <a:gd name="T5" fmla="*/ 162 h 187"/>
                  <a:gd name="T6" fmla="*/ 193 w 432"/>
                  <a:gd name="T7" fmla="*/ 146 h 187"/>
                  <a:gd name="T8" fmla="*/ 178 w 432"/>
                  <a:gd name="T9" fmla="*/ 123 h 187"/>
                  <a:gd name="T10" fmla="*/ 197 w 432"/>
                  <a:gd name="T11" fmla="*/ 101 h 187"/>
                  <a:gd name="T12" fmla="*/ 219 w 432"/>
                  <a:gd name="T13" fmla="*/ 84 h 187"/>
                  <a:gd name="T14" fmla="*/ 288 w 432"/>
                  <a:gd name="T15" fmla="*/ 49 h 187"/>
                  <a:gd name="T16" fmla="*/ 312 w 432"/>
                  <a:gd name="T17" fmla="*/ 53 h 187"/>
                  <a:gd name="T18" fmla="*/ 346 w 432"/>
                  <a:gd name="T19" fmla="*/ 84 h 187"/>
                  <a:gd name="T20" fmla="*/ 336 w 432"/>
                  <a:gd name="T21" fmla="*/ 114 h 187"/>
                  <a:gd name="T22" fmla="*/ 376 w 432"/>
                  <a:gd name="T23" fmla="*/ 182 h 187"/>
                  <a:gd name="T24" fmla="*/ 384 w 432"/>
                  <a:gd name="T25" fmla="*/ 174 h 187"/>
                  <a:gd name="T26" fmla="*/ 390 w 432"/>
                  <a:gd name="T27" fmla="*/ 167 h 187"/>
                  <a:gd name="T28" fmla="*/ 399 w 432"/>
                  <a:gd name="T29" fmla="*/ 159 h 187"/>
                  <a:gd name="T30" fmla="*/ 405 w 432"/>
                  <a:gd name="T31" fmla="*/ 153 h 187"/>
                  <a:gd name="T32" fmla="*/ 412 w 432"/>
                  <a:gd name="T33" fmla="*/ 146 h 187"/>
                  <a:gd name="T34" fmla="*/ 416 w 432"/>
                  <a:gd name="T35" fmla="*/ 142 h 187"/>
                  <a:gd name="T36" fmla="*/ 424 w 432"/>
                  <a:gd name="T37" fmla="*/ 135 h 187"/>
                  <a:gd name="T38" fmla="*/ 426 w 432"/>
                  <a:gd name="T39" fmla="*/ 134 h 187"/>
                  <a:gd name="T40" fmla="*/ 426 w 432"/>
                  <a:gd name="T41" fmla="*/ 133 h 187"/>
                  <a:gd name="T42" fmla="*/ 428 w 432"/>
                  <a:gd name="T43" fmla="*/ 130 h 187"/>
                  <a:gd name="T44" fmla="*/ 429 w 432"/>
                  <a:gd name="T45" fmla="*/ 129 h 187"/>
                  <a:gd name="T46" fmla="*/ 430 w 432"/>
                  <a:gd name="T47" fmla="*/ 125 h 187"/>
                  <a:gd name="T48" fmla="*/ 431 w 432"/>
                  <a:gd name="T49" fmla="*/ 122 h 187"/>
                  <a:gd name="T50" fmla="*/ 431 w 432"/>
                  <a:gd name="T51" fmla="*/ 119 h 187"/>
                  <a:gd name="T52" fmla="*/ 392 w 432"/>
                  <a:gd name="T53" fmla="*/ 69 h 187"/>
                  <a:gd name="T54" fmla="*/ 386 w 432"/>
                  <a:gd name="T55" fmla="*/ 60 h 187"/>
                  <a:gd name="T56" fmla="*/ 314 w 432"/>
                  <a:gd name="T57" fmla="*/ 21 h 187"/>
                  <a:gd name="T58" fmla="*/ 282 w 432"/>
                  <a:gd name="T59" fmla="*/ 11 h 187"/>
                  <a:gd name="T60" fmla="*/ 180 w 432"/>
                  <a:gd name="T61" fmla="*/ 51 h 187"/>
                  <a:gd name="T62" fmla="*/ 126 w 432"/>
                  <a:gd name="T63" fmla="*/ 72 h 187"/>
                  <a:gd name="T64" fmla="*/ 51 w 432"/>
                  <a:gd name="T65" fmla="*/ 48 h 187"/>
                  <a:gd name="T66" fmla="*/ 15 w 432"/>
                  <a:gd name="T67" fmla="*/ 17 h 187"/>
                  <a:gd name="T68" fmla="*/ 9 w 432"/>
                  <a:gd name="T69" fmla="*/ 55 h 187"/>
                  <a:gd name="T70" fmla="*/ 3 w 432"/>
                  <a:gd name="T71" fmla="*/ 85 h 187"/>
                  <a:gd name="T72" fmla="*/ 0 w 432"/>
                  <a:gd name="T73" fmla="*/ 94 h 187"/>
                  <a:gd name="T74" fmla="*/ 96 w 432"/>
                  <a:gd name="T75" fmla="*/ 139 h 187"/>
                  <a:gd name="T76" fmla="*/ 124 w 432"/>
                  <a:gd name="T77" fmla="*/ 157 h 187"/>
                  <a:gd name="T78" fmla="*/ 152 w 432"/>
                  <a:gd name="T79" fmla="*/ 1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187">
                    <a:moveTo>
                      <a:pt x="152" y="177"/>
                    </a:moveTo>
                    <a:cubicBezTo>
                      <a:pt x="155" y="183"/>
                      <a:pt x="160" y="186"/>
                      <a:pt x="166" y="186"/>
                    </a:cubicBezTo>
                    <a:cubicBezTo>
                      <a:pt x="180" y="186"/>
                      <a:pt x="196" y="172"/>
                      <a:pt x="201" y="162"/>
                    </a:cubicBezTo>
                    <a:cubicBezTo>
                      <a:pt x="203" y="157"/>
                      <a:pt x="201" y="154"/>
                      <a:pt x="193" y="146"/>
                    </a:cubicBezTo>
                    <a:cubicBezTo>
                      <a:pt x="187" y="140"/>
                      <a:pt x="180" y="134"/>
                      <a:pt x="178" y="123"/>
                    </a:cubicBezTo>
                    <a:cubicBezTo>
                      <a:pt x="176" y="110"/>
                      <a:pt x="188" y="105"/>
                      <a:pt x="197" y="101"/>
                    </a:cubicBezTo>
                    <a:cubicBezTo>
                      <a:pt x="207" y="98"/>
                      <a:pt x="216" y="94"/>
                      <a:pt x="219" y="84"/>
                    </a:cubicBezTo>
                    <a:cubicBezTo>
                      <a:pt x="225" y="62"/>
                      <a:pt x="259" y="49"/>
                      <a:pt x="288" y="49"/>
                    </a:cubicBezTo>
                    <a:cubicBezTo>
                      <a:pt x="297" y="49"/>
                      <a:pt x="305" y="50"/>
                      <a:pt x="312" y="53"/>
                    </a:cubicBezTo>
                    <a:cubicBezTo>
                      <a:pt x="332" y="61"/>
                      <a:pt x="343" y="72"/>
                      <a:pt x="346" y="84"/>
                    </a:cubicBezTo>
                    <a:cubicBezTo>
                      <a:pt x="348" y="94"/>
                      <a:pt x="345" y="104"/>
                      <a:pt x="336" y="114"/>
                    </a:cubicBezTo>
                    <a:cubicBezTo>
                      <a:pt x="323" y="129"/>
                      <a:pt x="356" y="163"/>
                      <a:pt x="376" y="182"/>
                    </a:cubicBezTo>
                    <a:cubicBezTo>
                      <a:pt x="379" y="179"/>
                      <a:pt x="381" y="177"/>
                      <a:pt x="384" y="174"/>
                    </a:cubicBezTo>
                    <a:cubicBezTo>
                      <a:pt x="386" y="172"/>
                      <a:pt x="388" y="169"/>
                      <a:pt x="390" y="167"/>
                    </a:cubicBezTo>
                    <a:cubicBezTo>
                      <a:pt x="394" y="164"/>
                      <a:pt x="396" y="161"/>
                      <a:pt x="399" y="159"/>
                    </a:cubicBezTo>
                    <a:cubicBezTo>
                      <a:pt x="401" y="157"/>
                      <a:pt x="403" y="155"/>
                      <a:pt x="405" y="153"/>
                    </a:cubicBezTo>
                    <a:cubicBezTo>
                      <a:pt x="408" y="150"/>
                      <a:pt x="410" y="148"/>
                      <a:pt x="412" y="146"/>
                    </a:cubicBezTo>
                    <a:cubicBezTo>
                      <a:pt x="413" y="145"/>
                      <a:pt x="415" y="143"/>
                      <a:pt x="416" y="142"/>
                    </a:cubicBezTo>
                    <a:cubicBezTo>
                      <a:pt x="419" y="139"/>
                      <a:pt x="422" y="137"/>
                      <a:pt x="424" y="135"/>
                    </a:cubicBezTo>
                    <a:cubicBezTo>
                      <a:pt x="425" y="135"/>
                      <a:pt x="425" y="134"/>
                      <a:pt x="426" y="134"/>
                    </a:cubicBezTo>
                    <a:cubicBezTo>
                      <a:pt x="426" y="133"/>
                      <a:pt x="426" y="133"/>
                      <a:pt x="426" y="133"/>
                    </a:cubicBezTo>
                    <a:cubicBezTo>
                      <a:pt x="427" y="132"/>
                      <a:pt x="427" y="131"/>
                      <a:pt x="428" y="130"/>
                    </a:cubicBezTo>
                    <a:cubicBezTo>
                      <a:pt x="428" y="130"/>
                      <a:pt x="428" y="129"/>
                      <a:pt x="429" y="129"/>
                    </a:cubicBezTo>
                    <a:cubicBezTo>
                      <a:pt x="429" y="128"/>
                      <a:pt x="429" y="126"/>
                      <a:pt x="430" y="125"/>
                    </a:cubicBezTo>
                    <a:cubicBezTo>
                      <a:pt x="430" y="124"/>
                      <a:pt x="430" y="123"/>
                      <a:pt x="431" y="122"/>
                    </a:cubicBezTo>
                    <a:cubicBezTo>
                      <a:pt x="431" y="121"/>
                      <a:pt x="431" y="120"/>
                      <a:pt x="431" y="119"/>
                    </a:cubicBezTo>
                    <a:cubicBezTo>
                      <a:pt x="419" y="111"/>
                      <a:pt x="407" y="92"/>
                      <a:pt x="392" y="69"/>
                    </a:cubicBezTo>
                    <a:lnTo>
                      <a:pt x="386" y="60"/>
                    </a:lnTo>
                    <a:cubicBezTo>
                      <a:pt x="368" y="33"/>
                      <a:pt x="341" y="27"/>
                      <a:pt x="314" y="21"/>
                    </a:cubicBezTo>
                    <a:cubicBezTo>
                      <a:pt x="302" y="18"/>
                      <a:pt x="291" y="15"/>
                      <a:pt x="282" y="11"/>
                    </a:cubicBezTo>
                    <a:cubicBezTo>
                      <a:pt x="256" y="0"/>
                      <a:pt x="220" y="14"/>
                      <a:pt x="180" y="51"/>
                    </a:cubicBezTo>
                    <a:cubicBezTo>
                      <a:pt x="164" y="65"/>
                      <a:pt x="146" y="72"/>
                      <a:pt x="126" y="72"/>
                    </a:cubicBezTo>
                    <a:cubicBezTo>
                      <a:pt x="97" y="72"/>
                      <a:pt x="69" y="58"/>
                      <a:pt x="51" y="48"/>
                    </a:cubicBezTo>
                    <a:cubicBezTo>
                      <a:pt x="42" y="43"/>
                      <a:pt x="31" y="33"/>
                      <a:pt x="15" y="17"/>
                    </a:cubicBezTo>
                    <a:cubicBezTo>
                      <a:pt x="7" y="32"/>
                      <a:pt x="7" y="49"/>
                      <a:pt x="9" y="55"/>
                    </a:cubicBezTo>
                    <a:cubicBezTo>
                      <a:pt x="11" y="63"/>
                      <a:pt x="8" y="73"/>
                      <a:pt x="3" y="85"/>
                    </a:cubicBezTo>
                    <a:cubicBezTo>
                      <a:pt x="2" y="88"/>
                      <a:pt x="1" y="91"/>
                      <a:pt x="0" y="94"/>
                    </a:cubicBezTo>
                    <a:cubicBezTo>
                      <a:pt x="32" y="99"/>
                      <a:pt x="74" y="113"/>
                      <a:pt x="96" y="139"/>
                    </a:cubicBezTo>
                    <a:cubicBezTo>
                      <a:pt x="107" y="153"/>
                      <a:pt x="116" y="155"/>
                      <a:pt x="124" y="157"/>
                    </a:cubicBezTo>
                    <a:cubicBezTo>
                      <a:pt x="134" y="159"/>
                      <a:pt x="143" y="161"/>
                      <a:pt x="152" y="177"/>
                    </a:cubicBezTo>
                  </a:path>
                </a:pathLst>
              </a:custGeom>
              <a:grpFill/>
              <a:ln>
                <a:noFill/>
              </a:ln>
              <a:effectLst/>
            </p:spPr>
            <p:txBody>
              <a:bodyPr wrap="none" anchor="ctr"/>
              <a:lstStyle/>
              <a:p>
                <a:endParaRPr lang="en-US">
                  <a:latin typeface="Gudea" panose="02000000000000000000" pitchFamily="50" charset="0"/>
                </a:endParaRPr>
              </a:p>
            </p:txBody>
          </p:sp>
          <p:sp>
            <p:nvSpPr>
              <p:cNvPr id="173" name="Freeform 166">
                <a:extLst>
                  <a:ext uri="{FF2B5EF4-FFF2-40B4-BE49-F238E27FC236}">
                    <a16:creationId xmlns:a16="http://schemas.microsoft.com/office/drawing/2014/main" id="{A46C5B7E-D1DE-4400-9E19-F7836B7CB3C6}"/>
                  </a:ext>
                </a:extLst>
              </p:cNvPr>
              <p:cNvSpPr>
                <a:spLocks noChangeArrowheads="1"/>
              </p:cNvSpPr>
              <p:nvPr/>
            </p:nvSpPr>
            <p:spPr bwMode="auto">
              <a:xfrm>
                <a:off x="3147806" y="3861169"/>
                <a:ext cx="383322" cy="544908"/>
              </a:xfrm>
              <a:custGeom>
                <a:avLst/>
                <a:gdLst>
                  <a:gd name="T0" fmla="*/ 816 w 898"/>
                  <a:gd name="T1" fmla="*/ 824 h 1280"/>
                  <a:gd name="T2" fmla="*/ 895 w 898"/>
                  <a:gd name="T3" fmla="*/ 800 h 1280"/>
                  <a:gd name="T4" fmla="*/ 897 w 898"/>
                  <a:gd name="T5" fmla="*/ 796 h 1280"/>
                  <a:gd name="T6" fmla="*/ 897 w 898"/>
                  <a:gd name="T7" fmla="*/ 792 h 1280"/>
                  <a:gd name="T8" fmla="*/ 897 w 898"/>
                  <a:gd name="T9" fmla="*/ 785 h 1280"/>
                  <a:gd name="T10" fmla="*/ 894 w 898"/>
                  <a:gd name="T11" fmla="*/ 779 h 1280"/>
                  <a:gd name="T12" fmla="*/ 889 w 898"/>
                  <a:gd name="T13" fmla="*/ 772 h 1280"/>
                  <a:gd name="T14" fmla="*/ 887 w 898"/>
                  <a:gd name="T15" fmla="*/ 702 h 1280"/>
                  <a:gd name="T16" fmla="*/ 875 w 898"/>
                  <a:gd name="T17" fmla="*/ 504 h 1280"/>
                  <a:gd name="T18" fmla="*/ 861 w 898"/>
                  <a:gd name="T19" fmla="*/ 486 h 1280"/>
                  <a:gd name="T20" fmla="*/ 791 w 898"/>
                  <a:gd name="T21" fmla="*/ 490 h 1280"/>
                  <a:gd name="T22" fmla="*/ 607 w 898"/>
                  <a:gd name="T23" fmla="*/ 427 h 1280"/>
                  <a:gd name="T24" fmla="*/ 510 w 898"/>
                  <a:gd name="T25" fmla="*/ 416 h 1280"/>
                  <a:gd name="T26" fmla="*/ 498 w 898"/>
                  <a:gd name="T27" fmla="*/ 324 h 1280"/>
                  <a:gd name="T28" fmla="*/ 445 w 898"/>
                  <a:gd name="T29" fmla="*/ 263 h 1280"/>
                  <a:gd name="T30" fmla="*/ 432 w 898"/>
                  <a:gd name="T31" fmla="*/ 264 h 1280"/>
                  <a:gd name="T32" fmla="*/ 427 w 898"/>
                  <a:gd name="T33" fmla="*/ 263 h 1280"/>
                  <a:gd name="T34" fmla="*/ 423 w 898"/>
                  <a:gd name="T35" fmla="*/ 260 h 1280"/>
                  <a:gd name="T36" fmla="*/ 431 w 898"/>
                  <a:gd name="T37" fmla="*/ 232 h 1280"/>
                  <a:gd name="T38" fmla="*/ 451 w 898"/>
                  <a:gd name="T39" fmla="*/ 166 h 1280"/>
                  <a:gd name="T40" fmla="*/ 530 w 898"/>
                  <a:gd name="T41" fmla="*/ 67 h 1280"/>
                  <a:gd name="T42" fmla="*/ 565 w 898"/>
                  <a:gd name="T43" fmla="*/ 45 h 1280"/>
                  <a:gd name="T44" fmla="*/ 541 w 898"/>
                  <a:gd name="T45" fmla="*/ 24 h 1280"/>
                  <a:gd name="T46" fmla="*/ 435 w 898"/>
                  <a:gd name="T47" fmla="*/ 88 h 1280"/>
                  <a:gd name="T48" fmla="*/ 358 w 898"/>
                  <a:gd name="T49" fmla="*/ 120 h 1280"/>
                  <a:gd name="T50" fmla="*/ 324 w 898"/>
                  <a:gd name="T51" fmla="*/ 105 h 1280"/>
                  <a:gd name="T52" fmla="*/ 263 w 898"/>
                  <a:gd name="T53" fmla="*/ 175 h 1280"/>
                  <a:gd name="T54" fmla="*/ 157 w 898"/>
                  <a:gd name="T55" fmla="*/ 330 h 1280"/>
                  <a:gd name="T56" fmla="*/ 83 w 898"/>
                  <a:gd name="T57" fmla="*/ 404 h 1280"/>
                  <a:gd name="T58" fmla="*/ 118 w 898"/>
                  <a:gd name="T59" fmla="*/ 471 h 1280"/>
                  <a:gd name="T60" fmla="*/ 132 w 898"/>
                  <a:gd name="T61" fmla="*/ 644 h 1280"/>
                  <a:gd name="T62" fmla="*/ 48 w 898"/>
                  <a:gd name="T63" fmla="*/ 771 h 1280"/>
                  <a:gd name="T64" fmla="*/ 0 w 898"/>
                  <a:gd name="T65" fmla="*/ 843 h 1280"/>
                  <a:gd name="T66" fmla="*/ 18 w 898"/>
                  <a:gd name="T67" fmla="*/ 856 h 1280"/>
                  <a:gd name="T68" fmla="*/ 37 w 898"/>
                  <a:gd name="T69" fmla="*/ 869 h 1280"/>
                  <a:gd name="T70" fmla="*/ 57 w 898"/>
                  <a:gd name="T71" fmla="*/ 880 h 1280"/>
                  <a:gd name="T72" fmla="*/ 73 w 898"/>
                  <a:gd name="T73" fmla="*/ 888 h 1280"/>
                  <a:gd name="T74" fmla="*/ 88 w 898"/>
                  <a:gd name="T75" fmla="*/ 892 h 1280"/>
                  <a:gd name="T76" fmla="*/ 167 w 898"/>
                  <a:gd name="T77" fmla="*/ 936 h 1280"/>
                  <a:gd name="T78" fmla="*/ 253 w 898"/>
                  <a:gd name="T79" fmla="*/ 972 h 1280"/>
                  <a:gd name="T80" fmla="*/ 265 w 898"/>
                  <a:gd name="T81" fmla="*/ 971 h 1280"/>
                  <a:gd name="T82" fmla="*/ 295 w 898"/>
                  <a:gd name="T83" fmla="*/ 968 h 1280"/>
                  <a:gd name="T84" fmla="*/ 321 w 898"/>
                  <a:gd name="T85" fmla="*/ 973 h 1280"/>
                  <a:gd name="T86" fmla="*/ 406 w 898"/>
                  <a:gd name="T87" fmla="*/ 1060 h 1280"/>
                  <a:gd name="T88" fmla="*/ 446 w 898"/>
                  <a:gd name="T89" fmla="*/ 1138 h 1280"/>
                  <a:gd name="T90" fmla="*/ 524 w 898"/>
                  <a:gd name="T91" fmla="*/ 1143 h 1280"/>
                  <a:gd name="T92" fmla="*/ 611 w 898"/>
                  <a:gd name="T93" fmla="*/ 1133 h 1280"/>
                  <a:gd name="T94" fmla="*/ 625 w 898"/>
                  <a:gd name="T95" fmla="*/ 1134 h 1280"/>
                  <a:gd name="T96" fmla="*/ 666 w 898"/>
                  <a:gd name="T97" fmla="*/ 1211 h 1280"/>
                  <a:gd name="T98" fmla="*/ 663 w 898"/>
                  <a:gd name="T99" fmla="*/ 1260 h 1280"/>
                  <a:gd name="T100" fmla="*/ 686 w 898"/>
                  <a:gd name="T101" fmla="*/ 1278 h 1280"/>
                  <a:gd name="T102" fmla="*/ 728 w 898"/>
                  <a:gd name="T103" fmla="*/ 1075 h 1280"/>
                  <a:gd name="T104" fmla="*/ 707 w 898"/>
                  <a:gd name="T105" fmla="*/ 915 h 1280"/>
                  <a:gd name="T106" fmla="*/ 742 w 898"/>
                  <a:gd name="T107" fmla="*/ 896 h 1280"/>
                  <a:gd name="T108" fmla="*/ 696 w 898"/>
                  <a:gd name="T109" fmla="*/ 83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1280">
                    <a:moveTo>
                      <a:pt x="757" y="823"/>
                    </a:moveTo>
                    <a:cubicBezTo>
                      <a:pt x="771" y="823"/>
                      <a:pt x="784" y="824"/>
                      <a:pt x="796" y="824"/>
                    </a:cubicBezTo>
                    <a:cubicBezTo>
                      <a:pt x="804" y="824"/>
                      <a:pt x="811" y="824"/>
                      <a:pt x="816" y="824"/>
                    </a:cubicBezTo>
                    <a:cubicBezTo>
                      <a:pt x="836" y="824"/>
                      <a:pt x="873" y="811"/>
                      <a:pt x="889" y="803"/>
                    </a:cubicBezTo>
                    <a:cubicBezTo>
                      <a:pt x="891" y="802"/>
                      <a:pt x="892" y="801"/>
                      <a:pt x="894" y="801"/>
                    </a:cubicBezTo>
                    <a:cubicBezTo>
                      <a:pt x="894" y="800"/>
                      <a:pt x="894" y="800"/>
                      <a:pt x="895" y="800"/>
                    </a:cubicBezTo>
                    <a:cubicBezTo>
                      <a:pt x="895" y="800"/>
                      <a:pt x="896" y="799"/>
                      <a:pt x="897" y="799"/>
                    </a:cubicBezTo>
                    <a:cubicBezTo>
                      <a:pt x="897" y="799"/>
                      <a:pt x="897" y="799"/>
                      <a:pt x="897" y="798"/>
                    </a:cubicBezTo>
                    <a:cubicBezTo>
                      <a:pt x="897" y="798"/>
                      <a:pt x="897" y="797"/>
                      <a:pt x="897" y="796"/>
                    </a:cubicBezTo>
                    <a:cubicBezTo>
                      <a:pt x="897" y="796"/>
                      <a:pt x="897" y="796"/>
                      <a:pt x="897" y="795"/>
                    </a:cubicBezTo>
                    <a:cubicBezTo>
                      <a:pt x="897" y="794"/>
                      <a:pt x="897" y="794"/>
                      <a:pt x="897" y="793"/>
                    </a:cubicBezTo>
                    <a:lnTo>
                      <a:pt x="897" y="792"/>
                    </a:lnTo>
                    <a:cubicBezTo>
                      <a:pt x="897" y="791"/>
                      <a:pt x="897" y="790"/>
                      <a:pt x="897" y="789"/>
                    </a:cubicBezTo>
                    <a:lnTo>
                      <a:pt x="897" y="788"/>
                    </a:lnTo>
                    <a:cubicBezTo>
                      <a:pt x="897" y="787"/>
                      <a:pt x="897" y="786"/>
                      <a:pt x="897" y="785"/>
                    </a:cubicBezTo>
                    <a:cubicBezTo>
                      <a:pt x="896" y="785"/>
                      <a:pt x="896" y="784"/>
                      <a:pt x="896" y="783"/>
                    </a:cubicBezTo>
                    <a:cubicBezTo>
                      <a:pt x="896" y="782"/>
                      <a:pt x="896" y="782"/>
                      <a:pt x="895" y="781"/>
                    </a:cubicBezTo>
                    <a:cubicBezTo>
                      <a:pt x="895" y="780"/>
                      <a:pt x="894" y="779"/>
                      <a:pt x="894" y="779"/>
                    </a:cubicBezTo>
                    <a:cubicBezTo>
                      <a:pt x="894" y="778"/>
                      <a:pt x="893" y="777"/>
                      <a:pt x="893" y="777"/>
                    </a:cubicBezTo>
                    <a:cubicBezTo>
                      <a:pt x="892" y="776"/>
                      <a:pt x="891" y="775"/>
                      <a:pt x="890" y="774"/>
                    </a:cubicBezTo>
                    <a:cubicBezTo>
                      <a:pt x="890" y="773"/>
                      <a:pt x="890" y="773"/>
                      <a:pt x="889" y="772"/>
                    </a:cubicBezTo>
                    <a:cubicBezTo>
                      <a:pt x="888" y="771"/>
                      <a:pt x="886" y="769"/>
                      <a:pt x="885" y="768"/>
                    </a:cubicBezTo>
                    <a:cubicBezTo>
                      <a:pt x="876" y="761"/>
                      <a:pt x="871" y="753"/>
                      <a:pt x="870" y="743"/>
                    </a:cubicBezTo>
                    <a:cubicBezTo>
                      <a:pt x="868" y="727"/>
                      <a:pt x="878" y="712"/>
                      <a:pt x="887" y="702"/>
                    </a:cubicBezTo>
                    <a:cubicBezTo>
                      <a:pt x="895" y="692"/>
                      <a:pt x="888" y="683"/>
                      <a:pt x="869" y="663"/>
                    </a:cubicBezTo>
                    <a:cubicBezTo>
                      <a:pt x="865" y="659"/>
                      <a:pt x="861" y="655"/>
                      <a:pt x="857" y="651"/>
                    </a:cubicBezTo>
                    <a:cubicBezTo>
                      <a:pt x="834" y="626"/>
                      <a:pt x="852" y="542"/>
                      <a:pt x="875" y="504"/>
                    </a:cubicBezTo>
                    <a:cubicBezTo>
                      <a:pt x="876" y="502"/>
                      <a:pt x="878" y="498"/>
                      <a:pt x="878" y="495"/>
                    </a:cubicBezTo>
                    <a:cubicBezTo>
                      <a:pt x="878" y="494"/>
                      <a:pt x="878" y="493"/>
                      <a:pt x="878" y="492"/>
                    </a:cubicBezTo>
                    <a:cubicBezTo>
                      <a:pt x="877" y="491"/>
                      <a:pt x="873" y="487"/>
                      <a:pt x="861" y="486"/>
                    </a:cubicBezTo>
                    <a:cubicBezTo>
                      <a:pt x="859" y="486"/>
                      <a:pt x="857" y="485"/>
                      <a:pt x="855" y="485"/>
                    </a:cubicBezTo>
                    <a:cubicBezTo>
                      <a:pt x="853" y="485"/>
                      <a:pt x="850" y="485"/>
                      <a:pt x="847" y="485"/>
                    </a:cubicBezTo>
                    <a:cubicBezTo>
                      <a:pt x="829" y="485"/>
                      <a:pt x="807" y="488"/>
                      <a:pt x="791" y="490"/>
                    </a:cubicBezTo>
                    <a:cubicBezTo>
                      <a:pt x="747" y="495"/>
                      <a:pt x="708" y="478"/>
                      <a:pt x="679" y="441"/>
                    </a:cubicBezTo>
                    <a:cubicBezTo>
                      <a:pt x="669" y="429"/>
                      <a:pt x="658" y="423"/>
                      <a:pt x="641" y="423"/>
                    </a:cubicBezTo>
                    <a:cubicBezTo>
                      <a:pt x="631" y="423"/>
                      <a:pt x="619" y="425"/>
                      <a:pt x="607" y="427"/>
                    </a:cubicBezTo>
                    <a:cubicBezTo>
                      <a:pt x="591" y="429"/>
                      <a:pt x="574" y="431"/>
                      <a:pt x="553" y="432"/>
                    </a:cubicBezTo>
                    <a:lnTo>
                      <a:pt x="551" y="432"/>
                    </a:lnTo>
                    <a:cubicBezTo>
                      <a:pt x="533" y="432"/>
                      <a:pt x="519" y="426"/>
                      <a:pt x="510" y="416"/>
                    </a:cubicBezTo>
                    <a:cubicBezTo>
                      <a:pt x="492" y="395"/>
                      <a:pt x="493" y="362"/>
                      <a:pt x="496" y="339"/>
                    </a:cubicBezTo>
                    <a:cubicBezTo>
                      <a:pt x="496" y="336"/>
                      <a:pt x="497" y="333"/>
                      <a:pt x="497" y="330"/>
                    </a:cubicBezTo>
                    <a:lnTo>
                      <a:pt x="498" y="324"/>
                    </a:lnTo>
                    <a:cubicBezTo>
                      <a:pt x="499" y="312"/>
                      <a:pt x="490" y="305"/>
                      <a:pt x="481" y="298"/>
                    </a:cubicBezTo>
                    <a:cubicBezTo>
                      <a:pt x="473" y="292"/>
                      <a:pt x="464" y="286"/>
                      <a:pt x="464" y="275"/>
                    </a:cubicBezTo>
                    <a:cubicBezTo>
                      <a:pt x="464" y="269"/>
                      <a:pt x="463" y="263"/>
                      <a:pt x="445" y="263"/>
                    </a:cubicBezTo>
                    <a:cubicBezTo>
                      <a:pt x="442" y="263"/>
                      <a:pt x="438" y="264"/>
                      <a:pt x="435" y="264"/>
                    </a:cubicBezTo>
                    <a:cubicBezTo>
                      <a:pt x="434" y="264"/>
                      <a:pt x="433" y="264"/>
                      <a:pt x="432" y="264"/>
                    </a:cubicBezTo>
                    <a:lnTo>
                      <a:pt x="432" y="264"/>
                    </a:lnTo>
                    <a:lnTo>
                      <a:pt x="431" y="264"/>
                    </a:lnTo>
                    <a:cubicBezTo>
                      <a:pt x="430" y="264"/>
                      <a:pt x="429" y="264"/>
                      <a:pt x="429" y="263"/>
                    </a:cubicBezTo>
                    <a:cubicBezTo>
                      <a:pt x="428" y="263"/>
                      <a:pt x="427" y="263"/>
                      <a:pt x="427" y="263"/>
                    </a:cubicBezTo>
                    <a:cubicBezTo>
                      <a:pt x="426" y="262"/>
                      <a:pt x="426" y="262"/>
                      <a:pt x="425" y="262"/>
                    </a:cubicBezTo>
                    <a:lnTo>
                      <a:pt x="424" y="261"/>
                    </a:lnTo>
                    <a:lnTo>
                      <a:pt x="423" y="260"/>
                    </a:lnTo>
                    <a:cubicBezTo>
                      <a:pt x="423" y="260"/>
                      <a:pt x="423" y="259"/>
                      <a:pt x="422" y="259"/>
                    </a:cubicBezTo>
                    <a:lnTo>
                      <a:pt x="422" y="258"/>
                    </a:lnTo>
                    <a:cubicBezTo>
                      <a:pt x="419" y="252"/>
                      <a:pt x="423" y="244"/>
                      <a:pt x="431" y="232"/>
                    </a:cubicBezTo>
                    <a:cubicBezTo>
                      <a:pt x="434" y="228"/>
                      <a:pt x="437" y="224"/>
                      <a:pt x="441" y="219"/>
                    </a:cubicBezTo>
                    <a:cubicBezTo>
                      <a:pt x="450" y="207"/>
                      <a:pt x="450" y="198"/>
                      <a:pt x="451" y="173"/>
                    </a:cubicBezTo>
                    <a:lnTo>
                      <a:pt x="451" y="166"/>
                    </a:lnTo>
                    <a:cubicBezTo>
                      <a:pt x="452" y="144"/>
                      <a:pt x="472" y="125"/>
                      <a:pt x="491" y="106"/>
                    </a:cubicBezTo>
                    <a:cubicBezTo>
                      <a:pt x="501" y="97"/>
                      <a:pt x="512" y="87"/>
                      <a:pt x="519" y="76"/>
                    </a:cubicBezTo>
                    <a:cubicBezTo>
                      <a:pt x="522" y="73"/>
                      <a:pt x="526" y="70"/>
                      <a:pt x="530" y="67"/>
                    </a:cubicBezTo>
                    <a:cubicBezTo>
                      <a:pt x="531" y="66"/>
                      <a:pt x="533" y="65"/>
                      <a:pt x="535" y="65"/>
                    </a:cubicBezTo>
                    <a:cubicBezTo>
                      <a:pt x="537" y="63"/>
                      <a:pt x="540" y="62"/>
                      <a:pt x="543" y="60"/>
                    </a:cubicBezTo>
                    <a:cubicBezTo>
                      <a:pt x="547" y="52"/>
                      <a:pt x="554" y="47"/>
                      <a:pt x="565" y="45"/>
                    </a:cubicBezTo>
                    <a:cubicBezTo>
                      <a:pt x="585" y="41"/>
                      <a:pt x="595" y="32"/>
                      <a:pt x="596" y="26"/>
                    </a:cubicBezTo>
                    <a:cubicBezTo>
                      <a:pt x="596" y="20"/>
                      <a:pt x="591" y="14"/>
                      <a:pt x="581" y="8"/>
                    </a:cubicBezTo>
                    <a:cubicBezTo>
                      <a:pt x="567" y="0"/>
                      <a:pt x="555" y="11"/>
                      <a:pt x="541" y="24"/>
                    </a:cubicBezTo>
                    <a:cubicBezTo>
                      <a:pt x="529" y="35"/>
                      <a:pt x="516" y="47"/>
                      <a:pt x="499" y="50"/>
                    </a:cubicBezTo>
                    <a:cubicBezTo>
                      <a:pt x="478" y="52"/>
                      <a:pt x="468" y="61"/>
                      <a:pt x="458" y="71"/>
                    </a:cubicBezTo>
                    <a:cubicBezTo>
                      <a:pt x="451" y="77"/>
                      <a:pt x="444" y="83"/>
                      <a:pt x="435" y="88"/>
                    </a:cubicBezTo>
                    <a:cubicBezTo>
                      <a:pt x="424" y="93"/>
                      <a:pt x="410" y="94"/>
                      <a:pt x="398" y="96"/>
                    </a:cubicBezTo>
                    <a:cubicBezTo>
                      <a:pt x="380" y="97"/>
                      <a:pt x="369" y="99"/>
                      <a:pt x="369" y="105"/>
                    </a:cubicBezTo>
                    <a:cubicBezTo>
                      <a:pt x="368" y="115"/>
                      <a:pt x="364" y="120"/>
                      <a:pt x="358" y="120"/>
                    </a:cubicBezTo>
                    <a:cubicBezTo>
                      <a:pt x="353" y="120"/>
                      <a:pt x="349" y="117"/>
                      <a:pt x="343" y="114"/>
                    </a:cubicBezTo>
                    <a:cubicBezTo>
                      <a:pt x="338" y="111"/>
                      <a:pt x="332" y="107"/>
                      <a:pt x="326" y="105"/>
                    </a:cubicBezTo>
                    <a:cubicBezTo>
                      <a:pt x="325" y="105"/>
                      <a:pt x="325" y="105"/>
                      <a:pt x="324" y="105"/>
                    </a:cubicBezTo>
                    <a:cubicBezTo>
                      <a:pt x="314" y="105"/>
                      <a:pt x="294" y="117"/>
                      <a:pt x="280" y="133"/>
                    </a:cubicBezTo>
                    <a:cubicBezTo>
                      <a:pt x="268" y="145"/>
                      <a:pt x="262" y="157"/>
                      <a:pt x="262" y="165"/>
                    </a:cubicBezTo>
                    <a:cubicBezTo>
                      <a:pt x="262" y="168"/>
                      <a:pt x="263" y="172"/>
                      <a:pt x="263" y="175"/>
                    </a:cubicBezTo>
                    <a:cubicBezTo>
                      <a:pt x="265" y="196"/>
                      <a:pt x="268" y="221"/>
                      <a:pt x="232" y="243"/>
                    </a:cubicBezTo>
                    <a:cubicBezTo>
                      <a:pt x="206" y="260"/>
                      <a:pt x="188" y="287"/>
                      <a:pt x="173" y="308"/>
                    </a:cubicBezTo>
                    <a:cubicBezTo>
                      <a:pt x="167" y="317"/>
                      <a:pt x="162" y="324"/>
                      <a:pt x="157" y="330"/>
                    </a:cubicBezTo>
                    <a:cubicBezTo>
                      <a:pt x="153" y="336"/>
                      <a:pt x="147" y="338"/>
                      <a:pt x="141" y="338"/>
                    </a:cubicBezTo>
                    <a:cubicBezTo>
                      <a:pt x="138" y="348"/>
                      <a:pt x="134" y="355"/>
                      <a:pt x="129" y="359"/>
                    </a:cubicBezTo>
                    <a:cubicBezTo>
                      <a:pt x="120" y="365"/>
                      <a:pt x="97" y="389"/>
                      <a:pt x="83" y="404"/>
                    </a:cubicBezTo>
                    <a:lnTo>
                      <a:pt x="85" y="406"/>
                    </a:lnTo>
                    <a:cubicBezTo>
                      <a:pt x="92" y="413"/>
                      <a:pt x="98" y="419"/>
                      <a:pt x="103" y="424"/>
                    </a:cubicBezTo>
                    <a:cubicBezTo>
                      <a:pt x="120" y="442"/>
                      <a:pt x="119" y="459"/>
                      <a:pt x="118" y="471"/>
                    </a:cubicBezTo>
                    <a:cubicBezTo>
                      <a:pt x="118" y="476"/>
                      <a:pt x="118" y="481"/>
                      <a:pt x="119" y="484"/>
                    </a:cubicBezTo>
                    <a:cubicBezTo>
                      <a:pt x="131" y="508"/>
                      <a:pt x="131" y="526"/>
                      <a:pt x="117" y="534"/>
                    </a:cubicBezTo>
                    <a:cubicBezTo>
                      <a:pt x="109" y="543"/>
                      <a:pt x="118" y="628"/>
                      <a:pt x="132" y="644"/>
                    </a:cubicBezTo>
                    <a:cubicBezTo>
                      <a:pt x="147" y="660"/>
                      <a:pt x="138" y="676"/>
                      <a:pt x="126" y="697"/>
                    </a:cubicBezTo>
                    <a:cubicBezTo>
                      <a:pt x="123" y="703"/>
                      <a:pt x="120" y="709"/>
                      <a:pt x="116" y="716"/>
                    </a:cubicBezTo>
                    <a:cubicBezTo>
                      <a:pt x="100" y="749"/>
                      <a:pt x="83" y="769"/>
                      <a:pt x="48" y="771"/>
                    </a:cubicBezTo>
                    <a:cubicBezTo>
                      <a:pt x="34" y="771"/>
                      <a:pt x="29" y="785"/>
                      <a:pt x="23" y="801"/>
                    </a:cubicBezTo>
                    <a:cubicBezTo>
                      <a:pt x="20" y="811"/>
                      <a:pt x="17" y="820"/>
                      <a:pt x="9" y="820"/>
                    </a:cubicBezTo>
                    <a:cubicBezTo>
                      <a:pt x="7" y="820"/>
                      <a:pt x="2" y="829"/>
                      <a:pt x="0" y="843"/>
                    </a:cubicBezTo>
                    <a:cubicBezTo>
                      <a:pt x="2" y="844"/>
                      <a:pt x="4" y="846"/>
                      <a:pt x="6" y="847"/>
                    </a:cubicBezTo>
                    <a:cubicBezTo>
                      <a:pt x="7" y="848"/>
                      <a:pt x="9" y="850"/>
                      <a:pt x="11" y="851"/>
                    </a:cubicBezTo>
                    <a:cubicBezTo>
                      <a:pt x="13" y="853"/>
                      <a:pt x="15" y="854"/>
                      <a:pt x="18" y="856"/>
                    </a:cubicBezTo>
                    <a:cubicBezTo>
                      <a:pt x="20" y="858"/>
                      <a:pt x="22" y="859"/>
                      <a:pt x="24" y="860"/>
                    </a:cubicBezTo>
                    <a:cubicBezTo>
                      <a:pt x="26" y="862"/>
                      <a:pt x="28" y="863"/>
                      <a:pt x="31" y="865"/>
                    </a:cubicBezTo>
                    <a:cubicBezTo>
                      <a:pt x="33" y="866"/>
                      <a:pt x="35" y="867"/>
                      <a:pt x="37" y="869"/>
                    </a:cubicBezTo>
                    <a:cubicBezTo>
                      <a:pt x="39" y="870"/>
                      <a:pt x="42" y="871"/>
                      <a:pt x="44" y="873"/>
                    </a:cubicBezTo>
                    <a:cubicBezTo>
                      <a:pt x="46" y="874"/>
                      <a:pt x="48" y="875"/>
                      <a:pt x="50" y="876"/>
                    </a:cubicBezTo>
                    <a:cubicBezTo>
                      <a:pt x="52" y="878"/>
                      <a:pt x="55" y="879"/>
                      <a:pt x="57" y="880"/>
                    </a:cubicBezTo>
                    <a:cubicBezTo>
                      <a:pt x="59" y="881"/>
                      <a:pt x="61" y="882"/>
                      <a:pt x="62" y="883"/>
                    </a:cubicBezTo>
                    <a:cubicBezTo>
                      <a:pt x="65" y="884"/>
                      <a:pt x="67" y="885"/>
                      <a:pt x="69" y="886"/>
                    </a:cubicBezTo>
                    <a:cubicBezTo>
                      <a:pt x="70" y="886"/>
                      <a:pt x="72" y="887"/>
                      <a:pt x="73" y="888"/>
                    </a:cubicBezTo>
                    <a:cubicBezTo>
                      <a:pt x="75" y="889"/>
                      <a:pt x="77" y="889"/>
                      <a:pt x="79" y="890"/>
                    </a:cubicBezTo>
                    <a:cubicBezTo>
                      <a:pt x="80" y="890"/>
                      <a:pt x="81" y="891"/>
                      <a:pt x="82" y="891"/>
                    </a:cubicBezTo>
                    <a:cubicBezTo>
                      <a:pt x="85" y="892"/>
                      <a:pt x="87" y="892"/>
                      <a:pt x="88" y="892"/>
                    </a:cubicBezTo>
                    <a:cubicBezTo>
                      <a:pt x="100" y="892"/>
                      <a:pt x="108" y="901"/>
                      <a:pt x="117" y="910"/>
                    </a:cubicBezTo>
                    <a:cubicBezTo>
                      <a:pt x="124" y="917"/>
                      <a:pt x="130" y="924"/>
                      <a:pt x="139" y="928"/>
                    </a:cubicBezTo>
                    <a:cubicBezTo>
                      <a:pt x="147" y="933"/>
                      <a:pt x="157" y="936"/>
                      <a:pt x="167" y="936"/>
                    </a:cubicBezTo>
                    <a:cubicBezTo>
                      <a:pt x="179" y="936"/>
                      <a:pt x="187" y="933"/>
                      <a:pt x="189" y="930"/>
                    </a:cubicBezTo>
                    <a:cubicBezTo>
                      <a:pt x="192" y="927"/>
                      <a:pt x="195" y="926"/>
                      <a:pt x="198" y="926"/>
                    </a:cubicBezTo>
                    <a:cubicBezTo>
                      <a:pt x="210" y="926"/>
                      <a:pt x="225" y="941"/>
                      <a:pt x="253" y="972"/>
                    </a:cubicBezTo>
                    <a:lnTo>
                      <a:pt x="254" y="973"/>
                    </a:lnTo>
                    <a:lnTo>
                      <a:pt x="254" y="973"/>
                    </a:lnTo>
                    <a:cubicBezTo>
                      <a:pt x="258" y="973"/>
                      <a:pt x="262" y="972"/>
                      <a:pt x="265" y="971"/>
                    </a:cubicBezTo>
                    <a:cubicBezTo>
                      <a:pt x="269" y="971"/>
                      <a:pt x="273" y="970"/>
                      <a:pt x="276" y="969"/>
                    </a:cubicBezTo>
                    <a:cubicBezTo>
                      <a:pt x="280" y="969"/>
                      <a:pt x="284" y="969"/>
                      <a:pt x="287" y="968"/>
                    </a:cubicBezTo>
                    <a:cubicBezTo>
                      <a:pt x="290" y="968"/>
                      <a:pt x="293" y="968"/>
                      <a:pt x="295" y="968"/>
                    </a:cubicBezTo>
                    <a:cubicBezTo>
                      <a:pt x="299" y="968"/>
                      <a:pt x="302" y="968"/>
                      <a:pt x="305" y="968"/>
                    </a:cubicBezTo>
                    <a:cubicBezTo>
                      <a:pt x="307" y="969"/>
                      <a:pt x="309" y="969"/>
                      <a:pt x="310" y="969"/>
                    </a:cubicBezTo>
                    <a:cubicBezTo>
                      <a:pt x="315" y="970"/>
                      <a:pt x="318" y="971"/>
                      <a:pt x="321" y="973"/>
                    </a:cubicBezTo>
                    <a:cubicBezTo>
                      <a:pt x="332" y="980"/>
                      <a:pt x="337" y="993"/>
                      <a:pt x="341" y="1006"/>
                    </a:cubicBezTo>
                    <a:cubicBezTo>
                      <a:pt x="347" y="1024"/>
                      <a:pt x="352" y="1035"/>
                      <a:pt x="363" y="1036"/>
                    </a:cubicBezTo>
                    <a:cubicBezTo>
                      <a:pt x="380" y="1037"/>
                      <a:pt x="395" y="1046"/>
                      <a:pt x="406" y="1060"/>
                    </a:cubicBezTo>
                    <a:cubicBezTo>
                      <a:pt x="414" y="1070"/>
                      <a:pt x="418" y="1082"/>
                      <a:pt x="417" y="1090"/>
                    </a:cubicBezTo>
                    <a:cubicBezTo>
                      <a:pt x="416" y="1094"/>
                      <a:pt x="420" y="1098"/>
                      <a:pt x="427" y="1104"/>
                    </a:cubicBezTo>
                    <a:cubicBezTo>
                      <a:pt x="436" y="1112"/>
                      <a:pt x="448" y="1122"/>
                      <a:pt x="446" y="1138"/>
                    </a:cubicBezTo>
                    <a:cubicBezTo>
                      <a:pt x="446" y="1139"/>
                      <a:pt x="446" y="1140"/>
                      <a:pt x="447" y="1141"/>
                    </a:cubicBezTo>
                    <a:cubicBezTo>
                      <a:pt x="450" y="1144"/>
                      <a:pt x="462" y="1149"/>
                      <a:pt x="484" y="1149"/>
                    </a:cubicBezTo>
                    <a:cubicBezTo>
                      <a:pt x="506" y="1149"/>
                      <a:pt x="521" y="1145"/>
                      <a:pt x="524" y="1143"/>
                    </a:cubicBezTo>
                    <a:cubicBezTo>
                      <a:pt x="538" y="1133"/>
                      <a:pt x="562" y="1129"/>
                      <a:pt x="576" y="1137"/>
                    </a:cubicBezTo>
                    <a:cubicBezTo>
                      <a:pt x="580" y="1140"/>
                      <a:pt x="590" y="1138"/>
                      <a:pt x="598" y="1136"/>
                    </a:cubicBezTo>
                    <a:cubicBezTo>
                      <a:pt x="603" y="1135"/>
                      <a:pt x="607" y="1134"/>
                      <a:pt x="611" y="1133"/>
                    </a:cubicBezTo>
                    <a:cubicBezTo>
                      <a:pt x="612" y="1133"/>
                      <a:pt x="613" y="1133"/>
                      <a:pt x="614" y="1133"/>
                    </a:cubicBezTo>
                    <a:cubicBezTo>
                      <a:pt x="615" y="1133"/>
                      <a:pt x="617" y="1133"/>
                      <a:pt x="618" y="1133"/>
                    </a:cubicBezTo>
                    <a:cubicBezTo>
                      <a:pt x="621" y="1133"/>
                      <a:pt x="623" y="1133"/>
                      <a:pt x="625" y="1134"/>
                    </a:cubicBezTo>
                    <a:cubicBezTo>
                      <a:pt x="649" y="1144"/>
                      <a:pt x="680" y="1158"/>
                      <a:pt x="685" y="1174"/>
                    </a:cubicBezTo>
                    <a:cubicBezTo>
                      <a:pt x="687" y="1179"/>
                      <a:pt x="687" y="1184"/>
                      <a:pt x="684" y="1188"/>
                    </a:cubicBezTo>
                    <a:cubicBezTo>
                      <a:pt x="680" y="1195"/>
                      <a:pt x="673" y="1202"/>
                      <a:pt x="666" y="1211"/>
                    </a:cubicBezTo>
                    <a:cubicBezTo>
                      <a:pt x="657" y="1221"/>
                      <a:pt x="645" y="1235"/>
                      <a:pt x="644" y="1243"/>
                    </a:cubicBezTo>
                    <a:cubicBezTo>
                      <a:pt x="644" y="1244"/>
                      <a:pt x="644" y="1245"/>
                      <a:pt x="644" y="1246"/>
                    </a:cubicBezTo>
                    <a:cubicBezTo>
                      <a:pt x="647" y="1251"/>
                      <a:pt x="655" y="1256"/>
                      <a:pt x="663" y="1260"/>
                    </a:cubicBezTo>
                    <a:cubicBezTo>
                      <a:pt x="667" y="1263"/>
                      <a:pt x="671" y="1265"/>
                      <a:pt x="674" y="1268"/>
                    </a:cubicBezTo>
                    <a:cubicBezTo>
                      <a:pt x="675" y="1268"/>
                      <a:pt x="676" y="1268"/>
                      <a:pt x="676" y="1269"/>
                    </a:cubicBezTo>
                    <a:cubicBezTo>
                      <a:pt x="680" y="1272"/>
                      <a:pt x="683" y="1275"/>
                      <a:pt x="686" y="1278"/>
                    </a:cubicBezTo>
                    <a:cubicBezTo>
                      <a:pt x="686" y="1278"/>
                      <a:pt x="687" y="1278"/>
                      <a:pt x="687" y="1279"/>
                    </a:cubicBezTo>
                    <a:cubicBezTo>
                      <a:pt x="700" y="1275"/>
                      <a:pt x="712" y="1211"/>
                      <a:pt x="712" y="1181"/>
                    </a:cubicBezTo>
                    <a:cubicBezTo>
                      <a:pt x="712" y="1159"/>
                      <a:pt x="721" y="1099"/>
                      <a:pt x="728" y="1075"/>
                    </a:cubicBezTo>
                    <a:cubicBezTo>
                      <a:pt x="734" y="1054"/>
                      <a:pt x="721" y="1037"/>
                      <a:pt x="706" y="1016"/>
                    </a:cubicBezTo>
                    <a:cubicBezTo>
                      <a:pt x="693" y="997"/>
                      <a:pt x="678" y="977"/>
                      <a:pt x="678" y="953"/>
                    </a:cubicBezTo>
                    <a:cubicBezTo>
                      <a:pt x="678" y="920"/>
                      <a:pt x="690" y="917"/>
                      <a:pt x="707" y="915"/>
                    </a:cubicBezTo>
                    <a:cubicBezTo>
                      <a:pt x="715" y="914"/>
                      <a:pt x="724" y="914"/>
                      <a:pt x="733" y="907"/>
                    </a:cubicBezTo>
                    <a:cubicBezTo>
                      <a:pt x="740" y="902"/>
                      <a:pt x="742" y="898"/>
                      <a:pt x="742" y="897"/>
                    </a:cubicBezTo>
                    <a:cubicBezTo>
                      <a:pt x="742" y="896"/>
                      <a:pt x="742" y="896"/>
                      <a:pt x="742" y="896"/>
                    </a:cubicBezTo>
                    <a:cubicBezTo>
                      <a:pt x="741" y="895"/>
                      <a:pt x="737" y="890"/>
                      <a:pt x="720" y="886"/>
                    </a:cubicBezTo>
                    <a:cubicBezTo>
                      <a:pt x="713" y="885"/>
                      <a:pt x="706" y="879"/>
                      <a:pt x="701" y="871"/>
                    </a:cubicBezTo>
                    <a:cubicBezTo>
                      <a:pt x="695" y="860"/>
                      <a:pt x="693" y="846"/>
                      <a:pt x="696" y="837"/>
                    </a:cubicBezTo>
                    <a:cubicBezTo>
                      <a:pt x="698" y="829"/>
                      <a:pt x="710" y="823"/>
                      <a:pt x="757" y="823"/>
                    </a:cubicBezTo>
                  </a:path>
                </a:pathLst>
              </a:custGeom>
              <a:grpFill/>
              <a:ln>
                <a:noFill/>
              </a:ln>
              <a:effectLst/>
            </p:spPr>
            <p:txBody>
              <a:bodyPr wrap="none" anchor="ctr"/>
              <a:lstStyle/>
              <a:p>
                <a:endParaRPr lang="en-US">
                  <a:latin typeface="Gudea" panose="02000000000000000000" pitchFamily="50" charset="0"/>
                </a:endParaRPr>
              </a:p>
            </p:txBody>
          </p:sp>
          <p:sp>
            <p:nvSpPr>
              <p:cNvPr id="174" name="Freeform 167">
                <a:extLst>
                  <a:ext uri="{FF2B5EF4-FFF2-40B4-BE49-F238E27FC236}">
                    <a16:creationId xmlns:a16="http://schemas.microsoft.com/office/drawing/2014/main" id="{0ED73148-B08E-41C3-B5DD-AC4745882C20}"/>
                  </a:ext>
                </a:extLst>
              </p:cNvPr>
              <p:cNvSpPr>
                <a:spLocks noChangeArrowheads="1"/>
              </p:cNvSpPr>
              <p:nvPr/>
            </p:nvSpPr>
            <p:spPr bwMode="auto">
              <a:xfrm>
                <a:off x="3142168" y="4221936"/>
                <a:ext cx="1879" cy="1879"/>
              </a:xfrm>
              <a:custGeom>
                <a:avLst/>
                <a:gdLst>
                  <a:gd name="T0" fmla="*/ 0 w 1"/>
                  <a:gd name="T1" fmla="*/ 0 h 4"/>
                  <a:gd name="T2" fmla="*/ 0 w 1"/>
                  <a:gd name="T3" fmla="*/ 3 h 4"/>
                  <a:gd name="T4" fmla="*/ 0 w 1"/>
                  <a:gd name="T5" fmla="*/ 3 h 4"/>
                  <a:gd name="T6" fmla="*/ 0 w 1"/>
                  <a:gd name="T7" fmla="*/ 0 h 4"/>
                </a:gdLst>
                <a:ahLst/>
                <a:cxnLst>
                  <a:cxn ang="0">
                    <a:pos x="T0" y="T1"/>
                  </a:cxn>
                  <a:cxn ang="0">
                    <a:pos x="T2" y="T3"/>
                  </a:cxn>
                  <a:cxn ang="0">
                    <a:pos x="T4" y="T5"/>
                  </a:cxn>
                  <a:cxn ang="0">
                    <a:pos x="T6" y="T7"/>
                  </a:cxn>
                </a:cxnLst>
                <a:rect l="0" t="0" r="r" b="b"/>
                <a:pathLst>
                  <a:path w="1" h="4">
                    <a:moveTo>
                      <a:pt x="0" y="0"/>
                    </a:moveTo>
                    <a:lnTo>
                      <a:pt x="0" y="3"/>
                    </a:lnTo>
                    <a:lnTo>
                      <a:pt x="0"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175" name="Freeform 168">
                <a:extLst>
                  <a:ext uri="{FF2B5EF4-FFF2-40B4-BE49-F238E27FC236}">
                    <a16:creationId xmlns:a16="http://schemas.microsoft.com/office/drawing/2014/main" id="{A6A6EE07-F7CB-45DD-82EF-082F10C649C4}"/>
                  </a:ext>
                </a:extLst>
              </p:cNvPr>
              <p:cNvSpPr>
                <a:spLocks noChangeArrowheads="1"/>
              </p:cNvSpPr>
              <p:nvPr/>
            </p:nvSpPr>
            <p:spPr bwMode="auto">
              <a:xfrm>
                <a:off x="3454088" y="4597734"/>
                <a:ext cx="390838" cy="437805"/>
              </a:xfrm>
              <a:custGeom>
                <a:avLst/>
                <a:gdLst>
                  <a:gd name="T0" fmla="*/ 316 w 919"/>
                  <a:gd name="T1" fmla="*/ 0 h 1029"/>
                  <a:gd name="T2" fmla="*/ 256 w 919"/>
                  <a:gd name="T3" fmla="*/ 7 h 1029"/>
                  <a:gd name="T4" fmla="*/ 169 w 919"/>
                  <a:gd name="T5" fmla="*/ 47 h 1029"/>
                  <a:gd name="T6" fmla="*/ 105 w 919"/>
                  <a:gd name="T7" fmla="*/ 80 h 1029"/>
                  <a:gd name="T8" fmla="*/ 19 w 919"/>
                  <a:gd name="T9" fmla="*/ 93 h 1029"/>
                  <a:gd name="T10" fmla="*/ 23 w 919"/>
                  <a:gd name="T11" fmla="*/ 101 h 1029"/>
                  <a:gd name="T12" fmla="*/ 30 w 919"/>
                  <a:gd name="T13" fmla="*/ 116 h 1029"/>
                  <a:gd name="T14" fmla="*/ 38 w 919"/>
                  <a:gd name="T15" fmla="*/ 131 h 1029"/>
                  <a:gd name="T16" fmla="*/ 68 w 919"/>
                  <a:gd name="T17" fmla="*/ 191 h 1029"/>
                  <a:gd name="T18" fmla="*/ 46 w 919"/>
                  <a:gd name="T19" fmla="*/ 238 h 1029"/>
                  <a:gd name="T20" fmla="*/ 54 w 919"/>
                  <a:gd name="T21" fmla="*/ 341 h 1029"/>
                  <a:gd name="T22" fmla="*/ 34 w 919"/>
                  <a:gd name="T23" fmla="*/ 400 h 1029"/>
                  <a:gd name="T24" fmla="*/ 18 w 919"/>
                  <a:gd name="T25" fmla="*/ 470 h 1029"/>
                  <a:gd name="T26" fmla="*/ 48 w 919"/>
                  <a:gd name="T27" fmla="*/ 506 h 1029"/>
                  <a:gd name="T28" fmla="*/ 2 w 919"/>
                  <a:gd name="T29" fmla="*/ 575 h 1029"/>
                  <a:gd name="T30" fmla="*/ 0 w 919"/>
                  <a:gd name="T31" fmla="*/ 580 h 1029"/>
                  <a:gd name="T32" fmla="*/ 0 w 919"/>
                  <a:gd name="T33" fmla="*/ 587 h 1029"/>
                  <a:gd name="T34" fmla="*/ 0 w 919"/>
                  <a:gd name="T35" fmla="*/ 595 h 1029"/>
                  <a:gd name="T36" fmla="*/ 30 w 919"/>
                  <a:gd name="T37" fmla="*/ 630 h 1029"/>
                  <a:gd name="T38" fmla="*/ 42 w 919"/>
                  <a:gd name="T39" fmla="*/ 675 h 1029"/>
                  <a:gd name="T40" fmla="*/ 72 w 919"/>
                  <a:gd name="T41" fmla="*/ 734 h 1029"/>
                  <a:gd name="T42" fmla="*/ 80 w 919"/>
                  <a:gd name="T43" fmla="*/ 764 h 1029"/>
                  <a:gd name="T44" fmla="*/ 63 w 919"/>
                  <a:gd name="T45" fmla="*/ 818 h 1029"/>
                  <a:gd name="T46" fmla="*/ 89 w 919"/>
                  <a:gd name="T47" fmla="*/ 871 h 1029"/>
                  <a:gd name="T48" fmla="*/ 118 w 919"/>
                  <a:gd name="T49" fmla="*/ 942 h 1029"/>
                  <a:gd name="T50" fmla="*/ 135 w 919"/>
                  <a:gd name="T51" fmla="*/ 1003 h 1029"/>
                  <a:gd name="T52" fmla="*/ 138 w 919"/>
                  <a:gd name="T53" fmla="*/ 1028 h 1029"/>
                  <a:gd name="T54" fmla="*/ 232 w 919"/>
                  <a:gd name="T55" fmla="*/ 965 h 1029"/>
                  <a:gd name="T56" fmla="*/ 281 w 919"/>
                  <a:gd name="T57" fmla="*/ 951 h 1029"/>
                  <a:gd name="T58" fmla="*/ 304 w 919"/>
                  <a:gd name="T59" fmla="*/ 961 h 1029"/>
                  <a:gd name="T60" fmla="*/ 397 w 919"/>
                  <a:gd name="T61" fmla="*/ 1000 h 1029"/>
                  <a:gd name="T62" fmla="*/ 401 w 919"/>
                  <a:gd name="T63" fmla="*/ 1006 h 1029"/>
                  <a:gd name="T64" fmla="*/ 420 w 919"/>
                  <a:gd name="T65" fmla="*/ 975 h 1029"/>
                  <a:gd name="T66" fmla="*/ 459 w 919"/>
                  <a:gd name="T67" fmla="*/ 947 h 1029"/>
                  <a:gd name="T68" fmla="*/ 531 w 919"/>
                  <a:gd name="T69" fmla="*/ 953 h 1029"/>
                  <a:gd name="T70" fmla="*/ 555 w 919"/>
                  <a:gd name="T71" fmla="*/ 851 h 1029"/>
                  <a:gd name="T72" fmla="*/ 616 w 919"/>
                  <a:gd name="T73" fmla="*/ 763 h 1029"/>
                  <a:gd name="T74" fmla="*/ 709 w 919"/>
                  <a:gd name="T75" fmla="*/ 747 h 1029"/>
                  <a:gd name="T76" fmla="*/ 800 w 919"/>
                  <a:gd name="T77" fmla="*/ 737 h 1029"/>
                  <a:gd name="T78" fmla="*/ 872 w 919"/>
                  <a:gd name="T79" fmla="*/ 769 h 1029"/>
                  <a:gd name="T80" fmla="*/ 902 w 919"/>
                  <a:gd name="T81" fmla="*/ 720 h 1029"/>
                  <a:gd name="T82" fmla="*/ 912 w 919"/>
                  <a:gd name="T83" fmla="*/ 621 h 1029"/>
                  <a:gd name="T84" fmla="*/ 866 w 919"/>
                  <a:gd name="T85" fmla="*/ 545 h 1029"/>
                  <a:gd name="T86" fmla="*/ 809 w 919"/>
                  <a:gd name="T87" fmla="*/ 512 h 1029"/>
                  <a:gd name="T88" fmla="*/ 720 w 919"/>
                  <a:gd name="T89" fmla="*/ 469 h 1029"/>
                  <a:gd name="T90" fmla="*/ 714 w 919"/>
                  <a:gd name="T91" fmla="*/ 400 h 1029"/>
                  <a:gd name="T92" fmla="*/ 714 w 919"/>
                  <a:gd name="T93" fmla="*/ 386 h 1029"/>
                  <a:gd name="T94" fmla="*/ 699 w 919"/>
                  <a:gd name="T95" fmla="*/ 345 h 1029"/>
                  <a:gd name="T96" fmla="*/ 672 w 919"/>
                  <a:gd name="T97" fmla="*/ 299 h 1029"/>
                  <a:gd name="T98" fmla="*/ 637 w 919"/>
                  <a:gd name="T99" fmla="*/ 295 h 1029"/>
                  <a:gd name="T100" fmla="*/ 600 w 919"/>
                  <a:gd name="T101" fmla="*/ 293 h 1029"/>
                  <a:gd name="T102" fmla="*/ 529 w 919"/>
                  <a:gd name="T103" fmla="*/ 253 h 1029"/>
                  <a:gd name="T104" fmla="*/ 509 w 919"/>
                  <a:gd name="T105" fmla="*/ 235 h 1029"/>
                  <a:gd name="T106" fmla="*/ 473 w 919"/>
                  <a:gd name="T107" fmla="*/ 219 h 1029"/>
                  <a:gd name="T108" fmla="*/ 349 w 919"/>
                  <a:gd name="T109" fmla="*/ 158 h 1029"/>
                  <a:gd name="T110" fmla="*/ 323 w 919"/>
                  <a:gd name="T111" fmla="*/ 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1029">
                    <a:moveTo>
                      <a:pt x="323" y="1"/>
                    </a:moveTo>
                    <a:cubicBezTo>
                      <a:pt x="323" y="1"/>
                      <a:pt x="322" y="0"/>
                      <a:pt x="316" y="0"/>
                    </a:cubicBezTo>
                    <a:cubicBezTo>
                      <a:pt x="309" y="0"/>
                      <a:pt x="299" y="2"/>
                      <a:pt x="289" y="3"/>
                    </a:cubicBezTo>
                    <a:cubicBezTo>
                      <a:pt x="278" y="5"/>
                      <a:pt x="266" y="7"/>
                      <a:pt x="256" y="7"/>
                    </a:cubicBezTo>
                    <a:cubicBezTo>
                      <a:pt x="235" y="7"/>
                      <a:pt x="212" y="21"/>
                      <a:pt x="188" y="35"/>
                    </a:cubicBezTo>
                    <a:cubicBezTo>
                      <a:pt x="182" y="39"/>
                      <a:pt x="175" y="43"/>
                      <a:pt x="169" y="47"/>
                    </a:cubicBezTo>
                    <a:cubicBezTo>
                      <a:pt x="155" y="55"/>
                      <a:pt x="143" y="59"/>
                      <a:pt x="134" y="63"/>
                    </a:cubicBezTo>
                    <a:cubicBezTo>
                      <a:pt x="122" y="68"/>
                      <a:pt x="113" y="72"/>
                      <a:pt x="105" y="80"/>
                    </a:cubicBezTo>
                    <a:cubicBezTo>
                      <a:pt x="86" y="99"/>
                      <a:pt x="57" y="106"/>
                      <a:pt x="33" y="97"/>
                    </a:cubicBezTo>
                    <a:cubicBezTo>
                      <a:pt x="29" y="96"/>
                      <a:pt x="25" y="94"/>
                      <a:pt x="19" y="93"/>
                    </a:cubicBezTo>
                    <a:cubicBezTo>
                      <a:pt x="20" y="94"/>
                      <a:pt x="20" y="95"/>
                      <a:pt x="20" y="96"/>
                    </a:cubicBezTo>
                    <a:cubicBezTo>
                      <a:pt x="21" y="98"/>
                      <a:pt x="22" y="99"/>
                      <a:pt x="23" y="101"/>
                    </a:cubicBezTo>
                    <a:cubicBezTo>
                      <a:pt x="24" y="104"/>
                      <a:pt x="26" y="107"/>
                      <a:pt x="27" y="110"/>
                    </a:cubicBezTo>
                    <a:cubicBezTo>
                      <a:pt x="28" y="112"/>
                      <a:pt x="29" y="114"/>
                      <a:pt x="30" y="116"/>
                    </a:cubicBezTo>
                    <a:cubicBezTo>
                      <a:pt x="32" y="119"/>
                      <a:pt x="34" y="123"/>
                      <a:pt x="36" y="127"/>
                    </a:cubicBezTo>
                    <a:cubicBezTo>
                      <a:pt x="36" y="128"/>
                      <a:pt x="37" y="129"/>
                      <a:pt x="38" y="131"/>
                    </a:cubicBezTo>
                    <a:cubicBezTo>
                      <a:pt x="40" y="136"/>
                      <a:pt x="43" y="141"/>
                      <a:pt x="45" y="145"/>
                    </a:cubicBezTo>
                    <a:cubicBezTo>
                      <a:pt x="55" y="165"/>
                      <a:pt x="64" y="181"/>
                      <a:pt x="68" y="191"/>
                    </a:cubicBezTo>
                    <a:cubicBezTo>
                      <a:pt x="76" y="214"/>
                      <a:pt x="62" y="225"/>
                      <a:pt x="52" y="233"/>
                    </a:cubicBezTo>
                    <a:cubicBezTo>
                      <a:pt x="50" y="234"/>
                      <a:pt x="48" y="236"/>
                      <a:pt x="46" y="238"/>
                    </a:cubicBezTo>
                    <a:cubicBezTo>
                      <a:pt x="43" y="243"/>
                      <a:pt x="45" y="274"/>
                      <a:pt x="53" y="329"/>
                    </a:cubicBezTo>
                    <a:cubicBezTo>
                      <a:pt x="54" y="334"/>
                      <a:pt x="54" y="338"/>
                      <a:pt x="54" y="341"/>
                    </a:cubicBezTo>
                    <a:cubicBezTo>
                      <a:pt x="56" y="351"/>
                      <a:pt x="49" y="363"/>
                      <a:pt x="43" y="374"/>
                    </a:cubicBezTo>
                    <a:cubicBezTo>
                      <a:pt x="38" y="384"/>
                      <a:pt x="30" y="397"/>
                      <a:pt x="34" y="400"/>
                    </a:cubicBezTo>
                    <a:cubicBezTo>
                      <a:pt x="46" y="410"/>
                      <a:pt x="37" y="427"/>
                      <a:pt x="29" y="443"/>
                    </a:cubicBezTo>
                    <a:cubicBezTo>
                      <a:pt x="24" y="453"/>
                      <a:pt x="18" y="463"/>
                      <a:pt x="18" y="470"/>
                    </a:cubicBezTo>
                    <a:cubicBezTo>
                      <a:pt x="18" y="478"/>
                      <a:pt x="23" y="481"/>
                      <a:pt x="32" y="486"/>
                    </a:cubicBezTo>
                    <a:cubicBezTo>
                      <a:pt x="39" y="490"/>
                      <a:pt x="48" y="496"/>
                      <a:pt x="48" y="506"/>
                    </a:cubicBezTo>
                    <a:cubicBezTo>
                      <a:pt x="48" y="525"/>
                      <a:pt x="21" y="563"/>
                      <a:pt x="4" y="573"/>
                    </a:cubicBezTo>
                    <a:cubicBezTo>
                      <a:pt x="3" y="573"/>
                      <a:pt x="2" y="574"/>
                      <a:pt x="2" y="575"/>
                    </a:cubicBezTo>
                    <a:cubicBezTo>
                      <a:pt x="1" y="576"/>
                      <a:pt x="1" y="577"/>
                      <a:pt x="1" y="577"/>
                    </a:cubicBezTo>
                    <a:cubicBezTo>
                      <a:pt x="1" y="578"/>
                      <a:pt x="0" y="579"/>
                      <a:pt x="0" y="580"/>
                    </a:cubicBezTo>
                    <a:cubicBezTo>
                      <a:pt x="0" y="581"/>
                      <a:pt x="0" y="582"/>
                      <a:pt x="0" y="583"/>
                    </a:cubicBezTo>
                    <a:cubicBezTo>
                      <a:pt x="0" y="584"/>
                      <a:pt x="0" y="586"/>
                      <a:pt x="0" y="587"/>
                    </a:cubicBezTo>
                    <a:cubicBezTo>
                      <a:pt x="0" y="588"/>
                      <a:pt x="0" y="590"/>
                      <a:pt x="0" y="591"/>
                    </a:cubicBezTo>
                    <a:cubicBezTo>
                      <a:pt x="0" y="592"/>
                      <a:pt x="0" y="593"/>
                      <a:pt x="0" y="595"/>
                    </a:cubicBezTo>
                    <a:cubicBezTo>
                      <a:pt x="2" y="596"/>
                      <a:pt x="4" y="599"/>
                      <a:pt x="6" y="603"/>
                    </a:cubicBezTo>
                    <a:cubicBezTo>
                      <a:pt x="10" y="610"/>
                      <a:pt x="16" y="621"/>
                      <a:pt x="30" y="630"/>
                    </a:cubicBezTo>
                    <a:cubicBezTo>
                      <a:pt x="44" y="641"/>
                      <a:pt x="44" y="656"/>
                      <a:pt x="43" y="670"/>
                    </a:cubicBezTo>
                    <a:cubicBezTo>
                      <a:pt x="43" y="672"/>
                      <a:pt x="43" y="673"/>
                      <a:pt x="42" y="675"/>
                    </a:cubicBezTo>
                    <a:cubicBezTo>
                      <a:pt x="41" y="689"/>
                      <a:pt x="39" y="701"/>
                      <a:pt x="49" y="713"/>
                    </a:cubicBezTo>
                    <a:cubicBezTo>
                      <a:pt x="57" y="723"/>
                      <a:pt x="66" y="729"/>
                      <a:pt x="72" y="734"/>
                    </a:cubicBezTo>
                    <a:cubicBezTo>
                      <a:pt x="80" y="740"/>
                      <a:pt x="86" y="744"/>
                      <a:pt x="87" y="751"/>
                    </a:cubicBezTo>
                    <a:cubicBezTo>
                      <a:pt x="87" y="757"/>
                      <a:pt x="83" y="761"/>
                      <a:pt x="80" y="764"/>
                    </a:cubicBezTo>
                    <a:cubicBezTo>
                      <a:pt x="74" y="768"/>
                      <a:pt x="74" y="775"/>
                      <a:pt x="74" y="785"/>
                    </a:cubicBezTo>
                    <a:cubicBezTo>
                      <a:pt x="75" y="796"/>
                      <a:pt x="75" y="809"/>
                      <a:pt x="63" y="818"/>
                    </a:cubicBezTo>
                    <a:cubicBezTo>
                      <a:pt x="62" y="819"/>
                      <a:pt x="59" y="822"/>
                      <a:pt x="60" y="830"/>
                    </a:cubicBezTo>
                    <a:cubicBezTo>
                      <a:pt x="61" y="844"/>
                      <a:pt x="76" y="865"/>
                      <a:pt x="89" y="871"/>
                    </a:cubicBezTo>
                    <a:cubicBezTo>
                      <a:pt x="103" y="877"/>
                      <a:pt x="105" y="892"/>
                      <a:pt x="106" y="907"/>
                    </a:cubicBezTo>
                    <a:cubicBezTo>
                      <a:pt x="108" y="920"/>
                      <a:pt x="110" y="934"/>
                      <a:pt x="118" y="942"/>
                    </a:cubicBezTo>
                    <a:cubicBezTo>
                      <a:pt x="127" y="951"/>
                      <a:pt x="131" y="965"/>
                      <a:pt x="133" y="979"/>
                    </a:cubicBezTo>
                    <a:cubicBezTo>
                      <a:pt x="134" y="987"/>
                      <a:pt x="134" y="995"/>
                      <a:pt x="135" y="1003"/>
                    </a:cubicBezTo>
                    <a:cubicBezTo>
                      <a:pt x="135" y="1013"/>
                      <a:pt x="135" y="1023"/>
                      <a:pt x="137" y="1028"/>
                    </a:cubicBezTo>
                    <a:cubicBezTo>
                      <a:pt x="137" y="1028"/>
                      <a:pt x="137" y="1028"/>
                      <a:pt x="138" y="1028"/>
                    </a:cubicBezTo>
                    <a:cubicBezTo>
                      <a:pt x="138" y="1028"/>
                      <a:pt x="138" y="1028"/>
                      <a:pt x="139" y="1028"/>
                    </a:cubicBezTo>
                    <a:cubicBezTo>
                      <a:pt x="154" y="1028"/>
                      <a:pt x="200" y="999"/>
                      <a:pt x="232" y="965"/>
                    </a:cubicBezTo>
                    <a:cubicBezTo>
                      <a:pt x="245" y="951"/>
                      <a:pt x="255" y="944"/>
                      <a:pt x="264" y="944"/>
                    </a:cubicBezTo>
                    <a:cubicBezTo>
                      <a:pt x="271" y="944"/>
                      <a:pt x="276" y="948"/>
                      <a:pt x="281" y="951"/>
                    </a:cubicBezTo>
                    <a:cubicBezTo>
                      <a:pt x="286" y="954"/>
                      <a:pt x="291" y="957"/>
                      <a:pt x="297" y="959"/>
                    </a:cubicBezTo>
                    <a:cubicBezTo>
                      <a:pt x="299" y="960"/>
                      <a:pt x="302" y="961"/>
                      <a:pt x="304" y="961"/>
                    </a:cubicBezTo>
                    <a:cubicBezTo>
                      <a:pt x="309" y="961"/>
                      <a:pt x="313" y="962"/>
                      <a:pt x="318" y="963"/>
                    </a:cubicBezTo>
                    <a:cubicBezTo>
                      <a:pt x="348" y="966"/>
                      <a:pt x="382" y="970"/>
                      <a:pt x="397" y="1000"/>
                    </a:cubicBezTo>
                    <a:cubicBezTo>
                      <a:pt x="397" y="1001"/>
                      <a:pt x="398" y="1002"/>
                      <a:pt x="399" y="1003"/>
                    </a:cubicBezTo>
                    <a:cubicBezTo>
                      <a:pt x="400" y="1005"/>
                      <a:pt x="401" y="1006"/>
                      <a:pt x="401" y="1006"/>
                    </a:cubicBezTo>
                    <a:cubicBezTo>
                      <a:pt x="404" y="1006"/>
                      <a:pt x="409" y="997"/>
                      <a:pt x="414" y="989"/>
                    </a:cubicBezTo>
                    <a:cubicBezTo>
                      <a:pt x="416" y="984"/>
                      <a:pt x="419" y="979"/>
                      <a:pt x="420" y="975"/>
                    </a:cubicBezTo>
                    <a:cubicBezTo>
                      <a:pt x="425" y="966"/>
                      <a:pt x="428" y="958"/>
                      <a:pt x="432" y="954"/>
                    </a:cubicBezTo>
                    <a:cubicBezTo>
                      <a:pt x="436" y="949"/>
                      <a:pt x="445" y="947"/>
                      <a:pt x="459" y="947"/>
                    </a:cubicBezTo>
                    <a:cubicBezTo>
                      <a:pt x="472" y="947"/>
                      <a:pt x="488" y="949"/>
                      <a:pt x="502" y="950"/>
                    </a:cubicBezTo>
                    <a:cubicBezTo>
                      <a:pt x="513" y="951"/>
                      <a:pt x="524" y="953"/>
                      <a:pt x="531" y="953"/>
                    </a:cubicBezTo>
                    <a:cubicBezTo>
                      <a:pt x="535" y="953"/>
                      <a:pt x="536" y="952"/>
                      <a:pt x="536" y="952"/>
                    </a:cubicBezTo>
                    <a:cubicBezTo>
                      <a:pt x="544" y="946"/>
                      <a:pt x="554" y="879"/>
                      <a:pt x="555" y="851"/>
                    </a:cubicBezTo>
                    <a:cubicBezTo>
                      <a:pt x="555" y="847"/>
                      <a:pt x="555" y="843"/>
                      <a:pt x="555" y="841"/>
                    </a:cubicBezTo>
                    <a:cubicBezTo>
                      <a:pt x="552" y="821"/>
                      <a:pt x="590" y="781"/>
                      <a:pt x="616" y="763"/>
                    </a:cubicBezTo>
                    <a:cubicBezTo>
                      <a:pt x="633" y="752"/>
                      <a:pt x="654" y="752"/>
                      <a:pt x="673" y="752"/>
                    </a:cubicBezTo>
                    <a:cubicBezTo>
                      <a:pt x="687" y="752"/>
                      <a:pt x="701" y="751"/>
                      <a:pt x="709" y="747"/>
                    </a:cubicBezTo>
                    <a:cubicBezTo>
                      <a:pt x="726" y="739"/>
                      <a:pt x="746" y="737"/>
                      <a:pt x="773" y="737"/>
                    </a:cubicBezTo>
                    <a:lnTo>
                      <a:pt x="800" y="737"/>
                    </a:lnTo>
                    <a:cubicBezTo>
                      <a:pt x="820" y="737"/>
                      <a:pt x="836" y="749"/>
                      <a:pt x="849" y="758"/>
                    </a:cubicBezTo>
                    <a:cubicBezTo>
                      <a:pt x="858" y="763"/>
                      <a:pt x="866" y="769"/>
                      <a:pt x="872" y="769"/>
                    </a:cubicBezTo>
                    <a:cubicBezTo>
                      <a:pt x="878" y="769"/>
                      <a:pt x="885" y="765"/>
                      <a:pt x="891" y="758"/>
                    </a:cubicBezTo>
                    <a:cubicBezTo>
                      <a:pt x="898" y="749"/>
                      <a:pt x="905" y="735"/>
                      <a:pt x="902" y="720"/>
                    </a:cubicBezTo>
                    <a:cubicBezTo>
                      <a:pt x="900" y="707"/>
                      <a:pt x="904" y="692"/>
                      <a:pt x="908" y="677"/>
                    </a:cubicBezTo>
                    <a:cubicBezTo>
                      <a:pt x="913" y="658"/>
                      <a:pt x="918" y="639"/>
                      <a:pt x="912" y="621"/>
                    </a:cubicBezTo>
                    <a:cubicBezTo>
                      <a:pt x="907" y="608"/>
                      <a:pt x="898" y="599"/>
                      <a:pt x="890" y="591"/>
                    </a:cubicBezTo>
                    <a:cubicBezTo>
                      <a:pt x="878" y="579"/>
                      <a:pt x="866" y="567"/>
                      <a:pt x="866" y="545"/>
                    </a:cubicBezTo>
                    <a:cubicBezTo>
                      <a:pt x="866" y="517"/>
                      <a:pt x="860" y="512"/>
                      <a:pt x="827" y="512"/>
                    </a:cubicBezTo>
                    <a:cubicBezTo>
                      <a:pt x="822" y="512"/>
                      <a:pt x="816" y="512"/>
                      <a:pt x="809" y="512"/>
                    </a:cubicBezTo>
                    <a:cubicBezTo>
                      <a:pt x="805" y="513"/>
                      <a:pt x="801" y="513"/>
                      <a:pt x="797" y="513"/>
                    </a:cubicBezTo>
                    <a:cubicBezTo>
                      <a:pt x="736" y="513"/>
                      <a:pt x="721" y="489"/>
                      <a:pt x="720" y="469"/>
                    </a:cubicBezTo>
                    <a:cubicBezTo>
                      <a:pt x="719" y="458"/>
                      <a:pt x="714" y="448"/>
                      <a:pt x="710" y="439"/>
                    </a:cubicBezTo>
                    <a:cubicBezTo>
                      <a:pt x="703" y="426"/>
                      <a:pt x="695" y="409"/>
                      <a:pt x="714" y="400"/>
                    </a:cubicBezTo>
                    <a:cubicBezTo>
                      <a:pt x="716" y="398"/>
                      <a:pt x="717" y="397"/>
                      <a:pt x="718" y="396"/>
                    </a:cubicBezTo>
                    <a:cubicBezTo>
                      <a:pt x="718" y="394"/>
                      <a:pt x="716" y="390"/>
                      <a:pt x="714" y="386"/>
                    </a:cubicBezTo>
                    <a:cubicBezTo>
                      <a:pt x="713" y="385"/>
                      <a:pt x="712" y="384"/>
                      <a:pt x="711" y="382"/>
                    </a:cubicBezTo>
                    <a:cubicBezTo>
                      <a:pt x="705" y="372"/>
                      <a:pt x="697" y="360"/>
                      <a:pt x="699" y="345"/>
                    </a:cubicBezTo>
                    <a:cubicBezTo>
                      <a:pt x="703" y="324"/>
                      <a:pt x="691" y="315"/>
                      <a:pt x="677" y="303"/>
                    </a:cubicBezTo>
                    <a:lnTo>
                      <a:pt x="672" y="299"/>
                    </a:lnTo>
                    <a:cubicBezTo>
                      <a:pt x="668" y="295"/>
                      <a:pt x="654" y="295"/>
                      <a:pt x="649" y="295"/>
                    </a:cubicBezTo>
                    <a:cubicBezTo>
                      <a:pt x="645" y="295"/>
                      <a:pt x="641" y="295"/>
                      <a:pt x="637" y="295"/>
                    </a:cubicBezTo>
                    <a:cubicBezTo>
                      <a:pt x="632" y="295"/>
                      <a:pt x="628" y="296"/>
                      <a:pt x="624" y="296"/>
                    </a:cubicBezTo>
                    <a:cubicBezTo>
                      <a:pt x="613" y="296"/>
                      <a:pt x="605" y="295"/>
                      <a:pt x="600" y="293"/>
                    </a:cubicBezTo>
                    <a:cubicBezTo>
                      <a:pt x="589" y="289"/>
                      <a:pt x="586" y="282"/>
                      <a:pt x="586" y="276"/>
                    </a:cubicBezTo>
                    <a:cubicBezTo>
                      <a:pt x="586" y="259"/>
                      <a:pt x="556" y="253"/>
                      <a:pt x="529" y="253"/>
                    </a:cubicBezTo>
                    <a:cubicBezTo>
                      <a:pt x="525" y="253"/>
                      <a:pt x="522" y="252"/>
                      <a:pt x="520" y="251"/>
                    </a:cubicBezTo>
                    <a:cubicBezTo>
                      <a:pt x="512" y="248"/>
                      <a:pt x="510" y="240"/>
                      <a:pt x="509" y="235"/>
                    </a:cubicBezTo>
                    <a:cubicBezTo>
                      <a:pt x="507" y="227"/>
                      <a:pt x="505" y="225"/>
                      <a:pt x="498" y="226"/>
                    </a:cubicBezTo>
                    <a:cubicBezTo>
                      <a:pt x="484" y="227"/>
                      <a:pt x="478" y="223"/>
                      <a:pt x="473" y="219"/>
                    </a:cubicBezTo>
                    <a:cubicBezTo>
                      <a:pt x="466" y="216"/>
                      <a:pt x="460" y="212"/>
                      <a:pt x="444" y="214"/>
                    </a:cubicBezTo>
                    <a:cubicBezTo>
                      <a:pt x="407" y="219"/>
                      <a:pt x="385" y="201"/>
                      <a:pt x="349" y="158"/>
                    </a:cubicBezTo>
                    <a:cubicBezTo>
                      <a:pt x="312" y="114"/>
                      <a:pt x="315" y="29"/>
                      <a:pt x="323" y="4"/>
                    </a:cubicBezTo>
                    <a:cubicBezTo>
                      <a:pt x="323" y="2"/>
                      <a:pt x="323" y="1"/>
                      <a:pt x="323" y="1"/>
                    </a:cubicBezTo>
                  </a:path>
                </a:pathLst>
              </a:custGeom>
              <a:grpFill/>
              <a:ln>
                <a:noFill/>
              </a:ln>
              <a:effectLst/>
            </p:spPr>
            <p:txBody>
              <a:bodyPr wrap="none" anchor="ctr"/>
              <a:lstStyle/>
              <a:p>
                <a:endParaRPr lang="en-US">
                  <a:latin typeface="Gudea" panose="02000000000000000000" pitchFamily="50" charset="0"/>
                </a:endParaRPr>
              </a:p>
            </p:txBody>
          </p:sp>
          <p:sp>
            <p:nvSpPr>
              <p:cNvPr id="176" name="Freeform 169">
                <a:extLst>
                  <a:ext uri="{FF2B5EF4-FFF2-40B4-BE49-F238E27FC236}">
                    <a16:creationId xmlns:a16="http://schemas.microsoft.com/office/drawing/2014/main" id="{97DB8471-C380-4184-A359-9FC73AEDC933}"/>
                  </a:ext>
                </a:extLst>
              </p:cNvPr>
              <p:cNvSpPr>
                <a:spLocks noChangeArrowheads="1"/>
              </p:cNvSpPr>
              <p:nvPr/>
            </p:nvSpPr>
            <p:spPr bwMode="auto">
              <a:xfrm>
                <a:off x="3068886" y="4280184"/>
                <a:ext cx="413386" cy="601279"/>
              </a:xfrm>
              <a:custGeom>
                <a:avLst/>
                <a:gdLst>
                  <a:gd name="T0" fmla="*/ 759 w 969"/>
                  <a:gd name="T1" fmla="*/ 1334 h 1410"/>
                  <a:gd name="T2" fmla="*/ 849 w 969"/>
                  <a:gd name="T3" fmla="*/ 1401 h 1410"/>
                  <a:gd name="T4" fmla="*/ 864 w 969"/>
                  <a:gd name="T5" fmla="*/ 1403 h 1410"/>
                  <a:gd name="T6" fmla="*/ 893 w 969"/>
                  <a:gd name="T7" fmla="*/ 1344 h 1410"/>
                  <a:gd name="T8" fmla="*/ 904 w 969"/>
                  <a:gd name="T9" fmla="*/ 1308 h 1410"/>
                  <a:gd name="T10" fmla="*/ 931 w 969"/>
                  <a:gd name="T11" fmla="*/ 1242 h 1410"/>
                  <a:gd name="T12" fmla="*/ 924 w 969"/>
                  <a:gd name="T13" fmla="*/ 1183 h 1410"/>
                  <a:gd name="T14" fmla="*/ 938 w 969"/>
                  <a:gd name="T15" fmla="*/ 1115 h 1410"/>
                  <a:gd name="T16" fmla="*/ 947 w 969"/>
                  <a:gd name="T17" fmla="*/ 1077 h 1410"/>
                  <a:gd name="T18" fmla="*/ 944 w 969"/>
                  <a:gd name="T19" fmla="*/ 975 h 1410"/>
                  <a:gd name="T20" fmla="*/ 963 w 969"/>
                  <a:gd name="T21" fmla="*/ 941 h 1410"/>
                  <a:gd name="T22" fmla="*/ 911 w 969"/>
                  <a:gd name="T23" fmla="*/ 837 h 1410"/>
                  <a:gd name="T24" fmla="*/ 828 w 969"/>
                  <a:gd name="T25" fmla="*/ 837 h 1410"/>
                  <a:gd name="T26" fmla="*/ 817 w 969"/>
                  <a:gd name="T27" fmla="*/ 752 h 1410"/>
                  <a:gd name="T28" fmla="*/ 818 w 969"/>
                  <a:gd name="T29" fmla="*/ 732 h 1410"/>
                  <a:gd name="T30" fmla="*/ 795 w 969"/>
                  <a:gd name="T31" fmla="*/ 745 h 1410"/>
                  <a:gd name="T32" fmla="*/ 734 w 969"/>
                  <a:gd name="T33" fmla="*/ 761 h 1410"/>
                  <a:gd name="T34" fmla="*/ 700 w 969"/>
                  <a:gd name="T35" fmla="*/ 759 h 1410"/>
                  <a:gd name="T36" fmla="*/ 669 w 969"/>
                  <a:gd name="T37" fmla="*/ 717 h 1410"/>
                  <a:gd name="T38" fmla="*/ 631 w 969"/>
                  <a:gd name="T39" fmla="*/ 706 h 1410"/>
                  <a:gd name="T40" fmla="*/ 604 w 969"/>
                  <a:gd name="T41" fmla="*/ 636 h 1410"/>
                  <a:gd name="T42" fmla="*/ 589 w 969"/>
                  <a:gd name="T43" fmla="*/ 613 h 1410"/>
                  <a:gd name="T44" fmla="*/ 575 w 969"/>
                  <a:gd name="T45" fmla="*/ 531 h 1410"/>
                  <a:gd name="T46" fmla="*/ 607 w 969"/>
                  <a:gd name="T47" fmla="*/ 481 h 1410"/>
                  <a:gd name="T48" fmla="*/ 629 w 969"/>
                  <a:gd name="T49" fmla="*/ 419 h 1410"/>
                  <a:gd name="T50" fmla="*/ 675 w 969"/>
                  <a:gd name="T51" fmla="*/ 356 h 1410"/>
                  <a:gd name="T52" fmla="*/ 763 w 969"/>
                  <a:gd name="T53" fmla="*/ 319 h 1410"/>
                  <a:gd name="T54" fmla="*/ 833 w 969"/>
                  <a:gd name="T55" fmla="*/ 293 h 1410"/>
                  <a:gd name="T56" fmla="*/ 842 w 969"/>
                  <a:gd name="T57" fmla="*/ 291 h 1410"/>
                  <a:gd name="T58" fmla="*/ 842 w 969"/>
                  <a:gd name="T59" fmla="*/ 223 h 1410"/>
                  <a:gd name="T60" fmla="*/ 859 w 969"/>
                  <a:gd name="T61" fmla="*/ 198 h 1410"/>
                  <a:gd name="T62" fmla="*/ 786 w 969"/>
                  <a:gd name="T63" fmla="*/ 167 h 1410"/>
                  <a:gd name="T64" fmla="*/ 742 w 969"/>
                  <a:gd name="T65" fmla="*/ 164 h 1410"/>
                  <a:gd name="T66" fmla="*/ 669 w 969"/>
                  <a:gd name="T67" fmla="*/ 180 h 1410"/>
                  <a:gd name="T68" fmla="*/ 623 w 969"/>
                  <a:gd name="T69" fmla="*/ 169 h 1410"/>
                  <a:gd name="T70" fmla="*/ 604 w 969"/>
                  <a:gd name="T71" fmla="*/ 133 h 1410"/>
                  <a:gd name="T72" fmla="*/ 582 w 969"/>
                  <a:gd name="T73" fmla="*/ 88 h 1410"/>
                  <a:gd name="T74" fmla="*/ 515 w 969"/>
                  <a:gd name="T75" fmla="*/ 30 h 1410"/>
                  <a:gd name="T76" fmla="*/ 482 w 969"/>
                  <a:gd name="T77" fmla="*/ 0 h 1410"/>
                  <a:gd name="T78" fmla="*/ 464 w 969"/>
                  <a:gd name="T79" fmla="*/ 24 h 1410"/>
                  <a:gd name="T80" fmla="*/ 468 w 969"/>
                  <a:gd name="T81" fmla="*/ 33 h 1410"/>
                  <a:gd name="T82" fmla="*/ 469 w 969"/>
                  <a:gd name="T83" fmla="*/ 42 h 1410"/>
                  <a:gd name="T84" fmla="*/ 459 w 969"/>
                  <a:gd name="T85" fmla="*/ 59 h 1410"/>
                  <a:gd name="T86" fmla="*/ 448 w 969"/>
                  <a:gd name="T87" fmla="*/ 77 h 1410"/>
                  <a:gd name="T88" fmla="*/ 278 w 969"/>
                  <a:gd name="T89" fmla="*/ 215 h 1410"/>
                  <a:gd name="T90" fmla="*/ 217 w 969"/>
                  <a:gd name="T91" fmla="*/ 289 h 1410"/>
                  <a:gd name="T92" fmla="*/ 199 w 969"/>
                  <a:gd name="T93" fmla="*/ 337 h 1410"/>
                  <a:gd name="T94" fmla="*/ 134 w 969"/>
                  <a:gd name="T95" fmla="*/ 342 h 1410"/>
                  <a:gd name="T96" fmla="*/ 111 w 969"/>
                  <a:gd name="T97" fmla="*/ 334 h 1410"/>
                  <a:gd name="T98" fmla="*/ 77 w 969"/>
                  <a:gd name="T99" fmla="*/ 327 h 1410"/>
                  <a:gd name="T100" fmla="*/ 76 w 969"/>
                  <a:gd name="T101" fmla="*/ 280 h 1410"/>
                  <a:gd name="T102" fmla="*/ 77 w 969"/>
                  <a:gd name="T103" fmla="*/ 272 h 1410"/>
                  <a:gd name="T104" fmla="*/ 73 w 969"/>
                  <a:gd name="T105" fmla="*/ 264 h 1410"/>
                  <a:gd name="T106" fmla="*/ 67 w 969"/>
                  <a:gd name="T107" fmla="*/ 255 h 1410"/>
                  <a:gd name="T108" fmla="*/ 8 w 969"/>
                  <a:gd name="T109" fmla="*/ 313 h 1410"/>
                  <a:gd name="T110" fmla="*/ 37 w 969"/>
                  <a:gd name="T111" fmla="*/ 414 h 1410"/>
                  <a:gd name="T112" fmla="*/ 23 w 969"/>
                  <a:gd name="T113" fmla="*/ 433 h 1410"/>
                  <a:gd name="T114" fmla="*/ 63 w 969"/>
                  <a:gd name="T115" fmla="*/ 477 h 1410"/>
                  <a:gd name="T116" fmla="*/ 139 w 969"/>
                  <a:gd name="T117" fmla="*/ 557 h 1410"/>
                  <a:gd name="T118" fmla="*/ 207 w 969"/>
                  <a:gd name="T119" fmla="*/ 672 h 1410"/>
                  <a:gd name="T120" fmla="*/ 344 w 969"/>
                  <a:gd name="T121" fmla="*/ 945 h 1410"/>
                  <a:gd name="T122" fmla="*/ 417 w 969"/>
                  <a:gd name="T123" fmla="*/ 1112 h 1410"/>
                  <a:gd name="T124" fmla="*/ 537 w 969"/>
                  <a:gd name="T125" fmla="*/ 1196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1410">
                    <a:moveTo>
                      <a:pt x="537" y="1196"/>
                    </a:moveTo>
                    <a:cubicBezTo>
                      <a:pt x="670" y="1263"/>
                      <a:pt x="745" y="1309"/>
                      <a:pt x="759" y="1334"/>
                    </a:cubicBezTo>
                    <a:cubicBezTo>
                      <a:pt x="775" y="1361"/>
                      <a:pt x="824" y="1388"/>
                      <a:pt x="843" y="1398"/>
                    </a:cubicBezTo>
                    <a:lnTo>
                      <a:pt x="849" y="1401"/>
                    </a:lnTo>
                    <a:cubicBezTo>
                      <a:pt x="852" y="1403"/>
                      <a:pt x="854" y="1406"/>
                      <a:pt x="855" y="1409"/>
                    </a:cubicBezTo>
                    <a:cubicBezTo>
                      <a:pt x="858" y="1406"/>
                      <a:pt x="862" y="1404"/>
                      <a:pt x="864" y="1403"/>
                    </a:cubicBezTo>
                    <a:cubicBezTo>
                      <a:pt x="877" y="1396"/>
                      <a:pt x="883" y="1376"/>
                      <a:pt x="887" y="1362"/>
                    </a:cubicBezTo>
                    <a:cubicBezTo>
                      <a:pt x="889" y="1355"/>
                      <a:pt x="891" y="1348"/>
                      <a:pt x="893" y="1344"/>
                    </a:cubicBezTo>
                    <a:cubicBezTo>
                      <a:pt x="893" y="1343"/>
                      <a:pt x="894" y="1343"/>
                      <a:pt x="894" y="1342"/>
                    </a:cubicBezTo>
                    <a:cubicBezTo>
                      <a:pt x="893" y="1330"/>
                      <a:pt x="893" y="1315"/>
                      <a:pt x="904" y="1308"/>
                    </a:cubicBezTo>
                    <a:cubicBezTo>
                      <a:pt x="919" y="1300"/>
                      <a:pt x="942" y="1266"/>
                      <a:pt x="942" y="1252"/>
                    </a:cubicBezTo>
                    <a:cubicBezTo>
                      <a:pt x="942" y="1249"/>
                      <a:pt x="938" y="1246"/>
                      <a:pt x="931" y="1242"/>
                    </a:cubicBezTo>
                    <a:cubicBezTo>
                      <a:pt x="923" y="1237"/>
                      <a:pt x="912" y="1231"/>
                      <a:pt x="912" y="1216"/>
                    </a:cubicBezTo>
                    <a:cubicBezTo>
                      <a:pt x="912" y="1206"/>
                      <a:pt x="918" y="1195"/>
                      <a:pt x="924" y="1183"/>
                    </a:cubicBezTo>
                    <a:cubicBezTo>
                      <a:pt x="930" y="1172"/>
                      <a:pt x="937" y="1159"/>
                      <a:pt x="933" y="1155"/>
                    </a:cubicBezTo>
                    <a:cubicBezTo>
                      <a:pt x="921" y="1146"/>
                      <a:pt x="930" y="1130"/>
                      <a:pt x="938" y="1115"/>
                    </a:cubicBezTo>
                    <a:cubicBezTo>
                      <a:pt x="944" y="1105"/>
                      <a:pt x="949" y="1095"/>
                      <a:pt x="949" y="1088"/>
                    </a:cubicBezTo>
                    <a:cubicBezTo>
                      <a:pt x="948" y="1086"/>
                      <a:pt x="948" y="1082"/>
                      <a:pt x="947" y="1077"/>
                    </a:cubicBezTo>
                    <a:cubicBezTo>
                      <a:pt x="940" y="1025"/>
                      <a:pt x="937" y="998"/>
                      <a:pt x="940" y="985"/>
                    </a:cubicBezTo>
                    <a:cubicBezTo>
                      <a:pt x="940" y="980"/>
                      <a:pt x="942" y="977"/>
                      <a:pt x="944" y="975"/>
                    </a:cubicBezTo>
                    <a:cubicBezTo>
                      <a:pt x="946" y="973"/>
                      <a:pt x="948" y="971"/>
                      <a:pt x="951" y="969"/>
                    </a:cubicBezTo>
                    <a:cubicBezTo>
                      <a:pt x="961" y="962"/>
                      <a:pt x="968" y="956"/>
                      <a:pt x="963" y="941"/>
                    </a:cubicBezTo>
                    <a:cubicBezTo>
                      <a:pt x="959" y="932"/>
                      <a:pt x="950" y="915"/>
                      <a:pt x="941" y="897"/>
                    </a:cubicBezTo>
                    <a:cubicBezTo>
                      <a:pt x="930" y="877"/>
                      <a:pt x="919" y="854"/>
                      <a:pt x="911" y="837"/>
                    </a:cubicBezTo>
                    <a:cubicBezTo>
                      <a:pt x="886" y="834"/>
                      <a:pt x="858" y="835"/>
                      <a:pt x="844" y="841"/>
                    </a:cubicBezTo>
                    <a:cubicBezTo>
                      <a:pt x="838" y="843"/>
                      <a:pt x="832" y="842"/>
                      <a:pt x="828" y="837"/>
                    </a:cubicBezTo>
                    <a:cubicBezTo>
                      <a:pt x="823" y="833"/>
                      <a:pt x="821" y="825"/>
                      <a:pt x="819" y="816"/>
                    </a:cubicBezTo>
                    <a:cubicBezTo>
                      <a:pt x="816" y="799"/>
                      <a:pt x="817" y="777"/>
                      <a:pt x="817" y="752"/>
                    </a:cubicBezTo>
                    <a:cubicBezTo>
                      <a:pt x="818" y="746"/>
                      <a:pt x="818" y="740"/>
                      <a:pt x="818" y="736"/>
                    </a:cubicBezTo>
                    <a:cubicBezTo>
                      <a:pt x="818" y="734"/>
                      <a:pt x="818" y="733"/>
                      <a:pt x="818" y="732"/>
                    </a:cubicBezTo>
                    <a:cubicBezTo>
                      <a:pt x="817" y="728"/>
                      <a:pt x="816" y="726"/>
                      <a:pt x="815" y="726"/>
                    </a:cubicBezTo>
                    <a:cubicBezTo>
                      <a:pt x="810" y="726"/>
                      <a:pt x="800" y="733"/>
                      <a:pt x="795" y="745"/>
                    </a:cubicBezTo>
                    <a:cubicBezTo>
                      <a:pt x="789" y="760"/>
                      <a:pt x="771" y="762"/>
                      <a:pt x="757" y="762"/>
                    </a:cubicBezTo>
                    <a:cubicBezTo>
                      <a:pt x="750" y="762"/>
                      <a:pt x="742" y="761"/>
                      <a:pt x="734" y="761"/>
                    </a:cubicBezTo>
                    <a:cubicBezTo>
                      <a:pt x="726" y="760"/>
                      <a:pt x="717" y="760"/>
                      <a:pt x="709" y="760"/>
                    </a:cubicBezTo>
                    <a:cubicBezTo>
                      <a:pt x="705" y="760"/>
                      <a:pt x="703" y="759"/>
                      <a:pt x="700" y="759"/>
                    </a:cubicBezTo>
                    <a:cubicBezTo>
                      <a:pt x="683" y="755"/>
                      <a:pt x="679" y="740"/>
                      <a:pt x="676" y="729"/>
                    </a:cubicBezTo>
                    <a:cubicBezTo>
                      <a:pt x="674" y="719"/>
                      <a:pt x="673" y="717"/>
                      <a:pt x="669" y="717"/>
                    </a:cubicBezTo>
                    <a:cubicBezTo>
                      <a:pt x="666" y="717"/>
                      <a:pt x="664" y="717"/>
                      <a:pt x="661" y="717"/>
                    </a:cubicBezTo>
                    <a:cubicBezTo>
                      <a:pt x="648" y="717"/>
                      <a:pt x="638" y="713"/>
                      <a:pt x="631" y="706"/>
                    </a:cubicBezTo>
                    <a:cubicBezTo>
                      <a:pt x="625" y="700"/>
                      <a:pt x="623" y="691"/>
                      <a:pt x="624" y="681"/>
                    </a:cubicBezTo>
                    <a:cubicBezTo>
                      <a:pt x="625" y="666"/>
                      <a:pt x="616" y="653"/>
                      <a:pt x="604" y="636"/>
                    </a:cubicBezTo>
                    <a:cubicBezTo>
                      <a:pt x="601" y="631"/>
                      <a:pt x="597" y="625"/>
                      <a:pt x="593" y="619"/>
                    </a:cubicBezTo>
                    <a:lnTo>
                      <a:pt x="589" y="613"/>
                    </a:lnTo>
                    <a:cubicBezTo>
                      <a:pt x="574" y="589"/>
                      <a:pt x="558" y="565"/>
                      <a:pt x="573" y="547"/>
                    </a:cubicBezTo>
                    <a:cubicBezTo>
                      <a:pt x="577" y="542"/>
                      <a:pt x="577" y="538"/>
                      <a:pt x="575" y="531"/>
                    </a:cubicBezTo>
                    <a:cubicBezTo>
                      <a:pt x="574" y="522"/>
                      <a:pt x="571" y="510"/>
                      <a:pt x="585" y="497"/>
                    </a:cubicBezTo>
                    <a:cubicBezTo>
                      <a:pt x="593" y="489"/>
                      <a:pt x="601" y="485"/>
                      <a:pt x="607" y="481"/>
                    </a:cubicBezTo>
                    <a:cubicBezTo>
                      <a:pt x="617" y="476"/>
                      <a:pt x="620" y="475"/>
                      <a:pt x="617" y="462"/>
                    </a:cubicBezTo>
                    <a:cubicBezTo>
                      <a:pt x="613" y="445"/>
                      <a:pt x="621" y="431"/>
                      <a:pt x="629" y="419"/>
                    </a:cubicBezTo>
                    <a:cubicBezTo>
                      <a:pt x="635" y="409"/>
                      <a:pt x="641" y="400"/>
                      <a:pt x="642" y="388"/>
                    </a:cubicBezTo>
                    <a:cubicBezTo>
                      <a:pt x="643" y="367"/>
                      <a:pt x="659" y="361"/>
                      <a:pt x="675" y="356"/>
                    </a:cubicBezTo>
                    <a:cubicBezTo>
                      <a:pt x="687" y="352"/>
                      <a:pt x="699" y="348"/>
                      <a:pt x="712" y="338"/>
                    </a:cubicBezTo>
                    <a:cubicBezTo>
                      <a:pt x="729" y="325"/>
                      <a:pt x="747" y="322"/>
                      <a:pt x="763" y="319"/>
                    </a:cubicBezTo>
                    <a:cubicBezTo>
                      <a:pt x="778" y="317"/>
                      <a:pt x="792" y="315"/>
                      <a:pt x="804" y="305"/>
                    </a:cubicBezTo>
                    <a:cubicBezTo>
                      <a:pt x="813" y="297"/>
                      <a:pt x="823" y="293"/>
                      <a:pt x="833" y="293"/>
                    </a:cubicBezTo>
                    <a:cubicBezTo>
                      <a:pt x="839" y="293"/>
                      <a:pt x="845" y="294"/>
                      <a:pt x="850" y="296"/>
                    </a:cubicBezTo>
                    <a:cubicBezTo>
                      <a:pt x="847" y="294"/>
                      <a:pt x="844" y="292"/>
                      <a:pt x="842" y="291"/>
                    </a:cubicBezTo>
                    <a:cubicBezTo>
                      <a:pt x="832" y="285"/>
                      <a:pt x="823" y="279"/>
                      <a:pt x="819" y="271"/>
                    </a:cubicBezTo>
                    <a:cubicBezTo>
                      <a:pt x="812" y="257"/>
                      <a:pt x="827" y="240"/>
                      <a:pt x="842" y="223"/>
                    </a:cubicBezTo>
                    <a:cubicBezTo>
                      <a:pt x="849" y="215"/>
                      <a:pt x="856" y="208"/>
                      <a:pt x="859" y="202"/>
                    </a:cubicBezTo>
                    <a:cubicBezTo>
                      <a:pt x="860" y="201"/>
                      <a:pt x="860" y="200"/>
                      <a:pt x="859" y="198"/>
                    </a:cubicBezTo>
                    <a:cubicBezTo>
                      <a:pt x="857" y="193"/>
                      <a:pt x="848" y="182"/>
                      <a:pt x="806" y="165"/>
                    </a:cubicBezTo>
                    <a:cubicBezTo>
                      <a:pt x="801" y="163"/>
                      <a:pt x="794" y="165"/>
                      <a:pt x="786" y="167"/>
                    </a:cubicBezTo>
                    <a:cubicBezTo>
                      <a:pt x="775" y="170"/>
                      <a:pt x="763" y="172"/>
                      <a:pt x="755" y="168"/>
                    </a:cubicBezTo>
                    <a:cubicBezTo>
                      <a:pt x="751" y="166"/>
                      <a:pt x="747" y="164"/>
                      <a:pt x="742" y="164"/>
                    </a:cubicBezTo>
                    <a:cubicBezTo>
                      <a:pt x="731" y="164"/>
                      <a:pt x="722" y="169"/>
                      <a:pt x="716" y="173"/>
                    </a:cubicBezTo>
                    <a:cubicBezTo>
                      <a:pt x="709" y="178"/>
                      <a:pt x="687" y="180"/>
                      <a:pt x="669" y="180"/>
                    </a:cubicBezTo>
                    <a:cubicBezTo>
                      <a:pt x="665" y="180"/>
                      <a:pt x="661" y="180"/>
                      <a:pt x="656" y="180"/>
                    </a:cubicBezTo>
                    <a:cubicBezTo>
                      <a:pt x="643" y="179"/>
                      <a:pt x="630" y="176"/>
                      <a:pt x="623" y="169"/>
                    </a:cubicBezTo>
                    <a:cubicBezTo>
                      <a:pt x="620" y="165"/>
                      <a:pt x="619" y="161"/>
                      <a:pt x="619" y="157"/>
                    </a:cubicBezTo>
                    <a:cubicBezTo>
                      <a:pt x="620" y="147"/>
                      <a:pt x="612" y="140"/>
                      <a:pt x="604" y="133"/>
                    </a:cubicBezTo>
                    <a:cubicBezTo>
                      <a:pt x="596" y="126"/>
                      <a:pt x="588" y="119"/>
                      <a:pt x="590" y="108"/>
                    </a:cubicBezTo>
                    <a:cubicBezTo>
                      <a:pt x="591" y="103"/>
                      <a:pt x="588" y="95"/>
                      <a:pt x="582" y="88"/>
                    </a:cubicBezTo>
                    <a:cubicBezTo>
                      <a:pt x="573" y="76"/>
                      <a:pt x="560" y="69"/>
                      <a:pt x="547" y="67"/>
                    </a:cubicBezTo>
                    <a:cubicBezTo>
                      <a:pt x="527" y="66"/>
                      <a:pt x="521" y="47"/>
                      <a:pt x="515" y="30"/>
                    </a:cubicBezTo>
                    <a:cubicBezTo>
                      <a:pt x="511" y="18"/>
                      <a:pt x="507" y="8"/>
                      <a:pt x="500" y="3"/>
                    </a:cubicBezTo>
                    <a:cubicBezTo>
                      <a:pt x="497" y="1"/>
                      <a:pt x="493" y="0"/>
                      <a:pt x="482" y="0"/>
                    </a:cubicBezTo>
                    <a:cubicBezTo>
                      <a:pt x="473" y="0"/>
                      <a:pt x="462" y="1"/>
                      <a:pt x="448" y="4"/>
                    </a:cubicBezTo>
                    <a:cubicBezTo>
                      <a:pt x="455" y="11"/>
                      <a:pt x="460" y="18"/>
                      <a:pt x="464" y="24"/>
                    </a:cubicBezTo>
                    <a:cubicBezTo>
                      <a:pt x="464" y="24"/>
                      <a:pt x="464" y="24"/>
                      <a:pt x="464" y="25"/>
                    </a:cubicBezTo>
                    <a:cubicBezTo>
                      <a:pt x="466" y="28"/>
                      <a:pt x="467" y="30"/>
                      <a:pt x="468" y="33"/>
                    </a:cubicBezTo>
                    <a:cubicBezTo>
                      <a:pt x="468" y="33"/>
                      <a:pt x="468" y="33"/>
                      <a:pt x="468" y="34"/>
                    </a:cubicBezTo>
                    <a:cubicBezTo>
                      <a:pt x="469" y="36"/>
                      <a:pt x="470" y="39"/>
                      <a:pt x="469" y="42"/>
                    </a:cubicBezTo>
                    <a:cubicBezTo>
                      <a:pt x="469" y="48"/>
                      <a:pt x="465" y="53"/>
                      <a:pt x="459" y="59"/>
                    </a:cubicBezTo>
                    <a:lnTo>
                      <a:pt x="459" y="59"/>
                    </a:lnTo>
                    <a:cubicBezTo>
                      <a:pt x="453" y="64"/>
                      <a:pt x="451" y="67"/>
                      <a:pt x="449" y="71"/>
                    </a:cubicBezTo>
                    <a:cubicBezTo>
                      <a:pt x="449" y="73"/>
                      <a:pt x="448" y="74"/>
                      <a:pt x="448" y="77"/>
                    </a:cubicBezTo>
                    <a:cubicBezTo>
                      <a:pt x="445" y="87"/>
                      <a:pt x="442" y="103"/>
                      <a:pt x="417" y="135"/>
                    </a:cubicBezTo>
                    <a:cubicBezTo>
                      <a:pt x="379" y="187"/>
                      <a:pt x="316" y="204"/>
                      <a:pt x="278" y="215"/>
                    </a:cubicBezTo>
                    <a:cubicBezTo>
                      <a:pt x="273" y="216"/>
                      <a:pt x="268" y="217"/>
                      <a:pt x="264" y="219"/>
                    </a:cubicBezTo>
                    <a:cubicBezTo>
                      <a:pt x="243" y="225"/>
                      <a:pt x="229" y="256"/>
                      <a:pt x="217" y="289"/>
                    </a:cubicBezTo>
                    <a:cubicBezTo>
                      <a:pt x="216" y="293"/>
                      <a:pt x="214" y="298"/>
                      <a:pt x="212" y="303"/>
                    </a:cubicBezTo>
                    <a:cubicBezTo>
                      <a:pt x="208" y="315"/>
                      <a:pt x="204" y="326"/>
                      <a:pt x="199" y="337"/>
                    </a:cubicBezTo>
                    <a:cubicBezTo>
                      <a:pt x="190" y="359"/>
                      <a:pt x="180" y="370"/>
                      <a:pt x="169" y="370"/>
                    </a:cubicBezTo>
                    <a:cubicBezTo>
                      <a:pt x="156" y="370"/>
                      <a:pt x="145" y="357"/>
                      <a:pt x="134" y="342"/>
                    </a:cubicBezTo>
                    <a:cubicBezTo>
                      <a:pt x="129" y="334"/>
                      <a:pt x="124" y="333"/>
                      <a:pt x="120" y="333"/>
                    </a:cubicBezTo>
                    <a:cubicBezTo>
                      <a:pt x="118" y="333"/>
                      <a:pt x="115" y="334"/>
                      <a:pt x="111" y="334"/>
                    </a:cubicBezTo>
                    <a:cubicBezTo>
                      <a:pt x="108" y="335"/>
                      <a:pt x="103" y="336"/>
                      <a:pt x="99" y="336"/>
                    </a:cubicBezTo>
                    <a:cubicBezTo>
                      <a:pt x="91" y="336"/>
                      <a:pt x="84" y="333"/>
                      <a:pt x="77" y="327"/>
                    </a:cubicBezTo>
                    <a:cubicBezTo>
                      <a:pt x="57" y="309"/>
                      <a:pt x="58" y="302"/>
                      <a:pt x="69" y="289"/>
                    </a:cubicBezTo>
                    <a:cubicBezTo>
                      <a:pt x="71" y="286"/>
                      <a:pt x="73" y="284"/>
                      <a:pt x="76" y="280"/>
                    </a:cubicBezTo>
                    <a:cubicBezTo>
                      <a:pt x="77" y="279"/>
                      <a:pt x="77" y="277"/>
                      <a:pt x="77" y="275"/>
                    </a:cubicBezTo>
                    <a:cubicBezTo>
                      <a:pt x="77" y="274"/>
                      <a:pt x="77" y="273"/>
                      <a:pt x="77" y="272"/>
                    </a:cubicBezTo>
                    <a:cubicBezTo>
                      <a:pt x="76" y="271"/>
                      <a:pt x="76" y="269"/>
                      <a:pt x="75" y="268"/>
                    </a:cubicBezTo>
                    <a:cubicBezTo>
                      <a:pt x="75" y="266"/>
                      <a:pt x="74" y="265"/>
                      <a:pt x="73" y="264"/>
                    </a:cubicBezTo>
                    <a:cubicBezTo>
                      <a:pt x="73" y="263"/>
                      <a:pt x="72" y="261"/>
                      <a:pt x="70" y="259"/>
                    </a:cubicBezTo>
                    <a:cubicBezTo>
                      <a:pt x="69" y="258"/>
                      <a:pt x="68" y="256"/>
                      <a:pt x="67" y="255"/>
                    </a:cubicBezTo>
                    <a:cubicBezTo>
                      <a:pt x="66" y="254"/>
                      <a:pt x="65" y="252"/>
                      <a:pt x="64" y="251"/>
                    </a:cubicBezTo>
                    <a:cubicBezTo>
                      <a:pt x="43" y="258"/>
                      <a:pt x="21" y="287"/>
                      <a:pt x="8" y="313"/>
                    </a:cubicBezTo>
                    <a:cubicBezTo>
                      <a:pt x="0" y="331"/>
                      <a:pt x="15" y="364"/>
                      <a:pt x="26" y="388"/>
                    </a:cubicBezTo>
                    <a:cubicBezTo>
                      <a:pt x="31" y="399"/>
                      <a:pt x="36" y="408"/>
                      <a:pt x="37" y="414"/>
                    </a:cubicBezTo>
                    <a:cubicBezTo>
                      <a:pt x="38" y="418"/>
                      <a:pt x="39" y="424"/>
                      <a:pt x="36" y="428"/>
                    </a:cubicBezTo>
                    <a:cubicBezTo>
                      <a:pt x="33" y="432"/>
                      <a:pt x="27" y="432"/>
                      <a:pt x="23" y="433"/>
                    </a:cubicBezTo>
                    <a:cubicBezTo>
                      <a:pt x="16" y="433"/>
                      <a:pt x="14" y="433"/>
                      <a:pt x="14" y="437"/>
                    </a:cubicBezTo>
                    <a:cubicBezTo>
                      <a:pt x="12" y="446"/>
                      <a:pt x="44" y="466"/>
                      <a:pt x="63" y="477"/>
                    </a:cubicBezTo>
                    <a:cubicBezTo>
                      <a:pt x="75" y="484"/>
                      <a:pt x="86" y="491"/>
                      <a:pt x="94" y="497"/>
                    </a:cubicBezTo>
                    <a:cubicBezTo>
                      <a:pt x="111" y="510"/>
                      <a:pt x="125" y="533"/>
                      <a:pt x="139" y="557"/>
                    </a:cubicBezTo>
                    <a:cubicBezTo>
                      <a:pt x="150" y="574"/>
                      <a:pt x="161" y="592"/>
                      <a:pt x="171" y="603"/>
                    </a:cubicBezTo>
                    <a:cubicBezTo>
                      <a:pt x="190" y="623"/>
                      <a:pt x="196" y="641"/>
                      <a:pt x="207" y="672"/>
                    </a:cubicBezTo>
                    <a:cubicBezTo>
                      <a:pt x="212" y="685"/>
                      <a:pt x="218" y="701"/>
                      <a:pt x="227" y="722"/>
                    </a:cubicBezTo>
                    <a:cubicBezTo>
                      <a:pt x="253" y="786"/>
                      <a:pt x="307" y="898"/>
                      <a:pt x="344" y="945"/>
                    </a:cubicBezTo>
                    <a:cubicBezTo>
                      <a:pt x="363" y="969"/>
                      <a:pt x="405" y="1027"/>
                      <a:pt x="390" y="1050"/>
                    </a:cubicBezTo>
                    <a:cubicBezTo>
                      <a:pt x="384" y="1060"/>
                      <a:pt x="392" y="1094"/>
                      <a:pt x="417" y="1112"/>
                    </a:cubicBezTo>
                    <a:cubicBezTo>
                      <a:pt x="426" y="1117"/>
                      <a:pt x="434" y="1124"/>
                      <a:pt x="443" y="1132"/>
                    </a:cubicBezTo>
                    <a:cubicBezTo>
                      <a:pt x="463" y="1150"/>
                      <a:pt x="488" y="1171"/>
                      <a:pt x="537" y="1196"/>
                    </a:cubicBezTo>
                  </a:path>
                </a:pathLst>
              </a:custGeom>
              <a:grpFill/>
              <a:ln>
                <a:noFill/>
              </a:ln>
              <a:effectLst/>
            </p:spPr>
            <p:txBody>
              <a:bodyPr wrap="none" anchor="ctr"/>
              <a:lstStyle/>
              <a:p>
                <a:endParaRPr lang="en-US">
                  <a:latin typeface="Gudea" panose="02000000000000000000" pitchFamily="50" charset="0"/>
                </a:endParaRPr>
              </a:p>
            </p:txBody>
          </p:sp>
          <p:sp>
            <p:nvSpPr>
              <p:cNvPr id="177" name="Freeform 170">
                <a:extLst>
                  <a:ext uri="{FF2B5EF4-FFF2-40B4-BE49-F238E27FC236}">
                    <a16:creationId xmlns:a16="http://schemas.microsoft.com/office/drawing/2014/main" id="{C724E79A-BCF3-4C0B-8695-0CB285B783A7}"/>
                  </a:ext>
                </a:extLst>
              </p:cNvPr>
              <p:cNvSpPr>
                <a:spLocks noChangeArrowheads="1"/>
              </p:cNvSpPr>
              <p:nvPr/>
            </p:nvSpPr>
            <p:spPr bwMode="auto">
              <a:xfrm>
                <a:off x="3331950" y="3874321"/>
                <a:ext cx="441571" cy="372040"/>
              </a:xfrm>
              <a:custGeom>
                <a:avLst/>
                <a:gdLst>
                  <a:gd name="T0" fmla="*/ 752 w 1036"/>
                  <a:gd name="T1" fmla="*/ 619 h 871"/>
                  <a:gd name="T2" fmla="*/ 802 w 1036"/>
                  <a:gd name="T3" fmla="*/ 651 h 871"/>
                  <a:gd name="T4" fmla="*/ 870 w 1036"/>
                  <a:gd name="T5" fmla="*/ 606 h 871"/>
                  <a:gd name="T6" fmla="*/ 975 w 1036"/>
                  <a:gd name="T7" fmla="*/ 552 h 871"/>
                  <a:gd name="T8" fmla="*/ 970 w 1036"/>
                  <a:gd name="T9" fmla="*/ 539 h 871"/>
                  <a:gd name="T10" fmla="*/ 957 w 1036"/>
                  <a:gd name="T11" fmla="*/ 522 h 871"/>
                  <a:gd name="T12" fmla="*/ 948 w 1036"/>
                  <a:gd name="T13" fmla="*/ 511 h 871"/>
                  <a:gd name="T14" fmla="*/ 939 w 1036"/>
                  <a:gd name="T15" fmla="*/ 500 h 871"/>
                  <a:gd name="T16" fmla="*/ 933 w 1036"/>
                  <a:gd name="T17" fmla="*/ 494 h 871"/>
                  <a:gd name="T18" fmla="*/ 936 w 1036"/>
                  <a:gd name="T19" fmla="*/ 446 h 871"/>
                  <a:gd name="T20" fmla="*/ 998 w 1036"/>
                  <a:gd name="T21" fmla="*/ 393 h 871"/>
                  <a:gd name="T22" fmla="*/ 1013 w 1036"/>
                  <a:gd name="T23" fmla="*/ 311 h 871"/>
                  <a:gd name="T24" fmla="*/ 1023 w 1036"/>
                  <a:gd name="T25" fmla="*/ 301 h 871"/>
                  <a:gd name="T26" fmla="*/ 1033 w 1036"/>
                  <a:gd name="T27" fmla="*/ 287 h 871"/>
                  <a:gd name="T28" fmla="*/ 934 w 1036"/>
                  <a:gd name="T29" fmla="*/ 274 h 871"/>
                  <a:gd name="T30" fmla="*/ 929 w 1036"/>
                  <a:gd name="T31" fmla="*/ 243 h 871"/>
                  <a:gd name="T32" fmla="*/ 839 w 1036"/>
                  <a:gd name="T33" fmla="*/ 169 h 871"/>
                  <a:gd name="T34" fmla="*/ 803 w 1036"/>
                  <a:gd name="T35" fmla="*/ 107 h 871"/>
                  <a:gd name="T36" fmla="*/ 625 w 1036"/>
                  <a:gd name="T37" fmla="*/ 164 h 871"/>
                  <a:gd name="T38" fmla="*/ 439 w 1036"/>
                  <a:gd name="T39" fmla="*/ 130 h 871"/>
                  <a:gd name="T40" fmla="*/ 377 w 1036"/>
                  <a:gd name="T41" fmla="*/ 55 h 871"/>
                  <a:gd name="T42" fmla="*/ 272 w 1036"/>
                  <a:gd name="T43" fmla="*/ 0 h 871"/>
                  <a:gd name="T44" fmla="*/ 252 w 1036"/>
                  <a:gd name="T45" fmla="*/ 49 h 871"/>
                  <a:gd name="T46" fmla="*/ 165 w 1036"/>
                  <a:gd name="T47" fmla="*/ 149 h 871"/>
                  <a:gd name="T48" fmla="*/ 85 w 1036"/>
                  <a:gd name="T49" fmla="*/ 190 h 871"/>
                  <a:gd name="T50" fmla="*/ 106 w 1036"/>
                  <a:gd name="T51" fmla="*/ 44 h 871"/>
                  <a:gd name="T52" fmla="*/ 30 w 1036"/>
                  <a:gd name="T53" fmla="*/ 136 h 871"/>
                  <a:gd name="T54" fmla="*/ 0 w 1036"/>
                  <a:gd name="T55" fmla="*/ 221 h 871"/>
                  <a:gd name="T56" fmla="*/ 43 w 1036"/>
                  <a:gd name="T57" fmla="*/ 244 h 871"/>
                  <a:gd name="T58" fmla="*/ 76 w 1036"/>
                  <a:gd name="T59" fmla="*/ 301 h 871"/>
                  <a:gd name="T60" fmla="*/ 120 w 1036"/>
                  <a:gd name="T61" fmla="*/ 389 h 871"/>
                  <a:gd name="T62" fmla="*/ 255 w 1036"/>
                  <a:gd name="T63" fmla="*/ 403 h 871"/>
                  <a:gd name="T64" fmla="*/ 455 w 1036"/>
                  <a:gd name="T65" fmla="*/ 455 h 871"/>
                  <a:gd name="T66" fmla="*/ 444 w 1036"/>
                  <a:gd name="T67" fmla="*/ 624 h 871"/>
                  <a:gd name="T68" fmla="*/ 459 w 1036"/>
                  <a:gd name="T69" fmla="*/ 728 h 871"/>
                  <a:gd name="T70" fmla="*/ 499 w 1036"/>
                  <a:gd name="T71" fmla="*/ 822 h 871"/>
                  <a:gd name="T72" fmla="*/ 551 w 1036"/>
                  <a:gd name="T73" fmla="*/ 870 h 871"/>
                  <a:gd name="T74" fmla="*/ 607 w 1036"/>
                  <a:gd name="T75" fmla="*/ 861 h 871"/>
                  <a:gd name="T76" fmla="*/ 652 w 1036"/>
                  <a:gd name="T77" fmla="*/ 834 h 871"/>
                  <a:gd name="T78" fmla="*/ 749 w 1036"/>
                  <a:gd name="T79" fmla="*/ 766 h 871"/>
                  <a:gd name="T80" fmla="*/ 746 w 1036"/>
                  <a:gd name="T81" fmla="*/ 749 h 871"/>
                  <a:gd name="T82" fmla="*/ 714 w 1036"/>
                  <a:gd name="T83" fmla="*/ 731 h 871"/>
                  <a:gd name="T84" fmla="*/ 667 w 1036"/>
                  <a:gd name="T85" fmla="*/ 63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6" h="871">
                    <a:moveTo>
                      <a:pt x="691" y="603"/>
                    </a:moveTo>
                    <a:cubicBezTo>
                      <a:pt x="699" y="603"/>
                      <a:pt x="716" y="604"/>
                      <a:pt x="725" y="612"/>
                    </a:cubicBezTo>
                    <a:cubicBezTo>
                      <a:pt x="729" y="617"/>
                      <a:pt x="742" y="618"/>
                      <a:pt x="752" y="619"/>
                    </a:cubicBezTo>
                    <a:cubicBezTo>
                      <a:pt x="759" y="619"/>
                      <a:pt x="766" y="620"/>
                      <a:pt x="772" y="621"/>
                    </a:cubicBezTo>
                    <a:cubicBezTo>
                      <a:pt x="782" y="624"/>
                      <a:pt x="790" y="628"/>
                      <a:pt x="793" y="638"/>
                    </a:cubicBezTo>
                    <a:cubicBezTo>
                      <a:pt x="794" y="645"/>
                      <a:pt x="798" y="649"/>
                      <a:pt x="802" y="651"/>
                    </a:cubicBezTo>
                    <a:cubicBezTo>
                      <a:pt x="803" y="651"/>
                      <a:pt x="804" y="652"/>
                      <a:pt x="805" y="652"/>
                    </a:cubicBezTo>
                    <a:cubicBezTo>
                      <a:pt x="810" y="652"/>
                      <a:pt x="811" y="644"/>
                      <a:pt x="811" y="641"/>
                    </a:cubicBezTo>
                    <a:cubicBezTo>
                      <a:pt x="811" y="611"/>
                      <a:pt x="845" y="601"/>
                      <a:pt x="870" y="606"/>
                    </a:cubicBezTo>
                    <a:cubicBezTo>
                      <a:pt x="884" y="608"/>
                      <a:pt x="911" y="594"/>
                      <a:pt x="933" y="583"/>
                    </a:cubicBezTo>
                    <a:cubicBezTo>
                      <a:pt x="944" y="577"/>
                      <a:pt x="954" y="572"/>
                      <a:pt x="961" y="569"/>
                    </a:cubicBezTo>
                    <a:cubicBezTo>
                      <a:pt x="968" y="567"/>
                      <a:pt x="971" y="560"/>
                      <a:pt x="975" y="552"/>
                    </a:cubicBezTo>
                    <a:cubicBezTo>
                      <a:pt x="976" y="551"/>
                      <a:pt x="976" y="549"/>
                      <a:pt x="977" y="548"/>
                    </a:cubicBezTo>
                    <a:cubicBezTo>
                      <a:pt x="975" y="546"/>
                      <a:pt x="974" y="544"/>
                      <a:pt x="973" y="542"/>
                    </a:cubicBezTo>
                    <a:cubicBezTo>
                      <a:pt x="972" y="541"/>
                      <a:pt x="971" y="540"/>
                      <a:pt x="970" y="539"/>
                    </a:cubicBezTo>
                    <a:cubicBezTo>
                      <a:pt x="968" y="536"/>
                      <a:pt x="966" y="534"/>
                      <a:pt x="965" y="532"/>
                    </a:cubicBezTo>
                    <a:cubicBezTo>
                      <a:pt x="964" y="531"/>
                      <a:pt x="963" y="529"/>
                      <a:pt x="962" y="528"/>
                    </a:cubicBezTo>
                    <a:cubicBezTo>
                      <a:pt x="960" y="526"/>
                      <a:pt x="959" y="524"/>
                      <a:pt x="957" y="522"/>
                    </a:cubicBezTo>
                    <a:cubicBezTo>
                      <a:pt x="956" y="521"/>
                      <a:pt x="956" y="520"/>
                      <a:pt x="955" y="519"/>
                    </a:cubicBezTo>
                    <a:cubicBezTo>
                      <a:pt x="953" y="517"/>
                      <a:pt x="952" y="516"/>
                      <a:pt x="951" y="514"/>
                    </a:cubicBezTo>
                    <a:cubicBezTo>
                      <a:pt x="950" y="513"/>
                      <a:pt x="949" y="512"/>
                      <a:pt x="948" y="511"/>
                    </a:cubicBezTo>
                    <a:cubicBezTo>
                      <a:pt x="947" y="509"/>
                      <a:pt x="946" y="508"/>
                      <a:pt x="945" y="507"/>
                    </a:cubicBezTo>
                    <a:cubicBezTo>
                      <a:pt x="944" y="506"/>
                      <a:pt x="943" y="505"/>
                      <a:pt x="942" y="504"/>
                    </a:cubicBezTo>
                    <a:cubicBezTo>
                      <a:pt x="941" y="503"/>
                      <a:pt x="940" y="501"/>
                      <a:pt x="939" y="500"/>
                    </a:cubicBezTo>
                    <a:cubicBezTo>
                      <a:pt x="939" y="500"/>
                      <a:pt x="938" y="499"/>
                      <a:pt x="937" y="498"/>
                    </a:cubicBezTo>
                    <a:cubicBezTo>
                      <a:pt x="936" y="497"/>
                      <a:pt x="936" y="496"/>
                      <a:pt x="935" y="495"/>
                    </a:cubicBezTo>
                    <a:cubicBezTo>
                      <a:pt x="934" y="495"/>
                      <a:pt x="934" y="494"/>
                      <a:pt x="933" y="494"/>
                    </a:cubicBezTo>
                    <a:cubicBezTo>
                      <a:pt x="932" y="492"/>
                      <a:pt x="931" y="491"/>
                      <a:pt x="930" y="491"/>
                    </a:cubicBezTo>
                    <a:cubicBezTo>
                      <a:pt x="917" y="479"/>
                      <a:pt x="925" y="468"/>
                      <a:pt x="930" y="462"/>
                    </a:cubicBezTo>
                    <a:cubicBezTo>
                      <a:pt x="933" y="457"/>
                      <a:pt x="937" y="452"/>
                      <a:pt x="936" y="446"/>
                    </a:cubicBezTo>
                    <a:cubicBezTo>
                      <a:pt x="935" y="436"/>
                      <a:pt x="934" y="425"/>
                      <a:pt x="941" y="417"/>
                    </a:cubicBezTo>
                    <a:cubicBezTo>
                      <a:pt x="947" y="409"/>
                      <a:pt x="959" y="405"/>
                      <a:pt x="977" y="403"/>
                    </a:cubicBezTo>
                    <a:cubicBezTo>
                      <a:pt x="989" y="403"/>
                      <a:pt x="996" y="399"/>
                      <a:pt x="998" y="393"/>
                    </a:cubicBezTo>
                    <a:cubicBezTo>
                      <a:pt x="999" y="386"/>
                      <a:pt x="994" y="378"/>
                      <a:pt x="986" y="373"/>
                    </a:cubicBezTo>
                    <a:cubicBezTo>
                      <a:pt x="980" y="370"/>
                      <a:pt x="976" y="364"/>
                      <a:pt x="976" y="358"/>
                    </a:cubicBezTo>
                    <a:cubicBezTo>
                      <a:pt x="976" y="341"/>
                      <a:pt x="998" y="320"/>
                      <a:pt x="1013" y="311"/>
                    </a:cubicBezTo>
                    <a:cubicBezTo>
                      <a:pt x="1014" y="310"/>
                      <a:pt x="1016" y="309"/>
                      <a:pt x="1018" y="307"/>
                    </a:cubicBezTo>
                    <a:lnTo>
                      <a:pt x="1019" y="306"/>
                    </a:lnTo>
                    <a:cubicBezTo>
                      <a:pt x="1021" y="304"/>
                      <a:pt x="1022" y="303"/>
                      <a:pt x="1023" y="301"/>
                    </a:cubicBezTo>
                    <a:cubicBezTo>
                      <a:pt x="1024" y="300"/>
                      <a:pt x="1025" y="299"/>
                      <a:pt x="1026" y="298"/>
                    </a:cubicBezTo>
                    <a:cubicBezTo>
                      <a:pt x="1027" y="296"/>
                      <a:pt x="1029" y="294"/>
                      <a:pt x="1030" y="292"/>
                    </a:cubicBezTo>
                    <a:cubicBezTo>
                      <a:pt x="1031" y="290"/>
                      <a:pt x="1032" y="289"/>
                      <a:pt x="1033" y="287"/>
                    </a:cubicBezTo>
                    <a:cubicBezTo>
                      <a:pt x="1034" y="286"/>
                      <a:pt x="1035" y="284"/>
                      <a:pt x="1035" y="283"/>
                    </a:cubicBezTo>
                    <a:cubicBezTo>
                      <a:pt x="1011" y="275"/>
                      <a:pt x="981" y="273"/>
                      <a:pt x="959" y="273"/>
                    </a:cubicBezTo>
                    <a:cubicBezTo>
                      <a:pt x="949" y="273"/>
                      <a:pt x="940" y="274"/>
                      <a:pt x="934" y="274"/>
                    </a:cubicBezTo>
                    <a:lnTo>
                      <a:pt x="931" y="274"/>
                    </a:lnTo>
                    <a:cubicBezTo>
                      <a:pt x="930" y="274"/>
                      <a:pt x="922" y="274"/>
                      <a:pt x="919" y="269"/>
                    </a:cubicBezTo>
                    <a:cubicBezTo>
                      <a:pt x="916" y="262"/>
                      <a:pt x="921" y="254"/>
                      <a:pt x="929" y="243"/>
                    </a:cubicBezTo>
                    <a:cubicBezTo>
                      <a:pt x="937" y="231"/>
                      <a:pt x="947" y="218"/>
                      <a:pt x="948" y="205"/>
                    </a:cubicBezTo>
                    <a:cubicBezTo>
                      <a:pt x="949" y="186"/>
                      <a:pt x="895" y="178"/>
                      <a:pt x="863" y="173"/>
                    </a:cubicBezTo>
                    <a:cubicBezTo>
                      <a:pt x="854" y="172"/>
                      <a:pt x="846" y="171"/>
                      <a:pt x="839" y="169"/>
                    </a:cubicBezTo>
                    <a:cubicBezTo>
                      <a:pt x="820" y="165"/>
                      <a:pt x="814" y="152"/>
                      <a:pt x="814" y="143"/>
                    </a:cubicBezTo>
                    <a:cubicBezTo>
                      <a:pt x="815" y="130"/>
                      <a:pt x="827" y="117"/>
                      <a:pt x="849" y="115"/>
                    </a:cubicBezTo>
                    <a:cubicBezTo>
                      <a:pt x="840" y="111"/>
                      <a:pt x="823" y="107"/>
                      <a:pt x="803" y="107"/>
                    </a:cubicBezTo>
                    <a:cubicBezTo>
                      <a:pt x="798" y="107"/>
                      <a:pt x="792" y="108"/>
                      <a:pt x="787" y="108"/>
                    </a:cubicBezTo>
                    <a:cubicBezTo>
                      <a:pt x="742" y="115"/>
                      <a:pt x="679" y="140"/>
                      <a:pt x="642" y="160"/>
                    </a:cubicBezTo>
                    <a:cubicBezTo>
                      <a:pt x="637" y="163"/>
                      <a:pt x="631" y="164"/>
                      <a:pt x="625" y="164"/>
                    </a:cubicBezTo>
                    <a:cubicBezTo>
                      <a:pt x="607" y="164"/>
                      <a:pt x="587" y="152"/>
                      <a:pt x="566" y="140"/>
                    </a:cubicBezTo>
                    <a:cubicBezTo>
                      <a:pt x="541" y="126"/>
                      <a:pt x="515" y="111"/>
                      <a:pt x="497" y="118"/>
                    </a:cubicBezTo>
                    <a:cubicBezTo>
                      <a:pt x="479" y="125"/>
                      <a:pt x="458" y="130"/>
                      <a:pt x="439" y="130"/>
                    </a:cubicBezTo>
                    <a:cubicBezTo>
                      <a:pt x="426" y="130"/>
                      <a:pt x="407" y="127"/>
                      <a:pt x="397" y="116"/>
                    </a:cubicBezTo>
                    <a:cubicBezTo>
                      <a:pt x="391" y="111"/>
                      <a:pt x="389" y="103"/>
                      <a:pt x="389" y="95"/>
                    </a:cubicBezTo>
                    <a:cubicBezTo>
                      <a:pt x="390" y="79"/>
                      <a:pt x="386" y="64"/>
                      <a:pt x="377" y="55"/>
                    </a:cubicBezTo>
                    <a:cubicBezTo>
                      <a:pt x="367" y="45"/>
                      <a:pt x="354" y="41"/>
                      <a:pt x="336" y="42"/>
                    </a:cubicBezTo>
                    <a:cubicBezTo>
                      <a:pt x="309" y="44"/>
                      <a:pt x="301" y="29"/>
                      <a:pt x="293" y="17"/>
                    </a:cubicBezTo>
                    <a:cubicBezTo>
                      <a:pt x="287" y="6"/>
                      <a:pt x="283" y="0"/>
                      <a:pt x="272" y="0"/>
                    </a:cubicBezTo>
                    <a:cubicBezTo>
                      <a:pt x="269" y="0"/>
                      <a:pt x="265" y="0"/>
                      <a:pt x="264" y="2"/>
                    </a:cubicBezTo>
                    <a:cubicBezTo>
                      <a:pt x="262" y="4"/>
                      <a:pt x="262" y="11"/>
                      <a:pt x="263" y="17"/>
                    </a:cubicBezTo>
                    <a:cubicBezTo>
                      <a:pt x="264" y="27"/>
                      <a:pt x="266" y="42"/>
                      <a:pt x="252" y="49"/>
                    </a:cubicBezTo>
                    <a:cubicBezTo>
                      <a:pt x="247" y="51"/>
                      <a:pt x="239" y="54"/>
                      <a:pt x="230" y="57"/>
                    </a:cubicBezTo>
                    <a:cubicBezTo>
                      <a:pt x="202" y="67"/>
                      <a:pt x="156" y="83"/>
                      <a:pt x="152" y="103"/>
                    </a:cubicBezTo>
                    <a:cubicBezTo>
                      <a:pt x="150" y="115"/>
                      <a:pt x="158" y="133"/>
                      <a:pt x="165" y="149"/>
                    </a:cubicBezTo>
                    <a:cubicBezTo>
                      <a:pt x="176" y="173"/>
                      <a:pt x="187" y="197"/>
                      <a:pt x="177" y="217"/>
                    </a:cubicBezTo>
                    <a:cubicBezTo>
                      <a:pt x="172" y="228"/>
                      <a:pt x="162" y="234"/>
                      <a:pt x="149" y="234"/>
                    </a:cubicBezTo>
                    <a:cubicBezTo>
                      <a:pt x="126" y="234"/>
                      <a:pt x="97" y="214"/>
                      <a:pt x="85" y="190"/>
                    </a:cubicBezTo>
                    <a:cubicBezTo>
                      <a:pt x="75" y="169"/>
                      <a:pt x="91" y="144"/>
                      <a:pt x="105" y="122"/>
                    </a:cubicBezTo>
                    <a:cubicBezTo>
                      <a:pt x="112" y="110"/>
                      <a:pt x="122" y="95"/>
                      <a:pt x="119" y="90"/>
                    </a:cubicBezTo>
                    <a:cubicBezTo>
                      <a:pt x="117" y="85"/>
                      <a:pt x="105" y="64"/>
                      <a:pt x="106" y="44"/>
                    </a:cubicBezTo>
                    <a:cubicBezTo>
                      <a:pt x="102" y="46"/>
                      <a:pt x="98" y="49"/>
                      <a:pt x="96" y="53"/>
                    </a:cubicBezTo>
                    <a:cubicBezTo>
                      <a:pt x="88" y="64"/>
                      <a:pt x="77" y="74"/>
                      <a:pt x="66" y="84"/>
                    </a:cubicBezTo>
                    <a:cubicBezTo>
                      <a:pt x="48" y="102"/>
                      <a:pt x="30" y="118"/>
                      <a:pt x="30" y="136"/>
                    </a:cubicBezTo>
                    <a:lnTo>
                      <a:pt x="30" y="143"/>
                    </a:lnTo>
                    <a:cubicBezTo>
                      <a:pt x="29" y="169"/>
                      <a:pt x="29" y="181"/>
                      <a:pt x="17" y="196"/>
                    </a:cubicBezTo>
                    <a:cubicBezTo>
                      <a:pt x="5" y="211"/>
                      <a:pt x="1" y="218"/>
                      <a:pt x="0" y="221"/>
                    </a:cubicBezTo>
                    <a:lnTo>
                      <a:pt x="1" y="221"/>
                    </a:lnTo>
                    <a:cubicBezTo>
                      <a:pt x="4" y="221"/>
                      <a:pt x="8" y="220"/>
                      <a:pt x="12" y="220"/>
                    </a:cubicBezTo>
                    <a:cubicBezTo>
                      <a:pt x="38" y="220"/>
                      <a:pt x="43" y="233"/>
                      <a:pt x="43" y="244"/>
                    </a:cubicBezTo>
                    <a:cubicBezTo>
                      <a:pt x="43" y="248"/>
                      <a:pt x="47" y="252"/>
                      <a:pt x="55" y="258"/>
                    </a:cubicBezTo>
                    <a:cubicBezTo>
                      <a:pt x="65" y="265"/>
                      <a:pt x="78" y="276"/>
                      <a:pt x="76" y="295"/>
                    </a:cubicBezTo>
                    <a:lnTo>
                      <a:pt x="76" y="301"/>
                    </a:lnTo>
                    <a:cubicBezTo>
                      <a:pt x="73" y="321"/>
                      <a:pt x="69" y="358"/>
                      <a:pt x="86" y="377"/>
                    </a:cubicBezTo>
                    <a:cubicBezTo>
                      <a:pt x="93" y="385"/>
                      <a:pt x="104" y="389"/>
                      <a:pt x="118" y="389"/>
                    </a:cubicBezTo>
                    <a:lnTo>
                      <a:pt x="120" y="389"/>
                    </a:lnTo>
                    <a:cubicBezTo>
                      <a:pt x="140" y="389"/>
                      <a:pt x="157" y="386"/>
                      <a:pt x="172" y="384"/>
                    </a:cubicBezTo>
                    <a:cubicBezTo>
                      <a:pt x="185" y="382"/>
                      <a:pt x="197" y="381"/>
                      <a:pt x="208" y="381"/>
                    </a:cubicBezTo>
                    <a:cubicBezTo>
                      <a:pt x="229" y="381"/>
                      <a:pt x="243" y="387"/>
                      <a:pt x="255" y="403"/>
                    </a:cubicBezTo>
                    <a:cubicBezTo>
                      <a:pt x="282" y="437"/>
                      <a:pt x="317" y="452"/>
                      <a:pt x="357" y="447"/>
                    </a:cubicBezTo>
                    <a:cubicBezTo>
                      <a:pt x="373" y="445"/>
                      <a:pt x="395" y="442"/>
                      <a:pt x="414" y="442"/>
                    </a:cubicBezTo>
                    <a:cubicBezTo>
                      <a:pt x="437" y="442"/>
                      <a:pt x="450" y="446"/>
                      <a:pt x="455" y="455"/>
                    </a:cubicBezTo>
                    <a:cubicBezTo>
                      <a:pt x="459" y="462"/>
                      <a:pt x="458" y="470"/>
                      <a:pt x="452" y="480"/>
                    </a:cubicBezTo>
                    <a:cubicBezTo>
                      <a:pt x="430" y="516"/>
                      <a:pt x="416" y="593"/>
                      <a:pt x="433" y="612"/>
                    </a:cubicBezTo>
                    <a:cubicBezTo>
                      <a:pt x="437" y="616"/>
                      <a:pt x="440" y="620"/>
                      <a:pt x="444" y="624"/>
                    </a:cubicBezTo>
                    <a:cubicBezTo>
                      <a:pt x="462" y="642"/>
                      <a:pt x="479" y="660"/>
                      <a:pt x="463" y="679"/>
                    </a:cubicBezTo>
                    <a:cubicBezTo>
                      <a:pt x="453" y="690"/>
                      <a:pt x="448" y="702"/>
                      <a:pt x="449" y="711"/>
                    </a:cubicBezTo>
                    <a:cubicBezTo>
                      <a:pt x="449" y="717"/>
                      <a:pt x="453" y="723"/>
                      <a:pt x="459" y="728"/>
                    </a:cubicBezTo>
                    <a:cubicBezTo>
                      <a:pt x="469" y="735"/>
                      <a:pt x="480" y="750"/>
                      <a:pt x="475" y="772"/>
                    </a:cubicBezTo>
                    <a:cubicBezTo>
                      <a:pt x="474" y="774"/>
                      <a:pt x="473" y="776"/>
                      <a:pt x="468" y="779"/>
                    </a:cubicBezTo>
                    <a:cubicBezTo>
                      <a:pt x="482" y="794"/>
                      <a:pt x="491" y="809"/>
                      <a:pt x="499" y="822"/>
                    </a:cubicBezTo>
                    <a:cubicBezTo>
                      <a:pt x="507" y="834"/>
                      <a:pt x="513" y="844"/>
                      <a:pt x="520" y="850"/>
                    </a:cubicBezTo>
                    <a:cubicBezTo>
                      <a:pt x="523" y="852"/>
                      <a:pt x="526" y="855"/>
                      <a:pt x="529" y="857"/>
                    </a:cubicBezTo>
                    <a:cubicBezTo>
                      <a:pt x="539" y="865"/>
                      <a:pt x="545" y="870"/>
                      <a:pt x="551" y="870"/>
                    </a:cubicBezTo>
                    <a:cubicBezTo>
                      <a:pt x="553" y="870"/>
                      <a:pt x="556" y="870"/>
                      <a:pt x="559" y="868"/>
                    </a:cubicBezTo>
                    <a:cubicBezTo>
                      <a:pt x="571" y="861"/>
                      <a:pt x="580" y="856"/>
                      <a:pt x="590" y="856"/>
                    </a:cubicBezTo>
                    <a:cubicBezTo>
                      <a:pt x="596" y="856"/>
                      <a:pt x="601" y="857"/>
                      <a:pt x="607" y="861"/>
                    </a:cubicBezTo>
                    <a:cubicBezTo>
                      <a:pt x="609" y="863"/>
                      <a:pt x="612" y="863"/>
                      <a:pt x="615" y="862"/>
                    </a:cubicBezTo>
                    <a:cubicBezTo>
                      <a:pt x="624" y="860"/>
                      <a:pt x="636" y="849"/>
                      <a:pt x="648" y="838"/>
                    </a:cubicBezTo>
                    <a:lnTo>
                      <a:pt x="652" y="834"/>
                    </a:lnTo>
                    <a:cubicBezTo>
                      <a:pt x="663" y="824"/>
                      <a:pt x="674" y="823"/>
                      <a:pt x="684" y="822"/>
                    </a:cubicBezTo>
                    <a:cubicBezTo>
                      <a:pt x="694" y="821"/>
                      <a:pt x="698" y="820"/>
                      <a:pt x="701" y="812"/>
                    </a:cubicBezTo>
                    <a:cubicBezTo>
                      <a:pt x="709" y="784"/>
                      <a:pt x="723" y="771"/>
                      <a:pt x="749" y="766"/>
                    </a:cubicBezTo>
                    <a:cubicBezTo>
                      <a:pt x="761" y="764"/>
                      <a:pt x="765" y="756"/>
                      <a:pt x="764" y="751"/>
                    </a:cubicBezTo>
                    <a:cubicBezTo>
                      <a:pt x="764" y="749"/>
                      <a:pt x="763" y="746"/>
                      <a:pt x="759" y="746"/>
                    </a:cubicBezTo>
                    <a:cubicBezTo>
                      <a:pt x="755" y="746"/>
                      <a:pt x="751" y="748"/>
                      <a:pt x="746" y="749"/>
                    </a:cubicBezTo>
                    <a:cubicBezTo>
                      <a:pt x="740" y="751"/>
                      <a:pt x="735" y="753"/>
                      <a:pt x="730" y="753"/>
                    </a:cubicBezTo>
                    <a:cubicBezTo>
                      <a:pt x="724" y="753"/>
                      <a:pt x="720" y="750"/>
                      <a:pt x="718" y="747"/>
                    </a:cubicBezTo>
                    <a:cubicBezTo>
                      <a:pt x="716" y="743"/>
                      <a:pt x="714" y="738"/>
                      <a:pt x="714" y="731"/>
                    </a:cubicBezTo>
                    <a:cubicBezTo>
                      <a:pt x="714" y="718"/>
                      <a:pt x="710" y="714"/>
                      <a:pt x="705" y="709"/>
                    </a:cubicBezTo>
                    <a:cubicBezTo>
                      <a:pt x="700" y="704"/>
                      <a:pt x="694" y="697"/>
                      <a:pt x="694" y="683"/>
                    </a:cubicBezTo>
                    <a:cubicBezTo>
                      <a:pt x="694" y="657"/>
                      <a:pt x="691" y="645"/>
                      <a:pt x="667" y="631"/>
                    </a:cubicBezTo>
                    <a:cubicBezTo>
                      <a:pt x="659" y="626"/>
                      <a:pt x="656" y="621"/>
                      <a:pt x="658" y="616"/>
                    </a:cubicBezTo>
                    <a:cubicBezTo>
                      <a:pt x="661" y="604"/>
                      <a:pt x="684" y="603"/>
                      <a:pt x="691" y="603"/>
                    </a:cubicBezTo>
                  </a:path>
                </a:pathLst>
              </a:custGeom>
              <a:grpFill/>
              <a:ln>
                <a:noFill/>
              </a:ln>
              <a:effectLst/>
            </p:spPr>
            <p:txBody>
              <a:bodyPr wrap="none" anchor="ctr"/>
              <a:lstStyle/>
              <a:p>
                <a:endParaRPr lang="en-US">
                  <a:latin typeface="Gudea" panose="02000000000000000000" pitchFamily="50" charset="0"/>
                </a:endParaRPr>
              </a:p>
            </p:txBody>
          </p:sp>
          <p:sp>
            <p:nvSpPr>
              <p:cNvPr id="178" name="Freeform 171">
                <a:extLst>
                  <a:ext uri="{FF2B5EF4-FFF2-40B4-BE49-F238E27FC236}">
                    <a16:creationId xmlns:a16="http://schemas.microsoft.com/office/drawing/2014/main" id="{C47894AF-AE93-4EF5-9675-357E14D57EA4}"/>
                  </a:ext>
                </a:extLst>
              </p:cNvPr>
              <p:cNvSpPr>
                <a:spLocks noChangeArrowheads="1"/>
              </p:cNvSpPr>
              <p:nvPr/>
            </p:nvSpPr>
            <p:spPr bwMode="auto">
              <a:xfrm>
                <a:off x="3777279" y="3990820"/>
                <a:ext cx="3758" cy="1879"/>
              </a:xfrm>
              <a:custGeom>
                <a:avLst/>
                <a:gdLst>
                  <a:gd name="T0" fmla="*/ 6 w 7"/>
                  <a:gd name="T1" fmla="*/ 2 h 4"/>
                  <a:gd name="T2" fmla="*/ 0 w 7"/>
                  <a:gd name="T3" fmla="*/ 0 h 4"/>
                  <a:gd name="T4" fmla="*/ 0 w 7"/>
                  <a:gd name="T5" fmla="*/ 0 h 4"/>
                  <a:gd name="T6" fmla="*/ 0 w 7"/>
                  <a:gd name="T7" fmla="*/ 0 h 4"/>
                  <a:gd name="T8" fmla="*/ 6 w 7"/>
                  <a:gd name="T9" fmla="*/ 3 h 4"/>
                  <a:gd name="T10" fmla="*/ 6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6" y="2"/>
                    </a:moveTo>
                    <a:lnTo>
                      <a:pt x="0" y="0"/>
                    </a:lnTo>
                    <a:lnTo>
                      <a:pt x="0" y="0"/>
                    </a:lnTo>
                    <a:lnTo>
                      <a:pt x="0" y="0"/>
                    </a:lnTo>
                    <a:cubicBezTo>
                      <a:pt x="2" y="1"/>
                      <a:pt x="4" y="2"/>
                      <a:pt x="6" y="3"/>
                    </a:cubicBezTo>
                    <a:lnTo>
                      <a:pt x="6" y="2"/>
                    </a:lnTo>
                  </a:path>
                </a:pathLst>
              </a:custGeom>
              <a:grpFill/>
              <a:ln>
                <a:noFill/>
              </a:ln>
              <a:effectLst/>
            </p:spPr>
            <p:txBody>
              <a:bodyPr wrap="none" anchor="ctr"/>
              <a:lstStyle/>
              <a:p>
                <a:endParaRPr lang="en-US">
                  <a:latin typeface="Gudea" panose="02000000000000000000" pitchFamily="50" charset="0"/>
                </a:endParaRPr>
              </a:p>
            </p:txBody>
          </p:sp>
          <p:sp>
            <p:nvSpPr>
              <p:cNvPr id="179" name="Freeform 172">
                <a:extLst>
                  <a:ext uri="{FF2B5EF4-FFF2-40B4-BE49-F238E27FC236}">
                    <a16:creationId xmlns:a16="http://schemas.microsoft.com/office/drawing/2014/main" id="{BCC7673C-F402-4578-A466-5BC1587F8A34}"/>
                  </a:ext>
                </a:extLst>
              </p:cNvPr>
              <p:cNvSpPr>
                <a:spLocks noChangeArrowheads="1"/>
              </p:cNvSpPr>
              <p:nvPr/>
            </p:nvSpPr>
            <p:spPr bwMode="auto">
              <a:xfrm>
                <a:off x="3837408" y="4069737"/>
                <a:ext cx="129654" cy="140925"/>
              </a:xfrm>
              <a:custGeom>
                <a:avLst/>
                <a:gdLst>
                  <a:gd name="T0" fmla="*/ 99 w 304"/>
                  <a:gd name="T1" fmla="*/ 308 h 331"/>
                  <a:gd name="T2" fmla="*/ 104 w 304"/>
                  <a:gd name="T3" fmla="*/ 317 h 331"/>
                  <a:gd name="T4" fmla="*/ 140 w 304"/>
                  <a:gd name="T5" fmla="*/ 327 h 331"/>
                  <a:gd name="T6" fmla="*/ 175 w 304"/>
                  <a:gd name="T7" fmla="*/ 278 h 331"/>
                  <a:gd name="T8" fmla="*/ 239 w 304"/>
                  <a:gd name="T9" fmla="*/ 272 h 331"/>
                  <a:gd name="T10" fmla="*/ 267 w 304"/>
                  <a:gd name="T11" fmla="*/ 286 h 331"/>
                  <a:gd name="T12" fmla="*/ 273 w 304"/>
                  <a:gd name="T13" fmla="*/ 276 h 331"/>
                  <a:gd name="T14" fmla="*/ 279 w 304"/>
                  <a:gd name="T15" fmla="*/ 267 h 331"/>
                  <a:gd name="T16" fmla="*/ 283 w 304"/>
                  <a:gd name="T17" fmla="*/ 261 h 331"/>
                  <a:gd name="T18" fmla="*/ 284 w 304"/>
                  <a:gd name="T19" fmla="*/ 258 h 331"/>
                  <a:gd name="T20" fmla="*/ 291 w 304"/>
                  <a:gd name="T21" fmla="*/ 64 h 331"/>
                  <a:gd name="T22" fmla="*/ 292 w 304"/>
                  <a:gd name="T23" fmla="*/ 63 h 331"/>
                  <a:gd name="T24" fmla="*/ 293 w 304"/>
                  <a:gd name="T25" fmla="*/ 62 h 331"/>
                  <a:gd name="T26" fmla="*/ 294 w 304"/>
                  <a:gd name="T27" fmla="*/ 59 h 331"/>
                  <a:gd name="T28" fmla="*/ 295 w 304"/>
                  <a:gd name="T29" fmla="*/ 56 h 331"/>
                  <a:gd name="T30" fmla="*/ 297 w 304"/>
                  <a:gd name="T31" fmla="*/ 51 h 331"/>
                  <a:gd name="T32" fmla="*/ 299 w 304"/>
                  <a:gd name="T33" fmla="*/ 44 h 331"/>
                  <a:gd name="T34" fmla="*/ 302 w 304"/>
                  <a:gd name="T35" fmla="*/ 35 h 331"/>
                  <a:gd name="T36" fmla="*/ 235 w 304"/>
                  <a:gd name="T37" fmla="*/ 18 h 331"/>
                  <a:gd name="T38" fmla="*/ 161 w 304"/>
                  <a:gd name="T39" fmla="*/ 30 h 331"/>
                  <a:gd name="T40" fmla="*/ 82 w 304"/>
                  <a:gd name="T41" fmla="*/ 16 h 331"/>
                  <a:gd name="T42" fmla="*/ 71 w 304"/>
                  <a:gd name="T43" fmla="*/ 32 h 331"/>
                  <a:gd name="T44" fmla="*/ 67 w 304"/>
                  <a:gd name="T45" fmla="*/ 43 h 331"/>
                  <a:gd name="T46" fmla="*/ 66 w 304"/>
                  <a:gd name="T47" fmla="*/ 53 h 331"/>
                  <a:gd name="T48" fmla="*/ 68 w 304"/>
                  <a:gd name="T49" fmla="*/ 84 h 331"/>
                  <a:gd name="T50" fmla="*/ 13 w 304"/>
                  <a:gd name="T51" fmla="*/ 136 h 331"/>
                  <a:gd name="T52" fmla="*/ 26 w 304"/>
                  <a:gd name="T53" fmla="*/ 196 h 331"/>
                  <a:gd name="T54" fmla="*/ 68 w 304"/>
                  <a:gd name="T55" fmla="*/ 250 h 331"/>
                  <a:gd name="T56" fmla="*/ 73 w 304"/>
                  <a:gd name="T57" fmla="*/ 259 h 331"/>
                  <a:gd name="T58" fmla="*/ 78 w 304"/>
                  <a:gd name="T59" fmla="*/ 270 h 331"/>
                  <a:gd name="T60" fmla="*/ 84 w 304"/>
                  <a:gd name="T61" fmla="*/ 282 h 331"/>
                  <a:gd name="T62" fmla="*/ 91 w 304"/>
                  <a:gd name="T63" fmla="*/ 294 h 331"/>
                  <a:gd name="T64" fmla="*/ 98 w 304"/>
                  <a:gd name="T65" fmla="*/ 30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4" h="331">
                    <a:moveTo>
                      <a:pt x="98" y="305"/>
                    </a:moveTo>
                    <a:cubicBezTo>
                      <a:pt x="98" y="306"/>
                      <a:pt x="99" y="307"/>
                      <a:pt x="99" y="308"/>
                    </a:cubicBezTo>
                    <a:cubicBezTo>
                      <a:pt x="101" y="311"/>
                      <a:pt x="102" y="314"/>
                      <a:pt x="104" y="317"/>
                    </a:cubicBezTo>
                    <a:lnTo>
                      <a:pt x="104" y="317"/>
                    </a:lnTo>
                    <a:cubicBezTo>
                      <a:pt x="106" y="320"/>
                      <a:pt x="107" y="322"/>
                      <a:pt x="108" y="324"/>
                    </a:cubicBezTo>
                    <a:cubicBezTo>
                      <a:pt x="122" y="328"/>
                      <a:pt x="134" y="330"/>
                      <a:pt x="140" y="327"/>
                    </a:cubicBezTo>
                    <a:cubicBezTo>
                      <a:pt x="147" y="323"/>
                      <a:pt x="148" y="315"/>
                      <a:pt x="149" y="306"/>
                    </a:cubicBezTo>
                    <a:cubicBezTo>
                      <a:pt x="151" y="293"/>
                      <a:pt x="153" y="276"/>
                      <a:pt x="175" y="278"/>
                    </a:cubicBezTo>
                    <a:cubicBezTo>
                      <a:pt x="186" y="279"/>
                      <a:pt x="198" y="277"/>
                      <a:pt x="210" y="275"/>
                    </a:cubicBezTo>
                    <a:cubicBezTo>
                      <a:pt x="220" y="273"/>
                      <a:pt x="230" y="272"/>
                      <a:pt x="239" y="272"/>
                    </a:cubicBezTo>
                    <a:cubicBezTo>
                      <a:pt x="243" y="272"/>
                      <a:pt x="258" y="272"/>
                      <a:pt x="265" y="283"/>
                    </a:cubicBezTo>
                    <a:cubicBezTo>
                      <a:pt x="265" y="284"/>
                      <a:pt x="266" y="285"/>
                      <a:pt x="267" y="286"/>
                    </a:cubicBezTo>
                    <a:cubicBezTo>
                      <a:pt x="267" y="286"/>
                      <a:pt x="267" y="285"/>
                      <a:pt x="268" y="285"/>
                    </a:cubicBezTo>
                    <a:cubicBezTo>
                      <a:pt x="270" y="281"/>
                      <a:pt x="272" y="278"/>
                      <a:pt x="273" y="276"/>
                    </a:cubicBezTo>
                    <a:cubicBezTo>
                      <a:pt x="274" y="275"/>
                      <a:pt x="275" y="274"/>
                      <a:pt x="275" y="273"/>
                    </a:cubicBezTo>
                    <a:cubicBezTo>
                      <a:pt x="277" y="271"/>
                      <a:pt x="278" y="268"/>
                      <a:pt x="279" y="267"/>
                    </a:cubicBezTo>
                    <a:cubicBezTo>
                      <a:pt x="280" y="266"/>
                      <a:pt x="280" y="266"/>
                      <a:pt x="280" y="265"/>
                    </a:cubicBezTo>
                    <a:cubicBezTo>
                      <a:pt x="281" y="263"/>
                      <a:pt x="282" y="262"/>
                      <a:pt x="283" y="261"/>
                    </a:cubicBezTo>
                    <a:lnTo>
                      <a:pt x="283" y="260"/>
                    </a:lnTo>
                    <a:cubicBezTo>
                      <a:pt x="284" y="259"/>
                      <a:pt x="284" y="258"/>
                      <a:pt x="284" y="258"/>
                    </a:cubicBezTo>
                    <a:cubicBezTo>
                      <a:pt x="289" y="248"/>
                      <a:pt x="289" y="192"/>
                      <a:pt x="276" y="161"/>
                    </a:cubicBezTo>
                    <a:cubicBezTo>
                      <a:pt x="262" y="126"/>
                      <a:pt x="273" y="80"/>
                      <a:pt x="291" y="64"/>
                    </a:cubicBezTo>
                    <a:cubicBezTo>
                      <a:pt x="292" y="64"/>
                      <a:pt x="292" y="64"/>
                      <a:pt x="292" y="63"/>
                    </a:cubicBezTo>
                    <a:lnTo>
                      <a:pt x="292" y="63"/>
                    </a:lnTo>
                    <a:cubicBezTo>
                      <a:pt x="292" y="63"/>
                      <a:pt x="292" y="63"/>
                      <a:pt x="292" y="62"/>
                    </a:cubicBezTo>
                    <a:cubicBezTo>
                      <a:pt x="293" y="62"/>
                      <a:pt x="293" y="62"/>
                      <a:pt x="293" y="62"/>
                    </a:cubicBezTo>
                    <a:cubicBezTo>
                      <a:pt x="293" y="61"/>
                      <a:pt x="293" y="61"/>
                      <a:pt x="293" y="60"/>
                    </a:cubicBezTo>
                    <a:cubicBezTo>
                      <a:pt x="294" y="60"/>
                      <a:pt x="294" y="60"/>
                      <a:pt x="294" y="59"/>
                    </a:cubicBezTo>
                    <a:cubicBezTo>
                      <a:pt x="294" y="59"/>
                      <a:pt x="294" y="58"/>
                      <a:pt x="295" y="57"/>
                    </a:cubicBezTo>
                    <a:lnTo>
                      <a:pt x="295" y="56"/>
                    </a:lnTo>
                    <a:cubicBezTo>
                      <a:pt x="296" y="55"/>
                      <a:pt x="296" y="54"/>
                      <a:pt x="296" y="53"/>
                    </a:cubicBezTo>
                    <a:cubicBezTo>
                      <a:pt x="297" y="52"/>
                      <a:pt x="297" y="52"/>
                      <a:pt x="297" y="51"/>
                    </a:cubicBezTo>
                    <a:cubicBezTo>
                      <a:pt x="298" y="50"/>
                      <a:pt x="298" y="49"/>
                      <a:pt x="298" y="47"/>
                    </a:cubicBezTo>
                    <a:cubicBezTo>
                      <a:pt x="299" y="46"/>
                      <a:pt x="299" y="45"/>
                      <a:pt x="299" y="44"/>
                    </a:cubicBezTo>
                    <a:cubicBezTo>
                      <a:pt x="300" y="43"/>
                      <a:pt x="300" y="41"/>
                      <a:pt x="301" y="40"/>
                    </a:cubicBezTo>
                    <a:cubicBezTo>
                      <a:pt x="301" y="38"/>
                      <a:pt x="302" y="37"/>
                      <a:pt x="302" y="35"/>
                    </a:cubicBezTo>
                    <a:cubicBezTo>
                      <a:pt x="302" y="35"/>
                      <a:pt x="303" y="34"/>
                      <a:pt x="303" y="33"/>
                    </a:cubicBezTo>
                    <a:cubicBezTo>
                      <a:pt x="277" y="23"/>
                      <a:pt x="255" y="15"/>
                      <a:pt x="235" y="18"/>
                    </a:cubicBezTo>
                    <a:cubicBezTo>
                      <a:pt x="224" y="19"/>
                      <a:pt x="213" y="22"/>
                      <a:pt x="202" y="24"/>
                    </a:cubicBezTo>
                    <a:cubicBezTo>
                      <a:pt x="187" y="27"/>
                      <a:pt x="173" y="30"/>
                      <a:pt x="161" y="30"/>
                    </a:cubicBezTo>
                    <a:cubicBezTo>
                      <a:pt x="147" y="30"/>
                      <a:pt x="137" y="26"/>
                      <a:pt x="131" y="17"/>
                    </a:cubicBezTo>
                    <a:cubicBezTo>
                      <a:pt x="119" y="0"/>
                      <a:pt x="101" y="0"/>
                      <a:pt x="82" y="16"/>
                    </a:cubicBezTo>
                    <a:cubicBezTo>
                      <a:pt x="80" y="18"/>
                      <a:pt x="77" y="19"/>
                      <a:pt x="75" y="20"/>
                    </a:cubicBezTo>
                    <a:cubicBezTo>
                      <a:pt x="73" y="24"/>
                      <a:pt x="72" y="28"/>
                      <a:pt x="71" y="32"/>
                    </a:cubicBezTo>
                    <a:cubicBezTo>
                      <a:pt x="70" y="33"/>
                      <a:pt x="70" y="35"/>
                      <a:pt x="69" y="36"/>
                    </a:cubicBezTo>
                    <a:cubicBezTo>
                      <a:pt x="69" y="39"/>
                      <a:pt x="68" y="41"/>
                      <a:pt x="67" y="43"/>
                    </a:cubicBezTo>
                    <a:cubicBezTo>
                      <a:pt x="67" y="46"/>
                      <a:pt x="67" y="48"/>
                      <a:pt x="66" y="51"/>
                    </a:cubicBezTo>
                    <a:cubicBezTo>
                      <a:pt x="66" y="51"/>
                      <a:pt x="66" y="52"/>
                      <a:pt x="66" y="53"/>
                    </a:cubicBezTo>
                    <a:cubicBezTo>
                      <a:pt x="66" y="56"/>
                      <a:pt x="66" y="58"/>
                      <a:pt x="67" y="60"/>
                    </a:cubicBezTo>
                    <a:cubicBezTo>
                      <a:pt x="73" y="71"/>
                      <a:pt x="71" y="79"/>
                      <a:pt x="68" y="84"/>
                    </a:cubicBezTo>
                    <a:cubicBezTo>
                      <a:pt x="60" y="99"/>
                      <a:pt x="37" y="103"/>
                      <a:pt x="27" y="104"/>
                    </a:cubicBezTo>
                    <a:cubicBezTo>
                      <a:pt x="19" y="106"/>
                      <a:pt x="16" y="121"/>
                      <a:pt x="13" y="136"/>
                    </a:cubicBezTo>
                    <a:cubicBezTo>
                      <a:pt x="10" y="149"/>
                      <a:pt x="8" y="162"/>
                      <a:pt x="1" y="169"/>
                    </a:cubicBezTo>
                    <a:cubicBezTo>
                      <a:pt x="0" y="173"/>
                      <a:pt x="16" y="188"/>
                      <a:pt x="26" y="196"/>
                    </a:cubicBezTo>
                    <a:cubicBezTo>
                      <a:pt x="41" y="210"/>
                      <a:pt x="59" y="226"/>
                      <a:pt x="65" y="242"/>
                    </a:cubicBezTo>
                    <a:cubicBezTo>
                      <a:pt x="66" y="244"/>
                      <a:pt x="67" y="247"/>
                      <a:pt x="68" y="250"/>
                    </a:cubicBezTo>
                    <a:cubicBezTo>
                      <a:pt x="69" y="250"/>
                      <a:pt x="69" y="251"/>
                      <a:pt x="69" y="252"/>
                    </a:cubicBezTo>
                    <a:cubicBezTo>
                      <a:pt x="70" y="254"/>
                      <a:pt x="71" y="257"/>
                      <a:pt x="73" y="259"/>
                    </a:cubicBezTo>
                    <a:cubicBezTo>
                      <a:pt x="73" y="260"/>
                      <a:pt x="74" y="261"/>
                      <a:pt x="74" y="263"/>
                    </a:cubicBezTo>
                    <a:cubicBezTo>
                      <a:pt x="76" y="265"/>
                      <a:pt x="77" y="268"/>
                      <a:pt x="78" y="270"/>
                    </a:cubicBezTo>
                    <a:cubicBezTo>
                      <a:pt x="79" y="271"/>
                      <a:pt x="80" y="273"/>
                      <a:pt x="80" y="274"/>
                    </a:cubicBezTo>
                    <a:cubicBezTo>
                      <a:pt x="82" y="277"/>
                      <a:pt x="83" y="279"/>
                      <a:pt x="84" y="282"/>
                    </a:cubicBezTo>
                    <a:cubicBezTo>
                      <a:pt x="85" y="283"/>
                      <a:pt x="86" y="284"/>
                      <a:pt x="87" y="286"/>
                    </a:cubicBezTo>
                    <a:cubicBezTo>
                      <a:pt x="88" y="288"/>
                      <a:pt x="89" y="291"/>
                      <a:pt x="91" y="294"/>
                    </a:cubicBezTo>
                    <a:cubicBezTo>
                      <a:pt x="92" y="295"/>
                      <a:pt x="92" y="296"/>
                      <a:pt x="93" y="298"/>
                    </a:cubicBezTo>
                    <a:cubicBezTo>
                      <a:pt x="95" y="300"/>
                      <a:pt x="96" y="303"/>
                      <a:pt x="98" y="305"/>
                    </a:cubicBezTo>
                  </a:path>
                </a:pathLst>
              </a:custGeom>
              <a:grpFill/>
              <a:ln>
                <a:noFill/>
              </a:ln>
              <a:effectLst/>
            </p:spPr>
            <p:txBody>
              <a:bodyPr wrap="none" anchor="ctr"/>
              <a:lstStyle/>
              <a:p>
                <a:endParaRPr lang="en-US">
                  <a:latin typeface="Gudea" panose="02000000000000000000" pitchFamily="50" charset="0"/>
                </a:endParaRPr>
              </a:p>
            </p:txBody>
          </p:sp>
          <p:sp>
            <p:nvSpPr>
              <p:cNvPr id="180" name="Freeform 173">
                <a:extLst>
                  <a:ext uri="{FF2B5EF4-FFF2-40B4-BE49-F238E27FC236}">
                    <a16:creationId xmlns:a16="http://schemas.microsoft.com/office/drawing/2014/main" id="{B9EE4C6D-BB99-4424-920F-F4604B617EC2}"/>
                  </a:ext>
                </a:extLst>
              </p:cNvPr>
              <p:cNvSpPr>
                <a:spLocks noChangeArrowheads="1"/>
              </p:cNvSpPr>
              <p:nvPr/>
            </p:nvSpPr>
            <p:spPr bwMode="auto">
              <a:xfrm>
                <a:off x="3970819" y="4079133"/>
                <a:ext cx="1879" cy="1879"/>
              </a:xfrm>
              <a:custGeom>
                <a:avLst/>
                <a:gdLst>
                  <a:gd name="T0" fmla="*/ 0 w 6"/>
                  <a:gd name="T1" fmla="*/ 1 h 4"/>
                  <a:gd name="T2" fmla="*/ 0 w 6"/>
                  <a:gd name="T3" fmla="*/ 0 h 4"/>
                  <a:gd name="T4" fmla="*/ 5 w 6"/>
                  <a:gd name="T5" fmla="*/ 3 h 4"/>
                  <a:gd name="T6" fmla="*/ 0 w 6"/>
                  <a:gd name="T7" fmla="*/ 1 h 4"/>
                </a:gdLst>
                <a:ahLst/>
                <a:cxnLst>
                  <a:cxn ang="0">
                    <a:pos x="T0" y="T1"/>
                  </a:cxn>
                  <a:cxn ang="0">
                    <a:pos x="T2" y="T3"/>
                  </a:cxn>
                  <a:cxn ang="0">
                    <a:pos x="T4" y="T5"/>
                  </a:cxn>
                  <a:cxn ang="0">
                    <a:pos x="T6" y="T7"/>
                  </a:cxn>
                </a:cxnLst>
                <a:rect l="0" t="0" r="r" b="b"/>
                <a:pathLst>
                  <a:path w="6" h="4">
                    <a:moveTo>
                      <a:pt x="0" y="1"/>
                    </a:moveTo>
                    <a:cubicBezTo>
                      <a:pt x="0" y="1"/>
                      <a:pt x="0" y="1"/>
                      <a:pt x="0" y="0"/>
                    </a:cubicBezTo>
                    <a:lnTo>
                      <a:pt x="5" y="3"/>
                    </a:ln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82" name="Freeform 175">
                <a:extLst>
                  <a:ext uri="{FF2B5EF4-FFF2-40B4-BE49-F238E27FC236}">
                    <a16:creationId xmlns:a16="http://schemas.microsoft.com/office/drawing/2014/main" id="{8E770AB6-1DC4-4762-A879-F2C4695203E9}"/>
                  </a:ext>
                </a:extLst>
              </p:cNvPr>
              <p:cNvSpPr>
                <a:spLocks noChangeArrowheads="1"/>
              </p:cNvSpPr>
              <p:nvPr/>
            </p:nvSpPr>
            <p:spPr bwMode="auto">
              <a:xfrm>
                <a:off x="3953907" y="4084769"/>
                <a:ext cx="95830" cy="116499"/>
              </a:xfrm>
              <a:custGeom>
                <a:avLst/>
                <a:gdLst>
                  <a:gd name="T0" fmla="*/ 60 w 223"/>
                  <a:gd name="T1" fmla="*/ 266 h 272"/>
                  <a:gd name="T2" fmla="*/ 92 w 223"/>
                  <a:gd name="T3" fmla="*/ 262 h 272"/>
                  <a:gd name="T4" fmla="*/ 100 w 223"/>
                  <a:gd name="T5" fmla="*/ 262 h 272"/>
                  <a:gd name="T6" fmla="*/ 136 w 223"/>
                  <a:gd name="T7" fmla="*/ 236 h 272"/>
                  <a:gd name="T8" fmla="*/ 222 w 223"/>
                  <a:gd name="T9" fmla="*/ 118 h 272"/>
                  <a:gd name="T10" fmla="*/ 179 w 223"/>
                  <a:gd name="T11" fmla="*/ 80 h 272"/>
                  <a:gd name="T12" fmla="*/ 99 w 223"/>
                  <a:gd name="T13" fmla="*/ 20 h 272"/>
                  <a:gd name="T14" fmla="*/ 40 w 223"/>
                  <a:gd name="T15" fmla="*/ 0 h 272"/>
                  <a:gd name="T16" fmla="*/ 25 w 223"/>
                  <a:gd name="T17" fmla="*/ 36 h 272"/>
                  <a:gd name="T18" fmla="*/ 13 w 223"/>
                  <a:gd name="T19" fmla="*/ 120 h 272"/>
                  <a:gd name="T20" fmla="*/ 21 w 223"/>
                  <a:gd name="T21" fmla="*/ 226 h 272"/>
                  <a:gd name="T22" fmla="*/ 1 w 223"/>
                  <a:gd name="T23" fmla="*/ 258 h 272"/>
                  <a:gd name="T24" fmla="*/ 33 w 223"/>
                  <a:gd name="T25" fmla="*/ 271 h 272"/>
                  <a:gd name="T26" fmla="*/ 60 w 223"/>
                  <a:gd name="T27" fmla="*/ 26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72">
                    <a:moveTo>
                      <a:pt x="60" y="266"/>
                    </a:moveTo>
                    <a:cubicBezTo>
                      <a:pt x="73" y="262"/>
                      <a:pt x="83" y="262"/>
                      <a:pt x="92" y="262"/>
                    </a:cubicBezTo>
                    <a:cubicBezTo>
                      <a:pt x="95" y="262"/>
                      <a:pt x="98" y="262"/>
                      <a:pt x="100" y="262"/>
                    </a:cubicBezTo>
                    <a:cubicBezTo>
                      <a:pt x="116" y="262"/>
                      <a:pt x="126" y="265"/>
                      <a:pt x="136" y="236"/>
                    </a:cubicBezTo>
                    <a:cubicBezTo>
                      <a:pt x="150" y="194"/>
                      <a:pt x="200" y="140"/>
                      <a:pt x="222" y="118"/>
                    </a:cubicBezTo>
                    <a:cubicBezTo>
                      <a:pt x="209" y="110"/>
                      <a:pt x="195" y="96"/>
                      <a:pt x="179" y="80"/>
                    </a:cubicBezTo>
                    <a:cubicBezTo>
                      <a:pt x="155" y="54"/>
                      <a:pt x="126" y="25"/>
                      <a:pt x="99" y="20"/>
                    </a:cubicBezTo>
                    <a:cubicBezTo>
                      <a:pt x="79" y="16"/>
                      <a:pt x="59" y="8"/>
                      <a:pt x="40" y="0"/>
                    </a:cubicBezTo>
                    <a:cubicBezTo>
                      <a:pt x="32" y="27"/>
                      <a:pt x="28" y="33"/>
                      <a:pt x="25" y="36"/>
                    </a:cubicBezTo>
                    <a:cubicBezTo>
                      <a:pt x="11" y="47"/>
                      <a:pt x="0" y="88"/>
                      <a:pt x="13" y="120"/>
                    </a:cubicBezTo>
                    <a:cubicBezTo>
                      <a:pt x="27" y="152"/>
                      <a:pt x="28" y="212"/>
                      <a:pt x="21" y="226"/>
                    </a:cubicBezTo>
                    <a:cubicBezTo>
                      <a:pt x="19" y="230"/>
                      <a:pt x="12" y="241"/>
                      <a:pt x="1" y="258"/>
                    </a:cubicBezTo>
                    <a:cubicBezTo>
                      <a:pt x="10" y="267"/>
                      <a:pt x="20" y="271"/>
                      <a:pt x="33" y="271"/>
                    </a:cubicBezTo>
                    <a:cubicBezTo>
                      <a:pt x="41" y="271"/>
                      <a:pt x="50" y="269"/>
                      <a:pt x="60" y="266"/>
                    </a:cubicBezTo>
                  </a:path>
                </a:pathLst>
              </a:custGeom>
              <a:grpFill/>
              <a:ln>
                <a:noFill/>
              </a:ln>
              <a:effectLst/>
            </p:spPr>
            <p:txBody>
              <a:bodyPr wrap="none" anchor="ctr"/>
              <a:lstStyle/>
              <a:p>
                <a:endParaRPr lang="en-US">
                  <a:latin typeface="Gudea" panose="02000000000000000000" pitchFamily="50" charset="0"/>
                </a:endParaRPr>
              </a:p>
            </p:txBody>
          </p:sp>
          <p:sp>
            <p:nvSpPr>
              <p:cNvPr id="183" name="Freeform 176">
                <a:extLst>
                  <a:ext uri="{FF2B5EF4-FFF2-40B4-BE49-F238E27FC236}">
                    <a16:creationId xmlns:a16="http://schemas.microsoft.com/office/drawing/2014/main" id="{0A217CA7-5076-4218-A330-13D4990E516D}"/>
                  </a:ext>
                </a:extLst>
              </p:cNvPr>
              <p:cNvSpPr>
                <a:spLocks noChangeArrowheads="1"/>
              </p:cNvSpPr>
              <p:nvPr/>
            </p:nvSpPr>
            <p:spPr bwMode="auto">
              <a:xfrm>
                <a:off x="2967420" y="3500402"/>
                <a:ext cx="330710" cy="103344"/>
              </a:xfrm>
              <a:custGeom>
                <a:avLst/>
                <a:gdLst>
                  <a:gd name="T0" fmla="*/ 124 w 774"/>
                  <a:gd name="T1" fmla="*/ 30 h 244"/>
                  <a:gd name="T2" fmla="*/ 153 w 774"/>
                  <a:gd name="T3" fmla="*/ 19 h 244"/>
                  <a:gd name="T4" fmla="*/ 208 w 774"/>
                  <a:gd name="T5" fmla="*/ 64 h 244"/>
                  <a:gd name="T6" fmla="*/ 331 w 774"/>
                  <a:gd name="T7" fmla="*/ 89 h 244"/>
                  <a:gd name="T8" fmla="*/ 422 w 774"/>
                  <a:gd name="T9" fmla="*/ 132 h 244"/>
                  <a:gd name="T10" fmla="*/ 494 w 774"/>
                  <a:gd name="T11" fmla="*/ 174 h 244"/>
                  <a:gd name="T12" fmla="*/ 532 w 774"/>
                  <a:gd name="T13" fmla="*/ 194 h 244"/>
                  <a:gd name="T14" fmla="*/ 528 w 774"/>
                  <a:gd name="T15" fmla="*/ 220 h 244"/>
                  <a:gd name="T16" fmla="*/ 525 w 774"/>
                  <a:gd name="T17" fmla="*/ 231 h 244"/>
                  <a:gd name="T18" fmla="*/ 532 w 774"/>
                  <a:gd name="T19" fmla="*/ 235 h 244"/>
                  <a:gd name="T20" fmla="*/ 635 w 774"/>
                  <a:gd name="T21" fmla="*/ 243 h 244"/>
                  <a:gd name="T22" fmla="*/ 635 w 774"/>
                  <a:gd name="T23" fmla="*/ 243 h 244"/>
                  <a:gd name="T24" fmla="*/ 773 w 774"/>
                  <a:gd name="T25" fmla="*/ 230 h 244"/>
                  <a:gd name="T26" fmla="*/ 767 w 774"/>
                  <a:gd name="T27" fmla="*/ 222 h 244"/>
                  <a:gd name="T28" fmla="*/ 635 w 774"/>
                  <a:gd name="T29" fmla="*/ 155 h 244"/>
                  <a:gd name="T30" fmla="*/ 511 w 774"/>
                  <a:gd name="T31" fmla="*/ 105 h 244"/>
                  <a:gd name="T32" fmla="*/ 265 w 774"/>
                  <a:gd name="T33" fmla="*/ 6 h 244"/>
                  <a:gd name="T34" fmla="*/ 207 w 774"/>
                  <a:gd name="T35" fmla="*/ 0 h 244"/>
                  <a:gd name="T36" fmla="*/ 6 w 774"/>
                  <a:gd name="T37" fmla="*/ 81 h 244"/>
                  <a:gd name="T38" fmla="*/ 0 w 774"/>
                  <a:gd name="T39" fmla="*/ 92 h 244"/>
                  <a:gd name="T40" fmla="*/ 10 w 774"/>
                  <a:gd name="T41" fmla="*/ 96 h 244"/>
                  <a:gd name="T42" fmla="*/ 110 w 774"/>
                  <a:gd name="T43" fmla="*/ 40 h 244"/>
                  <a:gd name="T44" fmla="*/ 124 w 774"/>
                  <a:gd name="T45" fmla="*/ 3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4" h="244">
                    <a:moveTo>
                      <a:pt x="124" y="30"/>
                    </a:moveTo>
                    <a:cubicBezTo>
                      <a:pt x="133" y="23"/>
                      <a:pt x="143" y="19"/>
                      <a:pt x="153" y="19"/>
                    </a:cubicBezTo>
                    <a:cubicBezTo>
                      <a:pt x="183" y="19"/>
                      <a:pt x="205" y="49"/>
                      <a:pt x="208" y="64"/>
                    </a:cubicBezTo>
                    <a:cubicBezTo>
                      <a:pt x="208" y="67"/>
                      <a:pt x="218" y="84"/>
                      <a:pt x="331" y="89"/>
                    </a:cubicBezTo>
                    <a:cubicBezTo>
                      <a:pt x="375" y="91"/>
                      <a:pt x="399" y="112"/>
                      <a:pt x="422" y="132"/>
                    </a:cubicBezTo>
                    <a:cubicBezTo>
                      <a:pt x="441" y="149"/>
                      <a:pt x="461" y="167"/>
                      <a:pt x="494" y="174"/>
                    </a:cubicBezTo>
                    <a:cubicBezTo>
                      <a:pt x="515" y="179"/>
                      <a:pt x="527" y="185"/>
                      <a:pt x="532" y="194"/>
                    </a:cubicBezTo>
                    <a:cubicBezTo>
                      <a:pt x="536" y="203"/>
                      <a:pt x="532" y="212"/>
                      <a:pt x="528" y="220"/>
                    </a:cubicBezTo>
                    <a:cubicBezTo>
                      <a:pt x="526" y="224"/>
                      <a:pt x="524" y="228"/>
                      <a:pt x="525" y="231"/>
                    </a:cubicBezTo>
                    <a:cubicBezTo>
                      <a:pt x="526" y="232"/>
                      <a:pt x="528" y="234"/>
                      <a:pt x="532" y="235"/>
                    </a:cubicBezTo>
                    <a:cubicBezTo>
                      <a:pt x="546" y="240"/>
                      <a:pt x="585" y="243"/>
                      <a:pt x="635" y="243"/>
                    </a:cubicBezTo>
                    <a:lnTo>
                      <a:pt x="635" y="243"/>
                    </a:lnTo>
                    <a:cubicBezTo>
                      <a:pt x="710" y="243"/>
                      <a:pt x="766" y="237"/>
                      <a:pt x="773" y="230"/>
                    </a:cubicBezTo>
                    <a:cubicBezTo>
                      <a:pt x="773" y="230"/>
                      <a:pt x="772" y="228"/>
                      <a:pt x="767" y="222"/>
                    </a:cubicBezTo>
                    <a:cubicBezTo>
                      <a:pt x="747" y="197"/>
                      <a:pt x="673" y="155"/>
                      <a:pt x="635" y="155"/>
                    </a:cubicBezTo>
                    <a:cubicBezTo>
                      <a:pt x="612" y="155"/>
                      <a:pt x="567" y="133"/>
                      <a:pt x="511" y="105"/>
                    </a:cubicBezTo>
                    <a:cubicBezTo>
                      <a:pt x="439" y="70"/>
                      <a:pt x="350" y="25"/>
                      <a:pt x="265" y="6"/>
                    </a:cubicBezTo>
                    <a:cubicBezTo>
                      <a:pt x="246" y="2"/>
                      <a:pt x="227" y="0"/>
                      <a:pt x="207" y="0"/>
                    </a:cubicBezTo>
                    <a:cubicBezTo>
                      <a:pt x="105" y="0"/>
                      <a:pt x="27" y="55"/>
                      <a:pt x="6" y="81"/>
                    </a:cubicBezTo>
                    <a:cubicBezTo>
                      <a:pt x="1" y="87"/>
                      <a:pt x="0" y="91"/>
                      <a:pt x="0" y="92"/>
                    </a:cubicBezTo>
                    <a:cubicBezTo>
                      <a:pt x="2" y="94"/>
                      <a:pt x="4" y="96"/>
                      <a:pt x="10" y="96"/>
                    </a:cubicBezTo>
                    <a:cubicBezTo>
                      <a:pt x="34" y="96"/>
                      <a:pt x="80" y="62"/>
                      <a:pt x="110" y="40"/>
                    </a:cubicBezTo>
                    <a:cubicBezTo>
                      <a:pt x="115" y="36"/>
                      <a:pt x="120" y="33"/>
                      <a:pt x="124" y="30"/>
                    </a:cubicBezTo>
                  </a:path>
                </a:pathLst>
              </a:custGeom>
              <a:grpFill/>
              <a:ln>
                <a:noFill/>
              </a:ln>
              <a:effectLst/>
            </p:spPr>
            <p:txBody>
              <a:bodyPr wrap="none" anchor="ctr"/>
              <a:lstStyle/>
              <a:p>
                <a:endParaRPr lang="en-US">
                  <a:latin typeface="Gudea" panose="02000000000000000000" pitchFamily="50" charset="0"/>
                </a:endParaRPr>
              </a:p>
            </p:txBody>
          </p:sp>
          <p:sp>
            <p:nvSpPr>
              <p:cNvPr id="186" name="Freeform 179">
                <a:extLst>
                  <a:ext uri="{FF2B5EF4-FFF2-40B4-BE49-F238E27FC236}">
                    <a16:creationId xmlns:a16="http://schemas.microsoft.com/office/drawing/2014/main" id="{D7F33BEB-11F5-4936-B755-E5A3F7053C1D}"/>
                  </a:ext>
                </a:extLst>
              </p:cNvPr>
              <p:cNvSpPr>
                <a:spLocks noChangeArrowheads="1"/>
              </p:cNvSpPr>
              <p:nvPr/>
            </p:nvSpPr>
            <p:spPr bwMode="auto">
              <a:xfrm>
                <a:off x="3784795" y="6129115"/>
                <a:ext cx="50734" cy="28186"/>
              </a:xfrm>
              <a:custGeom>
                <a:avLst/>
                <a:gdLst>
                  <a:gd name="T0" fmla="*/ 96 w 120"/>
                  <a:gd name="T1" fmla="*/ 0 h 64"/>
                  <a:gd name="T2" fmla="*/ 4 w 120"/>
                  <a:gd name="T3" fmla="*/ 53 h 64"/>
                  <a:gd name="T4" fmla="*/ 0 w 120"/>
                  <a:gd name="T5" fmla="*/ 61 h 64"/>
                  <a:gd name="T6" fmla="*/ 11 w 120"/>
                  <a:gd name="T7" fmla="*/ 63 h 64"/>
                  <a:gd name="T8" fmla="*/ 117 w 120"/>
                  <a:gd name="T9" fmla="*/ 17 h 64"/>
                  <a:gd name="T10" fmla="*/ 118 w 120"/>
                  <a:gd name="T11" fmla="*/ 12 h 64"/>
                  <a:gd name="T12" fmla="*/ 96 w 12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20" h="64">
                    <a:moveTo>
                      <a:pt x="96" y="0"/>
                    </a:moveTo>
                    <a:cubicBezTo>
                      <a:pt x="65" y="0"/>
                      <a:pt x="18" y="32"/>
                      <a:pt x="4" y="53"/>
                    </a:cubicBezTo>
                    <a:cubicBezTo>
                      <a:pt x="0" y="58"/>
                      <a:pt x="0" y="60"/>
                      <a:pt x="0" y="61"/>
                    </a:cubicBezTo>
                    <a:cubicBezTo>
                      <a:pt x="2" y="62"/>
                      <a:pt x="6" y="63"/>
                      <a:pt x="11" y="63"/>
                    </a:cubicBezTo>
                    <a:cubicBezTo>
                      <a:pt x="44" y="63"/>
                      <a:pt x="106" y="36"/>
                      <a:pt x="117" y="17"/>
                    </a:cubicBezTo>
                    <a:cubicBezTo>
                      <a:pt x="119" y="14"/>
                      <a:pt x="118" y="12"/>
                      <a:pt x="118" y="12"/>
                    </a:cubicBezTo>
                    <a:cubicBezTo>
                      <a:pt x="114" y="4"/>
                      <a:pt x="107" y="0"/>
                      <a:pt x="96" y="0"/>
                    </a:cubicBezTo>
                  </a:path>
                </a:pathLst>
              </a:custGeom>
              <a:grpFill/>
              <a:ln>
                <a:noFill/>
              </a:ln>
              <a:effectLst/>
            </p:spPr>
            <p:txBody>
              <a:bodyPr wrap="none" anchor="ctr"/>
              <a:lstStyle/>
              <a:p>
                <a:endParaRPr lang="en-US">
                  <a:latin typeface="Gudea" panose="02000000000000000000" pitchFamily="50" charset="0"/>
                </a:endParaRPr>
              </a:p>
            </p:txBody>
          </p:sp>
          <p:sp>
            <p:nvSpPr>
              <p:cNvPr id="187" name="Freeform 180">
                <a:extLst>
                  <a:ext uri="{FF2B5EF4-FFF2-40B4-BE49-F238E27FC236}">
                    <a16:creationId xmlns:a16="http://schemas.microsoft.com/office/drawing/2014/main" id="{7E6A997F-0D99-4BBE-88A9-8FB7DD0DB272}"/>
                  </a:ext>
                </a:extLst>
              </p:cNvPr>
              <p:cNvSpPr>
                <a:spLocks noChangeArrowheads="1"/>
              </p:cNvSpPr>
              <p:nvPr/>
            </p:nvSpPr>
            <p:spPr bwMode="auto">
              <a:xfrm>
                <a:off x="3739699" y="6119720"/>
                <a:ext cx="41340" cy="33822"/>
              </a:xfrm>
              <a:custGeom>
                <a:avLst/>
                <a:gdLst>
                  <a:gd name="T0" fmla="*/ 91 w 97"/>
                  <a:gd name="T1" fmla="*/ 0 h 80"/>
                  <a:gd name="T2" fmla="*/ 87 w 97"/>
                  <a:gd name="T3" fmla="*/ 0 h 80"/>
                  <a:gd name="T4" fmla="*/ 1 w 97"/>
                  <a:gd name="T5" fmla="*/ 65 h 80"/>
                  <a:gd name="T6" fmla="*/ 7 w 97"/>
                  <a:gd name="T7" fmla="*/ 77 h 80"/>
                  <a:gd name="T8" fmla="*/ 16 w 97"/>
                  <a:gd name="T9" fmla="*/ 79 h 80"/>
                  <a:gd name="T10" fmla="*/ 96 w 97"/>
                  <a:gd name="T11" fmla="*/ 7 h 80"/>
                  <a:gd name="T12" fmla="*/ 91 w 9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7" h="80">
                    <a:moveTo>
                      <a:pt x="91" y="0"/>
                    </a:moveTo>
                    <a:cubicBezTo>
                      <a:pt x="90" y="0"/>
                      <a:pt x="89" y="0"/>
                      <a:pt x="87" y="0"/>
                    </a:cubicBezTo>
                    <a:cubicBezTo>
                      <a:pt x="60" y="0"/>
                      <a:pt x="7" y="39"/>
                      <a:pt x="1" y="65"/>
                    </a:cubicBezTo>
                    <a:cubicBezTo>
                      <a:pt x="0" y="71"/>
                      <a:pt x="2" y="74"/>
                      <a:pt x="7" y="77"/>
                    </a:cubicBezTo>
                    <a:cubicBezTo>
                      <a:pt x="10" y="79"/>
                      <a:pt x="13" y="79"/>
                      <a:pt x="16" y="79"/>
                    </a:cubicBezTo>
                    <a:cubicBezTo>
                      <a:pt x="47" y="79"/>
                      <a:pt x="94" y="29"/>
                      <a:pt x="96" y="7"/>
                    </a:cubicBezTo>
                    <a:cubicBezTo>
                      <a:pt x="96" y="2"/>
                      <a:pt x="95" y="1"/>
                      <a:pt x="91" y="0"/>
                    </a:cubicBezTo>
                  </a:path>
                </a:pathLst>
              </a:custGeom>
              <a:grpFill/>
              <a:ln>
                <a:noFill/>
              </a:ln>
              <a:effectLst/>
            </p:spPr>
            <p:txBody>
              <a:bodyPr wrap="none" anchor="ctr"/>
              <a:lstStyle/>
              <a:p>
                <a:endParaRPr lang="en-US">
                  <a:latin typeface="Gudea" panose="02000000000000000000" pitchFamily="50" charset="0"/>
                </a:endParaRPr>
              </a:p>
            </p:txBody>
          </p:sp>
          <p:sp>
            <p:nvSpPr>
              <p:cNvPr id="188" name="Freeform 181">
                <a:extLst>
                  <a:ext uri="{FF2B5EF4-FFF2-40B4-BE49-F238E27FC236}">
                    <a16:creationId xmlns:a16="http://schemas.microsoft.com/office/drawing/2014/main" id="{79DB209C-A0D8-44E1-84ED-9C51944C4670}"/>
                  </a:ext>
                </a:extLst>
              </p:cNvPr>
              <p:cNvSpPr>
                <a:spLocks noChangeArrowheads="1"/>
              </p:cNvSpPr>
              <p:nvPr/>
            </p:nvSpPr>
            <p:spPr bwMode="auto">
              <a:xfrm>
                <a:off x="2736298" y="4265152"/>
                <a:ext cx="24427" cy="37581"/>
              </a:xfrm>
              <a:custGeom>
                <a:avLst/>
                <a:gdLst>
                  <a:gd name="T0" fmla="*/ 27 w 59"/>
                  <a:gd name="T1" fmla="*/ 0 h 87"/>
                  <a:gd name="T2" fmla="*/ 13 w 59"/>
                  <a:gd name="T3" fmla="*/ 11 h 87"/>
                  <a:gd name="T4" fmla="*/ 11 w 59"/>
                  <a:gd name="T5" fmla="*/ 59 h 87"/>
                  <a:gd name="T6" fmla="*/ 45 w 59"/>
                  <a:gd name="T7" fmla="*/ 86 h 87"/>
                  <a:gd name="T8" fmla="*/ 51 w 59"/>
                  <a:gd name="T9" fmla="*/ 83 h 87"/>
                  <a:gd name="T10" fmla="*/ 42 w 59"/>
                  <a:gd name="T11" fmla="*/ 14 h 87"/>
                  <a:gd name="T12" fmla="*/ 27 w 5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59" h="87">
                    <a:moveTo>
                      <a:pt x="27" y="0"/>
                    </a:moveTo>
                    <a:cubicBezTo>
                      <a:pt x="23" y="0"/>
                      <a:pt x="18" y="4"/>
                      <a:pt x="13" y="11"/>
                    </a:cubicBezTo>
                    <a:cubicBezTo>
                      <a:pt x="0" y="31"/>
                      <a:pt x="5" y="48"/>
                      <a:pt x="11" y="59"/>
                    </a:cubicBezTo>
                    <a:cubicBezTo>
                      <a:pt x="19" y="76"/>
                      <a:pt x="35" y="86"/>
                      <a:pt x="45" y="86"/>
                    </a:cubicBezTo>
                    <a:cubicBezTo>
                      <a:pt x="48" y="86"/>
                      <a:pt x="50" y="84"/>
                      <a:pt x="51" y="83"/>
                    </a:cubicBezTo>
                    <a:cubicBezTo>
                      <a:pt x="58" y="70"/>
                      <a:pt x="54" y="35"/>
                      <a:pt x="42" y="14"/>
                    </a:cubicBezTo>
                    <a:cubicBezTo>
                      <a:pt x="38" y="5"/>
                      <a:pt x="32" y="0"/>
                      <a:pt x="27" y="0"/>
                    </a:cubicBezTo>
                  </a:path>
                </a:pathLst>
              </a:custGeom>
              <a:grpFill/>
              <a:ln>
                <a:noFill/>
              </a:ln>
              <a:effectLst/>
            </p:spPr>
            <p:txBody>
              <a:bodyPr wrap="none" anchor="ctr"/>
              <a:lstStyle/>
              <a:p>
                <a:endParaRPr lang="en-US">
                  <a:latin typeface="Gudea" panose="02000000000000000000" pitchFamily="50" charset="0"/>
                </a:endParaRPr>
              </a:p>
            </p:txBody>
          </p:sp>
          <p:sp>
            <p:nvSpPr>
              <p:cNvPr id="189" name="Freeform 182">
                <a:extLst>
                  <a:ext uri="{FF2B5EF4-FFF2-40B4-BE49-F238E27FC236}">
                    <a16:creationId xmlns:a16="http://schemas.microsoft.com/office/drawing/2014/main" id="{0B2B84C0-1D3F-4148-B536-C4650CAEF4AD}"/>
                  </a:ext>
                </a:extLst>
              </p:cNvPr>
              <p:cNvSpPr>
                <a:spLocks noChangeArrowheads="1"/>
              </p:cNvSpPr>
              <p:nvPr/>
            </p:nvSpPr>
            <p:spPr bwMode="auto">
              <a:xfrm>
                <a:off x="3080160" y="4227573"/>
                <a:ext cx="184145" cy="204812"/>
              </a:xfrm>
              <a:custGeom>
                <a:avLst/>
                <a:gdLst>
                  <a:gd name="T0" fmla="*/ 50 w 431"/>
                  <a:gd name="T1" fmla="*/ 418 h 481"/>
                  <a:gd name="T2" fmla="*/ 57 w 431"/>
                  <a:gd name="T3" fmla="*/ 440 h 481"/>
                  <a:gd name="T4" fmla="*/ 71 w 431"/>
                  <a:gd name="T5" fmla="*/ 446 h 481"/>
                  <a:gd name="T6" fmla="*/ 81 w 431"/>
                  <a:gd name="T7" fmla="*/ 445 h 481"/>
                  <a:gd name="T8" fmla="*/ 92 w 431"/>
                  <a:gd name="T9" fmla="*/ 443 h 481"/>
                  <a:gd name="T10" fmla="*/ 116 w 431"/>
                  <a:gd name="T11" fmla="*/ 457 h 481"/>
                  <a:gd name="T12" fmla="*/ 141 w 431"/>
                  <a:gd name="T13" fmla="*/ 480 h 481"/>
                  <a:gd name="T14" fmla="*/ 160 w 431"/>
                  <a:gd name="T15" fmla="*/ 454 h 481"/>
                  <a:gd name="T16" fmla="*/ 173 w 431"/>
                  <a:gd name="T17" fmla="*/ 421 h 481"/>
                  <a:gd name="T18" fmla="*/ 233 w 431"/>
                  <a:gd name="T19" fmla="*/ 329 h 481"/>
                  <a:gd name="T20" fmla="*/ 247 w 431"/>
                  <a:gd name="T21" fmla="*/ 325 h 481"/>
                  <a:gd name="T22" fmla="*/ 380 w 431"/>
                  <a:gd name="T23" fmla="*/ 250 h 481"/>
                  <a:gd name="T24" fmla="*/ 408 w 431"/>
                  <a:gd name="T25" fmla="*/ 196 h 481"/>
                  <a:gd name="T26" fmla="*/ 423 w 431"/>
                  <a:gd name="T27" fmla="*/ 172 h 481"/>
                  <a:gd name="T28" fmla="*/ 429 w 431"/>
                  <a:gd name="T29" fmla="*/ 163 h 481"/>
                  <a:gd name="T30" fmla="*/ 401 w 431"/>
                  <a:gd name="T31" fmla="*/ 122 h 481"/>
                  <a:gd name="T32" fmla="*/ 359 w 431"/>
                  <a:gd name="T33" fmla="*/ 81 h 481"/>
                  <a:gd name="T34" fmla="*/ 355 w 431"/>
                  <a:gd name="T35" fmla="*/ 79 h 481"/>
                  <a:gd name="T36" fmla="*/ 324 w 431"/>
                  <a:gd name="T37" fmla="*/ 90 h 481"/>
                  <a:gd name="T38" fmla="*/ 290 w 431"/>
                  <a:gd name="T39" fmla="*/ 81 h 481"/>
                  <a:gd name="T40" fmla="*/ 266 w 431"/>
                  <a:gd name="T41" fmla="*/ 61 h 481"/>
                  <a:gd name="T42" fmla="*/ 245 w 431"/>
                  <a:gd name="T43" fmla="*/ 46 h 481"/>
                  <a:gd name="T44" fmla="*/ 157 w 431"/>
                  <a:gd name="T45" fmla="*/ 0 h 481"/>
                  <a:gd name="T46" fmla="*/ 152 w 431"/>
                  <a:gd name="T47" fmla="*/ 12 h 481"/>
                  <a:gd name="T48" fmla="*/ 99 w 431"/>
                  <a:gd name="T49" fmla="*/ 31 h 481"/>
                  <a:gd name="T50" fmla="*/ 79 w 431"/>
                  <a:gd name="T51" fmla="*/ 75 h 481"/>
                  <a:gd name="T52" fmla="*/ 79 w 431"/>
                  <a:gd name="T53" fmla="*/ 81 h 481"/>
                  <a:gd name="T54" fmla="*/ 62 w 431"/>
                  <a:gd name="T55" fmla="*/ 109 h 481"/>
                  <a:gd name="T56" fmla="*/ 45 w 431"/>
                  <a:gd name="T57" fmla="*/ 129 h 481"/>
                  <a:gd name="T58" fmla="*/ 40 w 431"/>
                  <a:gd name="T59" fmla="*/ 147 h 481"/>
                  <a:gd name="T60" fmla="*/ 21 w 431"/>
                  <a:gd name="T61" fmla="*/ 173 h 481"/>
                  <a:gd name="T62" fmla="*/ 2 w 431"/>
                  <a:gd name="T63" fmla="*/ 193 h 481"/>
                  <a:gd name="T64" fmla="*/ 7 w 431"/>
                  <a:gd name="T65" fmla="*/ 216 h 481"/>
                  <a:gd name="T66" fmla="*/ 6 w 431"/>
                  <a:gd name="T67" fmla="*/ 264 h 481"/>
                  <a:gd name="T68" fmla="*/ 3 w 431"/>
                  <a:gd name="T69" fmla="*/ 272 h 481"/>
                  <a:gd name="T70" fmla="*/ 16 w 431"/>
                  <a:gd name="T71" fmla="*/ 284 h 481"/>
                  <a:gd name="T72" fmla="*/ 45 w 431"/>
                  <a:gd name="T73" fmla="*/ 305 h 481"/>
                  <a:gd name="T74" fmla="*/ 63 w 431"/>
                  <a:gd name="T75" fmla="*/ 309 h 481"/>
                  <a:gd name="T76" fmla="*/ 72 w 431"/>
                  <a:gd name="T77" fmla="*/ 307 h 481"/>
                  <a:gd name="T78" fmla="*/ 83 w 431"/>
                  <a:gd name="T79" fmla="*/ 315 h 481"/>
                  <a:gd name="T80" fmla="*/ 82 w 431"/>
                  <a:gd name="T81" fmla="*/ 349 h 481"/>
                  <a:gd name="T82" fmla="*/ 50 w 431"/>
                  <a:gd name="T83" fmla="*/ 371 h 481"/>
                  <a:gd name="T84" fmla="*/ 58 w 431"/>
                  <a:gd name="T85" fmla="*/ 409 h 481"/>
                  <a:gd name="T86" fmla="*/ 50 w 431"/>
                  <a:gd name="T87" fmla="*/ 41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1" h="481">
                    <a:moveTo>
                      <a:pt x="50" y="418"/>
                    </a:moveTo>
                    <a:cubicBezTo>
                      <a:pt x="43" y="427"/>
                      <a:pt x="43" y="427"/>
                      <a:pt x="57" y="440"/>
                    </a:cubicBezTo>
                    <a:cubicBezTo>
                      <a:pt x="63" y="446"/>
                      <a:pt x="67" y="446"/>
                      <a:pt x="71" y="446"/>
                    </a:cubicBezTo>
                    <a:cubicBezTo>
                      <a:pt x="74" y="446"/>
                      <a:pt x="77" y="446"/>
                      <a:pt x="81" y="445"/>
                    </a:cubicBezTo>
                    <a:cubicBezTo>
                      <a:pt x="84" y="444"/>
                      <a:pt x="88" y="443"/>
                      <a:pt x="92" y="443"/>
                    </a:cubicBezTo>
                    <a:cubicBezTo>
                      <a:pt x="102" y="443"/>
                      <a:pt x="109" y="447"/>
                      <a:pt x="116" y="457"/>
                    </a:cubicBezTo>
                    <a:cubicBezTo>
                      <a:pt x="122" y="465"/>
                      <a:pt x="133" y="480"/>
                      <a:pt x="141" y="480"/>
                    </a:cubicBezTo>
                    <a:cubicBezTo>
                      <a:pt x="145" y="480"/>
                      <a:pt x="151" y="475"/>
                      <a:pt x="160" y="454"/>
                    </a:cubicBezTo>
                    <a:cubicBezTo>
                      <a:pt x="165" y="444"/>
                      <a:pt x="169" y="432"/>
                      <a:pt x="173" y="421"/>
                    </a:cubicBezTo>
                    <a:cubicBezTo>
                      <a:pt x="188" y="380"/>
                      <a:pt x="203" y="338"/>
                      <a:pt x="233" y="329"/>
                    </a:cubicBezTo>
                    <a:cubicBezTo>
                      <a:pt x="237" y="328"/>
                      <a:pt x="242" y="327"/>
                      <a:pt x="247" y="325"/>
                    </a:cubicBezTo>
                    <a:cubicBezTo>
                      <a:pt x="285" y="315"/>
                      <a:pt x="344" y="298"/>
                      <a:pt x="380" y="250"/>
                    </a:cubicBezTo>
                    <a:cubicBezTo>
                      <a:pt x="403" y="220"/>
                      <a:pt x="406" y="205"/>
                      <a:pt x="408" y="196"/>
                    </a:cubicBezTo>
                    <a:cubicBezTo>
                      <a:pt x="410" y="187"/>
                      <a:pt x="412" y="181"/>
                      <a:pt x="423" y="172"/>
                    </a:cubicBezTo>
                    <a:cubicBezTo>
                      <a:pt x="428" y="167"/>
                      <a:pt x="429" y="164"/>
                      <a:pt x="429" y="163"/>
                    </a:cubicBezTo>
                    <a:cubicBezTo>
                      <a:pt x="430" y="155"/>
                      <a:pt x="418" y="141"/>
                      <a:pt x="401" y="122"/>
                    </a:cubicBezTo>
                    <a:cubicBezTo>
                      <a:pt x="391" y="111"/>
                      <a:pt x="370" y="87"/>
                      <a:pt x="359" y="81"/>
                    </a:cubicBezTo>
                    <a:cubicBezTo>
                      <a:pt x="358" y="80"/>
                      <a:pt x="356" y="79"/>
                      <a:pt x="355" y="79"/>
                    </a:cubicBezTo>
                    <a:cubicBezTo>
                      <a:pt x="350" y="87"/>
                      <a:pt x="336" y="90"/>
                      <a:pt x="324" y="90"/>
                    </a:cubicBezTo>
                    <a:cubicBezTo>
                      <a:pt x="312" y="90"/>
                      <a:pt x="299" y="86"/>
                      <a:pt x="290" y="81"/>
                    </a:cubicBezTo>
                    <a:cubicBezTo>
                      <a:pt x="280" y="75"/>
                      <a:pt x="272" y="67"/>
                      <a:pt x="266" y="61"/>
                    </a:cubicBezTo>
                    <a:cubicBezTo>
                      <a:pt x="258" y="53"/>
                      <a:pt x="252" y="46"/>
                      <a:pt x="245" y="46"/>
                    </a:cubicBezTo>
                    <a:cubicBezTo>
                      <a:pt x="230" y="46"/>
                      <a:pt x="186" y="22"/>
                      <a:pt x="157" y="0"/>
                    </a:cubicBezTo>
                    <a:cubicBezTo>
                      <a:pt x="157" y="4"/>
                      <a:pt x="155" y="9"/>
                      <a:pt x="152" y="12"/>
                    </a:cubicBezTo>
                    <a:cubicBezTo>
                      <a:pt x="143" y="23"/>
                      <a:pt x="123" y="30"/>
                      <a:pt x="99" y="31"/>
                    </a:cubicBezTo>
                    <a:cubicBezTo>
                      <a:pt x="80" y="32"/>
                      <a:pt x="78" y="50"/>
                      <a:pt x="79" y="75"/>
                    </a:cubicBezTo>
                    <a:lnTo>
                      <a:pt x="79" y="81"/>
                    </a:lnTo>
                    <a:cubicBezTo>
                      <a:pt x="79" y="96"/>
                      <a:pt x="70" y="103"/>
                      <a:pt x="62" y="109"/>
                    </a:cubicBezTo>
                    <a:cubicBezTo>
                      <a:pt x="55" y="114"/>
                      <a:pt x="49" y="120"/>
                      <a:pt x="45" y="129"/>
                    </a:cubicBezTo>
                    <a:cubicBezTo>
                      <a:pt x="41" y="137"/>
                      <a:pt x="41" y="143"/>
                      <a:pt x="40" y="147"/>
                    </a:cubicBezTo>
                    <a:cubicBezTo>
                      <a:pt x="40" y="157"/>
                      <a:pt x="38" y="164"/>
                      <a:pt x="21" y="173"/>
                    </a:cubicBezTo>
                    <a:cubicBezTo>
                      <a:pt x="11" y="178"/>
                      <a:pt x="4" y="185"/>
                      <a:pt x="2" y="193"/>
                    </a:cubicBezTo>
                    <a:cubicBezTo>
                      <a:pt x="0" y="201"/>
                      <a:pt x="2" y="209"/>
                      <a:pt x="7" y="216"/>
                    </a:cubicBezTo>
                    <a:cubicBezTo>
                      <a:pt x="19" y="235"/>
                      <a:pt x="11" y="252"/>
                      <a:pt x="6" y="264"/>
                    </a:cubicBezTo>
                    <a:cubicBezTo>
                      <a:pt x="5" y="267"/>
                      <a:pt x="3" y="270"/>
                      <a:pt x="3" y="272"/>
                    </a:cubicBezTo>
                    <a:cubicBezTo>
                      <a:pt x="2" y="275"/>
                      <a:pt x="9" y="279"/>
                      <a:pt x="16" y="284"/>
                    </a:cubicBezTo>
                    <a:cubicBezTo>
                      <a:pt x="25" y="289"/>
                      <a:pt x="35" y="296"/>
                      <a:pt x="45" y="305"/>
                    </a:cubicBezTo>
                    <a:cubicBezTo>
                      <a:pt x="53" y="313"/>
                      <a:pt x="58" y="313"/>
                      <a:pt x="63" y="309"/>
                    </a:cubicBezTo>
                    <a:cubicBezTo>
                      <a:pt x="66" y="308"/>
                      <a:pt x="68" y="307"/>
                      <a:pt x="72" y="307"/>
                    </a:cubicBezTo>
                    <a:cubicBezTo>
                      <a:pt x="78" y="307"/>
                      <a:pt x="82" y="313"/>
                      <a:pt x="83" y="315"/>
                    </a:cubicBezTo>
                    <a:cubicBezTo>
                      <a:pt x="89" y="324"/>
                      <a:pt x="88" y="337"/>
                      <a:pt x="82" y="349"/>
                    </a:cubicBezTo>
                    <a:cubicBezTo>
                      <a:pt x="75" y="361"/>
                      <a:pt x="63" y="369"/>
                      <a:pt x="50" y="371"/>
                    </a:cubicBezTo>
                    <a:cubicBezTo>
                      <a:pt x="61" y="386"/>
                      <a:pt x="64" y="399"/>
                      <a:pt x="58" y="409"/>
                    </a:cubicBezTo>
                    <a:cubicBezTo>
                      <a:pt x="55" y="413"/>
                      <a:pt x="52" y="416"/>
                      <a:pt x="50" y="418"/>
                    </a:cubicBezTo>
                  </a:path>
                </a:pathLst>
              </a:custGeom>
              <a:grpFill/>
              <a:ln>
                <a:noFill/>
              </a:ln>
              <a:effectLst/>
            </p:spPr>
            <p:txBody>
              <a:bodyPr wrap="none" anchor="ctr"/>
              <a:lstStyle/>
              <a:p>
                <a:endParaRPr lang="en-US">
                  <a:latin typeface="Gudea" panose="02000000000000000000" pitchFamily="50" charset="0"/>
                </a:endParaRPr>
              </a:p>
            </p:txBody>
          </p:sp>
          <p:sp>
            <p:nvSpPr>
              <p:cNvPr id="190" name="Freeform 183">
                <a:extLst>
                  <a:ext uri="{FF2B5EF4-FFF2-40B4-BE49-F238E27FC236}">
                    <a16:creationId xmlns:a16="http://schemas.microsoft.com/office/drawing/2014/main" id="{EFD749A2-0141-4FA0-B921-634E580DBDE1}"/>
                  </a:ext>
                </a:extLst>
              </p:cNvPr>
              <p:cNvSpPr>
                <a:spLocks noChangeArrowheads="1"/>
              </p:cNvSpPr>
              <p:nvPr/>
            </p:nvSpPr>
            <p:spPr bwMode="auto">
              <a:xfrm>
                <a:off x="3356378" y="542864"/>
                <a:ext cx="1986132" cy="1480648"/>
              </a:xfrm>
              <a:custGeom>
                <a:avLst/>
                <a:gdLst>
                  <a:gd name="T0" fmla="*/ 3634 w 4663"/>
                  <a:gd name="T1" fmla="*/ 2176 h 3475"/>
                  <a:gd name="T2" fmla="*/ 3622 w 4663"/>
                  <a:gd name="T3" fmla="*/ 2038 h 3475"/>
                  <a:gd name="T4" fmla="*/ 3923 w 4663"/>
                  <a:gd name="T5" fmla="*/ 2042 h 3475"/>
                  <a:gd name="T6" fmla="*/ 3908 w 4663"/>
                  <a:gd name="T7" fmla="*/ 1808 h 3475"/>
                  <a:gd name="T8" fmla="*/ 3723 w 4663"/>
                  <a:gd name="T9" fmla="*/ 1725 h 3475"/>
                  <a:gd name="T10" fmla="*/ 4021 w 4663"/>
                  <a:gd name="T11" fmla="*/ 1707 h 3475"/>
                  <a:gd name="T12" fmla="*/ 4094 w 4663"/>
                  <a:gd name="T13" fmla="*/ 1595 h 3475"/>
                  <a:gd name="T14" fmla="*/ 4064 w 4663"/>
                  <a:gd name="T15" fmla="*/ 1445 h 3475"/>
                  <a:gd name="T16" fmla="*/ 3876 w 4663"/>
                  <a:gd name="T17" fmla="*/ 1204 h 3475"/>
                  <a:gd name="T18" fmla="*/ 4202 w 4663"/>
                  <a:gd name="T19" fmla="*/ 1174 h 3475"/>
                  <a:gd name="T20" fmla="*/ 4074 w 4663"/>
                  <a:gd name="T21" fmla="*/ 1061 h 3475"/>
                  <a:gd name="T22" fmla="*/ 3904 w 4663"/>
                  <a:gd name="T23" fmla="*/ 1029 h 3475"/>
                  <a:gd name="T24" fmla="*/ 4231 w 4663"/>
                  <a:gd name="T25" fmla="*/ 698 h 3475"/>
                  <a:gd name="T26" fmla="*/ 4330 w 4663"/>
                  <a:gd name="T27" fmla="*/ 596 h 3475"/>
                  <a:gd name="T28" fmla="*/ 4331 w 4663"/>
                  <a:gd name="T29" fmla="*/ 519 h 3475"/>
                  <a:gd name="T30" fmla="*/ 4221 w 4663"/>
                  <a:gd name="T31" fmla="*/ 415 h 3475"/>
                  <a:gd name="T32" fmla="*/ 3967 w 4663"/>
                  <a:gd name="T33" fmla="*/ 417 h 3475"/>
                  <a:gd name="T34" fmla="*/ 3829 w 4663"/>
                  <a:gd name="T35" fmla="*/ 289 h 3475"/>
                  <a:gd name="T36" fmla="*/ 3639 w 4663"/>
                  <a:gd name="T37" fmla="*/ 322 h 3475"/>
                  <a:gd name="T38" fmla="*/ 3503 w 4663"/>
                  <a:gd name="T39" fmla="*/ 266 h 3475"/>
                  <a:gd name="T40" fmla="*/ 3690 w 4663"/>
                  <a:gd name="T41" fmla="*/ 122 h 3475"/>
                  <a:gd name="T42" fmla="*/ 3151 w 4663"/>
                  <a:gd name="T43" fmla="*/ 2 h 3475"/>
                  <a:gd name="T44" fmla="*/ 2654 w 4663"/>
                  <a:gd name="T45" fmla="*/ 56 h 3475"/>
                  <a:gd name="T46" fmla="*/ 2482 w 4663"/>
                  <a:gd name="T47" fmla="*/ 69 h 3475"/>
                  <a:gd name="T48" fmla="*/ 2013 w 4663"/>
                  <a:gd name="T49" fmla="*/ 101 h 3475"/>
                  <a:gd name="T50" fmla="*/ 2158 w 4663"/>
                  <a:gd name="T51" fmla="*/ 322 h 3475"/>
                  <a:gd name="T52" fmla="*/ 1683 w 4663"/>
                  <a:gd name="T53" fmla="*/ 204 h 3475"/>
                  <a:gd name="T54" fmla="*/ 1670 w 4663"/>
                  <a:gd name="T55" fmla="*/ 315 h 3475"/>
                  <a:gd name="T56" fmla="*/ 1447 w 4663"/>
                  <a:gd name="T57" fmla="*/ 399 h 3475"/>
                  <a:gd name="T58" fmla="*/ 1183 w 4663"/>
                  <a:gd name="T59" fmla="*/ 269 h 3475"/>
                  <a:gd name="T60" fmla="*/ 976 w 4663"/>
                  <a:gd name="T61" fmla="*/ 320 h 3475"/>
                  <a:gd name="T62" fmla="*/ 746 w 4663"/>
                  <a:gd name="T63" fmla="*/ 449 h 3475"/>
                  <a:gd name="T64" fmla="*/ 608 w 4663"/>
                  <a:gd name="T65" fmla="*/ 684 h 3475"/>
                  <a:gd name="T66" fmla="*/ 77 w 4663"/>
                  <a:gd name="T67" fmla="*/ 1010 h 3475"/>
                  <a:gd name="T68" fmla="*/ 401 w 4663"/>
                  <a:gd name="T69" fmla="*/ 1125 h 3475"/>
                  <a:gd name="T70" fmla="*/ 239 w 4663"/>
                  <a:gd name="T71" fmla="*/ 1189 h 3475"/>
                  <a:gd name="T72" fmla="*/ 455 w 4663"/>
                  <a:gd name="T73" fmla="*/ 1329 h 3475"/>
                  <a:gd name="T74" fmla="*/ 634 w 4663"/>
                  <a:gd name="T75" fmla="*/ 1286 h 3475"/>
                  <a:gd name="T76" fmla="*/ 1099 w 4663"/>
                  <a:gd name="T77" fmla="*/ 1419 h 3475"/>
                  <a:gd name="T78" fmla="*/ 1348 w 4663"/>
                  <a:gd name="T79" fmla="*/ 1863 h 3475"/>
                  <a:gd name="T80" fmla="*/ 1474 w 4663"/>
                  <a:gd name="T81" fmla="*/ 1949 h 3475"/>
                  <a:gd name="T82" fmla="*/ 1662 w 4663"/>
                  <a:gd name="T83" fmla="*/ 2159 h 3475"/>
                  <a:gd name="T84" fmla="*/ 1693 w 4663"/>
                  <a:gd name="T85" fmla="*/ 2257 h 3475"/>
                  <a:gd name="T86" fmla="*/ 1519 w 4663"/>
                  <a:gd name="T87" fmla="*/ 2456 h 3475"/>
                  <a:gd name="T88" fmla="*/ 1471 w 4663"/>
                  <a:gd name="T89" fmla="*/ 2703 h 3475"/>
                  <a:gd name="T90" fmla="*/ 1636 w 4663"/>
                  <a:gd name="T91" fmla="*/ 2985 h 3475"/>
                  <a:gd name="T92" fmla="*/ 1801 w 4663"/>
                  <a:gd name="T93" fmla="*/ 3248 h 3475"/>
                  <a:gd name="T94" fmla="*/ 2019 w 4663"/>
                  <a:gd name="T95" fmla="*/ 3381 h 3475"/>
                  <a:gd name="T96" fmla="*/ 2335 w 4663"/>
                  <a:gd name="T97" fmla="*/ 3261 h 3475"/>
                  <a:gd name="T98" fmla="*/ 2448 w 4663"/>
                  <a:gd name="T99" fmla="*/ 3026 h 3475"/>
                  <a:gd name="T100" fmla="*/ 2437 w 4663"/>
                  <a:gd name="T101" fmla="*/ 2856 h 3475"/>
                  <a:gd name="T102" fmla="*/ 2649 w 4663"/>
                  <a:gd name="T103" fmla="*/ 2726 h 3475"/>
                  <a:gd name="T104" fmla="*/ 2704 w 4663"/>
                  <a:gd name="T105" fmla="*/ 2759 h 3475"/>
                  <a:gd name="T106" fmla="*/ 3140 w 4663"/>
                  <a:gd name="T107" fmla="*/ 2443 h 3475"/>
                  <a:gd name="T108" fmla="*/ 3644 w 4663"/>
                  <a:gd name="T109" fmla="*/ 234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3475">
                    <a:moveTo>
                      <a:pt x="3861" y="2228"/>
                    </a:moveTo>
                    <a:cubicBezTo>
                      <a:pt x="3881" y="2215"/>
                      <a:pt x="3893" y="2205"/>
                      <a:pt x="3899" y="2198"/>
                    </a:cubicBezTo>
                    <a:cubicBezTo>
                      <a:pt x="3898" y="2199"/>
                      <a:pt x="3897" y="2199"/>
                      <a:pt x="3896" y="2200"/>
                    </a:cubicBezTo>
                    <a:cubicBezTo>
                      <a:pt x="3879" y="2209"/>
                      <a:pt x="3851" y="2214"/>
                      <a:pt x="3819" y="2214"/>
                    </a:cubicBezTo>
                    <a:cubicBezTo>
                      <a:pt x="3797" y="2214"/>
                      <a:pt x="3776" y="2212"/>
                      <a:pt x="3757" y="2207"/>
                    </a:cubicBezTo>
                    <a:cubicBezTo>
                      <a:pt x="3746" y="2204"/>
                      <a:pt x="3734" y="2200"/>
                      <a:pt x="3722" y="2196"/>
                    </a:cubicBezTo>
                    <a:cubicBezTo>
                      <a:pt x="3694" y="2187"/>
                      <a:pt x="3663" y="2176"/>
                      <a:pt x="3634" y="2176"/>
                    </a:cubicBezTo>
                    <a:cubicBezTo>
                      <a:pt x="3617" y="2176"/>
                      <a:pt x="3604" y="2179"/>
                      <a:pt x="3592" y="2186"/>
                    </a:cubicBezTo>
                    <a:cubicBezTo>
                      <a:pt x="3570" y="2198"/>
                      <a:pt x="3557" y="2195"/>
                      <a:pt x="3556" y="2182"/>
                    </a:cubicBezTo>
                    <a:cubicBezTo>
                      <a:pt x="3555" y="2164"/>
                      <a:pt x="3580" y="2130"/>
                      <a:pt x="3610" y="2125"/>
                    </a:cubicBezTo>
                    <a:cubicBezTo>
                      <a:pt x="3622" y="2123"/>
                      <a:pt x="3629" y="2121"/>
                      <a:pt x="3631" y="2117"/>
                    </a:cubicBezTo>
                    <a:cubicBezTo>
                      <a:pt x="3635" y="2111"/>
                      <a:pt x="3631" y="2100"/>
                      <a:pt x="3626" y="2085"/>
                    </a:cubicBezTo>
                    <a:cubicBezTo>
                      <a:pt x="3624" y="2078"/>
                      <a:pt x="3621" y="2070"/>
                      <a:pt x="3619" y="2060"/>
                    </a:cubicBezTo>
                    <a:cubicBezTo>
                      <a:pt x="3617" y="2051"/>
                      <a:pt x="3618" y="2044"/>
                      <a:pt x="3622" y="2038"/>
                    </a:cubicBezTo>
                    <a:cubicBezTo>
                      <a:pt x="3625" y="2035"/>
                      <a:pt x="3630" y="2031"/>
                      <a:pt x="3641" y="2031"/>
                    </a:cubicBezTo>
                    <a:cubicBezTo>
                      <a:pt x="3667" y="2031"/>
                      <a:pt x="3713" y="2056"/>
                      <a:pt x="3738" y="2092"/>
                    </a:cubicBezTo>
                    <a:cubicBezTo>
                      <a:pt x="3764" y="2129"/>
                      <a:pt x="3810" y="2152"/>
                      <a:pt x="3857" y="2152"/>
                    </a:cubicBezTo>
                    <a:cubicBezTo>
                      <a:pt x="3871" y="2152"/>
                      <a:pt x="3885" y="2150"/>
                      <a:pt x="3898" y="2146"/>
                    </a:cubicBezTo>
                    <a:cubicBezTo>
                      <a:pt x="3929" y="2137"/>
                      <a:pt x="3925" y="2121"/>
                      <a:pt x="3919" y="2098"/>
                    </a:cubicBezTo>
                    <a:cubicBezTo>
                      <a:pt x="3915" y="2082"/>
                      <a:pt x="3911" y="2063"/>
                      <a:pt x="3922" y="2046"/>
                    </a:cubicBezTo>
                    <a:cubicBezTo>
                      <a:pt x="3923" y="2046"/>
                      <a:pt x="3924" y="2044"/>
                      <a:pt x="3923" y="2042"/>
                    </a:cubicBezTo>
                    <a:cubicBezTo>
                      <a:pt x="3920" y="2023"/>
                      <a:pt x="3862" y="1984"/>
                      <a:pt x="3816" y="1952"/>
                    </a:cubicBezTo>
                    <a:cubicBezTo>
                      <a:pt x="3762" y="1916"/>
                      <a:pt x="3728" y="1892"/>
                      <a:pt x="3723" y="1876"/>
                    </a:cubicBezTo>
                    <a:cubicBezTo>
                      <a:pt x="3721" y="1868"/>
                      <a:pt x="3721" y="1861"/>
                      <a:pt x="3724" y="1857"/>
                    </a:cubicBezTo>
                    <a:cubicBezTo>
                      <a:pt x="3728" y="1852"/>
                      <a:pt x="3734" y="1850"/>
                      <a:pt x="3743" y="1850"/>
                    </a:cubicBezTo>
                    <a:cubicBezTo>
                      <a:pt x="3765" y="1850"/>
                      <a:pt x="3804" y="1865"/>
                      <a:pt x="3844" y="1882"/>
                    </a:cubicBezTo>
                    <a:cubicBezTo>
                      <a:pt x="3851" y="1885"/>
                      <a:pt x="3858" y="1887"/>
                      <a:pt x="3864" y="1887"/>
                    </a:cubicBezTo>
                    <a:cubicBezTo>
                      <a:pt x="3900" y="1887"/>
                      <a:pt x="3908" y="1830"/>
                      <a:pt x="3908" y="1808"/>
                    </a:cubicBezTo>
                    <a:cubicBezTo>
                      <a:pt x="3908" y="1799"/>
                      <a:pt x="3882" y="1790"/>
                      <a:pt x="3839" y="1790"/>
                    </a:cubicBezTo>
                    <a:cubicBezTo>
                      <a:pt x="3798" y="1790"/>
                      <a:pt x="3758" y="1798"/>
                      <a:pt x="3734" y="1811"/>
                    </a:cubicBezTo>
                    <a:cubicBezTo>
                      <a:pt x="3724" y="1817"/>
                      <a:pt x="3713" y="1820"/>
                      <a:pt x="3702" y="1820"/>
                    </a:cubicBezTo>
                    <a:cubicBezTo>
                      <a:pt x="3674" y="1820"/>
                      <a:pt x="3654" y="1801"/>
                      <a:pt x="3653" y="1784"/>
                    </a:cubicBezTo>
                    <a:cubicBezTo>
                      <a:pt x="3653" y="1777"/>
                      <a:pt x="3655" y="1756"/>
                      <a:pt x="3696" y="1751"/>
                    </a:cubicBezTo>
                    <a:cubicBezTo>
                      <a:pt x="3720" y="1748"/>
                      <a:pt x="3726" y="1743"/>
                      <a:pt x="3728" y="1740"/>
                    </a:cubicBezTo>
                    <a:cubicBezTo>
                      <a:pt x="3729" y="1737"/>
                      <a:pt x="3726" y="1731"/>
                      <a:pt x="3723" y="1725"/>
                    </a:cubicBezTo>
                    <a:cubicBezTo>
                      <a:pt x="3718" y="1715"/>
                      <a:pt x="3710" y="1701"/>
                      <a:pt x="3722" y="1689"/>
                    </a:cubicBezTo>
                    <a:cubicBezTo>
                      <a:pt x="3726" y="1686"/>
                      <a:pt x="3731" y="1684"/>
                      <a:pt x="3737" y="1684"/>
                    </a:cubicBezTo>
                    <a:cubicBezTo>
                      <a:pt x="3752" y="1684"/>
                      <a:pt x="3774" y="1695"/>
                      <a:pt x="3799" y="1708"/>
                    </a:cubicBezTo>
                    <a:cubicBezTo>
                      <a:pt x="3827" y="1722"/>
                      <a:pt x="3859" y="1739"/>
                      <a:pt x="3882" y="1739"/>
                    </a:cubicBezTo>
                    <a:cubicBezTo>
                      <a:pt x="3887" y="1739"/>
                      <a:pt x="3890" y="1738"/>
                      <a:pt x="3894" y="1737"/>
                    </a:cubicBezTo>
                    <a:cubicBezTo>
                      <a:pt x="3914" y="1731"/>
                      <a:pt x="3932" y="1730"/>
                      <a:pt x="3949" y="1729"/>
                    </a:cubicBezTo>
                    <a:cubicBezTo>
                      <a:pt x="3974" y="1727"/>
                      <a:pt x="3996" y="1726"/>
                      <a:pt x="4021" y="1707"/>
                    </a:cubicBezTo>
                    <a:cubicBezTo>
                      <a:pt x="4028" y="1701"/>
                      <a:pt x="4028" y="1697"/>
                      <a:pt x="4028" y="1696"/>
                    </a:cubicBezTo>
                    <a:cubicBezTo>
                      <a:pt x="4026" y="1683"/>
                      <a:pt x="3995" y="1667"/>
                      <a:pt x="3970" y="1654"/>
                    </a:cubicBezTo>
                    <a:cubicBezTo>
                      <a:pt x="3948" y="1642"/>
                      <a:pt x="3928" y="1632"/>
                      <a:pt x="3918" y="1620"/>
                    </a:cubicBezTo>
                    <a:cubicBezTo>
                      <a:pt x="3913" y="1614"/>
                      <a:pt x="3914" y="1609"/>
                      <a:pt x="3915" y="1606"/>
                    </a:cubicBezTo>
                    <a:cubicBezTo>
                      <a:pt x="3919" y="1598"/>
                      <a:pt x="3930" y="1591"/>
                      <a:pt x="3990" y="1591"/>
                    </a:cubicBezTo>
                    <a:cubicBezTo>
                      <a:pt x="4020" y="1591"/>
                      <a:pt x="4054" y="1593"/>
                      <a:pt x="4077" y="1594"/>
                    </a:cubicBezTo>
                    <a:lnTo>
                      <a:pt x="4094" y="1595"/>
                    </a:lnTo>
                    <a:cubicBezTo>
                      <a:pt x="4116" y="1595"/>
                      <a:pt x="4128" y="1576"/>
                      <a:pt x="4128" y="1562"/>
                    </a:cubicBezTo>
                    <a:cubicBezTo>
                      <a:pt x="4128" y="1554"/>
                      <a:pt x="4123" y="1551"/>
                      <a:pt x="4114" y="1554"/>
                    </a:cubicBezTo>
                    <a:cubicBezTo>
                      <a:pt x="4083" y="1566"/>
                      <a:pt x="3990" y="1529"/>
                      <a:pt x="3969" y="1491"/>
                    </a:cubicBezTo>
                    <a:cubicBezTo>
                      <a:pt x="3963" y="1480"/>
                      <a:pt x="3964" y="1469"/>
                      <a:pt x="3970" y="1460"/>
                    </a:cubicBezTo>
                    <a:cubicBezTo>
                      <a:pt x="3982" y="1442"/>
                      <a:pt x="3998" y="1440"/>
                      <a:pt x="4009" y="1440"/>
                    </a:cubicBezTo>
                    <a:cubicBezTo>
                      <a:pt x="4017" y="1440"/>
                      <a:pt x="4025" y="1441"/>
                      <a:pt x="4034" y="1442"/>
                    </a:cubicBezTo>
                    <a:cubicBezTo>
                      <a:pt x="4044" y="1444"/>
                      <a:pt x="4054" y="1445"/>
                      <a:pt x="4064" y="1445"/>
                    </a:cubicBezTo>
                    <a:cubicBezTo>
                      <a:pt x="4079" y="1445"/>
                      <a:pt x="4092" y="1442"/>
                      <a:pt x="4105" y="1435"/>
                    </a:cubicBezTo>
                    <a:cubicBezTo>
                      <a:pt x="4132" y="1421"/>
                      <a:pt x="4127" y="1387"/>
                      <a:pt x="4124" y="1373"/>
                    </a:cubicBezTo>
                    <a:cubicBezTo>
                      <a:pt x="4115" y="1338"/>
                      <a:pt x="4091" y="1307"/>
                      <a:pt x="4072" y="1307"/>
                    </a:cubicBezTo>
                    <a:cubicBezTo>
                      <a:pt x="4055" y="1307"/>
                      <a:pt x="3930" y="1298"/>
                      <a:pt x="3930" y="1267"/>
                    </a:cubicBezTo>
                    <a:cubicBezTo>
                      <a:pt x="3930" y="1261"/>
                      <a:pt x="3914" y="1252"/>
                      <a:pt x="3903" y="1246"/>
                    </a:cubicBezTo>
                    <a:cubicBezTo>
                      <a:pt x="3886" y="1237"/>
                      <a:pt x="3871" y="1229"/>
                      <a:pt x="3870" y="1217"/>
                    </a:cubicBezTo>
                    <a:cubicBezTo>
                      <a:pt x="3870" y="1214"/>
                      <a:pt x="3870" y="1209"/>
                      <a:pt x="3876" y="1204"/>
                    </a:cubicBezTo>
                    <a:cubicBezTo>
                      <a:pt x="3886" y="1195"/>
                      <a:pt x="3899" y="1196"/>
                      <a:pt x="3914" y="1200"/>
                    </a:cubicBezTo>
                    <a:cubicBezTo>
                      <a:pt x="3922" y="1203"/>
                      <a:pt x="3931" y="1205"/>
                      <a:pt x="3940" y="1205"/>
                    </a:cubicBezTo>
                    <a:cubicBezTo>
                      <a:pt x="3953" y="1205"/>
                      <a:pt x="3967" y="1200"/>
                      <a:pt x="3980" y="1190"/>
                    </a:cubicBezTo>
                    <a:cubicBezTo>
                      <a:pt x="3995" y="1179"/>
                      <a:pt x="4015" y="1173"/>
                      <a:pt x="4042" y="1173"/>
                    </a:cubicBezTo>
                    <a:cubicBezTo>
                      <a:pt x="4067" y="1173"/>
                      <a:pt x="4093" y="1178"/>
                      <a:pt x="4119" y="1183"/>
                    </a:cubicBezTo>
                    <a:cubicBezTo>
                      <a:pt x="4148" y="1188"/>
                      <a:pt x="4175" y="1192"/>
                      <a:pt x="4190" y="1189"/>
                    </a:cubicBezTo>
                    <a:cubicBezTo>
                      <a:pt x="4199" y="1187"/>
                      <a:pt x="4202" y="1183"/>
                      <a:pt x="4202" y="1174"/>
                    </a:cubicBezTo>
                    <a:cubicBezTo>
                      <a:pt x="4200" y="1152"/>
                      <a:pt x="4169" y="1117"/>
                      <a:pt x="4151" y="1117"/>
                    </a:cubicBezTo>
                    <a:cubicBezTo>
                      <a:pt x="4150" y="1117"/>
                      <a:pt x="4148" y="1118"/>
                      <a:pt x="4147" y="1119"/>
                    </a:cubicBezTo>
                    <a:cubicBezTo>
                      <a:pt x="4135" y="1126"/>
                      <a:pt x="4112" y="1130"/>
                      <a:pt x="4089" y="1130"/>
                    </a:cubicBezTo>
                    <a:cubicBezTo>
                      <a:pt x="4044" y="1130"/>
                      <a:pt x="4016" y="1114"/>
                      <a:pt x="4012" y="1087"/>
                    </a:cubicBezTo>
                    <a:cubicBezTo>
                      <a:pt x="4010" y="1079"/>
                      <a:pt x="4012" y="1072"/>
                      <a:pt x="4016" y="1067"/>
                    </a:cubicBezTo>
                    <a:cubicBezTo>
                      <a:pt x="4021" y="1061"/>
                      <a:pt x="4030" y="1058"/>
                      <a:pt x="4042" y="1058"/>
                    </a:cubicBezTo>
                    <a:cubicBezTo>
                      <a:pt x="4052" y="1058"/>
                      <a:pt x="4063" y="1060"/>
                      <a:pt x="4074" y="1061"/>
                    </a:cubicBezTo>
                    <a:cubicBezTo>
                      <a:pt x="4094" y="1064"/>
                      <a:pt x="4113" y="1066"/>
                      <a:pt x="4116" y="1060"/>
                    </a:cubicBezTo>
                    <a:cubicBezTo>
                      <a:pt x="4117" y="1060"/>
                      <a:pt x="4117" y="1059"/>
                      <a:pt x="4116" y="1058"/>
                    </a:cubicBezTo>
                    <a:cubicBezTo>
                      <a:pt x="4108" y="1044"/>
                      <a:pt x="4051" y="1018"/>
                      <a:pt x="4008" y="1018"/>
                    </a:cubicBezTo>
                    <a:cubicBezTo>
                      <a:pt x="3996" y="1018"/>
                      <a:pt x="3979" y="1020"/>
                      <a:pt x="3973" y="1033"/>
                    </a:cubicBezTo>
                    <a:cubicBezTo>
                      <a:pt x="3961" y="1057"/>
                      <a:pt x="3936" y="1066"/>
                      <a:pt x="3917" y="1066"/>
                    </a:cubicBezTo>
                    <a:cubicBezTo>
                      <a:pt x="3902" y="1066"/>
                      <a:pt x="3892" y="1061"/>
                      <a:pt x="3889" y="1053"/>
                    </a:cubicBezTo>
                    <a:cubicBezTo>
                      <a:pt x="3888" y="1047"/>
                      <a:pt x="3889" y="1039"/>
                      <a:pt x="3904" y="1029"/>
                    </a:cubicBezTo>
                    <a:cubicBezTo>
                      <a:pt x="3942" y="1005"/>
                      <a:pt x="3953" y="934"/>
                      <a:pt x="3948" y="893"/>
                    </a:cubicBezTo>
                    <a:cubicBezTo>
                      <a:pt x="3946" y="872"/>
                      <a:pt x="3976" y="861"/>
                      <a:pt x="4010" y="849"/>
                    </a:cubicBezTo>
                    <a:cubicBezTo>
                      <a:pt x="4058" y="833"/>
                      <a:pt x="4092" y="818"/>
                      <a:pt x="4084" y="790"/>
                    </a:cubicBezTo>
                    <a:cubicBezTo>
                      <a:pt x="4079" y="773"/>
                      <a:pt x="4081" y="757"/>
                      <a:pt x="4091" y="745"/>
                    </a:cubicBezTo>
                    <a:cubicBezTo>
                      <a:pt x="4118" y="709"/>
                      <a:pt x="4194" y="706"/>
                      <a:pt x="4216" y="706"/>
                    </a:cubicBezTo>
                    <a:cubicBezTo>
                      <a:pt x="4223" y="706"/>
                      <a:pt x="4227" y="704"/>
                      <a:pt x="4229" y="703"/>
                    </a:cubicBezTo>
                    <a:cubicBezTo>
                      <a:pt x="4231" y="702"/>
                      <a:pt x="4231" y="700"/>
                      <a:pt x="4231" y="698"/>
                    </a:cubicBezTo>
                    <a:cubicBezTo>
                      <a:pt x="4231" y="684"/>
                      <a:pt x="4198" y="652"/>
                      <a:pt x="4165" y="657"/>
                    </a:cubicBezTo>
                    <a:cubicBezTo>
                      <a:pt x="4145" y="659"/>
                      <a:pt x="4123" y="672"/>
                      <a:pt x="4104" y="682"/>
                    </a:cubicBezTo>
                    <a:cubicBezTo>
                      <a:pt x="4084" y="693"/>
                      <a:pt x="4067" y="703"/>
                      <a:pt x="4052" y="703"/>
                    </a:cubicBezTo>
                    <a:cubicBezTo>
                      <a:pt x="4045" y="703"/>
                      <a:pt x="4039" y="700"/>
                      <a:pt x="4034" y="696"/>
                    </a:cubicBezTo>
                    <a:cubicBezTo>
                      <a:pt x="4028" y="690"/>
                      <a:pt x="4026" y="683"/>
                      <a:pt x="4029" y="675"/>
                    </a:cubicBezTo>
                    <a:cubicBezTo>
                      <a:pt x="4039" y="650"/>
                      <a:pt x="4103" y="622"/>
                      <a:pt x="4142" y="622"/>
                    </a:cubicBezTo>
                    <a:cubicBezTo>
                      <a:pt x="4195" y="622"/>
                      <a:pt x="4295" y="617"/>
                      <a:pt x="4330" y="596"/>
                    </a:cubicBezTo>
                    <a:cubicBezTo>
                      <a:pt x="4335" y="593"/>
                      <a:pt x="4336" y="592"/>
                      <a:pt x="4336" y="592"/>
                    </a:cubicBezTo>
                    <a:cubicBezTo>
                      <a:pt x="4334" y="584"/>
                      <a:pt x="4291" y="571"/>
                      <a:pt x="4232" y="571"/>
                    </a:cubicBezTo>
                    <a:cubicBezTo>
                      <a:pt x="4218" y="571"/>
                      <a:pt x="4206" y="572"/>
                      <a:pt x="4194" y="573"/>
                    </a:cubicBezTo>
                    <a:cubicBezTo>
                      <a:pt x="4185" y="574"/>
                      <a:pt x="4177" y="575"/>
                      <a:pt x="4170" y="575"/>
                    </a:cubicBezTo>
                    <a:cubicBezTo>
                      <a:pt x="4143" y="575"/>
                      <a:pt x="4137" y="568"/>
                      <a:pt x="4137" y="561"/>
                    </a:cubicBezTo>
                    <a:cubicBezTo>
                      <a:pt x="4137" y="540"/>
                      <a:pt x="4208" y="537"/>
                      <a:pt x="4230" y="537"/>
                    </a:cubicBezTo>
                    <a:cubicBezTo>
                      <a:pt x="4291" y="535"/>
                      <a:pt x="4311" y="527"/>
                      <a:pt x="4331" y="519"/>
                    </a:cubicBezTo>
                    <a:cubicBezTo>
                      <a:pt x="4347" y="513"/>
                      <a:pt x="4363" y="507"/>
                      <a:pt x="4396" y="503"/>
                    </a:cubicBezTo>
                    <a:cubicBezTo>
                      <a:pt x="4436" y="498"/>
                      <a:pt x="4447" y="487"/>
                      <a:pt x="4456" y="478"/>
                    </a:cubicBezTo>
                    <a:cubicBezTo>
                      <a:pt x="4464" y="469"/>
                      <a:pt x="4472" y="461"/>
                      <a:pt x="4496" y="460"/>
                    </a:cubicBezTo>
                    <a:cubicBezTo>
                      <a:pt x="4548" y="457"/>
                      <a:pt x="4662" y="404"/>
                      <a:pt x="4662" y="387"/>
                    </a:cubicBezTo>
                    <a:cubicBezTo>
                      <a:pt x="4658" y="369"/>
                      <a:pt x="4496" y="318"/>
                      <a:pt x="4406" y="318"/>
                    </a:cubicBezTo>
                    <a:cubicBezTo>
                      <a:pt x="4306" y="318"/>
                      <a:pt x="4259" y="339"/>
                      <a:pt x="4256" y="385"/>
                    </a:cubicBezTo>
                    <a:cubicBezTo>
                      <a:pt x="4254" y="405"/>
                      <a:pt x="4243" y="415"/>
                      <a:pt x="4221" y="415"/>
                    </a:cubicBezTo>
                    <a:cubicBezTo>
                      <a:pt x="4207" y="415"/>
                      <a:pt x="4189" y="410"/>
                      <a:pt x="4170" y="405"/>
                    </a:cubicBezTo>
                    <a:cubicBezTo>
                      <a:pt x="4142" y="398"/>
                      <a:pt x="4112" y="392"/>
                      <a:pt x="4097" y="399"/>
                    </a:cubicBezTo>
                    <a:cubicBezTo>
                      <a:pt x="4090" y="402"/>
                      <a:pt x="4085" y="403"/>
                      <a:pt x="4080" y="403"/>
                    </a:cubicBezTo>
                    <a:cubicBezTo>
                      <a:pt x="4065" y="403"/>
                      <a:pt x="4059" y="392"/>
                      <a:pt x="4055" y="383"/>
                    </a:cubicBezTo>
                    <a:cubicBezTo>
                      <a:pt x="4051" y="374"/>
                      <a:pt x="4048" y="370"/>
                      <a:pt x="4042" y="370"/>
                    </a:cubicBezTo>
                    <a:cubicBezTo>
                      <a:pt x="4039" y="370"/>
                      <a:pt x="4035" y="371"/>
                      <a:pt x="4029" y="374"/>
                    </a:cubicBezTo>
                    <a:cubicBezTo>
                      <a:pt x="4010" y="384"/>
                      <a:pt x="3989" y="400"/>
                      <a:pt x="3967" y="417"/>
                    </a:cubicBezTo>
                    <a:cubicBezTo>
                      <a:pt x="3940" y="438"/>
                      <a:pt x="3911" y="461"/>
                      <a:pt x="3880" y="474"/>
                    </a:cubicBezTo>
                    <a:cubicBezTo>
                      <a:pt x="3854" y="484"/>
                      <a:pt x="3831" y="503"/>
                      <a:pt x="3810" y="520"/>
                    </a:cubicBezTo>
                    <a:cubicBezTo>
                      <a:pt x="3788" y="539"/>
                      <a:pt x="3769" y="555"/>
                      <a:pt x="3750" y="557"/>
                    </a:cubicBezTo>
                    <a:cubicBezTo>
                      <a:pt x="3741" y="559"/>
                      <a:pt x="3738" y="554"/>
                      <a:pt x="3737" y="552"/>
                    </a:cubicBezTo>
                    <a:cubicBezTo>
                      <a:pt x="3734" y="545"/>
                      <a:pt x="3729" y="532"/>
                      <a:pt x="3871" y="389"/>
                    </a:cubicBezTo>
                    <a:cubicBezTo>
                      <a:pt x="3894" y="366"/>
                      <a:pt x="3903" y="340"/>
                      <a:pt x="3894" y="319"/>
                    </a:cubicBezTo>
                    <a:cubicBezTo>
                      <a:pt x="3885" y="298"/>
                      <a:pt x="3861" y="286"/>
                      <a:pt x="3829" y="289"/>
                    </a:cubicBezTo>
                    <a:cubicBezTo>
                      <a:pt x="3789" y="293"/>
                      <a:pt x="3778" y="308"/>
                      <a:pt x="3768" y="323"/>
                    </a:cubicBezTo>
                    <a:cubicBezTo>
                      <a:pt x="3760" y="334"/>
                      <a:pt x="3751" y="346"/>
                      <a:pt x="3732" y="350"/>
                    </a:cubicBezTo>
                    <a:cubicBezTo>
                      <a:pt x="3719" y="353"/>
                      <a:pt x="3690" y="365"/>
                      <a:pt x="3656" y="379"/>
                    </a:cubicBezTo>
                    <a:cubicBezTo>
                      <a:pt x="3596" y="404"/>
                      <a:pt x="3529" y="432"/>
                      <a:pt x="3499" y="432"/>
                    </a:cubicBezTo>
                    <a:cubicBezTo>
                      <a:pt x="3487" y="432"/>
                      <a:pt x="3483" y="427"/>
                      <a:pt x="3482" y="422"/>
                    </a:cubicBezTo>
                    <a:cubicBezTo>
                      <a:pt x="3475" y="403"/>
                      <a:pt x="3513" y="384"/>
                      <a:pt x="3575" y="356"/>
                    </a:cubicBezTo>
                    <a:cubicBezTo>
                      <a:pt x="3600" y="345"/>
                      <a:pt x="3633" y="330"/>
                      <a:pt x="3639" y="322"/>
                    </a:cubicBezTo>
                    <a:cubicBezTo>
                      <a:pt x="3631" y="317"/>
                      <a:pt x="3586" y="310"/>
                      <a:pt x="3492" y="310"/>
                    </a:cubicBezTo>
                    <a:cubicBezTo>
                      <a:pt x="3432" y="310"/>
                      <a:pt x="3374" y="313"/>
                      <a:pt x="3337" y="318"/>
                    </a:cubicBezTo>
                    <a:cubicBezTo>
                      <a:pt x="3303" y="323"/>
                      <a:pt x="3261" y="333"/>
                      <a:pt x="3219" y="343"/>
                    </a:cubicBezTo>
                    <a:cubicBezTo>
                      <a:pt x="3167" y="355"/>
                      <a:pt x="3117" y="366"/>
                      <a:pt x="3090" y="366"/>
                    </a:cubicBezTo>
                    <a:cubicBezTo>
                      <a:pt x="3075" y="366"/>
                      <a:pt x="3067" y="362"/>
                      <a:pt x="3066" y="353"/>
                    </a:cubicBezTo>
                    <a:cubicBezTo>
                      <a:pt x="3063" y="314"/>
                      <a:pt x="3318" y="276"/>
                      <a:pt x="3365" y="270"/>
                    </a:cubicBezTo>
                    <a:cubicBezTo>
                      <a:pt x="3403" y="266"/>
                      <a:pt x="3452" y="266"/>
                      <a:pt x="3503" y="266"/>
                    </a:cubicBezTo>
                    <a:cubicBezTo>
                      <a:pt x="3588" y="265"/>
                      <a:pt x="3675" y="265"/>
                      <a:pt x="3722" y="246"/>
                    </a:cubicBezTo>
                    <a:cubicBezTo>
                      <a:pt x="3759" y="231"/>
                      <a:pt x="3804" y="222"/>
                      <a:pt x="3844" y="215"/>
                    </a:cubicBezTo>
                    <a:cubicBezTo>
                      <a:pt x="3885" y="207"/>
                      <a:pt x="3922" y="200"/>
                      <a:pt x="3932" y="189"/>
                    </a:cubicBezTo>
                    <a:cubicBezTo>
                      <a:pt x="3933" y="187"/>
                      <a:pt x="3933" y="186"/>
                      <a:pt x="3932" y="184"/>
                    </a:cubicBezTo>
                    <a:cubicBezTo>
                      <a:pt x="3923" y="166"/>
                      <a:pt x="3842" y="140"/>
                      <a:pt x="3794" y="142"/>
                    </a:cubicBezTo>
                    <a:cubicBezTo>
                      <a:pt x="3788" y="143"/>
                      <a:pt x="3782" y="143"/>
                      <a:pt x="3775" y="143"/>
                    </a:cubicBezTo>
                    <a:cubicBezTo>
                      <a:pt x="3744" y="143"/>
                      <a:pt x="3704" y="139"/>
                      <a:pt x="3690" y="122"/>
                    </a:cubicBezTo>
                    <a:cubicBezTo>
                      <a:pt x="3685" y="117"/>
                      <a:pt x="3683" y="111"/>
                      <a:pt x="3684" y="104"/>
                    </a:cubicBezTo>
                    <a:cubicBezTo>
                      <a:pt x="3686" y="94"/>
                      <a:pt x="3659" y="85"/>
                      <a:pt x="3639" y="78"/>
                    </a:cubicBezTo>
                    <a:cubicBezTo>
                      <a:pt x="3617" y="71"/>
                      <a:pt x="3597" y="64"/>
                      <a:pt x="3592" y="53"/>
                    </a:cubicBezTo>
                    <a:cubicBezTo>
                      <a:pt x="3587" y="46"/>
                      <a:pt x="3539" y="45"/>
                      <a:pt x="3503" y="44"/>
                    </a:cubicBezTo>
                    <a:cubicBezTo>
                      <a:pt x="3452" y="42"/>
                      <a:pt x="3400" y="41"/>
                      <a:pt x="3380" y="29"/>
                    </a:cubicBezTo>
                    <a:cubicBezTo>
                      <a:pt x="3354" y="12"/>
                      <a:pt x="3282" y="0"/>
                      <a:pt x="3205" y="0"/>
                    </a:cubicBezTo>
                    <a:cubicBezTo>
                      <a:pt x="3186" y="0"/>
                      <a:pt x="3168" y="1"/>
                      <a:pt x="3151" y="2"/>
                    </a:cubicBezTo>
                    <a:cubicBezTo>
                      <a:pt x="3102" y="6"/>
                      <a:pt x="3026" y="7"/>
                      <a:pt x="2958" y="8"/>
                    </a:cubicBezTo>
                    <a:cubicBezTo>
                      <a:pt x="2901" y="9"/>
                      <a:pt x="2853" y="9"/>
                      <a:pt x="2833" y="11"/>
                    </a:cubicBezTo>
                    <a:cubicBezTo>
                      <a:pt x="2816" y="13"/>
                      <a:pt x="2801" y="17"/>
                      <a:pt x="2786" y="21"/>
                    </a:cubicBezTo>
                    <a:cubicBezTo>
                      <a:pt x="2766" y="26"/>
                      <a:pt x="2747" y="31"/>
                      <a:pt x="2724" y="29"/>
                    </a:cubicBezTo>
                    <a:cubicBezTo>
                      <a:pt x="2722" y="29"/>
                      <a:pt x="2719" y="29"/>
                      <a:pt x="2716" y="29"/>
                    </a:cubicBezTo>
                    <a:cubicBezTo>
                      <a:pt x="2686" y="29"/>
                      <a:pt x="2656" y="38"/>
                      <a:pt x="2651" y="47"/>
                    </a:cubicBezTo>
                    <a:cubicBezTo>
                      <a:pt x="2651" y="48"/>
                      <a:pt x="2650" y="51"/>
                      <a:pt x="2654" y="56"/>
                    </a:cubicBezTo>
                    <a:cubicBezTo>
                      <a:pt x="2668" y="70"/>
                      <a:pt x="2667" y="82"/>
                      <a:pt x="2664" y="90"/>
                    </a:cubicBezTo>
                    <a:cubicBezTo>
                      <a:pt x="2657" y="105"/>
                      <a:pt x="2636" y="112"/>
                      <a:pt x="2619" y="112"/>
                    </a:cubicBezTo>
                    <a:cubicBezTo>
                      <a:pt x="2607" y="112"/>
                      <a:pt x="2598" y="109"/>
                      <a:pt x="2594" y="103"/>
                    </a:cubicBezTo>
                    <a:cubicBezTo>
                      <a:pt x="2590" y="99"/>
                      <a:pt x="2589" y="94"/>
                      <a:pt x="2590" y="88"/>
                    </a:cubicBezTo>
                    <a:cubicBezTo>
                      <a:pt x="2591" y="84"/>
                      <a:pt x="2590" y="81"/>
                      <a:pt x="2587" y="77"/>
                    </a:cubicBezTo>
                    <a:cubicBezTo>
                      <a:pt x="2578" y="66"/>
                      <a:pt x="2551" y="58"/>
                      <a:pt x="2524" y="58"/>
                    </a:cubicBezTo>
                    <a:cubicBezTo>
                      <a:pt x="2506" y="58"/>
                      <a:pt x="2490" y="62"/>
                      <a:pt x="2482" y="69"/>
                    </a:cubicBezTo>
                    <a:cubicBezTo>
                      <a:pt x="2475" y="75"/>
                      <a:pt x="2462" y="78"/>
                      <a:pt x="2444" y="78"/>
                    </a:cubicBezTo>
                    <a:cubicBezTo>
                      <a:pt x="2423" y="78"/>
                      <a:pt x="2395" y="74"/>
                      <a:pt x="2369" y="69"/>
                    </a:cubicBezTo>
                    <a:cubicBezTo>
                      <a:pt x="2343" y="65"/>
                      <a:pt x="2319" y="61"/>
                      <a:pt x="2301" y="61"/>
                    </a:cubicBezTo>
                    <a:cubicBezTo>
                      <a:pt x="2284" y="61"/>
                      <a:pt x="2278" y="65"/>
                      <a:pt x="2276" y="68"/>
                    </a:cubicBezTo>
                    <a:cubicBezTo>
                      <a:pt x="2260" y="88"/>
                      <a:pt x="2194" y="91"/>
                      <a:pt x="2103" y="94"/>
                    </a:cubicBezTo>
                    <a:cubicBezTo>
                      <a:pt x="2069" y="95"/>
                      <a:pt x="2036" y="96"/>
                      <a:pt x="2019" y="99"/>
                    </a:cubicBezTo>
                    <a:cubicBezTo>
                      <a:pt x="2016" y="100"/>
                      <a:pt x="2014" y="100"/>
                      <a:pt x="2013" y="101"/>
                    </a:cubicBezTo>
                    <a:cubicBezTo>
                      <a:pt x="2018" y="106"/>
                      <a:pt x="2036" y="115"/>
                      <a:pt x="2049" y="122"/>
                    </a:cubicBezTo>
                    <a:cubicBezTo>
                      <a:pt x="2083" y="139"/>
                      <a:pt x="2103" y="151"/>
                      <a:pt x="2101" y="165"/>
                    </a:cubicBezTo>
                    <a:cubicBezTo>
                      <a:pt x="2098" y="178"/>
                      <a:pt x="2074" y="180"/>
                      <a:pt x="2031" y="182"/>
                    </a:cubicBezTo>
                    <a:cubicBezTo>
                      <a:pt x="2006" y="183"/>
                      <a:pt x="1965" y="185"/>
                      <a:pt x="1961" y="194"/>
                    </a:cubicBezTo>
                    <a:cubicBezTo>
                      <a:pt x="1960" y="195"/>
                      <a:pt x="1962" y="197"/>
                      <a:pt x="1964" y="200"/>
                    </a:cubicBezTo>
                    <a:cubicBezTo>
                      <a:pt x="1980" y="219"/>
                      <a:pt x="2014" y="236"/>
                      <a:pt x="2050" y="254"/>
                    </a:cubicBezTo>
                    <a:cubicBezTo>
                      <a:pt x="2089" y="274"/>
                      <a:pt x="2131" y="294"/>
                      <a:pt x="2158" y="322"/>
                    </a:cubicBezTo>
                    <a:cubicBezTo>
                      <a:pt x="2172" y="336"/>
                      <a:pt x="2177" y="345"/>
                      <a:pt x="2174" y="352"/>
                    </a:cubicBezTo>
                    <a:cubicBezTo>
                      <a:pt x="2173" y="355"/>
                      <a:pt x="2169" y="359"/>
                      <a:pt x="2160" y="359"/>
                    </a:cubicBezTo>
                    <a:cubicBezTo>
                      <a:pt x="2139" y="359"/>
                      <a:pt x="2089" y="338"/>
                      <a:pt x="2051" y="313"/>
                    </a:cubicBezTo>
                    <a:cubicBezTo>
                      <a:pt x="2024" y="295"/>
                      <a:pt x="1993" y="289"/>
                      <a:pt x="1964" y="283"/>
                    </a:cubicBezTo>
                    <a:cubicBezTo>
                      <a:pt x="1931" y="276"/>
                      <a:pt x="1901" y="270"/>
                      <a:pt x="1881" y="249"/>
                    </a:cubicBezTo>
                    <a:cubicBezTo>
                      <a:pt x="1854" y="220"/>
                      <a:pt x="1770" y="198"/>
                      <a:pt x="1719" y="198"/>
                    </a:cubicBezTo>
                    <a:cubicBezTo>
                      <a:pt x="1698" y="198"/>
                      <a:pt x="1688" y="201"/>
                      <a:pt x="1683" y="204"/>
                    </a:cubicBezTo>
                    <a:cubicBezTo>
                      <a:pt x="1678" y="208"/>
                      <a:pt x="1678" y="210"/>
                      <a:pt x="1678" y="211"/>
                    </a:cubicBezTo>
                    <a:cubicBezTo>
                      <a:pt x="1678" y="222"/>
                      <a:pt x="1705" y="241"/>
                      <a:pt x="1727" y="256"/>
                    </a:cubicBezTo>
                    <a:cubicBezTo>
                      <a:pt x="1754" y="274"/>
                      <a:pt x="1778" y="290"/>
                      <a:pt x="1778" y="306"/>
                    </a:cubicBezTo>
                    <a:cubicBezTo>
                      <a:pt x="1778" y="314"/>
                      <a:pt x="1774" y="323"/>
                      <a:pt x="1752" y="323"/>
                    </a:cubicBezTo>
                    <a:cubicBezTo>
                      <a:pt x="1740" y="323"/>
                      <a:pt x="1725" y="321"/>
                      <a:pt x="1711" y="318"/>
                    </a:cubicBezTo>
                    <a:cubicBezTo>
                      <a:pt x="1698" y="316"/>
                      <a:pt x="1685" y="314"/>
                      <a:pt x="1677" y="314"/>
                    </a:cubicBezTo>
                    <a:cubicBezTo>
                      <a:pt x="1671" y="314"/>
                      <a:pt x="1670" y="315"/>
                      <a:pt x="1670" y="315"/>
                    </a:cubicBezTo>
                    <a:cubicBezTo>
                      <a:pt x="1660" y="322"/>
                      <a:pt x="1643" y="311"/>
                      <a:pt x="1611" y="287"/>
                    </a:cubicBezTo>
                    <a:cubicBezTo>
                      <a:pt x="1583" y="266"/>
                      <a:pt x="1549" y="239"/>
                      <a:pt x="1526" y="239"/>
                    </a:cubicBezTo>
                    <a:cubicBezTo>
                      <a:pt x="1518" y="239"/>
                      <a:pt x="1513" y="241"/>
                      <a:pt x="1512" y="243"/>
                    </a:cubicBezTo>
                    <a:cubicBezTo>
                      <a:pt x="1508" y="248"/>
                      <a:pt x="1512" y="260"/>
                      <a:pt x="1515" y="274"/>
                    </a:cubicBezTo>
                    <a:cubicBezTo>
                      <a:pt x="1520" y="289"/>
                      <a:pt x="1525" y="309"/>
                      <a:pt x="1525" y="330"/>
                    </a:cubicBezTo>
                    <a:cubicBezTo>
                      <a:pt x="1525" y="373"/>
                      <a:pt x="1479" y="405"/>
                      <a:pt x="1459" y="405"/>
                    </a:cubicBezTo>
                    <a:cubicBezTo>
                      <a:pt x="1451" y="405"/>
                      <a:pt x="1448" y="401"/>
                      <a:pt x="1447" y="399"/>
                    </a:cubicBezTo>
                    <a:cubicBezTo>
                      <a:pt x="1445" y="394"/>
                      <a:pt x="1446" y="387"/>
                      <a:pt x="1451" y="379"/>
                    </a:cubicBezTo>
                    <a:cubicBezTo>
                      <a:pt x="1464" y="359"/>
                      <a:pt x="1465" y="320"/>
                      <a:pt x="1453" y="284"/>
                    </a:cubicBezTo>
                    <a:cubicBezTo>
                      <a:pt x="1445" y="257"/>
                      <a:pt x="1430" y="238"/>
                      <a:pt x="1413" y="232"/>
                    </a:cubicBezTo>
                    <a:cubicBezTo>
                      <a:pt x="1408" y="230"/>
                      <a:pt x="1401" y="229"/>
                      <a:pt x="1392" y="229"/>
                    </a:cubicBezTo>
                    <a:cubicBezTo>
                      <a:pt x="1365" y="229"/>
                      <a:pt x="1328" y="239"/>
                      <a:pt x="1291" y="249"/>
                    </a:cubicBezTo>
                    <a:cubicBezTo>
                      <a:pt x="1254" y="258"/>
                      <a:pt x="1215" y="269"/>
                      <a:pt x="1187" y="269"/>
                    </a:cubicBezTo>
                    <a:lnTo>
                      <a:pt x="1183" y="269"/>
                    </a:lnTo>
                    <a:cubicBezTo>
                      <a:pt x="1180" y="269"/>
                      <a:pt x="1177" y="268"/>
                      <a:pt x="1174" y="268"/>
                    </a:cubicBezTo>
                    <a:cubicBezTo>
                      <a:pt x="1123" y="268"/>
                      <a:pt x="1082" y="281"/>
                      <a:pt x="1079" y="292"/>
                    </a:cubicBezTo>
                    <a:cubicBezTo>
                      <a:pt x="1078" y="296"/>
                      <a:pt x="1084" y="301"/>
                      <a:pt x="1094" y="307"/>
                    </a:cubicBezTo>
                    <a:cubicBezTo>
                      <a:pt x="1117" y="321"/>
                      <a:pt x="1120" y="332"/>
                      <a:pt x="1118" y="339"/>
                    </a:cubicBezTo>
                    <a:cubicBezTo>
                      <a:pt x="1116" y="347"/>
                      <a:pt x="1106" y="352"/>
                      <a:pt x="1092" y="352"/>
                    </a:cubicBezTo>
                    <a:cubicBezTo>
                      <a:pt x="1075" y="352"/>
                      <a:pt x="1054" y="345"/>
                      <a:pt x="1038" y="333"/>
                    </a:cubicBezTo>
                    <a:cubicBezTo>
                      <a:pt x="1026" y="324"/>
                      <a:pt x="1004" y="320"/>
                      <a:pt x="976" y="320"/>
                    </a:cubicBezTo>
                    <a:cubicBezTo>
                      <a:pt x="922" y="320"/>
                      <a:pt x="873" y="336"/>
                      <a:pt x="871" y="344"/>
                    </a:cubicBezTo>
                    <a:cubicBezTo>
                      <a:pt x="871" y="344"/>
                      <a:pt x="872" y="345"/>
                      <a:pt x="873" y="346"/>
                    </a:cubicBezTo>
                    <a:cubicBezTo>
                      <a:pt x="890" y="358"/>
                      <a:pt x="902" y="382"/>
                      <a:pt x="907" y="410"/>
                    </a:cubicBezTo>
                    <a:cubicBezTo>
                      <a:pt x="910" y="434"/>
                      <a:pt x="907" y="456"/>
                      <a:pt x="897" y="469"/>
                    </a:cubicBezTo>
                    <a:cubicBezTo>
                      <a:pt x="892" y="476"/>
                      <a:pt x="884" y="479"/>
                      <a:pt x="875" y="479"/>
                    </a:cubicBezTo>
                    <a:cubicBezTo>
                      <a:pt x="862" y="479"/>
                      <a:pt x="845" y="473"/>
                      <a:pt x="827" y="467"/>
                    </a:cubicBezTo>
                    <a:cubicBezTo>
                      <a:pt x="802" y="458"/>
                      <a:pt x="773" y="447"/>
                      <a:pt x="746" y="449"/>
                    </a:cubicBezTo>
                    <a:cubicBezTo>
                      <a:pt x="694" y="453"/>
                      <a:pt x="435" y="574"/>
                      <a:pt x="407" y="622"/>
                    </a:cubicBezTo>
                    <a:cubicBezTo>
                      <a:pt x="405" y="625"/>
                      <a:pt x="405" y="627"/>
                      <a:pt x="405" y="628"/>
                    </a:cubicBezTo>
                    <a:cubicBezTo>
                      <a:pt x="413" y="643"/>
                      <a:pt x="446" y="645"/>
                      <a:pt x="478" y="645"/>
                    </a:cubicBezTo>
                    <a:cubicBezTo>
                      <a:pt x="486" y="645"/>
                      <a:pt x="493" y="645"/>
                      <a:pt x="500" y="645"/>
                    </a:cubicBezTo>
                    <a:cubicBezTo>
                      <a:pt x="508" y="645"/>
                      <a:pt x="515" y="645"/>
                      <a:pt x="523" y="645"/>
                    </a:cubicBezTo>
                    <a:cubicBezTo>
                      <a:pt x="548" y="645"/>
                      <a:pt x="575" y="646"/>
                      <a:pt x="590" y="655"/>
                    </a:cubicBezTo>
                    <a:cubicBezTo>
                      <a:pt x="601" y="661"/>
                      <a:pt x="607" y="671"/>
                      <a:pt x="608" y="684"/>
                    </a:cubicBezTo>
                    <a:cubicBezTo>
                      <a:pt x="609" y="721"/>
                      <a:pt x="567" y="778"/>
                      <a:pt x="528" y="805"/>
                    </a:cubicBezTo>
                    <a:cubicBezTo>
                      <a:pt x="503" y="822"/>
                      <a:pt x="449" y="823"/>
                      <a:pt x="396" y="824"/>
                    </a:cubicBezTo>
                    <a:cubicBezTo>
                      <a:pt x="350" y="826"/>
                      <a:pt x="293" y="827"/>
                      <a:pt x="291" y="843"/>
                    </a:cubicBezTo>
                    <a:cubicBezTo>
                      <a:pt x="289" y="864"/>
                      <a:pt x="244" y="874"/>
                      <a:pt x="166" y="890"/>
                    </a:cubicBezTo>
                    <a:cubicBezTo>
                      <a:pt x="92" y="905"/>
                      <a:pt x="0" y="924"/>
                      <a:pt x="0" y="955"/>
                    </a:cubicBezTo>
                    <a:cubicBezTo>
                      <a:pt x="0" y="965"/>
                      <a:pt x="3" y="998"/>
                      <a:pt x="40" y="1006"/>
                    </a:cubicBezTo>
                    <a:cubicBezTo>
                      <a:pt x="52" y="1008"/>
                      <a:pt x="64" y="1009"/>
                      <a:pt x="77" y="1010"/>
                    </a:cubicBezTo>
                    <a:cubicBezTo>
                      <a:pt x="107" y="1012"/>
                      <a:pt x="143" y="1013"/>
                      <a:pt x="170" y="1044"/>
                    </a:cubicBezTo>
                    <a:cubicBezTo>
                      <a:pt x="188" y="1064"/>
                      <a:pt x="225" y="1076"/>
                      <a:pt x="272" y="1076"/>
                    </a:cubicBezTo>
                    <a:cubicBezTo>
                      <a:pt x="307" y="1076"/>
                      <a:pt x="342" y="1070"/>
                      <a:pt x="371" y="1058"/>
                    </a:cubicBezTo>
                    <a:cubicBezTo>
                      <a:pt x="416" y="1041"/>
                      <a:pt x="461" y="1046"/>
                      <a:pt x="484" y="1071"/>
                    </a:cubicBezTo>
                    <a:cubicBezTo>
                      <a:pt x="494" y="1081"/>
                      <a:pt x="499" y="1095"/>
                      <a:pt x="498" y="1109"/>
                    </a:cubicBezTo>
                    <a:cubicBezTo>
                      <a:pt x="497" y="1130"/>
                      <a:pt x="468" y="1130"/>
                      <a:pt x="459" y="1130"/>
                    </a:cubicBezTo>
                    <a:cubicBezTo>
                      <a:pt x="443" y="1130"/>
                      <a:pt x="422" y="1128"/>
                      <a:pt x="401" y="1125"/>
                    </a:cubicBezTo>
                    <a:cubicBezTo>
                      <a:pt x="378" y="1122"/>
                      <a:pt x="354" y="1120"/>
                      <a:pt x="333" y="1120"/>
                    </a:cubicBezTo>
                    <a:cubicBezTo>
                      <a:pt x="313" y="1120"/>
                      <a:pt x="299" y="1122"/>
                      <a:pt x="290" y="1127"/>
                    </a:cubicBezTo>
                    <a:cubicBezTo>
                      <a:pt x="266" y="1142"/>
                      <a:pt x="219" y="1144"/>
                      <a:pt x="178" y="1145"/>
                    </a:cubicBezTo>
                    <a:cubicBezTo>
                      <a:pt x="147" y="1146"/>
                      <a:pt x="112" y="1148"/>
                      <a:pt x="106" y="1155"/>
                    </a:cubicBezTo>
                    <a:cubicBezTo>
                      <a:pt x="106" y="1156"/>
                      <a:pt x="105" y="1156"/>
                      <a:pt x="106" y="1157"/>
                    </a:cubicBezTo>
                    <a:cubicBezTo>
                      <a:pt x="110" y="1175"/>
                      <a:pt x="145" y="1178"/>
                      <a:pt x="183" y="1182"/>
                    </a:cubicBezTo>
                    <a:cubicBezTo>
                      <a:pt x="202" y="1184"/>
                      <a:pt x="221" y="1185"/>
                      <a:pt x="239" y="1189"/>
                    </a:cubicBezTo>
                    <a:cubicBezTo>
                      <a:pt x="257" y="1192"/>
                      <a:pt x="267" y="1198"/>
                      <a:pt x="270" y="1206"/>
                    </a:cubicBezTo>
                    <a:cubicBezTo>
                      <a:pt x="273" y="1215"/>
                      <a:pt x="266" y="1225"/>
                      <a:pt x="258" y="1235"/>
                    </a:cubicBezTo>
                    <a:cubicBezTo>
                      <a:pt x="252" y="1242"/>
                      <a:pt x="246" y="1250"/>
                      <a:pt x="246" y="1256"/>
                    </a:cubicBezTo>
                    <a:cubicBezTo>
                      <a:pt x="245" y="1266"/>
                      <a:pt x="251" y="1269"/>
                      <a:pt x="276" y="1277"/>
                    </a:cubicBezTo>
                    <a:cubicBezTo>
                      <a:pt x="290" y="1282"/>
                      <a:pt x="310" y="1288"/>
                      <a:pt x="333" y="1300"/>
                    </a:cubicBezTo>
                    <a:cubicBezTo>
                      <a:pt x="367" y="1317"/>
                      <a:pt x="417" y="1331"/>
                      <a:pt x="443" y="1331"/>
                    </a:cubicBezTo>
                    <a:cubicBezTo>
                      <a:pt x="452" y="1331"/>
                      <a:pt x="454" y="1330"/>
                      <a:pt x="455" y="1329"/>
                    </a:cubicBezTo>
                    <a:cubicBezTo>
                      <a:pt x="454" y="1329"/>
                      <a:pt x="454" y="1327"/>
                      <a:pt x="450" y="1323"/>
                    </a:cubicBezTo>
                    <a:cubicBezTo>
                      <a:pt x="442" y="1315"/>
                      <a:pt x="440" y="1307"/>
                      <a:pt x="443" y="1301"/>
                    </a:cubicBezTo>
                    <a:cubicBezTo>
                      <a:pt x="448" y="1290"/>
                      <a:pt x="464" y="1288"/>
                      <a:pt x="478" y="1288"/>
                    </a:cubicBezTo>
                    <a:cubicBezTo>
                      <a:pt x="499" y="1288"/>
                      <a:pt x="526" y="1294"/>
                      <a:pt x="536" y="1306"/>
                    </a:cubicBezTo>
                    <a:cubicBezTo>
                      <a:pt x="541" y="1312"/>
                      <a:pt x="553" y="1306"/>
                      <a:pt x="567" y="1299"/>
                    </a:cubicBezTo>
                    <a:cubicBezTo>
                      <a:pt x="583" y="1292"/>
                      <a:pt x="600" y="1284"/>
                      <a:pt x="619" y="1284"/>
                    </a:cubicBezTo>
                    <a:cubicBezTo>
                      <a:pt x="624" y="1284"/>
                      <a:pt x="629" y="1285"/>
                      <a:pt x="634" y="1286"/>
                    </a:cubicBezTo>
                    <a:cubicBezTo>
                      <a:pt x="651" y="1290"/>
                      <a:pt x="665" y="1282"/>
                      <a:pt x="678" y="1274"/>
                    </a:cubicBezTo>
                    <a:cubicBezTo>
                      <a:pt x="687" y="1268"/>
                      <a:pt x="697" y="1262"/>
                      <a:pt x="708" y="1262"/>
                    </a:cubicBezTo>
                    <a:cubicBezTo>
                      <a:pt x="715" y="1262"/>
                      <a:pt x="721" y="1264"/>
                      <a:pt x="728" y="1269"/>
                    </a:cubicBezTo>
                    <a:cubicBezTo>
                      <a:pt x="744" y="1279"/>
                      <a:pt x="788" y="1288"/>
                      <a:pt x="835" y="1297"/>
                    </a:cubicBezTo>
                    <a:cubicBezTo>
                      <a:pt x="889" y="1307"/>
                      <a:pt x="945" y="1318"/>
                      <a:pt x="974" y="1334"/>
                    </a:cubicBezTo>
                    <a:cubicBezTo>
                      <a:pt x="990" y="1343"/>
                      <a:pt x="1009" y="1350"/>
                      <a:pt x="1027" y="1356"/>
                    </a:cubicBezTo>
                    <a:cubicBezTo>
                      <a:pt x="1067" y="1371"/>
                      <a:pt x="1104" y="1385"/>
                      <a:pt x="1099" y="1419"/>
                    </a:cubicBezTo>
                    <a:cubicBezTo>
                      <a:pt x="1092" y="1460"/>
                      <a:pt x="1150" y="1491"/>
                      <a:pt x="1201" y="1514"/>
                    </a:cubicBezTo>
                    <a:cubicBezTo>
                      <a:pt x="1275" y="1547"/>
                      <a:pt x="1276" y="1622"/>
                      <a:pt x="1275" y="1644"/>
                    </a:cubicBezTo>
                    <a:cubicBezTo>
                      <a:pt x="1274" y="1662"/>
                      <a:pt x="1292" y="1678"/>
                      <a:pt x="1307" y="1692"/>
                    </a:cubicBezTo>
                    <a:cubicBezTo>
                      <a:pt x="1323" y="1706"/>
                      <a:pt x="1336" y="1718"/>
                      <a:pt x="1328" y="1730"/>
                    </a:cubicBezTo>
                    <a:cubicBezTo>
                      <a:pt x="1318" y="1747"/>
                      <a:pt x="1330" y="1770"/>
                      <a:pt x="1365" y="1802"/>
                    </a:cubicBezTo>
                    <a:cubicBezTo>
                      <a:pt x="1373" y="1809"/>
                      <a:pt x="1377" y="1816"/>
                      <a:pt x="1377" y="1824"/>
                    </a:cubicBezTo>
                    <a:cubicBezTo>
                      <a:pt x="1377" y="1839"/>
                      <a:pt x="1362" y="1851"/>
                      <a:pt x="1348" y="1863"/>
                    </a:cubicBezTo>
                    <a:cubicBezTo>
                      <a:pt x="1329" y="1879"/>
                      <a:pt x="1321" y="1888"/>
                      <a:pt x="1328" y="1897"/>
                    </a:cubicBezTo>
                    <a:cubicBezTo>
                      <a:pt x="1339" y="1912"/>
                      <a:pt x="1335" y="1931"/>
                      <a:pt x="1332" y="1948"/>
                    </a:cubicBezTo>
                    <a:cubicBezTo>
                      <a:pt x="1329" y="1963"/>
                      <a:pt x="1326" y="1977"/>
                      <a:pt x="1332" y="1986"/>
                    </a:cubicBezTo>
                    <a:cubicBezTo>
                      <a:pt x="1337" y="1992"/>
                      <a:pt x="1346" y="1997"/>
                      <a:pt x="1360" y="1999"/>
                    </a:cubicBezTo>
                    <a:cubicBezTo>
                      <a:pt x="1366" y="2000"/>
                      <a:pt x="1371" y="2000"/>
                      <a:pt x="1376" y="2000"/>
                    </a:cubicBezTo>
                    <a:cubicBezTo>
                      <a:pt x="1401" y="2000"/>
                      <a:pt x="1412" y="1988"/>
                      <a:pt x="1423" y="1976"/>
                    </a:cubicBezTo>
                    <a:cubicBezTo>
                      <a:pt x="1434" y="1963"/>
                      <a:pt x="1447" y="1949"/>
                      <a:pt x="1474" y="1949"/>
                    </a:cubicBezTo>
                    <a:cubicBezTo>
                      <a:pt x="1488" y="1949"/>
                      <a:pt x="1496" y="1952"/>
                      <a:pt x="1501" y="1958"/>
                    </a:cubicBezTo>
                    <a:cubicBezTo>
                      <a:pt x="1507" y="1966"/>
                      <a:pt x="1505" y="1977"/>
                      <a:pt x="1502" y="1988"/>
                    </a:cubicBezTo>
                    <a:cubicBezTo>
                      <a:pt x="1498" y="2002"/>
                      <a:pt x="1495" y="2017"/>
                      <a:pt x="1506" y="2028"/>
                    </a:cubicBezTo>
                    <a:cubicBezTo>
                      <a:pt x="1518" y="2040"/>
                      <a:pt x="1537" y="2045"/>
                      <a:pt x="1559" y="2052"/>
                    </a:cubicBezTo>
                    <a:cubicBezTo>
                      <a:pt x="1586" y="2060"/>
                      <a:pt x="1620" y="2070"/>
                      <a:pt x="1652" y="2097"/>
                    </a:cubicBezTo>
                    <a:cubicBezTo>
                      <a:pt x="1676" y="2117"/>
                      <a:pt x="1686" y="2135"/>
                      <a:pt x="1681" y="2148"/>
                    </a:cubicBezTo>
                    <a:cubicBezTo>
                      <a:pt x="1679" y="2155"/>
                      <a:pt x="1672" y="2159"/>
                      <a:pt x="1662" y="2159"/>
                    </a:cubicBezTo>
                    <a:cubicBezTo>
                      <a:pt x="1648" y="2159"/>
                      <a:pt x="1631" y="2151"/>
                      <a:pt x="1613" y="2138"/>
                    </a:cubicBezTo>
                    <a:cubicBezTo>
                      <a:pt x="1591" y="2122"/>
                      <a:pt x="1543" y="2112"/>
                      <a:pt x="1487" y="2112"/>
                    </a:cubicBezTo>
                    <a:cubicBezTo>
                      <a:pt x="1450" y="2112"/>
                      <a:pt x="1427" y="2116"/>
                      <a:pt x="1420" y="2119"/>
                    </a:cubicBezTo>
                    <a:cubicBezTo>
                      <a:pt x="1435" y="2134"/>
                      <a:pt x="1561" y="2208"/>
                      <a:pt x="1609" y="2208"/>
                    </a:cubicBezTo>
                    <a:cubicBezTo>
                      <a:pt x="1612" y="2208"/>
                      <a:pt x="1615" y="2207"/>
                      <a:pt x="1617" y="2207"/>
                    </a:cubicBezTo>
                    <a:cubicBezTo>
                      <a:pt x="1621" y="2205"/>
                      <a:pt x="1625" y="2205"/>
                      <a:pt x="1629" y="2205"/>
                    </a:cubicBezTo>
                    <a:cubicBezTo>
                      <a:pt x="1655" y="2205"/>
                      <a:pt x="1683" y="2232"/>
                      <a:pt x="1693" y="2257"/>
                    </a:cubicBezTo>
                    <a:cubicBezTo>
                      <a:pt x="1700" y="2273"/>
                      <a:pt x="1699" y="2287"/>
                      <a:pt x="1691" y="2295"/>
                    </a:cubicBezTo>
                    <a:cubicBezTo>
                      <a:pt x="1677" y="2309"/>
                      <a:pt x="1677" y="2339"/>
                      <a:pt x="1678" y="2365"/>
                    </a:cubicBezTo>
                    <a:cubicBezTo>
                      <a:pt x="1678" y="2377"/>
                      <a:pt x="1678" y="2389"/>
                      <a:pt x="1676" y="2398"/>
                    </a:cubicBezTo>
                    <a:cubicBezTo>
                      <a:pt x="1675" y="2410"/>
                      <a:pt x="1666" y="2416"/>
                      <a:pt x="1650" y="2416"/>
                    </a:cubicBezTo>
                    <a:cubicBezTo>
                      <a:pt x="1641" y="2416"/>
                      <a:pt x="1630" y="2414"/>
                      <a:pt x="1619" y="2412"/>
                    </a:cubicBezTo>
                    <a:cubicBezTo>
                      <a:pt x="1603" y="2409"/>
                      <a:pt x="1587" y="2406"/>
                      <a:pt x="1574" y="2408"/>
                    </a:cubicBezTo>
                    <a:cubicBezTo>
                      <a:pt x="1534" y="2413"/>
                      <a:pt x="1519" y="2426"/>
                      <a:pt x="1519" y="2456"/>
                    </a:cubicBezTo>
                    <a:cubicBezTo>
                      <a:pt x="1519" y="2477"/>
                      <a:pt x="1504" y="2494"/>
                      <a:pt x="1488" y="2513"/>
                    </a:cubicBezTo>
                    <a:cubicBezTo>
                      <a:pt x="1474" y="2530"/>
                      <a:pt x="1458" y="2548"/>
                      <a:pt x="1455" y="2570"/>
                    </a:cubicBezTo>
                    <a:cubicBezTo>
                      <a:pt x="1451" y="2597"/>
                      <a:pt x="1468" y="2604"/>
                      <a:pt x="1495" y="2615"/>
                    </a:cubicBezTo>
                    <a:cubicBezTo>
                      <a:pt x="1506" y="2619"/>
                      <a:pt x="1518" y="2623"/>
                      <a:pt x="1527" y="2629"/>
                    </a:cubicBezTo>
                    <a:cubicBezTo>
                      <a:pt x="1533" y="2634"/>
                      <a:pt x="1536" y="2638"/>
                      <a:pt x="1536" y="2644"/>
                    </a:cubicBezTo>
                    <a:cubicBezTo>
                      <a:pt x="1536" y="2654"/>
                      <a:pt x="1523" y="2661"/>
                      <a:pt x="1508" y="2670"/>
                    </a:cubicBezTo>
                    <a:cubicBezTo>
                      <a:pt x="1492" y="2678"/>
                      <a:pt x="1473" y="2690"/>
                      <a:pt x="1471" y="2703"/>
                    </a:cubicBezTo>
                    <a:cubicBezTo>
                      <a:pt x="1467" y="2731"/>
                      <a:pt x="1542" y="2790"/>
                      <a:pt x="1574" y="2807"/>
                    </a:cubicBezTo>
                    <a:cubicBezTo>
                      <a:pt x="1595" y="2819"/>
                      <a:pt x="1592" y="2851"/>
                      <a:pt x="1590" y="2885"/>
                    </a:cubicBezTo>
                    <a:cubicBezTo>
                      <a:pt x="1588" y="2906"/>
                      <a:pt x="1586" y="2927"/>
                      <a:pt x="1590" y="2942"/>
                    </a:cubicBezTo>
                    <a:cubicBezTo>
                      <a:pt x="1595" y="2957"/>
                      <a:pt x="1603" y="2954"/>
                      <a:pt x="1611" y="2954"/>
                    </a:cubicBezTo>
                    <a:cubicBezTo>
                      <a:pt x="1613" y="2954"/>
                      <a:pt x="1616" y="2953"/>
                      <a:pt x="1618" y="2953"/>
                    </a:cubicBezTo>
                    <a:cubicBezTo>
                      <a:pt x="1621" y="2953"/>
                      <a:pt x="1627" y="2954"/>
                      <a:pt x="1631" y="2958"/>
                    </a:cubicBezTo>
                    <a:cubicBezTo>
                      <a:pt x="1636" y="2963"/>
                      <a:pt x="1637" y="2971"/>
                      <a:pt x="1636" y="2985"/>
                    </a:cubicBezTo>
                    <a:cubicBezTo>
                      <a:pt x="1633" y="3011"/>
                      <a:pt x="1644" y="3020"/>
                      <a:pt x="1655" y="3030"/>
                    </a:cubicBezTo>
                    <a:cubicBezTo>
                      <a:pt x="1664" y="3038"/>
                      <a:pt x="1673" y="3046"/>
                      <a:pt x="1674" y="3060"/>
                    </a:cubicBezTo>
                    <a:cubicBezTo>
                      <a:pt x="1675" y="3070"/>
                      <a:pt x="1687" y="3075"/>
                      <a:pt x="1700" y="3081"/>
                    </a:cubicBezTo>
                    <a:cubicBezTo>
                      <a:pt x="1719" y="3090"/>
                      <a:pt x="1742" y="3100"/>
                      <a:pt x="1733" y="3128"/>
                    </a:cubicBezTo>
                    <a:cubicBezTo>
                      <a:pt x="1723" y="3158"/>
                      <a:pt x="1741" y="3181"/>
                      <a:pt x="1758" y="3202"/>
                    </a:cubicBezTo>
                    <a:cubicBezTo>
                      <a:pt x="1761" y="3207"/>
                      <a:pt x="1765" y="3211"/>
                      <a:pt x="1768" y="3215"/>
                    </a:cubicBezTo>
                    <a:cubicBezTo>
                      <a:pt x="1774" y="3224"/>
                      <a:pt x="1787" y="3235"/>
                      <a:pt x="1801" y="3248"/>
                    </a:cubicBezTo>
                    <a:cubicBezTo>
                      <a:pt x="1823" y="3266"/>
                      <a:pt x="1847" y="3288"/>
                      <a:pt x="1854" y="3307"/>
                    </a:cubicBezTo>
                    <a:cubicBezTo>
                      <a:pt x="1865" y="3333"/>
                      <a:pt x="1891" y="3362"/>
                      <a:pt x="1920" y="3362"/>
                    </a:cubicBezTo>
                    <a:cubicBezTo>
                      <a:pt x="1924" y="3362"/>
                      <a:pt x="1929" y="3361"/>
                      <a:pt x="1933" y="3360"/>
                    </a:cubicBezTo>
                    <a:cubicBezTo>
                      <a:pt x="1938" y="3358"/>
                      <a:pt x="1944" y="3357"/>
                      <a:pt x="1949" y="3357"/>
                    </a:cubicBezTo>
                    <a:cubicBezTo>
                      <a:pt x="1964" y="3357"/>
                      <a:pt x="1973" y="3365"/>
                      <a:pt x="1982" y="3372"/>
                    </a:cubicBezTo>
                    <a:cubicBezTo>
                      <a:pt x="1990" y="3378"/>
                      <a:pt x="1997" y="3384"/>
                      <a:pt x="2008" y="3382"/>
                    </a:cubicBezTo>
                    <a:cubicBezTo>
                      <a:pt x="2012" y="3382"/>
                      <a:pt x="2015" y="3381"/>
                      <a:pt x="2019" y="3381"/>
                    </a:cubicBezTo>
                    <a:cubicBezTo>
                      <a:pt x="2052" y="3381"/>
                      <a:pt x="2096" y="3399"/>
                      <a:pt x="2105" y="3424"/>
                    </a:cubicBezTo>
                    <a:cubicBezTo>
                      <a:pt x="2112" y="3443"/>
                      <a:pt x="2192" y="3466"/>
                      <a:pt x="2233" y="3472"/>
                    </a:cubicBezTo>
                    <a:cubicBezTo>
                      <a:pt x="2245" y="3474"/>
                      <a:pt x="2251" y="3462"/>
                      <a:pt x="2259" y="3447"/>
                    </a:cubicBezTo>
                    <a:cubicBezTo>
                      <a:pt x="2266" y="3434"/>
                      <a:pt x="2274" y="3421"/>
                      <a:pt x="2286" y="3414"/>
                    </a:cubicBezTo>
                    <a:cubicBezTo>
                      <a:pt x="2296" y="3409"/>
                      <a:pt x="2300" y="3379"/>
                      <a:pt x="2303" y="3355"/>
                    </a:cubicBezTo>
                    <a:cubicBezTo>
                      <a:pt x="2307" y="3325"/>
                      <a:pt x="2311" y="3299"/>
                      <a:pt x="2326" y="3294"/>
                    </a:cubicBezTo>
                    <a:cubicBezTo>
                      <a:pt x="2329" y="3293"/>
                      <a:pt x="2334" y="3284"/>
                      <a:pt x="2335" y="3261"/>
                    </a:cubicBezTo>
                    <a:cubicBezTo>
                      <a:pt x="2337" y="3225"/>
                      <a:pt x="2327" y="3189"/>
                      <a:pt x="2318" y="3186"/>
                    </a:cubicBezTo>
                    <a:cubicBezTo>
                      <a:pt x="2307" y="3181"/>
                      <a:pt x="2301" y="3171"/>
                      <a:pt x="2303" y="3161"/>
                    </a:cubicBezTo>
                    <a:cubicBezTo>
                      <a:pt x="2306" y="3147"/>
                      <a:pt x="2322" y="3131"/>
                      <a:pt x="2360" y="3136"/>
                    </a:cubicBezTo>
                    <a:cubicBezTo>
                      <a:pt x="2385" y="3139"/>
                      <a:pt x="2390" y="3129"/>
                      <a:pt x="2396" y="3111"/>
                    </a:cubicBezTo>
                    <a:cubicBezTo>
                      <a:pt x="2399" y="3100"/>
                      <a:pt x="2403" y="3088"/>
                      <a:pt x="2416" y="3084"/>
                    </a:cubicBezTo>
                    <a:cubicBezTo>
                      <a:pt x="2425" y="3082"/>
                      <a:pt x="2428" y="3071"/>
                      <a:pt x="2431" y="3056"/>
                    </a:cubicBezTo>
                    <a:cubicBezTo>
                      <a:pt x="2433" y="3042"/>
                      <a:pt x="2436" y="3029"/>
                      <a:pt x="2448" y="3026"/>
                    </a:cubicBezTo>
                    <a:cubicBezTo>
                      <a:pt x="2451" y="3025"/>
                      <a:pt x="2453" y="3022"/>
                      <a:pt x="2455" y="3018"/>
                    </a:cubicBezTo>
                    <a:cubicBezTo>
                      <a:pt x="2458" y="3008"/>
                      <a:pt x="2455" y="2992"/>
                      <a:pt x="2447" y="2981"/>
                    </a:cubicBezTo>
                    <a:cubicBezTo>
                      <a:pt x="2439" y="2971"/>
                      <a:pt x="2440" y="2962"/>
                      <a:pt x="2442" y="2957"/>
                    </a:cubicBezTo>
                    <a:cubicBezTo>
                      <a:pt x="2446" y="2946"/>
                      <a:pt x="2460" y="2939"/>
                      <a:pt x="2480" y="2935"/>
                    </a:cubicBezTo>
                    <a:cubicBezTo>
                      <a:pt x="2487" y="2934"/>
                      <a:pt x="2491" y="2930"/>
                      <a:pt x="2491" y="2924"/>
                    </a:cubicBezTo>
                    <a:cubicBezTo>
                      <a:pt x="2492" y="2913"/>
                      <a:pt x="2483" y="2898"/>
                      <a:pt x="2463" y="2890"/>
                    </a:cubicBezTo>
                    <a:cubicBezTo>
                      <a:pt x="2442" y="2883"/>
                      <a:pt x="2435" y="2867"/>
                      <a:pt x="2437" y="2856"/>
                    </a:cubicBezTo>
                    <a:cubicBezTo>
                      <a:pt x="2440" y="2841"/>
                      <a:pt x="2459" y="2837"/>
                      <a:pt x="2480" y="2851"/>
                    </a:cubicBezTo>
                    <a:cubicBezTo>
                      <a:pt x="2497" y="2862"/>
                      <a:pt x="2515" y="2864"/>
                      <a:pt x="2519" y="2856"/>
                    </a:cubicBezTo>
                    <a:cubicBezTo>
                      <a:pt x="2521" y="2852"/>
                      <a:pt x="2519" y="2846"/>
                      <a:pt x="2514" y="2839"/>
                    </a:cubicBezTo>
                    <a:cubicBezTo>
                      <a:pt x="2506" y="2828"/>
                      <a:pt x="2508" y="2820"/>
                      <a:pt x="2510" y="2814"/>
                    </a:cubicBezTo>
                    <a:cubicBezTo>
                      <a:pt x="2519" y="2795"/>
                      <a:pt x="2559" y="2787"/>
                      <a:pt x="2591" y="2784"/>
                    </a:cubicBezTo>
                    <a:cubicBezTo>
                      <a:pt x="2616" y="2782"/>
                      <a:pt x="2635" y="2773"/>
                      <a:pt x="2644" y="2760"/>
                    </a:cubicBezTo>
                    <a:cubicBezTo>
                      <a:pt x="2650" y="2751"/>
                      <a:pt x="2652" y="2739"/>
                      <a:pt x="2649" y="2726"/>
                    </a:cubicBezTo>
                    <a:cubicBezTo>
                      <a:pt x="2646" y="2714"/>
                      <a:pt x="2649" y="2707"/>
                      <a:pt x="2653" y="2703"/>
                    </a:cubicBezTo>
                    <a:cubicBezTo>
                      <a:pt x="2658" y="2696"/>
                      <a:pt x="2667" y="2692"/>
                      <a:pt x="2676" y="2692"/>
                    </a:cubicBezTo>
                    <a:cubicBezTo>
                      <a:pt x="2686" y="2692"/>
                      <a:pt x="2694" y="2696"/>
                      <a:pt x="2699" y="2703"/>
                    </a:cubicBezTo>
                    <a:cubicBezTo>
                      <a:pt x="2701" y="2707"/>
                      <a:pt x="2703" y="2715"/>
                      <a:pt x="2698" y="2725"/>
                    </a:cubicBezTo>
                    <a:cubicBezTo>
                      <a:pt x="2689" y="2743"/>
                      <a:pt x="2690" y="2758"/>
                      <a:pt x="2693" y="2763"/>
                    </a:cubicBezTo>
                    <a:cubicBezTo>
                      <a:pt x="2694" y="2765"/>
                      <a:pt x="2695" y="2765"/>
                      <a:pt x="2695" y="2765"/>
                    </a:cubicBezTo>
                    <a:cubicBezTo>
                      <a:pt x="2696" y="2765"/>
                      <a:pt x="2699" y="2764"/>
                      <a:pt x="2704" y="2759"/>
                    </a:cubicBezTo>
                    <a:cubicBezTo>
                      <a:pt x="2718" y="2745"/>
                      <a:pt x="2737" y="2744"/>
                      <a:pt x="2763" y="2742"/>
                    </a:cubicBezTo>
                    <a:cubicBezTo>
                      <a:pt x="2785" y="2740"/>
                      <a:pt x="2813" y="2738"/>
                      <a:pt x="2849" y="2728"/>
                    </a:cubicBezTo>
                    <a:cubicBezTo>
                      <a:pt x="2925" y="2706"/>
                      <a:pt x="2997" y="2643"/>
                      <a:pt x="3014" y="2585"/>
                    </a:cubicBezTo>
                    <a:cubicBezTo>
                      <a:pt x="3024" y="2551"/>
                      <a:pt x="3054" y="2537"/>
                      <a:pt x="3078" y="2525"/>
                    </a:cubicBezTo>
                    <a:cubicBezTo>
                      <a:pt x="3101" y="2514"/>
                      <a:pt x="3113" y="2508"/>
                      <a:pt x="3109" y="2494"/>
                    </a:cubicBezTo>
                    <a:cubicBezTo>
                      <a:pt x="3105" y="2477"/>
                      <a:pt x="3106" y="2464"/>
                      <a:pt x="3113" y="2455"/>
                    </a:cubicBezTo>
                    <a:cubicBezTo>
                      <a:pt x="3117" y="2450"/>
                      <a:pt x="3125" y="2443"/>
                      <a:pt x="3140" y="2443"/>
                    </a:cubicBezTo>
                    <a:cubicBezTo>
                      <a:pt x="3153" y="2443"/>
                      <a:pt x="3170" y="2448"/>
                      <a:pt x="3190" y="2457"/>
                    </a:cubicBezTo>
                    <a:cubicBezTo>
                      <a:pt x="3201" y="2463"/>
                      <a:pt x="3208" y="2466"/>
                      <a:pt x="3212" y="2466"/>
                    </a:cubicBezTo>
                    <a:cubicBezTo>
                      <a:pt x="3214" y="2466"/>
                      <a:pt x="3214" y="2466"/>
                      <a:pt x="3217" y="2461"/>
                    </a:cubicBezTo>
                    <a:cubicBezTo>
                      <a:pt x="3222" y="2450"/>
                      <a:pt x="3229" y="2439"/>
                      <a:pt x="3261" y="2439"/>
                    </a:cubicBezTo>
                    <a:cubicBezTo>
                      <a:pt x="3293" y="2439"/>
                      <a:pt x="3305" y="2433"/>
                      <a:pt x="3317" y="2427"/>
                    </a:cubicBezTo>
                    <a:cubicBezTo>
                      <a:pt x="3330" y="2421"/>
                      <a:pt x="3343" y="2415"/>
                      <a:pt x="3374" y="2414"/>
                    </a:cubicBezTo>
                    <a:cubicBezTo>
                      <a:pt x="3439" y="2412"/>
                      <a:pt x="3592" y="2384"/>
                      <a:pt x="3644" y="2341"/>
                    </a:cubicBezTo>
                    <a:cubicBezTo>
                      <a:pt x="3678" y="2313"/>
                      <a:pt x="3734" y="2287"/>
                      <a:pt x="3784" y="2265"/>
                    </a:cubicBezTo>
                    <a:cubicBezTo>
                      <a:pt x="3815" y="2251"/>
                      <a:pt x="3843" y="2239"/>
                      <a:pt x="3861" y="2228"/>
                    </a:cubicBezTo>
                  </a:path>
                </a:pathLst>
              </a:custGeom>
              <a:grpFill/>
              <a:ln>
                <a:noFill/>
              </a:ln>
              <a:effectLst/>
            </p:spPr>
            <p:txBody>
              <a:bodyPr wrap="none" anchor="ctr"/>
              <a:lstStyle/>
              <a:p>
                <a:endParaRPr lang="en-US">
                  <a:latin typeface="Gudea" panose="02000000000000000000" pitchFamily="50" charset="0"/>
                </a:endParaRPr>
              </a:p>
            </p:txBody>
          </p:sp>
          <p:sp>
            <p:nvSpPr>
              <p:cNvPr id="192" name="Freeform 185">
                <a:extLst>
                  <a:ext uri="{FF2B5EF4-FFF2-40B4-BE49-F238E27FC236}">
                    <a16:creationId xmlns:a16="http://schemas.microsoft.com/office/drawing/2014/main" id="{F5714F68-7E73-4BB9-89EA-D719F8D69670}"/>
                  </a:ext>
                </a:extLst>
              </p:cNvPr>
              <p:cNvSpPr>
                <a:spLocks noChangeArrowheads="1"/>
              </p:cNvSpPr>
              <p:nvPr/>
            </p:nvSpPr>
            <p:spPr bwMode="auto">
              <a:xfrm>
                <a:off x="4495068" y="6247491"/>
                <a:ext cx="62008" cy="35700"/>
              </a:xfrm>
              <a:custGeom>
                <a:avLst/>
                <a:gdLst>
                  <a:gd name="T0" fmla="*/ 2 w 144"/>
                  <a:gd name="T1" fmla="*/ 0 h 85"/>
                  <a:gd name="T2" fmla="*/ 0 w 144"/>
                  <a:gd name="T3" fmla="*/ 0 h 85"/>
                  <a:gd name="T4" fmla="*/ 23 w 144"/>
                  <a:gd name="T5" fmla="*/ 16 h 85"/>
                  <a:gd name="T6" fmla="*/ 63 w 144"/>
                  <a:gd name="T7" fmla="*/ 36 h 85"/>
                  <a:gd name="T8" fmla="*/ 82 w 144"/>
                  <a:gd name="T9" fmla="*/ 56 h 85"/>
                  <a:gd name="T10" fmla="*/ 119 w 144"/>
                  <a:gd name="T11" fmla="*/ 84 h 85"/>
                  <a:gd name="T12" fmla="*/ 140 w 144"/>
                  <a:gd name="T13" fmla="*/ 67 h 85"/>
                  <a:gd name="T14" fmla="*/ 140 w 144"/>
                  <a:gd name="T15" fmla="*/ 54 h 85"/>
                  <a:gd name="T16" fmla="*/ 2 w 144"/>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85">
                    <a:moveTo>
                      <a:pt x="2" y="0"/>
                    </a:moveTo>
                    <a:cubicBezTo>
                      <a:pt x="1" y="0"/>
                      <a:pt x="0" y="0"/>
                      <a:pt x="0" y="0"/>
                    </a:cubicBezTo>
                    <a:cubicBezTo>
                      <a:pt x="3" y="10"/>
                      <a:pt x="10" y="12"/>
                      <a:pt x="23" y="16"/>
                    </a:cubicBezTo>
                    <a:cubicBezTo>
                      <a:pt x="34" y="20"/>
                      <a:pt x="49" y="24"/>
                      <a:pt x="63" y="36"/>
                    </a:cubicBezTo>
                    <a:cubicBezTo>
                      <a:pt x="69" y="42"/>
                      <a:pt x="76" y="49"/>
                      <a:pt x="82" y="56"/>
                    </a:cubicBezTo>
                    <a:cubicBezTo>
                      <a:pt x="94" y="69"/>
                      <a:pt x="108" y="84"/>
                      <a:pt x="119" y="84"/>
                    </a:cubicBezTo>
                    <a:cubicBezTo>
                      <a:pt x="126" y="84"/>
                      <a:pt x="133" y="78"/>
                      <a:pt x="140" y="67"/>
                    </a:cubicBezTo>
                    <a:cubicBezTo>
                      <a:pt x="143" y="63"/>
                      <a:pt x="143" y="59"/>
                      <a:pt x="140" y="54"/>
                    </a:cubicBezTo>
                    <a:cubicBezTo>
                      <a:pt x="125" y="26"/>
                      <a:pt x="3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25" name="Freeform 218">
                <a:extLst>
                  <a:ext uri="{FF2B5EF4-FFF2-40B4-BE49-F238E27FC236}">
                    <a16:creationId xmlns:a16="http://schemas.microsoft.com/office/drawing/2014/main" id="{EC924404-A3DF-4868-87CC-42D13FC3C529}"/>
                  </a:ext>
                </a:extLst>
              </p:cNvPr>
              <p:cNvSpPr>
                <a:spLocks noChangeArrowheads="1"/>
              </p:cNvSpPr>
              <p:nvPr/>
            </p:nvSpPr>
            <p:spPr bwMode="auto">
              <a:xfrm>
                <a:off x="338659" y="2269660"/>
                <a:ext cx="46976" cy="18790"/>
              </a:xfrm>
              <a:custGeom>
                <a:avLst/>
                <a:gdLst>
                  <a:gd name="T0" fmla="*/ 100 w 110"/>
                  <a:gd name="T1" fmla="*/ 2 h 44"/>
                  <a:gd name="T2" fmla="*/ 89 w 110"/>
                  <a:gd name="T3" fmla="*/ 0 h 44"/>
                  <a:gd name="T4" fmla="*/ 0 w 110"/>
                  <a:gd name="T5" fmla="*/ 41 h 44"/>
                  <a:gd name="T6" fmla="*/ 1 w 110"/>
                  <a:gd name="T7" fmla="*/ 41 h 44"/>
                  <a:gd name="T8" fmla="*/ 27 w 110"/>
                  <a:gd name="T9" fmla="*/ 33 h 44"/>
                  <a:gd name="T10" fmla="*/ 61 w 110"/>
                  <a:gd name="T11" fmla="*/ 21 h 44"/>
                  <a:gd name="T12" fmla="*/ 109 w 110"/>
                  <a:gd name="T13" fmla="*/ 7 h 44"/>
                  <a:gd name="T14" fmla="*/ 100 w 110"/>
                  <a:gd name="T15" fmla="*/ 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44">
                    <a:moveTo>
                      <a:pt x="100" y="2"/>
                    </a:moveTo>
                    <a:cubicBezTo>
                      <a:pt x="97" y="1"/>
                      <a:pt x="93" y="0"/>
                      <a:pt x="89" y="0"/>
                    </a:cubicBezTo>
                    <a:cubicBezTo>
                      <a:pt x="55" y="0"/>
                      <a:pt x="5" y="31"/>
                      <a:pt x="0" y="41"/>
                    </a:cubicBezTo>
                    <a:lnTo>
                      <a:pt x="1" y="41"/>
                    </a:lnTo>
                    <a:cubicBezTo>
                      <a:pt x="11" y="43"/>
                      <a:pt x="18" y="38"/>
                      <a:pt x="27" y="33"/>
                    </a:cubicBezTo>
                    <a:cubicBezTo>
                      <a:pt x="36" y="27"/>
                      <a:pt x="46" y="21"/>
                      <a:pt x="61" y="21"/>
                    </a:cubicBezTo>
                    <a:cubicBezTo>
                      <a:pt x="82" y="21"/>
                      <a:pt x="107" y="12"/>
                      <a:pt x="109" y="7"/>
                    </a:cubicBezTo>
                    <a:cubicBezTo>
                      <a:pt x="109" y="7"/>
                      <a:pt x="108" y="5"/>
                      <a:pt x="100" y="2"/>
                    </a:cubicBezTo>
                  </a:path>
                </a:pathLst>
              </a:custGeom>
              <a:grpFill/>
              <a:ln>
                <a:noFill/>
              </a:ln>
              <a:effectLst/>
            </p:spPr>
            <p:txBody>
              <a:bodyPr wrap="none" anchor="ctr"/>
              <a:lstStyle/>
              <a:p>
                <a:endParaRPr lang="en-US">
                  <a:latin typeface="Gudea" panose="02000000000000000000" pitchFamily="50" charset="0"/>
                </a:endParaRPr>
              </a:p>
            </p:txBody>
          </p:sp>
          <p:sp>
            <p:nvSpPr>
              <p:cNvPr id="226" name="Freeform 219">
                <a:extLst>
                  <a:ext uri="{FF2B5EF4-FFF2-40B4-BE49-F238E27FC236}">
                    <a16:creationId xmlns:a16="http://schemas.microsoft.com/office/drawing/2014/main" id="{73C37002-CEDA-4510-AFCA-D68C7F00D3CE}"/>
                  </a:ext>
                </a:extLst>
              </p:cNvPr>
              <p:cNvSpPr>
                <a:spLocks noChangeArrowheads="1"/>
              </p:cNvSpPr>
              <p:nvPr/>
            </p:nvSpPr>
            <p:spPr bwMode="auto">
              <a:xfrm>
                <a:off x="261619" y="2010359"/>
                <a:ext cx="52612" cy="26306"/>
              </a:xfrm>
              <a:custGeom>
                <a:avLst/>
                <a:gdLst>
                  <a:gd name="T0" fmla="*/ 89 w 124"/>
                  <a:gd name="T1" fmla="*/ 16 h 60"/>
                  <a:gd name="T2" fmla="*/ 72 w 124"/>
                  <a:gd name="T3" fmla="*/ 22 h 60"/>
                  <a:gd name="T4" fmla="*/ 58 w 124"/>
                  <a:gd name="T5" fmla="*/ 7 h 60"/>
                  <a:gd name="T6" fmla="*/ 46 w 124"/>
                  <a:gd name="T7" fmla="*/ 0 h 60"/>
                  <a:gd name="T8" fmla="*/ 4 w 124"/>
                  <a:gd name="T9" fmla="*/ 19 h 60"/>
                  <a:gd name="T10" fmla="*/ 2 w 124"/>
                  <a:gd name="T11" fmla="*/ 28 h 60"/>
                  <a:gd name="T12" fmla="*/ 81 w 124"/>
                  <a:gd name="T13" fmla="*/ 59 h 60"/>
                  <a:gd name="T14" fmla="*/ 81 w 124"/>
                  <a:gd name="T15" fmla="*/ 59 h 60"/>
                  <a:gd name="T16" fmla="*/ 101 w 124"/>
                  <a:gd name="T17" fmla="*/ 56 h 60"/>
                  <a:gd name="T18" fmla="*/ 122 w 124"/>
                  <a:gd name="T19" fmla="*/ 35 h 60"/>
                  <a:gd name="T20" fmla="*/ 114 w 124"/>
                  <a:gd name="T21" fmla="*/ 14 h 60"/>
                  <a:gd name="T22" fmla="*/ 89 w 124"/>
                  <a:gd name="T23"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0">
                    <a:moveTo>
                      <a:pt x="89" y="16"/>
                    </a:moveTo>
                    <a:cubicBezTo>
                      <a:pt x="83" y="19"/>
                      <a:pt x="77" y="22"/>
                      <a:pt x="72" y="22"/>
                    </a:cubicBezTo>
                    <a:cubicBezTo>
                      <a:pt x="67" y="22"/>
                      <a:pt x="60" y="20"/>
                      <a:pt x="58" y="7"/>
                    </a:cubicBezTo>
                    <a:cubicBezTo>
                      <a:pt x="57" y="2"/>
                      <a:pt x="53" y="0"/>
                      <a:pt x="46" y="0"/>
                    </a:cubicBezTo>
                    <a:cubicBezTo>
                      <a:pt x="31" y="0"/>
                      <a:pt x="11" y="9"/>
                      <a:pt x="4" y="19"/>
                    </a:cubicBezTo>
                    <a:cubicBezTo>
                      <a:pt x="0" y="24"/>
                      <a:pt x="1" y="27"/>
                      <a:pt x="2" y="28"/>
                    </a:cubicBezTo>
                    <a:cubicBezTo>
                      <a:pt x="7" y="45"/>
                      <a:pt x="50" y="59"/>
                      <a:pt x="81" y="59"/>
                    </a:cubicBezTo>
                    <a:lnTo>
                      <a:pt x="81" y="59"/>
                    </a:lnTo>
                    <a:cubicBezTo>
                      <a:pt x="89" y="59"/>
                      <a:pt x="96" y="58"/>
                      <a:pt x="101" y="56"/>
                    </a:cubicBezTo>
                    <a:cubicBezTo>
                      <a:pt x="112" y="53"/>
                      <a:pt x="120" y="45"/>
                      <a:pt x="122" y="35"/>
                    </a:cubicBezTo>
                    <a:cubicBezTo>
                      <a:pt x="123" y="27"/>
                      <a:pt x="121" y="20"/>
                      <a:pt x="114" y="14"/>
                    </a:cubicBezTo>
                    <a:cubicBezTo>
                      <a:pt x="108" y="8"/>
                      <a:pt x="98" y="12"/>
                      <a:pt x="89" y="16"/>
                    </a:cubicBezTo>
                  </a:path>
                </a:pathLst>
              </a:custGeom>
              <a:grpFill/>
              <a:ln>
                <a:noFill/>
              </a:ln>
              <a:effectLst/>
            </p:spPr>
            <p:txBody>
              <a:bodyPr wrap="none" anchor="ctr"/>
              <a:lstStyle/>
              <a:p>
                <a:endParaRPr lang="en-US">
                  <a:latin typeface="Gudea" panose="02000000000000000000" pitchFamily="50" charset="0"/>
                </a:endParaRPr>
              </a:p>
            </p:txBody>
          </p:sp>
          <p:sp>
            <p:nvSpPr>
              <p:cNvPr id="227" name="Freeform 220">
                <a:extLst>
                  <a:ext uri="{FF2B5EF4-FFF2-40B4-BE49-F238E27FC236}">
                    <a16:creationId xmlns:a16="http://schemas.microsoft.com/office/drawing/2014/main" id="{84DA640D-19F1-4CD5-B2DA-3DD14E41628E}"/>
                  </a:ext>
                </a:extLst>
              </p:cNvPr>
              <p:cNvSpPr>
                <a:spLocks noChangeArrowheads="1"/>
              </p:cNvSpPr>
              <p:nvPr/>
            </p:nvSpPr>
            <p:spPr bwMode="auto">
              <a:xfrm>
                <a:off x="257861" y="2307238"/>
                <a:ext cx="28186" cy="26306"/>
              </a:xfrm>
              <a:custGeom>
                <a:avLst/>
                <a:gdLst>
                  <a:gd name="T0" fmla="*/ 40 w 64"/>
                  <a:gd name="T1" fmla="*/ 0 h 63"/>
                  <a:gd name="T2" fmla="*/ 40 w 64"/>
                  <a:gd name="T3" fmla="*/ 6 h 63"/>
                  <a:gd name="T4" fmla="*/ 16 w 64"/>
                  <a:gd name="T5" fmla="*/ 27 h 63"/>
                  <a:gd name="T6" fmla="*/ 2 w 64"/>
                  <a:gd name="T7" fmla="*/ 57 h 63"/>
                  <a:gd name="T8" fmla="*/ 0 w 64"/>
                  <a:gd name="T9" fmla="*/ 57 h 63"/>
                  <a:gd name="T10" fmla="*/ 0 w 64"/>
                  <a:gd name="T11" fmla="*/ 62 h 63"/>
                  <a:gd name="T12" fmla="*/ 5 w 64"/>
                  <a:gd name="T13" fmla="*/ 61 h 63"/>
                  <a:gd name="T14" fmla="*/ 46 w 64"/>
                  <a:gd name="T15" fmla="*/ 3 h 63"/>
                  <a:gd name="T16" fmla="*/ 40 w 6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3">
                    <a:moveTo>
                      <a:pt x="40" y="0"/>
                    </a:moveTo>
                    <a:lnTo>
                      <a:pt x="40" y="6"/>
                    </a:lnTo>
                    <a:cubicBezTo>
                      <a:pt x="36" y="6"/>
                      <a:pt x="27" y="13"/>
                      <a:pt x="16" y="27"/>
                    </a:cubicBezTo>
                    <a:cubicBezTo>
                      <a:pt x="7" y="40"/>
                      <a:pt x="2" y="52"/>
                      <a:pt x="2" y="57"/>
                    </a:cubicBezTo>
                    <a:lnTo>
                      <a:pt x="0" y="57"/>
                    </a:lnTo>
                    <a:lnTo>
                      <a:pt x="0" y="62"/>
                    </a:lnTo>
                    <a:cubicBezTo>
                      <a:pt x="1" y="62"/>
                      <a:pt x="3" y="62"/>
                      <a:pt x="5" y="61"/>
                    </a:cubicBezTo>
                    <a:cubicBezTo>
                      <a:pt x="46" y="44"/>
                      <a:pt x="63" y="24"/>
                      <a:pt x="46" y="3"/>
                    </a:cubicBezTo>
                    <a:cubicBezTo>
                      <a:pt x="44" y="1"/>
                      <a:pt x="42" y="1"/>
                      <a:pt x="40" y="0"/>
                    </a:cubicBezTo>
                  </a:path>
                </a:pathLst>
              </a:custGeom>
              <a:grpFill/>
              <a:ln>
                <a:noFill/>
              </a:ln>
              <a:effectLst/>
            </p:spPr>
            <p:txBody>
              <a:bodyPr wrap="none" anchor="ctr"/>
              <a:lstStyle/>
              <a:p>
                <a:endParaRPr lang="en-US">
                  <a:latin typeface="Gudea" panose="02000000000000000000" pitchFamily="50" charset="0"/>
                </a:endParaRPr>
              </a:p>
            </p:txBody>
          </p:sp>
          <p:sp>
            <p:nvSpPr>
              <p:cNvPr id="228" name="Freeform 221">
                <a:extLst>
                  <a:ext uri="{FF2B5EF4-FFF2-40B4-BE49-F238E27FC236}">
                    <a16:creationId xmlns:a16="http://schemas.microsoft.com/office/drawing/2014/main" id="{014C479D-4859-4DE9-A0DE-783624C00AE1}"/>
                  </a:ext>
                </a:extLst>
              </p:cNvPr>
              <p:cNvSpPr>
                <a:spLocks noChangeArrowheads="1"/>
              </p:cNvSpPr>
              <p:nvPr/>
            </p:nvSpPr>
            <p:spPr bwMode="auto">
              <a:xfrm>
                <a:off x="504013" y="3536101"/>
                <a:ext cx="16912" cy="9396"/>
              </a:xfrm>
              <a:custGeom>
                <a:avLst/>
                <a:gdLst>
                  <a:gd name="T0" fmla="*/ 16 w 39"/>
                  <a:gd name="T1" fmla="*/ 0 h 23"/>
                  <a:gd name="T2" fmla="*/ 0 w 39"/>
                  <a:gd name="T3" fmla="*/ 4 h 23"/>
                  <a:gd name="T4" fmla="*/ 3 w 39"/>
                  <a:gd name="T5" fmla="*/ 9 h 23"/>
                  <a:gd name="T6" fmla="*/ 25 w 39"/>
                  <a:gd name="T7" fmla="*/ 22 h 23"/>
                  <a:gd name="T8" fmla="*/ 38 w 39"/>
                  <a:gd name="T9" fmla="*/ 8 h 23"/>
                  <a:gd name="T10" fmla="*/ 37 w 39"/>
                  <a:gd name="T11" fmla="*/ 6 h 23"/>
                  <a:gd name="T12" fmla="*/ 16 w 3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6" y="0"/>
                    </a:moveTo>
                    <a:cubicBezTo>
                      <a:pt x="6" y="0"/>
                      <a:pt x="1" y="3"/>
                      <a:pt x="0" y="4"/>
                    </a:cubicBezTo>
                    <a:cubicBezTo>
                      <a:pt x="0" y="4"/>
                      <a:pt x="0" y="6"/>
                      <a:pt x="3" y="9"/>
                    </a:cubicBezTo>
                    <a:cubicBezTo>
                      <a:pt x="11" y="18"/>
                      <a:pt x="19" y="22"/>
                      <a:pt x="25" y="22"/>
                    </a:cubicBezTo>
                    <a:cubicBezTo>
                      <a:pt x="32" y="22"/>
                      <a:pt x="36" y="15"/>
                      <a:pt x="38" y="8"/>
                    </a:cubicBezTo>
                    <a:cubicBezTo>
                      <a:pt x="38" y="7"/>
                      <a:pt x="38" y="7"/>
                      <a:pt x="37" y="6"/>
                    </a:cubicBezTo>
                    <a:cubicBezTo>
                      <a:pt x="35" y="3"/>
                      <a:pt x="27" y="0"/>
                      <a:pt x="16" y="0"/>
                    </a:cubicBezTo>
                  </a:path>
                </a:pathLst>
              </a:custGeom>
              <a:grpFill/>
              <a:ln>
                <a:noFill/>
              </a:ln>
              <a:effectLst/>
            </p:spPr>
            <p:txBody>
              <a:bodyPr wrap="none" anchor="ctr"/>
              <a:lstStyle/>
              <a:p>
                <a:endParaRPr lang="en-US">
                  <a:latin typeface="Gudea" panose="02000000000000000000" pitchFamily="50" charset="0"/>
                </a:endParaRPr>
              </a:p>
            </p:txBody>
          </p:sp>
          <p:sp>
            <p:nvSpPr>
              <p:cNvPr id="229" name="Freeform 222">
                <a:extLst>
                  <a:ext uri="{FF2B5EF4-FFF2-40B4-BE49-F238E27FC236}">
                    <a16:creationId xmlns:a16="http://schemas.microsoft.com/office/drawing/2014/main" id="{304856DE-B1CB-456E-88AC-4099C6E323EA}"/>
                  </a:ext>
                </a:extLst>
              </p:cNvPr>
              <p:cNvSpPr>
                <a:spLocks noChangeArrowheads="1"/>
              </p:cNvSpPr>
              <p:nvPr/>
            </p:nvSpPr>
            <p:spPr bwMode="auto">
              <a:xfrm>
                <a:off x="240949" y="1410960"/>
                <a:ext cx="1243915" cy="862458"/>
              </a:xfrm>
              <a:custGeom>
                <a:avLst/>
                <a:gdLst>
                  <a:gd name="T0" fmla="*/ 2717 w 2921"/>
                  <a:gd name="T1" fmla="*/ 1745 h 2022"/>
                  <a:gd name="T2" fmla="*/ 2355 w 2921"/>
                  <a:gd name="T3" fmla="*/ 1550 h 2022"/>
                  <a:gd name="T4" fmla="*/ 2167 w 2921"/>
                  <a:gd name="T5" fmla="*/ 1397 h 2022"/>
                  <a:gd name="T6" fmla="*/ 2048 w 2921"/>
                  <a:gd name="T7" fmla="*/ 1400 h 2022"/>
                  <a:gd name="T8" fmla="*/ 1712 w 2921"/>
                  <a:gd name="T9" fmla="*/ 187 h 2022"/>
                  <a:gd name="T10" fmla="*/ 1239 w 2921"/>
                  <a:gd name="T11" fmla="*/ 136 h 2022"/>
                  <a:gd name="T12" fmla="*/ 1159 w 2921"/>
                  <a:gd name="T13" fmla="*/ 73 h 2022"/>
                  <a:gd name="T14" fmla="*/ 986 w 2921"/>
                  <a:gd name="T15" fmla="*/ 38 h 2022"/>
                  <a:gd name="T16" fmla="*/ 876 w 2921"/>
                  <a:gd name="T17" fmla="*/ 7 h 2022"/>
                  <a:gd name="T18" fmla="*/ 602 w 2921"/>
                  <a:gd name="T19" fmla="*/ 94 h 2022"/>
                  <a:gd name="T20" fmla="*/ 561 w 2921"/>
                  <a:gd name="T21" fmla="*/ 133 h 2022"/>
                  <a:gd name="T22" fmla="*/ 328 w 2921"/>
                  <a:gd name="T23" fmla="*/ 309 h 2022"/>
                  <a:gd name="T24" fmla="*/ 113 w 2921"/>
                  <a:gd name="T25" fmla="*/ 402 h 2022"/>
                  <a:gd name="T26" fmla="*/ 476 w 2921"/>
                  <a:gd name="T27" fmla="*/ 641 h 2022"/>
                  <a:gd name="T28" fmla="*/ 467 w 2921"/>
                  <a:gd name="T29" fmla="*/ 694 h 2022"/>
                  <a:gd name="T30" fmla="*/ 289 w 2921"/>
                  <a:gd name="T31" fmla="*/ 669 h 2022"/>
                  <a:gd name="T32" fmla="*/ 156 w 2921"/>
                  <a:gd name="T33" fmla="*/ 715 h 2022"/>
                  <a:gd name="T34" fmla="*/ 106 w 2921"/>
                  <a:gd name="T35" fmla="*/ 805 h 2022"/>
                  <a:gd name="T36" fmla="*/ 204 w 2921"/>
                  <a:gd name="T37" fmla="*/ 908 h 2022"/>
                  <a:gd name="T38" fmla="*/ 533 w 2921"/>
                  <a:gd name="T39" fmla="*/ 884 h 2022"/>
                  <a:gd name="T40" fmla="*/ 424 w 2921"/>
                  <a:gd name="T41" fmla="*/ 1035 h 2022"/>
                  <a:gd name="T42" fmla="*/ 272 w 2921"/>
                  <a:gd name="T43" fmla="*/ 1067 h 2022"/>
                  <a:gd name="T44" fmla="*/ 120 w 2921"/>
                  <a:gd name="T45" fmla="*/ 1237 h 2022"/>
                  <a:gd name="T46" fmla="*/ 268 w 2921"/>
                  <a:gd name="T47" fmla="*/ 1438 h 2022"/>
                  <a:gd name="T48" fmla="*/ 460 w 2921"/>
                  <a:gd name="T49" fmla="*/ 1499 h 2022"/>
                  <a:gd name="T50" fmla="*/ 634 w 2921"/>
                  <a:gd name="T51" fmla="*/ 1582 h 2022"/>
                  <a:gd name="T52" fmla="*/ 819 w 2921"/>
                  <a:gd name="T53" fmla="*/ 1556 h 2022"/>
                  <a:gd name="T54" fmla="*/ 674 w 2921"/>
                  <a:gd name="T55" fmla="*/ 1815 h 2022"/>
                  <a:gd name="T56" fmla="*/ 374 w 2921"/>
                  <a:gd name="T57" fmla="*/ 2000 h 2022"/>
                  <a:gd name="T58" fmla="*/ 548 w 2921"/>
                  <a:gd name="T59" fmla="*/ 1930 h 2022"/>
                  <a:gd name="T60" fmla="*/ 715 w 2921"/>
                  <a:gd name="T61" fmla="*/ 1853 h 2022"/>
                  <a:gd name="T62" fmla="*/ 1040 w 2921"/>
                  <a:gd name="T63" fmla="*/ 1630 h 2022"/>
                  <a:gd name="T64" fmla="*/ 1100 w 2921"/>
                  <a:gd name="T65" fmla="*/ 1475 h 2022"/>
                  <a:gd name="T66" fmla="*/ 1303 w 2921"/>
                  <a:gd name="T67" fmla="*/ 1283 h 2022"/>
                  <a:gd name="T68" fmla="*/ 1278 w 2921"/>
                  <a:gd name="T69" fmla="*/ 1355 h 2022"/>
                  <a:gd name="T70" fmla="*/ 1214 w 2921"/>
                  <a:gd name="T71" fmla="*/ 1520 h 2022"/>
                  <a:gd name="T72" fmla="*/ 1508 w 2921"/>
                  <a:gd name="T73" fmla="*/ 1433 h 2022"/>
                  <a:gd name="T74" fmla="*/ 1500 w 2921"/>
                  <a:gd name="T75" fmla="*/ 1324 h 2022"/>
                  <a:gd name="T76" fmla="*/ 1629 w 2921"/>
                  <a:gd name="T77" fmla="*/ 1347 h 2022"/>
                  <a:gd name="T78" fmla="*/ 1634 w 2921"/>
                  <a:gd name="T79" fmla="*/ 1404 h 2022"/>
                  <a:gd name="T80" fmla="*/ 1768 w 2921"/>
                  <a:gd name="T81" fmla="*/ 1405 h 2022"/>
                  <a:gd name="T82" fmla="*/ 2039 w 2921"/>
                  <a:gd name="T83" fmla="*/ 1437 h 2022"/>
                  <a:gd name="T84" fmla="*/ 2175 w 2921"/>
                  <a:gd name="T85" fmla="*/ 1483 h 2022"/>
                  <a:gd name="T86" fmla="*/ 2304 w 2921"/>
                  <a:gd name="T87" fmla="*/ 1571 h 2022"/>
                  <a:gd name="T88" fmla="*/ 2485 w 2921"/>
                  <a:gd name="T89" fmla="*/ 1624 h 2022"/>
                  <a:gd name="T90" fmla="*/ 2503 w 2921"/>
                  <a:gd name="T91" fmla="*/ 1691 h 2022"/>
                  <a:gd name="T92" fmla="*/ 2503 w 2921"/>
                  <a:gd name="T93" fmla="*/ 1794 h 2022"/>
                  <a:gd name="T94" fmla="*/ 2556 w 2921"/>
                  <a:gd name="T95" fmla="*/ 1740 h 2022"/>
                  <a:gd name="T96" fmla="*/ 2603 w 2921"/>
                  <a:gd name="T97" fmla="*/ 1654 h 2022"/>
                  <a:gd name="T98" fmla="*/ 2584 w 2921"/>
                  <a:gd name="T99" fmla="*/ 1865 h 2022"/>
                  <a:gd name="T100" fmla="*/ 2668 w 2921"/>
                  <a:gd name="T101" fmla="*/ 1831 h 2022"/>
                  <a:gd name="T102" fmla="*/ 2697 w 2921"/>
                  <a:gd name="T103" fmla="*/ 1798 h 2022"/>
                  <a:gd name="T104" fmla="*/ 2653 w 2921"/>
                  <a:gd name="T105" fmla="*/ 1893 h 2022"/>
                  <a:gd name="T106" fmla="*/ 2681 w 2921"/>
                  <a:gd name="T107" fmla="*/ 2008 h 2022"/>
                  <a:gd name="T108" fmla="*/ 2794 w 2921"/>
                  <a:gd name="T109" fmla="*/ 1981 h 2022"/>
                  <a:gd name="T110" fmla="*/ 2858 w 2921"/>
                  <a:gd name="T111" fmla="*/ 2010 h 2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1" h="2022">
                    <a:moveTo>
                      <a:pt x="2868" y="2019"/>
                    </a:moveTo>
                    <a:cubicBezTo>
                      <a:pt x="2884" y="2008"/>
                      <a:pt x="2899" y="1997"/>
                      <a:pt x="2910" y="1989"/>
                    </a:cubicBezTo>
                    <a:cubicBezTo>
                      <a:pt x="2916" y="1986"/>
                      <a:pt x="2919" y="1982"/>
                      <a:pt x="2919" y="1979"/>
                    </a:cubicBezTo>
                    <a:cubicBezTo>
                      <a:pt x="2920" y="1974"/>
                      <a:pt x="2913" y="1968"/>
                      <a:pt x="2908" y="1962"/>
                    </a:cubicBezTo>
                    <a:cubicBezTo>
                      <a:pt x="2898" y="1952"/>
                      <a:pt x="2886" y="1939"/>
                      <a:pt x="2892" y="1922"/>
                    </a:cubicBezTo>
                    <a:cubicBezTo>
                      <a:pt x="2902" y="1897"/>
                      <a:pt x="2908" y="1882"/>
                      <a:pt x="2824" y="1849"/>
                    </a:cubicBezTo>
                    <a:cubicBezTo>
                      <a:pt x="2755" y="1822"/>
                      <a:pt x="2745" y="1801"/>
                      <a:pt x="2717" y="1745"/>
                    </a:cubicBezTo>
                    <a:cubicBezTo>
                      <a:pt x="2709" y="1729"/>
                      <a:pt x="2699" y="1710"/>
                      <a:pt x="2685" y="1686"/>
                    </a:cubicBezTo>
                    <a:cubicBezTo>
                      <a:pt x="2654" y="1631"/>
                      <a:pt x="2609" y="1593"/>
                      <a:pt x="2574" y="1562"/>
                    </a:cubicBezTo>
                    <a:cubicBezTo>
                      <a:pt x="2542" y="1535"/>
                      <a:pt x="2520" y="1516"/>
                      <a:pt x="2520" y="1496"/>
                    </a:cubicBezTo>
                    <a:cubicBezTo>
                      <a:pt x="2520" y="1481"/>
                      <a:pt x="2496" y="1474"/>
                      <a:pt x="2474" y="1474"/>
                    </a:cubicBezTo>
                    <a:cubicBezTo>
                      <a:pt x="2449" y="1474"/>
                      <a:pt x="2428" y="1482"/>
                      <a:pt x="2428" y="1491"/>
                    </a:cubicBezTo>
                    <a:cubicBezTo>
                      <a:pt x="2428" y="1516"/>
                      <a:pt x="2402" y="1528"/>
                      <a:pt x="2379" y="1538"/>
                    </a:cubicBezTo>
                    <a:cubicBezTo>
                      <a:pt x="2370" y="1542"/>
                      <a:pt x="2362" y="1546"/>
                      <a:pt x="2355" y="1550"/>
                    </a:cubicBezTo>
                    <a:cubicBezTo>
                      <a:pt x="2349" y="1554"/>
                      <a:pt x="2343" y="1556"/>
                      <a:pt x="2337" y="1556"/>
                    </a:cubicBezTo>
                    <a:cubicBezTo>
                      <a:pt x="2322" y="1556"/>
                      <a:pt x="2311" y="1542"/>
                      <a:pt x="2298" y="1524"/>
                    </a:cubicBezTo>
                    <a:cubicBezTo>
                      <a:pt x="2295" y="1520"/>
                      <a:pt x="2292" y="1515"/>
                      <a:pt x="2288" y="1511"/>
                    </a:cubicBezTo>
                    <a:cubicBezTo>
                      <a:pt x="2279" y="1498"/>
                      <a:pt x="2264" y="1486"/>
                      <a:pt x="2249" y="1474"/>
                    </a:cubicBezTo>
                    <a:cubicBezTo>
                      <a:pt x="2227" y="1457"/>
                      <a:pt x="2210" y="1443"/>
                      <a:pt x="2210" y="1430"/>
                    </a:cubicBezTo>
                    <a:cubicBezTo>
                      <a:pt x="2210" y="1417"/>
                      <a:pt x="2202" y="1393"/>
                      <a:pt x="2183" y="1393"/>
                    </a:cubicBezTo>
                    <a:cubicBezTo>
                      <a:pt x="2178" y="1393"/>
                      <a:pt x="2173" y="1395"/>
                      <a:pt x="2167" y="1397"/>
                    </a:cubicBezTo>
                    <a:cubicBezTo>
                      <a:pt x="2150" y="1406"/>
                      <a:pt x="2136" y="1406"/>
                      <a:pt x="2127" y="1406"/>
                    </a:cubicBezTo>
                    <a:cubicBezTo>
                      <a:pt x="2123" y="1406"/>
                      <a:pt x="2119" y="1406"/>
                      <a:pt x="2116" y="1406"/>
                    </a:cubicBezTo>
                    <a:cubicBezTo>
                      <a:pt x="2114" y="1406"/>
                      <a:pt x="2111" y="1406"/>
                      <a:pt x="2109" y="1406"/>
                    </a:cubicBezTo>
                    <a:cubicBezTo>
                      <a:pt x="2104" y="1406"/>
                      <a:pt x="2101" y="1407"/>
                      <a:pt x="2099" y="1409"/>
                    </a:cubicBezTo>
                    <a:cubicBezTo>
                      <a:pt x="2096" y="1414"/>
                      <a:pt x="2090" y="1416"/>
                      <a:pt x="2084" y="1416"/>
                    </a:cubicBezTo>
                    <a:cubicBezTo>
                      <a:pt x="2070" y="1416"/>
                      <a:pt x="2052" y="1403"/>
                      <a:pt x="2050" y="1402"/>
                    </a:cubicBezTo>
                    <a:lnTo>
                      <a:pt x="2048" y="1400"/>
                    </a:lnTo>
                    <a:lnTo>
                      <a:pt x="2048" y="233"/>
                    </a:lnTo>
                    <a:cubicBezTo>
                      <a:pt x="2035" y="231"/>
                      <a:pt x="2025" y="229"/>
                      <a:pt x="2017" y="226"/>
                    </a:cubicBezTo>
                    <a:cubicBezTo>
                      <a:pt x="2009" y="223"/>
                      <a:pt x="2000" y="219"/>
                      <a:pt x="1990" y="215"/>
                    </a:cubicBezTo>
                    <a:cubicBezTo>
                      <a:pt x="1952" y="200"/>
                      <a:pt x="1904" y="181"/>
                      <a:pt x="1872" y="181"/>
                    </a:cubicBezTo>
                    <a:cubicBezTo>
                      <a:pt x="1867" y="181"/>
                      <a:pt x="1863" y="181"/>
                      <a:pt x="1859" y="182"/>
                    </a:cubicBezTo>
                    <a:cubicBezTo>
                      <a:pt x="1832" y="188"/>
                      <a:pt x="1791" y="194"/>
                      <a:pt x="1758" y="194"/>
                    </a:cubicBezTo>
                    <a:cubicBezTo>
                      <a:pt x="1737" y="194"/>
                      <a:pt x="1721" y="191"/>
                      <a:pt x="1712" y="187"/>
                    </a:cubicBezTo>
                    <a:cubicBezTo>
                      <a:pt x="1695" y="178"/>
                      <a:pt x="1669" y="167"/>
                      <a:pt x="1630" y="167"/>
                    </a:cubicBezTo>
                    <a:cubicBezTo>
                      <a:pt x="1619" y="167"/>
                      <a:pt x="1607" y="168"/>
                      <a:pt x="1595" y="170"/>
                    </a:cubicBezTo>
                    <a:cubicBezTo>
                      <a:pt x="1590" y="171"/>
                      <a:pt x="1584" y="171"/>
                      <a:pt x="1579" y="171"/>
                    </a:cubicBezTo>
                    <a:cubicBezTo>
                      <a:pt x="1551" y="171"/>
                      <a:pt x="1528" y="161"/>
                      <a:pt x="1501" y="149"/>
                    </a:cubicBezTo>
                    <a:cubicBezTo>
                      <a:pt x="1481" y="140"/>
                      <a:pt x="1458" y="129"/>
                      <a:pt x="1430" y="123"/>
                    </a:cubicBezTo>
                    <a:cubicBezTo>
                      <a:pt x="1413" y="119"/>
                      <a:pt x="1394" y="117"/>
                      <a:pt x="1371" y="117"/>
                    </a:cubicBezTo>
                    <a:cubicBezTo>
                      <a:pt x="1316" y="117"/>
                      <a:pt x="1258" y="129"/>
                      <a:pt x="1239" y="136"/>
                    </a:cubicBezTo>
                    <a:cubicBezTo>
                      <a:pt x="1236" y="137"/>
                      <a:pt x="1233" y="138"/>
                      <a:pt x="1230" y="138"/>
                    </a:cubicBezTo>
                    <a:cubicBezTo>
                      <a:pt x="1220" y="138"/>
                      <a:pt x="1215" y="131"/>
                      <a:pt x="1211" y="125"/>
                    </a:cubicBezTo>
                    <a:cubicBezTo>
                      <a:pt x="1205" y="119"/>
                      <a:pt x="1201" y="113"/>
                      <a:pt x="1189" y="114"/>
                    </a:cubicBezTo>
                    <a:cubicBezTo>
                      <a:pt x="1186" y="115"/>
                      <a:pt x="1183" y="115"/>
                      <a:pt x="1181" y="115"/>
                    </a:cubicBezTo>
                    <a:cubicBezTo>
                      <a:pt x="1178" y="115"/>
                      <a:pt x="1172" y="114"/>
                      <a:pt x="1169" y="111"/>
                    </a:cubicBezTo>
                    <a:cubicBezTo>
                      <a:pt x="1165" y="107"/>
                      <a:pt x="1165" y="102"/>
                      <a:pt x="1165" y="97"/>
                    </a:cubicBezTo>
                    <a:cubicBezTo>
                      <a:pt x="1165" y="90"/>
                      <a:pt x="1166" y="82"/>
                      <a:pt x="1159" y="73"/>
                    </a:cubicBezTo>
                    <a:cubicBezTo>
                      <a:pt x="1155" y="67"/>
                      <a:pt x="1145" y="64"/>
                      <a:pt x="1128" y="64"/>
                    </a:cubicBezTo>
                    <a:cubicBezTo>
                      <a:pt x="1107" y="64"/>
                      <a:pt x="1081" y="69"/>
                      <a:pt x="1060" y="73"/>
                    </a:cubicBezTo>
                    <a:cubicBezTo>
                      <a:pt x="1049" y="75"/>
                      <a:pt x="1040" y="76"/>
                      <a:pt x="1033" y="77"/>
                    </a:cubicBezTo>
                    <a:cubicBezTo>
                      <a:pt x="1013" y="79"/>
                      <a:pt x="1002" y="72"/>
                      <a:pt x="997" y="67"/>
                    </a:cubicBezTo>
                    <a:cubicBezTo>
                      <a:pt x="991" y="60"/>
                      <a:pt x="988" y="50"/>
                      <a:pt x="989" y="40"/>
                    </a:cubicBezTo>
                    <a:cubicBezTo>
                      <a:pt x="989" y="39"/>
                      <a:pt x="989" y="39"/>
                      <a:pt x="989" y="39"/>
                    </a:cubicBezTo>
                    <a:cubicBezTo>
                      <a:pt x="989" y="38"/>
                      <a:pt x="988" y="38"/>
                      <a:pt x="986" y="38"/>
                    </a:cubicBezTo>
                    <a:cubicBezTo>
                      <a:pt x="979" y="38"/>
                      <a:pt x="968" y="43"/>
                      <a:pt x="961" y="54"/>
                    </a:cubicBezTo>
                    <a:cubicBezTo>
                      <a:pt x="954" y="67"/>
                      <a:pt x="938" y="75"/>
                      <a:pt x="920" y="75"/>
                    </a:cubicBezTo>
                    <a:cubicBezTo>
                      <a:pt x="909" y="75"/>
                      <a:pt x="899" y="72"/>
                      <a:pt x="893" y="65"/>
                    </a:cubicBezTo>
                    <a:cubicBezTo>
                      <a:pt x="888" y="61"/>
                      <a:pt x="888" y="57"/>
                      <a:pt x="888" y="54"/>
                    </a:cubicBezTo>
                    <a:cubicBezTo>
                      <a:pt x="890" y="47"/>
                      <a:pt x="898" y="43"/>
                      <a:pt x="906" y="38"/>
                    </a:cubicBezTo>
                    <a:cubicBezTo>
                      <a:pt x="912" y="35"/>
                      <a:pt x="921" y="30"/>
                      <a:pt x="921" y="27"/>
                    </a:cubicBezTo>
                    <a:cubicBezTo>
                      <a:pt x="922" y="22"/>
                      <a:pt x="907" y="15"/>
                      <a:pt x="876" y="7"/>
                    </a:cubicBezTo>
                    <a:cubicBezTo>
                      <a:pt x="872" y="6"/>
                      <a:pt x="868" y="5"/>
                      <a:pt x="865" y="4"/>
                    </a:cubicBezTo>
                    <a:cubicBezTo>
                      <a:pt x="850" y="0"/>
                      <a:pt x="820" y="26"/>
                      <a:pt x="791" y="52"/>
                    </a:cubicBezTo>
                    <a:cubicBezTo>
                      <a:pt x="769" y="71"/>
                      <a:pt x="740" y="81"/>
                      <a:pt x="701" y="81"/>
                    </a:cubicBezTo>
                    <a:cubicBezTo>
                      <a:pt x="688" y="81"/>
                      <a:pt x="675" y="80"/>
                      <a:pt x="666" y="79"/>
                    </a:cubicBezTo>
                    <a:cubicBezTo>
                      <a:pt x="661" y="78"/>
                      <a:pt x="656" y="78"/>
                      <a:pt x="650" y="78"/>
                    </a:cubicBezTo>
                    <a:cubicBezTo>
                      <a:pt x="629" y="78"/>
                      <a:pt x="610" y="83"/>
                      <a:pt x="603" y="89"/>
                    </a:cubicBezTo>
                    <a:cubicBezTo>
                      <a:pt x="602" y="91"/>
                      <a:pt x="601" y="93"/>
                      <a:pt x="602" y="94"/>
                    </a:cubicBezTo>
                    <a:cubicBezTo>
                      <a:pt x="602" y="99"/>
                      <a:pt x="606" y="102"/>
                      <a:pt x="612" y="105"/>
                    </a:cubicBezTo>
                    <a:cubicBezTo>
                      <a:pt x="618" y="109"/>
                      <a:pt x="625" y="113"/>
                      <a:pt x="626" y="121"/>
                    </a:cubicBezTo>
                    <a:cubicBezTo>
                      <a:pt x="627" y="127"/>
                      <a:pt x="624" y="133"/>
                      <a:pt x="617" y="140"/>
                    </a:cubicBezTo>
                    <a:cubicBezTo>
                      <a:pt x="612" y="145"/>
                      <a:pt x="606" y="147"/>
                      <a:pt x="601" y="147"/>
                    </a:cubicBezTo>
                    <a:cubicBezTo>
                      <a:pt x="593" y="147"/>
                      <a:pt x="586" y="141"/>
                      <a:pt x="581" y="136"/>
                    </a:cubicBezTo>
                    <a:cubicBezTo>
                      <a:pt x="577" y="132"/>
                      <a:pt x="572" y="128"/>
                      <a:pt x="569" y="128"/>
                    </a:cubicBezTo>
                    <a:cubicBezTo>
                      <a:pt x="567" y="128"/>
                      <a:pt x="564" y="130"/>
                      <a:pt x="561" y="133"/>
                    </a:cubicBezTo>
                    <a:cubicBezTo>
                      <a:pt x="541" y="155"/>
                      <a:pt x="492" y="157"/>
                      <a:pt x="473" y="157"/>
                    </a:cubicBezTo>
                    <a:cubicBezTo>
                      <a:pt x="461" y="157"/>
                      <a:pt x="450" y="156"/>
                      <a:pt x="444" y="155"/>
                    </a:cubicBezTo>
                    <a:lnTo>
                      <a:pt x="444" y="155"/>
                    </a:lnTo>
                    <a:cubicBezTo>
                      <a:pt x="430" y="155"/>
                      <a:pt x="385" y="201"/>
                      <a:pt x="369" y="218"/>
                    </a:cubicBezTo>
                    <a:cubicBezTo>
                      <a:pt x="365" y="222"/>
                      <a:pt x="362" y="225"/>
                      <a:pt x="359" y="228"/>
                    </a:cubicBezTo>
                    <a:cubicBezTo>
                      <a:pt x="355" y="232"/>
                      <a:pt x="355" y="236"/>
                      <a:pt x="356" y="244"/>
                    </a:cubicBezTo>
                    <a:cubicBezTo>
                      <a:pt x="357" y="257"/>
                      <a:pt x="358" y="276"/>
                      <a:pt x="328" y="309"/>
                    </a:cubicBezTo>
                    <a:cubicBezTo>
                      <a:pt x="302" y="336"/>
                      <a:pt x="250" y="351"/>
                      <a:pt x="173" y="351"/>
                    </a:cubicBezTo>
                    <a:cubicBezTo>
                      <a:pt x="161" y="351"/>
                      <a:pt x="150" y="350"/>
                      <a:pt x="142" y="350"/>
                    </a:cubicBezTo>
                    <a:cubicBezTo>
                      <a:pt x="137" y="350"/>
                      <a:pt x="133" y="350"/>
                      <a:pt x="130" y="350"/>
                    </a:cubicBezTo>
                    <a:cubicBezTo>
                      <a:pt x="128" y="350"/>
                      <a:pt x="125" y="350"/>
                      <a:pt x="124" y="351"/>
                    </a:cubicBezTo>
                    <a:cubicBezTo>
                      <a:pt x="121" y="353"/>
                      <a:pt x="121" y="359"/>
                      <a:pt x="122" y="365"/>
                    </a:cubicBezTo>
                    <a:cubicBezTo>
                      <a:pt x="122" y="374"/>
                      <a:pt x="122" y="385"/>
                      <a:pt x="115" y="395"/>
                    </a:cubicBezTo>
                    <a:cubicBezTo>
                      <a:pt x="112" y="398"/>
                      <a:pt x="112" y="400"/>
                      <a:pt x="113" y="402"/>
                    </a:cubicBezTo>
                    <a:cubicBezTo>
                      <a:pt x="116" y="410"/>
                      <a:pt x="132" y="422"/>
                      <a:pt x="196" y="439"/>
                    </a:cubicBezTo>
                    <a:cubicBezTo>
                      <a:pt x="267" y="459"/>
                      <a:pt x="316" y="551"/>
                      <a:pt x="325" y="575"/>
                    </a:cubicBezTo>
                    <a:cubicBezTo>
                      <a:pt x="326" y="577"/>
                      <a:pt x="330" y="581"/>
                      <a:pt x="349" y="581"/>
                    </a:cubicBezTo>
                    <a:cubicBezTo>
                      <a:pt x="362" y="581"/>
                      <a:pt x="378" y="579"/>
                      <a:pt x="393" y="577"/>
                    </a:cubicBezTo>
                    <a:cubicBezTo>
                      <a:pt x="415" y="575"/>
                      <a:pt x="436" y="573"/>
                      <a:pt x="449" y="575"/>
                    </a:cubicBezTo>
                    <a:cubicBezTo>
                      <a:pt x="472" y="578"/>
                      <a:pt x="470" y="598"/>
                      <a:pt x="469" y="612"/>
                    </a:cubicBezTo>
                    <a:cubicBezTo>
                      <a:pt x="467" y="627"/>
                      <a:pt x="467" y="637"/>
                      <a:pt x="476" y="641"/>
                    </a:cubicBezTo>
                    <a:cubicBezTo>
                      <a:pt x="485" y="645"/>
                      <a:pt x="495" y="646"/>
                      <a:pt x="503" y="646"/>
                    </a:cubicBezTo>
                    <a:cubicBezTo>
                      <a:pt x="508" y="646"/>
                      <a:pt x="512" y="646"/>
                      <a:pt x="516" y="646"/>
                    </a:cubicBezTo>
                    <a:cubicBezTo>
                      <a:pt x="520" y="645"/>
                      <a:pt x="524" y="645"/>
                      <a:pt x="527" y="645"/>
                    </a:cubicBezTo>
                    <a:cubicBezTo>
                      <a:pt x="536" y="645"/>
                      <a:pt x="555" y="645"/>
                      <a:pt x="561" y="662"/>
                    </a:cubicBezTo>
                    <a:cubicBezTo>
                      <a:pt x="563" y="668"/>
                      <a:pt x="561" y="672"/>
                      <a:pt x="560" y="674"/>
                    </a:cubicBezTo>
                    <a:cubicBezTo>
                      <a:pt x="555" y="681"/>
                      <a:pt x="543" y="681"/>
                      <a:pt x="526" y="682"/>
                    </a:cubicBezTo>
                    <a:cubicBezTo>
                      <a:pt x="507" y="682"/>
                      <a:pt x="483" y="682"/>
                      <a:pt x="467" y="694"/>
                    </a:cubicBezTo>
                    <a:cubicBezTo>
                      <a:pt x="443" y="712"/>
                      <a:pt x="428" y="723"/>
                      <a:pt x="415" y="723"/>
                    </a:cubicBezTo>
                    <a:cubicBezTo>
                      <a:pt x="407" y="723"/>
                      <a:pt x="400" y="719"/>
                      <a:pt x="395" y="711"/>
                    </a:cubicBezTo>
                    <a:cubicBezTo>
                      <a:pt x="392" y="708"/>
                      <a:pt x="385" y="703"/>
                      <a:pt x="365" y="703"/>
                    </a:cubicBezTo>
                    <a:cubicBezTo>
                      <a:pt x="350" y="703"/>
                      <a:pt x="332" y="706"/>
                      <a:pt x="317" y="708"/>
                    </a:cubicBezTo>
                    <a:cubicBezTo>
                      <a:pt x="312" y="709"/>
                      <a:pt x="306" y="710"/>
                      <a:pt x="302" y="710"/>
                    </a:cubicBezTo>
                    <a:cubicBezTo>
                      <a:pt x="291" y="711"/>
                      <a:pt x="287" y="708"/>
                      <a:pt x="285" y="704"/>
                    </a:cubicBezTo>
                    <a:cubicBezTo>
                      <a:pt x="279" y="696"/>
                      <a:pt x="284" y="683"/>
                      <a:pt x="289" y="669"/>
                    </a:cubicBezTo>
                    <a:cubicBezTo>
                      <a:pt x="292" y="662"/>
                      <a:pt x="295" y="655"/>
                      <a:pt x="295" y="651"/>
                    </a:cubicBezTo>
                    <a:cubicBezTo>
                      <a:pt x="295" y="651"/>
                      <a:pt x="295" y="649"/>
                      <a:pt x="294" y="647"/>
                    </a:cubicBezTo>
                    <a:cubicBezTo>
                      <a:pt x="291" y="644"/>
                      <a:pt x="283" y="641"/>
                      <a:pt x="271" y="641"/>
                    </a:cubicBezTo>
                    <a:cubicBezTo>
                      <a:pt x="253" y="641"/>
                      <a:pt x="231" y="648"/>
                      <a:pt x="209" y="660"/>
                    </a:cubicBezTo>
                    <a:cubicBezTo>
                      <a:pt x="171" y="682"/>
                      <a:pt x="171" y="682"/>
                      <a:pt x="172" y="687"/>
                    </a:cubicBezTo>
                    <a:cubicBezTo>
                      <a:pt x="172" y="690"/>
                      <a:pt x="172" y="695"/>
                      <a:pt x="170" y="702"/>
                    </a:cubicBezTo>
                    <a:cubicBezTo>
                      <a:pt x="167" y="711"/>
                      <a:pt x="163" y="715"/>
                      <a:pt x="156" y="715"/>
                    </a:cubicBezTo>
                    <a:cubicBezTo>
                      <a:pt x="151" y="715"/>
                      <a:pt x="147" y="714"/>
                      <a:pt x="142" y="712"/>
                    </a:cubicBezTo>
                    <a:cubicBezTo>
                      <a:pt x="130" y="707"/>
                      <a:pt x="115" y="704"/>
                      <a:pt x="101" y="713"/>
                    </a:cubicBezTo>
                    <a:cubicBezTo>
                      <a:pt x="88" y="721"/>
                      <a:pt x="71" y="728"/>
                      <a:pt x="55" y="735"/>
                    </a:cubicBezTo>
                    <a:cubicBezTo>
                      <a:pt x="31" y="746"/>
                      <a:pt x="6" y="758"/>
                      <a:pt x="0" y="769"/>
                    </a:cubicBezTo>
                    <a:cubicBezTo>
                      <a:pt x="0" y="770"/>
                      <a:pt x="0" y="771"/>
                      <a:pt x="0" y="772"/>
                    </a:cubicBezTo>
                    <a:cubicBezTo>
                      <a:pt x="7" y="786"/>
                      <a:pt x="73" y="799"/>
                      <a:pt x="98" y="803"/>
                    </a:cubicBezTo>
                    <a:lnTo>
                      <a:pt x="106" y="805"/>
                    </a:lnTo>
                    <a:cubicBezTo>
                      <a:pt x="109" y="806"/>
                      <a:pt x="118" y="807"/>
                      <a:pt x="120" y="814"/>
                    </a:cubicBezTo>
                    <a:cubicBezTo>
                      <a:pt x="121" y="822"/>
                      <a:pt x="113" y="828"/>
                      <a:pt x="103" y="834"/>
                    </a:cubicBezTo>
                    <a:cubicBezTo>
                      <a:pt x="100" y="836"/>
                      <a:pt x="95" y="840"/>
                      <a:pt x="92" y="842"/>
                    </a:cubicBezTo>
                    <a:cubicBezTo>
                      <a:pt x="93" y="842"/>
                      <a:pt x="93" y="842"/>
                      <a:pt x="93" y="842"/>
                    </a:cubicBezTo>
                    <a:cubicBezTo>
                      <a:pt x="108" y="847"/>
                      <a:pt x="113" y="856"/>
                      <a:pt x="118" y="866"/>
                    </a:cubicBezTo>
                    <a:cubicBezTo>
                      <a:pt x="124" y="876"/>
                      <a:pt x="130" y="888"/>
                      <a:pt x="152" y="899"/>
                    </a:cubicBezTo>
                    <a:cubicBezTo>
                      <a:pt x="163" y="905"/>
                      <a:pt x="181" y="908"/>
                      <a:pt x="204" y="908"/>
                    </a:cubicBezTo>
                    <a:cubicBezTo>
                      <a:pt x="230" y="908"/>
                      <a:pt x="257" y="904"/>
                      <a:pt x="279" y="901"/>
                    </a:cubicBezTo>
                    <a:cubicBezTo>
                      <a:pt x="293" y="899"/>
                      <a:pt x="304" y="898"/>
                      <a:pt x="311" y="898"/>
                    </a:cubicBezTo>
                    <a:cubicBezTo>
                      <a:pt x="322" y="898"/>
                      <a:pt x="332" y="903"/>
                      <a:pt x="342" y="907"/>
                    </a:cubicBezTo>
                    <a:cubicBezTo>
                      <a:pt x="356" y="914"/>
                      <a:pt x="367" y="918"/>
                      <a:pt x="376" y="908"/>
                    </a:cubicBezTo>
                    <a:cubicBezTo>
                      <a:pt x="394" y="889"/>
                      <a:pt x="445" y="848"/>
                      <a:pt x="486" y="848"/>
                    </a:cubicBezTo>
                    <a:cubicBezTo>
                      <a:pt x="500" y="848"/>
                      <a:pt x="511" y="852"/>
                      <a:pt x="520" y="861"/>
                    </a:cubicBezTo>
                    <a:cubicBezTo>
                      <a:pt x="530" y="869"/>
                      <a:pt x="534" y="877"/>
                      <a:pt x="533" y="884"/>
                    </a:cubicBezTo>
                    <a:cubicBezTo>
                      <a:pt x="531" y="895"/>
                      <a:pt x="519" y="900"/>
                      <a:pt x="509" y="904"/>
                    </a:cubicBezTo>
                    <a:cubicBezTo>
                      <a:pt x="505" y="906"/>
                      <a:pt x="498" y="909"/>
                      <a:pt x="497" y="911"/>
                    </a:cubicBezTo>
                    <a:cubicBezTo>
                      <a:pt x="497" y="911"/>
                      <a:pt x="497" y="912"/>
                      <a:pt x="498" y="913"/>
                    </a:cubicBezTo>
                    <a:cubicBezTo>
                      <a:pt x="514" y="930"/>
                      <a:pt x="530" y="961"/>
                      <a:pt x="527" y="987"/>
                    </a:cubicBezTo>
                    <a:cubicBezTo>
                      <a:pt x="526" y="1002"/>
                      <a:pt x="519" y="1015"/>
                      <a:pt x="506" y="1024"/>
                    </a:cubicBezTo>
                    <a:cubicBezTo>
                      <a:pt x="491" y="1034"/>
                      <a:pt x="476" y="1039"/>
                      <a:pt x="458" y="1039"/>
                    </a:cubicBezTo>
                    <a:cubicBezTo>
                      <a:pt x="445" y="1039"/>
                      <a:pt x="434" y="1037"/>
                      <a:pt x="424" y="1035"/>
                    </a:cubicBezTo>
                    <a:cubicBezTo>
                      <a:pt x="418" y="1033"/>
                      <a:pt x="413" y="1032"/>
                      <a:pt x="409" y="1032"/>
                    </a:cubicBezTo>
                    <a:lnTo>
                      <a:pt x="409" y="1032"/>
                    </a:lnTo>
                    <a:cubicBezTo>
                      <a:pt x="405" y="1032"/>
                      <a:pt x="403" y="1035"/>
                      <a:pt x="400" y="1047"/>
                    </a:cubicBezTo>
                    <a:cubicBezTo>
                      <a:pt x="396" y="1060"/>
                      <a:pt x="391" y="1079"/>
                      <a:pt x="372" y="1093"/>
                    </a:cubicBezTo>
                    <a:cubicBezTo>
                      <a:pt x="365" y="1099"/>
                      <a:pt x="358" y="1101"/>
                      <a:pt x="351" y="1101"/>
                    </a:cubicBezTo>
                    <a:cubicBezTo>
                      <a:pt x="338" y="1101"/>
                      <a:pt x="326" y="1093"/>
                      <a:pt x="314" y="1085"/>
                    </a:cubicBezTo>
                    <a:cubicBezTo>
                      <a:pt x="301" y="1076"/>
                      <a:pt x="288" y="1067"/>
                      <a:pt x="272" y="1067"/>
                    </a:cubicBezTo>
                    <a:cubicBezTo>
                      <a:pt x="265" y="1067"/>
                      <a:pt x="259" y="1069"/>
                      <a:pt x="255" y="1074"/>
                    </a:cubicBezTo>
                    <a:cubicBezTo>
                      <a:pt x="243" y="1086"/>
                      <a:pt x="246" y="1113"/>
                      <a:pt x="247" y="1131"/>
                    </a:cubicBezTo>
                    <a:lnTo>
                      <a:pt x="248" y="1139"/>
                    </a:lnTo>
                    <a:cubicBezTo>
                      <a:pt x="249" y="1154"/>
                      <a:pt x="234" y="1156"/>
                      <a:pt x="221" y="1158"/>
                    </a:cubicBezTo>
                    <a:cubicBezTo>
                      <a:pt x="203" y="1161"/>
                      <a:pt x="180" y="1164"/>
                      <a:pt x="171" y="1196"/>
                    </a:cubicBezTo>
                    <a:cubicBezTo>
                      <a:pt x="163" y="1230"/>
                      <a:pt x="141" y="1233"/>
                      <a:pt x="127" y="1235"/>
                    </a:cubicBezTo>
                    <a:cubicBezTo>
                      <a:pt x="125" y="1236"/>
                      <a:pt x="121" y="1236"/>
                      <a:pt x="120" y="1237"/>
                    </a:cubicBezTo>
                    <a:cubicBezTo>
                      <a:pt x="120" y="1237"/>
                      <a:pt x="121" y="1242"/>
                      <a:pt x="133" y="1259"/>
                    </a:cubicBezTo>
                    <a:cubicBezTo>
                      <a:pt x="157" y="1293"/>
                      <a:pt x="164" y="1293"/>
                      <a:pt x="172" y="1293"/>
                    </a:cubicBezTo>
                    <a:cubicBezTo>
                      <a:pt x="178" y="1293"/>
                      <a:pt x="187" y="1293"/>
                      <a:pt x="201" y="1304"/>
                    </a:cubicBezTo>
                    <a:cubicBezTo>
                      <a:pt x="224" y="1319"/>
                      <a:pt x="209" y="1342"/>
                      <a:pt x="199" y="1357"/>
                    </a:cubicBezTo>
                    <a:cubicBezTo>
                      <a:pt x="196" y="1362"/>
                      <a:pt x="190" y="1371"/>
                      <a:pt x="191" y="1374"/>
                    </a:cubicBezTo>
                    <a:cubicBezTo>
                      <a:pt x="191" y="1374"/>
                      <a:pt x="192" y="1375"/>
                      <a:pt x="196" y="1375"/>
                    </a:cubicBezTo>
                    <a:cubicBezTo>
                      <a:pt x="221" y="1380"/>
                      <a:pt x="246" y="1411"/>
                      <a:pt x="268" y="1438"/>
                    </a:cubicBezTo>
                    <a:cubicBezTo>
                      <a:pt x="278" y="1449"/>
                      <a:pt x="286" y="1460"/>
                      <a:pt x="293" y="1466"/>
                    </a:cubicBezTo>
                    <a:cubicBezTo>
                      <a:pt x="304" y="1477"/>
                      <a:pt x="319" y="1471"/>
                      <a:pt x="337" y="1463"/>
                    </a:cubicBezTo>
                    <a:cubicBezTo>
                      <a:pt x="350" y="1458"/>
                      <a:pt x="364" y="1452"/>
                      <a:pt x="379" y="1451"/>
                    </a:cubicBezTo>
                    <a:cubicBezTo>
                      <a:pt x="392" y="1451"/>
                      <a:pt x="396" y="1442"/>
                      <a:pt x="399" y="1430"/>
                    </a:cubicBezTo>
                    <a:cubicBezTo>
                      <a:pt x="401" y="1423"/>
                      <a:pt x="403" y="1415"/>
                      <a:pt x="411" y="1415"/>
                    </a:cubicBezTo>
                    <a:cubicBezTo>
                      <a:pt x="414" y="1415"/>
                      <a:pt x="418" y="1417"/>
                      <a:pt x="422" y="1421"/>
                    </a:cubicBezTo>
                    <a:cubicBezTo>
                      <a:pt x="438" y="1436"/>
                      <a:pt x="462" y="1474"/>
                      <a:pt x="460" y="1499"/>
                    </a:cubicBezTo>
                    <a:cubicBezTo>
                      <a:pt x="460" y="1509"/>
                      <a:pt x="455" y="1514"/>
                      <a:pt x="452" y="1516"/>
                    </a:cubicBezTo>
                    <a:cubicBezTo>
                      <a:pt x="442" y="1523"/>
                      <a:pt x="445" y="1543"/>
                      <a:pt x="446" y="1560"/>
                    </a:cubicBezTo>
                    <a:cubicBezTo>
                      <a:pt x="448" y="1571"/>
                      <a:pt x="449" y="1581"/>
                      <a:pt x="447" y="1589"/>
                    </a:cubicBezTo>
                    <a:cubicBezTo>
                      <a:pt x="449" y="1591"/>
                      <a:pt x="457" y="1594"/>
                      <a:pt x="469" y="1594"/>
                    </a:cubicBezTo>
                    <a:cubicBezTo>
                      <a:pt x="492" y="1594"/>
                      <a:pt x="517" y="1585"/>
                      <a:pt x="519" y="1576"/>
                    </a:cubicBezTo>
                    <a:cubicBezTo>
                      <a:pt x="522" y="1562"/>
                      <a:pt x="540" y="1552"/>
                      <a:pt x="565" y="1552"/>
                    </a:cubicBezTo>
                    <a:cubicBezTo>
                      <a:pt x="591" y="1552"/>
                      <a:pt x="617" y="1563"/>
                      <a:pt x="634" y="1582"/>
                    </a:cubicBezTo>
                    <a:cubicBezTo>
                      <a:pt x="653" y="1603"/>
                      <a:pt x="665" y="1614"/>
                      <a:pt x="670" y="1614"/>
                    </a:cubicBezTo>
                    <a:cubicBezTo>
                      <a:pt x="669" y="1614"/>
                      <a:pt x="671" y="1612"/>
                      <a:pt x="671" y="1601"/>
                    </a:cubicBezTo>
                    <a:cubicBezTo>
                      <a:pt x="671" y="1577"/>
                      <a:pt x="689" y="1547"/>
                      <a:pt x="703" y="1547"/>
                    </a:cubicBezTo>
                    <a:cubicBezTo>
                      <a:pt x="706" y="1547"/>
                      <a:pt x="714" y="1548"/>
                      <a:pt x="715" y="1562"/>
                    </a:cubicBezTo>
                    <a:cubicBezTo>
                      <a:pt x="715" y="1566"/>
                      <a:pt x="716" y="1579"/>
                      <a:pt x="738" y="1579"/>
                    </a:cubicBezTo>
                    <a:cubicBezTo>
                      <a:pt x="751" y="1579"/>
                      <a:pt x="769" y="1575"/>
                      <a:pt x="789" y="1565"/>
                    </a:cubicBezTo>
                    <a:cubicBezTo>
                      <a:pt x="809" y="1557"/>
                      <a:pt x="815" y="1556"/>
                      <a:pt x="819" y="1556"/>
                    </a:cubicBezTo>
                    <a:cubicBezTo>
                      <a:pt x="825" y="1556"/>
                      <a:pt x="827" y="1559"/>
                      <a:pt x="828" y="1560"/>
                    </a:cubicBezTo>
                    <a:cubicBezTo>
                      <a:pt x="832" y="1568"/>
                      <a:pt x="824" y="1578"/>
                      <a:pt x="805" y="1602"/>
                    </a:cubicBezTo>
                    <a:lnTo>
                      <a:pt x="798" y="1610"/>
                    </a:lnTo>
                    <a:cubicBezTo>
                      <a:pt x="779" y="1634"/>
                      <a:pt x="781" y="1664"/>
                      <a:pt x="783" y="1688"/>
                    </a:cubicBezTo>
                    <a:cubicBezTo>
                      <a:pt x="784" y="1711"/>
                      <a:pt x="785" y="1730"/>
                      <a:pt x="768" y="1734"/>
                    </a:cubicBezTo>
                    <a:cubicBezTo>
                      <a:pt x="759" y="1736"/>
                      <a:pt x="748" y="1750"/>
                      <a:pt x="737" y="1765"/>
                    </a:cubicBezTo>
                    <a:cubicBezTo>
                      <a:pt x="721" y="1787"/>
                      <a:pt x="702" y="1812"/>
                      <a:pt x="674" y="1815"/>
                    </a:cubicBezTo>
                    <a:cubicBezTo>
                      <a:pt x="634" y="1820"/>
                      <a:pt x="562" y="1898"/>
                      <a:pt x="550" y="1915"/>
                    </a:cubicBezTo>
                    <a:cubicBezTo>
                      <a:pt x="546" y="1919"/>
                      <a:pt x="539" y="1920"/>
                      <a:pt x="535" y="1920"/>
                    </a:cubicBezTo>
                    <a:cubicBezTo>
                      <a:pt x="527" y="1920"/>
                      <a:pt x="517" y="1918"/>
                      <a:pt x="505" y="1916"/>
                    </a:cubicBezTo>
                    <a:cubicBezTo>
                      <a:pt x="491" y="1914"/>
                      <a:pt x="476" y="1911"/>
                      <a:pt x="462" y="1911"/>
                    </a:cubicBezTo>
                    <a:cubicBezTo>
                      <a:pt x="439" y="1911"/>
                      <a:pt x="434" y="1919"/>
                      <a:pt x="432" y="1925"/>
                    </a:cubicBezTo>
                    <a:cubicBezTo>
                      <a:pt x="425" y="1945"/>
                      <a:pt x="408" y="1962"/>
                      <a:pt x="394" y="1976"/>
                    </a:cubicBezTo>
                    <a:cubicBezTo>
                      <a:pt x="384" y="1985"/>
                      <a:pt x="374" y="1995"/>
                      <a:pt x="374" y="2000"/>
                    </a:cubicBezTo>
                    <a:cubicBezTo>
                      <a:pt x="374" y="2000"/>
                      <a:pt x="374" y="2001"/>
                      <a:pt x="375" y="2001"/>
                    </a:cubicBezTo>
                    <a:cubicBezTo>
                      <a:pt x="375" y="2001"/>
                      <a:pt x="375" y="2001"/>
                      <a:pt x="376" y="2001"/>
                    </a:cubicBezTo>
                    <a:cubicBezTo>
                      <a:pt x="397" y="2001"/>
                      <a:pt x="454" y="1969"/>
                      <a:pt x="456" y="1956"/>
                    </a:cubicBezTo>
                    <a:cubicBezTo>
                      <a:pt x="458" y="1943"/>
                      <a:pt x="463" y="1937"/>
                      <a:pt x="471" y="1937"/>
                    </a:cubicBezTo>
                    <a:cubicBezTo>
                      <a:pt x="478" y="1937"/>
                      <a:pt x="485" y="1941"/>
                      <a:pt x="493" y="1951"/>
                    </a:cubicBezTo>
                    <a:cubicBezTo>
                      <a:pt x="495" y="1953"/>
                      <a:pt x="498" y="1954"/>
                      <a:pt x="502" y="1954"/>
                    </a:cubicBezTo>
                    <a:cubicBezTo>
                      <a:pt x="516" y="1954"/>
                      <a:pt x="537" y="1940"/>
                      <a:pt x="548" y="1930"/>
                    </a:cubicBezTo>
                    <a:cubicBezTo>
                      <a:pt x="556" y="1923"/>
                      <a:pt x="567" y="1920"/>
                      <a:pt x="581" y="1920"/>
                    </a:cubicBezTo>
                    <a:cubicBezTo>
                      <a:pt x="589" y="1920"/>
                      <a:pt x="596" y="1921"/>
                      <a:pt x="603" y="1921"/>
                    </a:cubicBezTo>
                    <a:lnTo>
                      <a:pt x="608" y="1922"/>
                    </a:lnTo>
                    <a:cubicBezTo>
                      <a:pt x="613" y="1922"/>
                      <a:pt x="616" y="1920"/>
                      <a:pt x="623" y="1916"/>
                    </a:cubicBezTo>
                    <a:cubicBezTo>
                      <a:pt x="632" y="1909"/>
                      <a:pt x="647" y="1900"/>
                      <a:pt x="674" y="1895"/>
                    </a:cubicBezTo>
                    <a:cubicBezTo>
                      <a:pt x="705" y="1889"/>
                      <a:pt x="707" y="1882"/>
                      <a:pt x="710" y="1869"/>
                    </a:cubicBezTo>
                    <a:cubicBezTo>
                      <a:pt x="711" y="1864"/>
                      <a:pt x="713" y="1859"/>
                      <a:pt x="715" y="1853"/>
                    </a:cubicBezTo>
                    <a:cubicBezTo>
                      <a:pt x="727" y="1825"/>
                      <a:pt x="841" y="1774"/>
                      <a:pt x="858" y="1770"/>
                    </a:cubicBezTo>
                    <a:cubicBezTo>
                      <a:pt x="864" y="1768"/>
                      <a:pt x="866" y="1763"/>
                      <a:pt x="868" y="1753"/>
                    </a:cubicBezTo>
                    <a:cubicBezTo>
                      <a:pt x="871" y="1744"/>
                      <a:pt x="874" y="1730"/>
                      <a:pt x="890" y="1729"/>
                    </a:cubicBezTo>
                    <a:cubicBezTo>
                      <a:pt x="911" y="1727"/>
                      <a:pt x="947" y="1698"/>
                      <a:pt x="971" y="1678"/>
                    </a:cubicBezTo>
                    <a:cubicBezTo>
                      <a:pt x="991" y="1661"/>
                      <a:pt x="1002" y="1660"/>
                      <a:pt x="1012" y="1659"/>
                    </a:cubicBezTo>
                    <a:cubicBezTo>
                      <a:pt x="1018" y="1658"/>
                      <a:pt x="1023" y="1658"/>
                      <a:pt x="1030" y="1655"/>
                    </a:cubicBezTo>
                    <a:cubicBezTo>
                      <a:pt x="1037" y="1652"/>
                      <a:pt x="1039" y="1643"/>
                      <a:pt x="1040" y="1630"/>
                    </a:cubicBezTo>
                    <a:cubicBezTo>
                      <a:pt x="1041" y="1617"/>
                      <a:pt x="1043" y="1601"/>
                      <a:pt x="1058" y="1599"/>
                    </a:cubicBezTo>
                    <a:cubicBezTo>
                      <a:pt x="1077" y="1596"/>
                      <a:pt x="1092" y="1581"/>
                      <a:pt x="1092" y="1566"/>
                    </a:cubicBezTo>
                    <a:cubicBezTo>
                      <a:pt x="1092" y="1560"/>
                      <a:pt x="1073" y="1555"/>
                      <a:pt x="1062" y="1552"/>
                    </a:cubicBezTo>
                    <a:cubicBezTo>
                      <a:pt x="1047" y="1548"/>
                      <a:pt x="1035" y="1545"/>
                      <a:pt x="1032" y="1538"/>
                    </a:cubicBezTo>
                    <a:cubicBezTo>
                      <a:pt x="1030" y="1533"/>
                      <a:pt x="1031" y="1527"/>
                      <a:pt x="1036" y="1520"/>
                    </a:cubicBezTo>
                    <a:cubicBezTo>
                      <a:pt x="1048" y="1503"/>
                      <a:pt x="1081" y="1475"/>
                      <a:pt x="1099" y="1475"/>
                    </a:cubicBezTo>
                    <a:lnTo>
                      <a:pt x="1100" y="1475"/>
                    </a:lnTo>
                    <a:cubicBezTo>
                      <a:pt x="1117" y="1476"/>
                      <a:pt x="1143" y="1459"/>
                      <a:pt x="1145" y="1435"/>
                    </a:cubicBezTo>
                    <a:cubicBezTo>
                      <a:pt x="1146" y="1415"/>
                      <a:pt x="1160" y="1405"/>
                      <a:pt x="1174" y="1395"/>
                    </a:cubicBezTo>
                    <a:cubicBezTo>
                      <a:pt x="1182" y="1389"/>
                      <a:pt x="1190" y="1383"/>
                      <a:pt x="1197" y="1375"/>
                    </a:cubicBezTo>
                    <a:cubicBezTo>
                      <a:pt x="1206" y="1366"/>
                      <a:pt x="1210" y="1358"/>
                      <a:pt x="1213" y="1350"/>
                    </a:cubicBezTo>
                    <a:cubicBezTo>
                      <a:pt x="1219" y="1339"/>
                      <a:pt x="1224" y="1329"/>
                      <a:pt x="1240" y="1328"/>
                    </a:cubicBezTo>
                    <a:cubicBezTo>
                      <a:pt x="1251" y="1327"/>
                      <a:pt x="1263" y="1316"/>
                      <a:pt x="1275" y="1305"/>
                    </a:cubicBezTo>
                    <a:cubicBezTo>
                      <a:pt x="1284" y="1297"/>
                      <a:pt x="1293" y="1289"/>
                      <a:pt x="1303" y="1283"/>
                    </a:cubicBezTo>
                    <a:cubicBezTo>
                      <a:pt x="1320" y="1274"/>
                      <a:pt x="1324" y="1283"/>
                      <a:pt x="1326" y="1288"/>
                    </a:cubicBezTo>
                    <a:cubicBezTo>
                      <a:pt x="1328" y="1293"/>
                      <a:pt x="1331" y="1300"/>
                      <a:pt x="1352" y="1301"/>
                    </a:cubicBezTo>
                    <a:cubicBezTo>
                      <a:pt x="1378" y="1302"/>
                      <a:pt x="1389" y="1315"/>
                      <a:pt x="1389" y="1326"/>
                    </a:cubicBezTo>
                    <a:cubicBezTo>
                      <a:pt x="1389" y="1335"/>
                      <a:pt x="1381" y="1345"/>
                      <a:pt x="1367" y="1345"/>
                    </a:cubicBezTo>
                    <a:cubicBezTo>
                      <a:pt x="1362" y="1345"/>
                      <a:pt x="1357" y="1343"/>
                      <a:pt x="1351" y="1341"/>
                    </a:cubicBezTo>
                    <a:cubicBezTo>
                      <a:pt x="1337" y="1335"/>
                      <a:pt x="1328" y="1332"/>
                      <a:pt x="1320" y="1332"/>
                    </a:cubicBezTo>
                    <a:cubicBezTo>
                      <a:pt x="1307" y="1332"/>
                      <a:pt x="1296" y="1338"/>
                      <a:pt x="1278" y="1355"/>
                    </a:cubicBezTo>
                    <a:cubicBezTo>
                      <a:pt x="1264" y="1369"/>
                      <a:pt x="1263" y="1377"/>
                      <a:pt x="1262" y="1387"/>
                    </a:cubicBezTo>
                    <a:cubicBezTo>
                      <a:pt x="1261" y="1396"/>
                      <a:pt x="1261" y="1407"/>
                      <a:pt x="1249" y="1424"/>
                    </a:cubicBezTo>
                    <a:cubicBezTo>
                      <a:pt x="1231" y="1448"/>
                      <a:pt x="1231" y="1458"/>
                      <a:pt x="1233" y="1462"/>
                    </a:cubicBezTo>
                    <a:cubicBezTo>
                      <a:pt x="1235" y="1466"/>
                      <a:pt x="1240" y="1469"/>
                      <a:pt x="1250" y="1470"/>
                    </a:cubicBezTo>
                    <a:cubicBezTo>
                      <a:pt x="1261" y="1471"/>
                      <a:pt x="1267" y="1475"/>
                      <a:pt x="1268" y="1482"/>
                    </a:cubicBezTo>
                    <a:cubicBezTo>
                      <a:pt x="1269" y="1497"/>
                      <a:pt x="1241" y="1510"/>
                      <a:pt x="1223" y="1515"/>
                    </a:cubicBezTo>
                    <a:cubicBezTo>
                      <a:pt x="1215" y="1518"/>
                      <a:pt x="1214" y="1520"/>
                      <a:pt x="1214" y="1520"/>
                    </a:cubicBezTo>
                    <a:cubicBezTo>
                      <a:pt x="1215" y="1522"/>
                      <a:pt x="1228" y="1529"/>
                      <a:pt x="1252" y="1529"/>
                    </a:cubicBezTo>
                    <a:cubicBezTo>
                      <a:pt x="1275" y="1529"/>
                      <a:pt x="1305" y="1508"/>
                      <a:pt x="1337" y="1486"/>
                    </a:cubicBezTo>
                    <a:cubicBezTo>
                      <a:pt x="1358" y="1472"/>
                      <a:pt x="1379" y="1457"/>
                      <a:pt x="1400" y="1447"/>
                    </a:cubicBezTo>
                    <a:cubicBezTo>
                      <a:pt x="1418" y="1438"/>
                      <a:pt x="1435" y="1434"/>
                      <a:pt x="1454" y="1434"/>
                    </a:cubicBezTo>
                    <a:cubicBezTo>
                      <a:pt x="1469" y="1434"/>
                      <a:pt x="1482" y="1437"/>
                      <a:pt x="1492" y="1439"/>
                    </a:cubicBezTo>
                    <a:cubicBezTo>
                      <a:pt x="1501" y="1441"/>
                      <a:pt x="1508" y="1443"/>
                      <a:pt x="1511" y="1442"/>
                    </a:cubicBezTo>
                    <a:cubicBezTo>
                      <a:pt x="1511" y="1440"/>
                      <a:pt x="1509" y="1436"/>
                      <a:pt x="1508" y="1433"/>
                    </a:cubicBezTo>
                    <a:cubicBezTo>
                      <a:pt x="1505" y="1426"/>
                      <a:pt x="1501" y="1419"/>
                      <a:pt x="1504" y="1412"/>
                    </a:cubicBezTo>
                    <a:cubicBezTo>
                      <a:pt x="1505" y="1408"/>
                      <a:pt x="1508" y="1405"/>
                      <a:pt x="1511" y="1403"/>
                    </a:cubicBezTo>
                    <a:cubicBezTo>
                      <a:pt x="1510" y="1402"/>
                      <a:pt x="1508" y="1401"/>
                      <a:pt x="1507" y="1400"/>
                    </a:cubicBezTo>
                    <a:cubicBezTo>
                      <a:pt x="1497" y="1393"/>
                      <a:pt x="1482" y="1383"/>
                      <a:pt x="1475" y="1365"/>
                    </a:cubicBezTo>
                    <a:cubicBezTo>
                      <a:pt x="1472" y="1355"/>
                      <a:pt x="1471" y="1349"/>
                      <a:pt x="1474" y="1344"/>
                    </a:cubicBezTo>
                    <a:cubicBezTo>
                      <a:pt x="1477" y="1338"/>
                      <a:pt x="1482" y="1336"/>
                      <a:pt x="1487" y="1335"/>
                    </a:cubicBezTo>
                    <a:cubicBezTo>
                      <a:pt x="1493" y="1333"/>
                      <a:pt x="1498" y="1332"/>
                      <a:pt x="1500" y="1324"/>
                    </a:cubicBezTo>
                    <a:cubicBezTo>
                      <a:pt x="1505" y="1307"/>
                      <a:pt x="1514" y="1304"/>
                      <a:pt x="1522" y="1304"/>
                    </a:cubicBezTo>
                    <a:cubicBezTo>
                      <a:pt x="1531" y="1304"/>
                      <a:pt x="1542" y="1310"/>
                      <a:pt x="1552" y="1317"/>
                    </a:cubicBezTo>
                    <a:cubicBezTo>
                      <a:pt x="1556" y="1320"/>
                      <a:pt x="1563" y="1320"/>
                      <a:pt x="1570" y="1319"/>
                    </a:cubicBezTo>
                    <a:cubicBezTo>
                      <a:pt x="1573" y="1319"/>
                      <a:pt x="1576" y="1319"/>
                      <a:pt x="1579" y="1319"/>
                    </a:cubicBezTo>
                    <a:cubicBezTo>
                      <a:pt x="1588" y="1319"/>
                      <a:pt x="1601" y="1321"/>
                      <a:pt x="1610" y="1340"/>
                    </a:cubicBezTo>
                    <a:cubicBezTo>
                      <a:pt x="1614" y="1349"/>
                      <a:pt x="1618" y="1349"/>
                      <a:pt x="1619" y="1349"/>
                    </a:cubicBezTo>
                    <a:cubicBezTo>
                      <a:pt x="1622" y="1349"/>
                      <a:pt x="1625" y="1348"/>
                      <a:pt x="1629" y="1347"/>
                    </a:cubicBezTo>
                    <a:cubicBezTo>
                      <a:pt x="1634" y="1345"/>
                      <a:pt x="1639" y="1343"/>
                      <a:pt x="1646" y="1343"/>
                    </a:cubicBezTo>
                    <a:cubicBezTo>
                      <a:pt x="1654" y="1343"/>
                      <a:pt x="1661" y="1346"/>
                      <a:pt x="1667" y="1351"/>
                    </a:cubicBezTo>
                    <a:cubicBezTo>
                      <a:pt x="1674" y="1357"/>
                      <a:pt x="1681" y="1364"/>
                      <a:pt x="1679" y="1371"/>
                    </a:cubicBezTo>
                    <a:cubicBezTo>
                      <a:pt x="1677" y="1380"/>
                      <a:pt x="1666" y="1381"/>
                      <a:pt x="1651" y="1383"/>
                    </a:cubicBezTo>
                    <a:cubicBezTo>
                      <a:pt x="1645" y="1384"/>
                      <a:pt x="1638" y="1385"/>
                      <a:pt x="1631" y="1387"/>
                    </a:cubicBezTo>
                    <a:cubicBezTo>
                      <a:pt x="1620" y="1390"/>
                      <a:pt x="1620" y="1398"/>
                      <a:pt x="1620" y="1400"/>
                    </a:cubicBezTo>
                    <a:cubicBezTo>
                      <a:pt x="1621" y="1406"/>
                      <a:pt x="1627" y="1410"/>
                      <a:pt x="1634" y="1404"/>
                    </a:cubicBezTo>
                    <a:cubicBezTo>
                      <a:pt x="1651" y="1390"/>
                      <a:pt x="1664" y="1381"/>
                      <a:pt x="1678" y="1381"/>
                    </a:cubicBezTo>
                    <a:cubicBezTo>
                      <a:pt x="1687" y="1381"/>
                      <a:pt x="1695" y="1385"/>
                      <a:pt x="1703" y="1392"/>
                    </a:cubicBezTo>
                    <a:cubicBezTo>
                      <a:pt x="1710" y="1398"/>
                      <a:pt x="1715" y="1401"/>
                      <a:pt x="1719" y="1401"/>
                    </a:cubicBezTo>
                    <a:cubicBezTo>
                      <a:pt x="1725" y="1401"/>
                      <a:pt x="1732" y="1394"/>
                      <a:pt x="1741" y="1385"/>
                    </a:cubicBezTo>
                    <a:cubicBezTo>
                      <a:pt x="1746" y="1380"/>
                      <a:pt x="1751" y="1377"/>
                      <a:pt x="1756" y="1377"/>
                    </a:cubicBezTo>
                    <a:cubicBezTo>
                      <a:pt x="1759" y="1377"/>
                      <a:pt x="1765" y="1379"/>
                      <a:pt x="1767" y="1389"/>
                    </a:cubicBezTo>
                    <a:cubicBezTo>
                      <a:pt x="1768" y="1394"/>
                      <a:pt x="1768" y="1400"/>
                      <a:pt x="1768" y="1405"/>
                    </a:cubicBezTo>
                    <a:cubicBezTo>
                      <a:pt x="1768" y="1413"/>
                      <a:pt x="1808" y="1419"/>
                      <a:pt x="1840" y="1425"/>
                    </a:cubicBezTo>
                    <a:lnTo>
                      <a:pt x="1849" y="1426"/>
                    </a:lnTo>
                    <a:cubicBezTo>
                      <a:pt x="1861" y="1428"/>
                      <a:pt x="1876" y="1429"/>
                      <a:pt x="1894" y="1429"/>
                    </a:cubicBezTo>
                    <a:cubicBezTo>
                      <a:pt x="1930" y="1429"/>
                      <a:pt x="1970" y="1425"/>
                      <a:pt x="1995" y="1423"/>
                    </a:cubicBezTo>
                    <a:cubicBezTo>
                      <a:pt x="2003" y="1422"/>
                      <a:pt x="2009" y="1421"/>
                      <a:pt x="2014" y="1421"/>
                    </a:cubicBezTo>
                    <a:lnTo>
                      <a:pt x="2015" y="1421"/>
                    </a:lnTo>
                    <a:cubicBezTo>
                      <a:pt x="2028" y="1421"/>
                      <a:pt x="2033" y="1429"/>
                      <a:pt x="2039" y="1437"/>
                    </a:cubicBezTo>
                    <a:cubicBezTo>
                      <a:pt x="2046" y="1448"/>
                      <a:pt x="2055" y="1461"/>
                      <a:pt x="2083" y="1467"/>
                    </a:cubicBezTo>
                    <a:cubicBezTo>
                      <a:pt x="2086" y="1467"/>
                      <a:pt x="2090" y="1468"/>
                      <a:pt x="2093" y="1468"/>
                    </a:cubicBezTo>
                    <a:cubicBezTo>
                      <a:pt x="2112" y="1468"/>
                      <a:pt x="2125" y="1457"/>
                      <a:pt x="2136" y="1447"/>
                    </a:cubicBezTo>
                    <a:cubicBezTo>
                      <a:pt x="2145" y="1439"/>
                      <a:pt x="2153" y="1431"/>
                      <a:pt x="2163" y="1431"/>
                    </a:cubicBezTo>
                    <a:cubicBezTo>
                      <a:pt x="2168" y="1431"/>
                      <a:pt x="2173" y="1433"/>
                      <a:pt x="2178" y="1438"/>
                    </a:cubicBezTo>
                    <a:cubicBezTo>
                      <a:pt x="2188" y="1445"/>
                      <a:pt x="2192" y="1452"/>
                      <a:pt x="2192" y="1459"/>
                    </a:cubicBezTo>
                    <a:cubicBezTo>
                      <a:pt x="2192" y="1469"/>
                      <a:pt x="2184" y="1476"/>
                      <a:pt x="2175" y="1483"/>
                    </a:cubicBezTo>
                    <a:cubicBezTo>
                      <a:pt x="2171" y="1486"/>
                      <a:pt x="2167" y="1490"/>
                      <a:pt x="2164" y="1493"/>
                    </a:cubicBezTo>
                    <a:cubicBezTo>
                      <a:pt x="2162" y="1496"/>
                      <a:pt x="2161" y="1497"/>
                      <a:pt x="2161" y="1497"/>
                    </a:cubicBezTo>
                    <a:cubicBezTo>
                      <a:pt x="2163" y="1500"/>
                      <a:pt x="2175" y="1503"/>
                      <a:pt x="2181" y="1505"/>
                    </a:cubicBezTo>
                    <a:cubicBezTo>
                      <a:pt x="2187" y="1507"/>
                      <a:pt x="2193" y="1509"/>
                      <a:pt x="2199" y="1511"/>
                    </a:cubicBezTo>
                    <a:cubicBezTo>
                      <a:pt x="2203" y="1513"/>
                      <a:pt x="2209" y="1515"/>
                      <a:pt x="2215" y="1517"/>
                    </a:cubicBezTo>
                    <a:cubicBezTo>
                      <a:pt x="2239" y="1526"/>
                      <a:pt x="2272" y="1538"/>
                      <a:pt x="2291" y="1556"/>
                    </a:cubicBezTo>
                    <a:cubicBezTo>
                      <a:pt x="2295" y="1561"/>
                      <a:pt x="2300" y="1566"/>
                      <a:pt x="2304" y="1571"/>
                    </a:cubicBezTo>
                    <a:cubicBezTo>
                      <a:pt x="2320" y="1589"/>
                      <a:pt x="2337" y="1607"/>
                      <a:pt x="2379" y="1628"/>
                    </a:cubicBezTo>
                    <a:cubicBezTo>
                      <a:pt x="2393" y="1635"/>
                      <a:pt x="2394" y="1632"/>
                      <a:pt x="2395" y="1631"/>
                    </a:cubicBezTo>
                    <a:cubicBezTo>
                      <a:pt x="2398" y="1628"/>
                      <a:pt x="2397" y="1618"/>
                      <a:pt x="2396" y="1611"/>
                    </a:cubicBezTo>
                    <a:cubicBezTo>
                      <a:pt x="2396" y="1601"/>
                      <a:pt x="2395" y="1592"/>
                      <a:pt x="2400" y="1587"/>
                    </a:cubicBezTo>
                    <a:cubicBezTo>
                      <a:pt x="2404" y="1582"/>
                      <a:pt x="2412" y="1583"/>
                      <a:pt x="2424" y="1591"/>
                    </a:cubicBezTo>
                    <a:cubicBezTo>
                      <a:pt x="2443" y="1605"/>
                      <a:pt x="2449" y="1606"/>
                      <a:pt x="2454" y="1606"/>
                    </a:cubicBezTo>
                    <a:cubicBezTo>
                      <a:pt x="2462" y="1607"/>
                      <a:pt x="2468" y="1608"/>
                      <a:pt x="2485" y="1624"/>
                    </a:cubicBezTo>
                    <a:cubicBezTo>
                      <a:pt x="2494" y="1632"/>
                      <a:pt x="2497" y="1632"/>
                      <a:pt x="2498" y="1632"/>
                    </a:cubicBezTo>
                    <a:cubicBezTo>
                      <a:pt x="2500" y="1626"/>
                      <a:pt x="2488" y="1584"/>
                      <a:pt x="2482" y="1566"/>
                    </a:cubicBezTo>
                    <a:cubicBezTo>
                      <a:pt x="2476" y="1545"/>
                      <a:pt x="2477" y="1539"/>
                      <a:pt x="2480" y="1535"/>
                    </a:cubicBezTo>
                    <a:cubicBezTo>
                      <a:pt x="2482" y="1533"/>
                      <a:pt x="2484" y="1532"/>
                      <a:pt x="2487" y="1532"/>
                    </a:cubicBezTo>
                    <a:cubicBezTo>
                      <a:pt x="2500" y="1532"/>
                      <a:pt x="2519" y="1561"/>
                      <a:pt x="2523" y="1567"/>
                    </a:cubicBezTo>
                    <a:cubicBezTo>
                      <a:pt x="2540" y="1594"/>
                      <a:pt x="2539" y="1641"/>
                      <a:pt x="2529" y="1672"/>
                    </a:cubicBezTo>
                    <a:cubicBezTo>
                      <a:pt x="2525" y="1684"/>
                      <a:pt x="2516" y="1691"/>
                      <a:pt x="2503" y="1691"/>
                    </a:cubicBezTo>
                    <a:cubicBezTo>
                      <a:pt x="2489" y="1691"/>
                      <a:pt x="2473" y="1683"/>
                      <a:pt x="2466" y="1673"/>
                    </a:cubicBezTo>
                    <a:cubicBezTo>
                      <a:pt x="2461" y="1666"/>
                      <a:pt x="2461" y="1661"/>
                      <a:pt x="2462" y="1657"/>
                    </a:cubicBezTo>
                    <a:cubicBezTo>
                      <a:pt x="2462" y="1657"/>
                      <a:pt x="2459" y="1655"/>
                      <a:pt x="2453" y="1655"/>
                    </a:cubicBezTo>
                    <a:cubicBezTo>
                      <a:pt x="2441" y="1655"/>
                      <a:pt x="2422" y="1662"/>
                      <a:pt x="2421" y="1673"/>
                    </a:cubicBezTo>
                    <a:cubicBezTo>
                      <a:pt x="2420" y="1692"/>
                      <a:pt x="2454" y="1736"/>
                      <a:pt x="2479" y="1741"/>
                    </a:cubicBezTo>
                    <a:cubicBezTo>
                      <a:pt x="2499" y="1745"/>
                      <a:pt x="2499" y="1764"/>
                      <a:pt x="2499" y="1777"/>
                    </a:cubicBezTo>
                    <a:cubicBezTo>
                      <a:pt x="2500" y="1786"/>
                      <a:pt x="2500" y="1793"/>
                      <a:pt x="2503" y="1794"/>
                    </a:cubicBezTo>
                    <a:cubicBezTo>
                      <a:pt x="2518" y="1798"/>
                      <a:pt x="2524" y="1814"/>
                      <a:pt x="2529" y="1826"/>
                    </a:cubicBezTo>
                    <a:cubicBezTo>
                      <a:pt x="2531" y="1831"/>
                      <a:pt x="2533" y="1837"/>
                      <a:pt x="2535" y="1838"/>
                    </a:cubicBezTo>
                    <a:cubicBezTo>
                      <a:pt x="2535" y="1838"/>
                      <a:pt x="2536" y="1836"/>
                      <a:pt x="2537" y="1832"/>
                    </a:cubicBezTo>
                    <a:cubicBezTo>
                      <a:pt x="2542" y="1817"/>
                      <a:pt x="2537" y="1781"/>
                      <a:pt x="2525" y="1764"/>
                    </a:cubicBezTo>
                    <a:cubicBezTo>
                      <a:pt x="2515" y="1748"/>
                      <a:pt x="2513" y="1727"/>
                      <a:pt x="2520" y="1713"/>
                    </a:cubicBezTo>
                    <a:cubicBezTo>
                      <a:pt x="2525" y="1704"/>
                      <a:pt x="2534" y="1701"/>
                      <a:pt x="2544" y="1704"/>
                    </a:cubicBezTo>
                    <a:cubicBezTo>
                      <a:pt x="2560" y="1709"/>
                      <a:pt x="2558" y="1727"/>
                      <a:pt x="2556" y="1740"/>
                    </a:cubicBezTo>
                    <a:cubicBezTo>
                      <a:pt x="2555" y="1748"/>
                      <a:pt x="2554" y="1757"/>
                      <a:pt x="2557" y="1760"/>
                    </a:cubicBezTo>
                    <a:lnTo>
                      <a:pt x="2558" y="1761"/>
                    </a:lnTo>
                    <a:cubicBezTo>
                      <a:pt x="2561" y="1761"/>
                      <a:pt x="2567" y="1756"/>
                      <a:pt x="2571" y="1751"/>
                    </a:cubicBezTo>
                    <a:cubicBezTo>
                      <a:pt x="2578" y="1746"/>
                      <a:pt x="2585" y="1739"/>
                      <a:pt x="2595" y="1733"/>
                    </a:cubicBezTo>
                    <a:cubicBezTo>
                      <a:pt x="2604" y="1728"/>
                      <a:pt x="2601" y="1717"/>
                      <a:pt x="2595" y="1700"/>
                    </a:cubicBezTo>
                    <a:cubicBezTo>
                      <a:pt x="2591" y="1687"/>
                      <a:pt x="2586" y="1674"/>
                      <a:pt x="2591" y="1663"/>
                    </a:cubicBezTo>
                    <a:cubicBezTo>
                      <a:pt x="2594" y="1655"/>
                      <a:pt x="2600" y="1654"/>
                      <a:pt x="2603" y="1654"/>
                    </a:cubicBezTo>
                    <a:cubicBezTo>
                      <a:pt x="2620" y="1654"/>
                      <a:pt x="2640" y="1691"/>
                      <a:pt x="2648" y="1716"/>
                    </a:cubicBezTo>
                    <a:cubicBezTo>
                      <a:pt x="2655" y="1742"/>
                      <a:pt x="2641" y="1752"/>
                      <a:pt x="2632" y="1759"/>
                    </a:cubicBezTo>
                    <a:cubicBezTo>
                      <a:pt x="2626" y="1764"/>
                      <a:pt x="2622" y="1766"/>
                      <a:pt x="2622" y="1770"/>
                    </a:cubicBezTo>
                    <a:cubicBezTo>
                      <a:pt x="2622" y="1787"/>
                      <a:pt x="2606" y="1789"/>
                      <a:pt x="2595" y="1790"/>
                    </a:cubicBezTo>
                    <a:cubicBezTo>
                      <a:pt x="2588" y="1791"/>
                      <a:pt x="2581" y="1792"/>
                      <a:pt x="2578" y="1795"/>
                    </a:cubicBezTo>
                    <a:cubicBezTo>
                      <a:pt x="2576" y="1798"/>
                      <a:pt x="2573" y="1816"/>
                      <a:pt x="2576" y="1838"/>
                    </a:cubicBezTo>
                    <a:cubicBezTo>
                      <a:pt x="2578" y="1856"/>
                      <a:pt x="2582" y="1864"/>
                      <a:pt x="2584" y="1865"/>
                    </a:cubicBezTo>
                    <a:cubicBezTo>
                      <a:pt x="2586" y="1863"/>
                      <a:pt x="2591" y="1853"/>
                      <a:pt x="2593" y="1847"/>
                    </a:cubicBezTo>
                    <a:cubicBezTo>
                      <a:pt x="2598" y="1837"/>
                      <a:pt x="2601" y="1829"/>
                      <a:pt x="2608" y="1829"/>
                    </a:cubicBezTo>
                    <a:cubicBezTo>
                      <a:pt x="2615" y="1829"/>
                      <a:pt x="2618" y="1838"/>
                      <a:pt x="2619" y="1842"/>
                    </a:cubicBezTo>
                    <a:cubicBezTo>
                      <a:pt x="2620" y="1844"/>
                      <a:pt x="2620" y="1845"/>
                      <a:pt x="2620" y="1845"/>
                    </a:cubicBezTo>
                    <a:cubicBezTo>
                      <a:pt x="2623" y="1845"/>
                      <a:pt x="2630" y="1838"/>
                      <a:pt x="2634" y="1834"/>
                    </a:cubicBezTo>
                    <a:cubicBezTo>
                      <a:pt x="2641" y="1827"/>
                      <a:pt x="2648" y="1820"/>
                      <a:pt x="2656" y="1820"/>
                    </a:cubicBezTo>
                    <a:cubicBezTo>
                      <a:pt x="2659" y="1820"/>
                      <a:pt x="2665" y="1822"/>
                      <a:pt x="2668" y="1831"/>
                    </a:cubicBezTo>
                    <a:cubicBezTo>
                      <a:pt x="2675" y="1853"/>
                      <a:pt x="2706" y="1879"/>
                      <a:pt x="2721" y="1879"/>
                    </a:cubicBezTo>
                    <a:cubicBezTo>
                      <a:pt x="2723" y="1879"/>
                      <a:pt x="2723" y="1879"/>
                      <a:pt x="2724" y="1878"/>
                    </a:cubicBezTo>
                    <a:cubicBezTo>
                      <a:pt x="2725" y="1878"/>
                      <a:pt x="2726" y="1878"/>
                      <a:pt x="2725" y="1875"/>
                    </a:cubicBezTo>
                    <a:cubicBezTo>
                      <a:pt x="2724" y="1867"/>
                      <a:pt x="2710" y="1854"/>
                      <a:pt x="2696" y="1853"/>
                    </a:cubicBezTo>
                    <a:cubicBezTo>
                      <a:pt x="2683" y="1852"/>
                      <a:pt x="2674" y="1841"/>
                      <a:pt x="2674" y="1827"/>
                    </a:cubicBezTo>
                    <a:cubicBezTo>
                      <a:pt x="2674" y="1814"/>
                      <a:pt x="2682" y="1800"/>
                      <a:pt x="2697" y="1798"/>
                    </a:cubicBezTo>
                    <a:lnTo>
                      <a:pt x="2697" y="1798"/>
                    </a:lnTo>
                    <a:cubicBezTo>
                      <a:pt x="2710" y="1798"/>
                      <a:pt x="2722" y="1809"/>
                      <a:pt x="2731" y="1818"/>
                    </a:cubicBezTo>
                    <a:cubicBezTo>
                      <a:pt x="2747" y="1836"/>
                      <a:pt x="2764" y="1865"/>
                      <a:pt x="2763" y="1881"/>
                    </a:cubicBezTo>
                    <a:cubicBezTo>
                      <a:pt x="2762" y="1896"/>
                      <a:pt x="2752" y="1902"/>
                      <a:pt x="2743" y="1908"/>
                    </a:cubicBezTo>
                    <a:cubicBezTo>
                      <a:pt x="2736" y="1912"/>
                      <a:pt x="2729" y="1916"/>
                      <a:pt x="2722" y="1923"/>
                    </a:cubicBezTo>
                    <a:cubicBezTo>
                      <a:pt x="2718" y="1928"/>
                      <a:pt x="2714" y="1930"/>
                      <a:pt x="2709" y="1930"/>
                    </a:cubicBezTo>
                    <a:cubicBezTo>
                      <a:pt x="2698" y="1930"/>
                      <a:pt x="2688" y="1920"/>
                      <a:pt x="2678" y="1910"/>
                    </a:cubicBezTo>
                    <a:cubicBezTo>
                      <a:pt x="2669" y="1902"/>
                      <a:pt x="2660" y="1893"/>
                      <a:pt x="2653" y="1893"/>
                    </a:cubicBezTo>
                    <a:cubicBezTo>
                      <a:pt x="2651" y="1893"/>
                      <a:pt x="2649" y="1894"/>
                      <a:pt x="2649" y="1895"/>
                    </a:cubicBezTo>
                    <a:cubicBezTo>
                      <a:pt x="2646" y="1899"/>
                      <a:pt x="2655" y="1918"/>
                      <a:pt x="2661" y="1929"/>
                    </a:cubicBezTo>
                    <a:cubicBezTo>
                      <a:pt x="2663" y="1934"/>
                      <a:pt x="2666" y="1939"/>
                      <a:pt x="2668" y="1944"/>
                    </a:cubicBezTo>
                    <a:cubicBezTo>
                      <a:pt x="2673" y="1956"/>
                      <a:pt x="2668" y="1970"/>
                      <a:pt x="2664" y="1981"/>
                    </a:cubicBezTo>
                    <a:cubicBezTo>
                      <a:pt x="2658" y="1998"/>
                      <a:pt x="2655" y="2008"/>
                      <a:pt x="2667" y="2016"/>
                    </a:cubicBezTo>
                    <a:cubicBezTo>
                      <a:pt x="2674" y="2020"/>
                      <a:pt x="2677" y="2021"/>
                      <a:pt x="2678" y="2021"/>
                    </a:cubicBezTo>
                    <a:cubicBezTo>
                      <a:pt x="2680" y="2021"/>
                      <a:pt x="2681" y="2013"/>
                      <a:pt x="2681" y="2008"/>
                    </a:cubicBezTo>
                    <a:cubicBezTo>
                      <a:pt x="2682" y="2003"/>
                      <a:pt x="2682" y="1998"/>
                      <a:pt x="2684" y="1994"/>
                    </a:cubicBezTo>
                    <a:cubicBezTo>
                      <a:pt x="2686" y="1988"/>
                      <a:pt x="2690" y="1985"/>
                      <a:pt x="2696" y="1985"/>
                    </a:cubicBezTo>
                    <a:cubicBezTo>
                      <a:pt x="2707" y="1985"/>
                      <a:pt x="2721" y="1995"/>
                      <a:pt x="2735" y="2006"/>
                    </a:cubicBezTo>
                    <a:cubicBezTo>
                      <a:pt x="2739" y="2005"/>
                      <a:pt x="2743" y="1988"/>
                      <a:pt x="2743" y="1969"/>
                    </a:cubicBezTo>
                    <a:cubicBezTo>
                      <a:pt x="2743" y="1960"/>
                      <a:pt x="2748" y="1955"/>
                      <a:pt x="2756" y="1955"/>
                    </a:cubicBezTo>
                    <a:cubicBezTo>
                      <a:pt x="2768" y="1955"/>
                      <a:pt x="2783" y="1965"/>
                      <a:pt x="2792" y="1979"/>
                    </a:cubicBezTo>
                    <a:cubicBezTo>
                      <a:pt x="2793" y="1980"/>
                      <a:pt x="2794" y="1981"/>
                      <a:pt x="2794" y="1981"/>
                    </a:cubicBezTo>
                    <a:cubicBezTo>
                      <a:pt x="2795" y="1980"/>
                      <a:pt x="2797" y="1977"/>
                      <a:pt x="2798" y="1975"/>
                    </a:cubicBezTo>
                    <a:cubicBezTo>
                      <a:pt x="2803" y="1967"/>
                      <a:pt x="2810" y="1955"/>
                      <a:pt x="2824" y="1958"/>
                    </a:cubicBezTo>
                    <a:cubicBezTo>
                      <a:pt x="2829" y="1958"/>
                      <a:pt x="2833" y="1961"/>
                      <a:pt x="2836" y="1965"/>
                    </a:cubicBezTo>
                    <a:cubicBezTo>
                      <a:pt x="2842" y="1974"/>
                      <a:pt x="2840" y="1987"/>
                      <a:pt x="2838" y="2001"/>
                    </a:cubicBezTo>
                    <a:cubicBezTo>
                      <a:pt x="2837" y="2007"/>
                      <a:pt x="2836" y="2013"/>
                      <a:pt x="2836" y="2017"/>
                    </a:cubicBezTo>
                    <a:cubicBezTo>
                      <a:pt x="2838" y="2017"/>
                      <a:pt x="2842" y="2015"/>
                      <a:pt x="2845" y="2014"/>
                    </a:cubicBezTo>
                    <a:cubicBezTo>
                      <a:pt x="2850" y="2012"/>
                      <a:pt x="2854" y="2010"/>
                      <a:pt x="2858" y="2010"/>
                    </a:cubicBezTo>
                    <a:cubicBezTo>
                      <a:pt x="2862" y="2010"/>
                      <a:pt x="2865" y="2012"/>
                      <a:pt x="2866" y="2013"/>
                    </a:cubicBezTo>
                    <a:cubicBezTo>
                      <a:pt x="2867" y="2015"/>
                      <a:pt x="2868" y="2017"/>
                      <a:pt x="2868" y="2019"/>
                    </a:cubicBezTo>
                  </a:path>
                </a:pathLst>
              </a:custGeom>
              <a:grpFill/>
              <a:ln>
                <a:noFill/>
              </a:ln>
              <a:effectLst/>
            </p:spPr>
            <p:txBody>
              <a:bodyPr wrap="none" anchor="ctr"/>
              <a:lstStyle/>
              <a:p>
                <a:endParaRPr lang="en-US">
                  <a:latin typeface="Gudea" panose="02000000000000000000" pitchFamily="50" charset="0"/>
                </a:endParaRPr>
              </a:p>
            </p:txBody>
          </p:sp>
          <p:sp>
            <p:nvSpPr>
              <p:cNvPr id="230" name="Freeform 223">
                <a:extLst>
                  <a:ext uri="{FF2B5EF4-FFF2-40B4-BE49-F238E27FC236}">
                    <a16:creationId xmlns:a16="http://schemas.microsoft.com/office/drawing/2014/main" id="{87F16A39-8BB9-479D-8EF3-3BE73568E392}"/>
                  </a:ext>
                </a:extLst>
              </p:cNvPr>
              <p:cNvSpPr>
                <a:spLocks noChangeArrowheads="1"/>
              </p:cNvSpPr>
              <p:nvPr/>
            </p:nvSpPr>
            <p:spPr bwMode="auto">
              <a:xfrm>
                <a:off x="631787" y="3607504"/>
                <a:ext cx="31946" cy="35702"/>
              </a:xfrm>
              <a:custGeom>
                <a:avLst/>
                <a:gdLst>
                  <a:gd name="T0" fmla="*/ 25 w 77"/>
                  <a:gd name="T1" fmla="*/ 0 h 85"/>
                  <a:gd name="T2" fmla="*/ 19 w 77"/>
                  <a:gd name="T3" fmla="*/ 1 h 85"/>
                  <a:gd name="T4" fmla="*/ 1 w 77"/>
                  <a:gd name="T5" fmla="*/ 41 h 85"/>
                  <a:gd name="T6" fmla="*/ 17 w 77"/>
                  <a:gd name="T7" fmla="*/ 84 h 85"/>
                  <a:gd name="T8" fmla="*/ 19 w 77"/>
                  <a:gd name="T9" fmla="*/ 83 h 85"/>
                  <a:gd name="T10" fmla="*/ 45 w 77"/>
                  <a:gd name="T11" fmla="*/ 71 h 85"/>
                  <a:gd name="T12" fmla="*/ 72 w 77"/>
                  <a:gd name="T13" fmla="*/ 54 h 85"/>
                  <a:gd name="T14" fmla="*/ 68 w 77"/>
                  <a:gd name="T15" fmla="*/ 26 h 85"/>
                  <a:gd name="T16" fmla="*/ 25 w 77"/>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5">
                    <a:moveTo>
                      <a:pt x="25" y="0"/>
                    </a:moveTo>
                    <a:cubicBezTo>
                      <a:pt x="23" y="0"/>
                      <a:pt x="21" y="1"/>
                      <a:pt x="19" y="1"/>
                    </a:cubicBezTo>
                    <a:cubicBezTo>
                      <a:pt x="0" y="3"/>
                      <a:pt x="1" y="32"/>
                      <a:pt x="1" y="41"/>
                    </a:cubicBezTo>
                    <a:cubicBezTo>
                      <a:pt x="3" y="66"/>
                      <a:pt x="12" y="84"/>
                      <a:pt x="17" y="84"/>
                    </a:cubicBezTo>
                    <a:cubicBezTo>
                      <a:pt x="18" y="84"/>
                      <a:pt x="18" y="84"/>
                      <a:pt x="19" y="83"/>
                    </a:cubicBezTo>
                    <a:cubicBezTo>
                      <a:pt x="26" y="78"/>
                      <a:pt x="35" y="74"/>
                      <a:pt x="45" y="71"/>
                    </a:cubicBezTo>
                    <a:cubicBezTo>
                      <a:pt x="57" y="66"/>
                      <a:pt x="68" y="62"/>
                      <a:pt x="72" y="54"/>
                    </a:cubicBezTo>
                    <a:cubicBezTo>
                      <a:pt x="76" y="47"/>
                      <a:pt x="74" y="36"/>
                      <a:pt x="68" y="26"/>
                    </a:cubicBezTo>
                    <a:cubicBezTo>
                      <a:pt x="60" y="14"/>
                      <a:pt x="45" y="0"/>
                      <a:pt x="25" y="0"/>
                    </a:cubicBezTo>
                  </a:path>
                </a:pathLst>
              </a:custGeom>
              <a:grpFill/>
              <a:ln>
                <a:noFill/>
              </a:ln>
              <a:effectLst/>
            </p:spPr>
            <p:txBody>
              <a:bodyPr wrap="none" anchor="ctr"/>
              <a:lstStyle/>
              <a:p>
                <a:endParaRPr lang="en-US">
                  <a:latin typeface="Gudea" panose="02000000000000000000" pitchFamily="50" charset="0"/>
                </a:endParaRPr>
              </a:p>
            </p:txBody>
          </p:sp>
          <p:sp>
            <p:nvSpPr>
              <p:cNvPr id="231" name="Freeform 224">
                <a:extLst>
                  <a:ext uri="{FF2B5EF4-FFF2-40B4-BE49-F238E27FC236}">
                    <a16:creationId xmlns:a16="http://schemas.microsoft.com/office/drawing/2014/main" id="{D8169AA5-2338-4FB8-9CA8-DB0E50C69DA7}"/>
                  </a:ext>
                </a:extLst>
              </p:cNvPr>
              <p:cNvSpPr>
                <a:spLocks noChangeArrowheads="1"/>
              </p:cNvSpPr>
              <p:nvPr/>
            </p:nvSpPr>
            <p:spPr bwMode="auto">
              <a:xfrm>
                <a:off x="669368" y="2096792"/>
                <a:ext cx="84558" cy="78917"/>
              </a:xfrm>
              <a:custGeom>
                <a:avLst/>
                <a:gdLst>
                  <a:gd name="T0" fmla="*/ 177 w 199"/>
                  <a:gd name="T1" fmla="*/ 5 h 186"/>
                  <a:gd name="T2" fmla="*/ 176 w 199"/>
                  <a:gd name="T3" fmla="*/ 1 h 186"/>
                  <a:gd name="T4" fmla="*/ 173 w 199"/>
                  <a:gd name="T5" fmla="*/ 0 h 186"/>
                  <a:gd name="T6" fmla="*/ 128 w 199"/>
                  <a:gd name="T7" fmla="*/ 32 h 186"/>
                  <a:gd name="T8" fmla="*/ 92 w 199"/>
                  <a:gd name="T9" fmla="*/ 69 h 186"/>
                  <a:gd name="T10" fmla="*/ 62 w 199"/>
                  <a:gd name="T11" fmla="*/ 107 h 186"/>
                  <a:gd name="T12" fmla="*/ 38 w 199"/>
                  <a:gd name="T13" fmla="*/ 120 h 186"/>
                  <a:gd name="T14" fmla="*/ 27 w 199"/>
                  <a:gd name="T15" fmla="*/ 120 h 186"/>
                  <a:gd name="T16" fmla="*/ 5 w 199"/>
                  <a:gd name="T17" fmla="*/ 128 h 186"/>
                  <a:gd name="T18" fmla="*/ 11 w 199"/>
                  <a:gd name="T19" fmla="*/ 173 h 186"/>
                  <a:gd name="T20" fmla="*/ 29 w 199"/>
                  <a:gd name="T21" fmla="*/ 180 h 186"/>
                  <a:gd name="T22" fmla="*/ 63 w 199"/>
                  <a:gd name="T23" fmla="*/ 176 h 186"/>
                  <a:gd name="T24" fmla="*/ 73 w 199"/>
                  <a:gd name="T25" fmla="*/ 179 h 186"/>
                  <a:gd name="T26" fmla="*/ 168 w 199"/>
                  <a:gd name="T27" fmla="*/ 111 h 186"/>
                  <a:gd name="T28" fmla="*/ 155 w 199"/>
                  <a:gd name="T29" fmla="*/ 89 h 186"/>
                  <a:gd name="T30" fmla="*/ 138 w 199"/>
                  <a:gd name="T31" fmla="*/ 69 h 186"/>
                  <a:gd name="T32" fmla="*/ 171 w 199"/>
                  <a:gd name="T33" fmla="*/ 46 h 186"/>
                  <a:gd name="T34" fmla="*/ 195 w 199"/>
                  <a:gd name="T35" fmla="*/ 38 h 186"/>
                  <a:gd name="T36" fmla="*/ 198 w 199"/>
                  <a:gd name="T37" fmla="*/ 36 h 186"/>
                  <a:gd name="T38" fmla="*/ 192 w 199"/>
                  <a:gd name="T39" fmla="*/ 31 h 186"/>
                  <a:gd name="T40" fmla="*/ 177 w 199"/>
                  <a:gd name="T41" fmla="*/ 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186">
                    <a:moveTo>
                      <a:pt x="177" y="5"/>
                    </a:moveTo>
                    <a:cubicBezTo>
                      <a:pt x="177" y="3"/>
                      <a:pt x="177" y="2"/>
                      <a:pt x="176" y="1"/>
                    </a:cubicBezTo>
                    <a:cubicBezTo>
                      <a:pt x="176" y="0"/>
                      <a:pt x="174" y="0"/>
                      <a:pt x="173" y="0"/>
                    </a:cubicBezTo>
                    <a:cubicBezTo>
                      <a:pt x="165" y="0"/>
                      <a:pt x="148" y="8"/>
                      <a:pt x="128" y="32"/>
                    </a:cubicBezTo>
                    <a:cubicBezTo>
                      <a:pt x="115" y="47"/>
                      <a:pt x="103" y="59"/>
                      <a:pt x="92" y="69"/>
                    </a:cubicBezTo>
                    <a:cubicBezTo>
                      <a:pt x="76" y="85"/>
                      <a:pt x="64" y="97"/>
                      <a:pt x="62" y="107"/>
                    </a:cubicBezTo>
                    <a:cubicBezTo>
                      <a:pt x="58" y="120"/>
                      <a:pt x="45" y="120"/>
                      <a:pt x="38" y="120"/>
                    </a:cubicBezTo>
                    <a:lnTo>
                      <a:pt x="27" y="120"/>
                    </a:lnTo>
                    <a:cubicBezTo>
                      <a:pt x="17" y="120"/>
                      <a:pt x="9" y="121"/>
                      <a:pt x="5" y="128"/>
                    </a:cubicBezTo>
                    <a:cubicBezTo>
                      <a:pt x="0" y="139"/>
                      <a:pt x="3" y="160"/>
                      <a:pt x="11" y="173"/>
                    </a:cubicBezTo>
                    <a:cubicBezTo>
                      <a:pt x="16" y="182"/>
                      <a:pt x="22" y="185"/>
                      <a:pt x="29" y="180"/>
                    </a:cubicBezTo>
                    <a:cubicBezTo>
                      <a:pt x="45" y="169"/>
                      <a:pt x="56" y="172"/>
                      <a:pt x="63" y="176"/>
                    </a:cubicBezTo>
                    <a:cubicBezTo>
                      <a:pt x="67" y="178"/>
                      <a:pt x="69" y="179"/>
                      <a:pt x="73" y="179"/>
                    </a:cubicBezTo>
                    <a:cubicBezTo>
                      <a:pt x="85" y="179"/>
                      <a:pt x="153" y="134"/>
                      <a:pt x="168" y="111"/>
                    </a:cubicBezTo>
                    <a:cubicBezTo>
                      <a:pt x="173" y="103"/>
                      <a:pt x="170" y="98"/>
                      <a:pt x="155" y="89"/>
                    </a:cubicBezTo>
                    <a:cubicBezTo>
                      <a:pt x="147" y="83"/>
                      <a:pt x="139" y="78"/>
                      <a:pt x="138" y="69"/>
                    </a:cubicBezTo>
                    <a:cubicBezTo>
                      <a:pt x="137" y="54"/>
                      <a:pt x="154" y="50"/>
                      <a:pt x="171" y="46"/>
                    </a:cubicBezTo>
                    <a:cubicBezTo>
                      <a:pt x="180" y="43"/>
                      <a:pt x="189" y="41"/>
                      <a:pt x="195" y="38"/>
                    </a:cubicBezTo>
                    <a:cubicBezTo>
                      <a:pt x="197" y="37"/>
                      <a:pt x="198" y="36"/>
                      <a:pt x="198" y="36"/>
                    </a:cubicBezTo>
                    <a:cubicBezTo>
                      <a:pt x="197" y="36"/>
                      <a:pt x="194" y="33"/>
                      <a:pt x="192" y="31"/>
                    </a:cubicBezTo>
                    <a:cubicBezTo>
                      <a:pt x="185" y="25"/>
                      <a:pt x="176" y="17"/>
                      <a:pt x="177" y="5"/>
                    </a:cubicBezTo>
                  </a:path>
                </a:pathLst>
              </a:custGeom>
              <a:grpFill/>
              <a:ln>
                <a:noFill/>
              </a:ln>
              <a:effectLst/>
            </p:spPr>
            <p:txBody>
              <a:bodyPr wrap="none" anchor="ctr"/>
              <a:lstStyle/>
              <a:p>
                <a:endParaRPr lang="en-US">
                  <a:latin typeface="Gudea" panose="02000000000000000000" pitchFamily="50" charset="0"/>
                </a:endParaRPr>
              </a:p>
            </p:txBody>
          </p:sp>
          <p:sp>
            <p:nvSpPr>
              <p:cNvPr id="232" name="Freeform 225">
                <a:extLst>
                  <a:ext uri="{FF2B5EF4-FFF2-40B4-BE49-F238E27FC236}">
                    <a16:creationId xmlns:a16="http://schemas.microsoft.com/office/drawing/2014/main" id="{195B4EE2-3AE0-45AC-A8A6-C96DB80669C4}"/>
                  </a:ext>
                </a:extLst>
              </p:cNvPr>
              <p:cNvSpPr>
                <a:spLocks noChangeArrowheads="1"/>
              </p:cNvSpPr>
              <p:nvPr/>
            </p:nvSpPr>
            <p:spPr bwMode="auto">
              <a:xfrm>
                <a:off x="554747" y="3558651"/>
                <a:ext cx="16910" cy="13153"/>
              </a:xfrm>
              <a:custGeom>
                <a:avLst/>
                <a:gdLst>
                  <a:gd name="T0" fmla="*/ 10 w 41"/>
                  <a:gd name="T1" fmla="*/ 0 h 33"/>
                  <a:gd name="T2" fmla="*/ 0 w 41"/>
                  <a:gd name="T3" fmla="*/ 2 h 33"/>
                  <a:gd name="T4" fmla="*/ 2 w 41"/>
                  <a:gd name="T5" fmla="*/ 7 h 33"/>
                  <a:gd name="T6" fmla="*/ 39 w 41"/>
                  <a:gd name="T7" fmla="*/ 15 h 33"/>
                  <a:gd name="T8" fmla="*/ 40 w 41"/>
                  <a:gd name="T9" fmla="*/ 11 h 33"/>
                  <a:gd name="T10" fmla="*/ 10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10" y="0"/>
                    </a:moveTo>
                    <a:cubicBezTo>
                      <a:pt x="3" y="0"/>
                      <a:pt x="0" y="2"/>
                      <a:pt x="0" y="2"/>
                    </a:cubicBezTo>
                    <a:cubicBezTo>
                      <a:pt x="0" y="2"/>
                      <a:pt x="0" y="4"/>
                      <a:pt x="2" y="7"/>
                    </a:cubicBezTo>
                    <a:cubicBezTo>
                      <a:pt x="16" y="28"/>
                      <a:pt x="28" y="32"/>
                      <a:pt x="39" y="15"/>
                    </a:cubicBezTo>
                    <a:cubicBezTo>
                      <a:pt x="40" y="13"/>
                      <a:pt x="40" y="12"/>
                      <a:pt x="40" y="11"/>
                    </a:cubicBezTo>
                    <a:cubicBezTo>
                      <a:pt x="36" y="5"/>
                      <a:pt x="22" y="0"/>
                      <a:pt x="10" y="0"/>
                    </a:cubicBezTo>
                  </a:path>
                </a:pathLst>
              </a:custGeom>
              <a:grpFill/>
              <a:ln>
                <a:noFill/>
              </a:ln>
              <a:effectLst/>
            </p:spPr>
            <p:txBody>
              <a:bodyPr wrap="none" anchor="ctr"/>
              <a:lstStyle/>
              <a:p>
                <a:endParaRPr lang="en-US">
                  <a:latin typeface="Gudea" panose="02000000000000000000" pitchFamily="50" charset="0"/>
                </a:endParaRPr>
              </a:p>
            </p:txBody>
          </p:sp>
          <p:sp>
            <p:nvSpPr>
              <p:cNvPr id="233" name="Freeform 226">
                <a:extLst>
                  <a:ext uri="{FF2B5EF4-FFF2-40B4-BE49-F238E27FC236}">
                    <a16:creationId xmlns:a16="http://schemas.microsoft.com/office/drawing/2014/main" id="{1B8EAB29-4B60-4B46-A299-1C91DBBDCF66}"/>
                  </a:ext>
                </a:extLst>
              </p:cNvPr>
              <p:cNvSpPr>
                <a:spLocks noChangeArrowheads="1"/>
              </p:cNvSpPr>
              <p:nvPr/>
            </p:nvSpPr>
            <p:spPr bwMode="auto">
              <a:xfrm>
                <a:off x="1657735" y="2506413"/>
                <a:ext cx="1880908" cy="924465"/>
              </a:xfrm>
              <a:custGeom>
                <a:avLst/>
                <a:gdLst>
                  <a:gd name="T0" fmla="*/ 1277 w 4414"/>
                  <a:gd name="T1" fmla="*/ 1607 h 2171"/>
                  <a:gd name="T2" fmla="*/ 1541 w 4414"/>
                  <a:gd name="T3" fmla="*/ 1751 h 2171"/>
                  <a:gd name="T4" fmla="*/ 1709 w 4414"/>
                  <a:gd name="T5" fmla="*/ 1768 h 2171"/>
                  <a:gd name="T6" fmla="*/ 1935 w 4414"/>
                  <a:gd name="T7" fmla="*/ 1984 h 2171"/>
                  <a:gd name="T8" fmla="*/ 2002 w 4414"/>
                  <a:gd name="T9" fmla="*/ 2071 h 2171"/>
                  <a:gd name="T10" fmla="*/ 2057 w 4414"/>
                  <a:gd name="T11" fmla="*/ 2026 h 2171"/>
                  <a:gd name="T12" fmla="*/ 2143 w 4414"/>
                  <a:gd name="T13" fmla="*/ 1891 h 2171"/>
                  <a:gd name="T14" fmla="*/ 2266 w 4414"/>
                  <a:gd name="T15" fmla="*/ 1793 h 2171"/>
                  <a:gd name="T16" fmla="*/ 2369 w 4414"/>
                  <a:gd name="T17" fmla="*/ 1766 h 2171"/>
                  <a:gd name="T18" fmla="*/ 2468 w 4414"/>
                  <a:gd name="T19" fmla="*/ 1789 h 2171"/>
                  <a:gd name="T20" fmla="*/ 2594 w 4414"/>
                  <a:gd name="T21" fmla="*/ 1815 h 2171"/>
                  <a:gd name="T22" fmla="*/ 2665 w 4414"/>
                  <a:gd name="T23" fmla="*/ 1802 h 2171"/>
                  <a:gd name="T24" fmla="*/ 2673 w 4414"/>
                  <a:gd name="T25" fmla="*/ 1766 h 2171"/>
                  <a:gd name="T26" fmla="*/ 2792 w 4414"/>
                  <a:gd name="T27" fmla="*/ 1712 h 2171"/>
                  <a:gd name="T28" fmla="*/ 2929 w 4414"/>
                  <a:gd name="T29" fmla="*/ 1718 h 2171"/>
                  <a:gd name="T30" fmla="*/ 3104 w 4414"/>
                  <a:gd name="T31" fmla="*/ 1744 h 2171"/>
                  <a:gd name="T32" fmla="*/ 3206 w 4414"/>
                  <a:gd name="T33" fmla="*/ 1927 h 2171"/>
                  <a:gd name="T34" fmla="*/ 3322 w 4414"/>
                  <a:gd name="T35" fmla="*/ 2150 h 2171"/>
                  <a:gd name="T36" fmla="*/ 3361 w 4414"/>
                  <a:gd name="T37" fmla="*/ 1922 h 2171"/>
                  <a:gd name="T38" fmla="*/ 3428 w 4414"/>
                  <a:gd name="T39" fmla="*/ 1514 h 2171"/>
                  <a:gd name="T40" fmla="*/ 3561 w 4414"/>
                  <a:gd name="T41" fmla="*/ 1420 h 2171"/>
                  <a:gd name="T42" fmla="*/ 3649 w 4414"/>
                  <a:gd name="T43" fmla="*/ 1288 h 2171"/>
                  <a:gd name="T44" fmla="*/ 3703 w 4414"/>
                  <a:gd name="T45" fmla="*/ 1232 h 2171"/>
                  <a:gd name="T46" fmla="*/ 3688 w 4414"/>
                  <a:gd name="T47" fmla="*/ 1125 h 2171"/>
                  <a:gd name="T48" fmla="*/ 3672 w 4414"/>
                  <a:gd name="T49" fmla="*/ 1032 h 2171"/>
                  <a:gd name="T50" fmla="*/ 3716 w 4414"/>
                  <a:gd name="T51" fmla="*/ 941 h 2171"/>
                  <a:gd name="T52" fmla="*/ 3772 w 4414"/>
                  <a:gd name="T53" fmla="*/ 992 h 2171"/>
                  <a:gd name="T54" fmla="*/ 3797 w 4414"/>
                  <a:gd name="T55" fmla="*/ 963 h 2171"/>
                  <a:gd name="T56" fmla="*/ 3904 w 4414"/>
                  <a:gd name="T57" fmla="*/ 824 h 2171"/>
                  <a:gd name="T58" fmla="*/ 4009 w 4414"/>
                  <a:gd name="T59" fmla="*/ 793 h 2171"/>
                  <a:gd name="T60" fmla="*/ 4051 w 4414"/>
                  <a:gd name="T61" fmla="*/ 727 h 2171"/>
                  <a:gd name="T62" fmla="*/ 4109 w 4414"/>
                  <a:gd name="T63" fmla="*/ 677 h 2171"/>
                  <a:gd name="T64" fmla="*/ 4168 w 4414"/>
                  <a:gd name="T65" fmla="*/ 543 h 2171"/>
                  <a:gd name="T66" fmla="*/ 4282 w 4414"/>
                  <a:gd name="T67" fmla="*/ 454 h 2171"/>
                  <a:gd name="T68" fmla="*/ 4413 w 4414"/>
                  <a:gd name="T69" fmla="*/ 425 h 2171"/>
                  <a:gd name="T70" fmla="*/ 4245 w 4414"/>
                  <a:gd name="T71" fmla="*/ 188 h 2171"/>
                  <a:gd name="T72" fmla="*/ 3802 w 4414"/>
                  <a:gd name="T73" fmla="*/ 428 h 2171"/>
                  <a:gd name="T74" fmla="*/ 3500 w 4414"/>
                  <a:gd name="T75" fmla="*/ 589 h 2171"/>
                  <a:gd name="T76" fmla="*/ 3227 w 4414"/>
                  <a:gd name="T77" fmla="*/ 764 h 2171"/>
                  <a:gd name="T78" fmla="*/ 3227 w 4414"/>
                  <a:gd name="T79" fmla="*/ 680 h 2171"/>
                  <a:gd name="T80" fmla="*/ 3117 w 4414"/>
                  <a:gd name="T81" fmla="*/ 558 h 2171"/>
                  <a:gd name="T82" fmla="*/ 3071 w 4414"/>
                  <a:gd name="T83" fmla="*/ 359 h 2171"/>
                  <a:gd name="T84" fmla="*/ 2876 w 4414"/>
                  <a:gd name="T85" fmla="*/ 722 h 2171"/>
                  <a:gd name="T86" fmla="*/ 2832 w 4414"/>
                  <a:gd name="T87" fmla="*/ 445 h 2171"/>
                  <a:gd name="T88" fmla="*/ 3105 w 4414"/>
                  <a:gd name="T89" fmla="*/ 301 h 2171"/>
                  <a:gd name="T90" fmla="*/ 2992 w 4414"/>
                  <a:gd name="T91" fmla="*/ 259 h 2171"/>
                  <a:gd name="T92" fmla="*/ 2792 w 4414"/>
                  <a:gd name="T93" fmla="*/ 238 h 2171"/>
                  <a:gd name="T94" fmla="*/ 2724 w 4414"/>
                  <a:gd name="T95" fmla="*/ 225 h 2171"/>
                  <a:gd name="T96" fmla="*/ 2517 w 4414"/>
                  <a:gd name="T97" fmla="*/ 261 h 2171"/>
                  <a:gd name="T98" fmla="*/ 2673 w 4414"/>
                  <a:gd name="T99" fmla="*/ 134 h 2171"/>
                  <a:gd name="T100" fmla="*/ 2487 w 4414"/>
                  <a:gd name="T101" fmla="*/ 104 h 2171"/>
                  <a:gd name="T102" fmla="*/ 2336 w 4414"/>
                  <a:gd name="T103" fmla="*/ 74 h 2171"/>
                  <a:gd name="T104" fmla="*/ 2260 w 4414"/>
                  <a:gd name="T105" fmla="*/ 32 h 2171"/>
                  <a:gd name="T106" fmla="*/ 178 w 4414"/>
                  <a:gd name="T107" fmla="*/ 131 h 2171"/>
                  <a:gd name="T108" fmla="*/ 141 w 4414"/>
                  <a:gd name="T109" fmla="*/ 145 h 2171"/>
                  <a:gd name="T110" fmla="*/ 0 w 4414"/>
                  <a:gd name="T111" fmla="*/ 103 h 2171"/>
                  <a:gd name="T112" fmla="*/ 73 w 4414"/>
                  <a:gd name="T113" fmla="*/ 307 h 2171"/>
                  <a:gd name="T114" fmla="*/ 58 w 4414"/>
                  <a:gd name="T115" fmla="*/ 371 h 2171"/>
                  <a:gd name="T116" fmla="*/ 51 w 4414"/>
                  <a:gd name="T117" fmla="*/ 801 h 2171"/>
                  <a:gd name="T118" fmla="*/ 161 w 4414"/>
                  <a:gd name="T119" fmla="*/ 1080 h 2171"/>
                  <a:gd name="T120" fmla="*/ 220 w 4414"/>
                  <a:gd name="T121" fmla="*/ 1214 h 2171"/>
                  <a:gd name="T122" fmla="*/ 431 w 4414"/>
                  <a:gd name="T123" fmla="*/ 1405 h 2171"/>
                  <a:gd name="T124" fmla="*/ 757 w 4414"/>
                  <a:gd name="T125" fmla="*/ 1527 h 2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4" h="2171">
                    <a:moveTo>
                      <a:pt x="759" y="1529"/>
                    </a:moveTo>
                    <a:cubicBezTo>
                      <a:pt x="759" y="1529"/>
                      <a:pt x="813" y="1566"/>
                      <a:pt x="842" y="1573"/>
                    </a:cubicBezTo>
                    <a:cubicBezTo>
                      <a:pt x="872" y="1580"/>
                      <a:pt x="1023" y="1636"/>
                      <a:pt x="1039" y="1642"/>
                    </a:cubicBezTo>
                    <a:lnTo>
                      <a:pt x="1252" y="1640"/>
                    </a:lnTo>
                    <a:lnTo>
                      <a:pt x="1277" y="1607"/>
                    </a:lnTo>
                    <a:lnTo>
                      <a:pt x="1402" y="1607"/>
                    </a:lnTo>
                    <a:lnTo>
                      <a:pt x="1403" y="1609"/>
                    </a:lnTo>
                    <a:cubicBezTo>
                      <a:pt x="1408" y="1613"/>
                      <a:pt x="1412" y="1618"/>
                      <a:pt x="1417" y="1622"/>
                    </a:cubicBezTo>
                    <a:cubicBezTo>
                      <a:pt x="1449" y="1653"/>
                      <a:pt x="1482" y="1683"/>
                      <a:pt x="1488" y="1685"/>
                    </a:cubicBezTo>
                    <a:cubicBezTo>
                      <a:pt x="1500" y="1689"/>
                      <a:pt x="1541" y="1725"/>
                      <a:pt x="1541" y="1751"/>
                    </a:cubicBezTo>
                    <a:cubicBezTo>
                      <a:pt x="1541" y="1771"/>
                      <a:pt x="1549" y="1787"/>
                      <a:pt x="1565" y="1794"/>
                    </a:cubicBezTo>
                    <a:cubicBezTo>
                      <a:pt x="1570" y="1797"/>
                      <a:pt x="1579" y="1802"/>
                      <a:pt x="1590" y="1808"/>
                    </a:cubicBezTo>
                    <a:cubicBezTo>
                      <a:pt x="1608" y="1819"/>
                      <a:pt x="1642" y="1839"/>
                      <a:pt x="1649" y="1839"/>
                    </a:cubicBezTo>
                    <a:cubicBezTo>
                      <a:pt x="1649" y="1838"/>
                      <a:pt x="1653" y="1830"/>
                      <a:pt x="1657" y="1823"/>
                    </a:cubicBezTo>
                    <a:cubicBezTo>
                      <a:pt x="1667" y="1801"/>
                      <a:pt x="1684" y="1768"/>
                      <a:pt x="1709" y="1768"/>
                    </a:cubicBezTo>
                    <a:lnTo>
                      <a:pt x="1710" y="1768"/>
                    </a:lnTo>
                    <a:cubicBezTo>
                      <a:pt x="1746" y="1770"/>
                      <a:pt x="1836" y="1797"/>
                      <a:pt x="1851" y="1850"/>
                    </a:cubicBezTo>
                    <a:cubicBezTo>
                      <a:pt x="1853" y="1856"/>
                      <a:pt x="1855" y="1862"/>
                      <a:pt x="1858" y="1868"/>
                    </a:cubicBezTo>
                    <a:cubicBezTo>
                      <a:pt x="1876" y="1909"/>
                      <a:pt x="1910" y="1941"/>
                      <a:pt x="1922" y="1950"/>
                    </a:cubicBezTo>
                    <a:cubicBezTo>
                      <a:pt x="1932" y="1958"/>
                      <a:pt x="1933" y="1971"/>
                      <a:pt x="1935" y="1984"/>
                    </a:cubicBezTo>
                    <a:cubicBezTo>
                      <a:pt x="1936" y="1994"/>
                      <a:pt x="1937" y="2003"/>
                      <a:pt x="1941" y="2010"/>
                    </a:cubicBezTo>
                    <a:cubicBezTo>
                      <a:pt x="1946" y="2017"/>
                      <a:pt x="1949" y="2027"/>
                      <a:pt x="1951" y="2036"/>
                    </a:cubicBezTo>
                    <a:cubicBezTo>
                      <a:pt x="1953" y="2043"/>
                      <a:pt x="1955" y="2054"/>
                      <a:pt x="1958" y="2054"/>
                    </a:cubicBezTo>
                    <a:cubicBezTo>
                      <a:pt x="1964" y="2054"/>
                      <a:pt x="1974" y="2059"/>
                      <a:pt x="1993" y="2067"/>
                    </a:cubicBezTo>
                    <a:cubicBezTo>
                      <a:pt x="1996" y="2069"/>
                      <a:pt x="1999" y="2070"/>
                      <a:pt x="2002" y="2071"/>
                    </a:cubicBezTo>
                    <a:cubicBezTo>
                      <a:pt x="2023" y="2081"/>
                      <a:pt x="2048" y="2092"/>
                      <a:pt x="2063" y="2092"/>
                    </a:cubicBezTo>
                    <a:lnTo>
                      <a:pt x="2066" y="2092"/>
                    </a:lnTo>
                    <a:cubicBezTo>
                      <a:pt x="2072" y="2092"/>
                      <a:pt x="2080" y="2094"/>
                      <a:pt x="2090" y="2099"/>
                    </a:cubicBezTo>
                    <a:cubicBezTo>
                      <a:pt x="2089" y="2078"/>
                      <a:pt x="2078" y="2065"/>
                      <a:pt x="2069" y="2053"/>
                    </a:cubicBezTo>
                    <a:cubicBezTo>
                      <a:pt x="2062" y="2044"/>
                      <a:pt x="2056" y="2036"/>
                      <a:pt x="2057" y="2026"/>
                    </a:cubicBezTo>
                    <a:cubicBezTo>
                      <a:pt x="2058" y="2019"/>
                      <a:pt x="2062" y="2013"/>
                      <a:pt x="2071" y="2006"/>
                    </a:cubicBezTo>
                    <a:cubicBezTo>
                      <a:pt x="2092" y="1990"/>
                      <a:pt x="2088" y="1976"/>
                      <a:pt x="2084" y="1963"/>
                    </a:cubicBezTo>
                    <a:cubicBezTo>
                      <a:pt x="2081" y="1953"/>
                      <a:pt x="2078" y="1941"/>
                      <a:pt x="2090" y="1933"/>
                    </a:cubicBezTo>
                    <a:cubicBezTo>
                      <a:pt x="2095" y="1930"/>
                      <a:pt x="2100" y="1927"/>
                      <a:pt x="2107" y="1923"/>
                    </a:cubicBezTo>
                    <a:cubicBezTo>
                      <a:pt x="2124" y="1914"/>
                      <a:pt x="2143" y="1903"/>
                      <a:pt x="2143" y="1891"/>
                    </a:cubicBezTo>
                    <a:cubicBezTo>
                      <a:pt x="2143" y="1867"/>
                      <a:pt x="2166" y="1867"/>
                      <a:pt x="2173" y="1867"/>
                    </a:cubicBezTo>
                    <a:cubicBezTo>
                      <a:pt x="2180" y="1867"/>
                      <a:pt x="2189" y="1867"/>
                      <a:pt x="2195" y="1868"/>
                    </a:cubicBezTo>
                    <a:cubicBezTo>
                      <a:pt x="2211" y="1870"/>
                      <a:pt x="2238" y="1851"/>
                      <a:pt x="2252" y="1833"/>
                    </a:cubicBezTo>
                    <a:cubicBezTo>
                      <a:pt x="2261" y="1823"/>
                      <a:pt x="2264" y="1816"/>
                      <a:pt x="2263" y="1813"/>
                    </a:cubicBezTo>
                    <a:cubicBezTo>
                      <a:pt x="2262" y="1807"/>
                      <a:pt x="2261" y="1799"/>
                      <a:pt x="2266" y="1793"/>
                    </a:cubicBezTo>
                    <a:cubicBezTo>
                      <a:pt x="2272" y="1786"/>
                      <a:pt x="2282" y="1785"/>
                      <a:pt x="2307" y="1790"/>
                    </a:cubicBezTo>
                    <a:cubicBezTo>
                      <a:pt x="2319" y="1793"/>
                      <a:pt x="2324" y="1787"/>
                      <a:pt x="2331" y="1775"/>
                    </a:cubicBezTo>
                    <a:cubicBezTo>
                      <a:pt x="2335" y="1768"/>
                      <a:pt x="2340" y="1759"/>
                      <a:pt x="2349" y="1759"/>
                    </a:cubicBezTo>
                    <a:cubicBezTo>
                      <a:pt x="2351" y="1759"/>
                      <a:pt x="2353" y="1760"/>
                      <a:pt x="2355" y="1760"/>
                    </a:cubicBezTo>
                    <a:cubicBezTo>
                      <a:pt x="2360" y="1762"/>
                      <a:pt x="2365" y="1764"/>
                      <a:pt x="2369" y="1766"/>
                    </a:cubicBezTo>
                    <a:cubicBezTo>
                      <a:pt x="2376" y="1768"/>
                      <a:pt x="2382" y="1771"/>
                      <a:pt x="2385" y="1771"/>
                    </a:cubicBezTo>
                    <a:cubicBezTo>
                      <a:pt x="2386" y="1771"/>
                      <a:pt x="2386" y="1770"/>
                      <a:pt x="2386" y="1769"/>
                    </a:cubicBezTo>
                    <a:cubicBezTo>
                      <a:pt x="2387" y="1759"/>
                      <a:pt x="2394" y="1754"/>
                      <a:pt x="2402" y="1754"/>
                    </a:cubicBezTo>
                    <a:cubicBezTo>
                      <a:pt x="2413" y="1754"/>
                      <a:pt x="2425" y="1762"/>
                      <a:pt x="2434" y="1774"/>
                    </a:cubicBezTo>
                    <a:cubicBezTo>
                      <a:pt x="2441" y="1783"/>
                      <a:pt x="2455" y="1789"/>
                      <a:pt x="2468" y="1789"/>
                    </a:cubicBezTo>
                    <a:cubicBezTo>
                      <a:pt x="2473" y="1789"/>
                      <a:pt x="2485" y="1788"/>
                      <a:pt x="2486" y="1779"/>
                    </a:cubicBezTo>
                    <a:cubicBezTo>
                      <a:pt x="2488" y="1765"/>
                      <a:pt x="2497" y="1764"/>
                      <a:pt x="2500" y="1764"/>
                    </a:cubicBezTo>
                    <a:cubicBezTo>
                      <a:pt x="2510" y="1764"/>
                      <a:pt x="2524" y="1774"/>
                      <a:pt x="2547" y="1799"/>
                    </a:cubicBezTo>
                    <a:cubicBezTo>
                      <a:pt x="2562" y="1815"/>
                      <a:pt x="2570" y="1815"/>
                      <a:pt x="2585" y="1815"/>
                    </a:cubicBezTo>
                    <a:lnTo>
                      <a:pt x="2594" y="1815"/>
                    </a:lnTo>
                    <a:cubicBezTo>
                      <a:pt x="2598" y="1815"/>
                      <a:pt x="2602" y="1815"/>
                      <a:pt x="2608" y="1816"/>
                    </a:cubicBezTo>
                    <a:cubicBezTo>
                      <a:pt x="2610" y="1816"/>
                      <a:pt x="2613" y="1816"/>
                      <a:pt x="2615" y="1816"/>
                    </a:cubicBezTo>
                    <a:cubicBezTo>
                      <a:pt x="2633" y="1816"/>
                      <a:pt x="2634" y="1813"/>
                      <a:pt x="2635" y="1795"/>
                    </a:cubicBezTo>
                    <a:cubicBezTo>
                      <a:pt x="2636" y="1785"/>
                      <a:pt x="2642" y="1785"/>
                      <a:pt x="2644" y="1785"/>
                    </a:cubicBezTo>
                    <a:cubicBezTo>
                      <a:pt x="2649" y="1785"/>
                      <a:pt x="2654" y="1790"/>
                      <a:pt x="2665" y="1802"/>
                    </a:cubicBezTo>
                    <a:cubicBezTo>
                      <a:pt x="2676" y="1815"/>
                      <a:pt x="2694" y="1834"/>
                      <a:pt x="2709" y="1836"/>
                    </a:cubicBezTo>
                    <a:cubicBezTo>
                      <a:pt x="2713" y="1836"/>
                      <a:pt x="2716" y="1836"/>
                      <a:pt x="2718" y="1836"/>
                    </a:cubicBezTo>
                    <a:cubicBezTo>
                      <a:pt x="2716" y="1833"/>
                      <a:pt x="2711" y="1825"/>
                      <a:pt x="2688" y="1808"/>
                    </a:cubicBezTo>
                    <a:cubicBezTo>
                      <a:pt x="2673" y="1796"/>
                      <a:pt x="2676" y="1785"/>
                      <a:pt x="2677" y="1778"/>
                    </a:cubicBezTo>
                    <a:cubicBezTo>
                      <a:pt x="2679" y="1773"/>
                      <a:pt x="2680" y="1770"/>
                      <a:pt x="2673" y="1766"/>
                    </a:cubicBezTo>
                    <a:cubicBezTo>
                      <a:pt x="2664" y="1759"/>
                      <a:pt x="2665" y="1752"/>
                      <a:pt x="2666" y="1748"/>
                    </a:cubicBezTo>
                    <a:cubicBezTo>
                      <a:pt x="2672" y="1731"/>
                      <a:pt x="2712" y="1720"/>
                      <a:pt x="2743" y="1721"/>
                    </a:cubicBezTo>
                    <a:cubicBezTo>
                      <a:pt x="2755" y="1721"/>
                      <a:pt x="2763" y="1723"/>
                      <a:pt x="2769" y="1724"/>
                    </a:cubicBezTo>
                    <a:cubicBezTo>
                      <a:pt x="2773" y="1724"/>
                      <a:pt x="2776" y="1725"/>
                      <a:pt x="2779" y="1725"/>
                    </a:cubicBezTo>
                    <a:cubicBezTo>
                      <a:pt x="2782" y="1725"/>
                      <a:pt x="2784" y="1724"/>
                      <a:pt x="2792" y="1712"/>
                    </a:cubicBezTo>
                    <a:cubicBezTo>
                      <a:pt x="2797" y="1703"/>
                      <a:pt x="2803" y="1699"/>
                      <a:pt x="2810" y="1699"/>
                    </a:cubicBezTo>
                    <a:cubicBezTo>
                      <a:pt x="2824" y="1699"/>
                      <a:pt x="2833" y="1718"/>
                      <a:pt x="2833" y="1735"/>
                    </a:cubicBezTo>
                    <a:cubicBezTo>
                      <a:pt x="2833" y="1735"/>
                      <a:pt x="2834" y="1736"/>
                      <a:pt x="2837" y="1736"/>
                    </a:cubicBezTo>
                    <a:cubicBezTo>
                      <a:pt x="2846" y="1736"/>
                      <a:pt x="2860" y="1732"/>
                      <a:pt x="2875" y="1728"/>
                    </a:cubicBezTo>
                    <a:cubicBezTo>
                      <a:pt x="2894" y="1723"/>
                      <a:pt x="2914" y="1718"/>
                      <a:pt x="2929" y="1718"/>
                    </a:cubicBezTo>
                    <a:cubicBezTo>
                      <a:pt x="2968" y="1718"/>
                      <a:pt x="3002" y="1751"/>
                      <a:pt x="3006" y="1773"/>
                    </a:cubicBezTo>
                    <a:cubicBezTo>
                      <a:pt x="3007" y="1783"/>
                      <a:pt x="3015" y="1789"/>
                      <a:pt x="3024" y="1789"/>
                    </a:cubicBezTo>
                    <a:cubicBezTo>
                      <a:pt x="3032" y="1789"/>
                      <a:pt x="3040" y="1785"/>
                      <a:pt x="3049" y="1778"/>
                    </a:cubicBezTo>
                    <a:cubicBezTo>
                      <a:pt x="3051" y="1776"/>
                      <a:pt x="3054" y="1773"/>
                      <a:pt x="3057" y="1771"/>
                    </a:cubicBezTo>
                    <a:cubicBezTo>
                      <a:pt x="3073" y="1757"/>
                      <a:pt x="3087" y="1744"/>
                      <a:pt x="3104" y="1744"/>
                    </a:cubicBezTo>
                    <a:cubicBezTo>
                      <a:pt x="3112" y="1744"/>
                      <a:pt x="3120" y="1747"/>
                      <a:pt x="3128" y="1755"/>
                    </a:cubicBezTo>
                    <a:cubicBezTo>
                      <a:pt x="3139" y="1766"/>
                      <a:pt x="3150" y="1779"/>
                      <a:pt x="3162" y="1793"/>
                    </a:cubicBezTo>
                    <a:cubicBezTo>
                      <a:pt x="3175" y="1809"/>
                      <a:pt x="3189" y="1824"/>
                      <a:pt x="3204" y="1839"/>
                    </a:cubicBezTo>
                    <a:cubicBezTo>
                      <a:pt x="3223" y="1858"/>
                      <a:pt x="3215" y="1880"/>
                      <a:pt x="3209" y="1897"/>
                    </a:cubicBezTo>
                    <a:cubicBezTo>
                      <a:pt x="3205" y="1909"/>
                      <a:pt x="3201" y="1919"/>
                      <a:pt x="3206" y="1927"/>
                    </a:cubicBezTo>
                    <a:cubicBezTo>
                      <a:pt x="3213" y="1936"/>
                      <a:pt x="3214" y="1947"/>
                      <a:pt x="3215" y="1958"/>
                    </a:cubicBezTo>
                    <a:cubicBezTo>
                      <a:pt x="3217" y="1974"/>
                      <a:pt x="3219" y="1988"/>
                      <a:pt x="3237" y="2001"/>
                    </a:cubicBezTo>
                    <a:cubicBezTo>
                      <a:pt x="3257" y="2016"/>
                      <a:pt x="3257" y="2037"/>
                      <a:pt x="3257" y="2055"/>
                    </a:cubicBezTo>
                    <a:cubicBezTo>
                      <a:pt x="3257" y="2071"/>
                      <a:pt x="3258" y="2078"/>
                      <a:pt x="3265" y="2080"/>
                    </a:cubicBezTo>
                    <a:cubicBezTo>
                      <a:pt x="3297" y="2088"/>
                      <a:pt x="3319" y="2134"/>
                      <a:pt x="3322" y="2150"/>
                    </a:cubicBezTo>
                    <a:cubicBezTo>
                      <a:pt x="3324" y="2158"/>
                      <a:pt x="3343" y="2170"/>
                      <a:pt x="3357" y="2170"/>
                    </a:cubicBezTo>
                    <a:cubicBezTo>
                      <a:pt x="3366" y="2170"/>
                      <a:pt x="3368" y="2165"/>
                      <a:pt x="3368" y="2161"/>
                    </a:cubicBezTo>
                    <a:cubicBezTo>
                      <a:pt x="3370" y="2145"/>
                      <a:pt x="3378" y="2129"/>
                      <a:pt x="3386" y="2113"/>
                    </a:cubicBezTo>
                    <a:cubicBezTo>
                      <a:pt x="3393" y="2098"/>
                      <a:pt x="3400" y="2084"/>
                      <a:pt x="3402" y="2071"/>
                    </a:cubicBezTo>
                    <a:cubicBezTo>
                      <a:pt x="3405" y="2047"/>
                      <a:pt x="3383" y="1952"/>
                      <a:pt x="3361" y="1922"/>
                    </a:cubicBezTo>
                    <a:cubicBezTo>
                      <a:pt x="3349" y="1905"/>
                      <a:pt x="3350" y="1894"/>
                      <a:pt x="3350" y="1885"/>
                    </a:cubicBezTo>
                    <a:cubicBezTo>
                      <a:pt x="3351" y="1875"/>
                      <a:pt x="3352" y="1866"/>
                      <a:pt x="3339" y="1849"/>
                    </a:cubicBezTo>
                    <a:cubicBezTo>
                      <a:pt x="3311" y="1813"/>
                      <a:pt x="3294" y="1750"/>
                      <a:pt x="3295" y="1696"/>
                    </a:cubicBezTo>
                    <a:cubicBezTo>
                      <a:pt x="3297" y="1644"/>
                      <a:pt x="3356" y="1560"/>
                      <a:pt x="3387" y="1533"/>
                    </a:cubicBezTo>
                    <a:cubicBezTo>
                      <a:pt x="3401" y="1520"/>
                      <a:pt x="3416" y="1517"/>
                      <a:pt x="3428" y="1514"/>
                    </a:cubicBezTo>
                    <a:cubicBezTo>
                      <a:pt x="3443" y="1510"/>
                      <a:pt x="3450" y="1508"/>
                      <a:pt x="3453" y="1497"/>
                    </a:cubicBezTo>
                    <a:cubicBezTo>
                      <a:pt x="3460" y="1468"/>
                      <a:pt x="3498" y="1432"/>
                      <a:pt x="3521" y="1432"/>
                    </a:cubicBezTo>
                    <a:cubicBezTo>
                      <a:pt x="3525" y="1432"/>
                      <a:pt x="3528" y="1432"/>
                      <a:pt x="3531" y="1432"/>
                    </a:cubicBezTo>
                    <a:cubicBezTo>
                      <a:pt x="3534" y="1432"/>
                      <a:pt x="3537" y="1432"/>
                      <a:pt x="3540" y="1432"/>
                    </a:cubicBezTo>
                    <a:cubicBezTo>
                      <a:pt x="3555" y="1432"/>
                      <a:pt x="3560" y="1429"/>
                      <a:pt x="3561" y="1420"/>
                    </a:cubicBezTo>
                    <a:cubicBezTo>
                      <a:pt x="3565" y="1393"/>
                      <a:pt x="3604" y="1365"/>
                      <a:pt x="3647" y="1359"/>
                    </a:cubicBezTo>
                    <a:cubicBezTo>
                      <a:pt x="3662" y="1357"/>
                      <a:pt x="3666" y="1353"/>
                      <a:pt x="3667" y="1351"/>
                    </a:cubicBezTo>
                    <a:cubicBezTo>
                      <a:pt x="3669" y="1346"/>
                      <a:pt x="3662" y="1336"/>
                      <a:pt x="3657" y="1327"/>
                    </a:cubicBezTo>
                    <a:cubicBezTo>
                      <a:pt x="3654" y="1324"/>
                      <a:pt x="3652" y="1320"/>
                      <a:pt x="3650" y="1317"/>
                    </a:cubicBezTo>
                    <a:cubicBezTo>
                      <a:pt x="3644" y="1308"/>
                      <a:pt x="3644" y="1297"/>
                      <a:pt x="3649" y="1288"/>
                    </a:cubicBezTo>
                    <a:cubicBezTo>
                      <a:pt x="3656" y="1275"/>
                      <a:pt x="3672" y="1273"/>
                      <a:pt x="3679" y="1284"/>
                    </a:cubicBezTo>
                    <a:cubicBezTo>
                      <a:pt x="3685" y="1293"/>
                      <a:pt x="3709" y="1295"/>
                      <a:pt x="3723" y="1285"/>
                    </a:cubicBezTo>
                    <a:cubicBezTo>
                      <a:pt x="3744" y="1271"/>
                      <a:pt x="3755" y="1256"/>
                      <a:pt x="3754" y="1253"/>
                    </a:cubicBezTo>
                    <a:cubicBezTo>
                      <a:pt x="3754" y="1253"/>
                      <a:pt x="3753" y="1251"/>
                      <a:pt x="3744" y="1250"/>
                    </a:cubicBezTo>
                    <a:cubicBezTo>
                      <a:pt x="3720" y="1249"/>
                      <a:pt x="3705" y="1243"/>
                      <a:pt x="3703" y="1232"/>
                    </a:cubicBezTo>
                    <a:cubicBezTo>
                      <a:pt x="3703" y="1228"/>
                      <a:pt x="3703" y="1220"/>
                      <a:pt x="3719" y="1214"/>
                    </a:cubicBezTo>
                    <a:cubicBezTo>
                      <a:pt x="3723" y="1212"/>
                      <a:pt x="3725" y="1208"/>
                      <a:pt x="3724" y="1202"/>
                    </a:cubicBezTo>
                    <a:cubicBezTo>
                      <a:pt x="3723" y="1190"/>
                      <a:pt x="3710" y="1174"/>
                      <a:pt x="3693" y="1173"/>
                    </a:cubicBezTo>
                    <a:cubicBezTo>
                      <a:pt x="3685" y="1172"/>
                      <a:pt x="3673" y="1169"/>
                      <a:pt x="3669" y="1160"/>
                    </a:cubicBezTo>
                    <a:cubicBezTo>
                      <a:pt x="3666" y="1150"/>
                      <a:pt x="3674" y="1139"/>
                      <a:pt x="3688" y="1125"/>
                    </a:cubicBezTo>
                    <a:cubicBezTo>
                      <a:pt x="3690" y="1123"/>
                      <a:pt x="3691" y="1121"/>
                      <a:pt x="3691" y="1119"/>
                    </a:cubicBezTo>
                    <a:cubicBezTo>
                      <a:pt x="3689" y="1104"/>
                      <a:pt x="3658" y="1082"/>
                      <a:pt x="3642" y="1072"/>
                    </a:cubicBezTo>
                    <a:lnTo>
                      <a:pt x="3640" y="1070"/>
                    </a:lnTo>
                    <a:cubicBezTo>
                      <a:pt x="3632" y="1065"/>
                      <a:pt x="3629" y="1059"/>
                      <a:pt x="3630" y="1054"/>
                    </a:cubicBezTo>
                    <a:cubicBezTo>
                      <a:pt x="3632" y="1044"/>
                      <a:pt x="3645" y="1038"/>
                      <a:pt x="3672" y="1032"/>
                    </a:cubicBezTo>
                    <a:cubicBezTo>
                      <a:pt x="3677" y="1029"/>
                      <a:pt x="3677" y="999"/>
                      <a:pt x="3677" y="983"/>
                    </a:cubicBezTo>
                    <a:cubicBezTo>
                      <a:pt x="3676" y="962"/>
                      <a:pt x="3676" y="945"/>
                      <a:pt x="3680" y="936"/>
                    </a:cubicBezTo>
                    <a:cubicBezTo>
                      <a:pt x="3685" y="924"/>
                      <a:pt x="3697" y="918"/>
                      <a:pt x="3706" y="918"/>
                    </a:cubicBezTo>
                    <a:cubicBezTo>
                      <a:pt x="3711" y="918"/>
                      <a:pt x="3716" y="921"/>
                      <a:pt x="3718" y="925"/>
                    </a:cubicBezTo>
                    <a:cubicBezTo>
                      <a:pt x="3720" y="928"/>
                      <a:pt x="3721" y="933"/>
                      <a:pt x="3716" y="941"/>
                    </a:cubicBezTo>
                    <a:cubicBezTo>
                      <a:pt x="3702" y="963"/>
                      <a:pt x="3690" y="988"/>
                      <a:pt x="3709" y="1009"/>
                    </a:cubicBezTo>
                    <a:cubicBezTo>
                      <a:pt x="3732" y="1036"/>
                      <a:pt x="3739" y="1065"/>
                      <a:pt x="3730" y="1105"/>
                    </a:cubicBezTo>
                    <a:cubicBezTo>
                      <a:pt x="3729" y="1112"/>
                      <a:pt x="3728" y="1117"/>
                      <a:pt x="3728" y="1120"/>
                    </a:cubicBezTo>
                    <a:cubicBezTo>
                      <a:pt x="3732" y="1115"/>
                      <a:pt x="3741" y="1104"/>
                      <a:pt x="3753" y="1079"/>
                    </a:cubicBezTo>
                    <a:cubicBezTo>
                      <a:pt x="3773" y="1039"/>
                      <a:pt x="3778" y="1005"/>
                      <a:pt x="3772" y="992"/>
                    </a:cubicBezTo>
                    <a:cubicBezTo>
                      <a:pt x="3771" y="989"/>
                      <a:pt x="3769" y="988"/>
                      <a:pt x="3768" y="988"/>
                    </a:cubicBezTo>
                    <a:cubicBezTo>
                      <a:pt x="3755" y="984"/>
                      <a:pt x="3751" y="964"/>
                      <a:pt x="3753" y="952"/>
                    </a:cubicBezTo>
                    <a:cubicBezTo>
                      <a:pt x="3755" y="939"/>
                      <a:pt x="3762" y="938"/>
                      <a:pt x="3765" y="938"/>
                    </a:cubicBezTo>
                    <a:cubicBezTo>
                      <a:pt x="3769" y="938"/>
                      <a:pt x="3774" y="941"/>
                      <a:pt x="3778" y="946"/>
                    </a:cubicBezTo>
                    <a:cubicBezTo>
                      <a:pt x="3786" y="957"/>
                      <a:pt x="3792" y="963"/>
                      <a:pt x="3797" y="963"/>
                    </a:cubicBezTo>
                    <a:cubicBezTo>
                      <a:pt x="3802" y="963"/>
                      <a:pt x="3810" y="957"/>
                      <a:pt x="3823" y="943"/>
                    </a:cubicBezTo>
                    <a:cubicBezTo>
                      <a:pt x="3849" y="915"/>
                      <a:pt x="3870" y="878"/>
                      <a:pt x="3868" y="862"/>
                    </a:cubicBezTo>
                    <a:cubicBezTo>
                      <a:pt x="3867" y="859"/>
                      <a:pt x="3866" y="858"/>
                      <a:pt x="3865" y="857"/>
                    </a:cubicBezTo>
                    <a:cubicBezTo>
                      <a:pt x="3855" y="851"/>
                      <a:pt x="3856" y="844"/>
                      <a:pt x="3857" y="841"/>
                    </a:cubicBezTo>
                    <a:cubicBezTo>
                      <a:pt x="3860" y="828"/>
                      <a:pt x="3884" y="824"/>
                      <a:pt x="3904" y="824"/>
                    </a:cubicBezTo>
                    <a:cubicBezTo>
                      <a:pt x="3906" y="824"/>
                      <a:pt x="3909" y="824"/>
                      <a:pt x="3911" y="824"/>
                    </a:cubicBezTo>
                    <a:cubicBezTo>
                      <a:pt x="3912" y="824"/>
                      <a:pt x="3913" y="824"/>
                      <a:pt x="3914" y="824"/>
                    </a:cubicBezTo>
                    <a:cubicBezTo>
                      <a:pt x="3950" y="824"/>
                      <a:pt x="4011" y="804"/>
                      <a:pt x="4017" y="797"/>
                    </a:cubicBezTo>
                    <a:cubicBezTo>
                      <a:pt x="4018" y="795"/>
                      <a:pt x="4018" y="795"/>
                      <a:pt x="4018" y="795"/>
                    </a:cubicBezTo>
                    <a:cubicBezTo>
                      <a:pt x="4017" y="794"/>
                      <a:pt x="4015" y="793"/>
                      <a:pt x="4009" y="793"/>
                    </a:cubicBezTo>
                    <a:cubicBezTo>
                      <a:pt x="3996" y="793"/>
                      <a:pt x="3978" y="797"/>
                      <a:pt x="3960" y="800"/>
                    </a:cubicBezTo>
                    <a:cubicBezTo>
                      <a:pt x="3936" y="805"/>
                      <a:pt x="3915" y="808"/>
                      <a:pt x="3906" y="805"/>
                    </a:cubicBezTo>
                    <a:cubicBezTo>
                      <a:pt x="3902" y="803"/>
                      <a:pt x="3900" y="800"/>
                      <a:pt x="3900" y="796"/>
                    </a:cubicBezTo>
                    <a:cubicBezTo>
                      <a:pt x="3900" y="769"/>
                      <a:pt x="3999" y="752"/>
                      <a:pt x="4029" y="751"/>
                    </a:cubicBezTo>
                    <a:cubicBezTo>
                      <a:pt x="4045" y="750"/>
                      <a:pt x="4049" y="740"/>
                      <a:pt x="4051" y="727"/>
                    </a:cubicBezTo>
                    <a:cubicBezTo>
                      <a:pt x="4052" y="720"/>
                      <a:pt x="4053" y="714"/>
                      <a:pt x="4060" y="714"/>
                    </a:cubicBezTo>
                    <a:cubicBezTo>
                      <a:pt x="4064" y="714"/>
                      <a:pt x="4067" y="717"/>
                      <a:pt x="4071" y="721"/>
                    </a:cubicBezTo>
                    <a:cubicBezTo>
                      <a:pt x="4084" y="738"/>
                      <a:pt x="4105" y="739"/>
                      <a:pt x="4127" y="725"/>
                    </a:cubicBezTo>
                    <a:cubicBezTo>
                      <a:pt x="4135" y="720"/>
                      <a:pt x="4135" y="713"/>
                      <a:pt x="4135" y="707"/>
                    </a:cubicBezTo>
                    <a:cubicBezTo>
                      <a:pt x="4133" y="695"/>
                      <a:pt x="4123" y="680"/>
                      <a:pt x="4109" y="677"/>
                    </a:cubicBezTo>
                    <a:cubicBezTo>
                      <a:pt x="4106" y="676"/>
                      <a:pt x="4098" y="674"/>
                      <a:pt x="4097" y="667"/>
                    </a:cubicBezTo>
                    <a:cubicBezTo>
                      <a:pt x="4095" y="660"/>
                      <a:pt x="4100" y="655"/>
                      <a:pt x="4106" y="649"/>
                    </a:cubicBezTo>
                    <a:cubicBezTo>
                      <a:pt x="4111" y="644"/>
                      <a:pt x="4117" y="638"/>
                      <a:pt x="4115" y="635"/>
                    </a:cubicBezTo>
                    <a:cubicBezTo>
                      <a:pt x="4110" y="625"/>
                      <a:pt x="4115" y="605"/>
                      <a:pt x="4122" y="590"/>
                    </a:cubicBezTo>
                    <a:cubicBezTo>
                      <a:pt x="4126" y="580"/>
                      <a:pt x="4143" y="549"/>
                      <a:pt x="4168" y="543"/>
                    </a:cubicBezTo>
                    <a:cubicBezTo>
                      <a:pt x="4182" y="540"/>
                      <a:pt x="4185" y="535"/>
                      <a:pt x="4188" y="530"/>
                    </a:cubicBezTo>
                    <a:cubicBezTo>
                      <a:pt x="4192" y="523"/>
                      <a:pt x="4197" y="516"/>
                      <a:pt x="4213" y="516"/>
                    </a:cubicBezTo>
                    <a:cubicBezTo>
                      <a:pt x="4227" y="516"/>
                      <a:pt x="4233" y="507"/>
                      <a:pt x="4244" y="490"/>
                    </a:cubicBezTo>
                    <a:cubicBezTo>
                      <a:pt x="4250" y="481"/>
                      <a:pt x="4256" y="471"/>
                      <a:pt x="4265" y="462"/>
                    </a:cubicBezTo>
                    <a:cubicBezTo>
                      <a:pt x="4270" y="457"/>
                      <a:pt x="4276" y="454"/>
                      <a:pt x="4282" y="454"/>
                    </a:cubicBezTo>
                    <a:cubicBezTo>
                      <a:pt x="4291" y="454"/>
                      <a:pt x="4300" y="459"/>
                      <a:pt x="4310" y="464"/>
                    </a:cubicBezTo>
                    <a:cubicBezTo>
                      <a:pt x="4319" y="469"/>
                      <a:pt x="4329" y="474"/>
                      <a:pt x="4339" y="474"/>
                    </a:cubicBezTo>
                    <a:lnTo>
                      <a:pt x="4339" y="474"/>
                    </a:lnTo>
                    <a:cubicBezTo>
                      <a:pt x="4347" y="474"/>
                      <a:pt x="4354" y="471"/>
                      <a:pt x="4360" y="465"/>
                    </a:cubicBezTo>
                    <a:cubicBezTo>
                      <a:pt x="4374" y="452"/>
                      <a:pt x="4393" y="438"/>
                      <a:pt x="4413" y="425"/>
                    </a:cubicBezTo>
                    <a:cubicBezTo>
                      <a:pt x="4343" y="330"/>
                      <a:pt x="4348" y="262"/>
                      <a:pt x="4350" y="229"/>
                    </a:cubicBezTo>
                    <a:cubicBezTo>
                      <a:pt x="4351" y="223"/>
                      <a:pt x="4351" y="218"/>
                      <a:pt x="4351" y="215"/>
                    </a:cubicBezTo>
                    <a:cubicBezTo>
                      <a:pt x="4350" y="209"/>
                      <a:pt x="4333" y="208"/>
                      <a:pt x="4317" y="207"/>
                    </a:cubicBezTo>
                    <a:cubicBezTo>
                      <a:pt x="4295" y="205"/>
                      <a:pt x="4269" y="203"/>
                      <a:pt x="4252" y="190"/>
                    </a:cubicBezTo>
                    <a:cubicBezTo>
                      <a:pt x="4250" y="188"/>
                      <a:pt x="4248" y="188"/>
                      <a:pt x="4245" y="188"/>
                    </a:cubicBezTo>
                    <a:cubicBezTo>
                      <a:pt x="4219" y="188"/>
                      <a:pt x="4175" y="278"/>
                      <a:pt x="4164" y="322"/>
                    </a:cubicBezTo>
                    <a:cubicBezTo>
                      <a:pt x="4152" y="371"/>
                      <a:pt x="4070" y="423"/>
                      <a:pt x="4067" y="425"/>
                    </a:cubicBezTo>
                    <a:lnTo>
                      <a:pt x="4065" y="426"/>
                    </a:lnTo>
                    <a:lnTo>
                      <a:pt x="4064" y="426"/>
                    </a:lnTo>
                    <a:cubicBezTo>
                      <a:pt x="4061" y="426"/>
                      <a:pt x="3822" y="428"/>
                      <a:pt x="3802" y="428"/>
                    </a:cubicBezTo>
                    <a:cubicBezTo>
                      <a:pt x="3795" y="428"/>
                      <a:pt x="3767" y="447"/>
                      <a:pt x="3707" y="500"/>
                    </a:cubicBezTo>
                    <a:cubicBezTo>
                      <a:pt x="3707" y="500"/>
                      <a:pt x="3707" y="500"/>
                      <a:pt x="3708" y="500"/>
                    </a:cubicBezTo>
                    <a:cubicBezTo>
                      <a:pt x="3714" y="512"/>
                      <a:pt x="3714" y="523"/>
                      <a:pt x="3708" y="533"/>
                    </a:cubicBezTo>
                    <a:cubicBezTo>
                      <a:pt x="3691" y="564"/>
                      <a:pt x="3618" y="581"/>
                      <a:pt x="3554" y="584"/>
                    </a:cubicBezTo>
                    <a:cubicBezTo>
                      <a:pt x="3532" y="584"/>
                      <a:pt x="3515" y="586"/>
                      <a:pt x="3500" y="589"/>
                    </a:cubicBezTo>
                    <a:cubicBezTo>
                      <a:pt x="3503" y="599"/>
                      <a:pt x="3504" y="608"/>
                      <a:pt x="3503" y="614"/>
                    </a:cubicBezTo>
                    <a:cubicBezTo>
                      <a:pt x="3502" y="621"/>
                      <a:pt x="3495" y="628"/>
                      <a:pt x="3479" y="637"/>
                    </a:cubicBezTo>
                    <a:cubicBezTo>
                      <a:pt x="3465" y="660"/>
                      <a:pt x="3403" y="693"/>
                      <a:pt x="3328" y="732"/>
                    </a:cubicBezTo>
                    <a:cubicBezTo>
                      <a:pt x="3319" y="737"/>
                      <a:pt x="3310" y="741"/>
                      <a:pt x="3302" y="745"/>
                    </a:cubicBezTo>
                    <a:cubicBezTo>
                      <a:pt x="3280" y="757"/>
                      <a:pt x="3253" y="764"/>
                      <a:pt x="3227" y="764"/>
                    </a:cubicBezTo>
                    <a:cubicBezTo>
                      <a:pt x="3204" y="764"/>
                      <a:pt x="3183" y="759"/>
                      <a:pt x="3168" y="749"/>
                    </a:cubicBezTo>
                    <a:cubicBezTo>
                      <a:pt x="3151" y="739"/>
                      <a:pt x="3141" y="724"/>
                      <a:pt x="3141" y="706"/>
                    </a:cubicBezTo>
                    <a:cubicBezTo>
                      <a:pt x="3141" y="675"/>
                      <a:pt x="3158" y="664"/>
                      <a:pt x="3174" y="664"/>
                    </a:cubicBezTo>
                    <a:cubicBezTo>
                      <a:pt x="3189" y="664"/>
                      <a:pt x="3205" y="674"/>
                      <a:pt x="3210" y="687"/>
                    </a:cubicBezTo>
                    <a:cubicBezTo>
                      <a:pt x="3214" y="688"/>
                      <a:pt x="3221" y="683"/>
                      <a:pt x="3227" y="680"/>
                    </a:cubicBezTo>
                    <a:cubicBezTo>
                      <a:pt x="3217" y="666"/>
                      <a:pt x="3213" y="647"/>
                      <a:pt x="3217" y="624"/>
                    </a:cubicBezTo>
                    <a:cubicBezTo>
                      <a:pt x="3209" y="617"/>
                      <a:pt x="3210" y="602"/>
                      <a:pt x="3210" y="585"/>
                    </a:cubicBezTo>
                    <a:cubicBezTo>
                      <a:pt x="3211" y="562"/>
                      <a:pt x="3212" y="536"/>
                      <a:pt x="3193" y="529"/>
                    </a:cubicBezTo>
                    <a:cubicBezTo>
                      <a:pt x="3176" y="524"/>
                      <a:pt x="3155" y="537"/>
                      <a:pt x="3139" y="547"/>
                    </a:cubicBezTo>
                    <a:cubicBezTo>
                      <a:pt x="3130" y="553"/>
                      <a:pt x="3123" y="558"/>
                      <a:pt x="3117" y="558"/>
                    </a:cubicBezTo>
                    <a:cubicBezTo>
                      <a:pt x="3114" y="558"/>
                      <a:pt x="3112" y="556"/>
                      <a:pt x="3110" y="554"/>
                    </a:cubicBezTo>
                    <a:cubicBezTo>
                      <a:pt x="3107" y="551"/>
                      <a:pt x="3106" y="545"/>
                      <a:pt x="3108" y="536"/>
                    </a:cubicBezTo>
                    <a:cubicBezTo>
                      <a:pt x="3110" y="520"/>
                      <a:pt x="3119" y="505"/>
                      <a:pt x="3128" y="490"/>
                    </a:cubicBezTo>
                    <a:cubicBezTo>
                      <a:pt x="3145" y="462"/>
                      <a:pt x="3161" y="436"/>
                      <a:pt x="3139" y="402"/>
                    </a:cubicBezTo>
                    <a:cubicBezTo>
                      <a:pt x="3122" y="375"/>
                      <a:pt x="3096" y="359"/>
                      <a:pt x="3071" y="359"/>
                    </a:cubicBezTo>
                    <a:cubicBezTo>
                      <a:pt x="3051" y="359"/>
                      <a:pt x="3036" y="369"/>
                      <a:pt x="3031" y="387"/>
                    </a:cubicBezTo>
                    <a:cubicBezTo>
                      <a:pt x="3023" y="413"/>
                      <a:pt x="3003" y="419"/>
                      <a:pt x="2986" y="424"/>
                    </a:cubicBezTo>
                    <a:cubicBezTo>
                      <a:pt x="2972" y="428"/>
                      <a:pt x="2959" y="432"/>
                      <a:pt x="2953" y="445"/>
                    </a:cubicBezTo>
                    <a:cubicBezTo>
                      <a:pt x="2936" y="478"/>
                      <a:pt x="2920" y="552"/>
                      <a:pt x="2933" y="603"/>
                    </a:cubicBezTo>
                    <a:cubicBezTo>
                      <a:pt x="2948" y="665"/>
                      <a:pt x="2924" y="693"/>
                      <a:pt x="2876" y="722"/>
                    </a:cubicBezTo>
                    <a:cubicBezTo>
                      <a:pt x="2856" y="734"/>
                      <a:pt x="2837" y="731"/>
                      <a:pt x="2824" y="715"/>
                    </a:cubicBezTo>
                    <a:cubicBezTo>
                      <a:pt x="2803" y="689"/>
                      <a:pt x="2797" y="632"/>
                      <a:pt x="2810" y="570"/>
                    </a:cubicBezTo>
                    <a:cubicBezTo>
                      <a:pt x="2814" y="547"/>
                      <a:pt x="2821" y="525"/>
                      <a:pt x="2828" y="506"/>
                    </a:cubicBezTo>
                    <a:cubicBezTo>
                      <a:pt x="2836" y="480"/>
                      <a:pt x="2844" y="454"/>
                      <a:pt x="2839" y="447"/>
                    </a:cubicBezTo>
                    <a:cubicBezTo>
                      <a:pt x="2838" y="447"/>
                      <a:pt x="2837" y="445"/>
                      <a:pt x="2832" y="445"/>
                    </a:cubicBezTo>
                    <a:cubicBezTo>
                      <a:pt x="2821" y="445"/>
                      <a:pt x="2819" y="437"/>
                      <a:pt x="2818" y="435"/>
                    </a:cubicBezTo>
                    <a:cubicBezTo>
                      <a:pt x="2816" y="412"/>
                      <a:pt x="2884" y="350"/>
                      <a:pt x="2946" y="335"/>
                    </a:cubicBezTo>
                    <a:cubicBezTo>
                      <a:pt x="2976" y="328"/>
                      <a:pt x="3009" y="325"/>
                      <a:pt x="3038" y="322"/>
                    </a:cubicBezTo>
                    <a:cubicBezTo>
                      <a:pt x="3061" y="320"/>
                      <a:pt x="3101" y="317"/>
                      <a:pt x="3101" y="310"/>
                    </a:cubicBezTo>
                    <a:cubicBezTo>
                      <a:pt x="3101" y="307"/>
                      <a:pt x="3102" y="304"/>
                      <a:pt x="3105" y="301"/>
                    </a:cubicBezTo>
                    <a:cubicBezTo>
                      <a:pt x="3094" y="293"/>
                      <a:pt x="3083" y="286"/>
                      <a:pt x="3074" y="280"/>
                    </a:cubicBezTo>
                    <a:cubicBezTo>
                      <a:pt x="3072" y="283"/>
                      <a:pt x="3069" y="286"/>
                      <a:pt x="3066" y="288"/>
                    </a:cubicBezTo>
                    <a:cubicBezTo>
                      <a:pt x="3061" y="292"/>
                      <a:pt x="3056" y="294"/>
                      <a:pt x="3051" y="294"/>
                    </a:cubicBezTo>
                    <a:cubicBezTo>
                      <a:pt x="3043" y="294"/>
                      <a:pt x="3037" y="287"/>
                      <a:pt x="3032" y="280"/>
                    </a:cubicBezTo>
                    <a:cubicBezTo>
                      <a:pt x="3024" y="270"/>
                      <a:pt x="3015" y="259"/>
                      <a:pt x="2992" y="259"/>
                    </a:cubicBezTo>
                    <a:cubicBezTo>
                      <a:pt x="2971" y="259"/>
                      <a:pt x="2950" y="267"/>
                      <a:pt x="2930" y="275"/>
                    </a:cubicBezTo>
                    <a:cubicBezTo>
                      <a:pt x="2909" y="283"/>
                      <a:pt x="2890" y="291"/>
                      <a:pt x="2872" y="291"/>
                    </a:cubicBezTo>
                    <a:cubicBezTo>
                      <a:pt x="2863" y="291"/>
                      <a:pt x="2854" y="288"/>
                      <a:pt x="2847" y="285"/>
                    </a:cubicBezTo>
                    <a:cubicBezTo>
                      <a:pt x="2826" y="274"/>
                      <a:pt x="2819" y="262"/>
                      <a:pt x="2815" y="253"/>
                    </a:cubicBezTo>
                    <a:cubicBezTo>
                      <a:pt x="2810" y="243"/>
                      <a:pt x="2808" y="238"/>
                      <a:pt x="2792" y="238"/>
                    </a:cubicBezTo>
                    <a:cubicBezTo>
                      <a:pt x="2785" y="238"/>
                      <a:pt x="2780" y="236"/>
                      <a:pt x="2777" y="232"/>
                    </a:cubicBezTo>
                    <a:cubicBezTo>
                      <a:pt x="2771" y="224"/>
                      <a:pt x="2775" y="211"/>
                      <a:pt x="2778" y="201"/>
                    </a:cubicBezTo>
                    <a:cubicBezTo>
                      <a:pt x="2779" y="198"/>
                      <a:pt x="2781" y="193"/>
                      <a:pt x="2781" y="191"/>
                    </a:cubicBezTo>
                    <a:cubicBezTo>
                      <a:pt x="2779" y="191"/>
                      <a:pt x="2775" y="193"/>
                      <a:pt x="2768" y="197"/>
                    </a:cubicBezTo>
                    <a:cubicBezTo>
                      <a:pt x="2755" y="204"/>
                      <a:pt x="2740" y="214"/>
                      <a:pt x="2724" y="225"/>
                    </a:cubicBezTo>
                    <a:cubicBezTo>
                      <a:pt x="2686" y="251"/>
                      <a:pt x="2647" y="278"/>
                      <a:pt x="2616" y="278"/>
                    </a:cubicBezTo>
                    <a:cubicBezTo>
                      <a:pt x="2605" y="278"/>
                      <a:pt x="2596" y="274"/>
                      <a:pt x="2588" y="267"/>
                    </a:cubicBezTo>
                    <a:cubicBezTo>
                      <a:pt x="2579" y="259"/>
                      <a:pt x="2570" y="255"/>
                      <a:pt x="2559" y="255"/>
                    </a:cubicBezTo>
                    <a:cubicBezTo>
                      <a:pt x="2552" y="255"/>
                      <a:pt x="2544" y="257"/>
                      <a:pt x="2538" y="258"/>
                    </a:cubicBezTo>
                    <a:cubicBezTo>
                      <a:pt x="2531" y="260"/>
                      <a:pt x="2524" y="261"/>
                      <a:pt x="2517" y="261"/>
                    </a:cubicBezTo>
                    <a:cubicBezTo>
                      <a:pt x="2506" y="261"/>
                      <a:pt x="2497" y="258"/>
                      <a:pt x="2490" y="250"/>
                    </a:cubicBezTo>
                    <a:cubicBezTo>
                      <a:pt x="2484" y="244"/>
                      <a:pt x="2483" y="236"/>
                      <a:pt x="2486" y="227"/>
                    </a:cubicBezTo>
                    <a:cubicBezTo>
                      <a:pt x="2501" y="191"/>
                      <a:pt x="2598" y="139"/>
                      <a:pt x="2647" y="142"/>
                    </a:cubicBezTo>
                    <a:lnTo>
                      <a:pt x="2649" y="142"/>
                    </a:lnTo>
                    <a:cubicBezTo>
                      <a:pt x="2657" y="142"/>
                      <a:pt x="2665" y="139"/>
                      <a:pt x="2673" y="134"/>
                    </a:cubicBezTo>
                    <a:cubicBezTo>
                      <a:pt x="2651" y="126"/>
                      <a:pt x="2620" y="116"/>
                      <a:pt x="2599" y="116"/>
                    </a:cubicBezTo>
                    <a:cubicBezTo>
                      <a:pt x="2590" y="116"/>
                      <a:pt x="2584" y="117"/>
                      <a:pt x="2581" y="121"/>
                    </a:cubicBezTo>
                    <a:cubicBezTo>
                      <a:pt x="2573" y="131"/>
                      <a:pt x="2563" y="136"/>
                      <a:pt x="2552" y="136"/>
                    </a:cubicBezTo>
                    <a:cubicBezTo>
                      <a:pt x="2533" y="136"/>
                      <a:pt x="2516" y="122"/>
                      <a:pt x="2506" y="110"/>
                    </a:cubicBezTo>
                    <a:cubicBezTo>
                      <a:pt x="2501" y="103"/>
                      <a:pt x="2495" y="103"/>
                      <a:pt x="2487" y="104"/>
                    </a:cubicBezTo>
                    <a:cubicBezTo>
                      <a:pt x="2475" y="104"/>
                      <a:pt x="2460" y="105"/>
                      <a:pt x="2443" y="85"/>
                    </a:cubicBezTo>
                    <a:cubicBezTo>
                      <a:pt x="2435" y="75"/>
                      <a:pt x="2426" y="71"/>
                      <a:pt x="2417" y="71"/>
                    </a:cubicBezTo>
                    <a:cubicBezTo>
                      <a:pt x="2407" y="71"/>
                      <a:pt x="2397" y="76"/>
                      <a:pt x="2389" y="80"/>
                    </a:cubicBezTo>
                    <a:cubicBezTo>
                      <a:pt x="2386" y="82"/>
                      <a:pt x="2383" y="83"/>
                      <a:pt x="2380" y="84"/>
                    </a:cubicBezTo>
                    <a:cubicBezTo>
                      <a:pt x="2368" y="90"/>
                      <a:pt x="2353" y="83"/>
                      <a:pt x="2336" y="74"/>
                    </a:cubicBezTo>
                    <a:cubicBezTo>
                      <a:pt x="2329" y="70"/>
                      <a:pt x="2320" y="66"/>
                      <a:pt x="2310" y="62"/>
                    </a:cubicBezTo>
                    <a:cubicBezTo>
                      <a:pt x="2291" y="55"/>
                      <a:pt x="2290" y="40"/>
                      <a:pt x="2289" y="29"/>
                    </a:cubicBezTo>
                    <a:cubicBezTo>
                      <a:pt x="2288" y="18"/>
                      <a:pt x="2287" y="10"/>
                      <a:pt x="2277" y="3"/>
                    </a:cubicBezTo>
                    <a:cubicBezTo>
                      <a:pt x="2275" y="1"/>
                      <a:pt x="2273" y="0"/>
                      <a:pt x="2271" y="0"/>
                    </a:cubicBezTo>
                    <a:cubicBezTo>
                      <a:pt x="2265" y="0"/>
                      <a:pt x="2261" y="19"/>
                      <a:pt x="2260" y="32"/>
                    </a:cubicBezTo>
                    <a:lnTo>
                      <a:pt x="2260" y="38"/>
                    </a:lnTo>
                    <a:lnTo>
                      <a:pt x="2255" y="38"/>
                    </a:lnTo>
                    <a:lnTo>
                      <a:pt x="163" y="49"/>
                    </a:lnTo>
                    <a:cubicBezTo>
                      <a:pt x="180" y="68"/>
                      <a:pt x="178" y="84"/>
                      <a:pt x="177" y="100"/>
                    </a:cubicBezTo>
                    <a:cubicBezTo>
                      <a:pt x="176" y="109"/>
                      <a:pt x="175" y="120"/>
                      <a:pt x="178" y="131"/>
                    </a:cubicBezTo>
                    <a:cubicBezTo>
                      <a:pt x="184" y="154"/>
                      <a:pt x="183" y="188"/>
                      <a:pt x="169" y="205"/>
                    </a:cubicBezTo>
                    <a:cubicBezTo>
                      <a:pt x="164" y="213"/>
                      <a:pt x="157" y="216"/>
                      <a:pt x="148" y="216"/>
                    </a:cubicBezTo>
                    <a:cubicBezTo>
                      <a:pt x="132" y="216"/>
                      <a:pt x="123" y="207"/>
                      <a:pt x="121" y="197"/>
                    </a:cubicBezTo>
                    <a:cubicBezTo>
                      <a:pt x="118" y="185"/>
                      <a:pt x="124" y="173"/>
                      <a:pt x="135" y="166"/>
                    </a:cubicBezTo>
                    <a:cubicBezTo>
                      <a:pt x="142" y="163"/>
                      <a:pt x="143" y="153"/>
                      <a:pt x="141" y="145"/>
                    </a:cubicBezTo>
                    <a:cubicBezTo>
                      <a:pt x="139" y="138"/>
                      <a:pt x="134" y="130"/>
                      <a:pt x="128" y="130"/>
                    </a:cubicBezTo>
                    <a:cubicBezTo>
                      <a:pt x="123" y="130"/>
                      <a:pt x="119" y="128"/>
                      <a:pt x="115" y="125"/>
                    </a:cubicBezTo>
                    <a:cubicBezTo>
                      <a:pt x="111" y="120"/>
                      <a:pt x="108" y="113"/>
                      <a:pt x="107" y="104"/>
                    </a:cubicBezTo>
                    <a:cubicBezTo>
                      <a:pt x="95" y="107"/>
                      <a:pt x="81" y="108"/>
                      <a:pt x="66" y="108"/>
                    </a:cubicBezTo>
                    <a:cubicBezTo>
                      <a:pt x="46" y="108"/>
                      <a:pt x="25" y="106"/>
                      <a:pt x="0" y="103"/>
                    </a:cubicBezTo>
                    <a:cubicBezTo>
                      <a:pt x="2" y="123"/>
                      <a:pt x="12" y="166"/>
                      <a:pt x="38" y="200"/>
                    </a:cubicBezTo>
                    <a:cubicBezTo>
                      <a:pt x="52" y="219"/>
                      <a:pt x="54" y="234"/>
                      <a:pt x="56" y="246"/>
                    </a:cubicBezTo>
                    <a:cubicBezTo>
                      <a:pt x="58" y="258"/>
                      <a:pt x="59" y="264"/>
                      <a:pt x="70" y="270"/>
                    </a:cubicBezTo>
                    <a:cubicBezTo>
                      <a:pt x="85" y="278"/>
                      <a:pt x="93" y="288"/>
                      <a:pt x="91" y="296"/>
                    </a:cubicBezTo>
                    <a:cubicBezTo>
                      <a:pt x="90" y="299"/>
                      <a:pt x="87" y="307"/>
                      <a:pt x="73" y="307"/>
                    </a:cubicBezTo>
                    <a:lnTo>
                      <a:pt x="73" y="307"/>
                    </a:lnTo>
                    <a:cubicBezTo>
                      <a:pt x="71" y="307"/>
                      <a:pt x="69" y="306"/>
                      <a:pt x="66" y="306"/>
                    </a:cubicBezTo>
                    <a:cubicBezTo>
                      <a:pt x="63" y="306"/>
                      <a:pt x="61" y="306"/>
                      <a:pt x="61" y="306"/>
                    </a:cubicBezTo>
                    <a:cubicBezTo>
                      <a:pt x="59" y="307"/>
                      <a:pt x="60" y="316"/>
                      <a:pt x="60" y="322"/>
                    </a:cubicBezTo>
                    <a:cubicBezTo>
                      <a:pt x="60" y="333"/>
                      <a:pt x="61" y="349"/>
                      <a:pt x="58" y="371"/>
                    </a:cubicBezTo>
                    <a:cubicBezTo>
                      <a:pt x="53" y="399"/>
                      <a:pt x="51" y="445"/>
                      <a:pt x="50" y="485"/>
                    </a:cubicBezTo>
                    <a:cubicBezTo>
                      <a:pt x="49" y="517"/>
                      <a:pt x="48" y="544"/>
                      <a:pt x="46" y="558"/>
                    </a:cubicBezTo>
                    <a:cubicBezTo>
                      <a:pt x="44" y="569"/>
                      <a:pt x="39" y="582"/>
                      <a:pt x="34" y="595"/>
                    </a:cubicBezTo>
                    <a:cubicBezTo>
                      <a:pt x="23" y="622"/>
                      <a:pt x="11" y="652"/>
                      <a:pt x="25" y="673"/>
                    </a:cubicBezTo>
                    <a:cubicBezTo>
                      <a:pt x="52" y="714"/>
                      <a:pt x="62" y="762"/>
                      <a:pt x="51" y="801"/>
                    </a:cubicBezTo>
                    <a:cubicBezTo>
                      <a:pt x="39" y="843"/>
                      <a:pt x="41" y="866"/>
                      <a:pt x="59" y="896"/>
                    </a:cubicBezTo>
                    <a:cubicBezTo>
                      <a:pt x="68" y="913"/>
                      <a:pt x="69" y="935"/>
                      <a:pt x="71" y="954"/>
                    </a:cubicBezTo>
                    <a:cubicBezTo>
                      <a:pt x="71" y="972"/>
                      <a:pt x="72" y="989"/>
                      <a:pt x="80" y="994"/>
                    </a:cubicBezTo>
                    <a:cubicBezTo>
                      <a:pt x="99" y="1005"/>
                      <a:pt x="118" y="1027"/>
                      <a:pt x="140" y="1062"/>
                    </a:cubicBezTo>
                    <a:cubicBezTo>
                      <a:pt x="148" y="1075"/>
                      <a:pt x="155" y="1078"/>
                      <a:pt x="161" y="1080"/>
                    </a:cubicBezTo>
                    <a:cubicBezTo>
                      <a:pt x="171" y="1084"/>
                      <a:pt x="178" y="1089"/>
                      <a:pt x="180" y="1107"/>
                    </a:cubicBezTo>
                    <a:lnTo>
                      <a:pt x="180" y="1109"/>
                    </a:lnTo>
                    <a:cubicBezTo>
                      <a:pt x="183" y="1137"/>
                      <a:pt x="183" y="1139"/>
                      <a:pt x="206" y="1149"/>
                    </a:cubicBezTo>
                    <a:cubicBezTo>
                      <a:pt x="231" y="1160"/>
                      <a:pt x="226" y="1184"/>
                      <a:pt x="222" y="1200"/>
                    </a:cubicBezTo>
                    <a:cubicBezTo>
                      <a:pt x="221" y="1205"/>
                      <a:pt x="220" y="1210"/>
                      <a:pt x="220" y="1214"/>
                    </a:cubicBezTo>
                    <a:cubicBezTo>
                      <a:pt x="220" y="1227"/>
                      <a:pt x="255" y="1258"/>
                      <a:pt x="291" y="1290"/>
                    </a:cubicBezTo>
                    <a:lnTo>
                      <a:pt x="298" y="1296"/>
                    </a:lnTo>
                    <a:cubicBezTo>
                      <a:pt x="323" y="1319"/>
                      <a:pt x="324" y="1339"/>
                      <a:pt x="324" y="1353"/>
                    </a:cubicBezTo>
                    <a:cubicBezTo>
                      <a:pt x="324" y="1365"/>
                      <a:pt x="324" y="1365"/>
                      <a:pt x="333" y="1365"/>
                    </a:cubicBezTo>
                    <a:cubicBezTo>
                      <a:pt x="368" y="1365"/>
                      <a:pt x="401" y="1387"/>
                      <a:pt x="431" y="1405"/>
                    </a:cubicBezTo>
                    <a:cubicBezTo>
                      <a:pt x="449" y="1417"/>
                      <a:pt x="460" y="1417"/>
                      <a:pt x="472" y="1417"/>
                    </a:cubicBezTo>
                    <a:cubicBezTo>
                      <a:pt x="479" y="1416"/>
                      <a:pt x="486" y="1417"/>
                      <a:pt x="493" y="1418"/>
                    </a:cubicBezTo>
                    <a:cubicBezTo>
                      <a:pt x="518" y="1424"/>
                      <a:pt x="560" y="1474"/>
                      <a:pt x="569" y="1507"/>
                    </a:cubicBezTo>
                    <a:cubicBezTo>
                      <a:pt x="573" y="1523"/>
                      <a:pt x="578" y="1537"/>
                      <a:pt x="584" y="1550"/>
                    </a:cubicBezTo>
                    <a:lnTo>
                      <a:pt x="757" y="1527"/>
                    </a:lnTo>
                    <a:lnTo>
                      <a:pt x="759" y="1529"/>
                    </a:lnTo>
                  </a:path>
                </a:pathLst>
              </a:custGeom>
              <a:grpFill/>
              <a:ln>
                <a:noFill/>
              </a:ln>
              <a:effectLst/>
            </p:spPr>
            <p:txBody>
              <a:bodyPr wrap="none" anchor="ctr"/>
              <a:lstStyle/>
              <a:p>
                <a:endParaRPr lang="en-US">
                  <a:latin typeface="Gudea" panose="02000000000000000000" pitchFamily="50" charset="0"/>
                </a:endParaRPr>
              </a:p>
            </p:txBody>
          </p:sp>
          <p:sp>
            <p:nvSpPr>
              <p:cNvPr id="234" name="Freeform 227">
                <a:extLst>
                  <a:ext uri="{FF2B5EF4-FFF2-40B4-BE49-F238E27FC236}">
                    <a16:creationId xmlns:a16="http://schemas.microsoft.com/office/drawing/2014/main" id="{D92C8DEB-BE58-4A6B-BD47-355BAC51FD90}"/>
                  </a:ext>
                </a:extLst>
              </p:cNvPr>
              <p:cNvSpPr>
                <a:spLocks noChangeArrowheads="1"/>
              </p:cNvSpPr>
              <p:nvPr/>
            </p:nvSpPr>
            <p:spPr bwMode="auto">
              <a:xfrm>
                <a:off x="612996" y="3581198"/>
                <a:ext cx="11274" cy="11274"/>
              </a:xfrm>
              <a:custGeom>
                <a:avLst/>
                <a:gdLst>
                  <a:gd name="T0" fmla="*/ 13 w 28"/>
                  <a:gd name="T1" fmla="*/ 0 h 28"/>
                  <a:gd name="T2" fmla="*/ 8 w 28"/>
                  <a:gd name="T3" fmla="*/ 0 h 28"/>
                  <a:gd name="T4" fmla="*/ 1 w 28"/>
                  <a:gd name="T5" fmla="*/ 12 h 28"/>
                  <a:gd name="T6" fmla="*/ 9 w 28"/>
                  <a:gd name="T7" fmla="*/ 27 h 28"/>
                  <a:gd name="T8" fmla="*/ 12 w 28"/>
                  <a:gd name="T9" fmla="*/ 27 h 28"/>
                  <a:gd name="T10" fmla="*/ 25 w 28"/>
                  <a:gd name="T11" fmla="*/ 5 h 28"/>
                  <a:gd name="T12" fmla="*/ 13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3" y="0"/>
                    </a:moveTo>
                    <a:cubicBezTo>
                      <a:pt x="12" y="0"/>
                      <a:pt x="10" y="0"/>
                      <a:pt x="8" y="0"/>
                    </a:cubicBezTo>
                    <a:cubicBezTo>
                      <a:pt x="1" y="1"/>
                      <a:pt x="0" y="7"/>
                      <a:pt x="1" y="12"/>
                    </a:cubicBezTo>
                    <a:cubicBezTo>
                      <a:pt x="1" y="21"/>
                      <a:pt x="6" y="27"/>
                      <a:pt x="9" y="27"/>
                    </a:cubicBezTo>
                    <a:cubicBezTo>
                      <a:pt x="10" y="27"/>
                      <a:pt x="11" y="27"/>
                      <a:pt x="12" y="27"/>
                    </a:cubicBezTo>
                    <a:cubicBezTo>
                      <a:pt x="24" y="18"/>
                      <a:pt x="27" y="10"/>
                      <a:pt x="25" y="5"/>
                    </a:cubicBezTo>
                    <a:cubicBezTo>
                      <a:pt x="24" y="2"/>
                      <a:pt x="19" y="0"/>
                      <a:pt x="13" y="0"/>
                    </a:cubicBezTo>
                  </a:path>
                </a:pathLst>
              </a:custGeom>
              <a:grpFill/>
              <a:ln>
                <a:noFill/>
              </a:ln>
              <a:effectLst/>
            </p:spPr>
            <p:txBody>
              <a:bodyPr wrap="none" anchor="ctr"/>
              <a:lstStyle/>
              <a:p>
                <a:endParaRPr lang="en-US">
                  <a:latin typeface="Gudea" panose="02000000000000000000" pitchFamily="50" charset="0"/>
                </a:endParaRPr>
              </a:p>
            </p:txBody>
          </p:sp>
          <p:sp>
            <p:nvSpPr>
              <p:cNvPr id="235" name="Freeform 228">
                <a:extLst>
                  <a:ext uri="{FF2B5EF4-FFF2-40B4-BE49-F238E27FC236}">
                    <a16:creationId xmlns:a16="http://schemas.microsoft.com/office/drawing/2014/main" id="{CC266072-ABEA-49F0-B22F-55BFDC185155}"/>
                  </a:ext>
                </a:extLst>
              </p:cNvPr>
              <p:cNvSpPr>
                <a:spLocks noChangeArrowheads="1"/>
              </p:cNvSpPr>
              <p:nvPr/>
            </p:nvSpPr>
            <p:spPr bwMode="auto">
              <a:xfrm>
                <a:off x="5438339" y="2739408"/>
                <a:ext cx="407750" cy="293123"/>
              </a:xfrm>
              <a:custGeom>
                <a:avLst/>
                <a:gdLst>
                  <a:gd name="T0" fmla="*/ 188 w 955"/>
                  <a:gd name="T1" fmla="*/ 595 h 686"/>
                  <a:gd name="T2" fmla="*/ 277 w 955"/>
                  <a:gd name="T3" fmla="*/ 682 h 686"/>
                  <a:gd name="T4" fmla="*/ 292 w 955"/>
                  <a:gd name="T5" fmla="*/ 659 h 686"/>
                  <a:gd name="T6" fmla="*/ 324 w 955"/>
                  <a:gd name="T7" fmla="*/ 654 h 686"/>
                  <a:gd name="T8" fmla="*/ 357 w 955"/>
                  <a:gd name="T9" fmla="*/ 647 h 686"/>
                  <a:gd name="T10" fmla="*/ 456 w 955"/>
                  <a:gd name="T11" fmla="*/ 626 h 686"/>
                  <a:gd name="T12" fmla="*/ 557 w 955"/>
                  <a:gd name="T13" fmla="*/ 602 h 686"/>
                  <a:gd name="T14" fmla="*/ 644 w 955"/>
                  <a:gd name="T15" fmla="*/ 519 h 686"/>
                  <a:gd name="T16" fmla="*/ 678 w 955"/>
                  <a:gd name="T17" fmla="*/ 470 h 686"/>
                  <a:gd name="T18" fmla="*/ 697 w 955"/>
                  <a:gd name="T19" fmla="*/ 431 h 686"/>
                  <a:gd name="T20" fmla="*/ 746 w 955"/>
                  <a:gd name="T21" fmla="*/ 290 h 686"/>
                  <a:gd name="T22" fmla="*/ 840 w 955"/>
                  <a:gd name="T23" fmla="*/ 221 h 686"/>
                  <a:gd name="T24" fmla="*/ 922 w 955"/>
                  <a:gd name="T25" fmla="*/ 177 h 686"/>
                  <a:gd name="T26" fmla="*/ 930 w 955"/>
                  <a:gd name="T27" fmla="*/ 125 h 686"/>
                  <a:gd name="T28" fmla="*/ 877 w 955"/>
                  <a:gd name="T29" fmla="*/ 122 h 686"/>
                  <a:gd name="T30" fmla="*/ 783 w 955"/>
                  <a:gd name="T31" fmla="*/ 99 h 686"/>
                  <a:gd name="T32" fmla="*/ 757 w 955"/>
                  <a:gd name="T33" fmla="*/ 86 h 686"/>
                  <a:gd name="T34" fmla="*/ 688 w 955"/>
                  <a:gd name="T35" fmla="*/ 97 h 686"/>
                  <a:gd name="T36" fmla="*/ 614 w 955"/>
                  <a:gd name="T37" fmla="*/ 61 h 686"/>
                  <a:gd name="T38" fmla="*/ 573 w 955"/>
                  <a:gd name="T39" fmla="*/ 41 h 686"/>
                  <a:gd name="T40" fmla="*/ 442 w 955"/>
                  <a:gd name="T41" fmla="*/ 26 h 686"/>
                  <a:gd name="T42" fmla="*/ 316 w 955"/>
                  <a:gd name="T43" fmla="*/ 25 h 686"/>
                  <a:gd name="T44" fmla="*/ 190 w 955"/>
                  <a:gd name="T45" fmla="*/ 24 h 686"/>
                  <a:gd name="T46" fmla="*/ 97 w 955"/>
                  <a:gd name="T47" fmla="*/ 0 h 686"/>
                  <a:gd name="T48" fmla="*/ 34 w 955"/>
                  <a:gd name="T49" fmla="*/ 40 h 686"/>
                  <a:gd name="T50" fmla="*/ 21 w 955"/>
                  <a:gd name="T51" fmla="*/ 84 h 686"/>
                  <a:gd name="T52" fmla="*/ 47 w 955"/>
                  <a:gd name="T53" fmla="*/ 151 h 686"/>
                  <a:gd name="T54" fmla="*/ 85 w 955"/>
                  <a:gd name="T55" fmla="*/ 158 h 686"/>
                  <a:gd name="T56" fmla="*/ 115 w 955"/>
                  <a:gd name="T57" fmla="*/ 163 h 686"/>
                  <a:gd name="T58" fmla="*/ 141 w 955"/>
                  <a:gd name="T59" fmla="*/ 168 h 686"/>
                  <a:gd name="T60" fmla="*/ 152 w 955"/>
                  <a:gd name="T61" fmla="*/ 164 h 686"/>
                  <a:gd name="T62" fmla="*/ 208 w 955"/>
                  <a:gd name="T63" fmla="*/ 177 h 686"/>
                  <a:gd name="T64" fmla="*/ 234 w 955"/>
                  <a:gd name="T65" fmla="*/ 194 h 686"/>
                  <a:gd name="T66" fmla="*/ 197 w 955"/>
                  <a:gd name="T67" fmla="*/ 233 h 686"/>
                  <a:gd name="T68" fmla="*/ 183 w 955"/>
                  <a:gd name="T69" fmla="*/ 270 h 686"/>
                  <a:gd name="T70" fmla="*/ 177 w 955"/>
                  <a:gd name="T71" fmla="*/ 356 h 686"/>
                  <a:gd name="T72" fmla="*/ 164 w 955"/>
                  <a:gd name="T73" fmla="*/ 381 h 686"/>
                  <a:gd name="T74" fmla="*/ 142 w 955"/>
                  <a:gd name="T75" fmla="*/ 390 h 686"/>
                  <a:gd name="T76" fmla="*/ 179 w 955"/>
                  <a:gd name="T77" fmla="*/ 442 h 686"/>
                  <a:gd name="T78" fmla="*/ 167 w 955"/>
                  <a:gd name="T79" fmla="*/ 452 h 686"/>
                  <a:gd name="T80" fmla="*/ 152 w 955"/>
                  <a:gd name="T81" fmla="*/ 483 h 686"/>
                  <a:gd name="T82" fmla="*/ 181 w 955"/>
                  <a:gd name="T83" fmla="*/ 520 h 686"/>
                  <a:gd name="T84" fmla="*/ 140 w 955"/>
                  <a:gd name="T85" fmla="*/ 572 h 686"/>
                  <a:gd name="T86" fmla="*/ 162 w 955"/>
                  <a:gd name="T87" fmla="*/ 58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5" h="686">
                    <a:moveTo>
                      <a:pt x="162" y="589"/>
                    </a:moveTo>
                    <a:cubicBezTo>
                      <a:pt x="172" y="589"/>
                      <a:pt x="180" y="591"/>
                      <a:pt x="188" y="595"/>
                    </a:cubicBezTo>
                    <a:cubicBezTo>
                      <a:pt x="202" y="601"/>
                      <a:pt x="213" y="619"/>
                      <a:pt x="225" y="637"/>
                    </a:cubicBezTo>
                    <a:cubicBezTo>
                      <a:pt x="240" y="661"/>
                      <a:pt x="256" y="685"/>
                      <a:pt x="277" y="682"/>
                    </a:cubicBezTo>
                    <a:cubicBezTo>
                      <a:pt x="284" y="681"/>
                      <a:pt x="284" y="680"/>
                      <a:pt x="285" y="674"/>
                    </a:cubicBezTo>
                    <a:cubicBezTo>
                      <a:pt x="286" y="670"/>
                      <a:pt x="287" y="664"/>
                      <a:pt x="292" y="659"/>
                    </a:cubicBezTo>
                    <a:cubicBezTo>
                      <a:pt x="298" y="653"/>
                      <a:pt x="305" y="653"/>
                      <a:pt x="310" y="653"/>
                    </a:cubicBezTo>
                    <a:cubicBezTo>
                      <a:pt x="314" y="653"/>
                      <a:pt x="319" y="653"/>
                      <a:pt x="324" y="654"/>
                    </a:cubicBezTo>
                    <a:cubicBezTo>
                      <a:pt x="329" y="654"/>
                      <a:pt x="335" y="655"/>
                      <a:pt x="340" y="655"/>
                    </a:cubicBezTo>
                    <a:cubicBezTo>
                      <a:pt x="345" y="655"/>
                      <a:pt x="350" y="652"/>
                      <a:pt x="357" y="647"/>
                    </a:cubicBezTo>
                    <a:cubicBezTo>
                      <a:pt x="367" y="639"/>
                      <a:pt x="382" y="629"/>
                      <a:pt x="410" y="628"/>
                    </a:cubicBezTo>
                    <a:cubicBezTo>
                      <a:pt x="427" y="628"/>
                      <a:pt x="442" y="627"/>
                      <a:pt x="456" y="626"/>
                    </a:cubicBezTo>
                    <a:cubicBezTo>
                      <a:pt x="475" y="625"/>
                      <a:pt x="491" y="624"/>
                      <a:pt x="507" y="625"/>
                    </a:cubicBezTo>
                    <a:cubicBezTo>
                      <a:pt x="533" y="626"/>
                      <a:pt x="551" y="617"/>
                      <a:pt x="557" y="602"/>
                    </a:cubicBezTo>
                    <a:cubicBezTo>
                      <a:pt x="565" y="579"/>
                      <a:pt x="590" y="562"/>
                      <a:pt x="621" y="557"/>
                    </a:cubicBezTo>
                    <a:cubicBezTo>
                      <a:pt x="640" y="554"/>
                      <a:pt x="642" y="539"/>
                      <a:pt x="644" y="519"/>
                    </a:cubicBezTo>
                    <a:cubicBezTo>
                      <a:pt x="644" y="515"/>
                      <a:pt x="644" y="511"/>
                      <a:pt x="644" y="508"/>
                    </a:cubicBezTo>
                    <a:cubicBezTo>
                      <a:pt x="646" y="496"/>
                      <a:pt x="662" y="483"/>
                      <a:pt x="678" y="470"/>
                    </a:cubicBezTo>
                    <a:cubicBezTo>
                      <a:pt x="687" y="463"/>
                      <a:pt x="700" y="453"/>
                      <a:pt x="701" y="449"/>
                    </a:cubicBezTo>
                    <a:cubicBezTo>
                      <a:pt x="702" y="446"/>
                      <a:pt x="699" y="438"/>
                      <a:pt x="697" y="431"/>
                    </a:cubicBezTo>
                    <a:cubicBezTo>
                      <a:pt x="691" y="408"/>
                      <a:pt x="680" y="370"/>
                      <a:pt x="703" y="335"/>
                    </a:cubicBezTo>
                    <a:cubicBezTo>
                      <a:pt x="718" y="312"/>
                      <a:pt x="734" y="299"/>
                      <a:pt x="746" y="290"/>
                    </a:cubicBezTo>
                    <a:cubicBezTo>
                      <a:pt x="759" y="280"/>
                      <a:pt x="765" y="274"/>
                      <a:pt x="765" y="264"/>
                    </a:cubicBezTo>
                    <a:cubicBezTo>
                      <a:pt x="765" y="234"/>
                      <a:pt x="805" y="225"/>
                      <a:pt x="840" y="221"/>
                    </a:cubicBezTo>
                    <a:cubicBezTo>
                      <a:pt x="862" y="218"/>
                      <a:pt x="875" y="208"/>
                      <a:pt x="888" y="198"/>
                    </a:cubicBezTo>
                    <a:cubicBezTo>
                      <a:pt x="898" y="191"/>
                      <a:pt x="908" y="183"/>
                      <a:pt x="922" y="177"/>
                    </a:cubicBezTo>
                    <a:cubicBezTo>
                      <a:pt x="945" y="168"/>
                      <a:pt x="954" y="151"/>
                      <a:pt x="951" y="125"/>
                    </a:cubicBezTo>
                    <a:cubicBezTo>
                      <a:pt x="944" y="125"/>
                      <a:pt x="937" y="125"/>
                      <a:pt x="930" y="125"/>
                    </a:cubicBezTo>
                    <a:cubicBezTo>
                      <a:pt x="924" y="125"/>
                      <a:pt x="918" y="125"/>
                      <a:pt x="912" y="125"/>
                    </a:cubicBezTo>
                    <a:cubicBezTo>
                      <a:pt x="901" y="125"/>
                      <a:pt x="888" y="125"/>
                      <a:pt x="877" y="122"/>
                    </a:cubicBezTo>
                    <a:cubicBezTo>
                      <a:pt x="870" y="121"/>
                      <a:pt x="860" y="119"/>
                      <a:pt x="850" y="118"/>
                    </a:cubicBezTo>
                    <a:cubicBezTo>
                      <a:pt x="823" y="114"/>
                      <a:pt x="794" y="110"/>
                      <a:pt x="783" y="99"/>
                    </a:cubicBezTo>
                    <a:cubicBezTo>
                      <a:pt x="774" y="90"/>
                      <a:pt x="763" y="84"/>
                      <a:pt x="759" y="84"/>
                    </a:cubicBezTo>
                    <a:cubicBezTo>
                      <a:pt x="758" y="84"/>
                      <a:pt x="757" y="85"/>
                      <a:pt x="757" y="86"/>
                    </a:cubicBezTo>
                    <a:cubicBezTo>
                      <a:pt x="757" y="99"/>
                      <a:pt x="744" y="107"/>
                      <a:pt x="724" y="107"/>
                    </a:cubicBezTo>
                    <a:cubicBezTo>
                      <a:pt x="711" y="107"/>
                      <a:pt x="698" y="103"/>
                      <a:pt x="688" y="97"/>
                    </a:cubicBezTo>
                    <a:cubicBezTo>
                      <a:pt x="677" y="90"/>
                      <a:pt x="663" y="84"/>
                      <a:pt x="649" y="78"/>
                    </a:cubicBezTo>
                    <a:cubicBezTo>
                      <a:pt x="635" y="72"/>
                      <a:pt x="622" y="67"/>
                      <a:pt x="614" y="61"/>
                    </a:cubicBezTo>
                    <a:cubicBezTo>
                      <a:pt x="608" y="58"/>
                      <a:pt x="599" y="53"/>
                      <a:pt x="589" y="49"/>
                    </a:cubicBezTo>
                    <a:cubicBezTo>
                      <a:pt x="584" y="46"/>
                      <a:pt x="578" y="43"/>
                      <a:pt x="573" y="41"/>
                    </a:cubicBezTo>
                    <a:cubicBezTo>
                      <a:pt x="561" y="42"/>
                      <a:pt x="543" y="39"/>
                      <a:pt x="522" y="34"/>
                    </a:cubicBezTo>
                    <a:cubicBezTo>
                      <a:pt x="496" y="29"/>
                      <a:pt x="466" y="23"/>
                      <a:pt x="442" y="26"/>
                    </a:cubicBezTo>
                    <a:cubicBezTo>
                      <a:pt x="434" y="27"/>
                      <a:pt x="422" y="28"/>
                      <a:pt x="405" y="28"/>
                    </a:cubicBezTo>
                    <a:cubicBezTo>
                      <a:pt x="380" y="28"/>
                      <a:pt x="348" y="26"/>
                      <a:pt x="316" y="25"/>
                    </a:cubicBezTo>
                    <a:cubicBezTo>
                      <a:pt x="284" y="24"/>
                      <a:pt x="251" y="23"/>
                      <a:pt x="224" y="23"/>
                    </a:cubicBezTo>
                    <a:cubicBezTo>
                      <a:pt x="210" y="23"/>
                      <a:pt x="199" y="23"/>
                      <a:pt x="190" y="24"/>
                    </a:cubicBezTo>
                    <a:cubicBezTo>
                      <a:pt x="154" y="27"/>
                      <a:pt x="138" y="17"/>
                      <a:pt x="125" y="9"/>
                    </a:cubicBezTo>
                    <a:cubicBezTo>
                      <a:pt x="116" y="4"/>
                      <a:pt x="109" y="0"/>
                      <a:pt x="97" y="0"/>
                    </a:cubicBezTo>
                    <a:cubicBezTo>
                      <a:pt x="86" y="0"/>
                      <a:pt x="83" y="6"/>
                      <a:pt x="77" y="14"/>
                    </a:cubicBezTo>
                    <a:cubicBezTo>
                      <a:pt x="71" y="25"/>
                      <a:pt x="62" y="39"/>
                      <a:pt x="34" y="40"/>
                    </a:cubicBezTo>
                    <a:cubicBezTo>
                      <a:pt x="17" y="40"/>
                      <a:pt x="5" y="45"/>
                      <a:pt x="3" y="53"/>
                    </a:cubicBezTo>
                    <a:cubicBezTo>
                      <a:pt x="0" y="61"/>
                      <a:pt x="7" y="73"/>
                      <a:pt x="21" y="84"/>
                    </a:cubicBezTo>
                    <a:cubicBezTo>
                      <a:pt x="41" y="100"/>
                      <a:pt x="40" y="130"/>
                      <a:pt x="38" y="156"/>
                    </a:cubicBezTo>
                    <a:cubicBezTo>
                      <a:pt x="42" y="155"/>
                      <a:pt x="45" y="153"/>
                      <a:pt x="47" y="151"/>
                    </a:cubicBezTo>
                    <a:cubicBezTo>
                      <a:pt x="54" y="143"/>
                      <a:pt x="62" y="138"/>
                      <a:pt x="69" y="138"/>
                    </a:cubicBezTo>
                    <a:cubicBezTo>
                      <a:pt x="76" y="138"/>
                      <a:pt x="85" y="143"/>
                      <a:pt x="85" y="158"/>
                    </a:cubicBezTo>
                    <a:cubicBezTo>
                      <a:pt x="85" y="159"/>
                      <a:pt x="85" y="164"/>
                      <a:pt x="102" y="164"/>
                    </a:cubicBezTo>
                    <a:cubicBezTo>
                      <a:pt x="106" y="164"/>
                      <a:pt x="111" y="163"/>
                      <a:pt x="115" y="163"/>
                    </a:cubicBezTo>
                    <a:cubicBezTo>
                      <a:pt x="119" y="163"/>
                      <a:pt x="122" y="163"/>
                      <a:pt x="126" y="163"/>
                    </a:cubicBezTo>
                    <a:cubicBezTo>
                      <a:pt x="134" y="163"/>
                      <a:pt x="138" y="166"/>
                      <a:pt x="141" y="168"/>
                    </a:cubicBezTo>
                    <a:cubicBezTo>
                      <a:pt x="142" y="168"/>
                      <a:pt x="143" y="169"/>
                      <a:pt x="143" y="169"/>
                    </a:cubicBezTo>
                    <a:cubicBezTo>
                      <a:pt x="144" y="169"/>
                      <a:pt x="146" y="169"/>
                      <a:pt x="152" y="164"/>
                    </a:cubicBezTo>
                    <a:cubicBezTo>
                      <a:pt x="160" y="158"/>
                      <a:pt x="170" y="155"/>
                      <a:pt x="180" y="155"/>
                    </a:cubicBezTo>
                    <a:cubicBezTo>
                      <a:pt x="197" y="155"/>
                      <a:pt x="208" y="164"/>
                      <a:pt x="208" y="177"/>
                    </a:cubicBezTo>
                    <a:cubicBezTo>
                      <a:pt x="208" y="180"/>
                      <a:pt x="213" y="181"/>
                      <a:pt x="219" y="183"/>
                    </a:cubicBezTo>
                    <a:cubicBezTo>
                      <a:pt x="225" y="185"/>
                      <a:pt x="232" y="188"/>
                      <a:pt x="234" y="194"/>
                    </a:cubicBezTo>
                    <a:cubicBezTo>
                      <a:pt x="235" y="201"/>
                      <a:pt x="230" y="207"/>
                      <a:pt x="226" y="211"/>
                    </a:cubicBezTo>
                    <a:cubicBezTo>
                      <a:pt x="216" y="221"/>
                      <a:pt x="206" y="228"/>
                      <a:pt x="197" y="233"/>
                    </a:cubicBezTo>
                    <a:cubicBezTo>
                      <a:pt x="185" y="240"/>
                      <a:pt x="178" y="245"/>
                      <a:pt x="178" y="251"/>
                    </a:cubicBezTo>
                    <a:cubicBezTo>
                      <a:pt x="178" y="255"/>
                      <a:pt x="181" y="262"/>
                      <a:pt x="183" y="270"/>
                    </a:cubicBezTo>
                    <a:cubicBezTo>
                      <a:pt x="189" y="287"/>
                      <a:pt x="198" y="311"/>
                      <a:pt x="182" y="327"/>
                    </a:cubicBezTo>
                    <a:cubicBezTo>
                      <a:pt x="174" y="335"/>
                      <a:pt x="175" y="346"/>
                      <a:pt x="177" y="356"/>
                    </a:cubicBezTo>
                    <a:cubicBezTo>
                      <a:pt x="178" y="364"/>
                      <a:pt x="179" y="371"/>
                      <a:pt x="174" y="376"/>
                    </a:cubicBezTo>
                    <a:cubicBezTo>
                      <a:pt x="172" y="379"/>
                      <a:pt x="169" y="381"/>
                      <a:pt x="164" y="381"/>
                    </a:cubicBezTo>
                    <a:cubicBezTo>
                      <a:pt x="151" y="381"/>
                      <a:pt x="143" y="384"/>
                      <a:pt x="142" y="387"/>
                    </a:cubicBezTo>
                    <a:cubicBezTo>
                      <a:pt x="141" y="388"/>
                      <a:pt x="141" y="389"/>
                      <a:pt x="142" y="390"/>
                    </a:cubicBezTo>
                    <a:cubicBezTo>
                      <a:pt x="142" y="393"/>
                      <a:pt x="145" y="396"/>
                      <a:pt x="149" y="401"/>
                    </a:cubicBezTo>
                    <a:cubicBezTo>
                      <a:pt x="171" y="423"/>
                      <a:pt x="180" y="434"/>
                      <a:pt x="179" y="442"/>
                    </a:cubicBezTo>
                    <a:cubicBezTo>
                      <a:pt x="179" y="444"/>
                      <a:pt x="179" y="445"/>
                      <a:pt x="179" y="446"/>
                    </a:cubicBezTo>
                    <a:cubicBezTo>
                      <a:pt x="177" y="449"/>
                      <a:pt x="174" y="452"/>
                      <a:pt x="167" y="452"/>
                    </a:cubicBezTo>
                    <a:cubicBezTo>
                      <a:pt x="162" y="452"/>
                      <a:pt x="157" y="457"/>
                      <a:pt x="153" y="466"/>
                    </a:cubicBezTo>
                    <a:cubicBezTo>
                      <a:pt x="150" y="474"/>
                      <a:pt x="150" y="482"/>
                      <a:pt x="152" y="483"/>
                    </a:cubicBezTo>
                    <a:cubicBezTo>
                      <a:pt x="153" y="484"/>
                      <a:pt x="155" y="486"/>
                      <a:pt x="158" y="488"/>
                    </a:cubicBezTo>
                    <a:cubicBezTo>
                      <a:pt x="170" y="498"/>
                      <a:pt x="184" y="509"/>
                      <a:pt x="181" y="520"/>
                    </a:cubicBezTo>
                    <a:cubicBezTo>
                      <a:pt x="179" y="526"/>
                      <a:pt x="174" y="530"/>
                      <a:pt x="165" y="531"/>
                    </a:cubicBezTo>
                    <a:cubicBezTo>
                      <a:pt x="142" y="536"/>
                      <a:pt x="140" y="552"/>
                      <a:pt x="140" y="572"/>
                    </a:cubicBezTo>
                    <a:cubicBezTo>
                      <a:pt x="140" y="574"/>
                      <a:pt x="141" y="580"/>
                      <a:pt x="148" y="591"/>
                    </a:cubicBezTo>
                    <a:cubicBezTo>
                      <a:pt x="153" y="590"/>
                      <a:pt x="158" y="589"/>
                      <a:pt x="162" y="589"/>
                    </a:cubicBezTo>
                  </a:path>
                </a:pathLst>
              </a:custGeom>
              <a:grpFill/>
              <a:ln>
                <a:noFill/>
              </a:ln>
              <a:effectLst/>
            </p:spPr>
            <p:txBody>
              <a:bodyPr wrap="none" anchor="ctr"/>
              <a:lstStyle/>
              <a:p>
                <a:endParaRPr lang="en-US">
                  <a:latin typeface="Gudea" panose="02000000000000000000" pitchFamily="50" charset="0"/>
                </a:endParaRPr>
              </a:p>
            </p:txBody>
          </p:sp>
          <p:sp>
            <p:nvSpPr>
              <p:cNvPr id="236" name="Freeform 229">
                <a:extLst>
                  <a:ext uri="{FF2B5EF4-FFF2-40B4-BE49-F238E27FC236}">
                    <a16:creationId xmlns:a16="http://schemas.microsoft.com/office/drawing/2014/main" id="{81D79F1E-50ED-432F-90DB-07F3C79DBC13}"/>
                  </a:ext>
                </a:extLst>
              </p:cNvPr>
              <p:cNvSpPr>
                <a:spLocks noChangeArrowheads="1"/>
              </p:cNvSpPr>
              <p:nvPr/>
            </p:nvSpPr>
            <p:spPr bwMode="auto">
              <a:xfrm>
                <a:off x="5821662" y="2889727"/>
                <a:ext cx="24427" cy="16912"/>
              </a:xfrm>
              <a:custGeom>
                <a:avLst/>
                <a:gdLst>
                  <a:gd name="T0" fmla="*/ 0 w 59"/>
                  <a:gd name="T1" fmla="*/ 27 h 39"/>
                  <a:gd name="T2" fmla="*/ 34 w 59"/>
                  <a:gd name="T3" fmla="*/ 38 h 39"/>
                  <a:gd name="T4" fmla="*/ 53 w 59"/>
                  <a:gd name="T5" fmla="*/ 31 h 39"/>
                  <a:gd name="T6" fmla="*/ 57 w 59"/>
                  <a:gd name="T7" fmla="*/ 9 h 39"/>
                  <a:gd name="T8" fmla="*/ 46 w 59"/>
                  <a:gd name="T9" fmla="*/ 0 h 39"/>
                  <a:gd name="T10" fmla="*/ 0 w 59"/>
                  <a:gd name="T11" fmla="*/ 27 h 39"/>
                </a:gdLst>
                <a:ahLst/>
                <a:cxnLst>
                  <a:cxn ang="0">
                    <a:pos x="T0" y="T1"/>
                  </a:cxn>
                  <a:cxn ang="0">
                    <a:pos x="T2" y="T3"/>
                  </a:cxn>
                  <a:cxn ang="0">
                    <a:pos x="T4" y="T5"/>
                  </a:cxn>
                  <a:cxn ang="0">
                    <a:pos x="T6" y="T7"/>
                  </a:cxn>
                  <a:cxn ang="0">
                    <a:pos x="T8" y="T9"/>
                  </a:cxn>
                  <a:cxn ang="0">
                    <a:pos x="T10" y="T11"/>
                  </a:cxn>
                </a:cxnLst>
                <a:rect l="0" t="0" r="r" b="b"/>
                <a:pathLst>
                  <a:path w="59" h="39">
                    <a:moveTo>
                      <a:pt x="0" y="27"/>
                    </a:moveTo>
                    <a:cubicBezTo>
                      <a:pt x="11" y="34"/>
                      <a:pt x="23" y="38"/>
                      <a:pt x="34" y="38"/>
                    </a:cubicBezTo>
                    <a:cubicBezTo>
                      <a:pt x="40" y="38"/>
                      <a:pt x="48" y="37"/>
                      <a:pt x="53" y="31"/>
                    </a:cubicBezTo>
                    <a:cubicBezTo>
                      <a:pt x="57" y="26"/>
                      <a:pt x="58" y="19"/>
                      <a:pt x="57" y="9"/>
                    </a:cubicBezTo>
                    <a:cubicBezTo>
                      <a:pt x="56" y="3"/>
                      <a:pt x="53" y="0"/>
                      <a:pt x="46" y="0"/>
                    </a:cubicBezTo>
                    <a:cubicBezTo>
                      <a:pt x="26" y="0"/>
                      <a:pt x="0" y="21"/>
                      <a:pt x="0" y="27"/>
                    </a:cubicBezTo>
                  </a:path>
                </a:pathLst>
              </a:custGeom>
              <a:grpFill/>
              <a:ln>
                <a:noFill/>
              </a:ln>
              <a:effectLst/>
            </p:spPr>
            <p:txBody>
              <a:bodyPr wrap="none" anchor="ctr"/>
              <a:lstStyle/>
              <a:p>
                <a:endParaRPr lang="en-US">
                  <a:latin typeface="Gudea" panose="02000000000000000000" pitchFamily="50" charset="0"/>
                </a:endParaRPr>
              </a:p>
            </p:txBody>
          </p:sp>
          <p:sp>
            <p:nvSpPr>
              <p:cNvPr id="237" name="Freeform 230">
                <a:extLst>
                  <a:ext uri="{FF2B5EF4-FFF2-40B4-BE49-F238E27FC236}">
                    <a16:creationId xmlns:a16="http://schemas.microsoft.com/office/drawing/2014/main" id="{0E0DA3A9-A857-478B-9BC9-BA4FA3F0A433}"/>
                  </a:ext>
                </a:extLst>
              </p:cNvPr>
              <p:cNvSpPr>
                <a:spLocks noChangeArrowheads="1"/>
              </p:cNvSpPr>
              <p:nvPr/>
            </p:nvSpPr>
            <p:spPr bwMode="auto">
              <a:xfrm>
                <a:off x="6159886" y="2609758"/>
                <a:ext cx="105225" cy="54490"/>
              </a:xfrm>
              <a:custGeom>
                <a:avLst/>
                <a:gdLst>
                  <a:gd name="T0" fmla="*/ 0 w 245"/>
                  <a:gd name="T1" fmla="*/ 109 h 129"/>
                  <a:gd name="T2" fmla="*/ 32 w 245"/>
                  <a:gd name="T3" fmla="*/ 104 h 129"/>
                  <a:gd name="T4" fmla="*/ 46 w 245"/>
                  <a:gd name="T5" fmla="*/ 106 h 129"/>
                  <a:gd name="T6" fmla="*/ 61 w 245"/>
                  <a:gd name="T7" fmla="*/ 128 h 129"/>
                  <a:gd name="T8" fmla="*/ 108 w 245"/>
                  <a:gd name="T9" fmla="*/ 118 h 129"/>
                  <a:gd name="T10" fmla="*/ 137 w 245"/>
                  <a:gd name="T11" fmla="*/ 120 h 129"/>
                  <a:gd name="T12" fmla="*/ 151 w 245"/>
                  <a:gd name="T13" fmla="*/ 123 h 129"/>
                  <a:gd name="T14" fmla="*/ 153 w 245"/>
                  <a:gd name="T15" fmla="*/ 123 h 129"/>
                  <a:gd name="T16" fmla="*/ 185 w 245"/>
                  <a:gd name="T17" fmla="*/ 86 h 129"/>
                  <a:gd name="T18" fmla="*/ 188 w 245"/>
                  <a:gd name="T19" fmla="*/ 73 h 129"/>
                  <a:gd name="T20" fmla="*/ 203 w 245"/>
                  <a:gd name="T21" fmla="*/ 49 h 129"/>
                  <a:gd name="T22" fmla="*/ 244 w 245"/>
                  <a:gd name="T23" fmla="*/ 21 h 129"/>
                  <a:gd name="T24" fmla="*/ 231 w 245"/>
                  <a:gd name="T25" fmla="*/ 0 h 129"/>
                  <a:gd name="T26" fmla="*/ 226 w 245"/>
                  <a:gd name="T27" fmla="*/ 2 h 129"/>
                  <a:gd name="T28" fmla="*/ 180 w 245"/>
                  <a:gd name="T29" fmla="*/ 16 h 129"/>
                  <a:gd name="T30" fmla="*/ 137 w 245"/>
                  <a:gd name="T31" fmla="*/ 31 h 129"/>
                  <a:gd name="T32" fmla="*/ 114 w 245"/>
                  <a:gd name="T33" fmla="*/ 40 h 129"/>
                  <a:gd name="T34" fmla="*/ 81 w 245"/>
                  <a:gd name="T35" fmla="*/ 34 h 129"/>
                  <a:gd name="T36" fmla="*/ 29 w 245"/>
                  <a:gd name="T37" fmla="*/ 25 h 129"/>
                  <a:gd name="T38" fmla="*/ 4 w 245"/>
                  <a:gd name="T39" fmla="*/ 23 h 129"/>
                  <a:gd name="T40" fmla="*/ 3 w 245"/>
                  <a:gd name="T41" fmla="*/ 33 h 129"/>
                  <a:gd name="T42" fmla="*/ 2 w 245"/>
                  <a:gd name="T43" fmla="*/ 40 h 129"/>
                  <a:gd name="T44" fmla="*/ 1 w 245"/>
                  <a:gd name="T45" fmla="*/ 63 h 129"/>
                  <a:gd name="T46" fmla="*/ 1 w 245"/>
                  <a:gd name="T47" fmla="*/ 65 h 129"/>
                  <a:gd name="T48" fmla="*/ 0 w 245"/>
                  <a:gd name="T49" fmla="*/ 88 h 129"/>
                  <a:gd name="T50" fmla="*/ 0 w 245"/>
                  <a:gd name="T51" fmla="*/ 96 h 129"/>
                  <a:gd name="T52" fmla="*/ 0 w 245"/>
                  <a:gd name="T53" fmla="*/ 10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5" h="129">
                    <a:moveTo>
                      <a:pt x="0" y="109"/>
                    </a:moveTo>
                    <a:cubicBezTo>
                      <a:pt x="11" y="106"/>
                      <a:pt x="23" y="104"/>
                      <a:pt x="32" y="104"/>
                    </a:cubicBezTo>
                    <a:cubicBezTo>
                      <a:pt x="37" y="104"/>
                      <a:pt x="42" y="104"/>
                      <a:pt x="46" y="106"/>
                    </a:cubicBezTo>
                    <a:cubicBezTo>
                      <a:pt x="55" y="110"/>
                      <a:pt x="59" y="119"/>
                      <a:pt x="61" y="128"/>
                    </a:cubicBezTo>
                    <a:cubicBezTo>
                      <a:pt x="85" y="124"/>
                      <a:pt x="102" y="121"/>
                      <a:pt x="108" y="118"/>
                    </a:cubicBezTo>
                    <a:cubicBezTo>
                      <a:pt x="116" y="116"/>
                      <a:pt x="127" y="118"/>
                      <a:pt x="137" y="120"/>
                    </a:cubicBezTo>
                    <a:cubicBezTo>
                      <a:pt x="143" y="122"/>
                      <a:pt x="148" y="123"/>
                      <a:pt x="151" y="123"/>
                    </a:cubicBezTo>
                    <a:cubicBezTo>
                      <a:pt x="153" y="123"/>
                      <a:pt x="153" y="123"/>
                      <a:pt x="153" y="123"/>
                    </a:cubicBezTo>
                    <a:cubicBezTo>
                      <a:pt x="155" y="115"/>
                      <a:pt x="166" y="86"/>
                      <a:pt x="185" y="86"/>
                    </a:cubicBezTo>
                    <a:cubicBezTo>
                      <a:pt x="187" y="85"/>
                      <a:pt x="188" y="77"/>
                      <a:pt x="188" y="73"/>
                    </a:cubicBezTo>
                    <a:cubicBezTo>
                      <a:pt x="190" y="63"/>
                      <a:pt x="192" y="50"/>
                      <a:pt x="203" y="49"/>
                    </a:cubicBezTo>
                    <a:cubicBezTo>
                      <a:pt x="210" y="48"/>
                      <a:pt x="230" y="33"/>
                      <a:pt x="244" y="21"/>
                    </a:cubicBezTo>
                    <a:cubicBezTo>
                      <a:pt x="239" y="12"/>
                      <a:pt x="234" y="3"/>
                      <a:pt x="231" y="0"/>
                    </a:cubicBezTo>
                    <a:cubicBezTo>
                      <a:pt x="230" y="0"/>
                      <a:pt x="228" y="2"/>
                      <a:pt x="226" y="2"/>
                    </a:cubicBezTo>
                    <a:cubicBezTo>
                      <a:pt x="217" y="8"/>
                      <a:pt x="202" y="16"/>
                      <a:pt x="180" y="16"/>
                    </a:cubicBezTo>
                    <a:cubicBezTo>
                      <a:pt x="163" y="16"/>
                      <a:pt x="149" y="24"/>
                      <a:pt x="137" y="31"/>
                    </a:cubicBezTo>
                    <a:cubicBezTo>
                      <a:pt x="128" y="36"/>
                      <a:pt x="121" y="40"/>
                      <a:pt x="114" y="40"/>
                    </a:cubicBezTo>
                    <a:cubicBezTo>
                      <a:pt x="107" y="40"/>
                      <a:pt x="96" y="37"/>
                      <a:pt x="81" y="34"/>
                    </a:cubicBezTo>
                    <a:cubicBezTo>
                      <a:pt x="64" y="30"/>
                      <a:pt x="44" y="26"/>
                      <a:pt x="29" y="25"/>
                    </a:cubicBezTo>
                    <a:cubicBezTo>
                      <a:pt x="21" y="24"/>
                      <a:pt x="12" y="24"/>
                      <a:pt x="4" y="23"/>
                    </a:cubicBezTo>
                    <a:cubicBezTo>
                      <a:pt x="4" y="26"/>
                      <a:pt x="3" y="29"/>
                      <a:pt x="3" y="33"/>
                    </a:cubicBezTo>
                    <a:cubicBezTo>
                      <a:pt x="3" y="35"/>
                      <a:pt x="3" y="38"/>
                      <a:pt x="2" y="40"/>
                    </a:cubicBezTo>
                    <a:cubicBezTo>
                      <a:pt x="2" y="48"/>
                      <a:pt x="1" y="55"/>
                      <a:pt x="1" y="63"/>
                    </a:cubicBezTo>
                    <a:cubicBezTo>
                      <a:pt x="1" y="64"/>
                      <a:pt x="1" y="64"/>
                      <a:pt x="1" y="65"/>
                    </a:cubicBezTo>
                    <a:cubicBezTo>
                      <a:pt x="0" y="72"/>
                      <a:pt x="0" y="80"/>
                      <a:pt x="0" y="88"/>
                    </a:cubicBezTo>
                    <a:cubicBezTo>
                      <a:pt x="0" y="91"/>
                      <a:pt x="0" y="93"/>
                      <a:pt x="0" y="96"/>
                    </a:cubicBezTo>
                    <a:cubicBezTo>
                      <a:pt x="0" y="100"/>
                      <a:pt x="0" y="105"/>
                      <a:pt x="0" y="109"/>
                    </a:cubicBezTo>
                  </a:path>
                </a:pathLst>
              </a:custGeom>
              <a:grpFill/>
              <a:ln>
                <a:noFill/>
              </a:ln>
              <a:effectLst/>
            </p:spPr>
            <p:txBody>
              <a:bodyPr wrap="none" anchor="ctr"/>
              <a:lstStyle/>
              <a:p>
                <a:endParaRPr lang="en-US">
                  <a:latin typeface="Gudea" panose="02000000000000000000" pitchFamily="50" charset="0"/>
                </a:endParaRPr>
              </a:p>
            </p:txBody>
          </p:sp>
          <p:sp>
            <p:nvSpPr>
              <p:cNvPr id="238" name="Freeform 231">
                <a:extLst>
                  <a:ext uri="{FF2B5EF4-FFF2-40B4-BE49-F238E27FC236}">
                    <a16:creationId xmlns:a16="http://schemas.microsoft.com/office/drawing/2014/main" id="{F6F64A20-EDE3-4956-8621-B83B4DBFD804}"/>
                  </a:ext>
                </a:extLst>
              </p:cNvPr>
              <p:cNvSpPr>
                <a:spLocks noChangeArrowheads="1"/>
              </p:cNvSpPr>
              <p:nvPr/>
            </p:nvSpPr>
            <p:spPr bwMode="auto">
              <a:xfrm>
                <a:off x="6385370" y="2816449"/>
                <a:ext cx="201058" cy="195416"/>
              </a:xfrm>
              <a:custGeom>
                <a:avLst/>
                <a:gdLst>
                  <a:gd name="T0" fmla="*/ 471 w 472"/>
                  <a:gd name="T1" fmla="*/ 23 h 459"/>
                  <a:gd name="T2" fmla="*/ 439 w 472"/>
                  <a:gd name="T3" fmla="*/ 9 h 459"/>
                  <a:gd name="T4" fmla="*/ 405 w 472"/>
                  <a:gd name="T5" fmla="*/ 35 h 459"/>
                  <a:gd name="T6" fmla="*/ 321 w 472"/>
                  <a:gd name="T7" fmla="*/ 21 h 459"/>
                  <a:gd name="T8" fmla="*/ 225 w 472"/>
                  <a:gd name="T9" fmla="*/ 20 h 459"/>
                  <a:gd name="T10" fmla="*/ 160 w 472"/>
                  <a:gd name="T11" fmla="*/ 56 h 459"/>
                  <a:gd name="T12" fmla="*/ 146 w 472"/>
                  <a:gd name="T13" fmla="*/ 56 h 459"/>
                  <a:gd name="T14" fmla="*/ 114 w 472"/>
                  <a:gd name="T15" fmla="*/ 78 h 459"/>
                  <a:gd name="T16" fmla="*/ 80 w 472"/>
                  <a:gd name="T17" fmla="*/ 80 h 459"/>
                  <a:gd name="T18" fmla="*/ 38 w 472"/>
                  <a:gd name="T19" fmla="*/ 127 h 459"/>
                  <a:gd name="T20" fmla="*/ 16 w 472"/>
                  <a:gd name="T21" fmla="*/ 158 h 459"/>
                  <a:gd name="T22" fmla="*/ 0 w 472"/>
                  <a:gd name="T23" fmla="*/ 190 h 459"/>
                  <a:gd name="T24" fmla="*/ 47 w 472"/>
                  <a:gd name="T25" fmla="*/ 275 h 459"/>
                  <a:gd name="T26" fmla="*/ 108 w 472"/>
                  <a:gd name="T27" fmla="*/ 266 h 459"/>
                  <a:gd name="T28" fmla="*/ 166 w 472"/>
                  <a:gd name="T29" fmla="*/ 303 h 459"/>
                  <a:gd name="T30" fmla="*/ 137 w 472"/>
                  <a:gd name="T31" fmla="*/ 311 h 459"/>
                  <a:gd name="T32" fmla="*/ 82 w 472"/>
                  <a:gd name="T33" fmla="*/ 315 h 459"/>
                  <a:gd name="T34" fmla="*/ 86 w 472"/>
                  <a:gd name="T35" fmla="*/ 343 h 459"/>
                  <a:gd name="T36" fmla="*/ 107 w 472"/>
                  <a:gd name="T37" fmla="*/ 407 h 459"/>
                  <a:gd name="T38" fmla="*/ 135 w 472"/>
                  <a:gd name="T39" fmla="*/ 421 h 459"/>
                  <a:gd name="T40" fmla="*/ 202 w 472"/>
                  <a:gd name="T41" fmla="*/ 456 h 459"/>
                  <a:gd name="T42" fmla="*/ 186 w 472"/>
                  <a:gd name="T43" fmla="*/ 381 h 459"/>
                  <a:gd name="T44" fmla="*/ 210 w 472"/>
                  <a:gd name="T45" fmla="*/ 379 h 459"/>
                  <a:gd name="T46" fmla="*/ 243 w 472"/>
                  <a:gd name="T47" fmla="*/ 369 h 459"/>
                  <a:gd name="T48" fmla="*/ 210 w 472"/>
                  <a:gd name="T49" fmla="*/ 358 h 459"/>
                  <a:gd name="T50" fmla="*/ 195 w 472"/>
                  <a:gd name="T51" fmla="*/ 352 h 459"/>
                  <a:gd name="T52" fmla="*/ 220 w 472"/>
                  <a:gd name="T53" fmla="*/ 326 h 459"/>
                  <a:gd name="T54" fmla="*/ 277 w 472"/>
                  <a:gd name="T55" fmla="*/ 331 h 459"/>
                  <a:gd name="T56" fmla="*/ 295 w 472"/>
                  <a:gd name="T57" fmla="*/ 313 h 459"/>
                  <a:gd name="T58" fmla="*/ 253 w 472"/>
                  <a:gd name="T59" fmla="*/ 272 h 459"/>
                  <a:gd name="T60" fmla="*/ 220 w 472"/>
                  <a:gd name="T61" fmla="*/ 286 h 459"/>
                  <a:gd name="T62" fmla="*/ 190 w 472"/>
                  <a:gd name="T63" fmla="*/ 255 h 459"/>
                  <a:gd name="T64" fmla="*/ 223 w 472"/>
                  <a:gd name="T65" fmla="*/ 230 h 459"/>
                  <a:gd name="T66" fmla="*/ 162 w 472"/>
                  <a:gd name="T67" fmla="*/ 148 h 459"/>
                  <a:gd name="T68" fmla="*/ 186 w 472"/>
                  <a:gd name="T69" fmla="*/ 107 h 459"/>
                  <a:gd name="T70" fmla="*/ 237 w 472"/>
                  <a:gd name="T71" fmla="*/ 132 h 459"/>
                  <a:gd name="T72" fmla="*/ 264 w 472"/>
                  <a:gd name="T73" fmla="*/ 112 h 459"/>
                  <a:gd name="T74" fmla="*/ 300 w 472"/>
                  <a:gd name="T75" fmla="*/ 64 h 459"/>
                  <a:gd name="T76" fmla="*/ 330 w 472"/>
                  <a:gd name="T77" fmla="*/ 83 h 459"/>
                  <a:gd name="T78" fmla="*/ 385 w 472"/>
                  <a:gd name="T79" fmla="*/ 55 h 459"/>
                  <a:gd name="T80" fmla="*/ 438 w 472"/>
                  <a:gd name="T81" fmla="*/ 75 h 459"/>
                  <a:gd name="T82" fmla="*/ 460 w 472"/>
                  <a:gd name="T83" fmla="*/ 41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2" h="459">
                    <a:moveTo>
                      <a:pt x="460" y="41"/>
                    </a:moveTo>
                    <a:cubicBezTo>
                      <a:pt x="466" y="36"/>
                      <a:pt x="471" y="31"/>
                      <a:pt x="471" y="23"/>
                    </a:cubicBezTo>
                    <a:cubicBezTo>
                      <a:pt x="471" y="17"/>
                      <a:pt x="468" y="8"/>
                      <a:pt x="466" y="0"/>
                    </a:cubicBezTo>
                    <a:cubicBezTo>
                      <a:pt x="451" y="2"/>
                      <a:pt x="441" y="7"/>
                      <a:pt x="439" y="9"/>
                    </a:cubicBezTo>
                    <a:cubicBezTo>
                      <a:pt x="441" y="14"/>
                      <a:pt x="441" y="19"/>
                      <a:pt x="438" y="23"/>
                    </a:cubicBezTo>
                    <a:cubicBezTo>
                      <a:pt x="433" y="30"/>
                      <a:pt x="420" y="35"/>
                      <a:pt x="405" y="35"/>
                    </a:cubicBezTo>
                    <a:cubicBezTo>
                      <a:pt x="402" y="35"/>
                      <a:pt x="347" y="31"/>
                      <a:pt x="325" y="23"/>
                    </a:cubicBezTo>
                    <a:cubicBezTo>
                      <a:pt x="323" y="22"/>
                      <a:pt x="322" y="21"/>
                      <a:pt x="321" y="21"/>
                    </a:cubicBezTo>
                    <a:cubicBezTo>
                      <a:pt x="319" y="20"/>
                      <a:pt x="311" y="17"/>
                      <a:pt x="285" y="17"/>
                    </a:cubicBezTo>
                    <a:cubicBezTo>
                      <a:pt x="264" y="17"/>
                      <a:pt x="240" y="19"/>
                      <a:pt x="225" y="20"/>
                    </a:cubicBezTo>
                    <a:cubicBezTo>
                      <a:pt x="225" y="20"/>
                      <a:pt x="225" y="21"/>
                      <a:pt x="224" y="21"/>
                    </a:cubicBezTo>
                    <a:cubicBezTo>
                      <a:pt x="218" y="31"/>
                      <a:pt x="181" y="51"/>
                      <a:pt x="160" y="56"/>
                    </a:cubicBezTo>
                    <a:cubicBezTo>
                      <a:pt x="157" y="57"/>
                      <a:pt x="154" y="57"/>
                      <a:pt x="152" y="57"/>
                    </a:cubicBezTo>
                    <a:cubicBezTo>
                      <a:pt x="149" y="57"/>
                      <a:pt x="147" y="57"/>
                      <a:pt x="146" y="56"/>
                    </a:cubicBezTo>
                    <a:cubicBezTo>
                      <a:pt x="144" y="56"/>
                      <a:pt x="141" y="59"/>
                      <a:pt x="139" y="61"/>
                    </a:cubicBezTo>
                    <a:cubicBezTo>
                      <a:pt x="134" y="67"/>
                      <a:pt x="126" y="75"/>
                      <a:pt x="114" y="78"/>
                    </a:cubicBezTo>
                    <a:cubicBezTo>
                      <a:pt x="106" y="80"/>
                      <a:pt x="97" y="81"/>
                      <a:pt x="88" y="81"/>
                    </a:cubicBezTo>
                    <a:lnTo>
                      <a:pt x="80" y="80"/>
                    </a:lnTo>
                    <a:cubicBezTo>
                      <a:pt x="77" y="80"/>
                      <a:pt x="69" y="80"/>
                      <a:pt x="66" y="82"/>
                    </a:cubicBezTo>
                    <a:cubicBezTo>
                      <a:pt x="63" y="92"/>
                      <a:pt x="49" y="116"/>
                      <a:pt x="38" y="127"/>
                    </a:cubicBezTo>
                    <a:cubicBezTo>
                      <a:pt x="34" y="131"/>
                      <a:pt x="33" y="135"/>
                      <a:pt x="32" y="140"/>
                    </a:cubicBezTo>
                    <a:cubicBezTo>
                      <a:pt x="31" y="146"/>
                      <a:pt x="29" y="155"/>
                      <a:pt x="16" y="158"/>
                    </a:cubicBezTo>
                    <a:cubicBezTo>
                      <a:pt x="10" y="159"/>
                      <a:pt x="5" y="174"/>
                      <a:pt x="1" y="186"/>
                    </a:cubicBezTo>
                    <a:cubicBezTo>
                      <a:pt x="1" y="187"/>
                      <a:pt x="1" y="189"/>
                      <a:pt x="0" y="190"/>
                    </a:cubicBezTo>
                    <a:cubicBezTo>
                      <a:pt x="28" y="200"/>
                      <a:pt x="46" y="232"/>
                      <a:pt x="43" y="261"/>
                    </a:cubicBezTo>
                    <a:cubicBezTo>
                      <a:pt x="42" y="267"/>
                      <a:pt x="43" y="271"/>
                      <a:pt x="47" y="275"/>
                    </a:cubicBezTo>
                    <a:cubicBezTo>
                      <a:pt x="56" y="285"/>
                      <a:pt x="77" y="285"/>
                      <a:pt x="86" y="274"/>
                    </a:cubicBezTo>
                    <a:cubicBezTo>
                      <a:pt x="92" y="269"/>
                      <a:pt x="99" y="266"/>
                      <a:pt x="108" y="266"/>
                    </a:cubicBezTo>
                    <a:cubicBezTo>
                      <a:pt x="124" y="266"/>
                      <a:pt x="139" y="275"/>
                      <a:pt x="145" y="279"/>
                    </a:cubicBezTo>
                    <a:cubicBezTo>
                      <a:pt x="151" y="283"/>
                      <a:pt x="166" y="293"/>
                      <a:pt x="166" y="303"/>
                    </a:cubicBezTo>
                    <a:cubicBezTo>
                      <a:pt x="166" y="305"/>
                      <a:pt x="165" y="313"/>
                      <a:pt x="154" y="313"/>
                    </a:cubicBezTo>
                    <a:cubicBezTo>
                      <a:pt x="149" y="313"/>
                      <a:pt x="144" y="312"/>
                      <a:pt x="137" y="311"/>
                    </a:cubicBezTo>
                    <a:cubicBezTo>
                      <a:pt x="128" y="309"/>
                      <a:pt x="119" y="308"/>
                      <a:pt x="109" y="308"/>
                    </a:cubicBezTo>
                    <a:cubicBezTo>
                      <a:pt x="97" y="308"/>
                      <a:pt x="89" y="310"/>
                      <a:pt x="82" y="315"/>
                    </a:cubicBezTo>
                    <a:cubicBezTo>
                      <a:pt x="78" y="318"/>
                      <a:pt x="76" y="321"/>
                      <a:pt x="75" y="323"/>
                    </a:cubicBezTo>
                    <a:cubicBezTo>
                      <a:pt x="75" y="329"/>
                      <a:pt x="81" y="336"/>
                      <a:pt x="86" y="343"/>
                    </a:cubicBezTo>
                    <a:cubicBezTo>
                      <a:pt x="95" y="352"/>
                      <a:pt x="104" y="363"/>
                      <a:pt x="100" y="376"/>
                    </a:cubicBezTo>
                    <a:cubicBezTo>
                      <a:pt x="97" y="385"/>
                      <a:pt x="100" y="397"/>
                      <a:pt x="107" y="407"/>
                    </a:cubicBezTo>
                    <a:cubicBezTo>
                      <a:pt x="114" y="416"/>
                      <a:pt x="123" y="421"/>
                      <a:pt x="133" y="421"/>
                    </a:cubicBezTo>
                    <a:lnTo>
                      <a:pt x="135" y="421"/>
                    </a:lnTo>
                    <a:cubicBezTo>
                      <a:pt x="150" y="421"/>
                      <a:pt x="164" y="433"/>
                      <a:pt x="177" y="442"/>
                    </a:cubicBezTo>
                    <a:cubicBezTo>
                      <a:pt x="187" y="450"/>
                      <a:pt x="198" y="458"/>
                      <a:pt x="202" y="456"/>
                    </a:cubicBezTo>
                    <a:cubicBezTo>
                      <a:pt x="207" y="454"/>
                      <a:pt x="196" y="425"/>
                      <a:pt x="193" y="416"/>
                    </a:cubicBezTo>
                    <a:cubicBezTo>
                      <a:pt x="186" y="397"/>
                      <a:pt x="183" y="387"/>
                      <a:pt x="186" y="381"/>
                    </a:cubicBezTo>
                    <a:cubicBezTo>
                      <a:pt x="188" y="379"/>
                      <a:pt x="191" y="376"/>
                      <a:pt x="196" y="376"/>
                    </a:cubicBezTo>
                    <a:cubicBezTo>
                      <a:pt x="200" y="376"/>
                      <a:pt x="205" y="378"/>
                      <a:pt x="210" y="379"/>
                    </a:cubicBezTo>
                    <a:cubicBezTo>
                      <a:pt x="221" y="383"/>
                      <a:pt x="234" y="385"/>
                      <a:pt x="240" y="378"/>
                    </a:cubicBezTo>
                    <a:cubicBezTo>
                      <a:pt x="244" y="373"/>
                      <a:pt x="243" y="370"/>
                      <a:pt x="243" y="369"/>
                    </a:cubicBezTo>
                    <a:cubicBezTo>
                      <a:pt x="240" y="363"/>
                      <a:pt x="226" y="358"/>
                      <a:pt x="212" y="358"/>
                    </a:cubicBezTo>
                    <a:lnTo>
                      <a:pt x="210" y="358"/>
                    </a:lnTo>
                    <a:lnTo>
                      <a:pt x="210" y="358"/>
                    </a:lnTo>
                    <a:cubicBezTo>
                      <a:pt x="200" y="358"/>
                      <a:pt x="197" y="354"/>
                      <a:pt x="195" y="352"/>
                    </a:cubicBezTo>
                    <a:cubicBezTo>
                      <a:pt x="193" y="348"/>
                      <a:pt x="193" y="343"/>
                      <a:pt x="196" y="339"/>
                    </a:cubicBezTo>
                    <a:cubicBezTo>
                      <a:pt x="199" y="333"/>
                      <a:pt x="208" y="326"/>
                      <a:pt x="220" y="326"/>
                    </a:cubicBezTo>
                    <a:cubicBezTo>
                      <a:pt x="227" y="326"/>
                      <a:pt x="233" y="328"/>
                      <a:pt x="240" y="332"/>
                    </a:cubicBezTo>
                    <a:cubicBezTo>
                      <a:pt x="255" y="341"/>
                      <a:pt x="266" y="337"/>
                      <a:pt x="277" y="331"/>
                    </a:cubicBezTo>
                    <a:cubicBezTo>
                      <a:pt x="281" y="328"/>
                      <a:pt x="286" y="325"/>
                      <a:pt x="291" y="324"/>
                    </a:cubicBezTo>
                    <a:cubicBezTo>
                      <a:pt x="291" y="324"/>
                      <a:pt x="294" y="321"/>
                      <a:pt x="295" y="313"/>
                    </a:cubicBezTo>
                    <a:cubicBezTo>
                      <a:pt x="296" y="299"/>
                      <a:pt x="288" y="280"/>
                      <a:pt x="265" y="274"/>
                    </a:cubicBezTo>
                    <a:cubicBezTo>
                      <a:pt x="261" y="273"/>
                      <a:pt x="257" y="272"/>
                      <a:pt x="253" y="272"/>
                    </a:cubicBezTo>
                    <a:cubicBezTo>
                      <a:pt x="244" y="272"/>
                      <a:pt x="239" y="276"/>
                      <a:pt x="234" y="280"/>
                    </a:cubicBezTo>
                    <a:cubicBezTo>
                      <a:pt x="230" y="283"/>
                      <a:pt x="226" y="286"/>
                      <a:pt x="220" y="286"/>
                    </a:cubicBezTo>
                    <a:cubicBezTo>
                      <a:pt x="214" y="286"/>
                      <a:pt x="207" y="283"/>
                      <a:pt x="199" y="275"/>
                    </a:cubicBezTo>
                    <a:cubicBezTo>
                      <a:pt x="194" y="269"/>
                      <a:pt x="189" y="262"/>
                      <a:pt x="190" y="255"/>
                    </a:cubicBezTo>
                    <a:cubicBezTo>
                      <a:pt x="192" y="247"/>
                      <a:pt x="200" y="244"/>
                      <a:pt x="207" y="242"/>
                    </a:cubicBezTo>
                    <a:cubicBezTo>
                      <a:pt x="217" y="238"/>
                      <a:pt x="223" y="236"/>
                      <a:pt x="223" y="230"/>
                    </a:cubicBezTo>
                    <a:cubicBezTo>
                      <a:pt x="223" y="216"/>
                      <a:pt x="204" y="196"/>
                      <a:pt x="187" y="178"/>
                    </a:cubicBezTo>
                    <a:cubicBezTo>
                      <a:pt x="178" y="168"/>
                      <a:pt x="169" y="157"/>
                      <a:pt x="162" y="148"/>
                    </a:cubicBezTo>
                    <a:cubicBezTo>
                      <a:pt x="153" y="136"/>
                      <a:pt x="156" y="126"/>
                      <a:pt x="158" y="122"/>
                    </a:cubicBezTo>
                    <a:cubicBezTo>
                      <a:pt x="162" y="113"/>
                      <a:pt x="174" y="107"/>
                      <a:pt x="186" y="107"/>
                    </a:cubicBezTo>
                    <a:cubicBezTo>
                      <a:pt x="197" y="107"/>
                      <a:pt x="207" y="112"/>
                      <a:pt x="211" y="120"/>
                    </a:cubicBezTo>
                    <a:cubicBezTo>
                      <a:pt x="217" y="130"/>
                      <a:pt x="228" y="132"/>
                      <a:pt x="237" y="132"/>
                    </a:cubicBezTo>
                    <a:cubicBezTo>
                      <a:pt x="246" y="132"/>
                      <a:pt x="256" y="130"/>
                      <a:pt x="265" y="126"/>
                    </a:cubicBezTo>
                    <a:cubicBezTo>
                      <a:pt x="267" y="125"/>
                      <a:pt x="267" y="123"/>
                      <a:pt x="264" y="112"/>
                    </a:cubicBezTo>
                    <a:cubicBezTo>
                      <a:pt x="260" y="99"/>
                      <a:pt x="254" y="78"/>
                      <a:pt x="279" y="69"/>
                    </a:cubicBezTo>
                    <a:cubicBezTo>
                      <a:pt x="287" y="66"/>
                      <a:pt x="294" y="64"/>
                      <a:pt x="300" y="64"/>
                    </a:cubicBezTo>
                    <a:cubicBezTo>
                      <a:pt x="314" y="64"/>
                      <a:pt x="320" y="72"/>
                      <a:pt x="324" y="78"/>
                    </a:cubicBezTo>
                    <a:cubicBezTo>
                      <a:pt x="327" y="80"/>
                      <a:pt x="328" y="83"/>
                      <a:pt x="330" y="83"/>
                    </a:cubicBezTo>
                    <a:cubicBezTo>
                      <a:pt x="332" y="83"/>
                      <a:pt x="336" y="79"/>
                      <a:pt x="338" y="77"/>
                    </a:cubicBezTo>
                    <a:cubicBezTo>
                      <a:pt x="348" y="68"/>
                      <a:pt x="361" y="55"/>
                      <a:pt x="385" y="55"/>
                    </a:cubicBezTo>
                    <a:cubicBezTo>
                      <a:pt x="404" y="55"/>
                      <a:pt x="421" y="66"/>
                      <a:pt x="436" y="77"/>
                    </a:cubicBezTo>
                    <a:cubicBezTo>
                      <a:pt x="437" y="76"/>
                      <a:pt x="437" y="76"/>
                      <a:pt x="438" y="75"/>
                    </a:cubicBezTo>
                    <a:cubicBezTo>
                      <a:pt x="445" y="68"/>
                      <a:pt x="449" y="64"/>
                      <a:pt x="449" y="59"/>
                    </a:cubicBezTo>
                    <a:cubicBezTo>
                      <a:pt x="449" y="51"/>
                      <a:pt x="455" y="46"/>
                      <a:pt x="460" y="41"/>
                    </a:cubicBezTo>
                  </a:path>
                </a:pathLst>
              </a:custGeom>
              <a:grpFill/>
              <a:ln>
                <a:noFill/>
              </a:ln>
              <a:effectLst/>
            </p:spPr>
            <p:txBody>
              <a:bodyPr wrap="none" anchor="ctr"/>
              <a:lstStyle/>
              <a:p>
                <a:endParaRPr lang="en-US">
                  <a:latin typeface="Gudea" panose="02000000000000000000" pitchFamily="50" charset="0"/>
                </a:endParaRPr>
              </a:p>
            </p:txBody>
          </p:sp>
          <p:sp>
            <p:nvSpPr>
              <p:cNvPr id="239" name="Freeform 232">
                <a:extLst>
                  <a:ext uri="{FF2B5EF4-FFF2-40B4-BE49-F238E27FC236}">
                    <a16:creationId xmlns:a16="http://schemas.microsoft.com/office/drawing/2014/main" id="{CAD03025-1A6C-480F-BEDA-268EB5DE599C}"/>
                  </a:ext>
                </a:extLst>
              </p:cNvPr>
              <p:cNvSpPr>
                <a:spLocks noChangeArrowheads="1"/>
              </p:cNvSpPr>
              <p:nvPr/>
            </p:nvSpPr>
            <p:spPr bwMode="auto">
              <a:xfrm>
                <a:off x="6488717" y="3051321"/>
                <a:ext cx="86436" cy="18790"/>
              </a:xfrm>
              <a:custGeom>
                <a:avLst/>
                <a:gdLst>
                  <a:gd name="T0" fmla="*/ 162 w 205"/>
                  <a:gd name="T1" fmla="*/ 19 h 44"/>
                  <a:gd name="T2" fmla="*/ 137 w 205"/>
                  <a:gd name="T3" fmla="*/ 16 h 44"/>
                  <a:gd name="T4" fmla="*/ 119 w 205"/>
                  <a:gd name="T5" fmla="*/ 16 h 44"/>
                  <a:gd name="T6" fmla="*/ 97 w 205"/>
                  <a:gd name="T7" fmla="*/ 17 h 44"/>
                  <a:gd name="T8" fmla="*/ 40 w 205"/>
                  <a:gd name="T9" fmla="*/ 4 h 44"/>
                  <a:gd name="T10" fmla="*/ 28 w 205"/>
                  <a:gd name="T11" fmla="*/ 0 h 44"/>
                  <a:gd name="T12" fmla="*/ 0 w 205"/>
                  <a:gd name="T13" fmla="*/ 14 h 44"/>
                  <a:gd name="T14" fmla="*/ 35 w 205"/>
                  <a:gd name="T15" fmla="*/ 25 h 44"/>
                  <a:gd name="T16" fmla="*/ 110 w 205"/>
                  <a:gd name="T17" fmla="*/ 43 h 44"/>
                  <a:gd name="T18" fmla="*/ 113 w 205"/>
                  <a:gd name="T19" fmla="*/ 43 h 44"/>
                  <a:gd name="T20" fmla="*/ 113 w 205"/>
                  <a:gd name="T21" fmla="*/ 43 h 44"/>
                  <a:gd name="T22" fmla="*/ 204 w 205"/>
                  <a:gd name="T23" fmla="*/ 19 h 44"/>
                  <a:gd name="T24" fmla="*/ 197 w 205"/>
                  <a:gd name="T25" fmla="*/ 20 h 44"/>
                  <a:gd name="T26" fmla="*/ 162 w 205"/>
                  <a:gd name="T2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44">
                    <a:moveTo>
                      <a:pt x="162" y="19"/>
                    </a:moveTo>
                    <a:cubicBezTo>
                      <a:pt x="157" y="16"/>
                      <a:pt x="142" y="16"/>
                      <a:pt x="137" y="16"/>
                    </a:cubicBezTo>
                    <a:cubicBezTo>
                      <a:pt x="132" y="16"/>
                      <a:pt x="125" y="16"/>
                      <a:pt x="119" y="16"/>
                    </a:cubicBezTo>
                    <a:cubicBezTo>
                      <a:pt x="111" y="17"/>
                      <a:pt x="104" y="17"/>
                      <a:pt x="97" y="17"/>
                    </a:cubicBezTo>
                    <a:cubicBezTo>
                      <a:pt x="75" y="17"/>
                      <a:pt x="51" y="15"/>
                      <a:pt x="40" y="4"/>
                    </a:cubicBezTo>
                    <a:cubicBezTo>
                      <a:pt x="37" y="1"/>
                      <a:pt x="33" y="0"/>
                      <a:pt x="28" y="0"/>
                    </a:cubicBezTo>
                    <a:cubicBezTo>
                      <a:pt x="16" y="0"/>
                      <a:pt x="3" y="9"/>
                      <a:pt x="0" y="14"/>
                    </a:cubicBezTo>
                    <a:cubicBezTo>
                      <a:pt x="11" y="16"/>
                      <a:pt x="22" y="20"/>
                      <a:pt x="35" y="25"/>
                    </a:cubicBezTo>
                    <a:cubicBezTo>
                      <a:pt x="58" y="33"/>
                      <a:pt x="83" y="42"/>
                      <a:pt x="110" y="43"/>
                    </a:cubicBezTo>
                    <a:lnTo>
                      <a:pt x="113" y="43"/>
                    </a:lnTo>
                    <a:lnTo>
                      <a:pt x="113" y="43"/>
                    </a:lnTo>
                    <a:cubicBezTo>
                      <a:pt x="151" y="43"/>
                      <a:pt x="193" y="28"/>
                      <a:pt x="204" y="19"/>
                    </a:cubicBezTo>
                    <a:cubicBezTo>
                      <a:pt x="202" y="20"/>
                      <a:pt x="200" y="20"/>
                      <a:pt x="197" y="20"/>
                    </a:cubicBezTo>
                    <a:cubicBezTo>
                      <a:pt x="186" y="23"/>
                      <a:pt x="171" y="24"/>
                      <a:pt x="162" y="19"/>
                    </a:cubicBezTo>
                  </a:path>
                </a:pathLst>
              </a:custGeom>
              <a:grpFill/>
              <a:ln>
                <a:noFill/>
              </a:ln>
              <a:effectLst/>
            </p:spPr>
            <p:txBody>
              <a:bodyPr wrap="none" anchor="ctr"/>
              <a:lstStyle/>
              <a:p>
                <a:endParaRPr lang="en-US">
                  <a:latin typeface="Gudea" panose="02000000000000000000" pitchFamily="50" charset="0"/>
                </a:endParaRPr>
              </a:p>
            </p:txBody>
          </p:sp>
          <p:sp>
            <p:nvSpPr>
              <p:cNvPr id="240" name="Freeform 233">
                <a:extLst>
                  <a:ext uri="{FF2B5EF4-FFF2-40B4-BE49-F238E27FC236}">
                    <a16:creationId xmlns:a16="http://schemas.microsoft.com/office/drawing/2014/main" id="{6E371B32-72EE-4BDE-AC5D-C07A6F6470A3}"/>
                  </a:ext>
                </a:extLst>
              </p:cNvPr>
              <p:cNvSpPr>
                <a:spLocks noChangeArrowheads="1"/>
              </p:cNvSpPr>
              <p:nvPr/>
            </p:nvSpPr>
            <p:spPr bwMode="auto">
              <a:xfrm>
                <a:off x="6838215" y="3041927"/>
                <a:ext cx="7516" cy="3758"/>
              </a:xfrm>
              <a:custGeom>
                <a:avLst/>
                <a:gdLst>
                  <a:gd name="T0" fmla="*/ 15 w 16"/>
                  <a:gd name="T1" fmla="*/ 0 h 11"/>
                  <a:gd name="T2" fmla="*/ 8 w 16"/>
                  <a:gd name="T3" fmla="*/ 5 h 11"/>
                  <a:gd name="T4" fmla="*/ 0 w 16"/>
                  <a:gd name="T5" fmla="*/ 10 h 11"/>
                  <a:gd name="T6" fmla="*/ 3 w 16"/>
                  <a:gd name="T7" fmla="*/ 9 h 11"/>
                  <a:gd name="T8" fmla="*/ 15 w 16"/>
                  <a:gd name="T9" fmla="*/ 0 h 11"/>
                </a:gdLst>
                <a:ahLst/>
                <a:cxnLst>
                  <a:cxn ang="0">
                    <a:pos x="T0" y="T1"/>
                  </a:cxn>
                  <a:cxn ang="0">
                    <a:pos x="T2" y="T3"/>
                  </a:cxn>
                  <a:cxn ang="0">
                    <a:pos x="T4" y="T5"/>
                  </a:cxn>
                  <a:cxn ang="0">
                    <a:pos x="T6" y="T7"/>
                  </a:cxn>
                  <a:cxn ang="0">
                    <a:pos x="T8" y="T9"/>
                  </a:cxn>
                </a:cxnLst>
                <a:rect l="0" t="0" r="r" b="b"/>
                <a:pathLst>
                  <a:path w="16" h="11">
                    <a:moveTo>
                      <a:pt x="15" y="0"/>
                    </a:moveTo>
                    <a:cubicBezTo>
                      <a:pt x="14" y="1"/>
                      <a:pt x="11" y="2"/>
                      <a:pt x="8" y="5"/>
                    </a:cubicBezTo>
                    <a:cubicBezTo>
                      <a:pt x="5" y="6"/>
                      <a:pt x="3" y="8"/>
                      <a:pt x="0" y="10"/>
                    </a:cubicBezTo>
                    <a:cubicBezTo>
                      <a:pt x="1" y="10"/>
                      <a:pt x="2" y="10"/>
                      <a:pt x="3" y="9"/>
                    </a:cubicBezTo>
                    <a:cubicBezTo>
                      <a:pt x="12" y="6"/>
                      <a:pt x="15" y="1"/>
                      <a:pt x="15" y="0"/>
                    </a:cubicBezTo>
                  </a:path>
                </a:pathLst>
              </a:custGeom>
              <a:grpFill/>
              <a:ln>
                <a:noFill/>
              </a:ln>
              <a:effectLst/>
            </p:spPr>
            <p:txBody>
              <a:bodyPr wrap="none" anchor="ctr"/>
              <a:lstStyle/>
              <a:p>
                <a:endParaRPr lang="en-US">
                  <a:latin typeface="Gudea" panose="02000000000000000000" pitchFamily="50" charset="0"/>
                </a:endParaRPr>
              </a:p>
            </p:txBody>
          </p:sp>
          <p:sp>
            <p:nvSpPr>
              <p:cNvPr id="241" name="Freeform 234">
                <a:extLst>
                  <a:ext uri="{FF2B5EF4-FFF2-40B4-BE49-F238E27FC236}">
                    <a16:creationId xmlns:a16="http://schemas.microsoft.com/office/drawing/2014/main" id="{D6CC4358-890B-4F5E-BE65-D6794F6901F7}"/>
                  </a:ext>
                </a:extLst>
              </p:cNvPr>
              <p:cNvSpPr>
                <a:spLocks noChangeArrowheads="1"/>
              </p:cNvSpPr>
              <p:nvPr/>
            </p:nvSpPr>
            <p:spPr bwMode="auto">
              <a:xfrm>
                <a:off x="6774330" y="3049442"/>
                <a:ext cx="60128" cy="31942"/>
              </a:xfrm>
              <a:custGeom>
                <a:avLst/>
                <a:gdLst>
                  <a:gd name="T0" fmla="*/ 138 w 139"/>
                  <a:gd name="T1" fmla="*/ 0 h 73"/>
                  <a:gd name="T2" fmla="*/ 47 w 139"/>
                  <a:gd name="T3" fmla="*/ 22 h 73"/>
                  <a:gd name="T4" fmla="*/ 2 w 139"/>
                  <a:gd name="T5" fmla="*/ 44 h 73"/>
                  <a:gd name="T6" fmla="*/ 15 w 139"/>
                  <a:gd name="T7" fmla="*/ 65 h 73"/>
                  <a:gd name="T8" fmla="*/ 44 w 139"/>
                  <a:gd name="T9" fmla="*/ 72 h 73"/>
                  <a:gd name="T10" fmla="*/ 109 w 139"/>
                  <a:gd name="T11" fmla="*/ 47 h 73"/>
                  <a:gd name="T12" fmla="*/ 138 w 139"/>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39" h="73">
                    <a:moveTo>
                      <a:pt x="138" y="0"/>
                    </a:moveTo>
                    <a:cubicBezTo>
                      <a:pt x="117" y="11"/>
                      <a:pt x="85" y="20"/>
                      <a:pt x="47" y="22"/>
                    </a:cubicBezTo>
                    <a:cubicBezTo>
                      <a:pt x="19" y="23"/>
                      <a:pt x="4" y="34"/>
                      <a:pt x="2" y="44"/>
                    </a:cubicBezTo>
                    <a:cubicBezTo>
                      <a:pt x="0" y="51"/>
                      <a:pt x="4" y="59"/>
                      <a:pt x="15" y="65"/>
                    </a:cubicBezTo>
                    <a:cubicBezTo>
                      <a:pt x="23" y="70"/>
                      <a:pt x="33" y="72"/>
                      <a:pt x="44" y="72"/>
                    </a:cubicBezTo>
                    <a:cubicBezTo>
                      <a:pt x="76" y="72"/>
                      <a:pt x="108" y="53"/>
                      <a:pt x="109" y="47"/>
                    </a:cubicBezTo>
                    <a:cubicBezTo>
                      <a:pt x="107" y="34"/>
                      <a:pt x="119" y="14"/>
                      <a:pt x="138" y="0"/>
                    </a:cubicBezTo>
                  </a:path>
                </a:pathLst>
              </a:custGeom>
              <a:grpFill/>
              <a:ln>
                <a:noFill/>
              </a:ln>
              <a:effectLst/>
            </p:spPr>
            <p:txBody>
              <a:bodyPr wrap="none" anchor="ctr"/>
              <a:lstStyle/>
              <a:p>
                <a:endParaRPr lang="en-US">
                  <a:latin typeface="Gudea" panose="02000000000000000000" pitchFamily="50" charset="0"/>
                </a:endParaRPr>
              </a:p>
            </p:txBody>
          </p:sp>
          <p:sp>
            <p:nvSpPr>
              <p:cNvPr id="242" name="Freeform 235">
                <a:extLst>
                  <a:ext uri="{FF2B5EF4-FFF2-40B4-BE49-F238E27FC236}">
                    <a16:creationId xmlns:a16="http://schemas.microsoft.com/office/drawing/2014/main" id="{9FCE0BD3-B629-4E73-A733-BA049EA38F96}"/>
                  </a:ext>
                </a:extLst>
              </p:cNvPr>
              <p:cNvSpPr>
                <a:spLocks noChangeArrowheads="1"/>
              </p:cNvSpPr>
              <p:nvPr/>
            </p:nvSpPr>
            <p:spPr bwMode="auto">
              <a:xfrm>
                <a:off x="4951674" y="1683414"/>
                <a:ext cx="340104" cy="163474"/>
              </a:xfrm>
              <a:custGeom>
                <a:avLst/>
                <a:gdLst>
                  <a:gd name="T0" fmla="*/ 719 w 800"/>
                  <a:gd name="T1" fmla="*/ 246 h 384"/>
                  <a:gd name="T2" fmla="*/ 742 w 800"/>
                  <a:gd name="T3" fmla="*/ 227 h 384"/>
                  <a:gd name="T4" fmla="*/ 794 w 800"/>
                  <a:gd name="T5" fmla="*/ 174 h 384"/>
                  <a:gd name="T6" fmla="*/ 760 w 800"/>
                  <a:gd name="T7" fmla="*/ 119 h 384"/>
                  <a:gd name="T8" fmla="*/ 713 w 800"/>
                  <a:gd name="T9" fmla="*/ 74 h 384"/>
                  <a:gd name="T10" fmla="*/ 699 w 800"/>
                  <a:gd name="T11" fmla="*/ 30 h 384"/>
                  <a:gd name="T12" fmla="*/ 659 w 800"/>
                  <a:gd name="T13" fmla="*/ 37 h 384"/>
                  <a:gd name="T14" fmla="*/ 614 w 800"/>
                  <a:gd name="T15" fmla="*/ 19 h 384"/>
                  <a:gd name="T16" fmla="*/ 577 w 800"/>
                  <a:gd name="T17" fmla="*/ 25 h 384"/>
                  <a:gd name="T18" fmla="*/ 563 w 800"/>
                  <a:gd name="T19" fmla="*/ 53 h 384"/>
                  <a:gd name="T20" fmla="*/ 532 w 800"/>
                  <a:gd name="T21" fmla="*/ 47 h 384"/>
                  <a:gd name="T22" fmla="*/ 490 w 800"/>
                  <a:gd name="T23" fmla="*/ 52 h 384"/>
                  <a:gd name="T24" fmla="*/ 458 w 800"/>
                  <a:gd name="T25" fmla="*/ 51 h 384"/>
                  <a:gd name="T26" fmla="*/ 454 w 800"/>
                  <a:gd name="T27" fmla="*/ 64 h 384"/>
                  <a:gd name="T28" fmla="*/ 419 w 800"/>
                  <a:gd name="T29" fmla="*/ 53 h 384"/>
                  <a:gd name="T30" fmla="*/ 376 w 800"/>
                  <a:gd name="T31" fmla="*/ 55 h 384"/>
                  <a:gd name="T32" fmla="*/ 364 w 800"/>
                  <a:gd name="T33" fmla="*/ 91 h 384"/>
                  <a:gd name="T34" fmla="*/ 325 w 800"/>
                  <a:gd name="T35" fmla="*/ 63 h 384"/>
                  <a:gd name="T36" fmla="*/ 300 w 800"/>
                  <a:gd name="T37" fmla="*/ 81 h 384"/>
                  <a:gd name="T38" fmla="*/ 282 w 800"/>
                  <a:gd name="T39" fmla="*/ 124 h 384"/>
                  <a:gd name="T40" fmla="*/ 231 w 800"/>
                  <a:gd name="T41" fmla="*/ 150 h 384"/>
                  <a:gd name="T42" fmla="*/ 212 w 800"/>
                  <a:gd name="T43" fmla="*/ 76 h 384"/>
                  <a:gd name="T44" fmla="*/ 99 w 800"/>
                  <a:gd name="T45" fmla="*/ 10 h 384"/>
                  <a:gd name="T46" fmla="*/ 114 w 800"/>
                  <a:gd name="T47" fmla="*/ 42 h 384"/>
                  <a:gd name="T48" fmla="*/ 112 w 800"/>
                  <a:gd name="T49" fmla="*/ 64 h 384"/>
                  <a:gd name="T50" fmla="*/ 37 w 800"/>
                  <a:gd name="T51" fmla="*/ 67 h 384"/>
                  <a:gd name="T52" fmla="*/ 0 w 800"/>
                  <a:gd name="T53" fmla="*/ 115 h 384"/>
                  <a:gd name="T54" fmla="*/ 39 w 800"/>
                  <a:gd name="T55" fmla="*/ 132 h 384"/>
                  <a:gd name="T56" fmla="*/ 122 w 800"/>
                  <a:gd name="T57" fmla="*/ 115 h 384"/>
                  <a:gd name="T58" fmla="*/ 170 w 800"/>
                  <a:gd name="T59" fmla="*/ 141 h 384"/>
                  <a:gd name="T60" fmla="*/ 147 w 800"/>
                  <a:gd name="T61" fmla="*/ 164 h 384"/>
                  <a:gd name="T62" fmla="*/ 158 w 800"/>
                  <a:gd name="T63" fmla="*/ 184 h 384"/>
                  <a:gd name="T64" fmla="*/ 91 w 800"/>
                  <a:gd name="T65" fmla="*/ 197 h 384"/>
                  <a:gd name="T66" fmla="*/ 36 w 800"/>
                  <a:gd name="T67" fmla="*/ 213 h 384"/>
                  <a:gd name="T68" fmla="*/ 115 w 800"/>
                  <a:gd name="T69" fmla="*/ 207 h 384"/>
                  <a:gd name="T70" fmla="*/ 136 w 800"/>
                  <a:gd name="T71" fmla="*/ 221 h 384"/>
                  <a:gd name="T72" fmla="*/ 179 w 800"/>
                  <a:gd name="T73" fmla="*/ 256 h 384"/>
                  <a:gd name="T74" fmla="*/ 192 w 800"/>
                  <a:gd name="T75" fmla="*/ 286 h 384"/>
                  <a:gd name="T76" fmla="*/ 115 w 800"/>
                  <a:gd name="T77" fmla="*/ 321 h 384"/>
                  <a:gd name="T78" fmla="*/ 143 w 800"/>
                  <a:gd name="T79" fmla="*/ 335 h 384"/>
                  <a:gd name="T80" fmla="*/ 210 w 800"/>
                  <a:gd name="T81" fmla="*/ 322 h 384"/>
                  <a:gd name="T82" fmla="*/ 307 w 800"/>
                  <a:gd name="T83" fmla="*/ 354 h 384"/>
                  <a:gd name="T84" fmla="*/ 387 w 800"/>
                  <a:gd name="T85" fmla="*/ 383 h 384"/>
                  <a:gd name="T86" fmla="*/ 531 w 800"/>
                  <a:gd name="T87" fmla="*/ 327 h 384"/>
                  <a:gd name="T88" fmla="*/ 680 w 800"/>
                  <a:gd name="T89" fmla="*/ 27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384">
                    <a:moveTo>
                      <a:pt x="680" y="276"/>
                    </a:moveTo>
                    <a:cubicBezTo>
                      <a:pt x="703" y="274"/>
                      <a:pt x="711" y="259"/>
                      <a:pt x="719" y="246"/>
                    </a:cubicBezTo>
                    <a:cubicBezTo>
                      <a:pt x="725" y="236"/>
                      <a:pt x="730" y="227"/>
                      <a:pt x="740" y="227"/>
                    </a:cubicBezTo>
                    <a:lnTo>
                      <a:pt x="742" y="227"/>
                    </a:lnTo>
                    <a:lnTo>
                      <a:pt x="742" y="227"/>
                    </a:lnTo>
                    <a:cubicBezTo>
                      <a:pt x="756" y="227"/>
                      <a:pt x="782" y="198"/>
                      <a:pt x="794" y="174"/>
                    </a:cubicBezTo>
                    <a:cubicBezTo>
                      <a:pt x="799" y="165"/>
                      <a:pt x="797" y="152"/>
                      <a:pt x="789" y="139"/>
                    </a:cubicBezTo>
                    <a:cubicBezTo>
                      <a:pt x="781" y="127"/>
                      <a:pt x="770" y="119"/>
                      <a:pt x="760" y="119"/>
                    </a:cubicBezTo>
                    <a:cubicBezTo>
                      <a:pt x="743" y="119"/>
                      <a:pt x="726" y="111"/>
                      <a:pt x="717" y="99"/>
                    </a:cubicBezTo>
                    <a:cubicBezTo>
                      <a:pt x="712" y="91"/>
                      <a:pt x="710" y="82"/>
                      <a:pt x="713" y="74"/>
                    </a:cubicBezTo>
                    <a:cubicBezTo>
                      <a:pt x="715" y="67"/>
                      <a:pt x="710" y="58"/>
                      <a:pt x="706" y="49"/>
                    </a:cubicBezTo>
                    <a:cubicBezTo>
                      <a:pt x="702" y="42"/>
                      <a:pt x="699" y="36"/>
                      <a:pt x="699" y="30"/>
                    </a:cubicBezTo>
                    <a:cubicBezTo>
                      <a:pt x="698" y="30"/>
                      <a:pt x="697" y="30"/>
                      <a:pt x="696" y="30"/>
                    </a:cubicBezTo>
                    <a:cubicBezTo>
                      <a:pt x="687" y="30"/>
                      <a:pt x="671" y="34"/>
                      <a:pt x="659" y="37"/>
                    </a:cubicBezTo>
                    <a:lnTo>
                      <a:pt x="654" y="38"/>
                    </a:lnTo>
                    <a:cubicBezTo>
                      <a:pt x="643" y="41"/>
                      <a:pt x="629" y="30"/>
                      <a:pt x="614" y="19"/>
                    </a:cubicBezTo>
                    <a:cubicBezTo>
                      <a:pt x="602" y="10"/>
                      <a:pt x="588" y="0"/>
                      <a:pt x="582" y="2"/>
                    </a:cubicBezTo>
                    <a:cubicBezTo>
                      <a:pt x="575" y="6"/>
                      <a:pt x="576" y="14"/>
                      <a:pt x="577" y="25"/>
                    </a:cubicBezTo>
                    <a:cubicBezTo>
                      <a:pt x="578" y="32"/>
                      <a:pt x="578" y="39"/>
                      <a:pt x="576" y="45"/>
                    </a:cubicBezTo>
                    <a:cubicBezTo>
                      <a:pt x="575" y="48"/>
                      <a:pt x="572" y="53"/>
                      <a:pt x="563" y="53"/>
                    </a:cubicBezTo>
                    <a:cubicBezTo>
                      <a:pt x="558" y="53"/>
                      <a:pt x="551" y="52"/>
                      <a:pt x="545" y="50"/>
                    </a:cubicBezTo>
                    <a:cubicBezTo>
                      <a:pt x="540" y="49"/>
                      <a:pt x="535" y="47"/>
                      <a:pt x="532" y="47"/>
                    </a:cubicBezTo>
                    <a:cubicBezTo>
                      <a:pt x="531" y="58"/>
                      <a:pt x="524" y="66"/>
                      <a:pt x="514" y="66"/>
                    </a:cubicBezTo>
                    <a:cubicBezTo>
                      <a:pt x="506" y="66"/>
                      <a:pt x="497" y="61"/>
                      <a:pt x="490" y="52"/>
                    </a:cubicBezTo>
                    <a:cubicBezTo>
                      <a:pt x="486" y="46"/>
                      <a:pt x="479" y="45"/>
                      <a:pt x="475" y="45"/>
                    </a:cubicBezTo>
                    <a:cubicBezTo>
                      <a:pt x="468" y="45"/>
                      <a:pt x="462" y="47"/>
                      <a:pt x="458" y="51"/>
                    </a:cubicBezTo>
                    <a:cubicBezTo>
                      <a:pt x="458" y="52"/>
                      <a:pt x="457" y="53"/>
                      <a:pt x="457" y="54"/>
                    </a:cubicBezTo>
                    <a:cubicBezTo>
                      <a:pt x="457" y="58"/>
                      <a:pt x="456" y="62"/>
                      <a:pt x="454" y="64"/>
                    </a:cubicBezTo>
                    <a:cubicBezTo>
                      <a:pt x="453" y="65"/>
                      <a:pt x="451" y="67"/>
                      <a:pt x="448" y="67"/>
                    </a:cubicBezTo>
                    <a:cubicBezTo>
                      <a:pt x="442" y="67"/>
                      <a:pt x="434" y="62"/>
                      <a:pt x="419" y="53"/>
                    </a:cubicBezTo>
                    <a:lnTo>
                      <a:pt x="408" y="46"/>
                    </a:lnTo>
                    <a:cubicBezTo>
                      <a:pt x="398" y="40"/>
                      <a:pt x="385" y="44"/>
                      <a:pt x="376" y="55"/>
                    </a:cubicBezTo>
                    <a:cubicBezTo>
                      <a:pt x="369" y="63"/>
                      <a:pt x="366" y="71"/>
                      <a:pt x="367" y="75"/>
                    </a:cubicBezTo>
                    <a:cubicBezTo>
                      <a:pt x="368" y="82"/>
                      <a:pt x="366" y="88"/>
                      <a:pt x="364" y="91"/>
                    </a:cubicBezTo>
                    <a:cubicBezTo>
                      <a:pt x="362" y="94"/>
                      <a:pt x="359" y="95"/>
                      <a:pt x="356" y="95"/>
                    </a:cubicBezTo>
                    <a:cubicBezTo>
                      <a:pt x="347" y="95"/>
                      <a:pt x="337" y="85"/>
                      <a:pt x="325" y="63"/>
                    </a:cubicBezTo>
                    <a:cubicBezTo>
                      <a:pt x="317" y="50"/>
                      <a:pt x="308" y="48"/>
                      <a:pt x="302" y="58"/>
                    </a:cubicBezTo>
                    <a:cubicBezTo>
                      <a:pt x="298" y="66"/>
                      <a:pt x="297" y="75"/>
                      <a:pt x="300" y="81"/>
                    </a:cubicBezTo>
                    <a:cubicBezTo>
                      <a:pt x="308" y="95"/>
                      <a:pt x="310" y="111"/>
                      <a:pt x="304" y="120"/>
                    </a:cubicBezTo>
                    <a:cubicBezTo>
                      <a:pt x="300" y="128"/>
                      <a:pt x="291" y="130"/>
                      <a:pt x="282" y="124"/>
                    </a:cubicBezTo>
                    <a:cubicBezTo>
                      <a:pt x="270" y="117"/>
                      <a:pt x="249" y="131"/>
                      <a:pt x="240" y="145"/>
                    </a:cubicBezTo>
                    <a:cubicBezTo>
                      <a:pt x="238" y="148"/>
                      <a:pt x="235" y="150"/>
                      <a:pt x="231" y="150"/>
                    </a:cubicBezTo>
                    <a:cubicBezTo>
                      <a:pt x="219" y="150"/>
                      <a:pt x="206" y="128"/>
                      <a:pt x="202" y="113"/>
                    </a:cubicBezTo>
                    <a:cubicBezTo>
                      <a:pt x="197" y="95"/>
                      <a:pt x="201" y="82"/>
                      <a:pt x="212" y="76"/>
                    </a:cubicBezTo>
                    <a:cubicBezTo>
                      <a:pt x="213" y="75"/>
                      <a:pt x="213" y="73"/>
                      <a:pt x="211" y="70"/>
                    </a:cubicBezTo>
                    <a:cubicBezTo>
                      <a:pt x="195" y="48"/>
                      <a:pt x="124" y="10"/>
                      <a:pt x="99" y="10"/>
                    </a:cubicBezTo>
                    <a:cubicBezTo>
                      <a:pt x="89" y="10"/>
                      <a:pt x="88" y="12"/>
                      <a:pt x="88" y="12"/>
                    </a:cubicBezTo>
                    <a:cubicBezTo>
                      <a:pt x="87" y="14"/>
                      <a:pt x="92" y="25"/>
                      <a:pt x="114" y="42"/>
                    </a:cubicBezTo>
                    <a:cubicBezTo>
                      <a:pt x="117" y="45"/>
                      <a:pt x="125" y="51"/>
                      <a:pt x="123" y="58"/>
                    </a:cubicBezTo>
                    <a:cubicBezTo>
                      <a:pt x="122" y="61"/>
                      <a:pt x="119" y="64"/>
                      <a:pt x="112" y="64"/>
                    </a:cubicBezTo>
                    <a:cubicBezTo>
                      <a:pt x="103" y="64"/>
                      <a:pt x="86" y="59"/>
                      <a:pt x="77" y="48"/>
                    </a:cubicBezTo>
                    <a:cubicBezTo>
                      <a:pt x="68" y="37"/>
                      <a:pt x="49" y="47"/>
                      <a:pt x="37" y="67"/>
                    </a:cubicBezTo>
                    <a:cubicBezTo>
                      <a:pt x="31" y="77"/>
                      <a:pt x="23" y="86"/>
                      <a:pt x="16" y="93"/>
                    </a:cubicBezTo>
                    <a:cubicBezTo>
                      <a:pt x="8" y="101"/>
                      <a:pt x="1" y="109"/>
                      <a:pt x="0" y="115"/>
                    </a:cubicBezTo>
                    <a:cubicBezTo>
                      <a:pt x="0" y="117"/>
                      <a:pt x="1" y="119"/>
                      <a:pt x="2" y="120"/>
                    </a:cubicBezTo>
                    <a:cubicBezTo>
                      <a:pt x="7" y="126"/>
                      <a:pt x="22" y="132"/>
                      <a:pt x="39" y="132"/>
                    </a:cubicBezTo>
                    <a:cubicBezTo>
                      <a:pt x="48" y="132"/>
                      <a:pt x="57" y="131"/>
                      <a:pt x="65" y="127"/>
                    </a:cubicBezTo>
                    <a:cubicBezTo>
                      <a:pt x="84" y="119"/>
                      <a:pt x="104" y="115"/>
                      <a:pt x="122" y="115"/>
                    </a:cubicBezTo>
                    <a:cubicBezTo>
                      <a:pt x="140" y="115"/>
                      <a:pt x="155" y="119"/>
                      <a:pt x="164" y="128"/>
                    </a:cubicBezTo>
                    <a:cubicBezTo>
                      <a:pt x="168" y="132"/>
                      <a:pt x="170" y="136"/>
                      <a:pt x="170" y="141"/>
                    </a:cubicBezTo>
                    <a:cubicBezTo>
                      <a:pt x="169" y="148"/>
                      <a:pt x="162" y="153"/>
                      <a:pt x="155" y="158"/>
                    </a:cubicBezTo>
                    <a:cubicBezTo>
                      <a:pt x="153" y="160"/>
                      <a:pt x="148" y="162"/>
                      <a:pt x="147" y="164"/>
                    </a:cubicBezTo>
                    <a:cubicBezTo>
                      <a:pt x="148" y="164"/>
                      <a:pt x="148" y="164"/>
                      <a:pt x="149" y="165"/>
                    </a:cubicBezTo>
                    <a:cubicBezTo>
                      <a:pt x="159" y="173"/>
                      <a:pt x="160" y="180"/>
                      <a:pt x="158" y="184"/>
                    </a:cubicBezTo>
                    <a:cubicBezTo>
                      <a:pt x="155" y="195"/>
                      <a:pt x="137" y="200"/>
                      <a:pt x="105" y="197"/>
                    </a:cubicBezTo>
                    <a:cubicBezTo>
                      <a:pt x="101" y="197"/>
                      <a:pt x="96" y="197"/>
                      <a:pt x="91" y="197"/>
                    </a:cubicBezTo>
                    <a:cubicBezTo>
                      <a:pt x="51" y="197"/>
                      <a:pt x="25" y="207"/>
                      <a:pt x="24" y="212"/>
                    </a:cubicBezTo>
                    <a:cubicBezTo>
                      <a:pt x="24" y="212"/>
                      <a:pt x="26" y="213"/>
                      <a:pt x="36" y="213"/>
                    </a:cubicBezTo>
                    <a:cubicBezTo>
                      <a:pt x="47" y="213"/>
                      <a:pt x="62" y="212"/>
                      <a:pt x="77" y="210"/>
                    </a:cubicBezTo>
                    <a:cubicBezTo>
                      <a:pt x="91" y="208"/>
                      <a:pt x="105" y="207"/>
                      <a:pt x="115" y="207"/>
                    </a:cubicBezTo>
                    <a:cubicBezTo>
                      <a:pt x="121" y="207"/>
                      <a:pt x="135" y="207"/>
                      <a:pt x="135" y="217"/>
                    </a:cubicBezTo>
                    <a:lnTo>
                      <a:pt x="136" y="221"/>
                    </a:lnTo>
                    <a:cubicBezTo>
                      <a:pt x="137" y="241"/>
                      <a:pt x="140" y="246"/>
                      <a:pt x="154" y="240"/>
                    </a:cubicBezTo>
                    <a:cubicBezTo>
                      <a:pt x="177" y="230"/>
                      <a:pt x="179" y="248"/>
                      <a:pt x="179" y="256"/>
                    </a:cubicBezTo>
                    <a:cubicBezTo>
                      <a:pt x="179" y="261"/>
                      <a:pt x="179" y="265"/>
                      <a:pt x="181" y="266"/>
                    </a:cubicBezTo>
                    <a:cubicBezTo>
                      <a:pt x="189" y="269"/>
                      <a:pt x="194" y="277"/>
                      <a:pt x="192" y="286"/>
                    </a:cubicBezTo>
                    <a:cubicBezTo>
                      <a:pt x="190" y="297"/>
                      <a:pt x="179" y="311"/>
                      <a:pt x="153" y="312"/>
                    </a:cubicBezTo>
                    <a:cubicBezTo>
                      <a:pt x="118" y="314"/>
                      <a:pt x="115" y="321"/>
                      <a:pt x="115" y="321"/>
                    </a:cubicBezTo>
                    <a:cubicBezTo>
                      <a:pt x="115" y="321"/>
                      <a:pt x="115" y="323"/>
                      <a:pt x="119" y="327"/>
                    </a:cubicBezTo>
                    <a:cubicBezTo>
                      <a:pt x="124" y="332"/>
                      <a:pt x="132" y="335"/>
                      <a:pt x="143" y="335"/>
                    </a:cubicBezTo>
                    <a:cubicBezTo>
                      <a:pt x="158" y="335"/>
                      <a:pt x="176" y="330"/>
                      <a:pt x="195" y="326"/>
                    </a:cubicBezTo>
                    <a:cubicBezTo>
                      <a:pt x="200" y="324"/>
                      <a:pt x="205" y="323"/>
                      <a:pt x="210" y="322"/>
                    </a:cubicBezTo>
                    <a:cubicBezTo>
                      <a:pt x="214" y="321"/>
                      <a:pt x="218" y="321"/>
                      <a:pt x="222" y="321"/>
                    </a:cubicBezTo>
                    <a:cubicBezTo>
                      <a:pt x="248" y="321"/>
                      <a:pt x="278" y="338"/>
                      <a:pt x="307" y="354"/>
                    </a:cubicBezTo>
                    <a:cubicBezTo>
                      <a:pt x="323" y="363"/>
                      <a:pt x="338" y="372"/>
                      <a:pt x="353" y="377"/>
                    </a:cubicBezTo>
                    <a:cubicBezTo>
                      <a:pt x="362" y="381"/>
                      <a:pt x="374" y="383"/>
                      <a:pt x="387" y="383"/>
                    </a:cubicBezTo>
                    <a:cubicBezTo>
                      <a:pt x="428" y="383"/>
                      <a:pt x="471" y="365"/>
                      <a:pt x="477" y="350"/>
                    </a:cubicBezTo>
                    <a:cubicBezTo>
                      <a:pt x="483" y="334"/>
                      <a:pt x="506" y="331"/>
                      <a:pt x="531" y="327"/>
                    </a:cubicBezTo>
                    <a:cubicBezTo>
                      <a:pt x="547" y="325"/>
                      <a:pt x="564" y="323"/>
                      <a:pt x="574" y="316"/>
                    </a:cubicBezTo>
                    <a:cubicBezTo>
                      <a:pt x="601" y="297"/>
                      <a:pt x="635" y="278"/>
                      <a:pt x="680" y="276"/>
                    </a:cubicBezTo>
                  </a:path>
                </a:pathLst>
              </a:custGeom>
              <a:grpFill/>
              <a:ln>
                <a:noFill/>
              </a:ln>
              <a:effectLst/>
            </p:spPr>
            <p:txBody>
              <a:bodyPr wrap="none" anchor="ctr"/>
              <a:lstStyle/>
              <a:p>
                <a:endParaRPr lang="en-US">
                  <a:latin typeface="Gudea" panose="02000000000000000000" pitchFamily="50" charset="0"/>
                </a:endParaRPr>
              </a:p>
            </p:txBody>
          </p:sp>
          <p:sp>
            <p:nvSpPr>
              <p:cNvPr id="243" name="Freeform 236">
                <a:extLst>
                  <a:ext uri="{FF2B5EF4-FFF2-40B4-BE49-F238E27FC236}">
                    <a16:creationId xmlns:a16="http://schemas.microsoft.com/office/drawing/2014/main" id="{A771B1DB-B498-455E-A16E-6450A40B5AEF}"/>
                  </a:ext>
                </a:extLst>
              </p:cNvPr>
              <p:cNvSpPr>
                <a:spLocks noChangeArrowheads="1"/>
              </p:cNvSpPr>
              <p:nvPr/>
            </p:nvSpPr>
            <p:spPr bwMode="auto">
              <a:xfrm>
                <a:off x="5402639" y="2252750"/>
                <a:ext cx="139048" cy="157837"/>
              </a:xfrm>
              <a:custGeom>
                <a:avLst/>
                <a:gdLst>
                  <a:gd name="T0" fmla="*/ 72 w 325"/>
                  <a:gd name="T1" fmla="*/ 368 h 369"/>
                  <a:gd name="T2" fmla="*/ 200 w 325"/>
                  <a:gd name="T3" fmla="*/ 315 h 369"/>
                  <a:gd name="T4" fmla="*/ 242 w 325"/>
                  <a:gd name="T5" fmla="*/ 296 h 369"/>
                  <a:gd name="T6" fmla="*/ 259 w 325"/>
                  <a:gd name="T7" fmla="*/ 298 h 369"/>
                  <a:gd name="T8" fmla="*/ 275 w 325"/>
                  <a:gd name="T9" fmla="*/ 300 h 369"/>
                  <a:gd name="T10" fmla="*/ 295 w 325"/>
                  <a:gd name="T11" fmla="*/ 295 h 369"/>
                  <a:gd name="T12" fmla="*/ 292 w 325"/>
                  <a:gd name="T13" fmla="*/ 126 h 369"/>
                  <a:gd name="T14" fmla="*/ 290 w 325"/>
                  <a:gd name="T15" fmla="*/ 114 h 369"/>
                  <a:gd name="T16" fmla="*/ 282 w 325"/>
                  <a:gd name="T17" fmla="*/ 107 h 369"/>
                  <a:gd name="T18" fmla="*/ 277 w 325"/>
                  <a:gd name="T19" fmla="*/ 104 h 369"/>
                  <a:gd name="T20" fmla="*/ 267 w 325"/>
                  <a:gd name="T21" fmla="*/ 92 h 369"/>
                  <a:gd name="T22" fmla="*/ 259 w 325"/>
                  <a:gd name="T23" fmla="*/ 85 h 369"/>
                  <a:gd name="T24" fmla="*/ 247 w 325"/>
                  <a:gd name="T25" fmla="*/ 78 h 369"/>
                  <a:gd name="T26" fmla="*/ 235 w 325"/>
                  <a:gd name="T27" fmla="*/ 94 h 369"/>
                  <a:gd name="T28" fmla="*/ 233 w 325"/>
                  <a:gd name="T29" fmla="*/ 103 h 369"/>
                  <a:gd name="T30" fmla="*/ 219 w 325"/>
                  <a:gd name="T31" fmla="*/ 116 h 369"/>
                  <a:gd name="T32" fmla="*/ 196 w 325"/>
                  <a:gd name="T33" fmla="*/ 106 h 369"/>
                  <a:gd name="T34" fmla="*/ 178 w 325"/>
                  <a:gd name="T35" fmla="*/ 98 h 369"/>
                  <a:gd name="T36" fmla="*/ 167 w 325"/>
                  <a:gd name="T37" fmla="*/ 88 h 369"/>
                  <a:gd name="T38" fmla="*/ 193 w 325"/>
                  <a:gd name="T39" fmla="*/ 43 h 369"/>
                  <a:gd name="T40" fmla="*/ 197 w 325"/>
                  <a:gd name="T41" fmla="*/ 38 h 369"/>
                  <a:gd name="T42" fmla="*/ 198 w 325"/>
                  <a:gd name="T43" fmla="*/ 36 h 369"/>
                  <a:gd name="T44" fmla="*/ 201 w 325"/>
                  <a:gd name="T45" fmla="*/ 31 h 369"/>
                  <a:gd name="T46" fmla="*/ 203 w 325"/>
                  <a:gd name="T47" fmla="*/ 27 h 369"/>
                  <a:gd name="T48" fmla="*/ 206 w 325"/>
                  <a:gd name="T49" fmla="*/ 20 h 369"/>
                  <a:gd name="T50" fmla="*/ 208 w 325"/>
                  <a:gd name="T51" fmla="*/ 15 h 369"/>
                  <a:gd name="T52" fmla="*/ 209 w 325"/>
                  <a:gd name="T53" fmla="*/ 9 h 369"/>
                  <a:gd name="T54" fmla="*/ 205 w 325"/>
                  <a:gd name="T55" fmla="*/ 8 h 369"/>
                  <a:gd name="T56" fmla="*/ 167 w 325"/>
                  <a:gd name="T57" fmla="*/ 0 h 369"/>
                  <a:gd name="T58" fmla="*/ 137 w 325"/>
                  <a:gd name="T59" fmla="*/ 19 h 369"/>
                  <a:gd name="T60" fmla="*/ 153 w 325"/>
                  <a:gd name="T61" fmla="*/ 36 h 369"/>
                  <a:gd name="T62" fmla="*/ 173 w 325"/>
                  <a:gd name="T63" fmla="*/ 54 h 369"/>
                  <a:gd name="T64" fmla="*/ 143 w 325"/>
                  <a:gd name="T65" fmla="*/ 77 h 369"/>
                  <a:gd name="T66" fmla="*/ 108 w 325"/>
                  <a:gd name="T67" fmla="*/ 91 h 369"/>
                  <a:gd name="T68" fmla="*/ 61 w 325"/>
                  <a:gd name="T69" fmla="*/ 93 h 369"/>
                  <a:gd name="T70" fmla="*/ 39 w 325"/>
                  <a:gd name="T71" fmla="*/ 89 h 369"/>
                  <a:gd name="T72" fmla="*/ 26 w 325"/>
                  <a:gd name="T73" fmla="*/ 92 h 369"/>
                  <a:gd name="T74" fmla="*/ 22 w 325"/>
                  <a:gd name="T75" fmla="*/ 96 h 369"/>
                  <a:gd name="T76" fmla="*/ 29 w 325"/>
                  <a:gd name="T77" fmla="*/ 105 h 369"/>
                  <a:gd name="T78" fmla="*/ 37 w 325"/>
                  <a:gd name="T79" fmla="*/ 148 h 369"/>
                  <a:gd name="T80" fmla="*/ 31 w 325"/>
                  <a:gd name="T81" fmla="*/ 163 h 369"/>
                  <a:gd name="T82" fmla="*/ 47 w 325"/>
                  <a:gd name="T83" fmla="*/ 177 h 369"/>
                  <a:gd name="T84" fmla="*/ 71 w 325"/>
                  <a:gd name="T85" fmla="*/ 194 h 369"/>
                  <a:gd name="T86" fmla="*/ 85 w 325"/>
                  <a:gd name="T87" fmla="*/ 215 h 369"/>
                  <a:gd name="T88" fmla="*/ 69 w 325"/>
                  <a:gd name="T89" fmla="*/ 238 h 369"/>
                  <a:gd name="T90" fmla="*/ 53 w 325"/>
                  <a:gd name="T91" fmla="*/ 263 h 369"/>
                  <a:gd name="T92" fmla="*/ 22 w 325"/>
                  <a:gd name="T93" fmla="*/ 300 h 369"/>
                  <a:gd name="T94" fmla="*/ 2 w 325"/>
                  <a:gd name="T95" fmla="*/ 315 h 369"/>
                  <a:gd name="T96" fmla="*/ 6 w 325"/>
                  <a:gd name="T97" fmla="*/ 331 h 369"/>
                  <a:gd name="T98" fmla="*/ 72 w 325"/>
                  <a:gd name="T99" fmla="*/ 36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 h="369">
                    <a:moveTo>
                      <a:pt x="72" y="368"/>
                    </a:moveTo>
                    <a:cubicBezTo>
                      <a:pt x="96" y="368"/>
                      <a:pt x="161" y="352"/>
                      <a:pt x="200" y="315"/>
                    </a:cubicBezTo>
                    <a:cubicBezTo>
                      <a:pt x="214" y="302"/>
                      <a:pt x="227" y="296"/>
                      <a:pt x="242" y="296"/>
                    </a:cubicBezTo>
                    <a:cubicBezTo>
                      <a:pt x="248" y="296"/>
                      <a:pt x="254" y="297"/>
                      <a:pt x="259" y="298"/>
                    </a:cubicBezTo>
                    <a:cubicBezTo>
                      <a:pt x="265" y="299"/>
                      <a:pt x="270" y="300"/>
                      <a:pt x="275" y="300"/>
                    </a:cubicBezTo>
                    <a:cubicBezTo>
                      <a:pt x="282" y="300"/>
                      <a:pt x="288" y="298"/>
                      <a:pt x="295" y="295"/>
                    </a:cubicBezTo>
                    <a:cubicBezTo>
                      <a:pt x="324" y="280"/>
                      <a:pt x="306" y="152"/>
                      <a:pt x="292" y="126"/>
                    </a:cubicBezTo>
                    <a:cubicBezTo>
                      <a:pt x="290" y="122"/>
                      <a:pt x="289" y="118"/>
                      <a:pt x="290" y="114"/>
                    </a:cubicBezTo>
                    <a:cubicBezTo>
                      <a:pt x="287" y="112"/>
                      <a:pt x="284" y="109"/>
                      <a:pt x="282" y="107"/>
                    </a:cubicBezTo>
                    <a:cubicBezTo>
                      <a:pt x="280" y="106"/>
                      <a:pt x="279" y="105"/>
                      <a:pt x="277" y="104"/>
                    </a:cubicBezTo>
                    <a:cubicBezTo>
                      <a:pt x="273" y="100"/>
                      <a:pt x="270" y="96"/>
                      <a:pt x="267" y="92"/>
                    </a:cubicBezTo>
                    <a:cubicBezTo>
                      <a:pt x="264" y="89"/>
                      <a:pt x="262" y="87"/>
                      <a:pt x="259" y="85"/>
                    </a:cubicBezTo>
                    <a:cubicBezTo>
                      <a:pt x="253" y="79"/>
                      <a:pt x="249" y="78"/>
                      <a:pt x="247" y="78"/>
                    </a:cubicBezTo>
                    <a:cubicBezTo>
                      <a:pt x="241" y="78"/>
                      <a:pt x="237" y="86"/>
                      <a:pt x="235" y="94"/>
                    </a:cubicBezTo>
                    <a:cubicBezTo>
                      <a:pt x="234" y="97"/>
                      <a:pt x="233" y="100"/>
                      <a:pt x="233" y="103"/>
                    </a:cubicBezTo>
                    <a:cubicBezTo>
                      <a:pt x="231" y="114"/>
                      <a:pt x="223" y="116"/>
                      <a:pt x="219" y="116"/>
                    </a:cubicBezTo>
                    <a:cubicBezTo>
                      <a:pt x="213" y="116"/>
                      <a:pt x="205" y="111"/>
                      <a:pt x="196" y="106"/>
                    </a:cubicBezTo>
                    <a:cubicBezTo>
                      <a:pt x="190" y="103"/>
                      <a:pt x="183" y="99"/>
                      <a:pt x="178" y="98"/>
                    </a:cubicBezTo>
                    <a:cubicBezTo>
                      <a:pt x="172" y="97"/>
                      <a:pt x="168" y="93"/>
                      <a:pt x="167" y="88"/>
                    </a:cubicBezTo>
                    <a:cubicBezTo>
                      <a:pt x="164" y="73"/>
                      <a:pt x="183" y="49"/>
                      <a:pt x="193" y="43"/>
                    </a:cubicBezTo>
                    <a:cubicBezTo>
                      <a:pt x="194" y="42"/>
                      <a:pt x="195" y="40"/>
                      <a:pt x="197" y="38"/>
                    </a:cubicBezTo>
                    <a:cubicBezTo>
                      <a:pt x="197" y="38"/>
                      <a:pt x="198" y="37"/>
                      <a:pt x="198" y="36"/>
                    </a:cubicBezTo>
                    <a:cubicBezTo>
                      <a:pt x="199" y="35"/>
                      <a:pt x="200" y="33"/>
                      <a:pt x="201" y="31"/>
                    </a:cubicBezTo>
                    <a:cubicBezTo>
                      <a:pt x="202" y="30"/>
                      <a:pt x="203" y="28"/>
                      <a:pt x="203" y="27"/>
                    </a:cubicBezTo>
                    <a:cubicBezTo>
                      <a:pt x="204" y="25"/>
                      <a:pt x="205" y="23"/>
                      <a:pt x="206" y="20"/>
                    </a:cubicBezTo>
                    <a:cubicBezTo>
                      <a:pt x="207" y="18"/>
                      <a:pt x="207" y="16"/>
                      <a:pt x="208" y="15"/>
                    </a:cubicBezTo>
                    <a:cubicBezTo>
                      <a:pt x="208" y="13"/>
                      <a:pt x="209" y="11"/>
                      <a:pt x="209" y="9"/>
                    </a:cubicBezTo>
                    <a:cubicBezTo>
                      <a:pt x="208" y="9"/>
                      <a:pt x="206" y="8"/>
                      <a:pt x="205" y="8"/>
                    </a:cubicBezTo>
                    <a:cubicBezTo>
                      <a:pt x="193" y="3"/>
                      <a:pt x="179" y="0"/>
                      <a:pt x="167" y="0"/>
                    </a:cubicBezTo>
                    <a:cubicBezTo>
                      <a:pt x="156" y="0"/>
                      <a:pt x="137" y="3"/>
                      <a:pt x="137" y="19"/>
                    </a:cubicBezTo>
                    <a:cubicBezTo>
                      <a:pt x="136" y="29"/>
                      <a:pt x="142" y="32"/>
                      <a:pt x="153" y="36"/>
                    </a:cubicBezTo>
                    <a:cubicBezTo>
                      <a:pt x="161" y="38"/>
                      <a:pt x="172" y="42"/>
                      <a:pt x="173" y="54"/>
                    </a:cubicBezTo>
                    <a:cubicBezTo>
                      <a:pt x="174" y="69"/>
                      <a:pt x="159" y="73"/>
                      <a:pt x="143" y="77"/>
                    </a:cubicBezTo>
                    <a:cubicBezTo>
                      <a:pt x="131" y="80"/>
                      <a:pt x="119" y="84"/>
                      <a:pt x="108" y="91"/>
                    </a:cubicBezTo>
                    <a:cubicBezTo>
                      <a:pt x="95" y="100"/>
                      <a:pt x="77" y="98"/>
                      <a:pt x="61" y="93"/>
                    </a:cubicBezTo>
                    <a:cubicBezTo>
                      <a:pt x="53" y="91"/>
                      <a:pt x="46" y="89"/>
                      <a:pt x="39" y="89"/>
                    </a:cubicBezTo>
                    <a:cubicBezTo>
                      <a:pt x="34" y="89"/>
                      <a:pt x="30" y="90"/>
                      <a:pt x="26" y="92"/>
                    </a:cubicBezTo>
                    <a:cubicBezTo>
                      <a:pt x="22" y="94"/>
                      <a:pt x="22" y="96"/>
                      <a:pt x="22" y="96"/>
                    </a:cubicBezTo>
                    <a:cubicBezTo>
                      <a:pt x="22" y="97"/>
                      <a:pt x="26" y="103"/>
                      <a:pt x="29" y="105"/>
                    </a:cubicBezTo>
                    <a:cubicBezTo>
                      <a:pt x="38" y="115"/>
                      <a:pt x="51" y="130"/>
                      <a:pt x="37" y="148"/>
                    </a:cubicBezTo>
                    <a:cubicBezTo>
                      <a:pt x="32" y="155"/>
                      <a:pt x="30" y="160"/>
                      <a:pt x="31" y="163"/>
                    </a:cubicBezTo>
                    <a:cubicBezTo>
                      <a:pt x="31" y="167"/>
                      <a:pt x="38" y="171"/>
                      <a:pt x="47" y="177"/>
                    </a:cubicBezTo>
                    <a:cubicBezTo>
                      <a:pt x="54" y="181"/>
                      <a:pt x="62" y="187"/>
                      <a:pt x="71" y="194"/>
                    </a:cubicBezTo>
                    <a:cubicBezTo>
                      <a:pt x="80" y="201"/>
                      <a:pt x="84" y="208"/>
                      <a:pt x="85" y="215"/>
                    </a:cubicBezTo>
                    <a:cubicBezTo>
                      <a:pt x="85" y="224"/>
                      <a:pt x="77" y="232"/>
                      <a:pt x="69" y="238"/>
                    </a:cubicBezTo>
                    <a:cubicBezTo>
                      <a:pt x="61" y="246"/>
                      <a:pt x="53" y="253"/>
                      <a:pt x="53" y="263"/>
                    </a:cubicBezTo>
                    <a:cubicBezTo>
                      <a:pt x="53" y="284"/>
                      <a:pt x="36" y="293"/>
                      <a:pt x="22" y="300"/>
                    </a:cubicBezTo>
                    <a:cubicBezTo>
                      <a:pt x="13" y="304"/>
                      <a:pt x="5" y="309"/>
                      <a:pt x="2" y="315"/>
                    </a:cubicBezTo>
                    <a:cubicBezTo>
                      <a:pt x="0" y="319"/>
                      <a:pt x="2" y="325"/>
                      <a:pt x="6" y="331"/>
                    </a:cubicBezTo>
                    <a:cubicBezTo>
                      <a:pt x="17" y="349"/>
                      <a:pt x="47" y="368"/>
                      <a:pt x="72" y="368"/>
                    </a:cubicBezTo>
                  </a:path>
                </a:pathLst>
              </a:custGeom>
              <a:grpFill/>
              <a:ln>
                <a:noFill/>
              </a:ln>
              <a:effectLst/>
            </p:spPr>
            <p:txBody>
              <a:bodyPr wrap="none" anchor="ctr"/>
              <a:lstStyle/>
              <a:p>
                <a:endParaRPr lang="en-US">
                  <a:latin typeface="Gudea" panose="02000000000000000000" pitchFamily="50" charset="0"/>
                </a:endParaRPr>
              </a:p>
            </p:txBody>
          </p:sp>
          <p:sp>
            <p:nvSpPr>
              <p:cNvPr id="244" name="Freeform 237">
                <a:extLst>
                  <a:ext uri="{FF2B5EF4-FFF2-40B4-BE49-F238E27FC236}">
                    <a16:creationId xmlns:a16="http://schemas.microsoft.com/office/drawing/2014/main" id="{77ED443F-AAD2-47A6-BCAE-6FC2B5B5357D}"/>
                  </a:ext>
                </a:extLst>
              </p:cNvPr>
              <p:cNvSpPr>
                <a:spLocks noChangeArrowheads="1"/>
              </p:cNvSpPr>
              <p:nvPr/>
            </p:nvSpPr>
            <p:spPr bwMode="auto">
              <a:xfrm>
                <a:off x="5507865" y="2096792"/>
                <a:ext cx="28186" cy="30063"/>
              </a:xfrm>
              <a:custGeom>
                <a:avLst/>
                <a:gdLst>
                  <a:gd name="T0" fmla="*/ 0 w 67"/>
                  <a:gd name="T1" fmla="*/ 69 h 70"/>
                  <a:gd name="T2" fmla="*/ 51 w 67"/>
                  <a:gd name="T3" fmla="*/ 2 h 70"/>
                  <a:gd name="T4" fmla="*/ 47 w 67"/>
                  <a:gd name="T5" fmla="*/ 0 h 70"/>
                  <a:gd name="T6" fmla="*/ 47 w 67"/>
                  <a:gd name="T7" fmla="*/ 6 h 70"/>
                  <a:gd name="T8" fmla="*/ 20 w 67"/>
                  <a:gd name="T9" fmla="*/ 30 h 70"/>
                  <a:gd name="T10" fmla="*/ 1 w 67"/>
                  <a:gd name="T11" fmla="*/ 64 h 70"/>
                  <a:gd name="T12" fmla="*/ 1 w 67"/>
                  <a:gd name="T13" fmla="*/ 64 h 70"/>
                  <a:gd name="T14" fmla="*/ 0 w 67"/>
                  <a:gd name="T15" fmla="*/ 64 h 70"/>
                  <a:gd name="T16" fmla="*/ 0 w 67"/>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0">
                    <a:moveTo>
                      <a:pt x="0" y="69"/>
                    </a:moveTo>
                    <a:cubicBezTo>
                      <a:pt x="31" y="68"/>
                      <a:pt x="66" y="16"/>
                      <a:pt x="51" y="2"/>
                    </a:cubicBezTo>
                    <a:cubicBezTo>
                      <a:pt x="50" y="0"/>
                      <a:pt x="48" y="0"/>
                      <a:pt x="47" y="0"/>
                    </a:cubicBezTo>
                    <a:lnTo>
                      <a:pt x="47" y="6"/>
                    </a:lnTo>
                    <a:cubicBezTo>
                      <a:pt x="43" y="6"/>
                      <a:pt x="32" y="14"/>
                      <a:pt x="20" y="30"/>
                    </a:cubicBezTo>
                    <a:cubicBezTo>
                      <a:pt x="8" y="45"/>
                      <a:pt x="1" y="59"/>
                      <a:pt x="1" y="64"/>
                    </a:cubicBezTo>
                    <a:lnTo>
                      <a:pt x="1" y="64"/>
                    </a:lnTo>
                    <a:lnTo>
                      <a:pt x="0" y="64"/>
                    </a:lnTo>
                    <a:lnTo>
                      <a:pt x="0" y="69"/>
                    </a:lnTo>
                  </a:path>
                </a:pathLst>
              </a:custGeom>
              <a:grpFill/>
              <a:ln>
                <a:noFill/>
              </a:ln>
              <a:effectLst/>
            </p:spPr>
            <p:txBody>
              <a:bodyPr wrap="none" anchor="ctr"/>
              <a:lstStyle/>
              <a:p>
                <a:endParaRPr lang="en-US">
                  <a:latin typeface="Gudea" panose="02000000000000000000" pitchFamily="50" charset="0"/>
                </a:endParaRPr>
              </a:p>
            </p:txBody>
          </p:sp>
          <p:sp>
            <p:nvSpPr>
              <p:cNvPr id="245" name="Freeform 238">
                <a:extLst>
                  <a:ext uri="{FF2B5EF4-FFF2-40B4-BE49-F238E27FC236}">
                    <a16:creationId xmlns:a16="http://schemas.microsoft.com/office/drawing/2014/main" id="{63FD583C-30C9-4DF6-866D-872036A5EDA3}"/>
                  </a:ext>
                </a:extLst>
              </p:cNvPr>
              <p:cNvSpPr>
                <a:spLocks noChangeArrowheads="1"/>
              </p:cNvSpPr>
              <p:nvPr/>
            </p:nvSpPr>
            <p:spPr bwMode="auto">
              <a:xfrm>
                <a:off x="5477799" y="2247112"/>
                <a:ext cx="77040" cy="50733"/>
              </a:xfrm>
              <a:custGeom>
                <a:avLst/>
                <a:gdLst>
                  <a:gd name="T0" fmla="*/ 23 w 181"/>
                  <a:gd name="T1" fmla="*/ 66 h 119"/>
                  <a:gd name="T2" fmla="*/ 2 w 181"/>
                  <a:gd name="T3" fmla="*/ 99 h 119"/>
                  <a:gd name="T4" fmla="*/ 3 w 181"/>
                  <a:gd name="T5" fmla="*/ 100 h 119"/>
                  <a:gd name="T6" fmla="*/ 25 w 181"/>
                  <a:gd name="T7" fmla="*/ 110 h 119"/>
                  <a:gd name="T8" fmla="*/ 42 w 181"/>
                  <a:gd name="T9" fmla="*/ 118 h 119"/>
                  <a:gd name="T10" fmla="*/ 44 w 181"/>
                  <a:gd name="T11" fmla="*/ 115 h 119"/>
                  <a:gd name="T12" fmla="*/ 99 w 181"/>
                  <a:gd name="T13" fmla="*/ 99 h 119"/>
                  <a:gd name="T14" fmla="*/ 118 w 181"/>
                  <a:gd name="T15" fmla="*/ 117 h 119"/>
                  <a:gd name="T16" fmla="*/ 143 w 181"/>
                  <a:gd name="T17" fmla="*/ 102 h 119"/>
                  <a:gd name="T18" fmla="*/ 174 w 181"/>
                  <a:gd name="T19" fmla="*/ 84 h 119"/>
                  <a:gd name="T20" fmla="*/ 180 w 181"/>
                  <a:gd name="T21" fmla="*/ 72 h 119"/>
                  <a:gd name="T22" fmla="*/ 131 w 181"/>
                  <a:gd name="T23" fmla="*/ 7 h 119"/>
                  <a:gd name="T24" fmla="*/ 113 w 181"/>
                  <a:gd name="T25" fmla="*/ 0 h 119"/>
                  <a:gd name="T26" fmla="*/ 79 w 181"/>
                  <a:gd name="T27" fmla="*/ 11 h 119"/>
                  <a:gd name="T28" fmla="*/ 45 w 181"/>
                  <a:gd name="T29" fmla="*/ 24 h 119"/>
                  <a:gd name="T30" fmla="*/ 23 w 181"/>
                  <a:gd name="T31"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19">
                    <a:moveTo>
                      <a:pt x="23" y="66"/>
                    </a:moveTo>
                    <a:cubicBezTo>
                      <a:pt x="14" y="73"/>
                      <a:pt x="0" y="92"/>
                      <a:pt x="2" y="99"/>
                    </a:cubicBezTo>
                    <a:cubicBezTo>
                      <a:pt x="2" y="100"/>
                      <a:pt x="2" y="100"/>
                      <a:pt x="3" y="100"/>
                    </a:cubicBezTo>
                    <a:cubicBezTo>
                      <a:pt x="10" y="101"/>
                      <a:pt x="18" y="106"/>
                      <a:pt x="25" y="110"/>
                    </a:cubicBezTo>
                    <a:cubicBezTo>
                      <a:pt x="31" y="114"/>
                      <a:pt x="39" y="118"/>
                      <a:pt x="42" y="118"/>
                    </a:cubicBezTo>
                    <a:cubicBezTo>
                      <a:pt x="43" y="118"/>
                      <a:pt x="44" y="117"/>
                      <a:pt x="44" y="115"/>
                    </a:cubicBezTo>
                    <a:cubicBezTo>
                      <a:pt x="50" y="78"/>
                      <a:pt x="73" y="68"/>
                      <a:pt x="99" y="99"/>
                    </a:cubicBezTo>
                    <a:cubicBezTo>
                      <a:pt x="103" y="104"/>
                      <a:pt x="110" y="110"/>
                      <a:pt x="118" y="117"/>
                    </a:cubicBezTo>
                    <a:cubicBezTo>
                      <a:pt x="123" y="110"/>
                      <a:pt x="133" y="106"/>
                      <a:pt x="143" y="102"/>
                    </a:cubicBezTo>
                    <a:cubicBezTo>
                      <a:pt x="154" y="97"/>
                      <a:pt x="166" y="92"/>
                      <a:pt x="174" y="84"/>
                    </a:cubicBezTo>
                    <a:cubicBezTo>
                      <a:pt x="178" y="81"/>
                      <a:pt x="180" y="76"/>
                      <a:pt x="180" y="72"/>
                    </a:cubicBezTo>
                    <a:cubicBezTo>
                      <a:pt x="179" y="54"/>
                      <a:pt x="154" y="29"/>
                      <a:pt x="131" y="7"/>
                    </a:cubicBezTo>
                    <a:cubicBezTo>
                      <a:pt x="126" y="2"/>
                      <a:pt x="120" y="0"/>
                      <a:pt x="113" y="0"/>
                    </a:cubicBezTo>
                    <a:cubicBezTo>
                      <a:pt x="103" y="0"/>
                      <a:pt x="90" y="6"/>
                      <a:pt x="79" y="11"/>
                    </a:cubicBezTo>
                    <a:cubicBezTo>
                      <a:pt x="67" y="17"/>
                      <a:pt x="56" y="23"/>
                      <a:pt x="45" y="24"/>
                    </a:cubicBezTo>
                    <a:cubicBezTo>
                      <a:pt x="39" y="45"/>
                      <a:pt x="31" y="60"/>
                      <a:pt x="23" y="66"/>
                    </a:cubicBezTo>
                  </a:path>
                </a:pathLst>
              </a:custGeom>
              <a:grpFill/>
              <a:ln>
                <a:noFill/>
              </a:ln>
              <a:effectLst/>
            </p:spPr>
            <p:txBody>
              <a:bodyPr wrap="none" anchor="ctr"/>
              <a:lstStyle/>
              <a:p>
                <a:endParaRPr lang="en-US">
                  <a:latin typeface="Gudea" panose="02000000000000000000" pitchFamily="50" charset="0"/>
                </a:endParaRPr>
              </a:p>
            </p:txBody>
          </p:sp>
          <p:sp>
            <p:nvSpPr>
              <p:cNvPr id="247" name="Freeform 240">
                <a:extLst>
                  <a:ext uri="{FF2B5EF4-FFF2-40B4-BE49-F238E27FC236}">
                    <a16:creationId xmlns:a16="http://schemas.microsoft.com/office/drawing/2014/main" id="{6EBC9F0B-E8EC-4612-B1EA-3BC15B01CE44}"/>
                  </a:ext>
                </a:extLst>
              </p:cNvPr>
              <p:cNvSpPr>
                <a:spLocks noChangeArrowheads="1"/>
              </p:cNvSpPr>
              <p:nvPr/>
            </p:nvSpPr>
            <p:spPr bwMode="auto">
              <a:xfrm>
                <a:off x="5693887" y="1987810"/>
                <a:ext cx="13154" cy="30063"/>
              </a:xfrm>
              <a:custGeom>
                <a:avLst/>
                <a:gdLst>
                  <a:gd name="T0" fmla="*/ 23 w 29"/>
                  <a:gd name="T1" fmla="*/ 2 h 71"/>
                  <a:gd name="T2" fmla="*/ 21 w 29"/>
                  <a:gd name="T3" fmla="*/ 0 h 71"/>
                  <a:gd name="T4" fmla="*/ 18 w 29"/>
                  <a:gd name="T5" fmla="*/ 1 h 71"/>
                  <a:gd name="T6" fmla="*/ 7 w 29"/>
                  <a:gd name="T7" fmla="*/ 15 h 71"/>
                  <a:gd name="T8" fmla="*/ 4 w 29"/>
                  <a:gd name="T9" fmla="*/ 70 h 71"/>
                  <a:gd name="T10" fmla="*/ 23 w 29"/>
                  <a:gd name="T11" fmla="*/ 2 h 71"/>
                </a:gdLst>
                <a:ahLst/>
                <a:cxnLst>
                  <a:cxn ang="0">
                    <a:pos x="T0" y="T1"/>
                  </a:cxn>
                  <a:cxn ang="0">
                    <a:pos x="T2" y="T3"/>
                  </a:cxn>
                  <a:cxn ang="0">
                    <a:pos x="T4" y="T5"/>
                  </a:cxn>
                  <a:cxn ang="0">
                    <a:pos x="T6" y="T7"/>
                  </a:cxn>
                  <a:cxn ang="0">
                    <a:pos x="T8" y="T9"/>
                  </a:cxn>
                  <a:cxn ang="0">
                    <a:pos x="T10" y="T11"/>
                  </a:cxn>
                </a:cxnLst>
                <a:rect l="0" t="0" r="r" b="b"/>
                <a:pathLst>
                  <a:path w="29" h="71">
                    <a:moveTo>
                      <a:pt x="23" y="2"/>
                    </a:moveTo>
                    <a:cubicBezTo>
                      <a:pt x="23" y="0"/>
                      <a:pt x="22" y="0"/>
                      <a:pt x="21" y="0"/>
                    </a:cubicBezTo>
                    <a:cubicBezTo>
                      <a:pt x="20" y="0"/>
                      <a:pt x="19" y="0"/>
                      <a:pt x="18" y="1"/>
                    </a:cubicBezTo>
                    <a:cubicBezTo>
                      <a:pt x="13" y="2"/>
                      <a:pt x="9" y="7"/>
                      <a:pt x="7" y="15"/>
                    </a:cubicBezTo>
                    <a:cubicBezTo>
                      <a:pt x="0" y="33"/>
                      <a:pt x="2" y="59"/>
                      <a:pt x="4" y="70"/>
                    </a:cubicBezTo>
                    <a:cubicBezTo>
                      <a:pt x="17" y="52"/>
                      <a:pt x="28" y="15"/>
                      <a:pt x="23" y="2"/>
                    </a:cubicBezTo>
                  </a:path>
                </a:pathLst>
              </a:custGeom>
              <a:grpFill/>
              <a:ln>
                <a:noFill/>
              </a:ln>
              <a:effectLst/>
            </p:spPr>
            <p:txBody>
              <a:bodyPr wrap="none" anchor="ctr"/>
              <a:lstStyle/>
              <a:p>
                <a:endParaRPr lang="en-US">
                  <a:latin typeface="Gudea" panose="02000000000000000000" pitchFamily="50" charset="0"/>
                </a:endParaRPr>
              </a:p>
            </p:txBody>
          </p:sp>
          <p:sp>
            <p:nvSpPr>
              <p:cNvPr id="248" name="Freeform 241">
                <a:extLst>
                  <a:ext uri="{FF2B5EF4-FFF2-40B4-BE49-F238E27FC236}">
                    <a16:creationId xmlns:a16="http://schemas.microsoft.com/office/drawing/2014/main" id="{E6785B29-95DA-40DE-AF63-A621E902F619}"/>
                  </a:ext>
                </a:extLst>
              </p:cNvPr>
              <p:cNvSpPr>
                <a:spLocks noChangeArrowheads="1"/>
              </p:cNvSpPr>
              <p:nvPr/>
            </p:nvSpPr>
            <p:spPr bwMode="auto">
              <a:xfrm>
                <a:off x="6107273" y="2211412"/>
                <a:ext cx="43218" cy="58248"/>
              </a:xfrm>
              <a:custGeom>
                <a:avLst/>
                <a:gdLst>
                  <a:gd name="T0" fmla="*/ 2 w 102"/>
                  <a:gd name="T1" fmla="*/ 44 h 138"/>
                  <a:gd name="T2" fmla="*/ 35 w 102"/>
                  <a:gd name="T3" fmla="*/ 84 h 138"/>
                  <a:gd name="T4" fmla="*/ 43 w 102"/>
                  <a:gd name="T5" fmla="*/ 101 h 138"/>
                  <a:gd name="T6" fmla="*/ 9 w 102"/>
                  <a:gd name="T7" fmla="*/ 115 h 138"/>
                  <a:gd name="T8" fmla="*/ 7 w 102"/>
                  <a:gd name="T9" fmla="*/ 114 h 138"/>
                  <a:gd name="T10" fmla="*/ 8 w 102"/>
                  <a:gd name="T11" fmla="*/ 121 h 138"/>
                  <a:gd name="T12" fmla="*/ 32 w 102"/>
                  <a:gd name="T13" fmla="*/ 137 h 138"/>
                  <a:gd name="T14" fmla="*/ 34 w 102"/>
                  <a:gd name="T15" fmla="*/ 137 h 138"/>
                  <a:gd name="T16" fmla="*/ 62 w 102"/>
                  <a:gd name="T17" fmla="*/ 117 h 138"/>
                  <a:gd name="T18" fmla="*/ 79 w 102"/>
                  <a:gd name="T19" fmla="*/ 81 h 138"/>
                  <a:gd name="T20" fmla="*/ 89 w 102"/>
                  <a:gd name="T21" fmla="*/ 40 h 138"/>
                  <a:gd name="T22" fmla="*/ 99 w 102"/>
                  <a:gd name="T23" fmla="*/ 1 h 138"/>
                  <a:gd name="T24" fmla="*/ 93 w 102"/>
                  <a:gd name="T25" fmla="*/ 9 h 138"/>
                  <a:gd name="T26" fmla="*/ 78 w 102"/>
                  <a:gd name="T27" fmla="*/ 21 h 138"/>
                  <a:gd name="T28" fmla="*/ 76 w 102"/>
                  <a:gd name="T29" fmla="*/ 21 h 138"/>
                  <a:gd name="T30" fmla="*/ 59 w 102"/>
                  <a:gd name="T31" fmla="*/ 4 h 138"/>
                  <a:gd name="T32" fmla="*/ 57 w 102"/>
                  <a:gd name="T33" fmla="*/ 0 h 138"/>
                  <a:gd name="T34" fmla="*/ 35 w 102"/>
                  <a:gd name="T35" fmla="*/ 12 h 138"/>
                  <a:gd name="T36" fmla="*/ 26 w 102"/>
                  <a:gd name="T37" fmla="*/ 10 h 138"/>
                  <a:gd name="T38" fmla="*/ 7 w 102"/>
                  <a:gd name="T39" fmla="*/ 22 h 138"/>
                  <a:gd name="T40" fmla="*/ 2 w 102"/>
                  <a:gd name="T41"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38">
                    <a:moveTo>
                      <a:pt x="2" y="44"/>
                    </a:moveTo>
                    <a:cubicBezTo>
                      <a:pt x="5" y="63"/>
                      <a:pt x="26" y="78"/>
                      <a:pt x="35" y="84"/>
                    </a:cubicBezTo>
                    <a:cubicBezTo>
                      <a:pt x="45" y="90"/>
                      <a:pt x="44" y="98"/>
                      <a:pt x="43" y="101"/>
                    </a:cubicBezTo>
                    <a:cubicBezTo>
                      <a:pt x="40" y="112"/>
                      <a:pt x="24" y="118"/>
                      <a:pt x="9" y="115"/>
                    </a:cubicBezTo>
                    <a:cubicBezTo>
                      <a:pt x="8" y="114"/>
                      <a:pt x="7" y="114"/>
                      <a:pt x="7" y="114"/>
                    </a:cubicBezTo>
                    <a:cubicBezTo>
                      <a:pt x="6" y="115"/>
                      <a:pt x="6" y="117"/>
                      <a:pt x="8" y="121"/>
                    </a:cubicBezTo>
                    <a:cubicBezTo>
                      <a:pt x="12" y="127"/>
                      <a:pt x="20" y="135"/>
                      <a:pt x="32" y="137"/>
                    </a:cubicBezTo>
                    <a:cubicBezTo>
                      <a:pt x="32" y="137"/>
                      <a:pt x="33" y="137"/>
                      <a:pt x="34" y="137"/>
                    </a:cubicBezTo>
                    <a:cubicBezTo>
                      <a:pt x="43" y="137"/>
                      <a:pt x="53" y="130"/>
                      <a:pt x="62" y="117"/>
                    </a:cubicBezTo>
                    <a:cubicBezTo>
                      <a:pt x="75" y="101"/>
                      <a:pt x="80" y="85"/>
                      <a:pt x="79" y="81"/>
                    </a:cubicBezTo>
                    <a:cubicBezTo>
                      <a:pt x="77" y="74"/>
                      <a:pt x="82" y="61"/>
                      <a:pt x="89" y="40"/>
                    </a:cubicBezTo>
                    <a:cubicBezTo>
                      <a:pt x="93" y="27"/>
                      <a:pt x="101" y="6"/>
                      <a:pt x="99" y="1"/>
                    </a:cubicBezTo>
                    <a:cubicBezTo>
                      <a:pt x="99" y="3"/>
                      <a:pt x="95" y="6"/>
                      <a:pt x="93" y="9"/>
                    </a:cubicBezTo>
                    <a:cubicBezTo>
                      <a:pt x="89" y="14"/>
                      <a:pt x="85" y="20"/>
                      <a:pt x="78" y="21"/>
                    </a:cubicBezTo>
                    <a:lnTo>
                      <a:pt x="76" y="21"/>
                    </a:lnTo>
                    <a:cubicBezTo>
                      <a:pt x="69" y="21"/>
                      <a:pt x="64" y="13"/>
                      <a:pt x="59" y="4"/>
                    </a:cubicBezTo>
                    <a:cubicBezTo>
                      <a:pt x="59" y="3"/>
                      <a:pt x="58" y="1"/>
                      <a:pt x="57" y="0"/>
                    </a:cubicBezTo>
                    <a:cubicBezTo>
                      <a:pt x="55" y="11"/>
                      <a:pt x="47" y="14"/>
                      <a:pt x="35" y="12"/>
                    </a:cubicBezTo>
                    <a:cubicBezTo>
                      <a:pt x="32" y="11"/>
                      <a:pt x="29" y="10"/>
                      <a:pt x="26" y="10"/>
                    </a:cubicBezTo>
                    <a:cubicBezTo>
                      <a:pt x="21" y="10"/>
                      <a:pt x="15" y="12"/>
                      <a:pt x="7" y="22"/>
                    </a:cubicBezTo>
                    <a:cubicBezTo>
                      <a:pt x="2" y="29"/>
                      <a:pt x="0" y="37"/>
                      <a:pt x="2" y="44"/>
                    </a:cubicBezTo>
                  </a:path>
                </a:pathLst>
              </a:custGeom>
              <a:grpFill/>
              <a:ln>
                <a:noFill/>
              </a:ln>
              <a:effectLst/>
            </p:spPr>
            <p:txBody>
              <a:bodyPr wrap="none" anchor="ctr"/>
              <a:lstStyle/>
              <a:p>
                <a:endParaRPr lang="en-US">
                  <a:latin typeface="Gudea" panose="02000000000000000000" pitchFamily="50" charset="0"/>
                </a:endParaRPr>
              </a:p>
            </p:txBody>
          </p:sp>
          <p:sp>
            <p:nvSpPr>
              <p:cNvPr id="249" name="Freeform 242">
                <a:extLst>
                  <a:ext uri="{FF2B5EF4-FFF2-40B4-BE49-F238E27FC236}">
                    <a16:creationId xmlns:a16="http://schemas.microsoft.com/office/drawing/2014/main" id="{AE72C828-D537-42E2-A11D-65087A16478E}"/>
                  </a:ext>
                </a:extLst>
              </p:cNvPr>
              <p:cNvSpPr>
                <a:spLocks noChangeArrowheads="1"/>
              </p:cNvSpPr>
              <p:nvPr/>
            </p:nvSpPr>
            <p:spPr bwMode="auto">
              <a:xfrm>
                <a:off x="6002049" y="2132495"/>
                <a:ext cx="90194" cy="131529"/>
              </a:xfrm>
              <a:custGeom>
                <a:avLst/>
                <a:gdLst>
                  <a:gd name="T0" fmla="*/ 81 w 212"/>
                  <a:gd name="T1" fmla="*/ 95 h 309"/>
                  <a:gd name="T2" fmla="*/ 64 w 212"/>
                  <a:gd name="T3" fmla="*/ 83 h 309"/>
                  <a:gd name="T4" fmla="*/ 44 w 212"/>
                  <a:gd name="T5" fmla="*/ 69 h 309"/>
                  <a:gd name="T6" fmla="*/ 21 w 212"/>
                  <a:gd name="T7" fmla="*/ 98 h 309"/>
                  <a:gd name="T8" fmla="*/ 11 w 212"/>
                  <a:gd name="T9" fmla="*/ 122 h 309"/>
                  <a:gd name="T10" fmla="*/ 11 w 212"/>
                  <a:gd name="T11" fmla="*/ 200 h 309"/>
                  <a:gd name="T12" fmla="*/ 12 w 212"/>
                  <a:gd name="T13" fmla="*/ 205 h 309"/>
                  <a:gd name="T14" fmla="*/ 27 w 212"/>
                  <a:gd name="T15" fmla="*/ 233 h 309"/>
                  <a:gd name="T16" fmla="*/ 41 w 212"/>
                  <a:gd name="T17" fmla="*/ 274 h 309"/>
                  <a:gd name="T18" fmla="*/ 50 w 212"/>
                  <a:gd name="T19" fmla="*/ 300 h 309"/>
                  <a:gd name="T20" fmla="*/ 118 w 212"/>
                  <a:gd name="T21" fmla="*/ 307 h 309"/>
                  <a:gd name="T22" fmla="*/ 134 w 212"/>
                  <a:gd name="T23" fmla="*/ 307 h 309"/>
                  <a:gd name="T24" fmla="*/ 125 w 212"/>
                  <a:gd name="T25" fmla="*/ 298 h 309"/>
                  <a:gd name="T26" fmla="*/ 108 w 212"/>
                  <a:gd name="T27" fmla="*/ 270 h 309"/>
                  <a:gd name="T28" fmla="*/ 123 w 212"/>
                  <a:gd name="T29" fmla="*/ 257 h 309"/>
                  <a:gd name="T30" fmla="*/ 158 w 212"/>
                  <a:gd name="T31" fmla="*/ 274 h 309"/>
                  <a:gd name="T32" fmla="*/ 186 w 212"/>
                  <a:gd name="T33" fmla="*/ 284 h 309"/>
                  <a:gd name="T34" fmla="*/ 202 w 212"/>
                  <a:gd name="T35" fmla="*/ 277 h 309"/>
                  <a:gd name="T36" fmla="*/ 192 w 212"/>
                  <a:gd name="T37" fmla="*/ 238 h 309"/>
                  <a:gd name="T38" fmla="*/ 187 w 212"/>
                  <a:gd name="T39" fmla="*/ 235 h 309"/>
                  <a:gd name="T40" fmla="*/ 183 w 212"/>
                  <a:gd name="T41" fmla="*/ 236 h 309"/>
                  <a:gd name="T42" fmla="*/ 141 w 212"/>
                  <a:gd name="T43" fmla="*/ 229 h 309"/>
                  <a:gd name="T44" fmla="*/ 150 w 212"/>
                  <a:gd name="T45" fmla="*/ 196 h 309"/>
                  <a:gd name="T46" fmla="*/ 162 w 212"/>
                  <a:gd name="T47" fmla="*/ 177 h 309"/>
                  <a:gd name="T48" fmla="*/ 192 w 212"/>
                  <a:gd name="T49" fmla="*/ 158 h 309"/>
                  <a:gd name="T50" fmla="*/ 210 w 212"/>
                  <a:gd name="T51" fmla="*/ 150 h 309"/>
                  <a:gd name="T52" fmla="*/ 177 w 212"/>
                  <a:gd name="T53" fmla="*/ 122 h 309"/>
                  <a:gd name="T54" fmla="*/ 163 w 212"/>
                  <a:gd name="T55" fmla="*/ 95 h 309"/>
                  <a:gd name="T56" fmla="*/ 173 w 212"/>
                  <a:gd name="T57" fmla="*/ 59 h 309"/>
                  <a:gd name="T58" fmla="*/ 185 w 212"/>
                  <a:gd name="T59" fmla="*/ 23 h 309"/>
                  <a:gd name="T60" fmla="*/ 181 w 212"/>
                  <a:gd name="T61" fmla="*/ 2 h 309"/>
                  <a:gd name="T62" fmla="*/ 172 w 212"/>
                  <a:gd name="T63" fmla="*/ 0 h 309"/>
                  <a:gd name="T64" fmla="*/ 136 w 212"/>
                  <a:gd name="T65" fmla="*/ 29 h 309"/>
                  <a:gd name="T66" fmla="*/ 99 w 212"/>
                  <a:gd name="T67" fmla="*/ 56 h 309"/>
                  <a:gd name="T68" fmla="*/ 89 w 212"/>
                  <a:gd name="T69" fmla="*/ 56 h 309"/>
                  <a:gd name="T70" fmla="*/ 92 w 212"/>
                  <a:gd name="T71" fmla="*/ 61 h 309"/>
                  <a:gd name="T72" fmla="*/ 92 w 212"/>
                  <a:gd name="T73" fmla="*/ 90 h 309"/>
                  <a:gd name="T74" fmla="*/ 81 w 212"/>
                  <a:gd name="T75" fmla="*/ 9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309">
                    <a:moveTo>
                      <a:pt x="81" y="95"/>
                    </a:moveTo>
                    <a:cubicBezTo>
                      <a:pt x="74" y="95"/>
                      <a:pt x="69" y="89"/>
                      <a:pt x="64" y="83"/>
                    </a:cubicBezTo>
                    <a:cubicBezTo>
                      <a:pt x="58" y="77"/>
                      <a:pt x="53" y="70"/>
                      <a:pt x="44" y="69"/>
                    </a:cubicBezTo>
                    <a:cubicBezTo>
                      <a:pt x="33" y="68"/>
                      <a:pt x="28" y="81"/>
                      <a:pt x="21" y="98"/>
                    </a:cubicBezTo>
                    <a:cubicBezTo>
                      <a:pt x="18" y="106"/>
                      <a:pt x="15" y="115"/>
                      <a:pt x="11" y="122"/>
                    </a:cubicBezTo>
                    <a:cubicBezTo>
                      <a:pt x="0" y="138"/>
                      <a:pt x="7" y="175"/>
                      <a:pt x="11" y="200"/>
                    </a:cubicBezTo>
                    <a:lnTo>
                      <a:pt x="12" y="205"/>
                    </a:lnTo>
                    <a:cubicBezTo>
                      <a:pt x="13" y="215"/>
                      <a:pt x="20" y="224"/>
                      <a:pt x="27" y="233"/>
                    </a:cubicBezTo>
                    <a:cubicBezTo>
                      <a:pt x="37" y="246"/>
                      <a:pt x="46" y="258"/>
                      <a:pt x="41" y="274"/>
                    </a:cubicBezTo>
                    <a:cubicBezTo>
                      <a:pt x="38" y="281"/>
                      <a:pt x="43" y="290"/>
                      <a:pt x="50" y="300"/>
                    </a:cubicBezTo>
                    <a:cubicBezTo>
                      <a:pt x="70" y="300"/>
                      <a:pt x="103" y="302"/>
                      <a:pt x="118" y="307"/>
                    </a:cubicBezTo>
                    <a:cubicBezTo>
                      <a:pt x="120" y="307"/>
                      <a:pt x="125" y="308"/>
                      <a:pt x="134" y="307"/>
                    </a:cubicBezTo>
                    <a:cubicBezTo>
                      <a:pt x="131" y="304"/>
                      <a:pt x="128" y="301"/>
                      <a:pt x="125" y="298"/>
                    </a:cubicBezTo>
                    <a:cubicBezTo>
                      <a:pt x="116" y="289"/>
                      <a:pt x="107" y="280"/>
                      <a:pt x="108" y="270"/>
                    </a:cubicBezTo>
                    <a:cubicBezTo>
                      <a:pt x="109" y="262"/>
                      <a:pt x="115" y="257"/>
                      <a:pt x="123" y="257"/>
                    </a:cubicBezTo>
                    <a:cubicBezTo>
                      <a:pt x="136" y="257"/>
                      <a:pt x="153" y="270"/>
                      <a:pt x="158" y="274"/>
                    </a:cubicBezTo>
                    <a:cubicBezTo>
                      <a:pt x="164" y="280"/>
                      <a:pt x="176" y="284"/>
                      <a:pt x="186" y="284"/>
                    </a:cubicBezTo>
                    <a:cubicBezTo>
                      <a:pt x="193" y="284"/>
                      <a:pt x="201" y="282"/>
                      <a:pt x="202" y="277"/>
                    </a:cubicBezTo>
                    <a:cubicBezTo>
                      <a:pt x="203" y="270"/>
                      <a:pt x="200" y="247"/>
                      <a:pt x="192" y="238"/>
                    </a:cubicBezTo>
                    <a:cubicBezTo>
                      <a:pt x="190" y="235"/>
                      <a:pt x="188" y="235"/>
                      <a:pt x="187" y="235"/>
                    </a:cubicBezTo>
                    <a:cubicBezTo>
                      <a:pt x="186" y="235"/>
                      <a:pt x="185" y="235"/>
                      <a:pt x="183" y="236"/>
                    </a:cubicBezTo>
                    <a:cubicBezTo>
                      <a:pt x="158" y="249"/>
                      <a:pt x="148" y="240"/>
                      <a:pt x="141" y="229"/>
                    </a:cubicBezTo>
                    <a:cubicBezTo>
                      <a:pt x="134" y="219"/>
                      <a:pt x="142" y="207"/>
                      <a:pt x="150" y="196"/>
                    </a:cubicBezTo>
                    <a:cubicBezTo>
                      <a:pt x="155" y="190"/>
                      <a:pt x="160" y="183"/>
                      <a:pt x="162" y="177"/>
                    </a:cubicBezTo>
                    <a:cubicBezTo>
                      <a:pt x="165" y="164"/>
                      <a:pt x="180" y="161"/>
                      <a:pt x="192" y="158"/>
                    </a:cubicBezTo>
                    <a:cubicBezTo>
                      <a:pt x="200" y="156"/>
                      <a:pt x="209" y="154"/>
                      <a:pt x="210" y="150"/>
                    </a:cubicBezTo>
                    <a:cubicBezTo>
                      <a:pt x="211" y="148"/>
                      <a:pt x="211" y="139"/>
                      <a:pt x="177" y="122"/>
                    </a:cubicBezTo>
                    <a:cubicBezTo>
                      <a:pt x="167" y="117"/>
                      <a:pt x="164" y="100"/>
                      <a:pt x="163" y="95"/>
                    </a:cubicBezTo>
                    <a:cubicBezTo>
                      <a:pt x="162" y="83"/>
                      <a:pt x="164" y="67"/>
                      <a:pt x="173" y="59"/>
                    </a:cubicBezTo>
                    <a:cubicBezTo>
                      <a:pt x="179" y="54"/>
                      <a:pt x="185" y="39"/>
                      <a:pt x="185" y="23"/>
                    </a:cubicBezTo>
                    <a:cubicBezTo>
                      <a:pt x="186" y="11"/>
                      <a:pt x="183" y="4"/>
                      <a:pt x="181" y="2"/>
                    </a:cubicBezTo>
                    <a:cubicBezTo>
                      <a:pt x="179" y="0"/>
                      <a:pt x="176" y="0"/>
                      <a:pt x="172" y="0"/>
                    </a:cubicBezTo>
                    <a:cubicBezTo>
                      <a:pt x="158" y="0"/>
                      <a:pt x="138" y="10"/>
                      <a:pt x="136" y="29"/>
                    </a:cubicBezTo>
                    <a:cubicBezTo>
                      <a:pt x="133" y="55"/>
                      <a:pt x="112" y="55"/>
                      <a:pt x="99" y="56"/>
                    </a:cubicBezTo>
                    <a:cubicBezTo>
                      <a:pt x="96" y="56"/>
                      <a:pt x="91" y="56"/>
                      <a:pt x="89" y="56"/>
                    </a:cubicBezTo>
                    <a:cubicBezTo>
                      <a:pt x="90" y="58"/>
                      <a:pt x="91" y="59"/>
                      <a:pt x="92" y="61"/>
                    </a:cubicBezTo>
                    <a:cubicBezTo>
                      <a:pt x="96" y="67"/>
                      <a:pt x="104" y="79"/>
                      <a:pt x="92" y="90"/>
                    </a:cubicBezTo>
                    <a:cubicBezTo>
                      <a:pt x="89" y="93"/>
                      <a:pt x="85" y="95"/>
                      <a:pt x="81" y="95"/>
                    </a:cubicBezTo>
                  </a:path>
                </a:pathLst>
              </a:custGeom>
              <a:grpFill/>
              <a:ln>
                <a:noFill/>
              </a:ln>
              <a:effectLst/>
            </p:spPr>
            <p:txBody>
              <a:bodyPr wrap="none" anchor="ctr"/>
              <a:lstStyle/>
              <a:p>
                <a:endParaRPr lang="en-US">
                  <a:latin typeface="Gudea" panose="02000000000000000000" pitchFamily="50" charset="0"/>
                </a:endParaRPr>
              </a:p>
            </p:txBody>
          </p:sp>
          <p:sp>
            <p:nvSpPr>
              <p:cNvPr id="250" name="Freeform 243">
                <a:extLst>
                  <a:ext uri="{FF2B5EF4-FFF2-40B4-BE49-F238E27FC236}">
                    <a16:creationId xmlns:a16="http://schemas.microsoft.com/office/drawing/2014/main" id="{63D30E90-103B-4E8F-BD24-89E8068864EA}"/>
                  </a:ext>
                </a:extLst>
              </p:cNvPr>
              <p:cNvSpPr>
                <a:spLocks noChangeArrowheads="1"/>
              </p:cNvSpPr>
              <p:nvPr/>
            </p:nvSpPr>
            <p:spPr bwMode="auto">
              <a:xfrm>
                <a:off x="6317726" y="2123098"/>
                <a:ext cx="30064" cy="43218"/>
              </a:xfrm>
              <a:custGeom>
                <a:avLst/>
                <a:gdLst>
                  <a:gd name="T0" fmla="*/ 62 w 69"/>
                  <a:gd name="T1" fmla="*/ 0 h 100"/>
                  <a:gd name="T2" fmla="*/ 11 w 69"/>
                  <a:gd name="T3" fmla="*/ 99 h 100"/>
                  <a:gd name="T4" fmla="*/ 12 w 69"/>
                  <a:gd name="T5" fmla="*/ 99 h 100"/>
                  <a:gd name="T6" fmla="*/ 12 w 69"/>
                  <a:gd name="T7" fmla="*/ 94 h 100"/>
                  <a:gd name="T8" fmla="*/ 68 w 69"/>
                  <a:gd name="T9" fmla="*/ 10 h 100"/>
                  <a:gd name="T10" fmla="*/ 63 w 69"/>
                  <a:gd name="T11" fmla="*/ 5 h 100"/>
                  <a:gd name="T12" fmla="*/ 63 w 69"/>
                  <a:gd name="T13" fmla="*/ 0 h 100"/>
                  <a:gd name="T14" fmla="*/ 62 w 69"/>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00">
                    <a:moveTo>
                      <a:pt x="62" y="0"/>
                    </a:moveTo>
                    <a:cubicBezTo>
                      <a:pt x="20" y="1"/>
                      <a:pt x="0" y="85"/>
                      <a:pt x="11" y="99"/>
                    </a:cubicBezTo>
                    <a:lnTo>
                      <a:pt x="12" y="99"/>
                    </a:lnTo>
                    <a:lnTo>
                      <a:pt x="12" y="94"/>
                    </a:lnTo>
                    <a:cubicBezTo>
                      <a:pt x="22" y="91"/>
                      <a:pt x="68" y="34"/>
                      <a:pt x="68" y="10"/>
                    </a:cubicBezTo>
                    <a:cubicBezTo>
                      <a:pt x="68" y="7"/>
                      <a:pt x="68" y="5"/>
                      <a:pt x="63" y="5"/>
                    </a:cubicBezTo>
                    <a:lnTo>
                      <a:pt x="63" y="0"/>
                    </a:lnTo>
                    <a:cubicBezTo>
                      <a:pt x="63" y="0"/>
                      <a:pt x="63" y="0"/>
                      <a:pt x="62" y="0"/>
                    </a:cubicBezTo>
                  </a:path>
                </a:pathLst>
              </a:custGeom>
              <a:grpFill/>
              <a:ln>
                <a:noFill/>
              </a:ln>
              <a:effectLst/>
            </p:spPr>
            <p:txBody>
              <a:bodyPr wrap="none" anchor="ctr"/>
              <a:lstStyle/>
              <a:p>
                <a:endParaRPr lang="en-US">
                  <a:latin typeface="Gudea" panose="02000000000000000000" pitchFamily="50" charset="0"/>
                </a:endParaRPr>
              </a:p>
            </p:txBody>
          </p:sp>
          <p:sp>
            <p:nvSpPr>
              <p:cNvPr id="251" name="Freeform 244">
                <a:extLst>
                  <a:ext uri="{FF2B5EF4-FFF2-40B4-BE49-F238E27FC236}">
                    <a16:creationId xmlns:a16="http://schemas.microsoft.com/office/drawing/2014/main" id="{36514765-26A5-4959-B250-2CB3A4322775}"/>
                  </a:ext>
                </a:extLst>
              </p:cNvPr>
              <p:cNvSpPr>
                <a:spLocks noChangeArrowheads="1"/>
              </p:cNvSpPr>
              <p:nvPr/>
            </p:nvSpPr>
            <p:spPr bwMode="auto">
              <a:xfrm>
                <a:off x="6109153" y="1540611"/>
                <a:ext cx="400233" cy="697107"/>
              </a:xfrm>
              <a:custGeom>
                <a:avLst/>
                <a:gdLst>
                  <a:gd name="T0" fmla="*/ 23 w 940"/>
                  <a:gd name="T1" fmla="*/ 1256 h 1636"/>
                  <a:gd name="T2" fmla="*/ 8 w 940"/>
                  <a:gd name="T3" fmla="*/ 1251 h 1636"/>
                  <a:gd name="T4" fmla="*/ 1 w 940"/>
                  <a:gd name="T5" fmla="*/ 1253 h 1636"/>
                  <a:gd name="T6" fmla="*/ 60 w 940"/>
                  <a:gd name="T7" fmla="*/ 1405 h 1636"/>
                  <a:gd name="T8" fmla="*/ 114 w 940"/>
                  <a:gd name="T9" fmla="*/ 1537 h 1636"/>
                  <a:gd name="T10" fmla="*/ 135 w 940"/>
                  <a:gd name="T11" fmla="*/ 1591 h 1636"/>
                  <a:gd name="T12" fmla="*/ 156 w 940"/>
                  <a:gd name="T13" fmla="*/ 1632 h 1636"/>
                  <a:gd name="T14" fmla="*/ 214 w 940"/>
                  <a:gd name="T15" fmla="*/ 1600 h 1636"/>
                  <a:gd name="T16" fmla="*/ 238 w 940"/>
                  <a:gd name="T17" fmla="*/ 1561 h 1636"/>
                  <a:gd name="T18" fmla="*/ 321 w 940"/>
                  <a:gd name="T19" fmla="*/ 1554 h 1636"/>
                  <a:gd name="T20" fmla="*/ 374 w 940"/>
                  <a:gd name="T21" fmla="*/ 1521 h 1636"/>
                  <a:gd name="T22" fmla="*/ 418 w 940"/>
                  <a:gd name="T23" fmla="*/ 1449 h 1636"/>
                  <a:gd name="T24" fmla="*/ 375 w 940"/>
                  <a:gd name="T25" fmla="*/ 1476 h 1636"/>
                  <a:gd name="T26" fmla="*/ 399 w 940"/>
                  <a:gd name="T27" fmla="*/ 1303 h 1636"/>
                  <a:gd name="T28" fmla="*/ 511 w 940"/>
                  <a:gd name="T29" fmla="*/ 1196 h 1636"/>
                  <a:gd name="T30" fmla="*/ 486 w 940"/>
                  <a:gd name="T31" fmla="*/ 1057 h 1636"/>
                  <a:gd name="T32" fmla="*/ 429 w 940"/>
                  <a:gd name="T33" fmla="*/ 1035 h 1636"/>
                  <a:gd name="T34" fmla="*/ 448 w 940"/>
                  <a:gd name="T35" fmla="*/ 877 h 1636"/>
                  <a:gd name="T36" fmla="*/ 484 w 940"/>
                  <a:gd name="T37" fmla="*/ 800 h 1636"/>
                  <a:gd name="T38" fmla="*/ 561 w 940"/>
                  <a:gd name="T39" fmla="*/ 718 h 1636"/>
                  <a:gd name="T40" fmla="*/ 748 w 940"/>
                  <a:gd name="T41" fmla="*/ 591 h 1636"/>
                  <a:gd name="T42" fmla="*/ 757 w 940"/>
                  <a:gd name="T43" fmla="*/ 481 h 1636"/>
                  <a:gd name="T44" fmla="*/ 820 w 940"/>
                  <a:gd name="T45" fmla="*/ 415 h 1636"/>
                  <a:gd name="T46" fmla="*/ 903 w 940"/>
                  <a:gd name="T47" fmla="*/ 405 h 1636"/>
                  <a:gd name="T48" fmla="*/ 908 w 940"/>
                  <a:gd name="T49" fmla="*/ 336 h 1636"/>
                  <a:gd name="T50" fmla="*/ 921 w 940"/>
                  <a:gd name="T51" fmla="*/ 275 h 1636"/>
                  <a:gd name="T52" fmla="*/ 894 w 940"/>
                  <a:gd name="T53" fmla="*/ 142 h 1636"/>
                  <a:gd name="T54" fmla="*/ 791 w 940"/>
                  <a:gd name="T55" fmla="*/ 69 h 1636"/>
                  <a:gd name="T56" fmla="*/ 694 w 940"/>
                  <a:gd name="T57" fmla="*/ 1 h 1636"/>
                  <a:gd name="T58" fmla="*/ 636 w 940"/>
                  <a:gd name="T59" fmla="*/ 88 h 1636"/>
                  <a:gd name="T60" fmla="*/ 571 w 940"/>
                  <a:gd name="T61" fmla="*/ 68 h 1636"/>
                  <a:gd name="T62" fmla="*/ 516 w 940"/>
                  <a:gd name="T63" fmla="*/ 60 h 1636"/>
                  <a:gd name="T64" fmla="*/ 515 w 940"/>
                  <a:gd name="T65" fmla="*/ 92 h 1636"/>
                  <a:gd name="T66" fmla="*/ 401 w 940"/>
                  <a:gd name="T67" fmla="*/ 176 h 1636"/>
                  <a:gd name="T68" fmla="*/ 358 w 940"/>
                  <a:gd name="T69" fmla="*/ 275 h 1636"/>
                  <a:gd name="T70" fmla="*/ 317 w 940"/>
                  <a:gd name="T71" fmla="*/ 344 h 1636"/>
                  <a:gd name="T72" fmla="*/ 247 w 940"/>
                  <a:gd name="T73" fmla="*/ 390 h 1636"/>
                  <a:gd name="T74" fmla="*/ 193 w 940"/>
                  <a:gd name="T75" fmla="*/ 556 h 1636"/>
                  <a:gd name="T76" fmla="*/ 208 w 940"/>
                  <a:gd name="T77" fmla="*/ 587 h 1636"/>
                  <a:gd name="T78" fmla="*/ 187 w 940"/>
                  <a:gd name="T79" fmla="*/ 654 h 1636"/>
                  <a:gd name="T80" fmla="*/ 151 w 940"/>
                  <a:gd name="T81" fmla="*/ 645 h 1636"/>
                  <a:gd name="T82" fmla="*/ 78 w 940"/>
                  <a:gd name="T83" fmla="*/ 764 h 1636"/>
                  <a:gd name="T84" fmla="*/ 79 w 940"/>
                  <a:gd name="T85" fmla="*/ 889 h 1636"/>
                  <a:gd name="T86" fmla="*/ 125 w 940"/>
                  <a:gd name="T87" fmla="*/ 969 h 1636"/>
                  <a:gd name="T88" fmla="*/ 87 w 940"/>
                  <a:gd name="T89" fmla="*/ 1019 h 1636"/>
                  <a:gd name="T90" fmla="*/ 70 w 940"/>
                  <a:gd name="T91" fmla="*/ 1132 h 1636"/>
                  <a:gd name="T92" fmla="*/ 43 w 940"/>
                  <a:gd name="T93" fmla="*/ 1198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0" h="1636">
                    <a:moveTo>
                      <a:pt x="43" y="1198"/>
                    </a:moveTo>
                    <a:cubicBezTo>
                      <a:pt x="43" y="1199"/>
                      <a:pt x="43" y="1200"/>
                      <a:pt x="43" y="1202"/>
                    </a:cubicBezTo>
                    <a:cubicBezTo>
                      <a:pt x="42" y="1216"/>
                      <a:pt x="40" y="1256"/>
                      <a:pt x="23" y="1256"/>
                    </a:cubicBezTo>
                    <a:cubicBezTo>
                      <a:pt x="20" y="1256"/>
                      <a:pt x="18" y="1255"/>
                      <a:pt x="15" y="1253"/>
                    </a:cubicBezTo>
                    <a:cubicBezTo>
                      <a:pt x="14" y="1253"/>
                      <a:pt x="12" y="1252"/>
                      <a:pt x="10" y="1251"/>
                    </a:cubicBezTo>
                    <a:cubicBezTo>
                      <a:pt x="9" y="1251"/>
                      <a:pt x="9" y="1251"/>
                      <a:pt x="8" y="1251"/>
                    </a:cubicBezTo>
                    <a:cubicBezTo>
                      <a:pt x="6" y="1251"/>
                      <a:pt x="4" y="1251"/>
                      <a:pt x="1" y="1251"/>
                    </a:cubicBezTo>
                    <a:lnTo>
                      <a:pt x="1" y="1251"/>
                    </a:lnTo>
                    <a:cubicBezTo>
                      <a:pt x="1" y="1251"/>
                      <a:pt x="1" y="1252"/>
                      <a:pt x="1" y="1253"/>
                    </a:cubicBezTo>
                    <a:cubicBezTo>
                      <a:pt x="0" y="1281"/>
                      <a:pt x="11" y="1307"/>
                      <a:pt x="32" y="1325"/>
                    </a:cubicBezTo>
                    <a:cubicBezTo>
                      <a:pt x="47" y="1337"/>
                      <a:pt x="49" y="1352"/>
                      <a:pt x="50" y="1367"/>
                    </a:cubicBezTo>
                    <a:cubicBezTo>
                      <a:pt x="50" y="1380"/>
                      <a:pt x="51" y="1393"/>
                      <a:pt x="60" y="1405"/>
                    </a:cubicBezTo>
                    <a:cubicBezTo>
                      <a:pt x="70" y="1418"/>
                      <a:pt x="74" y="1430"/>
                      <a:pt x="78" y="1441"/>
                    </a:cubicBezTo>
                    <a:cubicBezTo>
                      <a:pt x="82" y="1453"/>
                      <a:pt x="85" y="1463"/>
                      <a:pt x="97" y="1473"/>
                    </a:cubicBezTo>
                    <a:cubicBezTo>
                      <a:pt x="122" y="1494"/>
                      <a:pt x="126" y="1508"/>
                      <a:pt x="114" y="1537"/>
                    </a:cubicBezTo>
                    <a:cubicBezTo>
                      <a:pt x="111" y="1547"/>
                      <a:pt x="114" y="1548"/>
                      <a:pt x="122" y="1552"/>
                    </a:cubicBezTo>
                    <a:cubicBezTo>
                      <a:pt x="127" y="1555"/>
                      <a:pt x="136" y="1559"/>
                      <a:pt x="136" y="1569"/>
                    </a:cubicBezTo>
                    <a:cubicBezTo>
                      <a:pt x="137" y="1575"/>
                      <a:pt x="136" y="1583"/>
                      <a:pt x="135" y="1591"/>
                    </a:cubicBezTo>
                    <a:cubicBezTo>
                      <a:pt x="134" y="1605"/>
                      <a:pt x="132" y="1622"/>
                      <a:pt x="137" y="1631"/>
                    </a:cubicBezTo>
                    <a:cubicBezTo>
                      <a:pt x="138" y="1634"/>
                      <a:pt x="140" y="1635"/>
                      <a:pt x="142" y="1635"/>
                    </a:cubicBezTo>
                    <a:cubicBezTo>
                      <a:pt x="146" y="1635"/>
                      <a:pt x="150" y="1634"/>
                      <a:pt x="156" y="1632"/>
                    </a:cubicBezTo>
                    <a:cubicBezTo>
                      <a:pt x="164" y="1630"/>
                      <a:pt x="176" y="1627"/>
                      <a:pt x="191" y="1627"/>
                    </a:cubicBezTo>
                    <a:cubicBezTo>
                      <a:pt x="201" y="1626"/>
                      <a:pt x="207" y="1625"/>
                      <a:pt x="210" y="1621"/>
                    </a:cubicBezTo>
                    <a:cubicBezTo>
                      <a:pt x="214" y="1617"/>
                      <a:pt x="214" y="1609"/>
                      <a:pt x="214" y="1600"/>
                    </a:cubicBezTo>
                    <a:cubicBezTo>
                      <a:pt x="213" y="1596"/>
                      <a:pt x="213" y="1591"/>
                      <a:pt x="214" y="1587"/>
                    </a:cubicBezTo>
                    <a:cubicBezTo>
                      <a:pt x="214" y="1571"/>
                      <a:pt x="224" y="1568"/>
                      <a:pt x="230" y="1566"/>
                    </a:cubicBezTo>
                    <a:cubicBezTo>
                      <a:pt x="235" y="1564"/>
                      <a:pt x="237" y="1564"/>
                      <a:pt x="238" y="1561"/>
                    </a:cubicBezTo>
                    <a:cubicBezTo>
                      <a:pt x="241" y="1551"/>
                      <a:pt x="254" y="1544"/>
                      <a:pt x="273" y="1544"/>
                    </a:cubicBezTo>
                    <a:cubicBezTo>
                      <a:pt x="285" y="1544"/>
                      <a:pt x="298" y="1547"/>
                      <a:pt x="309" y="1552"/>
                    </a:cubicBezTo>
                    <a:cubicBezTo>
                      <a:pt x="313" y="1553"/>
                      <a:pt x="317" y="1554"/>
                      <a:pt x="321" y="1554"/>
                    </a:cubicBezTo>
                    <a:cubicBezTo>
                      <a:pt x="337" y="1554"/>
                      <a:pt x="342" y="1534"/>
                      <a:pt x="345" y="1521"/>
                    </a:cubicBezTo>
                    <a:cubicBezTo>
                      <a:pt x="345" y="1517"/>
                      <a:pt x="347" y="1506"/>
                      <a:pt x="356" y="1506"/>
                    </a:cubicBezTo>
                    <a:cubicBezTo>
                      <a:pt x="363" y="1506"/>
                      <a:pt x="369" y="1513"/>
                      <a:pt x="374" y="1521"/>
                    </a:cubicBezTo>
                    <a:cubicBezTo>
                      <a:pt x="376" y="1523"/>
                      <a:pt x="378" y="1526"/>
                      <a:pt x="380" y="1527"/>
                    </a:cubicBezTo>
                    <a:cubicBezTo>
                      <a:pt x="386" y="1523"/>
                      <a:pt x="403" y="1491"/>
                      <a:pt x="415" y="1459"/>
                    </a:cubicBezTo>
                    <a:cubicBezTo>
                      <a:pt x="416" y="1455"/>
                      <a:pt x="417" y="1452"/>
                      <a:pt x="418" y="1449"/>
                    </a:cubicBezTo>
                    <a:cubicBezTo>
                      <a:pt x="414" y="1452"/>
                      <a:pt x="408" y="1458"/>
                      <a:pt x="398" y="1470"/>
                    </a:cubicBezTo>
                    <a:cubicBezTo>
                      <a:pt x="391" y="1477"/>
                      <a:pt x="387" y="1480"/>
                      <a:pt x="382" y="1480"/>
                    </a:cubicBezTo>
                    <a:cubicBezTo>
                      <a:pt x="379" y="1480"/>
                      <a:pt x="377" y="1478"/>
                      <a:pt x="375" y="1476"/>
                    </a:cubicBezTo>
                    <a:cubicBezTo>
                      <a:pt x="367" y="1463"/>
                      <a:pt x="383" y="1418"/>
                      <a:pt x="387" y="1410"/>
                    </a:cubicBezTo>
                    <a:cubicBezTo>
                      <a:pt x="393" y="1396"/>
                      <a:pt x="395" y="1361"/>
                      <a:pt x="396" y="1336"/>
                    </a:cubicBezTo>
                    <a:cubicBezTo>
                      <a:pt x="397" y="1321"/>
                      <a:pt x="397" y="1309"/>
                      <a:pt x="399" y="1303"/>
                    </a:cubicBezTo>
                    <a:cubicBezTo>
                      <a:pt x="402" y="1290"/>
                      <a:pt x="408" y="1260"/>
                      <a:pt x="446" y="1252"/>
                    </a:cubicBezTo>
                    <a:cubicBezTo>
                      <a:pt x="470" y="1247"/>
                      <a:pt x="499" y="1224"/>
                      <a:pt x="508" y="1206"/>
                    </a:cubicBezTo>
                    <a:cubicBezTo>
                      <a:pt x="511" y="1202"/>
                      <a:pt x="512" y="1198"/>
                      <a:pt x="511" y="1196"/>
                    </a:cubicBezTo>
                    <a:cubicBezTo>
                      <a:pt x="506" y="1183"/>
                      <a:pt x="520" y="1170"/>
                      <a:pt x="535" y="1156"/>
                    </a:cubicBezTo>
                    <a:cubicBezTo>
                      <a:pt x="544" y="1148"/>
                      <a:pt x="555" y="1137"/>
                      <a:pt x="555" y="1132"/>
                    </a:cubicBezTo>
                    <a:cubicBezTo>
                      <a:pt x="555" y="1119"/>
                      <a:pt x="506" y="1069"/>
                      <a:pt x="486" y="1057"/>
                    </a:cubicBezTo>
                    <a:cubicBezTo>
                      <a:pt x="479" y="1052"/>
                      <a:pt x="466" y="1051"/>
                      <a:pt x="456" y="1051"/>
                    </a:cubicBezTo>
                    <a:cubicBezTo>
                      <a:pt x="443" y="1050"/>
                      <a:pt x="435" y="1050"/>
                      <a:pt x="431" y="1044"/>
                    </a:cubicBezTo>
                    <a:cubicBezTo>
                      <a:pt x="429" y="1042"/>
                      <a:pt x="428" y="1039"/>
                      <a:pt x="429" y="1035"/>
                    </a:cubicBezTo>
                    <a:cubicBezTo>
                      <a:pt x="431" y="1027"/>
                      <a:pt x="428" y="996"/>
                      <a:pt x="420" y="952"/>
                    </a:cubicBezTo>
                    <a:cubicBezTo>
                      <a:pt x="417" y="937"/>
                      <a:pt x="426" y="922"/>
                      <a:pt x="435" y="908"/>
                    </a:cubicBezTo>
                    <a:cubicBezTo>
                      <a:pt x="442" y="897"/>
                      <a:pt x="448" y="886"/>
                      <a:pt x="448" y="877"/>
                    </a:cubicBezTo>
                    <a:lnTo>
                      <a:pt x="448" y="873"/>
                    </a:lnTo>
                    <a:cubicBezTo>
                      <a:pt x="448" y="850"/>
                      <a:pt x="448" y="821"/>
                      <a:pt x="472" y="813"/>
                    </a:cubicBezTo>
                    <a:cubicBezTo>
                      <a:pt x="480" y="810"/>
                      <a:pt x="481" y="806"/>
                      <a:pt x="484" y="800"/>
                    </a:cubicBezTo>
                    <a:cubicBezTo>
                      <a:pt x="487" y="792"/>
                      <a:pt x="491" y="782"/>
                      <a:pt x="509" y="777"/>
                    </a:cubicBezTo>
                    <a:cubicBezTo>
                      <a:pt x="520" y="775"/>
                      <a:pt x="525" y="766"/>
                      <a:pt x="531" y="753"/>
                    </a:cubicBezTo>
                    <a:cubicBezTo>
                      <a:pt x="537" y="740"/>
                      <a:pt x="544" y="725"/>
                      <a:pt x="561" y="718"/>
                    </a:cubicBezTo>
                    <a:cubicBezTo>
                      <a:pt x="576" y="712"/>
                      <a:pt x="584" y="706"/>
                      <a:pt x="593" y="700"/>
                    </a:cubicBezTo>
                    <a:cubicBezTo>
                      <a:pt x="603" y="693"/>
                      <a:pt x="613" y="686"/>
                      <a:pt x="633" y="676"/>
                    </a:cubicBezTo>
                    <a:cubicBezTo>
                      <a:pt x="676" y="656"/>
                      <a:pt x="738" y="611"/>
                      <a:pt x="748" y="591"/>
                    </a:cubicBezTo>
                    <a:cubicBezTo>
                      <a:pt x="751" y="584"/>
                      <a:pt x="747" y="577"/>
                      <a:pt x="740" y="566"/>
                    </a:cubicBezTo>
                    <a:cubicBezTo>
                      <a:pt x="731" y="552"/>
                      <a:pt x="718" y="533"/>
                      <a:pt x="742" y="516"/>
                    </a:cubicBezTo>
                    <a:cubicBezTo>
                      <a:pt x="757" y="504"/>
                      <a:pt x="757" y="492"/>
                      <a:pt x="757" y="481"/>
                    </a:cubicBezTo>
                    <a:cubicBezTo>
                      <a:pt x="758" y="470"/>
                      <a:pt x="758" y="458"/>
                      <a:pt x="772" y="453"/>
                    </a:cubicBezTo>
                    <a:cubicBezTo>
                      <a:pt x="792" y="445"/>
                      <a:pt x="800" y="436"/>
                      <a:pt x="814" y="422"/>
                    </a:cubicBezTo>
                    <a:lnTo>
                      <a:pt x="820" y="415"/>
                    </a:lnTo>
                    <a:cubicBezTo>
                      <a:pt x="829" y="405"/>
                      <a:pt x="839" y="404"/>
                      <a:pt x="846" y="404"/>
                    </a:cubicBezTo>
                    <a:cubicBezTo>
                      <a:pt x="851" y="404"/>
                      <a:pt x="856" y="405"/>
                      <a:pt x="862" y="405"/>
                    </a:cubicBezTo>
                    <a:cubicBezTo>
                      <a:pt x="874" y="406"/>
                      <a:pt x="889" y="407"/>
                      <a:pt x="903" y="405"/>
                    </a:cubicBezTo>
                    <a:cubicBezTo>
                      <a:pt x="915" y="403"/>
                      <a:pt x="927" y="403"/>
                      <a:pt x="939" y="405"/>
                    </a:cubicBezTo>
                    <a:cubicBezTo>
                      <a:pt x="937" y="391"/>
                      <a:pt x="933" y="382"/>
                      <a:pt x="931" y="379"/>
                    </a:cubicBezTo>
                    <a:cubicBezTo>
                      <a:pt x="930" y="379"/>
                      <a:pt x="902" y="351"/>
                      <a:pt x="908" y="336"/>
                    </a:cubicBezTo>
                    <a:cubicBezTo>
                      <a:pt x="909" y="334"/>
                      <a:pt x="912" y="329"/>
                      <a:pt x="920" y="329"/>
                    </a:cubicBezTo>
                    <a:cubicBezTo>
                      <a:pt x="923" y="329"/>
                      <a:pt x="928" y="324"/>
                      <a:pt x="930" y="314"/>
                    </a:cubicBezTo>
                    <a:cubicBezTo>
                      <a:pt x="933" y="299"/>
                      <a:pt x="931" y="280"/>
                      <a:pt x="921" y="275"/>
                    </a:cubicBezTo>
                    <a:cubicBezTo>
                      <a:pt x="907" y="268"/>
                      <a:pt x="907" y="250"/>
                      <a:pt x="908" y="233"/>
                    </a:cubicBezTo>
                    <a:cubicBezTo>
                      <a:pt x="908" y="222"/>
                      <a:pt x="909" y="210"/>
                      <a:pt x="903" y="206"/>
                    </a:cubicBezTo>
                    <a:cubicBezTo>
                      <a:pt x="884" y="195"/>
                      <a:pt x="889" y="167"/>
                      <a:pt x="894" y="142"/>
                    </a:cubicBezTo>
                    <a:cubicBezTo>
                      <a:pt x="895" y="137"/>
                      <a:pt x="896" y="132"/>
                      <a:pt x="896" y="128"/>
                    </a:cubicBezTo>
                    <a:cubicBezTo>
                      <a:pt x="899" y="112"/>
                      <a:pt x="852" y="94"/>
                      <a:pt x="821" y="81"/>
                    </a:cubicBezTo>
                    <a:cubicBezTo>
                      <a:pt x="810" y="77"/>
                      <a:pt x="800" y="73"/>
                      <a:pt x="791" y="69"/>
                    </a:cubicBezTo>
                    <a:cubicBezTo>
                      <a:pt x="768" y="58"/>
                      <a:pt x="752" y="44"/>
                      <a:pt x="737" y="31"/>
                    </a:cubicBezTo>
                    <a:cubicBezTo>
                      <a:pt x="725" y="21"/>
                      <a:pt x="714" y="11"/>
                      <a:pt x="700" y="3"/>
                    </a:cubicBezTo>
                    <a:cubicBezTo>
                      <a:pt x="698" y="2"/>
                      <a:pt x="696" y="1"/>
                      <a:pt x="694" y="1"/>
                    </a:cubicBezTo>
                    <a:cubicBezTo>
                      <a:pt x="693" y="0"/>
                      <a:pt x="691" y="0"/>
                      <a:pt x="689" y="0"/>
                    </a:cubicBezTo>
                    <a:cubicBezTo>
                      <a:pt x="673" y="0"/>
                      <a:pt x="665" y="33"/>
                      <a:pt x="665" y="56"/>
                    </a:cubicBezTo>
                    <a:cubicBezTo>
                      <a:pt x="665" y="75"/>
                      <a:pt x="654" y="88"/>
                      <a:pt x="636" y="88"/>
                    </a:cubicBezTo>
                    <a:cubicBezTo>
                      <a:pt x="626" y="88"/>
                      <a:pt x="614" y="83"/>
                      <a:pt x="605" y="75"/>
                    </a:cubicBezTo>
                    <a:cubicBezTo>
                      <a:pt x="596" y="68"/>
                      <a:pt x="586" y="67"/>
                      <a:pt x="575" y="68"/>
                    </a:cubicBezTo>
                    <a:cubicBezTo>
                      <a:pt x="573" y="68"/>
                      <a:pt x="572" y="68"/>
                      <a:pt x="571" y="68"/>
                    </a:cubicBezTo>
                    <a:cubicBezTo>
                      <a:pt x="568" y="68"/>
                      <a:pt x="564" y="68"/>
                      <a:pt x="561" y="68"/>
                    </a:cubicBezTo>
                    <a:cubicBezTo>
                      <a:pt x="552" y="68"/>
                      <a:pt x="540" y="67"/>
                      <a:pt x="526" y="61"/>
                    </a:cubicBezTo>
                    <a:cubicBezTo>
                      <a:pt x="518" y="58"/>
                      <a:pt x="517" y="59"/>
                      <a:pt x="516" y="60"/>
                    </a:cubicBezTo>
                    <a:cubicBezTo>
                      <a:pt x="515" y="61"/>
                      <a:pt x="514" y="62"/>
                      <a:pt x="514" y="65"/>
                    </a:cubicBezTo>
                    <a:cubicBezTo>
                      <a:pt x="514" y="67"/>
                      <a:pt x="514" y="71"/>
                      <a:pt x="514" y="74"/>
                    </a:cubicBezTo>
                    <a:cubicBezTo>
                      <a:pt x="515" y="80"/>
                      <a:pt x="515" y="87"/>
                      <a:pt x="515" y="92"/>
                    </a:cubicBezTo>
                    <a:cubicBezTo>
                      <a:pt x="516" y="99"/>
                      <a:pt x="517" y="105"/>
                      <a:pt x="517" y="110"/>
                    </a:cubicBezTo>
                    <a:cubicBezTo>
                      <a:pt x="517" y="138"/>
                      <a:pt x="477" y="138"/>
                      <a:pt x="453" y="138"/>
                    </a:cubicBezTo>
                    <a:cubicBezTo>
                      <a:pt x="433" y="138"/>
                      <a:pt x="401" y="155"/>
                      <a:pt x="401" y="176"/>
                    </a:cubicBezTo>
                    <a:cubicBezTo>
                      <a:pt x="401" y="190"/>
                      <a:pt x="392" y="201"/>
                      <a:pt x="385" y="210"/>
                    </a:cubicBezTo>
                    <a:cubicBezTo>
                      <a:pt x="377" y="220"/>
                      <a:pt x="375" y="223"/>
                      <a:pt x="378" y="226"/>
                    </a:cubicBezTo>
                    <a:cubicBezTo>
                      <a:pt x="394" y="248"/>
                      <a:pt x="367" y="268"/>
                      <a:pt x="358" y="275"/>
                    </a:cubicBezTo>
                    <a:cubicBezTo>
                      <a:pt x="351" y="280"/>
                      <a:pt x="343" y="294"/>
                      <a:pt x="336" y="307"/>
                    </a:cubicBezTo>
                    <a:cubicBezTo>
                      <a:pt x="330" y="317"/>
                      <a:pt x="324" y="327"/>
                      <a:pt x="319" y="332"/>
                    </a:cubicBezTo>
                    <a:cubicBezTo>
                      <a:pt x="317" y="335"/>
                      <a:pt x="317" y="338"/>
                      <a:pt x="317" y="344"/>
                    </a:cubicBezTo>
                    <a:cubicBezTo>
                      <a:pt x="318" y="353"/>
                      <a:pt x="319" y="366"/>
                      <a:pt x="304" y="376"/>
                    </a:cubicBezTo>
                    <a:cubicBezTo>
                      <a:pt x="291" y="385"/>
                      <a:pt x="277" y="386"/>
                      <a:pt x="266" y="386"/>
                    </a:cubicBezTo>
                    <a:cubicBezTo>
                      <a:pt x="257" y="386"/>
                      <a:pt x="250" y="387"/>
                      <a:pt x="247" y="390"/>
                    </a:cubicBezTo>
                    <a:cubicBezTo>
                      <a:pt x="242" y="394"/>
                      <a:pt x="243" y="404"/>
                      <a:pt x="244" y="417"/>
                    </a:cubicBezTo>
                    <a:cubicBezTo>
                      <a:pt x="245" y="428"/>
                      <a:pt x="246" y="441"/>
                      <a:pt x="245" y="455"/>
                    </a:cubicBezTo>
                    <a:cubicBezTo>
                      <a:pt x="241" y="488"/>
                      <a:pt x="218" y="523"/>
                      <a:pt x="193" y="556"/>
                    </a:cubicBezTo>
                    <a:cubicBezTo>
                      <a:pt x="189" y="561"/>
                      <a:pt x="185" y="569"/>
                      <a:pt x="187" y="574"/>
                    </a:cubicBezTo>
                    <a:cubicBezTo>
                      <a:pt x="189" y="581"/>
                      <a:pt x="200" y="584"/>
                      <a:pt x="206" y="586"/>
                    </a:cubicBezTo>
                    <a:lnTo>
                      <a:pt x="208" y="587"/>
                    </a:lnTo>
                    <a:cubicBezTo>
                      <a:pt x="213" y="588"/>
                      <a:pt x="216" y="592"/>
                      <a:pt x="218" y="597"/>
                    </a:cubicBezTo>
                    <a:cubicBezTo>
                      <a:pt x="222" y="607"/>
                      <a:pt x="220" y="622"/>
                      <a:pt x="212" y="639"/>
                    </a:cubicBezTo>
                    <a:cubicBezTo>
                      <a:pt x="207" y="649"/>
                      <a:pt x="198" y="654"/>
                      <a:pt x="187" y="654"/>
                    </a:cubicBezTo>
                    <a:cubicBezTo>
                      <a:pt x="179" y="654"/>
                      <a:pt x="170" y="651"/>
                      <a:pt x="163" y="648"/>
                    </a:cubicBezTo>
                    <a:cubicBezTo>
                      <a:pt x="160" y="647"/>
                      <a:pt x="157" y="646"/>
                      <a:pt x="154" y="645"/>
                    </a:cubicBezTo>
                    <a:cubicBezTo>
                      <a:pt x="153" y="645"/>
                      <a:pt x="152" y="645"/>
                      <a:pt x="151" y="645"/>
                    </a:cubicBezTo>
                    <a:cubicBezTo>
                      <a:pt x="136" y="645"/>
                      <a:pt x="103" y="662"/>
                      <a:pt x="84" y="693"/>
                    </a:cubicBezTo>
                    <a:cubicBezTo>
                      <a:pt x="82" y="698"/>
                      <a:pt x="80" y="702"/>
                      <a:pt x="78" y="706"/>
                    </a:cubicBezTo>
                    <a:cubicBezTo>
                      <a:pt x="65" y="734"/>
                      <a:pt x="72" y="750"/>
                      <a:pt x="78" y="764"/>
                    </a:cubicBezTo>
                    <a:cubicBezTo>
                      <a:pt x="81" y="773"/>
                      <a:pt x="79" y="783"/>
                      <a:pt x="76" y="792"/>
                    </a:cubicBezTo>
                    <a:cubicBezTo>
                      <a:pt x="72" y="805"/>
                      <a:pt x="68" y="820"/>
                      <a:pt x="77" y="840"/>
                    </a:cubicBezTo>
                    <a:cubicBezTo>
                      <a:pt x="89" y="864"/>
                      <a:pt x="84" y="877"/>
                      <a:pt x="79" y="889"/>
                    </a:cubicBezTo>
                    <a:cubicBezTo>
                      <a:pt x="76" y="897"/>
                      <a:pt x="73" y="904"/>
                      <a:pt x="74" y="914"/>
                    </a:cubicBezTo>
                    <a:cubicBezTo>
                      <a:pt x="76" y="926"/>
                      <a:pt x="85" y="931"/>
                      <a:pt x="97" y="937"/>
                    </a:cubicBezTo>
                    <a:cubicBezTo>
                      <a:pt x="109" y="944"/>
                      <a:pt x="123" y="951"/>
                      <a:pt x="125" y="969"/>
                    </a:cubicBezTo>
                    <a:cubicBezTo>
                      <a:pt x="127" y="987"/>
                      <a:pt x="122" y="998"/>
                      <a:pt x="116" y="1004"/>
                    </a:cubicBezTo>
                    <a:cubicBezTo>
                      <a:pt x="110" y="1011"/>
                      <a:pt x="100" y="1015"/>
                      <a:pt x="90" y="1015"/>
                    </a:cubicBezTo>
                    <a:cubicBezTo>
                      <a:pt x="89" y="1015"/>
                      <a:pt x="88" y="1015"/>
                      <a:pt x="87" y="1019"/>
                    </a:cubicBezTo>
                    <a:cubicBezTo>
                      <a:pt x="86" y="1025"/>
                      <a:pt x="90" y="1037"/>
                      <a:pt x="96" y="1040"/>
                    </a:cubicBezTo>
                    <a:cubicBezTo>
                      <a:pt x="116" y="1050"/>
                      <a:pt x="110" y="1107"/>
                      <a:pt x="103" y="1121"/>
                    </a:cubicBezTo>
                    <a:cubicBezTo>
                      <a:pt x="98" y="1131"/>
                      <a:pt x="84" y="1131"/>
                      <a:pt x="70" y="1132"/>
                    </a:cubicBezTo>
                    <a:cubicBezTo>
                      <a:pt x="65" y="1132"/>
                      <a:pt x="55" y="1132"/>
                      <a:pt x="53" y="1134"/>
                    </a:cubicBezTo>
                    <a:cubicBezTo>
                      <a:pt x="56" y="1147"/>
                      <a:pt x="51" y="1163"/>
                      <a:pt x="48" y="1176"/>
                    </a:cubicBezTo>
                    <a:cubicBezTo>
                      <a:pt x="45" y="1185"/>
                      <a:pt x="43" y="1193"/>
                      <a:pt x="43" y="1198"/>
                    </a:cubicBezTo>
                  </a:path>
                </a:pathLst>
              </a:custGeom>
              <a:grpFill/>
              <a:ln>
                <a:noFill/>
              </a:ln>
              <a:effectLst/>
            </p:spPr>
            <p:txBody>
              <a:bodyPr wrap="none" anchor="ctr"/>
              <a:lstStyle/>
              <a:p>
                <a:endParaRPr lang="en-US">
                  <a:latin typeface="Gudea" panose="02000000000000000000" pitchFamily="50" charset="0"/>
                </a:endParaRPr>
              </a:p>
            </p:txBody>
          </p:sp>
          <p:sp>
            <p:nvSpPr>
              <p:cNvPr id="252" name="Freeform 245">
                <a:extLst>
                  <a:ext uri="{FF2B5EF4-FFF2-40B4-BE49-F238E27FC236}">
                    <a16:creationId xmlns:a16="http://schemas.microsoft.com/office/drawing/2014/main" id="{B10601C0-CD23-4CE6-8F6B-48F68B9A71FB}"/>
                  </a:ext>
                </a:extLst>
              </p:cNvPr>
              <p:cNvSpPr>
                <a:spLocks noChangeArrowheads="1"/>
              </p:cNvSpPr>
              <p:nvPr/>
            </p:nvSpPr>
            <p:spPr bwMode="auto">
              <a:xfrm>
                <a:off x="6445498" y="2085518"/>
                <a:ext cx="33822" cy="28186"/>
              </a:xfrm>
              <a:custGeom>
                <a:avLst/>
                <a:gdLst>
                  <a:gd name="T0" fmla="*/ 1 w 81"/>
                  <a:gd name="T1" fmla="*/ 46 h 66"/>
                  <a:gd name="T2" fmla="*/ 2 w 81"/>
                  <a:gd name="T3" fmla="*/ 59 h 66"/>
                  <a:gd name="T4" fmla="*/ 2 w 81"/>
                  <a:gd name="T5" fmla="*/ 65 h 66"/>
                  <a:gd name="T6" fmla="*/ 2 w 81"/>
                  <a:gd name="T7" fmla="*/ 59 h 66"/>
                  <a:gd name="T8" fmla="*/ 78 w 81"/>
                  <a:gd name="T9" fmla="*/ 9 h 66"/>
                  <a:gd name="T10" fmla="*/ 79 w 81"/>
                  <a:gd name="T11" fmla="*/ 5 h 66"/>
                  <a:gd name="T12" fmla="*/ 61 w 81"/>
                  <a:gd name="T13" fmla="*/ 0 h 66"/>
                  <a:gd name="T14" fmla="*/ 35 w 81"/>
                  <a:gd name="T15" fmla="*/ 4 h 66"/>
                  <a:gd name="T16" fmla="*/ 1 w 81"/>
                  <a:gd name="T17"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66">
                    <a:moveTo>
                      <a:pt x="1" y="46"/>
                    </a:moveTo>
                    <a:cubicBezTo>
                      <a:pt x="0" y="54"/>
                      <a:pt x="2" y="59"/>
                      <a:pt x="2" y="59"/>
                    </a:cubicBezTo>
                    <a:lnTo>
                      <a:pt x="2" y="65"/>
                    </a:lnTo>
                    <a:lnTo>
                      <a:pt x="2" y="59"/>
                    </a:lnTo>
                    <a:cubicBezTo>
                      <a:pt x="20" y="58"/>
                      <a:pt x="63" y="23"/>
                      <a:pt x="78" y="9"/>
                    </a:cubicBezTo>
                    <a:cubicBezTo>
                      <a:pt x="79" y="8"/>
                      <a:pt x="80" y="6"/>
                      <a:pt x="79" y="5"/>
                    </a:cubicBezTo>
                    <a:cubicBezTo>
                      <a:pt x="78" y="3"/>
                      <a:pt x="73" y="0"/>
                      <a:pt x="61" y="0"/>
                    </a:cubicBezTo>
                    <a:cubicBezTo>
                      <a:pt x="53" y="0"/>
                      <a:pt x="44" y="1"/>
                      <a:pt x="35" y="4"/>
                    </a:cubicBezTo>
                    <a:cubicBezTo>
                      <a:pt x="11" y="11"/>
                      <a:pt x="2" y="33"/>
                      <a:pt x="1" y="46"/>
                    </a:cubicBezTo>
                  </a:path>
                </a:pathLst>
              </a:custGeom>
              <a:grpFill/>
              <a:ln>
                <a:noFill/>
              </a:ln>
              <a:effectLst/>
            </p:spPr>
            <p:txBody>
              <a:bodyPr wrap="none" anchor="ctr"/>
              <a:lstStyle/>
              <a:p>
                <a:endParaRPr lang="en-US">
                  <a:latin typeface="Gudea" panose="02000000000000000000" pitchFamily="50" charset="0"/>
                </a:endParaRPr>
              </a:p>
            </p:txBody>
          </p:sp>
          <p:sp>
            <p:nvSpPr>
              <p:cNvPr id="253" name="Freeform 246">
                <a:extLst>
                  <a:ext uri="{FF2B5EF4-FFF2-40B4-BE49-F238E27FC236}">
                    <a16:creationId xmlns:a16="http://schemas.microsoft.com/office/drawing/2014/main" id="{2C4C6D80-2AEA-4A02-A258-55AA39C414DF}"/>
                  </a:ext>
                </a:extLst>
              </p:cNvPr>
              <p:cNvSpPr>
                <a:spLocks noChangeArrowheads="1"/>
              </p:cNvSpPr>
              <p:nvPr/>
            </p:nvSpPr>
            <p:spPr bwMode="auto">
              <a:xfrm>
                <a:off x="6486838" y="2038544"/>
                <a:ext cx="150322" cy="93950"/>
              </a:xfrm>
              <a:custGeom>
                <a:avLst/>
                <a:gdLst>
                  <a:gd name="T0" fmla="*/ 314 w 351"/>
                  <a:gd name="T1" fmla="*/ 73 h 219"/>
                  <a:gd name="T2" fmla="*/ 317 w 351"/>
                  <a:gd name="T3" fmla="*/ 69 h 219"/>
                  <a:gd name="T4" fmla="*/ 328 w 351"/>
                  <a:gd name="T5" fmla="*/ 52 h 219"/>
                  <a:gd name="T6" fmla="*/ 341 w 351"/>
                  <a:gd name="T7" fmla="*/ 35 h 219"/>
                  <a:gd name="T8" fmla="*/ 345 w 351"/>
                  <a:gd name="T9" fmla="*/ 30 h 219"/>
                  <a:gd name="T10" fmla="*/ 346 w 351"/>
                  <a:gd name="T11" fmla="*/ 29 h 219"/>
                  <a:gd name="T12" fmla="*/ 349 w 351"/>
                  <a:gd name="T13" fmla="*/ 25 h 219"/>
                  <a:gd name="T14" fmla="*/ 349 w 351"/>
                  <a:gd name="T15" fmla="*/ 24 h 219"/>
                  <a:gd name="T16" fmla="*/ 350 w 351"/>
                  <a:gd name="T17" fmla="*/ 20 h 219"/>
                  <a:gd name="T18" fmla="*/ 350 w 351"/>
                  <a:gd name="T19" fmla="*/ 19 h 219"/>
                  <a:gd name="T20" fmla="*/ 347 w 351"/>
                  <a:gd name="T21" fmla="*/ 13 h 219"/>
                  <a:gd name="T22" fmla="*/ 347 w 351"/>
                  <a:gd name="T23" fmla="*/ 13 h 219"/>
                  <a:gd name="T24" fmla="*/ 334 w 351"/>
                  <a:gd name="T25" fmla="*/ 18 h 219"/>
                  <a:gd name="T26" fmla="*/ 263 w 351"/>
                  <a:gd name="T27" fmla="*/ 11 h 219"/>
                  <a:gd name="T28" fmla="*/ 189 w 351"/>
                  <a:gd name="T29" fmla="*/ 4 h 219"/>
                  <a:gd name="T30" fmla="*/ 142 w 351"/>
                  <a:gd name="T31" fmla="*/ 10 h 219"/>
                  <a:gd name="T32" fmla="*/ 50 w 351"/>
                  <a:gd name="T33" fmla="*/ 30 h 219"/>
                  <a:gd name="T34" fmla="*/ 19 w 351"/>
                  <a:gd name="T35" fmla="*/ 50 h 219"/>
                  <a:gd name="T36" fmla="*/ 0 w 351"/>
                  <a:gd name="T37" fmla="*/ 61 h 219"/>
                  <a:gd name="T38" fmla="*/ 3 w 351"/>
                  <a:gd name="T39" fmla="*/ 65 h 219"/>
                  <a:gd name="T40" fmla="*/ 15 w 351"/>
                  <a:gd name="T41" fmla="*/ 95 h 219"/>
                  <a:gd name="T42" fmla="*/ 20 w 351"/>
                  <a:gd name="T43" fmla="*/ 115 h 219"/>
                  <a:gd name="T44" fmla="*/ 59 w 351"/>
                  <a:gd name="T45" fmla="*/ 139 h 219"/>
                  <a:gd name="T46" fmla="*/ 92 w 351"/>
                  <a:gd name="T47" fmla="*/ 149 h 219"/>
                  <a:gd name="T48" fmla="*/ 88 w 351"/>
                  <a:gd name="T49" fmla="*/ 169 h 219"/>
                  <a:gd name="T50" fmla="*/ 137 w 351"/>
                  <a:gd name="T51" fmla="*/ 167 h 219"/>
                  <a:gd name="T52" fmla="*/ 161 w 351"/>
                  <a:gd name="T53" fmla="*/ 170 h 219"/>
                  <a:gd name="T54" fmla="*/ 165 w 351"/>
                  <a:gd name="T55" fmla="*/ 173 h 219"/>
                  <a:gd name="T56" fmla="*/ 232 w 351"/>
                  <a:gd name="T57" fmla="*/ 214 h 219"/>
                  <a:gd name="T58" fmla="*/ 244 w 351"/>
                  <a:gd name="T59" fmla="*/ 213 h 219"/>
                  <a:gd name="T60" fmla="*/ 299 w 351"/>
                  <a:gd name="T61" fmla="*/ 218 h 219"/>
                  <a:gd name="T62" fmla="*/ 299 w 351"/>
                  <a:gd name="T63" fmla="*/ 217 h 219"/>
                  <a:gd name="T64" fmla="*/ 299 w 351"/>
                  <a:gd name="T65" fmla="*/ 214 h 219"/>
                  <a:gd name="T66" fmla="*/ 300 w 351"/>
                  <a:gd name="T67" fmla="*/ 209 h 219"/>
                  <a:gd name="T68" fmla="*/ 301 w 351"/>
                  <a:gd name="T69" fmla="*/ 207 h 219"/>
                  <a:gd name="T70" fmla="*/ 306 w 351"/>
                  <a:gd name="T71" fmla="*/ 199 h 219"/>
                  <a:gd name="T72" fmla="*/ 306 w 351"/>
                  <a:gd name="T73" fmla="*/ 199 h 219"/>
                  <a:gd name="T74" fmla="*/ 306 w 351"/>
                  <a:gd name="T75" fmla="*/ 199 h 219"/>
                  <a:gd name="T76" fmla="*/ 319 w 351"/>
                  <a:gd name="T77" fmla="*/ 192 h 219"/>
                  <a:gd name="T78" fmla="*/ 328 w 351"/>
                  <a:gd name="T79" fmla="*/ 187 h 219"/>
                  <a:gd name="T80" fmla="*/ 325 w 351"/>
                  <a:gd name="T81" fmla="*/ 182 h 219"/>
                  <a:gd name="T82" fmla="*/ 323 w 351"/>
                  <a:gd name="T83" fmla="*/ 178 h 219"/>
                  <a:gd name="T84" fmla="*/ 307 w 351"/>
                  <a:gd name="T85" fmla="*/ 138 h 219"/>
                  <a:gd name="T86" fmla="*/ 304 w 351"/>
                  <a:gd name="T87" fmla="*/ 118 h 219"/>
                  <a:gd name="T88" fmla="*/ 302 w 351"/>
                  <a:gd name="T89" fmla="*/ 93 h 219"/>
                  <a:gd name="T90" fmla="*/ 314 w 351"/>
                  <a:gd name="T91" fmla="*/ 7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1" h="219">
                    <a:moveTo>
                      <a:pt x="314" y="73"/>
                    </a:moveTo>
                    <a:cubicBezTo>
                      <a:pt x="315" y="72"/>
                      <a:pt x="316" y="70"/>
                      <a:pt x="317" y="69"/>
                    </a:cubicBezTo>
                    <a:cubicBezTo>
                      <a:pt x="321" y="65"/>
                      <a:pt x="325" y="60"/>
                      <a:pt x="328" y="52"/>
                    </a:cubicBezTo>
                    <a:cubicBezTo>
                      <a:pt x="332" y="45"/>
                      <a:pt x="337" y="39"/>
                      <a:pt x="341" y="35"/>
                    </a:cubicBezTo>
                    <a:cubicBezTo>
                      <a:pt x="343" y="33"/>
                      <a:pt x="344" y="32"/>
                      <a:pt x="345" y="30"/>
                    </a:cubicBezTo>
                    <a:cubicBezTo>
                      <a:pt x="346" y="30"/>
                      <a:pt x="346" y="30"/>
                      <a:pt x="346" y="29"/>
                    </a:cubicBezTo>
                    <a:cubicBezTo>
                      <a:pt x="347" y="28"/>
                      <a:pt x="348" y="27"/>
                      <a:pt x="349" y="25"/>
                    </a:cubicBezTo>
                    <a:cubicBezTo>
                      <a:pt x="349" y="25"/>
                      <a:pt x="349" y="25"/>
                      <a:pt x="349" y="24"/>
                    </a:cubicBezTo>
                    <a:cubicBezTo>
                      <a:pt x="350" y="23"/>
                      <a:pt x="350" y="21"/>
                      <a:pt x="350" y="20"/>
                    </a:cubicBezTo>
                    <a:lnTo>
                      <a:pt x="350" y="19"/>
                    </a:lnTo>
                    <a:cubicBezTo>
                      <a:pt x="349" y="17"/>
                      <a:pt x="349" y="15"/>
                      <a:pt x="347" y="13"/>
                    </a:cubicBezTo>
                    <a:lnTo>
                      <a:pt x="347" y="13"/>
                    </a:lnTo>
                    <a:cubicBezTo>
                      <a:pt x="344" y="15"/>
                      <a:pt x="339" y="17"/>
                      <a:pt x="334" y="18"/>
                    </a:cubicBezTo>
                    <a:cubicBezTo>
                      <a:pt x="318" y="23"/>
                      <a:pt x="291" y="18"/>
                      <a:pt x="263" y="11"/>
                    </a:cubicBezTo>
                    <a:cubicBezTo>
                      <a:pt x="236" y="6"/>
                      <a:pt x="207" y="0"/>
                      <a:pt x="189" y="4"/>
                    </a:cubicBezTo>
                    <a:cubicBezTo>
                      <a:pt x="176" y="6"/>
                      <a:pt x="159" y="8"/>
                      <a:pt x="142" y="10"/>
                    </a:cubicBezTo>
                    <a:cubicBezTo>
                      <a:pt x="106" y="13"/>
                      <a:pt x="62" y="18"/>
                      <a:pt x="50" y="30"/>
                    </a:cubicBezTo>
                    <a:cubicBezTo>
                      <a:pt x="42" y="39"/>
                      <a:pt x="30" y="45"/>
                      <a:pt x="19" y="50"/>
                    </a:cubicBezTo>
                    <a:cubicBezTo>
                      <a:pt x="12" y="53"/>
                      <a:pt x="1" y="59"/>
                      <a:pt x="0" y="61"/>
                    </a:cubicBezTo>
                    <a:cubicBezTo>
                      <a:pt x="0" y="62"/>
                      <a:pt x="1" y="63"/>
                      <a:pt x="3" y="65"/>
                    </a:cubicBezTo>
                    <a:cubicBezTo>
                      <a:pt x="17" y="77"/>
                      <a:pt x="16" y="87"/>
                      <a:pt x="15" y="95"/>
                    </a:cubicBezTo>
                    <a:cubicBezTo>
                      <a:pt x="15" y="101"/>
                      <a:pt x="14" y="107"/>
                      <a:pt x="20" y="115"/>
                    </a:cubicBezTo>
                    <a:cubicBezTo>
                      <a:pt x="36" y="137"/>
                      <a:pt x="42" y="142"/>
                      <a:pt x="59" y="139"/>
                    </a:cubicBezTo>
                    <a:cubicBezTo>
                      <a:pt x="75" y="135"/>
                      <a:pt x="88" y="139"/>
                      <a:pt x="92" y="149"/>
                    </a:cubicBezTo>
                    <a:cubicBezTo>
                      <a:pt x="94" y="153"/>
                      <a:pt x="94" y="160"/>
                      <a:pt x="88" y="169"/>
                    </a:cubicBezTo>
                    <a:cubicBezTo>
                      <a:pt x="104" y="168"/>
                      <a:pt x="123" y="167"/>
                      <a:pt x="137" y="167"/>
                    </a:cubicBezTo>
                    <a:cubicBezTo>
                      <a:pt x="154" y="167"/>
                      <a:pt x="159" y="168"/>
                      <a:pt x="161" y="170"/>
                    </a:cubicBezTo>
                    <a:lnTo>
                      <a:pt x="165" y="173"/>
                    </a:lnTo>
                    <a:cubicBezTo>
                      <a:pt x="210" y="207"/>
                      <a:pt x="226" y="214"/>
                      <a:pt x="232" y="214"/>
                    </a:cubicBezTo>
                    <a:cubicBezTo>
                      <a:pt x="235" y="214"/>
                      <a:pt x="239" y="213"/>
                      <a:pt x="244" y="213"/>
                    </a:cubicBezTo>
                    <a:cubicBezTo>
                      <a:pt x="258" y="213"/>
                      <a:pt x="280" y="216"/>
                      <a:pt x="299" y="218"/>
                    </a:cubicBezTo>
                    <a:cubicBezTo>
                      <a:pt x="299" y="217"/>
                      <a:pt x="299" y="217"/>
                      <a:pt x="299" y="217"/>
                    </a:cubicBezTo>
                    <a:cubicBezTo>
                      <a:pt x="299" y="216"/>
                      <a:pt x="299" y="215"/>
                      <a:pt x="299" y="214"/>
                    </a:cubicBezTo>
                    <a:cubicBezTo>
                      <a:pt x="299" y="212"/>
                      <a:pt x="300" y="211"/>
                      <a:pt x="300" y="209"/>
                    </a:cubicBezTo>
                    <a:cubicBezTo>
                      <a:pt x="300" y="208"/>
                      <a:pt x="301" y="207"/>
                      <a:pt x="301" y="207"/>
                    </a:cubicBezTo>
                    <a:cubicBezTo>
                      <a:pt x="302" y="204"/>
                      <a:pt x="304" y="201"/>
                      <a:pt x="306" y="199"/>
                    </a:cubicBezTo>
                    <a:lnTo>
                      <a:pt x="306" y="199"/>
                    </a:lnTo>
                    <a:lnTo>
                      <a:pt x="306" y="199"/>
                    </a:lnTo>
                    <a:cubicBezTo>
                      <a:pt x="310" y="196"/>
                      <a:pt x="315" y="194"/>
                      <a:pt x="319" y="192"/>
                    </a:cubicBezTo>
                    <a:cubicBezTo>
                      <a:pt x="322" y="191"/>
                      <a:pt x="327" y="189"/>
                      <a:pt x="328" y="187"/>
                    </a:cubicBezTo>
                    <a:cubicBezTo>
                      <a:pt x="328" y="187"/>
                      <a:pt x="328" y="186"/>
                      <a:pt x="325" y="182"/>
                    </a:cubicBezTo>
                    <a:lnTo>
                      <a:pt x="323" y="178"/>
                    </a:lnTo>
                    <a:cubicBezTo>
                      <a:pt x="313" y="164"/>
                      <a:pt x="309" y="159"/>
                      <a:pt x="307" y="138"/>
                    </a:cubicBezTo>
                    <a:cubicBezTo>
                      <a:pt x="307" y="130"/>
                      <a:pt x="305" y="123"/>
                      <a:pt x="304" y="118"/>
                    </a:cubicBezTo>
                    <a:cubicBezTo>
                      <a:pt x="303" y="109"/>
                      <a:pt x="301" y="102"/>
                      <a:pt x="302" y="93"/>
                    </a:cubicBezTo>
                    <a:cubicBezTo>
                      <a:pt x="303" y="84"/>
                      <a:pt x="308" y="79"/>
                      <a:pt x="314" y="73"/>
                    </a:cubicBezTo>
                  </a:path>
                </a:pathLst>
              </a:custGeom>
              <a:grpFill/>
              <a:ln>
                <a:noFill/>
              </a:ln>
              <a:effectLst/>
            </p:spPr>
            <p:txBody>
              <a:bodyPr wrap="none" anchor="ctr"/>
              <a:lstStyle/>
              <a:p>
                <a:endParaRPr lang="en-US">
                  <a:latin typeface="Gudea" panose="02000000000000000000" pitchFamily="50" charset="0"/>
                </a:endParaRPr>
              </a:p>
            </p:txBody>
          </p:sp>
          <p:sp>
            <p:nvSpPr>
              <p:cNvPr id="254" name="Freeform 247">
                <a:extLst>
                  <a:ext uri="{FF2B5EF4-FFF2-40B4-BE49-F238E27FC236}">
                    <a16:creationId xmlns:a16="http://schemas.microsoft.com/office/drawing/2014/main" id="{9DD25E89-E6FB-41D3-98F3-D7C31080B2B6}"/>
                  </a:ext>
                </a:extLst>
              </p:cNvPr>
              <p:cNvSpPr>
                <a:spLocks noChangeArrowheads="1"/>
              </p:cNvSpPr>
              <p:nvPr/>
            </p:nvSpPr>
            <p:spPr bwMode="auto">
              <a:xfrm>
                <a:off x="6454895" y="2068608"/>
                <a:ext cx="16910" cy="5636"/>
              </a:xfrm>
              <a:custGeom>
                <a:avLst/>
                <a:gdLst>
                  <a:gd name="T0" fmla="*/ 38 w 39"/>
                  <a:gd name="T1" fmla="*/ 2 h 12"/>
                  <a:gd name="T2" fmla="*/ 26 w 39"/>
                  <a:gd name="T3" fmla="*/ 0 h 12"/>
                  <a:gd name="T4" fmla="*/ 0 w 39"/>
                  <a:gd name="T5" fmla="*/ 5 h 12"/>
                  <a:gd name="T6" fmla="*/ 18 w 39"/>
                  <a:gd name="T7" fmla="*/ 11 h 12"/>
                  <a:gd name="T8" fmla="*/ 38 w 39"/>
                  <a:gd name="T9" fmla="*/ 2 h 12"/>
                </a:gdLst>
                <a:ahLst/>
                <a:cxnLst>
                  <a:cxn ang="0">
                    <a:pos x="T0" y="T1"/>
                  </a:cxn>
                  <a:cxn ang="0">
                    <a:pos x="T2" y="T3"/>
                  </a:cxn>
                  <a:cxn ang="0">
                    <a:pos x="T4" y="T5"/>
                  </a:cxn>
                  <a:cxn ang="0">
                    <a:pos x="T6" y="T7"/>
                  </a:cxn>
                  <a:cxn ang="0">
                    <a:pos x="T8" y="T9"/>
                  </a:cxn>
                </a:cxnLst>
                <a:rect l="0" t="0" r="r" b="b"/>
                <a:pathLst>
                  <a:path w="39" h="12">
                    <a:moveTo>
                      <a:pt x="38" y="2"/>
                    </a:moveTo>
                    <a:cubicBezTo>
                      <a:pt x="37" y="1"/>
                      <a:pt x="33" y="0"/>
                      <a:pt x="26" y="0"/>
                    </a:cubicBezTo>
                    <a:cubicBezTo>
                      <a:pt x="14" y="0"/>
                      <a:pt x="3" y="3"/>
                      <a:pt x="0" y="5"/>
                    </a:cubicBezTo>
                    <a:cubicBezTo>
                      <a:pt x="5" y="9"/>
                      <a:pt x="11" y="11"/>
                      <a:pt x="18" y="11"/>
                    </a:cubicBezTo>
                    <a:cubicBezTo>
                      <a:pt x="27" y="11"/>
                      <a:pt x="35" y="8"/>
                      <a:pt x="38" y="2"/>
                    </a:cubicBezTo>
                  </a:path>
                </a:pathLst>
              </a:custGeom>
              <a:grpFill/>
              <a:ln>
                <a:noFill/>
              </a:ln>
              <a:effectLst/>
            </p:spPr>
            <p:txBody>
              <a:bodyPr wrap="none" anchor="ctr"/>
              <a:lstStyle/>
              <a:p>
                <a:endParaRPr lang="en-US">
                  <a:latin typeface="Gudea" panose="02000000000000000000" pitchFamily="50" charset="0"/>
                </a:endParaRPr>
              </a:p>
            </p:txBody>
          </p:sp>
          <p:sp>
            <p:nvSpPr>
              <p:cNvPr id="257" name="Freeform 250">
                <a:extLst>
                  <a:ext uri="{FF2B5EF4-FFF2-40B4-BE49-F238E27FC236}">
                    <a16:creationId xmlns:a16="http://schemas.microsoft.com/office/drawing/2014/main" id="{87BFCB8C-0B0B-4155-A888-839D91BBF0E0}"/>
                  </a:ext>
                </a:extLst>
              </p:cNvPr>
              <p:cNvSpPr>
                <a:spLocks noChangeArrowheads="1"/>
              </p:cNvSpPr>
              <p:nvPr/>
            </p:nvSpPr>
            <p:spPr bwMode="auto">
              <a:xfrm>
                <a:off x="7552247" y="2668006"/>
                <a:ext cx="559951" cy="328826"/>
              </a:xfrm>
              <a:custGeom>
                <a:avLst/>
                <a:gdLst>
                  <a:gd name="T0" fmla="*/ 4 w 1314"/>
                  <a:gd name="T1" fmla="*/ 379 h 771"/>
                  <a:gd name="T2" fmla="*/ 20 w 1314"/>
                  <a:gd name="T3" fmla="*/ 384 h 771"/>
                  <a:gd name="T4" fmla="*/ 48 w 1314"/>
                  <a:gd name="T5" fmla="*/ 388 h 771"/>
                  <a:gd name="T6" fmla="*/ 68 w 1314"/>
                  <a:gd name="T7" fmla="*/ 358 h 771"/>
                  <a:gd name="T8" fmla="*/ 145 w 1314"/>
                  <a:gd name="T9" fmla="*/ 295 h 771"/>
                  <a:gd name="T10" fmla="*/ 182 w 1314"/>
                  <a:gd name="T11" fmla="*/ 269 h 771"/>
                  <a:gd name="T12" fmla="*/ 293 w 1314"/>
                  <a:gd name="T13" fmla="*/ 298 h 771"/>
                  <a:gd name="T14" fmla="*/ 413 w 1314"/>
                  <a:gd name="T15" fmla="*/ 393 h 771"/>
                  <a:gd name="T16" fmla="*/ 476 w 1314"/>
                  <a:gd name="T17" fmla="*/ 447 h 771"/>
                  <a:gd name="T18" fmla="*/ 543 w 1314"/>
                  <a:gd name="T19" fmla="*/ 534 h 771"/>
                  <a:gd name="T20" fmla="*/ 717 w 1314"/>
                  <a:gd name="T21" fmla="*/ 647 h 771"/>
                  <a:gd name="T22" fmla="*/ 751 w 1314"/>
                  <a:gd name="T23" fmla="*/ 668 h 771"/>
                  <a:gd name="T24" fmla="*/ 828 w 1314"/>
                  <a:gd name="T25" fmla="*/ 739 h 771"/>
                  <a:gd name="T26" fmla="*/ 871 w 1314"/>
                  <a:gd name="T27" fmla="*/ 750 h 771"/>
                  <a:gd name="T28" fmla="*/ 902 w 1314"/>
                  <a:gd name="T29" fmla="*/ 762 h 771"/>
                  <a:gd name="T30" fmla="*/ 915 w 1314"/>
                  <a:gd name="T31" fmla="*/ 768 h 771"/>
                  <a:gd name="T32" fmla="*/ 917 w 1314"/>
                  <a:gd name="T33" fmla="*/ 769 h 771"/>
                  <a:gd name="T34" fmla="*/ 925 w 1314"/>
                  <a:gd name="T35" fmla="*/ 728 h 771"/>
                  <a:gd name="T36" fmla="*/ 937 w 1314"/>
                  <a:gd name="T37" fmla="*/ 709 h 771"/>
                  <a:gd name="T38" fmla="*/ 939 w 1314"/>
                  <a:gd name="T39" fmla="*/ 632 h 771"/>
                  <a:gd name="T40" fmla="*/ 941 w 1314"/>
                  <a:gd name="T41" fmla="*/ 548 h 771"/>
                  <a:gd name="T42" fmla="*/ 995 w 1314"/>
                  <a:gd name="T43" fmla="*/ 498 h 771"/>
                  <a:gd name="T44" fmla="*/ 1059 w 1314"/>
                  <a:gd name="T45" fmla="*/ 449 h 771"/>
                  <a:gd name="T46" fmla="*/ 1130 w 1314"/>
                  <a:gd name="T47" fmla="*/ 428 h 771"/>
                  <a:gd name="T48" fmla="*/ 1148 w 1314"/>
                  <a:gd name="T49" fmla="*/ 438 h 771"/>
                  <a:gd name="T50" fmla="*/ 1148 w 1314"/>
                  <a:gd name="T51" fmla="*/ 444 h 771"/>
                  <a:gd name="T52" fmla="*/ 1146 w 1314"/>
                  <a:gd name="T53" fmla="*/ 453 h 771"/>
                  <a:gd name="T54" fmla="*/ 1140 w 1314"/>
                  <a:gd name="T55" fmla="*/ 469 h 771"/>
                  <a:gd name="T56" fmla="*/ 1128 w 1314"/>
                  <a:gd name="T57" fmla="*/ 490 h 771"/>
                  <a:gd name="T58" fmla="*/ 1230 w 1314"/>
                  <a:gd name="T59" fmla="*/ 479 h 771"/>
                  <a:gd name="T60" fmla="*/ 1307 w 1314"/>
                  <a:gd name="T61" fmla="*/ 449 h 771"/>
                  <a:gd name="T62" fmla="*/ 1211 w 1314"/>
                  <a:gd name="T63" fmla="*/ 388 h 771"/>
                  <a:gd name="T64" fmla="*/ 1138 w 1314"/>
                  <a:gd name="T65" fmla="*/ 393 h 771"/>
                  <a:gd name="T66" fmla="*/ 1112 w 1314"/>
                  <a:gd name="T67" fmla="*/ 370 h 771"/>
                  <a:gd name="T68" fmla="*/ 1097 w 1314"/>
                  <a:gd name="T69" fmla="*/ 368 h 771"/>
                  <a:gd name="T70" fmla="*/ 1079 w 1314"/>
                  <a:gd name="T71" fmla="*/ 371 h 771"/>
                  <a:gd name="T72" fmla="*/ 966 w 1314"/>
                  <a:gd name="T73" fmla="*/ 458 h 771"/>
                  <a:gd name="T74" fmla="*/ 891 w 1314"/>
                  <a:gd name="T75" fmla="*/ 407 h 771"/>
                  <a:gd name="T76" fmla="*/ 801 w 1314"/>
                  <a:gd name="T77" fmla="*/ 350 h 771"/>
                  <a:gd name="T78" fmla="*/ 764 w 1314"/>
                  <a:gd name="T79" fmla="*/ 238 h 771"/>
                  <a:gd name="T80" fmla="*/ 550 w 1314"/>
                  <a:gd name="T81" fmla="*/ 187 h 771"/>
                  <a:gd name="T82" fmla="*/ 512 w 1314"/>
                  <a:gd name="T83" fmla="*/ 192 h 771"/>
                  <a:gd name="T84" fmla="*/ 447 w 1314"/>
                  <a:gd name="T85" fmla="*/ 189 h 771"/>
                  <a:gd name="T86" fmla="*/ 436 w 1314"/>
                  <a:gd name="T87" fmla="*/ 173 h 771"/>
                  <a:gd name="T88" fmla="*/ 421 w 1314"/>
                  <a:gd name="T89" fmla="*/ 156 h 771"/>
                  <a:gd name="T90" fmla="*/ 402 w 1314"/>
                  <a:gd name="T91" fmla="*/ 135 h 771"/>
                  <a:gd name="T92" fmla="*/ 382 w 1314"/>
                  <a:gd name="T93" fmla="*/ 115 h 771"/>
                  <a:gd name="T94" fmla="*/ 366 w 1314"/>
                  <a:gd name="T95" fmla="*/ 100 h 771"/>
                  <a:gd name="T96" fmla="*/ 242 w 1314"/>
                  <a:gd name="T97" fmla="*/ 105 h 771"/>
                  <a:gd name="T98" fmla="*/ 226 w 1314"/>
                  <a:gd name="T99" fmla="*/ 58 h 771"/>
                  <a:gd name="T100" fmla="*/ 187 w 1314"/>
                  <a:gd name="T10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14" h="771">
                    <a:moveTo>
                      <a:pt x="9" y="47"/>
                    </a:moveTo>
                    <a:lnTo>
                      <a:pt x="0" y="377"/>
                    </a:lnTo>
                    <a:cubicBezTo>
                      <a:pt x="2" y="378"/>
                      <a:pt x="3" y="378"/>
                      <a:pt x="4" y="379"/>
                    </a:cubicBezTo>
                    <a:cubicBezTo>
                      <a:pt x="5" y="380"/>
                      <a:pt x="7" y="380"/>
                      <a:pt x="8" y="381"/>
                    </a:cubicBezTo>
                    <a:cubicBezTo>
                      <a:pt x="11" y="381"/>
                      <a:pt x="13" y="382"/>
                      <a:pt x="15" y="383"/>
                    </a:cubicBezTo>
                    <a:cubicBezTo>
                      <a:pt x="17" y="383"/>
                      <a:pt x="19" y="383"/>
                      <a:pt x="20" y="384"/>
                    </a:cubicBezTo>
                    <a:cubicBezTo>
                      <a:pt x="23" y="384"/>
                      <a:pt x="26" y="385"/>
                      <a:pt x="29" y="385"/>
                    </a:cubicBezTo>
                    <a:cubicBezTo>
                      <a:pt x="30" y="386"/>
                      <a:pt x="32" y="386"/>
                      <a:pt x="33" y="386"/>
                    </a:cubicBezTo>
                    <a:cubicBezTo>
                      <a:pt x="38" y="387"/>
                      <a:pt x="43" y="387"/>
                      <a:pt x="48" y="388"/>
                    </a:cubicBezTo>
                    <a:cubicBezTo>
                      <a:pt x="55" y="388"/>
                      <a:pt x="61" y="387"/>
                      <a:pt x="64" y="384"/>
                    </a:cubicBezTo>
                    <a:cubicBezTo>
                      <a:pt x="68" y="379"/>
                      <a:pt x="68" y="370"/>
                      <a:pt x="68" y="361"/>
                    </a:cubicBezTo>
                    <a:lnTo>
                      <a:pt x="68" y="358"/>
                    </a:lnTo>
                    <a:cubicBezTo>
                      <a:pt x="68" y="337"/>
                      <a:pt x="104" y="309"/>
                      <a:pt x="129" y="311"/>
                    </a:cubicBezTo>
                    <a:cubicBezTo>
                      <a:pt x="131" y="311"/>
                      <a:pt x="133" y="311"/>
                      <a:pt x="135" y="310"/>
                    </a:cubicBezTo>
                    <a:cubicBezTo>
                      <a:pt x="140" y="308"/>
                      <a:pt x="142" y="302"/>
                      <a:pt x="145" y="295"/>
                    </a:cubicBezTo>
                    <a:cubicBezTo>
                      <a:pt x="146" y="290"/>
                      <a:pt x="148" y="285"/>
                      <a:pt x="151" y="283"/>
                    </a:cubicBezTo>
                    <a:cubicBezTo>
                      <a:pt x="152" y="282"/>
                      <a:pt x="154" y="282"/>
                      <a:pt x="155" y="282"/>
                    </a:cubicBezTo>
                    <a:cubicBezTo>
                      <a:pt x="161" y="282"/>
                      <a:pt x="177" y="278"/>
                      <a:pt x="182" y="269"/>
                    </a:cubicBezTo>
                    <a:cubicBezTo>
                      <a:pt x="184" y="266"/>
                      <a:pt x="188" y="262"/>
                      <a:pt x="198" y="262"/>
                    </a:cubicBezTo>
                    <a:cubicBezTo>
                      <a:pt x="214" y="262"/>
                      <a:pt x="236" y="272"/>
                      <a:pt x="245" y="281"/>
                    </a:cubicBezTo>
                    <a:cubicBezTo>
                      <a:pt x="254" y="290"/>
                      <a:pt x="276" y="294"/>
                      <a:pt x="293" y="298"/>
                    </a:cubicBezTo>
                    <a:lnTo>
                      <a:pt x="301" y="300"/>
                    </a:lnTo>
                    <a:cubicBezTo>
                      <a:pt x="327" y="306"/>
                      <a:pt x="332" y="375"/>
                      <a:pt x="333" y="386"/>
                    </a:cubicBezTo>
                    <a:cubicBezTo>
                      <a:pt x="341" y="391"/>
                      <a:pt x="392" y="393"/>
                      <a:pt x="413" y="393"/>
                    </a:cubicBezTo>
                    <a:cubicBezTo>
                      <a:pt x="426" y="394"/>
                      <a:pt x="436" y="394"/>
                      <a:pt x="441" y="395"/>
                    </a:cubicBezTo>
                    <a:cubicBezTo>
                      <a:pt x="453" y="396"/>
                      <a:pt x="458" y="408"/>
                      <a:pt x="463" y="421"/>
                    </a:cubicBezTo>
                    <a:cubicBezTo>
                      <a:pt x="466" y="429"/>
                      <a:pt x="470" y="439"/>
                      <a:pt x="476" y="447"/>
                    </a:cubicBezTo>
                    <a:cubicBezTo>
                      <a:pt x="492" y="467"/>
                      <a:pt x="503" y="493"/>
                      <a:pt x="510" y="509"/>
                    </a:cubicBezTo>
                    <a:lnTo>
                      <a:pt x="511" y="511"/>
                    </a:lnTo>
                    <a:cubicBezTo>
                      <a:pt x="513" y="517"/>
                      <a:pt x="529" y="526"/>
                      <a:pt x="543" y="534"/>
                    </a:cubicBezTo>
                    <a:cubicBezTo>
                      <a:pt x="561" y="545"/>
                      <a:pt x="579" y="555"/>
                      <a:pt x="587" y="566"/>
                    </a:cubicBezTo>
                    <a:cubicBezTo>
                      <a:pt x="599" y="585"/>
                      <a:pt x="640" y="605"/>
                      <a:pt x="672" y="616"/>
                    </a:cubicBezTo>
                    <a:cubicBezTo>
                      <a:pt x="688" y="622"/>
                      <a:pt x="704" y="635"/>
                      <a:pt x="717" y="647"/>
                    </a:cubicBezTo>
                    <a:cubicBezTo>
                      <a:pt x="727" y="656"/>
                      <a:pt x="738" y="665"/>
                      <a:pt x="745" y="667"/>
                    </a:cubicBezTo>
                    <a:cubicBezTo>
                      <a:pt x="746" y="668"/>
                      <a:pt x="747" y="668"/>
                      <a:pt x="748" y="668"/>
                    </a:cubicBezTo>
                    <a:cubicBezTo>
                      <a:pt x="749" y="668"/>
                      <a:pt x="750" y="668"/>
                      <a:pt x="751" y="668"/>
                    </a:cubicBezTo>
                    <a:cubicBezTo>
                      <a:pt x="772" y="668"/>
                      <a:pt x="817" y="690"/>
                      <a:pt x="819" y="691"/>
                    </a:cubicBezTo>
                    <a:lnTo>
                      <a:pt x="822" y="692"/>
                    </a:lnTo>
                    <a:lnTo>
                      <a:pt x="828" y="739"/>
                    </a:lnTo>
                    <a:lnTo>
                      <a:pt x="828" y="739"/>
                    </a:lnTo>
                    <a:cubicBezTo>
                      <a:pt x="831" y="738"/>
                      <a:pt x="835" y="737"/>
                      <a:pt x="839" y="737"/>
                    </a:cubicBezTo>
                    <a:cubicBezTo>
                      <a:pt x="852" y="737"/>
                      <a:pt x="862" y="744"/>
                      <a:pt x="871" y="750"/>
                    </a:cubicBezTo>
                    <a:cubicBezTo>
                      <a:pt x="878" y="755"/>
                      <a:pt x="885" y="760"/>
                      <a:pt x="892" y="760"/>
                    </a:cubicBezTo>
                    <a:cubicBezTo>
                      <a:pt x="895" y="760"/>
                      <a:pt x="897" y="761"/>
                      <a:pt x="899" y="761"/>
                    </a:cubicBezTo>
                    <a:cubicBezTo>
                      <a:pt x="900" y="761"/>
                      <a:pt x="901" y="762"/>
                      <a:pt x="902" y="762"/>
                    </a:cubicBezTo>
                    <a:cubicBezTo>
                      <a:pt x="903" y="763"/>
                      <a:pt x="905" y="763"/>
                      <a:pt x="907" y="764"/>
                    </a:cubicBezTo>
                    <a:cubicBezTo>
                      <a:pt x="908" y="764"/>
                      <a:pt x="908" y="765"/>
                      <a:pt x="909" y="765"/>
                    </a:cubicBezTo>
                    <a:cubicBezTo>
                      <a:pt x="911" y="766"/>
                      <a:pt x="913" y="767"/>
                      <a:pt x="915" y="768"/>
                    </a:cubicBezTo>
                    <a:cubicBezTo>
                      <a:pt x="915" y="769"/>
                      <a:pt x="916" y="769"/>
                      <a:pt x="917" y="769"/>
                    </a:cubicBezTo>
                    <a:cubicBezTo>
                      <a:pt x="917" y="769"/>
                      <a:pt x="917" y="769"/>
                      <a:pt x="917" y="770"/>
                    </a:cubicBezTo>
                    <a:cubicBezTo>
                      <a:pt x="917" y="769"/>
                      <a:pt x="917" y="769"/>
                      <a:pt x="917" y="769"/>
                    </a:cubicBezTo>
                    <a:cubicBezTo>
                      <a:pt x="917" y="761"/>
                      <a:pt x="918" y="755"/>
                      <a:pt x="919" y="749"/>
                    </a:cubicBezTo>
                    <a:cubicBezTo>
                      <a:pt x="919" y="747"/>
                      <a:pt x="920" y="746"/>
                      <a:pt x="920" y="745"/>
                    </a:cubicBezTo>
                    <a:cubicBezTo>
                      <a:pt x="921" y="739"/>
                      <a:pt x="923" y="733"/>
                      <a:pt x="925" y="728"/>
                    </a:cubicBezTo>
                    <a:cubicBezTo>
                      <a:pt x="926" y="727"/>
                      <a:pt x="926" y="726"/>
                      <a:pt x="927" y="725"/>
                    </a:cubicBezTo>
                    <a:cubicBezTo>
                      <a:pt x="929" y="720"/>
                      <a:pt x="932" y="715"/>
                      <a:pt x="936" y="711"/>
                    </a:cubicBezTo>
                    <a:cubicBezTo>
                      <a:pt x="936" y="710"/>
                      <a:pt x="937" y="710"/>
                      <a:pt x="937" y="709"/>
                    </a:cubicBezTo>
                    <a:cubicBezTo>
                      <a:pt x="941" y="704"/>
                      <a:pt x="946" y="700"/>
                      <a:pt x="951" y="696"/>
                    </a:cubicBezTo>
                    <a:cubicBezTo>
                      <a:pt x="958" y="690"/>
                      <a:pt x="955" y="684"/>
                      <a:pt x="948" y="668"/>
                    </a:cubicBezTo>
                    <a:cubicBezTo>
                      <a:pt x="943" y="657"/>
                      <a:pt x="937" y="645"/>
                      <a:pt x="939" y="632"/>
                    </a:cubicBezTo>
                    <a:cubicBezTo>
                      <a:pt x="941" y="623"/>
                      <a:pt x="929" y="614"/>
                      <a:pt x="916" y="606"/>
                    </a:cubicBezTo>
                    <a:cubicBezTo>
                      <a:pt x="903" y="596"/>
                      <a:pt x="889" y="587"/>
                      <a:pt x="892" y="573"/>
                    </a:cubicBezTo>
                    <a:cubicBezTo>
                      <a:pt x="896" y="556"/>
                      <a:pt x="919" y="552"/>
                      <a:pt x="941" y="548"/>
                    </a:cubicBezTo>
                    <a:cubicBezTo>
                      <a:pt x="951" y="546"/>
                      <a:pt x="961" y="545"/>
                      <a:pt x="968" y="542"/>
                    </a:cubicBezTo>
                    <a:cubicBezTo>
                      <a:pt x="974" y="539"/>
                      <a:pt x="975" y="532"/>
                      <a:pt x="977" y="522"/>
                    </a:cubicBezTo>
                    <a:cubicBezTo>
                      <a:pt x="978" y="513"/>
                      <a:pt x="979" y="498"/>
                      <a:pt x="995" y="498"/>
                    </a:cubicBezTo>
                    <a:cubicBezTo>
                      <a:pt x="1010" y="498"/>
                      <a:pt x="1018" y="484"/>
                      <a:pt x="1025" y="462"/>
                    </a:cubicBezTo>
                    <a:cubicBezTo>
                      <a:pt x="1030" y="448"/>
                      <a:pt x="1043" y="448"/>
                      <a:pt x="1049" y="448"/>
                    </a:cubicBezTo>
                    <a:cubicBezTo>
                      <a:pt x="1052" y="448"/>
                      <a:pt x="1056" y="448"/>
                      <a:pt x="1059" y="449"/>
                    </a:cubicBezTo>
                    <a:cubicBezTo>
                      <a:pt x="1063" y="449"/>
                      <a:pt x="1067" y="449"/>
                      <a:pt x="1070" y="449"/>
                    </a:cubicBezTo>
                    <a:cubicBezTo>
                      <a:pt x="1078" y="449"/>
                      <a:pt x="1083" y="448"/>
                      <a:pt x="1086" y="445"/>
                    </a:cubicBezTo>
                    <a:cubicBezTo>
                      <a:pt x="1098" y="437"/>
                      <a:pt x="1116" y="428"/>
                      <a:pt x="1130" y="428"/>
                    </a:cubicBezTo>
                    <a:cubicBezTo>
                      <a:pt x="1140" y="428"/>
                      <a:pt x="1144" y="432"/>
                      <a:pt x="1147" y="436"/>
                    </a:cubicBezTo>
                    <a:cubicBezTo>
                      <a:pt x="1147" y="436"/>
                      <a:pt x="1147" y="437"/>
                      <a:pt x="1148" y="438"/>
                    </a:cubicBezTo>
                    <a:lnTo>
                      <a:pt x="1148" y="438"/>
                    </a:lnTo>
                    <a:cubicBezTo>
                      <a:pt x="1148" y="439"/>
                      <a:pt x="1148" y="439"/>
                      <a:pt x="1148" y="440"/>
                    </a:cubicBezTo>
                    <a:cubicBezTo>
                      <a:pt x="1148" y="441"/>
                      <a:pt x="1148" y="441"/>
                      <a:pt x="1148" y="442"/>
                    </a:cubicBezTo>
                    <a:cubicBezTo>
                      <a:pt x="1148" y="442"/>
                      <a:pt x="1148" y="443"/>
                      <a:pt x="1148" y="444"/>
                    </a:cubicBezTo>
                    <a:cubicBezTo>
                      <a:pt x="1148" y="445"/>
                      <a:pt x="1148" y="446"/>
                      <a:pt x="1148" y="446"/>
                    </a:cubicBezTo>
                    <a:cubicBezTo>
                      <a:pt x="1148" y="448"/>
                      <a:pt x="1148" y="449"/>
                      <a:pt x="1147" y="450"/>
                    </a:cubicBezTo>
                    <a:cubicBezTo>
                      <a:pt x="1147" y="451"/>
                      <a:pt x="1147" y="452"/>
                      <a:pt x="1146" y="453"/>
                    </a:cubicBezTo>
                    <a:cubicBezTo>
                      <a:pt x="1146" y="455"/>
                      <a:pt x="1145" y="456"/>
                      <a:pt x="1145" y="458"/>
                    </a:cubicBezTo>
                    <a:cubicBezTo>
                      <a:pt x="1144" y="459"/>
                      <a:pt x="1143" y="461"/>
                      <a:pt x="1143" y="462"/>
                    </a:cubicBezTo>
                    <a:cubicBezTo>
                      <a:pt x="1142" y="464"/>
                      <a:pt x="1141" y="467"/>
                      <a:pt x="1140" y="469"/>
                    </a:cubicBezTo>
                    <a:cubicBezTo>
                      <a:pt x="1139" y="471"/>
                      <a:pt x="1138" y="473"/>
                      <a:pt x="1137" y="475"/>
                    </a:cubicBezTo>
                    <a:cubicBezTo>
                      <a:pt x="1136" y="477"/>
                      <a:pt x="1134" y="480"/>
                      <a:pt x="1133" y="483"/>
                    </a:cubicBezTo>
                    <a:cubicBezTo>
                      <a:pt x="1131" y="485"/>
                      <a:pt x="1130" y="487"/>
                      <a:pt x="1128" y="490"/>
                    </a:cubicBezTo>
                    <a:cubicBezTo>
                      <a:pt x="1127" y="492"/>
                      <a:pt x="1127" y="493"/>
                      <a:pt x="1126" y="495"/>
                    </a:cubicBezTo>
                    <a:cubicBezTo>
                      <a:pt x="1160" y="493"/>
                      <a:pt x="1193" y="487"/>
                      <a:pt x="1198" y="482"/>
                    </a:cubicBezTo>
                    <a:cubicBezTo>
                      <a:pt x="1204" y="476"/>
                      <a:pt x="1216" y="477"/>
                      <a:pt x="1230" y="479"/>
                    </a:cubicBezTo>
                    <a:cubicBezTo>
                      <a:pt x="1237" y="480"/>
                      <a:pt x="1243" y="482"/>
                      <a:pt x="1250" y="482"/>
                    </a:cubicBezTo>
                    <a:cubicBezTo>
                      <a:pt x="1260" y="482"/>
                      <a:pt x="1266" y="478"/>
                      <a:pt x="1270" y="471"/>
                    </a:cubicBezTo>
                    <a:cubicBezTo>
                      <a:pt x="1278" y="455"/>
                      <a:pt x="1295" y="451"/>
                      <a:pt x="1307" y="449"/>
                    </a:cubicBezTo>
                    <a:cubicBezTo>
                      <a:pt x="1309" y="449"/>
                      <a:pt x="1311" y="448"/>
                      <a:pt x="1313" y="448"/>
                    </a:cubicBezTo>
                    <a:cubicBezTo>
                      <a:pt x="1312" y="446"/>
                      <a:pt x="1309" y="443"/>
                      <a:pt x="1304" y="439"/>
                    </a:cubicBezTo>
                    <a:cubicBezTo>
                      <a:pt x="1275" y="415"/>
                      <a:pt x="1229" y="388"/>
                      <a:pt x="1211" y="388"/>
                    </a:cubicBezTo>
                    <a:cubicBezTo>
                      <a:pt x="1211" y="388"/>
                      <a:pt x="1209" y="388"/>
                      <a:pt x="1208" y="388"/>
                    </a:cubicBezTo>
                    <a:cubicBezTo>
                      <a:pt x="1204" y="400"/>
                      <a:pt x="1190" y="407"/>
                      <a:pt x="1173" y="407"/>
                    </a:cubicBezTo>
                    <a:cubicBezTo>
                      <a:pt x="1158" y="407"/>
                      <a:pt x="1145" y="402"/>
                      <a:pt x="1138" y="393"/>
                    </a:cubicBezTo>
                    <a:lnTo>
                      <a:pt x="1134" y="389"/>
                    </a:lnTo>
                    <a:cubicBezTo>
                      <a:pt x="1128" y="381"/>
                      <a:pt x="1122" y="374"/>
                      <a:pt x="1113" y="370"/>
                    </a:cubicBezTo>
                    <a:lnTo>
                      <a:pt x="1112" y="370"/>
                    </a:lnTo>
                    <a:cubicBezTo>
                      <a:pt x="1110" y="369"/>
                      <a:pt x="1108" y="369"/>
                      <a:pt x="1107" y="368"/>
                    </a:cubicBezTo>
                    <a:cubicBezTo>
                      <a:pt x="1105" y="368"/>
                      <a:pt x="1104" y="368"/>
                      <a:pt x="1102" y="368"/>
                    </a:cubicBezTo>
                    <a:cubicBezTo>
                      <a:pt x="1101" y="368"/>
                      <a:pt x="1099" y="368"/>
                      <a:pt x="1097" y="368"/>
                    </a:cubicBezTo>
                    <a:cubicBezTo>
                      <a:pt x="1095" y="368"/>
                      <a:pt x="1092" y="368"/>
                      <a:pt x="1090" y="369"/>
                    </a:cubicBezTo>
                    <a:cubicBezTo>
                      <a:pt x="1089" y="369"/>
                      <a:pt x="1087" y="369"/>
                      <a:pt x="1086" y="369"/>
                    </a:cubicBezTo>
                    <a:cubicBezTo>
                      <a:pt x="1084" y="370"/>
                      <a:pt x="1082" y="371"/>
                      <a:pt x="1079" y="371"/>
                    </a:cubicBezTo>
                    <a:cubicBezTo>
                      <a:pt x="1077" y="372"/>
                      <a:pt x="1075" y="373"/>
                      <a:pt x="1072" y="374"/>
                    </a:cubicBezTo>
                    <a:cubicBezTo>
                      <a:pt x="1024" y="393"/>
                      <a:pt x="1000" y="416"/>
                      <a:pt x="998" y="429"/>
                    </a:cubicBezTo>
                    <a:cubicBezTo>
                      <a:pt x="995" y="444"/>
                      <a:pt x="979" y="458"/>
                      <a:pt x="966" y="458"/>
                    </a:cubicBezTo>
                    <a:cubicBezTo>
                      <a:pt x="957" y="458"/>
                      <a:pt x="951" y="452"/>
                      <a:pt x="950" y="441"/>
                    </a:cubicBezTo>
                    <a:cubicBezTo>
                      <a:pt x="947" y="424"/>
                      <a:pt x="921" y="415"/>
                      <a:pt x="900" y="409"/>
                    </a:cubicBezTo>
                    <a:cubicBezTo>
                      <a:pt x="897" y="409"/>
                      <a:pt x="894" y="408"/>
                      <a:pt x="891" y="407"/>
                    </a:cubicBezTo>
                    <a:cubicBezTo>
                      <a:pt x="884" y="405"/>
                      <a:pt x="874" y="405"/>
                      <a:pt x="865" y="405"/>
                    </a:cubicBezTo>
                    <a:cubicBezTo>
                      <a:pt x="845" y="405"/>
                      <a:pt x="823" y="405"/>
                      <a:pt x="820" y="384"/>
                    </a:cubicBezTo>
                    <a:cubicBezTo>
                      <a:pt x="819" y="374"/>
                      <a:pt x="810" y="362"/>
                      <a:pt x="801" y="350"/>
                    </a:cubicBezTo>
                    <a:cubicBezTo>
                      <a:pt x="791" y="336"/>
                      <a:pt x="780" y="321"/>
                      <a:pt x="778" y="306"/>
                    </a:cubicBezTo>
                    <a:cubicBezTo>
                      <a:pt x="777" y="298"/>
                      <a:pt x="777" y="290"/>
                      <a:pt x="777" y="282"/>
                    </a:cubicBezTo>
                    <a:cubicBezTo>
                      <a:pt x="777" y="258"/>
                      <a:pt x="776" y="242"/>
                      <a:pt x="764" y="238"/>
                    </a:cubicBezTo>
                    <a:cubicBezTo>
                      <a:pt x="751" y="235"/>
                      <a:pt x="741" y="224"/>
                      <a:pt x="731" y="213"/>
                    </a:cubicBezTo>
                    <a:cubicBezTo>
                      <a:pt x="722" y="203"/>
                      <a:pt x="714" y="193"/>
                      <a:pt x="705" y="193"/>
                    </a:cubicBezTo>
                    <a:cubicBezTo>
                      <a:pt x="642" y="193"/>
                      <a:pt x="563" y="192"/>
                      <a:pt x="550" y="187"/>
                    </a:cubicBezTo>
                    <a:cubicBezTo>
                      <a:pt x="549" y="187"/>
                      <a:pt x="548" y="187"/>
                      <a:pt x="546" y="187"/>
                    </a:cubicBezTo>
                    <a:cubicBezTo>
                      <a:pt x="544" y="187"/>
                      <a:pt x="542" y="187"/>
                      <a:pt x="539" y="187"/>
                    </a:cubicBezTo>
                    <a:cubicBezTo>
                      <a:pt x="532" y="188"/>
                      <a:pt x="522" y="190"/>
                      <a:pt x="512" y="192"/>
                    </a:cubicBezTo>
                    <a:cubicBezTo>
                      <a:pt x="510" y="193"/>
                      <a:pt x="508" y="193"/>
                      <a:pt x="505" y="194"/>
                    </a:cubicBezTo>
                    <a:cubicBezTo>
                      <a:pt x="491" y="197"/>
                      <a:pt x="477" y="199"/>
                      <a:pt x="467" y="199"/>
                    </a:cubicBezTo>
                    <a:cubicBezTo>
                      <a:pt x="456" y="199"/>
                      <a:pt x="449" y="196"/>
                      <a:pt x="447" y="189"/>
                    </a:cubicBezTo>
                    <a:cubicBezTo>
                      <a:pt x="446" y="188"/>
                      <a:pt x="445" y="186"/>
                      <a:pt x="443" y="183"/>
                    </a:cubicBezTo>
                    <a:cubicBezTo>
                      <a:pt x="442" y="182"/>
                      <a:pt x="441" y="181"/>
                      <a:pt x="441" y="180"/>
                    </a:cubicBezTo>
                    <a:cubicBezTo>
                      <a:pt x="439" y="178"/>
                      <a:pt x="438" y="176"/>
                      <a:pt x="436" y="173"/>
                    </a:cubicBezTo>
                    <a:cubicBezTo>
                      <a:pt x="435" y="172"/>
                      <a:pt x="433" y="170"/>
                      <a:pt x="432" y="169"/>
                    </a:cubicBezTo>
                    <a:cubicBezTo>
                      <a:pt x="430" y="166"/>
                      <a:pt x="428" y="164"/>
                      <a:pt x="426" y="162"/>
                    </a:cubicBezTo>
                    <a:cubicBezTo>
                      <a:pt x="425" y="160"/>
                      <a:pt x="423" y="158"/>
                      <a:pt x="421" y="156"/>
                    </a:cubicBezTo>
                    <a:cubicBezTo>
                      <a:pt x="419" y="154"/>
                      <a:pt x="417" y="151"/>
                      <a:pt x="415" y="149"/>
                    </a:cubicBezTo>
                    <a:cubicBezTo>
                      <a:pt x="413" y="147"/>
                      <a:pt x="411" y="144"/>
                      <a:pt x="409" y="142"/>
                    </a:cubicBezTo>
                    <a:cubicBezTo>
                      <a:pt x="406" y="140"/>
                      <a:pt x="404" y="137"/>
                      <a:pt x="402" y="135"/>
                    </a:cubicBezTo>
                    <a:cubicBezTo>
                      <a:pt x="400" y="133"/>
                      <a:pt x="398" y="131"/>
                      <a:pt x="395" y="128"/>
                    </a:cubicBezTo>
                    <a:cubicBezTo>
                      <a:pt x="393" y="126"/>
                      <a:pt x="391" y="124"/>
                      <a:pt x="388" y="121"/>
                    </a:cubicBezTo>
                    <a:cubicBezTo>
                      <a:pt x="386" y="119"/>
                      <a:pt x="384" y="117"/>
                      <a:pt x="382" y="115"/>
                    </a:cubicBezTo>
                    <a:cubicBezTo>
                      <a:pt x="380" y="113"/>
                      <a:pt x="377" y="111"/>
                      <a:pt x="375" y="109"/>
                    </a:cubicBezTo>
                    <a:cubicBezTo>
                      <a:pt x="373" y="107"/>
                      <a:pt x="371" y="105"/>
                      <a:pt x="369" y="103"/>
                    </a:cubicBezTo>
                    <a:cubicBezTo>
                      <a:pt x="368" y="102"/>
                      <a:pt x="367" y="101"/>
                      <a:pt x="366" y="100"/>
                    </a:cubicBezTo>
                    <a:cubicBezTo>
                      <a:pt x="361" y="111"/>
                      <a:pt x="354" y="121"/>
                      <a:pt x="344" y="128"/>
                    </a:cubicBezTo>
                    <a:cubicBezTo>
                      <a:pt x="303" y="157"/>
                      <a:pt x="258" y="164"/>
                      <a:pt x="244" y="142"/>
                    </a:cubicBezTo>
                    <a:cubicBezTo>
                      <a:pt x="239" y="136"/>
                      <a:pt x="235" y="124"/>
                      <a:pt x="242" y="105"/>
                    </a:cubicBezTo>
                    <a:cubicBezTo>
                      <a:pt x="257" y="66"/>
                      <a:pt x="260" y="25"/>
                      <a:pt x="249" y="10"/>
                    </a:cubicBezTo>
                    <a:cubicBezTo>
                      <a:pt x="247" y="7"/>
                      <a:pt x="243" y="5"/>
                      <a:pt x="239" y="5"/>
                    </a:cubicBezTo>
                    <a:cubicBezTo>
                      <a:pt x="229" y="5"/>
                      <a:pt x="227" y="35"/>
                      <a:pt x="226" y="58"/>
                    </a:cubicBezTo>
                    <a:cubicBezTo>
                      <a:pt x="225" y="86"/>
                      <a:pt x="224" y="111"/>
                      <a:pt x="209" y="115"/>
                    </a:cubicBezTo>
                    <a:cubicBezTo>
                      <a:pt x="204" y="117"/>
                      <a:pt x="199" y="117"/>
                      <a:pt x="193" y="108"/>
                    </a:cubicBezTo>
                    <a:cubicBezTo>
                      <a:pt x="181" y="90"/>
                      <a:pt x="177" y="37"/>
                      <a:pt x="187" y="0"/>
                    </a:cubicBezTo>
                    <a:lnTo>
                      <a:pt x="9" y="47"/>
                    </a:lnTo>
                  </a:path>
                </a:pathLst>
              </a:custGeom>
              <a:grpFill/>
              <a:ln>
                <a:noFill/>
              </a:ln>
              <a:effectLst/>
            </p:spPr>
            <p:txBody>
              <a:bodyPr wrap="none" anchor="ctr"/>
              <a:lstStyle/>
              <a:p>
                <a:endParaRPr lang="en-US">
                  <a:latin typeface="Gudea" panose="02000000000000000000" pitchFamily="50" charset="0"/>
                </a:endParaRPr>
              </a:p>
            </p:txBody>
          </p:sp>
          <p:sp>
            <p:nvSpPr>
              <p:cNvPr id="258" name="Freeform 251">
                <a:extLst>
                  <a:ext uri="{FF2B5EF4-FFF2-40B4-BE49-F238E27FC236}">
                    <a16:creationId xmlns:a16="http://schemas.microsoft.com/office/drawing/2014/main" id="{3D224A20-56A6-411D-ABC7-9EB69C4C4E52}"/>
                  </a:ext>
                </a:extLst>
              </p:cNvPr>
              <p:cNvSpPr>
                <a:spLocks noChangeArrowheads="1"/>
              </p:cNvSpPr>
              <p:nvPr/>
            </p:nvSpPr>
            <p:spPr bwMode="auto">
              <a:xfrm>
                <a:off x="5904340" y="1414718"/>
                <a:ext cx="832411" cy="695230"/>
              </a:xfrm>
              <a:custGeom>
                <a:avLst/>
                <a:gdLst>
                  <a:gd name="T0" fmla="*/ 11 w 1954"/>
                  <a:gd name="T1" fmla="*/ 1311 h 1631"/>
                  <a:gd name="T2" fmla="*/ 36 w 1954"/>
                  <a:gd name="T3" fmla="*/ 1387 h 1631"/>
                  <a:gd name="T4" fmla="*/ 108 w 1954"/>
                  <a:gd name="T5" fmla="*/ 1409 h 1631"/>
                  <a:gd name="T6" fmla="*/ 18 w 1954"/>
                  <a:gd name="T7" fmla="*/ 1436 h 1631"/>
                  <a:gd name="T8" fmla="*/ 98 w 1954"/>
                  <a:gd name="T9" fmla="*/ 1491 h 1631"/>
                  <a:gd name="T10" fmla="*/ 123 w 1954"/>
                  <a:gd name="T11" fmla="*/ 1605 h 1631"/>
                  <a:gd name="T12" fmla="*/ 387 w 1954"/>
                  <a:gd name="T13" fmla="*/ 1518 h 1631"/>
                  <a:gd name="T14" fmla="*/ 480 w 1954"/>
                  <a:gd name="T15" fmla="*/ 1533 h 1631"/>
                  <a:gd name="T16" fmla="*/ 549 w 1954"/>
                  <a:gd name="T17" fmla="*/ 1414 h 1631"/>
                  <a:gd name="T18" fmla="*/ 570 w 1954"/>
                  <a:gd name="T19" fmla="*/ 1242 h 1631"/>
                  <a:gd name="T20" fmla="*/ 630 w 1954"/>
                  <a:gd name="T21" fmla="*/ 927 h 1631"/>
                  <a:gd name="T22" fmla="*/ 682 w 1954"/>
                  <a:gd name="T23" fmla="*/ 892 h 1631"/>
                  <a:gd name="T24" fmla="*/ 776 w 1954"/>
                  <a:gd name="T25" fmla="*/ 661 h 1631"/>
                  <a:gd name="T26" fmla="*/ 868 w 1954"/>
                  <a:gd name="T27" fmla="*/ 470 h 1631"/>
                  <a:gd name="T28" fmla="*/ 1091 w 1954"/>
                  <a:gd name="T29" fmla="*/ 360 h 1631"/>
                  <a:gd name="T30" fmla="*/ 1282 w 1954"/>
                  <a:gd name="T31" fmla="*/ 283 h 1631"/>
                  <a:gd name="T32" fmla="*/ 1463 w 1954"/>
                  <a:gd name="T33" fmla="*/ 323 h 1631"/>
                  <a:gd name="T34" fmla="*/ 1541 w 1954"/>
                  <a:gd name="T35" fmla="*/ 290 h 1631"/>
                  <a:gd name="T36" fmla="*/ 1647 w 1954"/>
                  <a:gd name="T37" fmla="*/ 162 h 1631"/>
                  <a:gd name="T38" fmla="*/ 1826 w 1954"/>
                  <a:gd name="T39" fmla="*/ 245 h 1631"/>
                  <a:gd name="T40" fmla="*/ 1883 w 1954"/>
                  <a:gd name="T41" fmla="*/ 221 h 1631"/>
                  <a:gd name="T42" fmla="*/ 1938 w 1954"/>
                  <a:gd name="T43" fmla="*/ 205 h 1631"/>
                  <a:gd name="T44" fmla="*/ 1948 w 1954"/>
                  <a:gd name="T45" fmla="*/ 195 h 1631"/>
                  <a:gd name="T46" fmla="*/ 1865 w 1954"/>
                  <a:gd name="T47" fmla="*/ 197 h 1631"/>
                  <a:gd name="T48" fmla="*/ 1938 w 1954"/>
                  <a:gd name="T49" fmla="*/ 116 h 1631"/>
                  <a:gd name="T50" fmla="*/ 1808 w 1954"/>
                  <a:gd name="T51" fmla="*/ 38 h 1631"/>
                  <a:gd name="T52" fmla="*/ 1750 w 1954"/>
                  <a:gd name="T53" fmla="*/ 34 h 1631"/>
                  <a:gd name="T54" fmla="*/ 1617 w 1954"/>
                  <a:gd name="T55" fmla="*/ 102 h 1631"/>
                  <a:gd name="T56" fmla="*/ 1490 w 1954"/>
                  <a:gd name="T57" fmla="*/ 128 h 1631"/>
                  <a:gd name="T58" fmla="*/ 1523 w 1954"/>
                  <a:gd name="T59" fmla="*/ 35 h 1631"/>
                  <a:gd name="T60" fmla="*/ 1447 w 1954"/>
                  <a:gd name="T61" fmla="*/ 81 h 1631"/>
                  <a:gd name="T62" fmla="*/ 1353 w 1954"/>
                  <a:gd name="T63" fmla="*/ 163 h 1631"/>
                  <a:gd name="T64" fmla="*/ 1365 w 1954"/>
                  <a:gd name="T65" fmla="*/ 59 h 1631"/>
                  <a:gd name="T66" fmla="*/ 1294 w 1954"/>
                  <a:gd name="T67" fmla="*/ 63 h 1631"/>
                  <a:gd name="T68" fmla="*/ 1224 w 1954"/>
                  <a:gd name="T69" fmla="*/ 129 h 1631"/>
                  <a:gd name="T70" fmla="*/ 1220 w 1954"/>
                  <a:gd name="T71" fmla="*/ 167 h 1631"/>
                  <a:gd name="T72" fmla="*/ 1171 w 1954"/>
                  <a:gd name="T73" fmla="*/ 216 h 1631"/>
                  <a:gd name="T74" fmla="*/ 1097 w 1954"/>
                  <a:gd name="T75" fmla="*/ 165 h 1631"/>
                  <a:gd name="T76" fmla="*/ 1035 w 1954"/>
                  <a:gd name="T77" fmla="*/ 157 h 1631"/>
                  <a:gd name="T78" fmla="*/ 966 w 1954"/>
                  <a:gd name="T79" fmla="*/ 218 h 1631"/>
                  <a:gd name="T80" fmla="*/ 931 w 1954"/>
                  <a:gd name="T81" fmla="*/ 267 h 1631"/>
                  <a:gd name="T82" fmla="*/ 887 w 1954"/>
                  <a:gd name="T83" fmla="*/ 340 h 1631"/>
                  <a:gd name="T84" fmla="*/ 820 w 1954"/>
                  <a:gd name="T85" fmla="*/ 292 h 1631"/>
                  <a:gd name="T86" fmla="*/ 746 w 1954"/>
                  <a:gd name="T87" fmla="*/ 330 h 1631"/>
                  <a:gd name="T88" fmla="*/ 793 w 1954"/>
                  <a:gd name="T89" fmla="*/ 375 h 1631"/>
                  <a:gd name="T90" fmla="*/ 867 w 1954"/>
                  <a:gd name="T91" fmla="*/ 419 h 1631"/>
                  <a:gd name="T92" fmla="*/ 729 w 1954"/>
                  <a:gd name="T93" fmla="*/ 508 h 1631"/>
                  <a:gd name="T94" fmla="*/ 607 w 1954"/>
                  <a:gd name="T95" fmla="*/ 681 h 1631"/>
                  <a:gd name="T96" fmla="*/ 565 w 1954"/>
                  <a:gd name="T97" fmla="*/ 797 h 1631"/>
                  <a:gd name="T98" fmla="*/ 506 w 1954"/>
                  <a:gd name="T99" fmla="*/ 864 h 1631"/>
                  <a:gd name="T100" fmla="*/ 364 w 1954"/>
                  <a:gd name="T101" fmla="*/ 960 h 1631"/>
                  <a:gd name="T102" fmla="*/ 270 w 1954"/>
                  <a:gd name="T103" fmla="*/ 989 h 1631"/>
                  <a:gd name="T104" fmla="*/ 164 w 1954"/>
                  <a:gd name="T105" fmla="*/ 1080 h 1631"/>
                  <a:gd name="T106" fmla="*/ 94 w 1954"/>
                  <a:gd name="T107" fmla="*/ 1139 h 1631"/>
                  <a:gd name="T108" fmla="*/ 2 w 1954"/>
                  <a:gd name="T109" fmla="*/ 1212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4" h="1631">
                    <a:moveTo>
                      <a:pt x="18" y="1232"/>
                    </a:moveTo>
                    <a:cubicBezTo>
                      <a:pt x="26" y="1238"/>
                      <a:pt x="33" y="1242"/>
                      <a:pt x="32" y="1249"/>
                    </a:cubicBezTo>
                    <a:cubicBezTo>
                      <a:pt x="31" y="1255"/>
                      <a:pt x="27" y="1259"/>
                      <a:pt x="22" y="1264"/>
                    </a:cubicBezTo>
                    <a:cubicBezTo>
                      <a:pt x="20" y="1266"/>
                      <a:pt x="17" y="1269"/>
                      <a:pt x="16" y="1270"/>
                    </a:cubicBezTo>
                    <a:cubicBezTo>
                      <a:pt x="17" y="1271"/>
                      <a:pt x="17" y="1271"/>
                      <a:pt x="18" y="1271"/>
                    </a:cubicBezTo>
                    <a:cubicBezTo>
                      <a:pt x="30" y="1274"/>
                      <a:pt x="32" y="1281"/>
                      <a:pt x="33" y="1284"/>
                    </a:cubicBezTo>
                    <a:cubicBezTo>
                      <a:pt x="34" y="1295"/>
                      <a:pt x="22" y="1306"/>
                      <a:pt x="11" y="1311"/>
                    </a:cubicBezTo>
                    <a:cubicBezTo>
                      <a:pt x="8" y="1312"/>
                      <a:pt x="6" y="1314"/>
                      <a:pt x="5" y="1317"/>
                    </a:cubicBezTo>
                    <a:cubicBezTo>
                      <a:pt x="4" y="1322"/>
                      <a:pt x="7" y="1329"/>
                      <a:pt x="14" y="1337"/>
                    </a:cubicBezTo>
                    <a:cubicBezTo>
                      <a:pt x="23" y="1349"/>
                      <a:pt x="15" y="1358"/>
                      <a:pt x="10" y="1363"/>
                    </a:cubicBezTo>
                    <a:cubicBezTo>
                      <a:pt x="5" y="1370"/>
                      <a:pt x="1" y="1374"/>
                      <a:pt x="8" y="1384"/>
                    </a:cubicBezTo>
                    <a:cubicBezTo>
                      <a:pt x="14" y="1392"/>
                      <a:pt x="18" y="1392"/>
                      <a:pt x="19" y="1392"/>
                    </a:cubicBezTo>
                    <a:cubicBezTo>
                      <a:pt x="21" y="1392"/>
                      <a:pt x="24" y="1391"/>
                      <a:pt x="27" y="1390"/>
                    </a:cubicBezTo>
                    <a:cubicBezTo>
                      <a:pt x="29" y="1389"/>
                      <a:pt x="32" y="1387"/>
                      <a:pt x="36" y="1387"/>
                    </a:cubicBezTo>
                    <a:cubicBezTo>
                      <a:pt x="41" y="1387"/>
                      <a:pt x="46" y="1391"/>
                      <a:pt x="48" y="1398"/>
                    </a:cubicBezTo>
                    <a:cubicBezTo>
                      <a:pt x="50" y="1402"/>
                      <a:pt x="52" y="1402"/>
                      <a:pt x="54" y="1402"/>
                    </a:cubicBezTo>
                    <a:cubicBezTo>
                      <a:pt x="63" y="1402"/>
                      <a:pt x="83" y="1385"/>
                      <a:pt x="93" y="1375"/>
                    </a:cubicBezTo>
                    <a:cubicBezTo>
                      <a:pt x="99" y="1370"/>
                      <a:pt x="104" y="1367"/>
                      <a:pt x="109" y="1367"/>
                    </a:cubicBezTo>
                    <a:cubicBezTo>
                      <a:pt x="121" y="1367"/>
                      <a:pt x="128" y="1379"/>
                      <a:pt x="128" y="1390"/>
                    </a:cubicBezTo>
                    <a:cubicBezTo>
                      <a:pt x="128" y="1401"/>
                      <a:pt x="121" y="1409"/>
                      <a:pt x="111" y="1409"/>
                    </a:cubicBezTo>
                    <a:lnTo>
                      <a:pt x="108" y="1409"/>
                    </a:lnTo>
                    <a:cubicBezTo>
                      <a:pt x="97" y="1409"/>
                      <a:pt x="85" y="1414"/>
                      <a:pt x="80" y="1420"/>
                    </a:cubicBezTo>
                    <a:cubicBezTo>
                      <a:pt x="77" y="1424"/>
                      <a:pt x="76" y="1429"/>
                      <a:pt x="77" y="1433"/>
                    </a:cubicBezTo>
                    <a:cubicBezTo>
                      <a:pt x="78" y="1441"/>
                      <a:pt x="76" y="1445"/>
                      <a:pt x="74" y="1448"/>
                    </a:cubicBezTo>
                    <a:cubicBezTo>
                      <a:pt x="67" y="1456"/>
                      <a:pt x="50" y="1455"/>
                      <a:pt x="42" y="1446"/>
                    </a:cubicBezTo>
                    <a:cubicBezTo>
                      <a:pt x="37" y="1441"/>
                      <a:pt x="34" y="1434"/>
                      <a:pt x="35" y="1427"/>
                    </a:cubicBezTo>
                    <a:cubicBezTo>
                      <a:pt x="35" y="1423"/>
                      <a:pt x="34" y="1423"/>
                      <a:pt x="34" y="1423"/>
                    </a:cubicBezTo>
                    <a:cubicBezTo>
                      <a:pt x="30" y="1423"/>
                      <a:pt x="21" y="1429"/>
                      <a:pt x="18" y="1436"/>
                    </a:cubicBezTo>
                    <a:cubicBezTo>
                      <a:pt x="16" y="1442"/>
                      <a:pt x="18" y="1445"/>
                      <a:pt x="19" y="1446"/>
                    </a:cubicBezTo>
                    <a:cubicBezTo>
                      <a:pt x="32" y="1460"/>
                      <a:pt x="25" y="1472"/>
                      <a:pt x="20" y="1480"/>
                    </a:cubicBezTo>
                    <a:cubicBezTo>
                      <a:pt x="17" y="1485"/>
                      <a:pt x="15" y="1490"/>
                      <a:pt x="15" y="1495"/>
                    </a:cubicBezTo>
                    <a:cubicBezTo>
                      <a:pt x="15" y="1496"/>
                      <a:pt x="15" y="1500"/>
                      <a:pt x="22" y="1500"/>
                    </a:cubicBezTo>
                    <a:cubicBezTo>
                      <a:pt x="30" y="1500"/>
                      <a:pt x="41" y="1495"/>
                      <a:pt x="47" y="1486"/>
                    </a:cubicBezTo>
                    <a:cubicBezTo>
                      <a:pt x="53" y="1476"/>
                      <a:pt x="62" y="1471"/>
                      <a:pt x="71" y="1471"/>
                    </a:cubicBezTo>
                    <a:cubicBezTo>
                      <a:pt x="82" y="1471"/>
                      <a:pt x="93" y="1479"/>
                      <a:pt x="98" y="1491"/>
                    </a:cubicBezTo>
                    <a:cubicBezTo>
                      <a:pt x="99" y="1495"/>
                      <a:pt x="101" y="1500"/>
                      <a:pt x="99" y="1504"/>
                    </a:cubicBezTo>
                    <a:cubicBezTo>
                      <a:pt x="97" y="1509"/>
                      <a:pt x="92" y="1510"/>
                      <a:pt x="88" y="1512"/>
                    </a:cubicBezTo>
                    <a:cubicBezTo>
                      <a:pt x="83" y="1513"/>
                      <a:pt x="79" y="1515"/>
                      <a:pt x="79" y="1524"/>
                    </a:cubicBezTo>
                    <a:cubicBezTo>
                      <a:pt x="79" y="1542"/>
                      <a:pt x="71" y="1544"/>
                      <a:pt x="62" y="1544"/>
                    </a:cubicBezTo>
                    <a:cubicBezTo>
                      <a:pt x="56" y="1544"/>
                      <a:pt x="52" y="1544"/>
                      <a:pt x="46" y="1551"/>
                    </a:cubicBezTo>
                    <a:cubicBezTo>
                      <a:pt x="46" y="1552"/>
                      <a:pt x="45" y="1553"/>
                      <a:pt x="46" y="1556"/>
                    </a:cubicBezTo>
                    <a:cubicBezTo>
                      <a:pt x="52" y="1573"/>
                      <a:pt x="103" y="1600"/>
                      <a:pt x="123" y="1605"/>
                    </a:cubicBezTo>
                    <a:cubicBezTo>
                      <a:pt x="131" y="1607"/>
                      <a:pt x="138" y="1611"/>
                      <a:pt x="146" y="1615"/>
                    </a:cubicBezTo>
                    <a:cubicBezTo>
                      <a:pt x="159" y="1622"/>
                      <a:pt x="175" y="1630"/>
                      <a:pt x="196" y="1630"/>
                    </a:cubicBezTo>
                    <a:cubicBezTo>
                      <a:pt x="200" y="1630"/>
                      <a:pt x="205" y="1629"/>
                      <a:pt x="210" y="1629"/>
                    </a:cubicBezTo>
                    <a:cubicBezTo>
                      <a:pt x="252" y="1622"/>
                      <a:pt x="338" y="1540"/>
                      <a:pt x="348" y="1526"/>
                    </a:cubicBezTo>
                    <a:cubicBezTo>
                      <a:pt x="354" y="1518"/>
                      <a:pt x="363" y="1517"/>
                      <a:pt x="369" y="1517"/>
                    </a:cubicBezTo>
                    <a:cubicBezTo>
                      <a:pt x="372" y="1517"/>
                      <a:pt x="375" y="1517"/>
                      <a:pt x="378" y="1518"/>
                    </a:cubicBezTo>
                    <a:cubicBezTo>
                      <a:pt x="381" y="1518"/>
                      <a:pt x="384" y="1518"/>
                      <a:pt x="387" y="1518"/>
                    </a:cubicBezTo>
                    <a:cubicBezTo>
                      <a:pt x="394" y="1518"/>
                      <a:pt x="399" y="1517"/>
                      <a:pt x="402" y="1514"/>
                    </a:cubicBezTo>
                    <a:cubicBezTo>
                      <a:pt x="410" y="1508"/>
                      <a:pt x="411" y="1496"/>
                      <a:pt x="412" y="1485"/>
                    </a:cubicBezTo>
                    <a:cubicBezTo>
                      <a:pt x="413" y="1473"/>
                      <a:pt x="414" y="1462"/>
                      <a:pt x="423" y="1458"/>
                    </a:cubicBezTo>
                    <a:cubicBezTo>
                      <a:pt x="424" y="1457"/>
                      <a:pt x="426" y="1456"/>
                      <a:pt x="428" y="1456"/>
                    </a:cubicBezTo>
                    <a:cubicBezTo>
                      <a:pt x="438" y="1456"/>
                      <a:pt x="443" y="1468"/>
                      <a:pt x="448" y="1481"/>
                    </a:cubicBezTo>
                    <a:cubicBezTo>
                      <a:pt x="451" y="1487"/>
                      <a:pt x="455" y="1498"/>
                      <a:pt x="458" y="1499"/>
                    </a:cubicBezTo>
                    <a:cubicBezTo>
                      <a:pt x="471" y="1504"/>
                      <a:pt x="478" y="1515"/>
                      <a:pt x="480" y="1533"/>
                    </a:cubicBezTo>
                    <a:cubicBezTo>
                      <a:pt x="488" y="1532"/>
                      <a:pt x="496" y="1534"/>
                      <a:pt x="501" y="1538"/>
                    </a:cubicBezTo>
                    <a:cubicBezTo>
                      <a:pt x="505" y="1536"/>
                      <a:pt x="509" y="1518"/>
                      <a:pt x="510" y="1500"/>
                    </a:cubicBezTo>
                    <a:cubicBezTo>
                      <a:pt x="510" y="1497"/>
                      <a:pt x="510" y="1495"/>
                      <a:pt x="510" y="1492"/>
                    </a:cubicBezTo>
                    <a:cubicBezTo>
                      <a:pt x="510" y="1485"/>
                      <a:pt x="512" y="1476"/>
                      <a:pt x="515" y="1467"/>
                    </a:cubicBezTo>
                    <a:cubicBezTo>
                      <a:pt x="519" y="1455"/>
                      <a:pt x="523" y="1441"/>
                      <a:pt x="521" y="1431"/>
                    </a:cubicBezTo>
                    <a:cubicBezTo>
                      <a:pt x="520" y="1426"/>
                      <a:pt x="522" y="1423"/>
                      <a:pt x="523" y="1421"/>
                    </a:cubicBezTo>
                    <a:cubicBezTo>
                      <a:pt x="528" y="1415"/>
                      <a:pt x="538" y="1414"/>
                      <a:pt x="549" y="1414"/>
                    </a:cubicBezTo>
                    <a:cubicBezTo>
                      <a:pt x="557" y="1414"/>
                      <a:pt x="569" y="1413"/>
                      <a:pt x="571" y="1410"/>
                    </a:cubicBezTo>
                    <a:cubicBezTo>
                      <a:pt x="579" y="1395"/>
                      <a:pt x="579" y="1350"/>
                      <a:pt x="570" y="1345"/>
                    </a:cubicBezTo>
                    <a:cubicBezTo>
                      <a:pt x="558" y="1339"/>
                      <a:pt x="552" y="1321"/>
                      <a:pt x="555" y="1310"/>
                    </a:cubicBezTo>
                    <a:cubicBezTo>
                      <a:pt x="557" y="1302"/>
                      <a:pt x="562" y="1298"/>
                      <a:pt x="569" y="1298"/>
                    </a:cubicBezTo>
                    <a:cubicBezTo>
                      <a:pt x="576" y="1298"/>
                      <a:pt x="582" y="1295"/>
                      <a:pt x="587" y="1290"/>
                    </a:cubicBezTo>
                    <a:cubicBezTo>
                      <a:pt x="592" y="1284"/>
                      <a:pt x="594" y="1275"/>
                      <a:pt x="592" y="1264"/>
                    </a:cubicBezTo>
                    <a:cubicBezTo>
                      <a:pt x="591" y="1253"/>
                      <a:pt x="581" y="1248"/>
                      <a:pt x="570" y="1242"/>
                    </a:cubicBezTo>
                    <a:cubicBezTo>
                      <a:pt x="558" y="1235"/>
                      <a:pt x="544" y="1228"/>
                      <a:pt x="542" y="1210"/>
                    </a:cubicBezTo>
                    <a:cubicBezTo>
                      <a:pt x="540" y="1197"/>
                      <a:pt x="544" y="1187"/>
                      <a:pt x="547" y="1179"/>
                    </a:cubicBezTo>
                    <a:cubicBezTo>
                      <a:pt x="552" y="1168"/>
                      <a:pt x="555" y="1159"/>
                      <a:pt x="546" y="1139"/>
                    </a:cubicBezTo>
                    <a:cubicBezTo>
                      <a:pt x="535" y="1115"/>
                      <a:pt x="539" y="1097"/>
                      <a:pt x="543" y="1083"/>
                    </a:cubicBezTo>
                    <a:cubicBezTo>
                      <a:pt x="546" y="1075"/>
                      <a:pt x="548" y="1068"/>
                      <a:pt x="546" y="1063"/>
                    </a:cubicBezTo>
                    <a:cubicBezTo>
                      <a:pt x="538" y="1042"/>
                      <a:pt x="532" y="1019"/>
                      <a:pt x="553" y="981"/>
                    </a:cubicBezTo>
                    <a:cubicBezTo>
                      <a:pt x="574" y="946"/>
                      <a:pt x="612" y="927"/>
                      <a:pt x="630" y="927"/>
                    </a:cubicBezTo>
                    <a:cubicBezTo>
                      <a:pt x="632" y="927"/>
                      <a:pt x="634" y="928"/>
                      <a:pt x="636" y="928"/>
                    </a:cubicBezTo>
                    <a:cubicBezTo>
                      <a:pt x="639" y="929"/>
                      <a:pt x="642" y="930"/>
                      <a:pt x="646" y="931"/>
                    </a:cubicBezTo>
                    <a:cubicBezTo>
                      <a:pt x="652" y="933"/>
                      <a:pt x="660" y="936"/>
                      <a:pt x="666" y="936"/>
                    </a:cubicBezTo>
                    <a:cubicBezTo>
                      <a:pt x="673" y="936"/>
                      <a:pt x="677" y="933"/>
                      <a:pt x="680" y="927"/>
                    </a:cubicBezTo>
                    <a:cubicBezTo>
                      <a:pt x="688" y="911"/>
                      <a:pt x="689" y="900"/>
                      <a:pt x="687" y="895"/>
                    </a:cubicBezTo>
                    <a:cubicBezTo>
                      <a:pt x="686" y="893"/>
                      <a:pt x="684" y="892"/>
                      <a:pt x="683" y="892"/>
                    </a:cubicBezTo>
                    <a:lnTo>
                      <a:pt x="682" y="892"/>
                    </a:lnTo>
                    <a:cubicBezTo>
                      <a:pt x="674" y="889"/>
                      <a:pt x="658" y="884"/>
                      <a:pt x="654" y="872"/>
                    </a:cubicBezTo>
                    <a:cubicBezTo>
                      <a:pt x="652" y="863"/>
                      <a:pt x="654" y="854"/>
                      <a:pt x="662" y="843"/>
                    </a:cubicBezTo>
                    <a:cubicBezTo>
                      <a:pt x="686" y="811"/>
                      <a:pt x="709" y="778"/>
                      <a:pt x="712" y="748"/>
                    </a:cubicBezTo>
                    <a:cubicBezTo>
                      <a:pt x="714" y="735"/>
                      <a:pt x="712" y="723"/>
                      <a:pt x="712" y="712"/>
                    </a:cubicBezTo>
                    <a:cubicBezTo>
                      <a:pt x="710" y="696"/>
                      <a:pt x="709" y="684"/>
                      <a:pt x="717" y="676"/>
                    </a:cubicBezTo>
                    <a:cubicBezTo>
                      <a:pt x="724" y="669"/>
                      <a:pt x="734" y="669"/>
                      <a:pt x="744" y="668"/>
                    </a:cubicBezTo>
                    <a:cubicBezTo>
                      <a:pt x="755" y="668"/>
                      <a:pt x="766" y="667"/>
                      <a:pt x="776" y="661"/>
                    </a:cubicBezTo>
                    <a:cubicBezTo>
                      <a:pt x="786" y="654"/>
                      <a:pt x="785" y="647"/>
                      <a:pt x="785" y="639"/>
                    </a:cubicBezTo>
                    <a:cubicBezTo>
                      <a:pt x="784" y="632"/>
                      <a:pt x="783" y="624"/>
                      <a:pt x="790" y="618"/>
                    </a:cubicBezTo>
                    <a:cubicBezTo>
                      <a:pt x="794" y="614"/>
                      <a:pt x="799" y="605"/>
                      <a:pt x="805" y="595"/>
                    </a:cubicBezTo>
                    <a:cubicBezTo>
                      <a:pt x="813" y="581"/>
                      <a:pt x="821" y="566"/>
                      <a:pt x="830" y="559"/>
                    </a:cubicBezTo>
                    <a:cubicBezTo>
                      <a:pt x="853" y="542"/>
                      <a:pt x="851" y="533"/>
                      <a:pt x="847" y="528"/>
                    </a:cubicBezTo>
                    <a:cubicBezTo>
                      <a:pt x="839" y="517"/>
                      <a:pt x="847" y="506"/>
                      <a:pt x="855" y="497"/>
                    </a:cubicBezTo>
                    <a:cubicBezTo>
                      <a:pt x="861" y="488"/>
                      <a:pt x="868" y="480"/>
                      <a:pt x="868" y="470"/>
                    </a:cubicBezTo>
                    <a:cubicBezTo>
                      <a:pt x="868" y="441"/>
                      <a:pt x="906" y="420"/>
                      <a:pt x="932" y="420"/>
                    </a:cubicBezTo>
                    <a:cubicBezTo>
                      <a:pt x="950" y="420"/>
                      <a:pt x="984" y="420"/>
                      <a:pt x="984" y="404"/>
                    </a:cubicBezTo>
                    <a:cubicBezTo>
                      <a:pt x="984" y="400"/>
                      <a:pt x="983" y="394"/>
                      <a:pt x="982" y="388"/>
                    </a:cubicBezTo>
                    <a:cubicBezTo>
                      <a:pt x="981" y="371"/>
                      <a:pt x="979" y="355"/>
                      <a:pt x="986" y="346"/>
                    </a:cubicBezTo>
                    <a:cubicBezTo>
                      <a:pt x="991" y="340"/>
                      <a:pt x="999" y="340"/>
                      <a:pt x="1010" y="345"/>
                    </a:cubicBezTo>
                    <a:cubicBezTo>
                      <a:pt x="1026" y="352"/>
                      <a:pt x="1039" y="350"/>
                      <a:pt x="1050" y="350"/>
                    </a:cubicBezTo>
                    <a:cubicBezTo>
                      <a:pt x="1064" y="350"/>
                      <a:pt x="1078" y="349"/>
                      <a:pt x="1091" y="360"/>
                    </a:cubicBezTo>
                    <a:cubicBezTo>
                      <a:pt x="1099" y="366"/>
                      <a:pt x="1108" y="370"/>
                      <a:pt x="1115" y="370"/>
                    </a:cubicBezTo>
                    <a:cubicBezTo>
                      <a:pt x="1126" y="370"/>
                      <a:pt x="1132" y="363"/>
                      <a:pt x="1132" y="350"/>
                    </a:cubicBezTo>
                    <a:cubicBezTo>
                      <a:pt x="1132" y="327"/>
                      <a:pt x="1140" y="282"/>
                      <a:pt x="1168" y="282"/>
                    </a:cubicBezTo>
                    <a:cubicBezTo>
                      <a:pt x="1174" y="282"/>
                      <a:pt x="1179" y="284"/>
                      <a:pt x="1185" y="287"/>
                    </a:cubicBezTo>
                    <a:cubicBezTo>
                      <a:pt x="1186" y="287"/>
                      <a:pt x="1186" y="288"/>
                      <a:pt x="1187" y="288"/>
                    </a:cubicBezTo>
                    <a:cubicBezTo>
                      <a:pt x="1199" y="265"/>
                      <a:pt x="1220" y="251"/>
                      <a:pt x="1241" y="254"/>
                    </a:cubicBezTo>
                    <a:cubicBezTo>
                      <a:pt x="1257" y="256"/>
                      <a:pt x="1269" y="269"/>
                      <a:pt x="1282" y="283"/>
                    </a:cubicBezTo>
                    <a:cubicBezTo>
                      <a:pt x="1295" y="297"/>
                      <a:pt x="1308" y="312"/>
                      <a:pt x="1325" y="315"/>
                    </a:cubicBezTo>
                    <a:cubicBezTo>
                      <a:pt x="1332" y="317"/>
                      <a:pt x="1340" y="319"/>
                      <a:pt x="1348" y="321"/>
                    </a:cubicBezTo>
                    <a:cubicBezTo>
                      <a:pt x="1363" y="324"/>
                      <a:pt x="1376" y="327"/>
                      <a:pt x="1387" y="327"/>
                    </a:cubicBezTo>
                    <a:cubicBezTo>
                      <a:pt x="1397" y="327"/>
                      <a:pt x="1400" y="324"/>
                      <a:pt x="1402" y="322"/>
                    </a:cubicBezTo>
                    <a:cubicBezTo>
                      <a:pt x="1405" y="316"/>
                      <a:pt x="1410" y="313"/>
                      <a:pt x="1417" y="313"/>
                    </a:cubicBezTo>
                    <a:cubicBezTo>
                      <a:pt x="1423" y="313"/>
                      <a:pt x="1430" y="315"/>
                      <a:pt x="1437" y="318"/>
                    </a:cubicBezTo>
                    <a:cubicBezTo>
                      <a:pt x="1446" y="322"/>
                      <a:pt x="1456" y="325"/>
                      <a:pt x="1463" y="323"/>
                    </a:cubicBezTo>
                    <a:cubicBezTo>
                      <a:pt x="1465" y="322"/>
                      <a:pt x="1467" y="322"/>
                      <a:pt x="1469" y="322"/>
                    </a:cubicBezTo>
                    <a:cubicBezTo>
                      <a:pt x="1479" y="322"/>
                      <a:pt x="1485" y="329"/>
                      <a:pt x="1489" y="336"/>
                    </a:cubicBezTo>
                    <a:cubicBezTo>
                      <a:pt x="1491" y="338"/>
                      <a:pt x="1494" y="343"/>
                      <a:pt x="1496" y="343"/>
                    </a:cubicBezTo>
                    <a:cubicBezTo>
                      <a:pt x="1496" y="343"/>
                      <a:pt x="1498" y="343"/>
                      <a:pt x="1504" y="336"/>
                    </a:cubicBezTo>
                    <a:cubicBezTo>
                      <a:pt x="1512" y="325"/>
                      <a:pt x="1512" y="316"/>
                      <a:pt x="1513" y="309"/>
                    </a:cubicBezTo>
                    <a:cubicBezTo>
                      <a:pt x="1514" y="300"/>
                      <a:pt x="1514" y="289"/>
                      <a:pt x="1533" y="289"/>
                    </a:cubicBezTo>
                    <a:cubicBezTo>
                      <a:pt x="1535" y="289"/>
                      <a:pt x="1538" y="289"/>
                      <a:pt x="1541" y="290"/>
                    </a:cubicBezTo>
                    <a:cubicBezTo>
                      <a:pt x="1550" y="291"/>
                      <a:pt x="1553" y="288"/>
                      <a:pt x="1554" y="287"/>
                    </a:cubicBezTo>
                    <a:cubicBezTo>
                      <a:pt x="1558" y="282"/>
                      <a:pt x="1555" y="267"/>
                      <a:pt x="1553" y="255"/>
                    </a:cubicBezTo>
                    <a:cubicBezTo>
                      <a:pt x="1551" y="247"/>
                      <a:pt x="1549" y="238"/>
                      <a:pt x="1549" y="230"/>
                    </a:cubicBezTo>
                    <a:cubicBezTo>
                      <a:pt x="1549" y="214"/>
                      <a:pt x="1564" y="205"/>
                      <a:pt x="1577" y="198"/>
                    </a:cubicBezTo>
                    <a:cubicBezTo>
                      <a:pt x="1587" y="192"/>
                      <a:pt x="1597" y="187"/>
                      <a:pt x="1597" y="180"/>
                    </a:cubicBezTo>
                    <a:cubicBezTo>
                      <a:pt x="1597" y="162"/>
                      <a:pt x="1621" y="162"/>
                      <a:pt x="1637" y="162"/>
                    </a:cubicBezTo>
                    <a:lnTo>
                      <a:pt x="1647" y="162"/>
                    </a:lnTo>
                    <a:cubicBezTo>
                      <a:pt x="1653" y="162"/>
                      <a:pt x="1671" y="162"/>
                      <a:pt x="1674" y="158"/>
                    </a:cubicBezTo>
                    <a:cubicBezTo>
                      <a:pt x="1682" y="148"/>
                      <a:pt x="1698" y="140"/>
                      <a:pt x="1713" y="140"/>
                    </a:cubicBezTo>
                    <a:cubicBezTo>
                      <a:pt x="1727" y="140"/>
                      <a:pt x="1739" y="147"/>
                      <a:pt x="1745" y="159"/>
                    </a:cubicBezTo>
                    <a:cubicBezTo>
                      <a:pt x="1752" y="169"/>
                      <a:pt x="1770" y="177"/>
                      <a:pt x="1786" y="184"/>
                    </a:cubicBezTo>
                    <a:cubicBezTo>
                      <a:pt x="1805" y="193"/>
                      <a:pt x="1824" y="201"/>
                      <a:pt x="1826" y="215"/>
                    </a:cubicBezTo>
                    <a:cubicBezTo>
                      <a:pt x="1827" y="223"/>
                      <a:pt x="1827" y="233"/>
                      <a:pt x="1826" y="243"/>
                    </a:cubicBezTo>
                    <a:cubicBezTo>
                      <a:pt x="1826" y="244"/>
                      <a:pt x="1826" y="245"/>
                      <a:pt x="1826" y="245"/>
                    </a:cubicBezTo>
                    <a:cubicBezTo>
                      <a:pt x="1828" y="244"/>
                      <a:pt x="1830" y="243"/>
                      <a:pt x="1831" y="242"/>
                    </a:cubicBezTo>
                    <a:cubicBezTo>
                      <a:pt x="1832" y="242"/>
                      <a:pt x="1833" y="241"/>
                      <a:pt x="1834" y="241"/>
                    </a:cubicBezTo>
                    <a:cubicBezTo>
                      <a:pt x="1836" y="240"/>
                      <a:pt x="1837" y="239"/>
                      <a:pt x="1838" y="239"/>
                    </a:cubicBezTo>
                    <a:cubicBezTo>
                      <a:pt x="1840" y="238"/>
                      <a:pt x="1842" y="238"/>
                      <a:pt x="1843" y="237"/>
                    </a:cubicBezTo>
                    <a:cubicBezTo>
                      <a:pt x="1844" y="237"/>
                      <a:pt x="1846" y="236"/>
                      <a:pt x="1847" y="236"/>
                    </a:cubicBezTo>
                    <a:cubicBezTo>
                      <a:pt x="1849" y="236"/>
                      <a:pt x="1852" y="235"/>
                      <a:pt x="1855" y="235"/>
                    </a:cubicBezTo>
                    <a:cubicBezTo>
                      <a:pt x="1864" y="235"/>
                      <a:pt x="1873" y="228"/>
                      <a:pt x="1883" y="221"/>
                    </a:cubicBezTo>
                    <a:cubicBezTo>
                      <a:pt x="1894" y="212"/>
                      <a:pt x="1907" y="203"/>
                      <a:pt x="1920" y="206"/>
                    </a:cubicBezTo>
                    <a:cubicBezTo>
                      <a:pt x="1923" y="207"/>
                      <a:pt x="1926" y="207"/>
                      <a:pt x="1929" y="207"/>
                    </a:cubicBezTo>
                    <a:cubicBezTo>
                      <a:pt x="1930" y="207"/>
                      <a:pt x="1931" y="207"/>
                      <a:pt x="1932" y="207"/>
                    </a:cubicBezTo>
                    <a:lnTo>
                      <a:pt x="1933" y="207"/>
                    </a:lnTo>
                    <a:cubicBezTo>
                      <a:pt x="1934" y="207"/>
                      <a:pt x="1935" y="207"/>
                      <a:pt x="1935" y="206"/>
                    </a:cubicBezTo>
                    <a:cubicBezTo>
                      <a:pt x="1936" y="206"/>
                      <a:pt x="1936" y="206"/>
                      <a:pt x="1936" y="206"/>
                    </a:cubicBezTo>
                    <a:cubicBezTo>
                      <a:pt x="1937" y="206"/>
                      <a:pt x="1938" y="206"/>
                      <a:pt x="1938" y="205"/>
                    </a:cubicBezTo>
                    <a:cubicBezTo>
                      <a:pt x="1939" y="205"/>
                      <a:pt x="1939" y="205"/>
                      <a:pt x="1940" y="205"/>
                    </a:cubicBezTo>
                    <a:cubicBezTo>
                      <a:pt x="1940" y="204"/>
                      <a:pt x="1941" y="204"/>
                      <a:pt x="1941" y="203"/>
                    </a:cubicBezTo>
                    <a:cubicBezTo>
                      <a:pt x="1942" y="203"/>
                      <a:pt x="1942" y="203"/>
                      <a:pt x="1943" y="202"/>
                    </a:cubicBezTo>
                    <a:lnTo>
                      <a:pt x="1944" y="201"/>
                    </a:lnTo>
                    <a:cubicBezTo>
                      <a:pt x="1945" y="200"/>
                      <a:pt x="1945" y="200"/>
                      <a:pt x="1945" y="199"/>
                    </a:cubicBezTo>
                    <a:cubicBezTo>
                      <a:pt x="1946" y="198"/>
                      <a:pt x="1946" y="198"/>
                      <a:pt x="1947" y="197"/>
                    </a:cubicBezTo>
                    <a:cubicBezTo>
                      <a:pt x="1947" y="196"/>
                      <a:pt x="1947" y="195"/>
                      <a:pt x="1948" y="195"/>
                    </a:cubicBezTo>
                    <a:cubicBezTo>
                      <a:pt x="1948" y="194"/>
                      <a:pt x="1949" y="193"/>
                      <a:pt x="1949" y="192"/>
                    </a:cubicBezTo>
                    <a:cubicBezTo>
                      <a:pt x="1949" y="191"/>
                      <a:pt x="1950" y="190"/>
                      <a:pt x="1950" y="189"/>
                    </a:cubicBezTo>
                    <a:cubicBezTo>
                      <a:pt x="1950" y="189"/>
                      <a:pt x="1950" y="188"/>
                      <a:pt x="1950" y="187"/>
                    </a:cubicBezTo>
                    <a:cubicBezTo>
                      <a:pt x="1943" y="184"/>
                      <a:pt x="1933" y="182"/>
                      <a:pt x="1924" y="182"/>
                    </a:cubicBezTo>
                    <a:cubicBezTo>
                      <a:pt x="1914" y="182"/>
                      <a:pt x="1907" y="184"/>
                      <a:pt x="1906" y="188"/>
                    </a:cubicBezTo>
                    <a:cubicBezTo>
                      <a:pt x="1903" y="198"/>
                      <a:pt x="1895" y="204"/>
                      <a:pt x="1884" y="204"/>
                    </a:cubicBezTo>
                    <a:cubicBezTo>
                      <a:pt x="1876" y="204"/>
                      <a:pt x="1869" y="201"/>
                      <a:pt x="1865" y="197"/>
                    </a:cubicBezTo>
                    <a:cubicBezTo>
                      <a:pt x="1862" y="193"/>
                      <a:pt x="1860" y="188"/>
                      <a:pt x="1860" y="183"/>
                    </a:cubicBezTo>
                    <a:cubicBezTo>
                      <a:pt x="1861" y="177"/>
                      <a:pt x="1842" y="167"/>
                      <a:pt x="1832" y="162"/>
                    </a:cubicBezTo>
                    <a:cubicBezTo>
                      <a:pt x="1819" y="155"/>
                      <a:pt x="1813" y="152"/>
                      <a:pt x="1811" y="147"/>
                    </a:cubicBezTo>
                    <a:cubicBezTo>
                      <a:pt x="1810" y="144"/>
                      <a:pt x="1811" y="141"/>
                      <a:pt x="1812" y="139"/>
                    </a:cubicBezTo>
                    <a:cubicBezTo>
                      <a:pt x="1818" y="131"/>
                      <a:pt x="1841" y="134"/>
                      <a:pt x="1858" y="143"/>
                    </a:cubicBezTo>
                    <a:cubicBezTo>
                      <a:pt x="1872" y="152"/>
                      <a:pt x="1880" y="149"/>
                      <a:pt x="1902" y="128"/>
                    </a:cubicBezTo>
                    <a:cubicBezTo>
                      <a:pt x="1914" y="117"/>
                      <a:pt x="1928" y="116"/>
                      <a:pt x="1938" y="116"/>
                    </a:cubicBezTo>
                    <a:cubicBezTo>
                      <a:pt x="1949" y="115"/>
                      <a:pt x="1951" y="115"/>
                      <a:pt x="1952" y="111"/>
                    </a:cubicBezTo>
                    <a:cubicBezTo>
                      <a:pt x="1953" y="105"/>
                      <a:pt x="1940" y="97"/>
                      <a:pt x="1931" y="91"/>
                    </a:cubicBezTo>
                    <a:cubicBezTo>
                      <a:pt x="1923" y="86"/>
                      <a:pt x="1916" y="82"/>
                      <a:pt x="1913" y="77"/>
                    </a:cubicBezTo>
                    <a:cubicBezTo>
                      <a:pt x="1908" y="69"/>
                      <a:pt x="1884" y="57"/>
                      <a:pt x="1862" y="61"/>
                    </a:cubicBezTo>
                    <a:cubicBezTo>
                      <a:pt x="1840" y="65"/>
                      <a:pt x="1832" y="57"/>
                      <a:pt x="1824" y="48"/>
                    </a:cubicBezTo>
                    <a:cubicBezTo>
                      <a:pt x="1822" y="46"/>
                      <a:pt x="1819" y="43"/>
                      <a:pt x="1816" y="40"/>
                    </a:cubicBezTo>
                    <a:cubicBezTo>
                      <a:pt x="1814" y="38"/>
                      <a:pt x="1810" y="38"/>
                      <a:pt x="1808" y="38"/>
                    </a:cubicBezTo>
                    <a:cubicBezTo>
                      <a:pt x="1792" y="38"/>
                      <a:pt x="1766" y="55"/>
                      <a:pt x="1766" y="76"/>
                    </a:cubicBezTo>
                    <a:cubicBezTo>
                      <a:pt x="1766" y="95"/>
                      <a:pt x="1757" y="104"/>
                      <a:pt x="1748" y="104"/>
                    </a:cubicBezTo>
                    <a:cubicBezTo>
                      <a:pt x="1743" y="104"/>
                      <a:pt x="1738" y="101"/>
                      <a:pt x="1736" y="97"/>
                    </a:cubicBezTo>
                    <a:cubicBezTo>
                      <a:pt x="1733" y="92"/>
                      <a:pt x="1734" y="86"/>
                      <a:pt x="1737" y="80"/>
                    </a:cubicBezTo>
                    <a:cubicBezTo>
                      <a:pt x="1740" y="75"/>
                      <a:pt x="1739" y="69"/>
                      <a:pt x="1737" y="62"/>
                    </a:cubicBezTo>
                    <a:cubicBezTo>
                      <a:pt x="1736" y="57"/>
                      <a:pt x="1735" y="52"/>
                      <a:pt x="1736" y="47"/>
                    </a:cubicBezTo>
                    <a:cubicBezTo>
                      <a:pt x="1737" y="41"/>
                      <a:pt x="1742" y="36"/>
                      <a:pt x="1750" y="34"/>
                    </a:cubicBezTo>
                    <a:cubicBezTo>
                      <a:pt x="1755" y="33"/>
                      <a:pt x="1757" y="31"/>
                      <a:pt x="1756" y="27"/>
                    </a:cubicBezTo>
                    <a:cubicBezTo>
                      <a:pt x="1756" y="18"/>
                      <a:pt x="1744" y="5"/>
                      <a:pt x="1719" y="3"/>
                    </a:cubicBezTo>
                    <a:cubicBezTo>
                      <a:pt x="1696" y="1"/>
                      <a:pt x="1682" y="13"/>
                      <a:pt x="1677" y="24"/>
                    </a:cubicBezTo>
                    <a:cubicBezTo>
                      <a:pt x="1674" y="30"/>
                      <a:pt x="1675" y="34"/>
                      <a:pt x="1677" y="36"/>
                    </a:cubicBezTo>
                    <a:cubicBezTo>
                      <a:pt x="1681" y="41"/>
                      <a:pt x="1681" y="49"/>
                      <a:pt x="1677" y="59"/>
                    </a:cubicBezTo>
                    <a:cubicBezTo>
                      <a:pt x="1668" y="77"/>
                      <a:pt x="1643" y="106"/>
                      <a:pt x="1627" y="106"/>
                    </a:cubicBezTo>
                    <a:cubicBezTo>
                      <a:pt x="1622" y="106"/>
                      <a:pt x="1619" y="104"/>
                      <a:pt x="1617" y="102"/>
                    </a:cubicBezTo>
                    <a:cubicBezTo>
                      <a:pt x="1612" y="94"/>
                      <a:pt x="1615" y="81"/>
                      <a:pt x="1618" y="65"/>
                    </a:cubicBezTo>
                    <a:cubicBezTo>
                      <a:pt x="1620" y="54"/>
                      <a:pt x="1623" y="44"/>
                      <a:pt x="1622" y="36"/>
                    </a:cubicBezTo>
                    <a:cubicBezTo>
                      <a:pt x="1622" y="31"/>
                      <a:pt x="1621" y="30"/>
                      <a:pt x="1621" y="30"/>
                    </a:cubicBezTo>
                    <a:cubicBezTo>
                      <a:pt x="1619" y="30"/>
                      <a:pt x="1610" y="37"/>
                      <a:pt x="1584" y="66"/>
                    </a:cubicBezTo>
                    <a:cubicBezTo>
                      <a:pt x="1578" y="73"/>
                      <a:pt x="1572" y="80"/>
                      <a:pt x="1566" y="87"/>
                    </a:cubicBezTo>
                    <a:cubicBezTo>
                      <a:pt x="1541" y="116"/>
                      <a:pt x="1524" y="137"/>
                      <a:pt x="1508" y="140"/>
                    </a:cubicBezTo>
                    <a:cubicBezTo>
                      <a:pt x="1499" y="141"/>
                      <a:pt x="1492" y="137"/>
                      <a:pt x="1490" y="128"/>
                    </a:cubicBezTo>
                    <a:cubicBezTo>
                      <a:pt x="1486" y="114"/>
                      <a:pt x="1496" y="92"/>
                      <a:pt x="1517" y="80"/>
                    </a:cubicBezTo>
                    <a:cubicBezTo>
                      <a:pt x="1531" y="73"/>
                      <a:pt x="1538" y="59"/>
                      <a:pt x="1544" y="46"/>
                    </a:cubicBezTo>
                    <a:cubicBezTo>
                      <a:pt x="1550" y="33"/>
                      <a:pt x="1557" y="21"/>
                      <a:pt x="1570" y="21"/>
                    </a:cubicBezTo>
                    <a:cubicBezTo>
                      <a:pt x="1573" y="21"/>
                      <a:pt x="1577" y="20"/>
                      <a:pt x="1577" y="17"/>
                    </a:cubicBezTo>
                    <a:cubicBezTo>
                      <a:pt x="1578" y="13"/>
                      <a:pt x="1572" y="6"/>
                      <a:pt x="1559" y="3"/>
                    </a:cubicBezTo>
                    <a:cubicBezTo>
                      <a:pt x="1545" y="0"/>
                      <a:pt x="1538" y="9"/>
                      <a:pt x="1531" y="23"/>
                    </a:cubicBezTo>
                    <a:cubicBezTo>
                      <a:pt x="1528" y="28"/>
                      <a:pt x="1526" y="32"/>
                      <a:pt x="1523" y="35"/>
                    </a:cubicBezTo>
                    <a:cubicBezTo>
                      <a:pt x="1521" y="38"/>
                      <a:pt x="1517" y="39"/>
                      <a:pt x="1512" y="39"/>
                    </a:cubicBezTo>
                    <a:cubicBezTo>
                      <a:pt x="1504" y="39"/>
                      <a:pt x="1493" y="36"/>
                      <a:pt x="1483" y="33"/>
                    </a:cubicBezTo>
                    <a:cubicBezTo>
                      <a:pt x="1479" y="31"/>
                      <a:pt x="1473" y="29"/>
                      <a:pt x="1470" y="29"/>
                    </a:cubicBezTo>
                    <a:cubicBezTo>
                      <a:pt x="1468" y="33"/>
                      <a:pt x="1464" y="36"/>
                      <a:pt x="1461" y="38"/>
                    </a:cubicBezTo>
                    <a:cubicBezTo>
                      <a:pt x="1454" y="44"/>
                      <a:pt x="1453" y="45"/>
                      <a:pt x="1456" y="51"/>
                    </a:cubicBezTo>
                    <a:cubicBezTo>
                      <a:pt x="1461" y="58"/>
                      <a:pt x="1462" y="67"/>
                      <a:pt x="1459" y="73"/>
                    </a:cubicBezTo>
                    <a:cubicBezTo>
                      <a:pt x="1456" y="78"/>
                      <a:pt x="1452" y="81"/>
                      <a:pt x="1447" y="81"/>
                    </a:cubicBezTo>
                    <a:cubicBezTo>
                      <a:pt x="1443" y="81"/>
                      <a:pt x="1435" y="79"/>
                      <a:pt x="1429" y="68"/>
                    </a:cubicBezTo>
                    <a:cubicBezTo>
                      <a:pt x="1421" y="54"/>
                      <a:pt x="1398" y="66"/>
                      <a:pt x="1386" y="86"/>
                    </a:cubicBezTo>
                    <a:cubicBezTo>
                      <a:pt x="1380" y="97"/>
                      <a:pt x="1372" y="103"/>
                      <a:pt x="1367" y="107"/>
                    </a:cubicBezTo>
                    <a:cubicBezTo>
                      <a:pt x="1367" y="107"/>
                      <a:pt x="1367" y="107"/>
                      <a:pt x="1366" y="108"/>
                    </a:cubicBezTo>
                    <a:cubicBezTo>
                      <a:pt x="1375" y="113"/>
                      <a:pt x="1379" y="124"/>
                      <a:pt x="1378" y="136"/>
                    </a:cubicBezTo>
                    <a:cubicBezTo>
                      <a:pt x="1376" y="149"/>
                      <a:pt x="1368" y="159"/>
                      <a:pt x="1357" y="162"/>
                    </a:cubicBezTo>
                    <a:cubicBezTo>
                      <a:pt x="1355" y="163"/>
                      <a:pt x="1354" y="163"/>
                      <a:pt x="1353" y="163"/>
                    </a:cubicBezTo>
                    <a:cubicBezTo>
                      <a:pt x="1339" y="163"/>
                      <a:pt x="1336" y="145"/>
                      <a:pt x="1333" y="130"/>
                    </a:cubicBezTo>
                    <a:cubicBezTo>
                      <a:pt x="1332" y="124"/>
                      <a:pt x="1330" y="114"/>
                      <a:pt x="1328" y="112"/>
                    </a:cubicBezTo>
                    <a:cubicBezTo>
                      <a:pt x="1327" y="113"/>
                      <a:pt x="1326" y="113"/>
                      <a:pt x="1324" y="113"/>
                    </a:cubicBezTo>
                    <a:cubicBezTo>
                      <a:pt x="1320" y="113"/>
                      <a:pt x="1317" y="112"/>
                      <a:pt x="1315" y="108"/>
                    </a:cubicBezTo>
                    <a:cubicBezTo>
                      <a:pt x="1312" y="102"/>
                      <a:pt x="1314" y="94"/>
                      <a:pt x="1318" y="88"/>
                    </a:cubicBezTo>
                    <a:cubicBezTo>
                      <a:pt x="1323" y="78"/>
                      <a:pt x="1333" y="72"/>
                      <a:pt x="1343" y="72"/>
                    </a:cubicBezTo>
                    <a:cubicBezTo>
                      <a:pt x="1350" y="72"/>
                      <a:pt x="1358" y="67"/>
                      <a:pt x="1365" y="59"/>
                    </a:cubicBezTo>
                    <a:cubicBezTo>
                      <a:pt x="1374" y="51"/>
                      <a:pt x="1378" y="42"/>
                      <a:pt x="1378" y="39"/>
                    </a:cubicBezTo>
                    <a:cubicBezTo>
                      <a:pt x="1377" y="36"/>
                      <a:pt x="1373" y="36"/>
                      <a:pt x="1372" y="36"/>
                    </a:cubicBezTo>
                    <a:cubicBezTo>
                      <a:pt x="1368" y="36"/>
                      <a:pt x="1362" y="38"/>
                      <a:pt x="1362" y="45"/>
                    </a:cubicBezTo>
                    <a:cubicBezTo>
                      <a:pt x="1362" y="64"/>
                      <a:pt x="1335" y="64"/>
                      <a:pt x="1324" y="64"/>
                    </a:cubicBezTo>
                    <a:cubicBezTo>
                      <a:pt x="1317" y="64"/>
                      <a:pt x="1309" y="64"/>
                      <a:pt x="1302" y="63"/>
                    </a:cubicBezTo>
                    <a:lnTo>
                      <a:pt x="1294" y="63"/>
                    </a:lnTo>
                    <a:lnTo>
                      <a:pt x="1294" y="63"/>
                    </a:lnTo>
                    <a:cubicBezTo>
                      <a:pt x="1288" y="63"/>
                      <a:pt x="1282" y="64"/>
                      <a:pt x="1280" y="71"/>
                    </a:cubicBezTo>
                    <a:cubicBezTo>
                      <a:pt x="1278" y="79"/>
                      <a:pt x="1285" y="93"/>
                      <a:pt x="1302" y="103"/>
                    </a:cubicBezTo>
                    <a:cubicBezTo>
                      <a:pt x="1317" y="111"/>
                      <a:pt x="1318" y="119"/>
                      <a:pt x="1317" y="124"/>
                    </a:cubicBezTo>
                    <a:cubicBezTo>
                      <a:pt x="1315" y="131"/>
                      <a:pt x="1306" y="136"/>
                      <a:pt x="1295" y="136"/>
                    </a:cubicBezTo>
                    <a:cubicBezTo>
                      <a:pt x="1287" y="136"/>
                      <a:pt x="1279" y="133"/>
                      <a:pt x="1273" y="128"/>
                    </a:cubicBezTo>
                    <a:cubicBezTo>
                      <a:pt x="1269" y="124"/>
                      <a:pt x="1262" y="122"/>
                      <a:pt x="1254" y="122"/>
                    </a:cubicBezTo>
                    <a:cubicBezTo>
                      <a:pt x="1243" y="122"/>
                      <a:pt x="1232" y="126"/>
                      <a:pt x="1224" y="129"/>
                    </a:cubicBezTo>
                    <a:cubicBezTo>
                      <a:pt x="1228" y="133"/>
                      <a:pt x="1237" y="138"/>
                      <a:pt x="1244" y="142"/>
                    </a:cubicBezTo>
                    <a:cubicBezTo>
                      <a:pt x="1259" y="150"/>
                      <a:pt x="1267" y="156"/>
                      <a:pt x="1269" y="162"/>
                    </a:cubicBezTo>
                    <a:cubicBezTo>
                      <a:pt x="1269" y="165"/>
                      <a:pt x="1268" y="168"/>
                      <a:pt x="1267" y="169"/>
                    </a:cubicBezTo>
                    <a:cubicBezTo>
                      <a:pt x="1266" y="170"/>
                      <a:pt x="1264" y="172"/>
                      <a:pt x="1261" y="172"/>
                    </a:cubicBezTo>
                    <a:cubicBezTo>
                      <a:pt x="1257" y="172"/>
                      <a:pt x="1253" y="170"/>
                      <a:pt x="1247" y="168"/>
                    </a:cubicBezTo>
                    <a:cubicBezTo>
                      <a:pt x="1241" y="166"/>
                      <a:pt x="1235" y="163"/>
                      <a:pt x="1231" y="163"/>
                    </a:cubicBezTo>
                    <a:cubicBezTo>
                      <a:pt x="1229" y="165"/>
                      <a:pt x="1226" y="167"/>
                      <a:pt x="1220" y="167"/>
                    </a:cubicBezTo>
                    <a:cubicBezTo>
                      <a:pt x="1205" y="167"/>
                      <a:pt x="1182" y="153"/>
                      <a:pt x="1180" y="135"/>
                    </a:cubicBezTo>
                    <a:cubicBezTo>
                      <a:pt x="1180" y="134"/>
                      <a:pt x="1180" y="133"/>
                      <a:pt x="1177" y="133"/>
                    </a:cubicBezTo>
                    <a:cubicBezTo>
                      <a:pt x="1170" y="133"/>
                      <a:pt x="1161" y="139"/>
                      <a:pt x="1159" y="142"/>
                    </a:cubicBezTo>
                    <a:cubicBezTo>
                      <a:pt x="1159" y="142"/>
                      <a:pt x="1160" y="142"/>
                      <a:pt x="1163" y="143"/>
                    </a:cubicBezTo>
                    <a:cubicBezTo>
                      <a:pt x="1189" y="149"/>
                      <a:pt x="1188" y="166"/>
                      <a:pt x="1186" y="183"/>
                    </a:cubicBezTo>
                    <a:cubicBezTo>
                      <a:pt x="1186" y="188"/>
                      <a:pt x="1185" y="193"/>
                      <a:pt x="1185" y="198"/>
                    </a:cubicBezTo>
                    <a:cubicBezTo>
                      <a:pt x="1185" y="211"/>
                      <a:pt x="1177" y="216"/>
                      <a:pt x="1171" y="216"/>
                    </a:cubicBezTo>
                    <a:cubicBezTo>
                      <a:pt x="1164" y="216"/>
                      <a:pt x="1157" y="211"/>
                      <a:pt x="1152" y="205"/>
                    </a:cubicBezTo>
                    <a:cubicBezTo>
                      <a:pt x="1147" y="197"/>
                      <a:pt x="1145" y="189"/>
                      <a:pt x="1148" y="181"/>
                    </a:cubicBezTo>
                    <a:cubicBezTo>
                      <a:pt x="1149" y="177"/>
                      <a:pt x="1148" y="175"/>
                      <a:pt x="1148" y="175"/>
                    </a:cubicBezTo>
                    <a:cubicBezTo>
                      <a:pt x="1148" y="174"/>
                      <a:pt x="1146" y="174"/>
                      <a:pt x="1143" y="174"/>
                    </a:cubicBezTo>
                    <a:cubicBezTo>
                      <a:pt x="1136" y="174"/>
                      <a:pt x="1124" y="178"/>
                      <a:pt x="1113" y="184"/>
                    </a:cubicBezTo>
                    <a:cubicBezTo>
                      <a:pt x="1105" y="189"/>
                      <a:pt x="1100" y="189"/>
                      <a:pt x="1097" y="185"/>
                    </a:cubicBezTo>
                    <a:cubicBezTo>
                      <a:pt x="1094" y="180"/>
                      <a:pt x="1095" y="174"/>
                      <a:pt x="1097" y="165"/>
                    </a:cubicBezTo>
                    <a:cubicBezTo>
                      <a:pt x="1100" y="156"/>
                      <a:pt x="1103" y="144"/>
                      <a:pt x="1099" y="138"/>
                    </a:cubicBezTo>
                    <a:cubicBezTo>
                      <a:pt x="1097" y="133"/>
                      <a:pt x="1095" y="133"/>
                      <a:pt x="1093" y="133"/>
                    </a:cubicBezTo>
                    <a:cubicBezTo>
                      <a:pt x="1088" y="133"/>
                      <a:pt x="1082" y="135"/>
                      <a:pt x="1075" y="138"/>
                    </a:cubicBezTo>
                    <a:cubicBezTo>
                      <a:pt x="1069" y="141"/>
                      <a:pt x="1061" y="144"/>
                      <a:pt x="1053" y="145"/>
                    </a:cubicBezTo>
                    <a:lnTo>
                      <a:pt x="1049" y="146"/>
                    </a:lnTo>
                    <a:cubicBezTo>
                      <a:pt x="1041" y="148"/>
                      <a:pt x="1032" y="149"/>
                      <a:pt x="1030" y="151"/>
                    </a:cubicBezTo>
                    <a:cubicBezTo>
                      <a:pt x="1030" y="151"/>
                      <a:pt x="1031" y="153"/>
                      <a:pt x="1035" y="157"/>
                    </a:cubicBezTo>
                    <a:cubicBezTo>
                      <a:pt x="1044" y="168"/>
                      <a:pt x="1048" y="182"/>
                      <a:pt x="1044" y="192"/>
                    </a:cubicBezTo>
                    <a:cubicBezTo>
                      <a:pt x="1041" y="200"/>
                      <a:pt x="1033" y="204"/>
                      <a:pt x="1022" y="202"/>
                    </a:cubicBezTo>
                    <a:cubicBezTo>
                      <a:pt x="1014" y="200"/>
                      <a:pt x="1008" y="200"/>
                      <a:pt x="1006" y="202"/>
                    </a:cubicBezTo>
                    <a:cubicBezTo>
                      <a:pt x="1005" y="203"/>
                      <a:pt x="1004" y="206"/>
                      <a:pt x="1005" y="213"/>
                    </a:cubicBezTo>
                    <a:cubicBezTo>
                      <a:pt x="1005" y="221"/>
                      <a:pt x="1003" y="225"/>
                      <a:pt x="1000" y="228"/>
                    </a:cubicBezTo>
                    <a:cubicBezTo>
                      <a:pt x="997" y="232"/>
                      <a:pt x="991" y="234"/>
                      <a:pt x="985" y="234"/>
                    </a:cubicBezTo>
                    <a:cubicBezTo>
                      <a:pt x="975" y="234"/>
                      <a:pt x="967" y="228"/>
                      <a:pt x="966" y="218"/>
                    </a:cubicBezTo>
                    <a:cubicBezTo>
                      <a:pt x="965" y="215"/>
                      <a:pt x="960" y="214"/>
                      <a:pt x="954" y="214"/>
                    </a:cubicBezTo>
                    <a:cubicBezTo>
                      <a:pt x="944" y="214"/>
                      <a:pt x="930" y="219"/>
                      <a:pt x="925" y="227"/>
                    </a:cubicBezTo>
                    <a:cubicBezTo>
                      <a:pt x="920" y="235"/>
                      <a:pt x="913" y="241"/>
                      <a:pt x="905" y="248"/>
                    </a:cubicBezTo>
                    <a:cubicBezTo>
                      <a:pt x="895" y="257"/>
                      <a:pt x="884" y="266"/>
                      <a:pt x="886" y="275"/>
                    </a:cubicBezTo>
                    <a:cubicBezTo>
                      <a:pt x="886" y="277"/>
                      <a:pt x="887" y="277"/>
                      <a:pt x="887" y="277"/>
                    </a:cubicBezTo>
                    <a:cubicBezTo>
                      <a:pt x="889" y="277"/>
                      <a:pt x="894" y="275"/>
                      <a:pt x="898" y="273"/>
                    </a:cubicBezTo>
                    <a:cubicBezTo>
                      <a:pt x="907" y="268"/>
                      <a:pt x="920" y="264"/>
                      <a:pt x="931" y="267"/>
                    </a:cubicBezTo>
                    <a:cubicBezTo>
                      <a:pt x="947" y="273"/>
                      <a:pt x="944" y="283"/>
                      <a:pt x="942" y="288"/>
                    </a:cubicBezTo>
                    <a:cubicBezTo>
                      <a:pt x="941" y="293"/>
                      <a:pt x="941" y="294"/>
                      <a:pt x="943" y="295"/>
                    </a:cubicBezTo>
                    <a:cubicBezTo>
                      <a:pt x="951" y="303"/>
                      <a:pt x="954" y="316"/>
                      <a:pt x="951" y="323"/>
                    </a:cubicBezTo>
                    <a:cubicBezTo>
                      <a:pt x="947" y="332"/>
                      <a:pt x="938" y="333"/>
                      <a:pt x="928" y="324"/>
                    </a:cubicBezTo>
                    <a:cubicBezTo>
                      <a:pt x="921" y="318"/>
                      <a:pt x="913" y="314"/>
                      <a:pt x="908" y="314"/>
                    </a:cubicBezTo>
                    <a:cubicBezTo>
                      <a:pt x="906" y="314"/>
                      <a:pt x="900" y="314"/>
                      <a:pt x="899" y="325"/>
                    </a:cubicBezTo>
                    <a:cubicBezTo>
                      <a:pt x="897" y="337"/>
                      <a:pt x="891" y="340"/>
                      <a:pt x="887" y="340"/>
                    </a:cubicBezTo>
                    <a:cubicBezTo>
                      <a:pt x="879" y="340"/>
                      <a:pt x="872" y="331"/>
                      <a:pt x="860" y="316"/>
                    </a:cubicBezTo>
                    <a:cubicBezTo>
                      <a:pt x="858" y="313"/>
                      <a:pt x="856" y="310"/>
                      <a:pt x="854" y="308"/>
                    </a:cubicBezTo>
                    <a:cubicBezTo>
                      <a:pt x="853" y="307"/>
                      <a:pt x="853" y="307"/>
                      <a:pt x="853" y="307"/>
                    </a:cubicBezTo>
                    <a:cubicBezTo>
                      <a:pt x="851" y="307"/>
                      <a:pt x="845" y="314"/>
                      <a:pt x="842" y="317"/>
                    </a:cubicBezTo>
                    <a:cubicBezTo>
                      <a:pt x="836" y="324"/>
                      <a:pt x="830" y="332"/>
                      <a:pt x="822" y="332"/>
                    </a:cubicBezTo>
                    <a:cubicBezTo>
                      <a:pt x="819" y="332"/>
                      <a:pt x="816" y="331"/>
                      <a:pt x="813" y="329"/>
                    </a:cubicBezTo>
                    <a:cubicBezTo>
                      <a:pt x="802" y="320"/>
                      <a:pt x="811" y="305"/>
                      <a:pt x="820" y="292"/>
                    </a:cubicBezTo>
                    <a:cubicBezTo>
                      <a:pt x="826" y="282"/>
                      <a:pt x="834" y="270"/>
                      <a:pt x="830" y="265"/>
                    </a:cubicBezTo>
                    <a:cubicBezTo>
                      <a:pt x="829" y="262"/>
                      <a:pt x="828" y="262"/>
                      <a:pt x="828" y="262"/>
                    </a:cubicBezTo>
                    <a:cubicBezTo>
                      <a:pt x="826" y="263"/>
                      <a:pt x="820" y="270"/>
                      <a:pt x="816" y="276"/>
                    </a:cubicBezTo>
                    <a:cubicBezTo>
                      <a:pt x="810" y="283"/>
                      <a:pt x="803" y="293"/>
                      <a:pt x="794" y="302"/>
                    </a:cubicBezTo>
                    <a:cubicBezTo>
                      <a:pt x="781" y="315"/>
                      <a:pt x="766" y="321"/>
                      <a:pt x="755" y="326"/>
                    </a:cubicBezTo>
                    <a:cubicBezTo>
                      <a:pt x="752" y="327"/>
                      <a:pt x="748" y="329"/>
                      <a:pt x="746" y="330"/>
                    </a:cubicBezTo>
                    <a:lnTo>
                      <a:pt x="746" y="330"/>
                    </a:lnTo>
                    <a:cubicBezTo>
                      <a:pt x="750" y="334"/>
                      <a:pt x="750" y="338"/>
                      <a:pt x="750" y="341"/>
                    </a:cubicBezTo>
                    <a:cubicBezTo>
                      <a:pt x="749" y="348"/>
                      <a:pt x="742" y="352"/>
                      <a:pt x="734" y="357"/>
                    </a:cubicBezTo>
                    <a:cubicBezTo>
                      <a:pt x="726" y="363"/>
                      <a:pt x="717" y="369"/>
                      <a:pt x="714" y="377"/>
                    </a:cubicBezTo>
                    <a:cubicBezTo>
                      <a:pt x="713" y="382"/>
                      <a:pt x="710" y="385"/>
                      <a:pt x="707" y="389"/>
                    </a:cubicBezTo>
                    <a:cubicBezTo>
                      <a:pt x="726" y="377"/>
                      <a:pt x="749" y="366"/>
                      <a:pt x="764" y="366"/>
                    </a:cubicBezTo>
                    <a:cubicBezTo>
                      <a:pt x="769" y="366"/>
                      <a:pt x="772" y="367"/>
                      <a:pt x="775" y="369"/>
                    </a:cubicBezTo>
                    <a:cubicBezTo>
                      <a:pt x="779" y="372"/>
                      <a:pt x="785" y="375"/>
                      <a:pt x="793" y="375"/>
                    </a:cubicBezTo>
                    <a:cubicBezTo>
                      <a:pt x="800" y="375"/>
                      <a:pt x="807" y="372"/>
                      <a:pt x="812" y="364"/>
                    </a:cubicBezTo>
                    <a:cubicBezTo>
                      <a:pt x="822" y="350"/>
                      <a:pt x="833" y="347"/>
                      <a:pt x="840" y="347"/>
                    </a:cubicBezTo>
                    <a:cubicBezTo>
                      <a:pt x="849" y="347"/>
                      <a:pt x="859" y="352"/>
                      <a:pt x="868" y="360"/>
                    </a:cubicBezTo>
                    <a:cubicBezTo>
                      <a:pt x="872" y="362"/>
                      <a:pt x="874" y="366"/>
                      <a:pt x="874" y="369"/>
                    </a:cubicBezTo>
                    <a:cubicBezTo>
                      <a:pt x="874" y="376"/>
                      <a:pt x="870" y="380"/>
                      <a:pt x="865" y="385"/>
                    </a:cubicBezTo>
                    <a:cubicBezTo>
                      <a:pt x="858" y="393"/>
                      <a:pt x="857" y="395"/>
                      <a:pt x="862" y="400"/>
                    </a:cubicBezTo>
                    <a:cubicBezTo>
                      <a:pt x="870" y="409"/>
                      <a:pt x="869" y="416"/>
                      <a:pt x="867" y="419"/>
                    </a:cubicBezTo>
                    <a:cubicBezTo>
                      <a:pt x="864" y="427"/>
                      <a:pt x="854" y="431"/>
                      <a:pt x="846" y="431"/>
                    </a:cubicBezTo>
                    <a:cubicBezTo>
                      <a:pt x="842" y="431"/>
                      <a:pt x="839" y="430"/>
                      <a:pt x="836" y="428"/>
                    </a:cubicBezTo>
                    <a:cubicBezTo>
                      <a:pt x="832" y="425"/>
                      <a:pt x="830" y="422"/>
                      <a:pt x="830" y="417"/>
                    </a:cubicBezTo>
                    <a:cubicBezTo>
                      <a:pt x="830" y="407"/>
                      <a:pt x="815" y="397"/>
                      <a:pt x="811" y="405"/>
                    </a:cubicBezTo>
                    <a:cubicBezTo>
                      <a:pt x="807" y="413"/>
                      <a:pt x="792" y="438"/>
                      <a:pt x="770" y="440"/>
                    </a:cubicBezTo>
                    <a:cubicBezTo>
                      <a:pt x="760" y="441"/>
                      <a:pt x="745" y="463"/>
                      <a:pt x="745" y="489"/>
                    </a:cubicBezTo>
                    <a:cubicBezTo>
                      <a:pt x="745" y="502"/>
                      <a:pt x="740" y="508"/>
                      <a:pt x="729" y="508"/>
                    </a:cubicBezTo>
                    <a:cubicBezTo>
                      <a:pt x="728" y="508"/>
                      <a:pt x="726" y="508"/>
                      <a:pt x="725" y="508"/>
                    </a:cubicBezTo>
                    <a:cubicBezTo>
                      <a:pt x="724" y="508"/>
                      <a:pt x="723" y="508"/>
                      <a:pt x="722" y="508"/>
                    </a:cubicBezTo>
                    <a:cubicBezTo>
                      <a:pt x="719" y="508"/>
                      <a:pt x="717" y="508"/>
                      <a:pt x="717" y="514"/>
                    </a:cubicBezTo>
                    <a:cubicBezTo>
                      <a:pt x="714" y="544"/>
                      <a:pt x="666" y="593"/>
                      <a:pt x="645" y="613"/>
                    </a:cubicBezTo>
                    <a:cubicBezTo>
                      <a:pt x="629" y="629"/>
                      <a:pt x="631" y="636"/>
                      <a:pt x="634" y="644"/>
                    </a:cubicBezTo>
                    <a:cubicBezTo>
                      <a:pt x="636" y="651"/>
                      <a:pt x="639" y="658"/>
                      <a:pt x="634" y="668"/>
                    </a:cubicBezTo>
                    <a:cubicBezTo>
                      <a:pt x="627" y="681"/>
                      <a:pt x="612" y="681"/>
                      <a:pt x="607" y="681"/>
                    </a:cubicBezTo>
                    <a:cubicBezTo>
                      <a:pt x="602" y="681"/>
                      <a:pt x="597" y="680"/>
                      <a:pt x="592" y="680"/>
                    </a:cubicBezTo>
                    <a:cubicBezTo>
                      <a:pt x="588" y="679"/>
                      <a:pt x="584" y="679"/>
                      <a:pt x="580" y="679"/>
                    </a:cubicBezTo>
                    <a:cubicBezTo>
                      <a:pt x="575" y="679"/>
                      <a:pt x="573" y="680"/>
                      <a:pt x="572" y="680"/>
                    </a:cubicBezTo>
                    <a:cubicBezTo>
                      <a:pt x="569" y="682"/>
                      <a:pt x="570" y="696"/>
                      <a:pt x="571" y="704"/>
                    </a:cubicBezTo>
                    <a:cubicBezTo>
                      <a:pt x="573" y="721"/>
                      <a:pt x="574" y="740"/>
                      <a:pt x="563" y="750"/>
                    </a:cubicBezTo>
                    <a:cubicBezTo>
                      <a:pt x="555" y="757"/>
                      <a:pt x="557" y="765"/>
                      <a:pt x="561" y="778"/>
                    </a:cubicBezTo>
                    <a:cubicBezTo>
                      <a:pt x="563" y="784"/>
                      <a:pt x="565" y="791"/>
                      <a:pt x="565" y="797"/>
                    </a:cubicBezTo>
                    <a:cubicBezTo>
                      <a:pt x="565" y="800"/>
                      <a:pt x="564" y="809"/>
                      <a:pt x="551" y="809"/>
                    </a:cubicBezTo>
                    <a:cubicBezTo>
                      <a:pt x="547" y="809"/>
                      <a:pt x="541" y="808"/>
                      <a:pt x="536" y="807"/>
                    </a:cubicBezTo>
                    <a:cubicBezTo>
                      <a:pt x="531" y="805"/>
                      <a:pt x="526" y="804"/>
                      <a:pt x="522" y="804"/>
                    </a:cubicBezTo>
                    <a:cubicBezTo>
                      <a:pt x="519" y="804"/>
                      <a:pt x="518" y="805"/>
                      <a:pt x="518" y="805"/>
                    </a:cubicBezTo>
                    <a:cubicBezTo>
                      <a:pt x="515" y="821"/>
                      <a:pt x="494" y="823"/>
                      <a:pt x="477" y="824"/>
                    </a:cubicBezTo>
                    <a:cubicBezTo>
                      <a:pt x="472" y="825"/>
                      <a:pt x="467" y="825"/>
                      <a:pt x="464" y="826"/>
                    </a:cubicBezTo>
                    <a:cubicBezTo>
                      <a:pt x="466" y="830"/>
                      <a:pt x="476" y="840"/>
                      <a:pt x="506" y="864"/>
                    </a:cubicBezTo>
                    <a:cubicBezTo>
                      <a:pt x="515" y="871"/>
                      <a:pt x="514" y="878"/>
                      <a:pt x="513" y="881"/>
                    </a:cubicBezTo>
                    <a:cubicBezTo>
                      <a:pt x="511" y="889"/>
                      <a:pt x="501" y="893"/>
                      <a:pt x="492" y="893"/>
                    </a:cubicBezTo>
                    <a:cubicBezTo>
                      <a:pt x="482" y="893"/>
                      <a:pt x="475" y="888"/>
                      <a:pt x="473" y="880"/>
                    </a:cubicBezTo>
                    <a:cubicBezTo>
                      <a:pt x="468" y="879"/>
                      <a:pt x="458" y="885"/>
                      <a:pt x="448" y="891"/>
                    </a:cubicBezTo>
                    <a:cubicBezTo>
                      <a:pt x="438" y="898"/>
                      <a:pt x="426" y="905"/>
                      <a:pt x="413" y="911"/>
                    </a:cubicBezTo>
                    <a:cubicBezTo>
                      <a:pt x="398" y="918"/>
                      <a:pt x="393" y="928"/>
                      <a:pt x="389" y="938"/>
                    </a:cubicBezTo>
                    <a:cubicBezTo>
                      <a:pt x="385" y="948"/>
                      <a:pt x="381" y="959"/>
                      <a:pt x="364" y="960"/>
                    </a:cubicBezTo>
                    <a:cubicBezTo>
                      <a:pt x="353" y="960"/>
                      <a:pt x="350" y="970"/>
                      <a:pt x="345" y="986"/>
                    </a:cubicBezTo>
                    <a:cubicBezTo>
                      <a:pt x="342" y="997"/>
                      <a:pt x="339" y="1009"/>
                      <a:pt x="330" y="1016"/>
                    </a:cubicBezTo>
                    <a:cubicBezTo>
                      <a:pt x="326" y="1019"/>
                      <a:pt x="323" y="1020"/>
                      <a:pt x="320" y="1020"/>
                    </a:cubicBezTo>
                    <a:cubicBezTo>
                      <a:pt x="312" y="1020"/>
                      <a:pt x="308" y="1012"/>
                      <a:pt x="304" y="1004"/>
                    </a:cubicBezTo>
                    <a:cubicBezTo>
                      <a:pt x="299" y="993"/>
                      <a:pt x="294" y="985"/>
                      <a:pt x="284" y="985"/>
                    </a:cubicBezTo>
                    <a:lnTo>
                      <a:pt x="282" y="985"/>
                    </a:lnTo>
                    <a:cubicBezTo>
                      <a:pt x="277" y="985"/>
                      <a:pt x="271" y="986"/>
                      <a:pt x="270" y="989"/>
                    </a:cubicBezTo>
                    <a:cubicBezTo>
                      <a:pt x="267" y="993"/>
                      <a:pt x="269" y="1003"/>
                      <a:pt x="280" y="1018"/>
                    </a:cubicBezTo>
                    <a:cubicBezTo>
                      <a:pt x="283" y="1023"/>
                      <a:pt x="287" y="1029"/>
                      <a:pt x="284" y="1034"/>
                    </a:cubicBezTo>
                    <a:cubicBezTo>
                      <a:pt x="281" y="1041"/>
                      <a:pt x="274" y="1041"/>
                      <a:pt x="265" y="1042"/>
                    </a:cubicBezTo>
                    <a:cubicBezTo>
                      <a:pt x="256" y="1043"/>
                      <a:pt x="244" y="1044"/>
                      <a:pt x="238" y="1051"/>
                    </a:cubicBezTo>
                    <a:cubicBezTo>
                      <a:pt x="229" y="1064"/>
                      <a:pt x="210" y="1066"/>
                      <a:pt x="195" y="1069"/>
                    </a:cubicBezTo>
                    <a:cubicBezTo>
                      <a:pt x="182" y="1070"/>
                      <a:pt x="170" y="1072"/>
                      <a:pt x="165" y="1078"/>
                    </a:cubicBezTo>
                    <a:cubicBezTo>
                      <a:pt x="164" y="1079"/>
                      <a:pt x="164" y="1080"/>
                      <a:pt x="164" y="1080"/>
                    </a:cubicBezTo>
                    <a:cubicBezTo>
                      <a:pt x="165" y="1082"/>
                      <a:pt x="175" y="1086"/>
                      <a:pt x="180" y="1087"/>
                    </a:cubicBezTo>
                    <a:cubicBezTo>
                      <a:pt x="191" y="1091"/>
                      <a:pt x="202" y="1095"/>
                      <a:pt x="206" y="1103"/>
                    </a:cubicBezTo>
                    <a:cubicBezTo>
                      <a:pt x="209" y="1107"/>
                      <a:pt x="207" y="1111"/>
                      <a:pt x="206" y="1113"/>
                    </a:cubicBezTo>
                    <a:cubicBezTo>
                      <a:pt x="203" y="1117"/>
                      <a:pt x="197" y="1119"/>
                      <a:pt x="186" y="1119"/>
                    </a:cubicBezTo>
                    <a:cubicBezTo>
                      <a:pt x="170" y="1119"/>
                      <a:pt x="148" y="1115"/>
                      <a:pt x="134" y="1112"/>
                    </a:cubicBezTo>
                    <a:cubicBezTo>
                      <a:pt x="127" y="1111"/>
                      <a:pt x="124" y="1114"/>
                      <a:pt x="119" y="1123"/>
                    </a:cubicBezTo>
                    <a:cubicBezTo>
                      <a:pt x="115" y="1131"/>
                      <a:pt x="109" y="1143"/>
                      <a:pt x="94" y="1139"/>
                    </a:cubicBezTo>
                    <a:cubicBezTo>
                      <a:pt x="80" y="1137"/>
                      <a:pt x="65" y="1146"/>
                      <a:pt x="62" y="1154"/>
                    </a:cubicBezTo>
                    <a:cubicBezTo>
                      <a:pt x="60" y="1158"/>
                      <a:pt x="61" y="1161"/>
                      <a:pt x="64" y="1164"/>
                    </a:cubicBezTo>
                    <a:cubicBezTo>
                      <a:pt x="71" y="1172"/>
                      <a:pt x="71" y="1177"/>
                      <a:pt x="70" y="1181"/>
                    </a:cubicBezTo>
                    <a:cubicBezTo>
                      <a:pt x="68" y="1186"/>
                      <a:pt x="62" y="1188"/>
                      <a:pt x="53" y="1188"/>
                    </a:cubicBezTo>
                    <a:cubicBezTo>
                      <a:pt x="45" y="1188"/>
                      <a:pt x="35" y="1186"/>
                      <a:pt x="28" y="1181"/>
                    </a:cubicBezTo>
                    <a:cubicBezTo>
                      <a:pt x="27" y="1180"/>
                      <a:pt x="26" y="1180"/>
                      <a:pt x="24" y="1180"/>
                    </a:cubicBezTo>
                    <a:cubicBezTo>
                      <a:pt x="17" y="1180"/>
                      <a:pt x="8" y="1194"/>
                      <a:pt x="2" y="1212"/>
                    </a:cubicBezTo>
                    <a:cubicBezTo>
                      <a:pt x="0" y="1219"/>
                      <a:pt x="8" y="1225"/>
                      <a:pt x="18" y="1232"/>
                    </a:cubicBezTo>
                  </a:path>
                </a:pathLst>
              </a:custGeom>
              <a:grpFill/>
              <a:ln>
                <a:noFill/>
              </a:ln>
              <a:effectLst/>
            </p:spPr>
            <p:txBody>
              <a:bodyPr wrap="none" anchor="ctr"/>
              <a:lstStyle/>
              <a:p>
                <a:endParaRPr lang="en-US">
                  <a:latin typeface="Gudea" panose="02000000000000000000" pitchFamily="50" charset="0"/>
                </a:endParaRPr>
              </a:p>
            </p:txBody>
          </p:sp>
          <p:sp>
            <p:nvSpPr>
              <p:cNvPr id="259" name="Freeform 252">
                <a:extLst>
                  <a:ext uri="{FF2B5EF4-FFF2-40B4-BE49-F238E27FC236}">
                    <a16:creationId xmlns:a16="http://schemas.microsoft.com/office/drawing/2014/main" id="{E45F1235-9B10-4D91-A646-5D1A83FAADF7}"/>
                  </a:ext>
                </a:extLst>
              </p:cNvPr>
              <p:cNvSpPr>
                <a:spLocks noChangeArrowheads="1"/>
              </p:cNvSpPr>
              <p:nvPr/>
            </p:nvSpPr>
            <p:spPr bwMode="auto">
              <a:xfrm>
                <a:off x="6082846" y="909268"/>
                <a:ext cx="41340" cy="39459"/>
              </a:xfrm>
              <a:custGeom>
                <a:avLst/>
                <a:gdLst>
                  <a:gd name="T0" fmla="*/ 52 w 96"/>
                  <a:gd name="T1" fmla="*/ 58 h 93"/>
                  <a:gd name="T2" fmla="*/ 80 w 96"/>
                  <a:gd name="T3" fmla="*/ 79 h 93"/>
                  <a:gd name="T4" fmla="*/ 95 w 96"/>
                  <a:gd name="T5" fmla="*/ 92 h 93"/>
                  <a:gd name="T6" fmla="*/ 49 w 96"/>
                  <a:gd name="T7" fmla="*/ 39 h 93"/>
                  <a:gd name="T8" fmla="*/ 33 w 96"/>
                  <a:gd name="T9" fmla="*/ 17 h 93"/>
                  <a:gd name="T10" fmla="*/ 14 w 96"/>
                  <a:gd name="T11" fmla="*/ 0 h 93"/>
                  <a:gd name="T12" fmla="*/ 4 w 96"/>
                  <a:gd name="T13" fmla="*/ 2 h 93"/>
                  <a:gd name="T14" fmla="*/ 0 w 96"/>
                  <a:gd name="T15" fmla="*/ 6 h 93"/>
                  <a:gd name="T16" fmla="*/ 52 w 96"/>
                  <a:gd name="T1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3">
                    <a:moveTo>
                      <a:pt x="52" y="58"/>
                    </a:moveTo>
                    <a:cubicBezTo>
                      <a:pt x="63" y="61"/>
                      <a:pt x="72" y="70"/>
                      <a:pt x="80" y="79"/>
                    </a:cubicBezTo>
                    <a:cubicBezTo>
                      <a:pt x="85" y="84"/>
                      <a:pt x="90" y="89"/>
                      <a:pt x="95" y="92"/>
                    </a:cubicBezTo>
                    <a:cubicBezTo>
                      <a:pt x="88" y="83"/>
                      <a:pt x="75" y="66"/>
                      <a:pt x="49" y="39"/>
                    </a:cubicBezTo>
                    <a:cubicBezTo>
                      <a:pt x="42" y="31"/>
                      <a:pt x="37" y="23"/>
                      <a:pt x="33" y="17"/>
                    </a:cubicBezTo>
                    <a:cubicBezTo>
                      <a:pt x="26" y="5"/>
                      <a:pt x="22" y="0"/>
                      <a:pt x="14" y="0"/>
                    </a:cubicBezTo>
                    <a:cubicBezTo>
                      <a:pt x="11" y="0"/>
                      <a:pt x="8" y="1"/>
                      <a:pt x="4" y="2"/>
                    </a:cubicBezTo>
                    <a:cubicBezTo>
                      <a:pt x="0" y="3"/>
                      <a:pt x="0" y="5"/>
                      <a:pt x="0" y="6"/>
                    </a:cubicBezTo>
                    <a:cubicBezTo>
                      <a:pt x="0" y="21"/>
                      <a:pt x="37" y="54"/>
                      <a:pt x="52" y="58"/>
                    </a:cubicBezTo>
                  </a:path>
                </a:pathLst>
              </a:custGeom>
              <a:grpFill/>
              <a:ln>
                <a:noFill/>
              </a:ln>
              <a:effectLst/>
            </p:spPr>
            <p:txBody>
              <a:bodyPr wrap="none" anchor="ctr"/>
              <a:lstStyle/>
              <a:p>
                <a:endParaRPr lang="en-US">
                  <a:latin typeface="Gudea" panose="02000000000000000000" pitchFamily="50" charset="0"/>
                </a:endParaRPr>
              </a:p>
            </p:txBody>
          </p:sp>
          <p:sp>
            <p:nvSpPr>
              <p:cNvPr id="260" name="Freeform 253">
                <a:extLst>
                  <a:ext uri="{FF2B5EF4-FFF2-40B4-BE49-F238E27FC236}">
                    <a16:creationId xmlns:a16="http://schemas.microsoft.com/office/drawing/2014/main" id="{62280FFA-7F46-446C-BF28-D6212D2729AD}"/>
                  </a:ext>
                </a:extLst>
              </p:cNvPr>
              <p:cNvSpPr>
                <a:spLocks noChangeArrowheads="1"/>
              </p:cNvSpPr>
              <p:nvPr/>
            </p:nvSpPr>
            <p:spPr bwMode="auto">
              <a:xfrm>
                <a:off x="6094122" y="819075"/>
                <a:ext cx="437813" cy="248027"/>
              </a:xfrm>
              <a:custGeom>
                <a:avLst/>
                <a:gdLst>
                  <a:gd name="T0" fmla="*/ 95 w 1029"/>
                  <a:gd name="T1" fmla="*/ 133 h 581"/>
                  <a:gd name="T2" fmla="*/ 55 w 1029"/>
                  <a:gd name="T3" fmla="*/ 215 h 581"/>
                  <a:gd name="T4" fmla="*/ 183 w 1029"/>
                  <a:gd name="T5" fmla="*/ 309 h 581"/>
                  <a:gd name="T6" fmla="*/ 276 w 1029"/>
                  <a:gd name="T7" fmla="*/ 239 h 581"/>
                  <a:gd name="T8" fmla="*/ 312 w 1029"/>
                  <a:gd name="T9" fmla="*/ 206 h 581"/>
                  <a:gd name="T10" fmla="*/ 323 w 1029"/>
                  <a:gd name="T11" fmla="*/ 266 h 581"/>
                  <a:gd name="T12" fmla="*/ 421 w 1029"/>
                  <a:gd name="T13" fmla="*/ 238 h 581"/>
                  <a:gd name="T14" fmla="*/ 331 w 1029"/>
                  <a:gd name="T15" fmla="*/ 321 h 581"/>
                  <a:gd name="T16" fmla="*/ 204 w 1029"/>
                  <a:gd name="T17" fmla="*/ 376 h 581"/>
                  <a:gd name="T18" fmla="*/ 386 w 1029"/>
                  <a:gd name="T19" fmla="*/ 370 h 581"/>
                  <a:gd name="T20" fmla="*/ 358 w 1029"/>
                  <a:gd name="T21" fmla="*/ 402 h 581"/>
                  <a:gd name="T22" fmla="*/ 296 w 1029"/>
                  <a:gd name="T23" fmla="*/ 431 h 581"/>
                  <a:gd name="T24" fmla="*/ 244 w 1029"/>
                  <a:gd name="T25" fmla="*/ 431 h 581"/>
                  <a:gd name="T26" fmla="*/ 299 w 1029"/>
                  <a:gd name="T27" fmla="*/ 498 h 581"/>
                  <a:gd name="T28" fmla="*/ 370 w 1029"/>
                  <a:gd name="T29" fmla="*/ 503 h 581"/>
                  <a:gd name="T30" fmla="*/ 339 w 1029"/>
                  <a:gd name="T31" fmla="*/ 539 h 581"/>
                  <a:gd name="T32" fmla="*/ 435 w 1029"/>
                  <a:gd name="T33" fmla="*/ 570 h 581"/>
                  <a:gd name="T34" fmla="*/ 556 w 1029"/>
                  <a:gd name="T35" fmla="*/ 384 h 581"/>
                  <a:gd name="T36" fmla="*/ 593 w 1029"/>
                  <a:gd name="T37" fmla="*/ 336 h 581"/>
                  <a:gd name="T38" fmla="*/ 672 w 1029"/>
                  <a:gd name="T39" fmla="*/ 241 h 581"/>
                  <a:gd name="T40" fmla="*/ 731 w 1029"/>
                  <a:gd name="T41" fmla="*/ 261 h 581"/>
                  <a:gd name="T42" fmla="*/ 764 w 1029"/>
                  <a:gd name="T43" fmla="*/ 330 h 581"/>
                  <a:gd name="T44" fmla="*/ 788 w 1029"/>
                  <a:gd name="T45" fmla="*/ 350 h 581"/>
                  <a:gd name="T46" fmla="*/ 766 w 1029"/>
                  <a:gd name="T47" fmla="*/ 436 h 581"/>
                  <a:gd name="T48" fmla="*/ 872 w 1029"/>
                  <a:gd name="T49" fmla="*/ 441 h 581"/>
                  <a:gd name="T50" fmla="*/ 1011 w 1029"/>
                  <a:gd name="T51" fmla="*/ 387 h 581"/>
                  <a:gd name="T52" fmla="*/ 982 w 1029"/>
                  <a:gd name="T53" fmla="*/ 369 h 581"/>
                  <a:gd name="T54" fmla="*/ 913 w 1029"/>
                  <a:gd name="T55" fmla="*/ 344 h 581"/>
                  <a:gd name="T56" fmla="*/ 894 w 1029"/>
                  <a:gd name="T57" fmla="*/ 324 h 581"/>
                  <a:gd name="T58" fmla="*/ 846 w 1029"/>
                  <a:gd name="T59" fmla="*/ 286 h 581"/>
                  <a:gd name="T60" fmla="*/ 784 w 1029"/>
                  <a:gd name="T61" fmla="*/ 253 h 581"/>
                  <a:gd name="T62" fmla="*/ 747 w 1029"/>
                  <a:gd name="T63" fmla="*/ 192 h 581"/>
                  <a:gd name="T64" fmla="*/ 708 w 1029"/>
                  <a:gd name="T65" fmla="*/ 168 h 581"/>
                  <a:gd name="T66" fmla="*/ 657 w 1029"/>
                  <a:gd name="T67" fmla="*/ 157 h 581"/>
                  <a:gd name="T68" fmla="*/ 591 w 1029"/>
                  <a:gd name="T69" fmla="*/ 149 h 581"/>
                  <a:gd name="T70" fmla="*/ 526 w 1029"/>
                  <a:gd name="T71" fmla="*/ 103 h 581"/>
                  <a:gd name="T72" fmla="*/ 502 w 1029"/>
                  <a:gd name="T73" fmla="*/ 76 h 581"/>
                  <a:gd name="T74" fmla="*/ 457 w 1029"/>
                  <a:gd name="T75" fmla="*/ 29 h 581"/>
                  <a:gd name="T76" fmla="*/ 415 w 1029"/>
                  <a:gd name="T77" fmla="*/ 21 h 581"/>
                  <a:gd name="T78" fmla="*/ 381 w 1029"/>
                  <a:gd name="T79" fmla="*/ 38 h 581"/>
                  <a:gd name="T80" fmla="*/ 423 w 1029"/>
                  <a:gd name="T81" fmla="*/ 184 h 581"/>
                  <a:gd name="T82" fmla="*/ 293 w 1029"/>
                  <a:gd name="T83" fmla="*/ 43 h 581"/>
                  <a:gd name="T84" fmla="*/ 256 w 1029"/>
                  <a:gd name="T85" fmla="*/ 106 h 581"/>
                  <a:gd name="T86" fmla="*/ 224 w 1029"/>
                  <a:gd name="T87" fmla="*/ 122 h 581"/>
                  <a:gd name="T88" fmla="*/ 190 w 1029"/>
                  <a:gd name="T89" fmla="*/ 61 h 581"/>
                  <a:gd name="T90" fmla="*/ 213 w 1029"/>
                  <a:gd name="T91" fmla="*/ 38 h 581"/>
                  <a:gd name="T92" fmla="*/ 158 w 1029"/>
                  <a:gd name="T93" fmla="*/ 46 h 581"/>
                  <a:gd name="T94" fmla="*/ 114 w 1029"/>
                  <a:gd name="T95" fmla="*/ 61 h 581"/>
                  <a:gd name="T96" fmla="*/ 44 w 1029"/>
                  <a:gd name="T97" fmla="*/ 62 h 581"/>
                  <a:gd name="T98" fmla="*/ 19 w 1029"/>
                  <a:gd name="T99" fmla="*/ 14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9" h="581">
                    <a:moveTo>
                      <a:pt x="35" y="155"/>
                    </a:moveTo>
                    <a:cubicBezTo>
                      <a:pt x="41" y="155"/>
                      <a:pt x="48" y="151"/>
                      <a:pt x="55" y="146"/>
                    </a:cubicBezTo>
                    <a:cubicBezTo>
                      <a:pt x="66" y="138"/>
                      <a:pt x="80" y="130"/>
                      <a:pt x="95" y="133"/>
                    </a:cubicBezTo>
                    <a:cubicBezTo>
                      <a:pt x="101" y="134"/>
                      <a:pt x="105" y="137"/>
                      <a:pt x="107" y="142"/>
                    </a:cubicBezTo>
                    <a:cubicBezTo>
                      <a:pt x="110" y="152"/>
                      <a:pt x="99" y="162"/>
                      <a:pt x="86" y="176"/>
                    </a:cubicBezTo>
                    <a:cubicBezTo>
                      <a:pt x="73" y="188"/>
                      <a:pt x="59" y="202"/>
                      <a:pt x="55" y="215"/>
                    </a:cubicBezTo>
                    <a:cubicBezTo>
                      <a:pt x="49" y="234"/>
                      <a:pt x="77" y="254"/>
                      <a:pt x="102" y="272"/>
                    </a:cubicBezTo>
                    <a:cubicBezTo>
                      <a:pt x="112" y="280"/>
                      <a:pt x="121" y="286"/>
                      <a:pt x="129" y="293"/>
                    </a:cubicBezTo>
                    <a:cubicBezTo>
                      <a:pt x="139" y="303"/>
                      <a:pt x="159" y="309"/>
                      <a:pt x="183" y="309"/>
                    </a:cubicBezTo>
                    <a:cubicBezTo>
                      <a:pt x="202" y="309"/>
                      <a:pt x="220" y="305"/>
                      <a:pt x="230" y="299"/>
                    </a:cubicBezTo>
                    <a:cubicBezTo>
                      <a:pt x="238" y="294"/>
                      <a:pt x="241" y="283"/>
                      <a:pt x="245" y="272"/>
                    </a:cubicBezTo>
                    <a:cubicBezTo>
                      <a:pt x="250" y="257"/>
                      <a:pt x="256" y="239"/>
                      <a:pt x="276" y="239"/>
                    </a:cubicBezTo>
                    <a:lnTo>
                      <a:pt x="280" y="239"/>
                    </a:lnTo>
                    <a:cubicBezTo>
                      <a:pt x="289" y="239"/>
                      <a:pt x="290" y="236"/>
                      <a:pt x="293" y="228"/>
                    </a:cubicBezTo>
                    <a:cubicBezTo>
                      <a:pt x="295" y="221"/>
                      <a:pt x="299" y="210"/>
                      <a:pt x="312" y="206"/>
                    </a:cubicBezTo>
                    <a:cubicBezTo>
                      <a:pt x="324" y="201"/>
                      <a:pt x="334" y="205"/>
                      <a:pt x="338" y="214"/>
                    </a:cubicBezTo>
                    <a:cubicBezTo>
                      <a:pt x="344" y="226"/>
                      <a:pt x="338" y="246"/>
                      <a:pt x="325" y="261"/>
                    </a:cubicBezTo>
                    <a:cubicBezTo>
                      <a:pt x="323" y="264"/>
                      <a:pt x="323" y="266"/>
                      <a:pt x="323" y="266"/>
                    </a:cubicBezTo>
                    <a:cubicBezTo>
                      <a:pt x="323" y="266"/>
                      <a:pt x="325" y="267"/>
                      <a:pt x="331" y="267"/>
                    </a:cubicBezTo>
                    <a:cubicBezTo>
                      <a:pt x="346" y="267"/>
                      <a:pt x="368" y="260"/>
                      <a:pt x="383" y="246"/>
                    </a:cubicBezTo>
                    <a:cubicBezTo>
                      <a:pt x="399" y="230"/>
                      <a:pt x="413" y="228"/>
                      <a:pt x="421" y="238"/>
                    </a:cubicBezTo>
                    <a:cubicBezTo>
                      <a:pt x="429" y="249"/>
                      <a:pt x="425" y="271"/>
                      <a:pt x="423" y="277"/>
                    </a:cubicBezTo>
                    <a:cubicBezTo>
                      <a:pt x="419" y="294"/>
                      <a:pt x="399" y="298"/>
                      <a:pt x="379" y="301"/>
                    </a:cubicBezTo>
                    <a:cubicBezTo>
                      <a:pt x="360" y="305"/>
                      <a:pt x="340" y="308"/>
                      <a:pt x="331" y="321"/>
                    </a:cubicBezTo>
                    <a:cubicBezTo>
                      <a:pt x="319" y="338"/>
                      <a:pt x="296" y="340"/>
                      <a:pt x="271" y="343"/>
                    </a:cubicBezTo>
                    <a:cubicBezTo>
                      <a:pt x="248" y="345"/>
                      <a:pt x="224" y="347"/>
                      <a:pt x="210" y="362"/>
                    </a:cubicBezTo>
                    <a:cubicBezTo>
                      <a:pt x="205" y="368"/>
                      <a:pt x="202" y="374"/>
                      <a:pt x="204" y="376"/>
                    </a:cubicBezTo>
                    <a:cubicBezTo>
                      <a:pt x="205" y="380"/>
                      <a:pt x="214" y="384"/>
                      <a:pt x="234" y="384"/>
                    </a:cubicBezTo>
                    <a:cubicBezTo>
                      <a:pt x="247" y="384"/>
                      <a:pt x="261" y="382"/>
                      <a:pt x="274" y="380"/>
                    </a:cubicBezTo>
                    <a:cubicBezTo>
                      <a:pt x="304" y="374"/>
                      <a:pt x="349" y="370"/>
                      <a:pt x="386" y="370"/>
                    </a:cubicBezTo>
                    <a:cubicBezTo>
                      <a:pt x="405" y="370"/>
                      <a:pt x="419" y="371"/>
                      <a:pt x="429" y="373"/>
                    </a:cubicBezTo>
                    <a:cubicBezTo>
                      <a:pt x="433" y="374"/>
                      <a:pt x="444" y="376"/>
                      <a:pt x="443" y="384"/>
                    </a:cubicBezTo>
                    <a:cubicBezTo>
                      <a:pt x="441" y="401"/>
                      <a:pt x="362" y="402"/>
                      <a:pt x="358" y="402"/>
                    </a:cubicBezTo>
                    <a:cubicBezTo>
                      <a:pt x="318" y="402"/>
                      <a:pt x="305" y="411"/>
                      <a:pt x="301" y="416"/>
                    </a:cubicBezTo>
                    <a:cubicBezTo>
                      <a:pt x="299" y="418"/>
                      <a:pt x="298" y="421"/>
                      <a:pt x="298" y="424"/>
                    </a:cubicBezTo>
                    <a:cubicBezTo>
                      <a:pt x="298" y="426"/>
                      <a:pt x="298" y="429"/>
                      <a:pt x="296" y="431"/>
                    </a:cubicBezTo>
                    <a:cubicBezTo>
                      <a:pt x="293" y="434"/>
                      <a:pt x="288" y="434"/>
                      <a:pt x="284" y="434"/>
                    </a:cubicBezTo>
                    <a:cubicBezTo>
                      <a:pt x="280" y="434"/>
                      <a:pt x="274" y="434"/>
                      <a:pt x="267" y="433"/>
                    </a:cubicBezTo>
                    <a:cubicBezTo>
                      <a:pt x="260" y="432"/>
                      <a:pt x="252" y="431"/>
                      <a:pt x="244" y="431"/>
                    </a:cubicBezTo>
                    <a:cubicBezTo>
                      <a:pt x="225" y="431"/>
                      <a:pt x="224" y="438"/>
                      <a:pt x="224" y="440"/>
                    </a:cubicBezTo>
                    <a:cubicBezTo>
                      <a:pt x="222" y="454"/>
                      <a:pt x="245" y="465"/>
                      <a:pt x="265" y="474"/>
                    </a:cubicBezTo>
                    <a:cubicBezTo>
                      <a:pt x="281" y="482"/>
                      <a:pt x="295" y="489"/>
                      <a:pt x="299" y="498"/>
                    </a:cubicBezTo>
                    <a:cubicBezTo>
                      <a:pt x="301" y="502"/>
                      <a:pt x="307" y="504"/>
                      <a:pt x="317" y="504"/>
                    </a:cubicBezTo>
                    <a:cubicBezTo>
                      <a:pt x="323" y="504"/>
                      <a:pt x="330" y="503"/>
                      <a:pt x="336" y="503"/>
                    </a:cubicBezTo>
                    <a:cubicBezTo>
                      <a:pt x="350" y="501"/>
                      <a:pt x="363" y="501"/>
                      <a:pt x="370" y="503"/>
                    </a:cubicBezTo>
                    <a:cubicBezTo>
                      <a:pt x="377" y="506"/>
                      <a:pt x="378" y="510"/>
                      <a:pt x="378" y="512"/>
                    </a:cubicBezTo>
                    <a:cubicBezTo>
                      <a:pt x="379" y="520"/>
                      <a:pt x="369" y="525"/>
                      <a:pt x="353" y="532"/>
                    </a:cubicBezTo>
                    <a:cubicBezTo>
                      <a:pt x="349" y="534"/>
                      <a:pt x="342" y="537"/>
                      <a:pt x="339" y="539"/>
                    </a:cubicBezTo>
                    <a:cubicBezTo>
                      <a:pt x="343" y="542"/>
                      <a:pt x="351" y="545"/>
                      <a:pt x="357" y="547"/>
                    </a:cubicBezTo>
                    <a:cubicBezTo>
                      <a:pt x="374" y="554"/>
                      <a:pt x="393" y="562"/>
                      <a:pt x="399" y="572"/>
                    </a:cubicBezTo>
                    <a:cubicBezTo>
                      <a:pt x="404" y="580"/>
                      <a:pt x="427" y="579"/>
                      <a:pt x="435" y="570"/>
                    </a:cubicBezTo>
                    <a:cubicBezTo>
                      <a:pt x="438" y="567"/>
                      <a:pt x="439" y="564"/>
                      <a:pt x="439" y="560"/>
                    </a:cubicBezTo>
                    <a:cubicBezTo>
                      <a:pt x="436" y="530"/>
                      <a:pt x="475" y="438"/>
                      <a:pt x="530" y="417"/>
                    </a:cubicBezTo>
                    <a:cubicBezTo>
                      <a:pt x="560" y="406"/>
                      <a:pt x="559" y="398"/>
                      <a:pt x="556" y="384"/>
                    </a:cubicBezTo>
                    <a:cubicBezTo>
                      <a:pt x="555" y="377"/>
                      <a:pt x="553" y="368"/>
                      <a:pt x="555" y="357"/>
                    </a:cubicBezTo>
                    <a:cubicBezTo>
                      <a:pt x="560" y="338"/>
                      <a:pt x="577" y="337"/>
                      <a:pt x="587" y="336"/>
                    </a:cubicBezTo>
                    <a:cubicBezTo>
                      <a:pt x="589" y="336"/>
                      <a:pt x="591" y="336"/>
                      <a:pt x="593" y="336"/>
                    </a:cubicBezTo>
                    <a:cubicBezTo>
                      <a:pt x="593" y="335"/>
                      <a:pt x="592" y="334"/>
                      <a:pt x="592" y="332"/>
                    </a:cubicBezTo>
                    <a:cubicBezTo>
                      <a:pt x="578" y="305"/>
                      <a:pt x="588" y="292"/>
                      <a:pt x="620" y="261"/>
                    </a:cubicBezTo>
                    <a:cubicBezTo>
                      <a:pt x="640" y="242"/>
                      <a:pt x="656" y="242"/>
                      <a:pt x="672" y="241"/>
                    </a:cubicBezTo>
                    <a:cubicBezTo>
                      <a:pt x="684" y="241"/>
                      <a:pt x="697" y="240"/>
                      <a:pt x="713" y="233"/>
                    </a:cubicBezTo>
                    <a:cubicBezTo>
                      <a:pt x="736" y="222"/>
                      <a:pt x="760" y="228"/>
                      <a:pt x="761" y="242"/>
                    </a:cubicBezTo>
                    <a:cubicBezTo>
                      <a:pt x="761" y="250"/>
                      <a:pt x="753" y="259"/>
                      <a:pt x="731" y="261"/>
                    </a:cubicBezTo>
                    <a:cubicBezTo>
                      <a:pt x="722" y="262"/>
                      <a:pt x="717" y="265"/>
                      <a:pt x="716" y="271"/>
                    </a:cubicBezTo>
                    <a:cubicBezTo>
                      <a:pt x="714" y="282"/>
                      <a:pt x="727" y="300"/>
                      <a:pt x="745" y="307"/>
                    </a:cubicBezTo>
                    <a:cubicBezTo>
                      <a:pt x="763" y="314"/>
                      <a:pt x="764" y="322"/>
                      <a:pt x="764" y="330"/>
                    </a:cubicBezTo>
                    <a:cubicBezTo>
                      <a:pt x="764" y="331"/>
                      <a:pt x="764" y="332"/>
                      <a:pt x="764" y="332"/>
                    </a:cubicBezTo>
                    <a:cubicBezTo>
                      <a:pt x="764" y="332"/>
                      <a:pt x="764" y="333"/>
                      <a:pt x="771" y="334"/>
                    </a:cubicBezTo>
                    <a:cubicBezTo>
                      <a:pt x="779" y="336"/>
                      <a:pt x="786" y="341"/>
                      <a:pt x="788" y="350"/>
                    </a:cubicBezTo>
                    <a:cubicBezTo>
                      <a:pt x="794" y="367"/>
                      <a:pt x="783" y="393"/>
                      <a:pt x="760" y="417"/>
                    </a:cubicBezTo>
                    <a:cubicBezTo>
                      <a:pt x="752" y="426"/>
                      <a:pt x="751" y="431"/>
                      <a:pt x="751" y="432"/>
                    </a:cubicBezTo>
                    <a:cubicBezTo>
                      <a:pt x="752" y="434"/>
                      <a:pt x="756" y="436"/>
                      <a:pt x="766" y="436"/>
                    </a:cubicBezTo>
                    <a:cubicBezTo>
                      <a:pt x="781" y="436"/>
                      <a:pt x="803" y="431"/>
                      <a:pt x="827" y="422"/>
                    </a:cubicBezTo>
                    <a:cubicBezTo>
                      <a:pt x="851" y="413"/>
                      <a:pt x="863" y="413"/>
                      <a:pt x="869" y="420"/>
                    </a:cubicBezTo>
                    <a:cubicBezTo>
                      <a:pt x="874" y="425"/>
                      <a:pt x="873" y="433"/>
                      <a:pt x="872" y="441"/>
                    </a:cubicBezTo>
                    <a:cubicBezTo>
                      <a:pt x="871" y="449"/>
                      <a:pt x="870" y="458"/>
                      <a:pt x="875" y="463"/>
                    </a:cubicBezTo>
                    <a:cubicBezTo>
                      <a:pt x="888" y="476"/>
                      <a:pt x="935" y="451"/>
                      <a:pt x="963" y="417"/>
                    </a:cubicBezTo>
                    <a:cubicBezTo>
                      <a:pt x="978" y="399"/>
                      <a:pt x="997" y="392"/>
                      <a:pt x="1011" y="387"/>
                    </a:cubicBezTo>
                    <a:cubicBezTo>
                      <a:pt x="1023" y="383"/>
                      <a:pt x="1028" y="381"/>
                      <a:pt x="1028" y="378"/>
                    </a:cubicBezTo>
                    <a:cubicBezTo>
                      <a:pt x="1027" y="368"/>
                      <a:pt x="1014" y="364"/>
                      <a:pt x="1004" y="364"/>
                    </a:cubicBezTo>
                    <a:cubicBezTo>
                      <a:pt x="997" y="364"/>
                      <a:pt x="989" y="366"/>
                      <a:pt x="982" y="369"/>
                    </a:cubicBezTo>
                    <a:cubicBezTo>
                      <a:pt x="971" y="374"/>
                      <a:pt x="957" y="374"/>
                      <a:pt x="950" y="374"/>
                    </a:cubicBezTo>
                    <a:cubicBezTo>
                      <a:pt x="944" y="374"/>
                      <a:pt x="913" y="374"/>
                      <a:pt x="907" y="360"/>
                    </a:cubicBezTo>
                    <a:cubicBezTo>
                      <a:pt x="906" y="357"/>
                      <a:pt x="905" y="351"/>
                      <a:pt x="913" y="344"/>
                    </a:cubicBezTo>
                    <a:cubicBezTo>
                      <a:pt x="923" y="335"/>
                      <a:pt x="924" y="329"/>
                      <a:pt x="923" y="327"/>
                    </a:cubicBezTo>
                    <a:cubicBezTo>
                      <a:pt x="923" y="325"/>
                      <a:pt x="916" y="322"/>
                      <a:pt x="904" y="324"/>
                    </a:cubicBezTo>
                    <a:cubicBezTo>
                      <a:pt x="901" y="324"/>
                      <a:pt x="897" y="324"/>
                      <a:pt x="894" y="324"/>
                    </a:cubicBezTo>
                    <a:cubicBezTo>
                      <a:pt x="877" y="324"/>
                      <a:pt x="834" y="318"/>
                      <a:pt x="832" y="303"/>
                    </a:cubicBezTo>
                    <a:cubicBezTo>
                      <a:pt x="831" y="300"/>
                      <a:pt x="831" y="294"/>
                      <a:pt x="842" y="290"/>
                    </a:cubicBezTo>
                    <a:cubicBezTo>
                      <a:pt x="846" y="289"/>
                      <a:pt x="846" y="287"/>
                      <a:pt x="846" y="286"/>
                    </a:cubicBezTo>
                    <a:cubicBezTo>
                      <a:pt x="844" y="276"/>
                      <a:pt x="819" y="259"/>
                      <a:pt x="803" y="259"/>
                    </a:cubicBezTo>
                    <a:cubicBezTo>
                      <a:pt x="801" y="260"/>
                      <a:pt x="800" y="260"/>
                      <a:pt x="800" y="260"/>
                    </a:cubicBezTo>
                    <a:cubicBezTo>
                      <a:pt x="793" y="260"/>
                      <a:pt x="788" y="257"/>
                      <a:pt x="784" y="253"/>
                    </a:cubicBezTo>
                    <a:cubicBezTo>
                      <a:pt x="776" y="245"/>
                      <a:pt x="778" y="230"/>
                      <a:pt x="780" y="217"/>
                    </a:cubicBezTo>
                    <a:cubicBezTo>
                      <a:pt x="780" y="214"/>
                      <a:pt x="780" y="211"/>
                      <a:pt x="780" y="209"/>
                    </a:cubicBezTo>
                    <a:cubicBezTo>
                      <a:pt x="781" y="203"/>
                      <a:pt x="756" y="195"/>
                      <a:pt x="747" y="192"/>
                    </a:cubicBezTo>
                    <a:cubicBezTo>
                      <a:pt x="732" y="187"/>
                      <a:pt x="725" y="184"/>
                      <a:pt x="725" y="178"/>
                    </a:cubicBezTo>
                    <a:cubicBezTo>
                      <a:pt x="724" y="177"/>
                      <a:pt x="725" y="174"/>
                      <a:pt x="727" y="172"/>
                    </a:cubicBezTo>
                    <a:cubicBezTo>
                      <a:pt x="723" y="170"/>
                      <a:pt x="716" y="168"/>
                      <a:pt x="708" y="168"/>
                    </a:cubicBezTo>
                    <a:cubicBezTo>
                      <a:pt x="703" y="168"/>
                      <a:pt x="700" y="169"/>
                      <a:pt x="698" y="171"/>
                    </a:cubicBezTo>
                    <a:cubicBezTo>
                      <a:pt x="689" y="183"/>
                      <a:pt x="672" y="184"/>
                      <a:pt x="663" y="175"/>
                    </a:cubicBezTo>
                    <a:cubicBezTo>
                      <a:pt x="659" y="170"/>
                      <a:pt x="657" y="164"/>
                      <a:pt x="657" y="157"/>
                    </a:cubicBezTo>
                    <a:cubicBezTo>
                      <a:pt x="657" y="151"/>
                      <a:pt x="645" y="148"/>
                      <a:pt x="624" y="148"/>
                    </a:cubicBezTo>
                    <a:cubicBezTo>
                      <a:pt x="613" y="148"/>
                      <a:pt x="603" y="149"/>
                      <a:pt x="595" y="149"/>
                    </a:cubicBezTo>
                    <a:lnTo>
                      <a:pt x="591" y="149"/>
                    </a:lnTo>
                    <a:cubicBezTo>
                      <a:pt x="576" y="149"/>
                      <a:pt x="573" y="134"/>
                      <a:pt x="570" y="120"/>
                    </a:cubicBezTo>
                    <a:cubicBezTo>
                      <a:pt x="568" y="108"/>
                      <a:pt x="566" y="95"/>
                      <a:pt x="558" y="89"/>
                    </a:cubicBezTo>
                    <a:cubicBezTo>
                      <a:pt x="549" y="83"/>
                      <a:pt x="537" y="93"/>
                      <a:pt x="526" y="103"/>
                    </a:cubicBezTo>
                    <a:cubicBezTo>
                      <a:pt x="516" y="112"/>
                      <a:pt x="506" y="119"/>
                      <a:pt x="497" y="117"/>
                    </a:cubicBezTo>
                    <a:cubicBezTo>
                      <a:pt x="492" y="116"/>
                      <a:pt x="490" y="113"/>
                      <a:pt x="489" y="111"/>
                    </a:cubicBezTo>
                    <a:cubicBezTo>
                      <a:pt x="486" y="102"/>
                      <a:pt x="493" y="91"/>
                      <a:pt x="502" y="76"/>
                    </a:cubicBezTo>
                    <a:cubicBezTo>
                      <a:pt x="506" y="69"/>
                      <a:pt x="511" y="61"/>
                      <a:pt x="513" y="55"/>
                    </a:cubicBezTo>
                    <a:cubicBezTo>
                      <a:pt x="514" y="55"/>
                      <a:pt x="514" y="54"/>
                      <a:pt x="513" y="51"/>
                    </a:cubicBezTo>
                    <a:cubicBezTo>
                      <a:pt x="506" y="41"/>
                      <a:pt x="476" y="29"/>
                      <a:pt x="457" y="29"/>
                    </a:cubicBezTo>
                    <a:cubicBezTo>
                      <a:pt x="450" y="29"/>
                      <a:pt x="446" y="30"/>
                      <a:pt x="445" y="32"/>
                    </a:cubicBezTo>
                    <a:cubicBezTo>
                      <a:pt x="442" y="39"/>
                      <a:pt x="438" y="41"/>
                      <a:pt x="435" y="41"/>
                    </a:cubicBezTo>
                    <a:cubicBezTo>
                      <a:pt x="427" y="41"/>
                      <a:pt x="422" y="33"/>
                      <a:pt x="415" y="21"/>
                    </a:cubicBezTo>
                    <a:cubicBezTo>
                      <a:pt x="410" y="13"/>
                      <a:pt x="402" y="2"/>
                      <a:pt x="397" y="0"/>
                    </a:cubicBezTo>
                    <a:cubicBezTo>
                      <a:pt x="395" y="1"/>
                      <a:pt x="395" y="8"/>
                      <a:pt x="395" y="11"/>
                    </a:cubicBezTo>
                    <a:cubicBezTo>
                      <a:pt x="394" y="21"/>
                      <a:pt x="393" y="35"/>
                      <a:pt x="381" y="38"/>
                    </a:cubicBezTo>
                    <a:cubicBezTo>
                      <a:pt x="373" y="40"/>
                      <a:pt x="365" y="45"/>
                      <a:pt x="364" y="50"/>
                    </a:cubicBezTo>
                    <a:cubicBezTo>
                      <a:pt x="363" y="55"/>
                      <a:pt x="369" y="60"/>
                      <a:pt x="373" y="62"/>
                    </a:cubicBezTo>
                    <a:cubicBezTo>
                      <a:pt x="401" y="81"/>
                      <a:pt x="427" y="169"/>
                      <a:pt x="423" y="184"/>
                    </a:cubicBezTo>
                    <a:cubicBezTo>
                      <a:pt x="422" y="188"/>
                      <a:pt x="419" y="190"/>
                      <a:pt x="415" y="190"/>
                    </a:cubicBezTo>
                    <a:cubicBezTo>
                      <a:pt x="397" y="190"/>
                      <a:pt x="330" y="120"/>
                      <a:pt x="327" y="87"/>
                    </a:cubicBezTo>
                    <a:cubicBezTo>
                      <a:pt x="325" y="63"/>
                      <a:pt x="305" y="43"/>
                      <a:pt x="293" y="43"/>
                    </a:cubicBezTo>
                    <a:cubicBezTo>
                      <a:pt x="291" y="43"/>
                      <a:pt x="288" y="44"/>
                      <a:pt x="286" y="49"/>
                    </a:cubicBezTo>
                    <a:cubicBezTo>
                      <a:pt x="282" y="60"/>
                      <a:pt x="274" y="68"/>
                      <a:pt x="268" y="75"/>
                    </a:cubicBezTo>
                    <a:cubicBezTo>
                      <a:pt x="257" y="87"/>
                      <a:pt x="252" y="94"/>
                      <a:pt x="256" y="106"/>
                    </a:cubicBezTo>
                    <a:cubicBezTo>
                      <a:pt x="260" y="119"/>
                      <a:pt x="256" y="127"/>
                      <a:pt x="253" y="131"/>
                    </a:cubicBezTo>
                    <a:cubicBezTo>
                      <a:pt x="247" y="140"/>
                      <a:pt x="234" y="141"/>
                      <a:pt x="228" y="134"/>
                    </a:cubicBezTo>
                    <a:cubicBezTo>
                      <a:pt x="226" y="132"/>
                      <a:pt x="224" y="128"/>
                      <a:pt x="224" y="122"/>
                    </a:cubicBezTo>
                    <a:cubicBezTo>
                      <a:pt x="224" y="106"/>
                      <a:pt x="186" y="83"/>
                      <a:pt x="171" y="82"/>
                    </a:cubicBezTo>
                    <a:cubicBezTo>
                      <a:pt x="165" y="81"/>
                      <a:pt x="164" y="78"/>
                      <a:pt x="163" y="75"/>
                    </a:cubicBezTo>
                    <a:cubicBezTo>
                      <a:pt x="163" y="69"/>
                      <a:pt x="168" y="68"/>
                      <a:pt x="190" y="61"/>
                    </a:cubicBezTo>
                    <a:cubicBezTo>
                      <a:pt x="205" y="57"/>
                      <a:pt x="222" y="52"/>
                      <a:pt x="234" y="47"/>
                    </a:cubicBezTo>
                    <a:cubicBezTo>
                      <a:pt x="237" y="45"/>
                      <a:pt x="238" y="44"/>
                      <a:pt x="238" y="44"/>
                    </a:cubicBezTo>
                    <a:cubicBezTo>
                      <a:pt x="237" y="43"/>
                      <a:pt x="227" y="38"/>
                      <a:pt x="213" y="38"/>
                    </a:cubicBezTo>
                    <a:cubicBezTo>
                      <a:pt x="206" y="38"/>
                      <a:pt x="200" y="39"/>
                      <a:pt x="195" y="42"/>
                    </a:cubicBezTo>
                    <a:cubicBezTo>
                      <a:pt x="189" y="46"/>
                      <a:pt x="182" y="48"/>
                      <a:pt x="174" y="48"/>
                    </a:cubicBezTo>
                    <a:cubicBezTo>
                      <a:pt x="168" y="48"/>
                      <a:pt x="163" y="47"/>
                      <a:pt x="158" y="46"/>
                    </a:cubicBezTo>
                    <a:cubicBezTo>
                      <a:pt x="154" y="46"/>
                      <a:pt x="150" y="45"/>
                      <a:pt x="146" y="45"/>
                    </a:cubicBezTo>
                    <a:cubicBezTo>
                      <a:pt x="139" y="45"/>
                      <a:pt x="136" y="47"/>
                      <a:pt x="133" y="51"/>
                    </a:cubicBezTo>
                    <a:cubicBezTo>
                      <a:pt x="128" y="58"/>
                      <a:pt x="121" y="61"/>
                      <a:pt x="114" y="61"/>
                    </a:cubicBezTo>
                    <a:cubicBezTo>
                      <a:pt x="107" y="61"/>
                      <a:pt x="100" y="58"/>
                      <a:pt x="93" y="55"/>
                    </a:cubicBezTo>
                    <a:cubicBezTo>
                      <a:pt x="87" y="52"/>
                      <a:pt x="81" y="49"/>
                      <a:pt x="74" y="48"/>
                    </a:cubicBezTo>
                    <a:cubicBezTo>
                      <a:pt x="64" y="46"/>
                      <a:pt x="54" y="54"/>
                      <a:pt x="44" y="62"/>
                    </a:cubicBezTo>
                    <a:cubicBezTo>
                      <a:pt x="33" y="71"/>
                      <a:pt x="22" y="79"/>
                      <a:pt x="12" y="75"/>
                    </a:cubicBezTo>
                    <a:cubicBezTo>
                      <a:pt x="8" y="74"/>
                      <a:pt x="7" y="76"/>
                      <a:pt x="6" y="78"/>
                    </a:cubicBezTo>
                    <a:cubicBezTo>
                      <a:pt x="1" y="87"/>
                      <a:pt x="0" y="113"/>
                      <a:pt x="19" y="142"/>
                    </a:cubicBezTo>
                    <a:cubicBezTo>
                      <a:pt x="27" y="155"/>
                      <a:pt x="33" y="155"/>
                      <a:pt x="35" y="155"/>
                    </a:cubicBezTo>
                  </a:path>
                </a:pathLst>
              </a:custGeom>
              <a:grpFill/>
              <a:ln>
                <a:noFill/>
              </a:ln>
              <a:effectLst/>
            </p:spPr>
            <p:txBody>
              <a:bodyPr wrap="none" anchor="ctr"/>
              <a:lstStyle/>
              <a:p>
                <a:endParaRPr lang="en-US">
                  <a:latin typeface="Gudea" panose="02000000000000000000" pitchFamily="50" charset="0"/>
                </a:endParaRPr>
              </a:p>
            </p:txBody>
          </p:sp>
          <p:sp>
            <p:nvSpPr>
              <p:cNvPr id="261" name="Freeform 254">
                <a:extLst>
                  <a:ext uri="{FF2B5EF4-FFF2-40B4-BE49-F238E27FC236}">
                    <a16:creationId xmlns:a16="http://schemas.microsoft.com/office/drawing/2014/main" id="{DCEE8411-616F-49E7-8296-EDD511BA02E9}"/>
                  </a:ext>
                </a:extLst>
              </p:cNvPr>
              <p:cNvSpPr>
                <a:spLocks noChangeArrowheads="1"/>
              </p:cNvSpPr>
              <p:nvPr/>
            </p:nvSpPr>
            <p:spPr bwMode="auto">
              <a:xfrm>
                <a:off x="6163643" y="1593222"/>
                <a:ext cx="15033" cy="9396"/>
              </a:xfrm>
              <a:custGeom>
                <a:avLst/>
                <a:gdLst>
                  <a:gd name="T0" fmla="*/ 0 w 34"/>
                  <a:gd name="T1" fmla="*/ 20 h 21"/>
                  <a:gd name="T2" fmla="*/ 27 w 34"/>
                  <a:gd name="T3" fmla="*/ 7 h 21"/>
                  <a:gd name="T4" fmla="*/ 33 w 34"/>
                  <a:gd name="T5" fmla="*/ 0 h 21"/>
                  <a:gd name="T6" fmla="*/ 8 w 34"/>
                  <a:gd name="T7" fmla="*/ 13 h 21"/>
                  <a:gd name="T8" fmla="*/ 0 w 34"/>
                  <a:gd name="T9" fmla="*/ 20 h 21"/>
                </a:gdLst>
                <a:ahLst/>
                <a:cxnLst>
                  <a:cxn ang="0">
                    <a:pos x="T0" y="T1"/>
                  </a:cxn>
                  <a:cxn ang="0">
                    <a:pos x="T2" y="T3"/>
                  </a:cxn>
                  <a:cxn ang="0">
                    <a:pos x="T4" y="T5"/>
                  </a:cxn>
                  <a:cxn ang="0">
                    <a:pos x="T6" y="T7"/>
                  </a:cxn>
                  <a:cxn ang="0">
                    <a:pos x="T8" y="T9"/>
                  </a:cxn>
                </a:cxnLst>
                <a:rect l="0" t="0" r="r" b="b"/>
                <a:pathLst>
                  <a:path w="34" h="21">
                    <a:moveTo>
                      <a:pt x="0" y="20"/>
                    </a:moveTo>
                    <a:cubicBezTo>
                      <a:pt x="6" y="20"/>
                      <a:pt x="19" y="15"/>
                      <a:pt x="27" y="7"/>
                    </a:cubicBezTo>
                    <a:cubicBezTo>
                      <a:pt x="29" y="4"/>
                      <a:pt x="31" y="2"/>
                      <a:pt x="33" y="0"/>
                    </a:cubicBezTo>
                    <a:cubicBezTo>
                      <a:pt x="24" y="4"/>
                      <a:pt x="16" y="8"/>
                      <a:pt x="8" y="13"/>
                    </a:cubicBezTo>
                    <a:cubicBezTo>
                      <a:pt x="4" y="16"/>
                      <a:pt x="1" y="18"/>
                      <a:pt x="0" y="20"/>
                    </a:cubicBezTo>
                  </a:path>
                </a:pathLst>
              </a:custGeom>
              <a:grpFill/>
              <a:ln>
                <a:noFill/>
              </a:ln>
              <a:effectLst/>
            </p:spPr>
            <p:txBody>
              <a:bodyPr wrap="none" anchor="ctr"/>
              <a:lstStyle/>
              <a:p>
                <a:endParaRPr lang="en-US">
                  <a:latin typeface="Gudea" panose="02000000000000000000" pitchFamily="50" charset="0"/>
                </a:endParaRPr>
              </a:p>
            </p:txBody>
          </p:sp>
          <p:sp>
            <p:nvSpPr>
              <p:cNvPr id="262" name="Freeform 255">
                <a:extLst>
                  <a:ext uri="{FF2B5EF4-FFF2-40B4-BE49-F238E27FC236}">
                    <a16:creationId xmlns:a16="http://schemas.microsoft.com/office/drawing/2014/main" id="{0ECDD3AE-79C1-457A-A20A-F3E154ADE213}"/>
                  </a:ext>
                </a:extLst>
              </p:cNvPr>
              <p:cNvSpPr>
                <a:spLocks noChangeArrowheads="1"/>
              </p:cNvSpPr>
              <p:nvPr/>
            </p:nvSpPr>
            <p:spPr bwMode="auto">
              <a:xfrm>
                <a:off x="6317726" y="787133"/>
                <a:ext cx="298766" cy="93950"/>
              </a:xfrm>
              <a:custGeom>
                <a:avLst/>
                <a:gdLst>
                  <a:gd name="T0" fmla="*/ 37 w 703"/>
                  <a:gd name="T1" fmla="*/ 73 h 220"/>
                  <a:gd name="T2" fmla="*/ 43 w 703"/>
                  <a:gd name="T3" fmla="*/ 83 h 220"/>
                  <a:gd name="T4" fmla="*/ 33 w 703"/>
                  <a:gd name="T5" fmla="*/ 94 h 220"/>
                  <a:gd name="T6" fmla="*/ 27 w 703"/>
                  <a:gd name="T7" fmla="*/ 99 h 220"/>
                  <a:gd name="T8" fmla="*/ 29 w 703"/>
                  <a:gd name="T9" fmla="*/ 102 h 220"/>
                  <a:gd name="T10" fmla="*/ 109 w 703"/>
                  <a:gd name="T11" fmla="*/ 122 h 220"/>
                  <a:gd name="T12" fmla="*/ 219 w 703"/>
                  <a:gd name="T13" fmla="*/ 112 h 220"/>
                  <a:gd name="T14" fmla="*/ 285 w 703"/>
                  <a:gd name="T15" fmla="*/ 106 h 220"/>
                  <a:gd name="T16" fmla="*/ 305 w 703"/>
                  <a:gd name="T17" fmla="*/ 109 h 220"/>
                  <a:gd name="T18" fmla="*/ 311 w 703"/>
                  <a:gd name="T19" fmla="*/ 119 h 220"/>
                  <a:gd name="T20" fmla="*/ 233 w 703"/>
                  <a:gd name="T21" fmla="*/ 145 h 220"/>
                  <a:gd name="T22" fmla="*/ 150 w 703"/>
                  <a:gd name="T23" fmla="*/ 168 h 220"/>
                  <a:gd name="T24" fmla="*/ 291 w 703"/>
                  <a:gd name="T25" fmla="*/ 191 h 220"/>
                  <a:gd name="T26" fmla="*/ 318 w 703"/>
                  <a:gd name="T27" fmla="*/ 188 h 220"/>
                  <a:gd name="T28" fmla="*/ 329 w 703"/>
                  <a:gd name="T29" fmla="*/ 184 h 220"/>
                  <a:gd name="T30" fmla="*/ 353 w 703"/>
                  <a:gd name="T31" fmla="*/ 194 h 220"/>
                  <a:gd name="T32" fmla="*/ 415 w 703"/>
                  <a:gd name="T33" fmla="*/ 217 h 220"/>
                  <a:gd name="T34" fmla="*/ 463 w 703"/>
                  <a:gd name="T35" fmla="*/ 207 h 220"/>
                  <a:gd name="T36" fmla="*/ 500 w 703"/>
                  <a:gd name="T37" fmla="*/ 195 h 220"/>
                  <a:gd name="T38" fmla="*/ 593 w 703"/>
                  <a:gd name="T39" fmla="*/ 158 h 220"/>
                  <a:gd name="T40" fmla="*/ 639 w 703"/>
                  <a:gd name="T41" fmla="*/ 123 h 220"/>
                  <a:gd name="T42" fmla="*/ 698 w 703"/>
                  <a:gd name="T43" fmla="*/ 74 h 220"/>
                  <a:gd name="T44" fmla="*/ 632 w 703"/>
                  <a:gd name="T45" fmla="*/ 56 h 220"/>
                  <a:gd name="T46" fmla="*/ 615 w 703"/>
                  <a:gd name="T47" fmla="*/ 57 h 220"/>
                  <a:gd name="T48" fmla="*/ 599 w 703"/>
                  <a:gd name="T49" fmla="*/ 57 h 220"/>
                  <a:gd name="T50" fmla="*/ 550 w 703"/>
                  <a:gd name="T51" fmla="*/ 51 h 220"/>
                  <a:gd name="T52" fmla="*/ 467 w 703"/>
                  <a:gd name="T53" fmla="*/ 28 h 220"/>
                  <a:gd name="T54" fmla="*/ 445 w 703"/>
                  <a:gd name="T55" fmla="*/ 36 h 220"/>
                  <a:gd name="T56" fmla="*/ 409 w 703"/>
                  <a:gd name="T57" fmla="*/ 64 h 220"/>
                  <a:gd name="T58" fmla="*/ 393 w 703"/>
                  <a:gd name="T59" fmla="*/ 58 h 220"/>
                  <a:gd name="T60" fmla="*/ 387 w 703"/>
                  <a:gd name="T61" fmla="*/ 37 h 220"/>
                  <a:gd name="T62" fmla="*/ 368 w 703"/>
                  <a:gd name="T63" fmla="*/ 8 h 220"/>
                  <a:gd name="T64" fmla="*/ 355 w 703"/>
                  <a:gd name="T65" fmla="*/ 10 h 220"/>
                  <a:gd name="T66" fmla="*/ 338 w 703"/>
                  <a:gd name="T67" fmla="*/ 22 h 220"/>
                  <a:gd name="T68" fmla="*/ 343 w 703"/>
                  <a:gd name="T69" fmla="*/ 59 h 220"/>
                  <a:gd name="T70" fmla="*/ 343 w 703"/>
                  <a:gd name="T71" fmla="*/ 84 h 220"/>
                  <a:gd name="T72" fmla="*/ 333 w 703"/>
                  <a:gd name="T73" fmla="*/ 86 h 220"/>
                  <a:gd name="T74" fmla="*/ 273 w 703"/>
                  <a:gd name="T75" fmla="*/ 46 h 220"/>
                  <a:gd name="T76" fmla="*/ 272 w 703"/>
                  <a:gd name="T77" fmla="*/ 45 h 220"/>
                  <a:gd name="T78" fmla="*/ 253 w 703"/>
                  <a:gd name="T79" fmla="*/ 50 h 220"/>
                  <a:gd name="T80" fmla="*/ 228 w 703"/>
                  <a:gd name="T81" fmla="*/ 57 h 220"/>
                  <a:gd name="T82" fmla="*/ 210 w 703"/>
                  <a:gd name="T83" fmla="*/ 43 h 220"/>
                  <a:gd name="T84" fmla="*/ 137 w 703"/>
                  <a:gd name="T85" fmla="*/ 0 h 220"/>
                  <a:gd name="T86" fmla="*/ 138 w 703"/>
                  <a:gd name="T87" fmla="*/ 3 h 220"/>
                  <a:gd name="T88" fmla="*/ 143 w 703"/>
                  <a:gd name="T89" fmla="*/ 31 h 220"/>
                  <a:gd name="T90" fmla="*/ 131 w 703"/>
                  <a:gd name="T91" fmla="*/ 38 h 220"/>
                  <a:gd name="T92" fmla="*/ 100 w 703"/>
                  <a:gd name="T93" fmla="*/ 27 h 220"/>
                  <a:gd name="T94" fmla="*/ 84 w 703"/>
                  <a:gd name="T95" fmla="*/ 20 h 220"/>
                  <a:gd name="T96" fmla="*/ 87 w 703"/>
                  <a:gd name="T97" fmla="*/ 28 h 220"/>
                  <a:gd name="T98" fmla="*/ 89 w 703"/>
                  <a:gd name="T99" fmla="*/ 58 h 220"/>
                  <a:gd name="T100" fmla="*/ 81 w 703"/>
                  <a:gd name="T101" fmla="*/ 63 h 220"/>
                  <a:gd name="T102" fmla="*/ 59 w 703"/>
                  <a:gd name="T103" fmla="*/ 46 h 220"/>
                  <a:gd name="T104" fmla="*/ 27 w 703"/>
                  <a:gd name="T105" fmla="*/ 21 h 220"/>
                  <a:gd name="T106" fmla="*/ 13 w 703"/>
                  <a:gd name="T107" fmla="*/ 33 h 220"/>
                  <a:gd name="T108" fmla="*/ 0 w 703"/>
                  <a:gd name="T109" fmla="*/ 48 h 220"/>
                  <a:gd name="T110" fmla="*/ 18 w 703"/>
                  <a:gd name="T111" fmla="*/ 60 h 220"/>
                  <a:gd name="T112" fmla="*/ 37 w 703"/>
                  <a:gd name="T113" fmla="*/ 7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3" h="220">
                    <a:moveTo>
                      <a:pt x="37" y="73"/>
                    </a:moveTo>
                    <a:cubicBezTo>
                      <a:pt x="38" y="74"/>
                      <a:pt x="43" y="77"/>
                      <a:pt x="43" y="83"/>
                    </a:cubicBezTo>
                    <a:cubicBezTo>
                      <a:pt x="42" y="89"/>
                      <a:pt x="37" y="92"/>
                      <a:pt x="33" y="94"/>
                    </a:cubicBezTo>
                    <a:cubicBezTo>
                      <a:pt x="31" y="96"/>
                      <a:pt x="27" y="98"/>
                      <a:pt x="27" y="99"/>
                    </a:cubicBezTo>
                    <a:cubicBezTo>
                      <a:pt x="27" y="99"/>
                      <a:pt x="27" y="100"/>
                      <a:pt x="29" y="102"/>
                    </a:cubicBezTo>
                    <a:cubicBezTo>
                      <a:pt x="42" y="115"/>
                      <a:pt x="69" y="122"/>
                      <a:pt x="109" y="122"/>
                    </a:cubicBezTo>
                    <a:cubicBezTo>
                      <a:pt x="144" y="122"/>
                      <a:pt x="184" y="117"/>
                      <a:pt x="219" y="112"/>
                    </a:cubicBezTo>
                    <a:cubicBezTo>
                      <a:pt x="246" y="109"/>
                      <a:pt x="269" y="106"/>
                      <a:pt x="285" y="106"/>
                    </a:cubicBezTo>
                    <a:cubicBezTo>
                      <a:pt x="295" y="106"/>
                      <a:pt x="301" y="107"/>
                      <a:pt x="305" y="109"/>
                    </a:cubicBezTo>
                    <a:cubicBezTo>
                      <a:pt x="311" y="113"/>
                      <a:pt x="311" y="117"/>
                      <a:pt x="311" y="119"/>
                    </a:cubicBezTo>
                    <a:cubicBezTo>
                      <a:pt x="309" y="128"/>
                      <a:pt x="294" y="133"/>
                      <a:pt x="233" y="145"/>
                    </a:cubicBezTo>
                    <a:cubicBezTo>
                      <a:pt x="205" y="151"/>
                      <a:pt x="158" y="161"/>
                      <a:pt x="150" y="168"/>
                    </a:cubicBezTo>
                    <a:cubicBezTo>
                      <a:pt x="160" y="177"/>
                      <a:pt x="235" y="191"/>
                      <a:pt x="291" y="191"/>
                    </a:cubicBezTo>
                    <a:cubicBezTo>
                      <a:pt x="314" y="191"/>
                      <a:pt x="318" y="188"/>
                      <a:pt x="318" y="188"/>
                    </a:cubicBezTo>
                    <a:cubicBezTo>
                      <a:pt x="321" y="185"/>
                      <a:pt x="325" y="184"/>
                      <a:pt x="329" y="184"/>
                    </a:cubicBezTo>
                    <a:cubicBezTo>
                      <a:pt x="336" y="184"/>
                      <a:pt x="343" y="188"/>
                      <a:pt x="353" y="194"/>
                    </a:cubicBezTo>
                    <a:cubicBezTo>
                      <a:pt x="368" y="203"/>
                      <a:pt x="388" y="215"/>
                      <a:pt x="415" y="217"/>
                    </a:cubicBezTo>
                    <a:cubicBezTo>
                      <a:pt x="442" y="219"/>
                      <a:pt x="452" y="213"/>
                      <a:pt x="463" y="207"/>
                    </a:cubicBezTo>
                    <a:cubicBezTo>
                      <a:pt x="472" y="201"/>
                      <a:pt x="482" y="196"/>
                      <a:pt x="500" y="195"/>
                    </a:cubicBezTo>
                    <a:cubicBezTo>
                      <a:pt x="542" y="193"/>
                      <a:pt x="591" y="174"/>
                      <a:pt x="593" y="158"/>
                    </a:cubicBezTo>
                    <a:cubicBezTo>
                      <a:pt x="594" y="146"/>
                      <a:pt x="610" y="137"/>
                      <a:pt x="639" y="123"/>
                    </a:cubicBezTo>
                    <a:cubicBezTo>
                      <a:pt x="667" y="109"/>
                      <a:pt x="702" y="91"/>
                      <a:pt x="698" y="74"/>
                    </a:cubicBezTo>
                    <a:cubicBezTo>
                      <a:pt x="694" y="59"/>
                      <a:pt x="662" y="56"/>
                      <a:pt x="632" y="56"/>
                    </a:cubicBezTo>
                    <a:cubicBezTo>
                      <a:pt x="626" y="56"/>
                      <a:pt x="620" y="57"/>
                      <a:pt x="615" y="57"/>
                    </a:cubicBezTo>
                    <a:cubicBezTo>
                      <a:pt x="609" y="57"/>
                      <a:pt x="604" y="57"/>
                      <a:pt x="599" y="57"/>
                    </a:cubicBezTo>
                    <a:cubicBezTo>
                      <a:pt x="577" y="57"/>
                      <a:pt x="560" y="56"/>
                      <a:pt x="550" y="51"/>
                    </a:cubicBezTo>
                    <a:cubicBezTo>
                      <a:pt x="532" y="41"/>
                      <a:pt x="494" y="28"/>
                      <a:pt x="467" y="28"/>
                    </a:cubicBezTo>
                    <a:cubicBezTo>
                      <a:pt x="459" y="28"/>
                      <a:pt x="448" y="30"/>
                      <a:pt x="445" y="36"/>
                    </a:cubicBezTo>
                    <a:cubicBezTo>
                      <a:pt x="436" y="53"/>
                      <a:pt x="422" y="64"/>
                      <a:pt x="409" y="64"/>
                    </a:cubicBezTo>
                    <a:cubicBezTo>
                      <a:pt x="403" y="64"/>
                      <a:pt x="397" y="62"/>
                      <a:pt x="393" y="58"/>
                    </a:cubicBezTo>
                    <a:cubicBezTo>
                      <a:pt x="389" y="53"/>
                      <a:pt x="388" y="46"/>
                      <a:pt x="387" y="37"/>
                    </a:cubicBezTo>
                    <a:cubicBezTo>
                      <a:pt x="385" y="19"/>
                      <a:pt x="382" y="8"/>
                      <a:pt x="368" y="8"/>
                    </a:cubicBezTo>
                    <a:cubicBezTo>
                      <a:pt x="365" y="8"/>
                      <a:pt x="360" y="9"/>
                      <a:pt x="355" y="10"/>
                    </a:cubicBezTo>
                    <a:cubicBezTo>
                      <a:pt x="346" y="13"/>
                      <a:pt x="341" y="17"/>
                      <a:pt x="338" y="22"/>
                    </a:cubicBezTo>
                    <a:cubicBezTo>
                      <a:pt x="333" y="33"/>
                      <a:pt x="338" y="47"/>
                      <a:pt x="343" y="59"/>
                    </a:cubicBezTo>
                    <a:cubicBezTo>
                      <a:pt x="347" y="70"/>
                      <a:pt x="350" y="79"/>
                      <a:pt x="343" y="84"/>
                    </a:cubicBezTo>
                    <a:cubicBezTo>
                      <a:pt x="340" y="86"/>
                      <a:pt x="337" y="86"/>
                      <a:pt x="333" y="86"/>
                    </a:cubicBezTo>
                    <a:cubicBezTo>
                      <a:pt x="314" y="86"/>
                      <a:pt x="276" y="70"/>
                      <a:pt x="273" y="46"/>
                    </a:cubicBezTo>
                    <a:cubicBezTo>
                      <a:pt x="273" y="45"/>
                      <a:pt x="272" y="45"/>
                      <a:pt x="272" y="45"/>
                    </a:cubicBezTo>
                    <a:cubicBezTo>
                      <a:pt x="267" y="45"/>
                      <a:pt x="260" y="47"/>
                      <a:pt x="253" y="50"/>
                    </a:cubicBezTo>
                    <a:cubicBezTo>
                      <a:pt x="245" y="53"/>
                      <a:pt x="235" y="57"/>
                      <a:pt x="228" y="57"/>
                    </a:cubicBezTo>
                    <a:cubicBezTo>
                      <a:pt x="219" y="57"/>
                      <a:pt x="212" y="52"/>
                      <a:pt x="210" y="43"/>
                    </a:cubicBezTo>
                    <a:cubicBezTo>
                      <a:pt x="205" y="20"/>
                      <a:pt x="155" y="2"/>
                      <a:pt x="137" y="0"/>
                    </a:cubicBezTo>
                    <a:cubicBezTo>
                      <a:pt x="137" y="1"/>
                      <a:pt x="138" y="2"/>
                      <a:pt x="138" y="3"/>
                    </a:cubicBezTo>
                    <a:cubicBezTo>
                      <a:pt x="143" y="10"/>
                      <a:pt x="150" y="21"/>
                      <a:pt x="143" y="31"/>
                    </a:cubicBezTo>
                    <a:cubicBezTo>
                      <a:pt x="141" y="34"/>
                      <a:pt x="138" y="38"/>
                      <a:pt x="131" y="38"/>
                    </a:cubicBezTo>
                    <a:cubicBezTo>
                      <a:pt x="122" y="38"/>
                      <a:pt x="110" y="32"/>
                      <a:pt x="100" y="27"/>
                    </a:cubicBezTo>
                    <a:cubicBezTo>
                      <a:pt x="94" y="24"/>
                      <a:pt x="88" y="21"/>
                      <a:pt x="84" y="20"/>
                    </a:cubicBezTo>
                    <a:cubicBezTo>
                      <a:pt x="85" y="22"/>
                      <a:pt x="86" y="25"/>
                      <a:pt x="87" y="28"/>
                    </a:cubicBezTo>
                    <a:cubicBezTo>
                      <a:pt x="90" y="38"/>
                      <a:pt x="94" y="49"/>
                      <a:pt x="89" y="58"/>
                    </a:cubicBezTo>
                    <a:cubicBezTo>
                      <a:pt x="88" y="61"/>
                      <a:pt x="85" y="63"/>
                      <a:pt x="81" y="63"/>
                    </a:cubicBezTo>
                    <a:cubicBezTo>
                      <a:pt x="75" y="63"/>
                      <a:pt x="68" y="57"/>
                      <a:pt x="59" y="46"/>
                    </a:cubicBezTo>
                    <a:cubicBezTo>
                      <a:pt x="50" y="35"/>
                      <a:pt x="36" y="21"/>
                      <a:pt x="27" y="21"/>
                    </a:cubicBezTo>
                    <a:cubicBezTo>
                      <a:pt x="18" y="21"/>
                      <a:pt x="16" y="25"/>
                      <a:pt x="13" y="33"/>
                    </a:cubicBezTo>
                    <a:cubicBezTo>
                      <a:pt x="10" y="38"/>
                      <a:pt x="7" y="45"/>
                      <a:pt x="0" y="48"/>
                    </a:cubicBezTo>
                    <a:cubicBezTo>
                      <a:pt x="5" y="52"/>
                      <a:pt x="13" y="57"/>
                      <a:pt x="18" y="60"/>
                    </a:cubicBezTo>
                    <a:cubicBezTo>
                      <a:pt x="25" y="65"/>
                      <a:pt x="32" y="69"/>
                      <a:pt x="37" y="73"/>
                    </a:cubicBezTo>
                  </a:path>
                </a:pathLst>
              </a:custGeom>
              <a:grpFill/>
              <a:ln>
                <a:noFill/>
              </a:ln>
              <a:effectLst/>
            </p:spPr>
            <p:txBody>
              <a:bodyPr wrap="none" anchor="ctr"/>
              <a:lstStyle/>
              <a:p>
                <a:endParaRPr lang="en-US">
                  <a:latin typeface="Gudea" panose="02000000000000000000" pitchFamily="50" charset="0"/>
                </a:endParaRPr>
              </a:p>
            </p:txBody>
          </p:sp>
          <p:sp>
            <p:nvSpPr>
              <p:cNvPr id="263" name="Freeform 256">
                <a:extLst>
                  <a:ext uri="{FF2B5EF4-FFF2-40B4-BE49-F238E27FC236}">
                    <a16:creationId xmlns:a16="http://schemas.microsoft.com/office/drawing/2014/main" id="{D0C5A7EC-C490-418E-9CD4-3F79968BA074}"/>
                  </a:ext>
                </a:extLst>
              </p:cNvPr>
              <p:cNvSpPr>
                <a:spLocks noChangeArrowheads="1"/>
              </p:cNvSpPr>
              <p:nvPr/>
            </p:nvSpPr>
            <p:spPr bwMode="auto">
              <a:xfrm>
                <a:off x="6740506" y="1491757"/>
                <a:ext cx="1879" cy="1879"/>
              </a:xfrm>
              <a:custGeom>
                <a:avLst/>
                <a:gdLst>
                  <a:gd name="T0" fmla="*/ 4 w 5"/>
                  <a:gd name="T1" fmla="*/ 2 h 3"/>
                  <a:gd name="T2" fmla="*/ 0 w 5"/>
                  <a:gd name="T3" fmla="*/ 0 h 3"/>
                  <a:gd name="T4" fmla="*/ 4 w 5"/>
                  <a:gd name="T5" fmla="*/ 2 h 3"/>
                </a:gdLst>
                <a:ahLst/>
                <a:cxnLst>
                  <a:cxn ang="0">
                    <a:pos x="T0" y="T1"/>
                  </a:cxn>
                  <a:cxn ang="0">
                    <a:pos x="T2" y="T3"/>
                  </a:cxn>
                  <a:cxn ang="0">
                    <a:pos x="T4" y="T5"/>
                  </a:cxn>
                </a:cxnLst>
                <a:rect l="0" t="0" r="r" b="b"/>
                <a:pathLst>
                  <a:path w="5" h="3">
                    <a:moveTo>
                      <a:pt x="4" y="2"/>
                    </a:moveTo>
                    <a:lnTo>
                      <a:pt x="0" y="0"/>
                    </a:lnTo>
                    <a:cubicBezTo>
                      <a:pt x="2" y="0"/>
                      <a:pt x="3"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64" name="Freeform 257">
                <a:extLst>
                  <a:ext uri="{FF2B5EF4-FFF2-40B4-BE49-F238E27FC236}">
                    <a16:creationId xmlns:a16="http://schemas.microsoft.com/office/drawing/2014/main" id="{A044D563-D009-4B58-AAC8-1C1CC3F12FBA}"/>
                  </a:ext>
                </a:extLst>
              </p:cNvPr>
              <p:cNvSpPr>
                <a:spLocks noChangeArrowheads="1"/>
              </p:cNvSpPr>
              <p:nvPr/>
            </p:nvSpPr>
            <p:spPr bwMode="auto">
              <a:xfrm>
                <a:off x="11855220" y="1852523"/>
                <a:ext cx="95830" cy="26306"/>
              </a:xfrm>
              <a:custGeom>
                <a:avLst/>
                <a:gdLst>
                  <a:gd name="T0" fmla="*/ 101 w 227"/>
                  <a:gd name="T1" fmla="*/ 0 h 62"/>
                  <a:gd name="T2" fmla="*/ 95 w 227"/>
                  <a:gd name="T3" fmla="*/ 1 h 62"/>
                  <a:gd name="T4" fmla="*/ 49 w 227"/>
                  <a:gd name="T5" fmla="*/ 10 h 62"/>
                  <a:gd name="T6" fmla="*/ 0 w 227"/>
                  <a:gd name="T7" fmla="*/ 20 h 62"/>
                  <a:gd name="T8" fmla="*/ 1 w 227"/>
                  <a:gd name="T9" fmla="*/ 21 h 62"/>
                  <a:gd name="T10" fmla="*/ 60 w 227"/>
                  <a:gd name="T11" fmla="*/ 34 h 62"/>
                  <a:gd name="T12" fmla="*/ 142 w 227"/>
                  <a:gd name="T13" fmla="*/ 52 h 62"/>
                  <a:gd name="T14" fmla="*/ 180 w 227"/>
                  <a:gd name="T15" fmla="*/ 61 h 62"/>
                  <a:gd name="T16" fmla="*/ 213 w 227"/>
                  <a:gd name="T17" fmla="*/ 54 h 62"/>
                  <a:gd name="T18" fmla="*/ 226 w 227"/>
                  <a:gd name="T19" fmla="*/ 43 h 62"/>
                  <a:gd name="T20" fmla="*/ 101 w 227"/>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62">
                    <a:moveTo>
                      <a:pt x="101" y="0"/>
                    </a:moveTo>
                    <a:cubicBezTo>
                      <a:pt x="96" y="0"/>
                      <a:pt x="95" y="1"/>
                      <a:pt x="95" y="1"/>
                    </a:cubicBezTo>
                    <a:cubicBezTo>
                      <a:pt x="88" y="6"/>
                      <a:pt x="73" y="7"/>
                      <a:pt x="49" y="10"/>
                    </a:cubicBezTo>
                    <a:cubicBezTo>
                      <a:pt x="33" y="12"/>
                      <a:pt x="4" y="15"/>
                      <a:pt x="0" y="20"/>
                    </a:cubicBezTo>
                    <a:cubicBezTo>
                      <a:pt x="0" y="20"/>
                      <a:pt x="0" y="20"/>
                      <a:pt x="1" y="21"/>
                    </a:cubicBezTo>
                    <a:cubicBezTo>
                      <a:pt x="9" y="30"/>
                      <a:pt x="35" y="32"/>
                      <a:pt x="60" y="34"/>
                    </a:cubicBezTo>
                    <a:cubicBezTo>
                      <a:pt x="89" y="37"/>
                      <a:pt x="122" y="40"/>
                      <a:pt x="142" y="52"/>
                    </a:cubicBezTo>
                    <a:cubicBezTo>
                      <a:pt x="153" y="58"/>
                      <a:pt x="166" y="61"/>
                      <a:pt x="180" y="61"/>
                    </a:cubicBezTo>
                    <a:cubicBezTo>
                      <a:pt x="192" y="61"/>
                      <a:pt x="204" y="59"/>
                      <a:pt x="213" y="54"/>
                    </a:cubicBezTo>
                    <a:cubicBezTo>
                      <a:pt x="222" y="50"/>
                      <a:pt x="226" y="46"/>
                      <a:pt x="226" y="43"/>
                    </a:cubicBezTo>
                    <a:cubicBezTo>
                      <a:pt x="222" y="32"/>
                      <a:pt x="136" y="0"/>
                      <a:pt x="101" y="0"/>
                    </a:cubicBezTo>
                  </a:path>
                </a:pathLst>
              </a:custGeom>
              <a:grpFill/>
              <a:ln>
                <a:noFill/>
              </a:ln>
              <a:effectLst/>
            </p:spPr>
            <p:txBody>
              <a:bodyPr wrap="none" anchor="ctr"/>
              <a:lstStyle/>
              <a:p>
                <a:endParaRPr lang="en-US">
                  <a:latin typeface="Gudea" panose="02000000000000000000" pitchFamily="50" charset="0"/>
                </a:endParaRPr>
              </a:p>
            </p:txBody>
          </p:sp>
          <p:sp>
            <p:nvSpPr>
              <p:cNvPr id="265" name="Freeform 258">
                <a:extLst>
                  <a:ext uri="{FF2B5EF4-FFF2-40B4-BE49-F238E27FC236}">
                    <a16:creationId xmlns:a16="http://schemas.microsoft.com/office/drawing/2014/main" id="{C484CAEB-88A6-4A58-BDB8-E71DF2583EE3}"/>
                  </a:ext>
                </a:extLst>
              </p:cNvPr>
              <p:cNvSpPr>
                <a:spLocks noChangeArrowheads="1"/>
              </p:cNvSpPr>
              <p:nvPr/>
            </p:nvSpPr>
            <p:spPr bwMode="auto">
              <a:xfrm>
                <a:off x="10259924" y="2677403"/>
                <a:ext cx="210452" cy="154077"/>
              </a:xfrm>
              <a:custGeom>
                <a:avLst/>
                <a:gdLst>
                  <a:gd name="T0" fmla="*/ 69 w 496"/>
                  <a:gd name="T1" fmla="*/ 213 h 363"/>
                  <a:gd name="T2" fmla="*/ 50 w 496"/>
                  <a:gd name="T3" fmla="*/ 215 h 363"/>
                  <a:gd name="T4" fmla="*/ 42 w 496"/>
                  <a:gd name="T5" fmla="*/ 228 h 363"/>
                  <a:gd name="T6" fmla="*/ 22 w 496"/>
                  <a:gd name="T7" fmla="*/ 260 h 363"/>
                  <a:gd name="T8" fmla="*/ 1 w 496"/>
                  <a:gd name="T9" fmla="*/ 281 h 363"/>
                  <a:gd name="T10" fmla="*/ 9 w 496"/>
                  <a:gd name="T11" fmla="*/ 295 h 363"/>
                  <a:gd name="T12" fmla="*/ 14 w 496"/>
                  <a:gd name="T13" fmla="*/ 349 h 363"/>
                  <a:gd name="T14" fmla="*/ 12 w 496"/>
                  <a:gd name="T15" fmla="*/ 360 h 363"/>
                  <a:gd name="T16" fmla="*/ 11 w 496"/>
                  <a:gd name="T17" fmla="*/ 362 h 363"/>
                  <a:gd name="T18" fmla="*/ 40 w 496"/>
                  <a:gd name="T19" fmla="*/ 339 h 363"/>
                  <a:gd name="T20" fmla="*/ 59 w 496"/>
                  <a:gd name="T21" fmla="*/ 329 h 363"/>
                  <a:gd name="T22" fmla="*/ 74 w 496"/>
                  <a:gd name="T23" fmla="*/ 333 h 363"/>
                  <a:gd name="T24" fmla="*/ 79 w 496"/>
                  <a:gd name="T25" fmla="*/ 334 h 363"/>
                  <a:gd name="T26" fmla="*/ 79 w 496"/>
                  <a:gd name="T27" fmla="*/ 332 h 363"/>
                  <a:gd name="T28" fmla="*/ 59 w 496"/>
                  <a:gd name="T29" fmla="*/ 310 h 363"/>
                  <a:gd name="T30" fmla="*/ 34 w 496"/>
                  <a:gd name="T31" fmla="*/ 277 h 363"/>
                  <a:gd name="T32" fmla="*/ 49 w 496"/>
                  <a:gd name="T33" fmla="*/ 262 h 363"/>
                  <a:gd name="T34" fmla="*/ 65 w 496"/>
                  <a:gd name="T35" fmla="*/ 265 h 363"/>
                  <a:gd name="T36" fmla="*/ 100 w 496"/>
                  <a:gd name="T37" fmla="*/ 265 h 363"/>
                  <a:gd name="T38" fmla="*/ 132 w 496"/>
                  <a:gd name="T39" fmla="*/ 259 h 363"/>
                  <a:gd name="T40" fmla="*/ 222 w 496"/>
                  <a:gd name="T41" fmla="*/ 293 h 363"/>
                  <a:gd name="T42" fmla="*/ 248 w 496"/>
                  <a:gd name="T43" fmla="*/ 308 h 363"/>
                  <a:gd name="T44" fmla="*/ 262 w 496"/>
                  <a:gd name="T45" fmla="*/ 278 h 363"/>
                  <a:gd name="T46" fmla="*/ 378 w 496"/>
                  <a:gd name="T47" fmla="*/ 222 h 363"/>
                  <a:gd name="T48" fmla="*/ 421 w 496"/>
                  <a:gd name="T49" fmla="*/ 207 h 363"/>
                  <a:gd name="T50" fmla="*/ 415 w 496"/>
                  <a:gd name="T51" fmla="*/ 196 h 363"/>
                  <a:gd name="T52" fmla="*/ 411 w 496"/>
                  <a:gd name="T53" fmla="*/ 189 h 363"/>
                  <a:gd name="T54" fmla="*/ 455 w 496"/>
                  <a:gd name="T55" fmla="*/ 139 h 363"/>
                  <a:gd name="T56" fmla="*/ 495 w 496"/>
                  <a:gd name="T57" fmla="*/ 101 h 363"/>
                  <a:gd name="T58" fmla="*/ 481 w 496"/>
                  <a:gd name="T59" fmla="*/ 109 h 363"/>
                  <a:gd name="T60" fmla="*/ 442 w 496"/>
                  <a:gd name="T61" fmla="*/ 127 h 363"/>
                  <a:gd name="T62" fmla="*/ 428 w 496"/>
                  <a:gd name="T63" fmla="*/ 121 h 363"/>
                  <a:gd name="T64" fmla="*/ 419 w 496"/>
                  <a:gd name="T65" fmla="*/ 116 h 363"/>
                  <a:gd name="T66" fmla="*/ 394 w 496"/>
                  <a:gd name="T67" fmla="*/ 126 h 363"/>
                  <a:gd name="T68" fmla="*/ 357 w 496"/>
                  <a:gd name="T69" fmla="*/ 141 h 363"/>
                  <a:gd name="T70" fmla="*/ 352 w 496"/>
                  <a:gd name="T71" fmla="*/ 141 h 363"/>
                  <a:gd name="T72" fmla="*/ 184 w 496"/>
                  <a:gd name="T73" fmla="*/ 16 h 363"/>
                  <a:gd name="T74" fmla="*/ 159 w 496"/>
                  <a:gd name="T75" fmla="*/ 0 h 363"/>
                  <a:gd name="T76" fmla="*/ 141 w 496"/>
                  <a:gd name="T77" fmla="*/ 12 h 363"/>
                  <a:gd name="T78" fmla="*/ 144 w 496"/>
                  <a:gd name="T79" fmla="*/ 32 h 363"/>
                  <a:gd name="T80" fmla="*/ 148 w 496"/>
                  <a:gd name="T81" fmla="*/ 79 h 363"/>
                  <a:gd name="T82" fmla="*/ 141 w 496"/>
                  <a:gd name="T83" fmla="*/ 115 h 363"/>
                  <a:gd name="T84" fmla="*/ 126 w 496"/>
                  <a:gd name="T85" fmla="*/ 158 h 363"/>
                  <a:gd name="T86" fmla="*/ 118 w 496"/>
                  <a:gd name="T87" fmla="*/ 181 h 363"/>
                  <a:gd name="T88" fmla="*/ 114 w 496"/>
                  <a:gd name="T89" fmla="*/ 199 h 363"/>
                  <a:gd name="T90" fmla="*/ 69 w 496"/>
                  <a:gd name="T91" fmla="*/ 21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6" h="363">
                    <a:moveTo>
                      <a:pt x="69" y="213"/>
                    </a:moveTo>
                    <a:cubicBezTo>
                      <a:pt x="62" y="214"/>
                      <a:pt x="56" y="214"/>
                      <a:pt x="50" y="215"/>
                    </a:cubicBezTo>
                    <a:cubicBezTo>
                      <a:pt x="42" y="217"/>
                      <a:pt x="42" y="219"/>
                      <a:pt x="42" y="228"/>
                    </a:cubicBezTo>
                    <a:cubicBezTo>
                      <a:pt x="42" y="237"/>
                      <a:pt x="42" y="252"/>
                      <a:pt x="22" y="260"/>
                    </a:cubicBezTo>
                    <a:cubicBezTo>
                      <a:pt x="9" y="266"/>
                      <a:pt x="1" y="273"/>
                      <a:pt x="1" y="281"/>
                    </a:cubicBezTo>
                    <a:cubicBezTo>
                      <a:pt x="0" y="287"/>
                      <a:pt x="3" y="292"/>
                      <a:pt x="9" y="295"/>
                    </a:cubicBezTo>
                    <a:cubicBezTo>
                      <a:pt x="26" y="304"/>
                      <a:pt x="20" y="329"/>
                      <a:pt x="14" y="349"/>
                    </a:cubicBezTo>
                    <a:cubicBezTo>
                      <a:pt x="13" y="353"/>
                      <a:pt x="13" y="356"/>
                      <a:pt x="12" y="360"/>
                    </a:cubicBezTo>
                    <a:cubicBezTo>
                      <a:pt x="12" y="361"/>
                      <a:pt x="12" y="361"/>
                      <a:pt x="11" y="362"/>
                    </a:cubicBezTo>
                    <a:cubicBezTo>
                      <a:pt x="17" y="360"/>
                      <a:pt x="28" y="352"/>
                      <a:pt x="40" y="339"/>
                    </a:cubicBezTo>
                    <a:cubicBezTo>
                      <a:pt x="45" y="333"/>
                      <a:pt x="52" y="329"/>
                      <a:pt x="59" y="329"/>
                    </a:cubicBezTo>
                    <a:cubicBezTo>
                      <a:pt x="65" y="329"/>
                      <a:pt x="70" y="331"/>
                      <a:pt x="74" y="333"/>
                    </a:cubicBezTo>
                    <a:cubicBezTo>
                      <a:pt x="75" y="333"/>
                      <a:pt x="78" y="334"/>
                      <a:pt x="79" y="334"/>
                    </a:cubicBezTo>
                    <a:cubicBezTo>
                      <a:pt x="79" y="334"/>
                      <a:pt x="79" y="333"/>
                      <a:pt x="79" y="332"/>
                    </a:cubicBezTo>
                    <a:cubicBezTo>
                      <a:pt x="81" y="325"/>
                      <a:pt x="70" y="317"/>
                      <a:pt x="59" y="310"/>
                    </a:cubicBezTo>
                    <a:cubicBezTo>
                      <a:pt x="47" y="301"/>
                      <a:pt x="32" y="291"/>
                      <a:pt x="34" y="277"/>
                    </a:cubicBezTo>
                    <a:cubicBezTo>
                      <a:pt x="35" y="267"/>
                      <a:pt x="40" y="262"/>
                      <a:pt x="49" y="262"/>
                    </a:cubicBezTo>
                    <a:cubicBezTo>
                      <a:pt x="54" y="262"/>
                      <a:pt x="59" y="264"/>
                      <a:pt x="65" y="265"/>
                    </a:cubicBezTo>
                    <a:cubicBezTo>
                      <a:pt x="76" y="268"/>
                      <a:pt x="91" y="270"/>
                      <a:pt x="100" y="265"/>
                    </a:cubicBezTo>
                    <a:cubicBezTo>
                      <a:pt x="109" y="261"/>
                      <a:pt x="119" y="259"/>
                      <a:pt x="132" y="259"/>
                    </a:cubicBezTo>
                    <a:cubicBezTo>
                      <a:pt x="162" y="259"/>
                      <a:pt x="198" y="272"/>
                      <a:pt x="222" y="293"/>
                    </a:cubicBezTo>
                    <a:cubicBezTo>
                      <a:pt x="234" y="303"/>
                      <a:pt x="242" y="308"/>
                      <a:pt x="248" y="308"/>
                    </a:cubicBezTo>
                    <a:cubicBezTo>
                      <a:pt x="254" y="308"/>
                      <a:pt x="258" y="299"/>
                      <a:pt x="262" y="278"/>
                    </a:cubicBezTo>
                    <a:cubicBezTo>
                      <a:pt x="270" y="237"/>
                      <a:pt x="330" y="222"/>
                      <a:pt x="378" y="222"/>
                    </a:cubicBezTo>
                    <a:cubicBezTo>
                      <a:pt x="406" y="222"/>
                      <a:pt x="419" y="214"/>
                      <a:pt x="421" y="207"/>
                    </a:cubicBezTo>
                    <a:cubicBezTo>
                      <a:pt x="422" y="203"/>
                      <a:pt x="419" y="199"/>
                      <a:pt x="415" y="196"/>
                    </a:cubicBezTo>
                    <a:cubicBezTo>
                      <a:pt x="413" y="194"/>
                      <a:pt x="411" y="192"/>
                      <a:pt x="411" y="189"/>
                    </a:cubicBezTo>
                    <a:cubicBezTo>
                      <a:pt x="411" y="178"/>
                      <a:pt x="427" y="164"/>
                      <a:pt x="455" y="139"/>
                    </a:cubicBezTo>
                    <a:cubicBezTo>
                      <a:pt x="469" y="127"/>
                      <a:pt x="490" y="109"/>
                      <a:pt x="495" y="101"/>
                    </a:cubicBezTo>
                    <a:cubicBezTo>
                      <a:pt x="491" y="103"/>
                      <a:pt x="485" y="106"/>
                      <a:pt x="481" y="109"/>
                    </a:cubicBezTo>
                    <a:cubicBezTo>
                      <a:pt x="468" y="118"/>
                      <a:pt x="454" y="127"/>
                      <a:pt x="442" y="127"/>
                    </a:cubicBezTo>
                    <a:cubicBezTo>
                      <a:pt x="436" y="127"/>
                      <a:pt x="431" y="125"/>
                      <a:pt x="428" y="121"/>
                    </a:cubicBezTo>
                    <a:cubicBezTo>
                      <a:pt x="425" y="118"/>
                      <a:pt x="423" y="116"/>
                      <a:pt x="419" y="116"/>
                    </a:cubicBezTo>
                    <a:cubicBezTo>
                      <a:pt x="413" y="116"/>
                      <a:pt x="404" y="121"/>
                      <a:pt x="394" y="126"/>
                    </a:cubicBezTo>
                    <a:cubicBezTo>
                      <a:pt x="383" y="132"/>
                      <a:pt x="371" y="138"/>
                      <a:pt x="357" y="141"/>
                    </a:cubicBezTo>
                    <a:cubicBezTo>
                      <a:pt x="355" y="141"/>
                      <a:pt x="354" y="141"/>
                      <a:pt x="352" y="141"/>
                    </a:cubicBezTo>
                    <a:cubicBezTo>
                      <a:pt x="311" y="141"/>
                      <a:pt x="209" y="55"/>
                      <a:pt x="184" y="16"/>
                    </a:cubicBezTo>
                    <a:cubicBezTo>
                      <a:pt x="177" y="6"/>
                      <a:pt x="168" y="0"/>
                      <a:pt x="159" y="0"/>
                    </a:cubicBezTo>
                    <a:cubicBezTo>
                      <a:pt x="151" y="0"/>
                      <a:pt x="144" y="5"/>
                      <a:pt x="141" y="12"/>
                    </a:cubicBezTo>
                    <a:cubicBezTo>
                      <a:pt x="138" y="18"/>
                      <a:pt x="139" y="25"/>
                      <a:pt x="144" y="32"/>
                    </a:cubicBezTo>
                    <a:cubicBezTo>
                      <a:pt x="159" y="52"/>
                      <a:pt x="154" y="65"/>
                      <a:pt x="148" y="79"/>
                    </a:cubicBezTo>
                    <a:cubicBezTo>
                      <a:pt x="145" y="89"/>
                      <a:pt x="141" y="99"/>
                      <a:pt x="141" y="115"/>
                    </a:cubicBezTo>
                    <a:cubicBezTo>
                      <a:pt x="141" y="138"/>
                      <a:pt x="132" y="149"/>
                      <a:pt x="126" y="158"/>
                    </a:cubicBezTo>
                    <a:cubicBezTo>
                      <a:pt x="120" y="166"/>
                      <a:pt x="116" y="171"/>
                      <a:pt x="118" y="181"/>
                    </a:cubicBezTo>
                    <a:cubicBezTo>
                      <a:pt x="119" y="189"/>
                      <a:pt x="118" y="195"/>
                      <a:pt x="114" y="199"/>
                    </a:cubicBezTo>
                    <a:cubicBezTo>
                      <a:pt x="106" y="210"/>
                      <a:pt x="87" y="212"/>
                      <a:pt x="69" y="213"/>
                    </a:cubicBezTo>
                  </a:path>
                </a:pathLst>
              </a:custGeom>
              <a:grpFill/>
              <a:ln>
                <a:noFill/>
              </a:ln>
              <a:effectLst/>
            </p:spPr>
            <p:txBody>
              <a:bodyPr wrap="none" anchor="ctr"/>
              <a:lstStyle/>
              <a:p>
                <a:endParaRPr lang="en-US">
                  <a:latin typeface="Gudea" panose="02000000000000000000" pitchFamily="50" charset="0"/>
                </a:endParaRPr>
              </a:p>
            </p:txBody>
          </p:sp>
          <p:sp>
            <p:nvSpPr>
              <p:cNvPr id="266" name="Freeform 259">
                <a:extLst>
                  <a:ext uri="{FF2B5EF4-FFF2-40B4-BE49-F238E27FC236}">
                    <a16:creationId xmlns:a16="http://schemas.microsoft.com/office/drawing/2014/main" id="{827C19CB-5764-461C-AC2C-5E7AC1085D9A}"/>
                  </a:ext>
                </a:extLst>
              </p:cNvPr>
              <p:cNvSpPr>
                <a:spLocks noChangeArrowheads="1"/>
              </p:cNvSpPr>
              <p:nvPr/>
            </p:nvSpPr>
            <p:spPr bwMode="auto">
              <a:xfrm>
                <a:off x="9964918" y="2844633"/>
                <a:ext cx="364530" cy="283729"/>
              </a:xfrm>
              <a:custGeom>
                <a:avLst/>
                <a:gdLst>
                  <a:gd name="T0" fmla="*/ 324 w 855"/>
                  <a:gd name="T1" fmla="*/ 491 h 666"/>
                  <a:gd name="T2" fmla="*/ 216 w 855"/>
                  <a:gd name="T3" fmla="*/ 518 h 666"/>
                  <a:gd name="T4" fmla="*/ 158 w 855"/>
                  <a:gd name="T5" fmla="*/ 509 h 666"/>
                  <a:gd name="T6" fmla="*/ 132 w 855"/>
                  <a:gd name="T7" fmla="*/ 523 h 666"/>
                  <a:gd name="T8" fmla="*/ 0 w 855"/>
                  <a:gd name="T9" fmla="*/ 625 h 666"/>
                  <a:gd name="T10" fmla="*/ 56 w 855"/>
                  <a:gd name="T11" fmla="*/ 633 h 666"/>
                  <a:gd name="T12" fmla="*/ 291 w 855"/>
                  <a:gd name="T13" fmla="*/ 573 h 666"/>
                  <a:gd name="T14" fmla="*/ 332 w 855"/>
                  <a:gd name="T15" fmla="*/ 584 h 666"/>
                  <a:gd name="T16" fmla="*/ 328 w 855"/>
                  <a:gd name="T17" fmla="*/ 646 h 666"/>
                  <a:gd name="T18" fmla="*/ 408 w 855"/>
                  <a:gd name="T19" fmla="*/ 638 h 666"/>
                  <a:gd name="T20" fmla="*/ 444 w 855"/>
                  <a:gd name="T21" fmla="*/ 604 h 666"/>
                  <a:gd name="T22" fmla="*/ 425 w 855"/>
                  <a:gd name="T23" fmla="*/ 570 h 666"/>
                  <a:gd name="T24" fmla="*/ 467 w 855"/>
                  <a:gd name="T25" fmla="*/ 576 h 666"/>
                  <a:gd name="T26" fmla="*/ 554 w 855"/>
                  <a:gd name="T27" fmla="*/ 569 h 666"/>
                  <a:gd name="T28" fmla="*/ 594 w 855"/>
                  <a:gd name="T29" fmla="*/ 561 h 666"/>
                  <a:gd name="T30" fmla="*/ 615 w 855"/>
                  <a:gd name="T31" fmla="*/ 571 h 666"/>
                  <a:gd name="T32" fmla="*/ 659 w 855"/>
                  <a:gd name="T33" fmla="*/ 520 h 666"/>
                  <a:gd name="T34" fmla="*/ 681 w 855"/>
                  <a:gd name="T35" fmla="*/ 541 h 666"/>
                  <a:gd name="T36" fmla="*/ 741 w 855"/>
                  <a:gd name="T37" fmla="*/ 460 h 666"/>
                  <a:gd name="T38" fmla="*/ 766 w 855"/>
                  <a:gd name="T39" fmla="*/ 298 h 666"/>
                  <a:gd name="T40" fmla="*/ 837 w 855"/>
                  <a:gd name="T41" fmla="*/ 207 h 666"/>
                  <a:gd name="T42" fmla="*/ 799 w 855"/>
                  <a:gd name="T43" fmla="*/ 8 h 666"/>
                  <a:gd name="T44" fmla="*/ 731 w 855"/>
                  <a:gd name="T45" fmla="*/ 29 h 666"/>
                  <a:gd name="T46" fmla="*/ 689 w 855"/>
                  <a:gd name="T47" fmla="*/ 90 h 666"/>
                  <a:gd name="T48" fmla="*/ 687 w 855"/>
                  <a:gd name="T49" fmla="*/ 185 h 666"/>
                  <a:gd name="T50" fmla="*/ 635 w 855"/>
                  <a:gd name="T51" fmla="*/ 288 h 666"/>
                  <a:gd name="T52" fmla="*/ 580 w 855"/>
                  <a:gd name="T53" fmla="*/ 350 h 666"/>
                  <a:gd name="T54" fmla="*/ 487 w 855"/>
                  <a:gd name="T55" fmla="*/ 371 h 666"/>
                  <a:gd name="T56" fmla="*/ 457 w 855"/>
                  <a:gd name="T57" fmla="*/ 360 h 666"/>
                  <a:gd name="T58" fmla="*/ 403 w 855"/>
                  <a:gd name="T59" fmla="*/ 460 h 666"/>
                  <a:gd name="T60" fmla="*/ 392 w 855"/>
                  <a:gd name="T61" fmla="*/ 494 h 666"/>
                  <a:gd name="T62" fmla="*/ 335 w 855"/>
                  <a:gd name="T63" fmla="*/ 505 h 666"/>
                  <a:gd name="T64" fmla="*/ 332 w 855"/>
                  <a:gd name="T65" fmla="*/ 49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5" h="666">
                    <a:moveTo>
                      <a:pt x="332" y="492"/>
                    </a:moveTo>
                    <a:cubicBezTo>
                      <a:pt x="332" y="492"/>
                      <a:pt x="330" y="491"/>
                      <a:pt x="324" y="491"/>
                    </a:cubicBezTo>
                    <a:cubicBezTo>
                      <a:pt x="310" y="491"/>
                      <a:pt x="285" y="498"/>
                      <a:pt x="248" y="512"/>
                    </a:cubicBezTo>
                    <a:cubicBezTo>
                      <a:pt x="237" y="516"/>
                      <a:pt x="227" y="518"/>
                      <a:pt x="216" y="518"/>
                    </a:cubicBezTo>
                    <a:cubicBezTo>
                      <a:pt x="203" y="518"/>
                      <a:pt x="191" y="516"/>
                      <a:pt x="181" y="513"/>
                    </a:cubicBezTo>
                    <a:cubicBezTo>
                      <a:pt x="172" y="511"/>
                      <a:pt x="165" y="509"/>
                      <a:pt x="158" y="509"/>
                    </a:cubicBezTo>
                    <a:cubicBezTo>
                      <a:pt x="150" y="509"/>
                      <a:pt x="143" y="512"/>
                      <a:pt x="137" y="518"/>
                    </a:cubicBezTo>
                    <a:lnTo>
                      <a:pt x="132" y="523"/>
                    </a:lnTo>
                    <a:cubicBezTo>
                      <a:pt x="101" y="554"/>
                      <a:pt x="54" y="601"/>
                      <a:pt x="17" y="607"/>
                    </a:cubicBezTo>
                    <a:cubicBezTo>
                      <a:pt x="2" y="610"/>
                      <a:pt x="0" y="618"/>
                      <a:pt x="0" y="625"/>
                    </a:cubicBezTo>
                    <a:cubicBezTo>
                      <a:pt x="1" y="634"/>
                      <a:pt x="8" y="642"/>
                      <a:pt x="12" y="642"/>
                    </a:cubicBezTo>
                    <a:cubicBezTo>
                      <a:pt x="26" y="635"/>
                      <a:pt x="41" y="634"/>
                      <a:pt x="56" y="633"/>
                    </a:cubicBezTo>
                    <a:cubicBezTo>
                      <a:pt x="73" y="633"/>
                      <a:pt x="88" y="632"/>
                      <a:pt x="94" y="623"/>
                    </a:cubicBezTo>
                    <a:cubicBezTo>
                      <a:pt x="110" y="599"/>
                      <a:pt x="226" y="575"/>
                      <a:pt x="291" y="573"/>
                    </a:cubicBezTo>
                    <a:cubicBezTo>
                      <a:pt x="293" y="573"/>
                      <a:pt x="295" y="573"/>
                      <a:pt x="297" y="573"/>
                    </a:cubicBezTo>
                    <a:cubicBezTo>
                      <a:pt x="316" y="573"/>
                      <a:pt x="327" y="576"/>
                      <a:pt x="332" y="584"/>
                    </a:cubicBezTo>
                    <a:cubicBezTo>
                      <a:pt x="339" y="592"/>
                      <a:pt x="336" y="604"/>
                      <a:pt x="333" y="616"/>
                    </a:cubicBezTo>
                    <a:cubicBezTo>
                      <a:pt x="330" y="625"/>
                      <a:pt x="327" y="636"/>
                      <a:pt x="328" y="646"/>
                    </a:cubicBezTo>
                    <a:cubicBezTo>
                      <a:pt x="330" y="663"/>
                      <a:pt x="345" y="665"/>
                      <a:pt x="354" y="665"/>
                    </a:cubicBezTo>
                    <a:cubicBezTo>
                      <a:pt x="373" y="665"/>
                      <a:pt x="394" y="654"/>
                      <a:pt x="408" y="638"/>
                    </a:cubicBezTo>
                    <a:cubicBezTo>
                      <a:pt x="418" y="627"/>
                      <a:pt x="428" y="619"/>
                      <a:pt x="435" y="613"/>
                    </a:cubicBezTo>
                    <a:cubicBezTo>
                      <a:pt x="439" y="610"/>
                      <a:pt x="444" y="606"/>
                      <a:pt x="444" y="604"/>
                    </a:cubicBezTo>
                    <a:cubicBezTo>
                      <a:pt x="444" y="604"/>
                      <a:pt x="444" y="602"/>
                      <a:pt x="436" y="595"/>
                    </a:cubicBezTo>
                    <a:cubicBezTo>
                      <a:pt x="422" y="584"/>
                      <a:pt x="424" y="574"/>
                      <a:pt x="425" y="570"/>
                    </a:cubicBezTo>
                    <a:cubicBezTo>
                      <a:pt x="427" y="563"/>
                      <a:pt x="434" y="559"/>
                      <a:pt x="441" y="559"/>
                    </a:cubicBezTo>
                    <a:cubicBezTo>
                      <a:pt x="451" y="559"/>
                      <a:pt x="460" y="565"/>
                      <a:pt x="467" y="576"/>
                    </a:cubicBezTo>
                    <a:cubicBezTo>
                      <a:pt x="475" y="587"/>
                      <a:pt x="490" y="593"/>
                      <a:pt x="507" y="593"/>
                    </a:cubicBezTo>
                    <a:cubicBezTo>
                      <a:pt x="527" y="593"/>
                      <a:pt x="545" y="584"/>
                      <a:pt x="554" y="569"/>
                    </a:cubicBezTo>
                    <a:cubicBezTo>
                      <a:pt x="562" y="557"/>
                      <a:pt x="569" y="552"/>
                      <a:pt x="576" y="552"/>
                    </a:cubicBezTo>
                    <a:cubicBezTo>
                      <a:pt x="583" y="552"/>
                      <a:pt x="589" y="557"/>
                      <a:pt x="594" y="561"/>
                    </a:cubicBezTo>
                    <a:cubicBezTo>
                      <a:pt x="600" y="566"/>
                      <a:pt x="606" y="571"/>
                      <a:pt x="614" y="571"/>
                    </a:cubicBezTo>
                    <a:lnTo>
                      <a:pt x="615" y="571"/>
                    </a:lnTo>
                    <a:cubicBezTo>
                      <a:pt x="627" y="570"/>
                      <a:pt x="638" y="549"/>
                      <a:pt x="645" y="536"/>
                    </a:cubicBezTo>
                    <a:cubicBezTo>
                      <a:pt x="651" y="525"/>
                      <a:pt x="653" y="520"/>
                      <a:pt x="659" y="520"/>
                    </a:cubicBezTo>
                    <a:cubicBezTo>
                      <a:pt x="666" y="520"/>
                      <a:pt x="667" y="528"/>
                      <a:pt x="667" y="531"/>
                    </a:cubicBezTo>
                    <a:cubicBezTo>
                      <a:pt x="667" y="538"/>
                      <a:pt x="672" y="541"/>
                      <a:pt x="681" y="541"/>
                    </a:cubicBezTo>
                    <a:cubicBezTo>
                      <a:pt x="693" y="541"/>
                      <a:pt x="713" y="533"/>
                      <a:pt x="729" y="516"/>
                    </a:cubicBezTo>
                    <a:cubicBezTo>
                      <a:pt x="742" y="502"/>
                      <a:pt x="741" y="480"/>
                      <a:pt x="741" y="460"/>
                    </a:cubicBezTo>
                    <a:cubicBezTo>
                      <a:pt x="740" y="441"/>
                      <a:pt x="739" y="423"/>
                      <a:pt x="748" y="409"/>
                    </a:cubicBezTo>
                    <a:cubicBezTo>
                      <a:pt x="766" y="382"/>
                      <a:pt x="783" y="328"/>
                      <a:pt x="766" y="298"/>
                    </a:cubicBezTo>
                    <a:cubicBezTo>
                      <a:pt x="751" y="268"/>
                      <a:pt x="782" y="247"/>
                      <a:pt x="809" y="228"/>
                    </a:cubicBezTo>
                    <a:cubicBezTo>
                      <a:pt x="819" y="221"/>
                      <a:pt x="829" y="214"/>
                      <a:pt x="837" y="207"/>
                    </a:cubicBezTo>
                    <a:cubicBezTo>
                      <a:pt x="854" y="192"/>
                      <a:pt x="833" y="126"/>
                      <a:pt x="818" y="78"/>
                    </a:cubicBezTo>
                    <a:cubicBezTo>
                      <a:pt x="808" y="49"/>
                      <a:pt x="800" y="23"/>
                      <a:pt x="799" y="8"/>
                    </a:cubicBezTo>
                    <a:cubicBezTo>
                      <a:pt x="799" y="0"/>
                      <a:pt x="795" y="0"/>
                      <a:pt x="792" y="0"/>
                    </a:cubicBezTo>
                    <a:cubicBezTo>
                      <a:pt x="777" y="0"/>
                      <a:pt x="749" y="17"/>
                      <a:pt x="731" y="29"/>
                    </a:cubicBezTo>
                    <a:cubicBezTo>
                      <a:pt x="723" y="34"/>
                      <a:pt x="716" y="38"/>
                      <a:pt x="711" y="41"/>
                    </a:cubicBezTo>
                    <a:cubicBezTo>
                      <a:pt x="701" y="45"/>
                      <a:pt x="691" y="67"/>
                      <a:pt x="689" y="90"/>
                    </a:cubicBezTo>
                    <a:cubicBezTo>
                      <a:pt x="687" y="110"/>
                      <a:pt x="690" y="125"/>
                      <a:pt x="699" y="132"/>
                    </a:cubicBezTo>
                    <a:cubicBezTo>
                      <a:pt x="716" y="146"/>
                      <a:pt x="701" y="166"/>
                      <a:pt x="687" y="185"/>
                    </a:cubicBezTo>
                    <a:cubicBezTo>
                      <a:pt x="675" y="201"/>
                      <a:pt x="661" y="220"/>
                      <a:pt x="662" y="238"/>
                    </a:cubicBezTo>
                    <a:cubicBezTo>
                      <a:pt x="664" y="265"/>
                      <a:pt x="649" y="277"/>
                      <a:pt x="635" y="288"/>
                    </a:cubicBezTo>
                    <a:cubicBezTo>
                      <a:pt x="626" y="296"/>
                      <a:pt x="617" y="302"/>
                      <a:pt x="615" y="314"/>
                    </a:cubicBezTo>
                    <a:cubicBezTo>
                      <a:pt x="610" y="336"/>
                      <a:pt x="597" y="342"/>
                      <a:pt x="580" y="350"/>
                    </a:cubicBezTo>
                    <a:cubicBezTo>
                      <a:pt x="570" y="355"/>
                      <a:pt x="557" y="361"/>
                      <a:pt x="543" y="372"/>
                    </a:cubicBezTo>
                    <a:cubicBezTo>
                      <a:pt x="520" y="389"/>
                      <a:pt x="498" y="388"/>
                      <a:pt x="487" y="371"/>
                    </a:cubicBezTo>
                    <a:cubicBezTo>
                      <a:pt x="481" y="363"/>
                      <a:pt x="480" y="352"/>
                      <a:pt x="483" y="343"/>
                    </a:cubicBezTo>
                    <a:cubicBezTo>
                      <a:pt x="477" y="344"/>
                      <a:pt x="466" y="351"/>
                      <a:pt x="457" y="360"/>
                    </a:cubicBezTo>
                    <a:cubicBezTo>
                      <a:pt x="448" y="369"/>
                      <a:pt x="438" y="384"/>
                      <a:pt x="439" y="403"/>
                    </a:cubicBezTo>
                    <a:cubicBezTo>
                      <a:pt x="440" y="433"/>
                      <a:pt x="419" y="449"/>
                      <a:pt x="403" y="460"/>
                    </a:cubicBezTo>
                    <a:cubicBezTo>
                      <a:pt x="388" y="470"/>
                      <a:pt x="388" y="472"/>
                      <a:pt x="390" y="476"/>
                    </a:cubicBezTo>
                    <a:cubicBezTo>
                      <a:pt x="395" y="482"/>
                      <a:pt x="395" y="488"/>
                      <a:pt x="392" y="494"/>
                    </a:cubicBezTo>
                    <a:cubicBezTo>
                      <a:pt x="386" y="505"/>
                      <a:pt x="368" y="511"/>
                      <a:pt x="354" y="511"/>
                    </a:cubicBezTo>
                    <a:cubicBezTo>
                      <a:pt x="345" y="511"/>
                      <a:pt x="339" y="509"/>
                      <a:pt x="335" y="505"/>
                    </a:cubicBezTo>
                    <a:cubicBezTo>
                      <a:pt x="333" y="502"/>
                      <a:pt x="332" y="499"/>
                      <a:pt x="332" y="495"/>
                    </a:cubicBezTo>
                    <a:cubicBezTo>
                      <a:pt x="332" y="494"/>
                      <a:pt x="332" y="493"/>
                      <a:pt x="332" y="492"/>
                    </a:cubicBezTo>
                  </a:path>
                </a:pathLst>
              </a:custGeom>
              <a:grpFill/>
              <a:ln>
                <a:noFill/>
              </a:ln>
              <a:effectLst/>
            </p:spPr>
            <p:txBody>
              <a:bodyPr wrap="none" anchor="ctr"/>
              <a:lstStyle/>
              <a:p>
                <a:endParaRPr lang="en-US">
                  <a:latin typeface="Gudea" panose="02000000000000000000" pitchFamily="50" charset="0"/>
                </a:endParaRPr>
              </a:p>
            </p:txBody>
          </p:sp>
          <p:sp>
            <p:nvSpPr>
              <p:cNvPr id="267" name="Freeform 260">
                <a:extLst>
                  <a:ext uri="{FF2B5EF4-FFF2-40B4-BE49-F238E27FC236}">
                    <a16:creationId xmlns:a16="http://schemas.microsoft.com/office/drawing/2014/main" id="{911827A4-FF2F-4011-8376-4C40FC73A872}"/>
                  </a:ext>
                </a:extLst>
              </p:cNvPr>
              <p:cNvSpPr>
                <a:spLocks noChangeArrowheads="1"/>
              </p:cNvSpPr>
              <p:nvPr/>
            </p:nvSpPr>
            <p:spPr bwMode="auto">
              <a:xfrm>
                <a:off x="9921699" y="3128361"/>
                <a:ext cx="77040" cy="92069"/>
              </a:xfrm>
              <a:custGeom>
                <a:avLst/>
                <a:gdLst>
                  <a:gd name="T0" fmla="*/ 67 w 181"/>
                  <a:gd name="T1" fmla="*/ 202 h 218"/>
                  <a:gd name="T2" fmla="*/ 87 w 181"/>
                  <a:gd name="T3" fmla="*/ 215 h 218"/>
                  <a:gd name="T4" fmla="*/ 129 w 181"/>
                  <a:gd name="T5" fmla="*/ 156 h 218"/>
                  <a:gd name="T6" fmla="*/ 169 w 181"/>
                  <a:gd name="T7" fmla="*/ 89 h 218"/>
                  <a:gd name="T8" fmla="*/ 180 w 181"/>
                  <a:gd name="T9" fmla="*/ 69 h 218"/>
                  <a:gd name="T10" fmla="*/ 171 w 181"/>
                  <a:gd name="T11" fmla="*/ 63 h 218"/>
                  <a:gd name="T12" fmla="*/ 152 w 181"/>
                  <a:gd name="T13" fmla="*/ 43 h 218"/>
                  <a:gd name="T14" fmla="*/ 130 w 181"/>
                  <a:gd name="T15" fmla="*/ 28 h 218"/>
                  <a:gd name="T16" fmla="*/ 100 w 181"/>
                  <a:gd name="T17" fmla="*/ 5 h 218"/>
                  <a:gd name="T18" fmla="*/ 93 w 181"/>
                  <a:gd name="T19" fmla="*/ 0 h 218"/>
                  <a:gd name="T20" fmla="*/ 40 w 181"/>
                  <a:gd name="T21" fmla="*/ 25 h 218"/>
                  <a:gd name="T22" fmla="*/ 31 w 181"/>
                  <a:gd name="T23" fmla="*/ 32 h 218"/>
                  <a:gd name="T24" fmla="*/ 10 w 181"/>
                  <a:gd name="T25" fmla="*/ 72 h 218"/>
                  <a:gd name="T26" fmla="*/ 19 w 181"/>
                  <a:gd name="T27" fmla="*/ 79 h 218"/>
                  <a:gd name="T28" fmla="*/ 42 w 181"/>
                  <a:gd name="T29" fmla="*/ 50 h 218"/>
                  <a:gd name="T30" fmla="*/ 53 w 181"/>
                  <a:gd name="T31" fmla="*/ 40 h 218"/>
                  <a:gd name="T32" fmla="*/ 64 w 181"/>
                  <a:gd name="T33" fmla="*/ 48 h 218"/>
                  <a:gd name="T34" fmla="*/ 64 w 181"/>
                  <a:gd name="T35" fmla="*/ 131 h 218"/>
                  <a:gd name="T36" fmla="*/ 67 w 181"/>
                  <a:gd name="T37" fmla="*/ 20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218">
                    <a:moveTo>
                      <a:pt x="67" y="202"/>
                    </a:moveTo>
                    <a:cubicBezTo>
                      <a:pt x="73" y="212"/>
                      <a:pt x="80" y="217"/>
                      <a:pt x="87" y="215"/>
                    </a:cubicBezTo>
                    <a:cubicBezTo>
                      <a:pt x="97" y="213"/>
                      <a:pt x="114" y="183"/>
                      <a:pt x="129" y="156"/>
                    </a:cubicBezTo>
                    <a:cubicBezTo>
                      <a:pt x="141" y="132"/>
                      <a:pt x="155" y="107"/>
                      <a:pt x="169" y="89"/>
                    </a:cubicBezTo>
                    <a:cubicBezTo>
                      <a:pt x="180" y="75"/>
                      <a:pt x="180" y="70"/>
                      <a:pt x="180" y="69"/>
                    </a:cubicBezTo>
                    <a:cubicBezTo>
                      <a:pt x="179" y="66"/>
                      <a:pt x="175" y="65"/>
                      <a:pt x="171" y="63"/>
                    </a:cubicBezTo>
                    <a:cubicBezTo>
                      <a:pt x="163" y="60"/>
                      <a:pt x="152" y="56"/>
                      <a:pt x="152" y="43"/>
                    </a:cubicBezTo>
                    <a:cubicBezTo>
                      <a:pt x="152" y="36"/>
                      <a:pt x="143" y="33"/>
                      <a:pt x="130" y="28"/>
                    </a:cubicBezTo>
                    <a:cubicBezTo>
                      <a:pt x="117" y="24"/>
                      <a:pt x="102" y="19"/>
                      <a:pt x="100" y="5"/>
                    </a:cubicBezTo>
                    <a:cubicBezTo>
                      <a:pt x="100" y="3"/>
                      <a:pt x="99" y="0"/>
                      <a:pt x="93" y="0"/>
                    </a:cubicBezTo>
                    <a:cubicBezTo>
                      <a:pt x="81" y="0"/>
                      <a:pt x="61" y="10"/>
                      <a:pt x="40" y="25"/>
                    </a:cubicBezTo>
                    <a:lnTo>
                      <a:pt x="31" y="32"/>
                    </a:lnTo>
                    <a:cubicBezTo>
                      <a:pt x="3" y="52"/>
                      <a:pt x="0" y="54"/>
                      <a:pt x="10" y="72"/>
                    </a:cubicBezTo>
                    <a:cubicBezTo>
                      <a:pt x="12" y="75"/>
                      <a:pt x="15" y="79"/>
                      <a:pt x="19" y="79"/>
                    </a:cubicBezTo>
                    <a:cubicBezTo>
                      <a:pt x="26" y="79"/>
                      <a:pt x="36" y="66"/>
                      <a:pt x="42" y="50"/>
                    </a:cubicBezTo>
                    <a:cubicBezTo>
                      <a:pt x="45" y="42"/>
                      <a:pt x="49" y="40"/>
                      <a:pt x="53" y="40"/>
                    </a:cubicBezTo>
                    <a:cubicBezTo>
                      <a:pt x="57" y="40"/>
                      <a:pt x="60" y="43"/>
                      <a:pt x="64" y="48"/>
                    </a:cubicBezTo>
                    <a:cubicBezTo>
                      <a:pt x="73" y="64"/>
                      <a:pt x="78" y="103"/>
                      <a:pt x="64" y="131"/>
                    </a:cubicBezTo>
                    <a:cubicBezTo>
                      <a:pt x="52" y="155"/>
                      <a:pt x="57" y="185"/>
                      <a:pt x="67" y="202"/>
                    </a:cubicBezTo>
                  </a:path>
                </a:pathLst>
              </a:custGeom>
              <a:grpFill/>
              <a:ln>
                <a:noFill/>
              </a:ln>
              <a:effectLst/>
            </p:spPr>
            <p:txBody>
              <a:bodyPr wrap="none" anchor="ctr"/>
              <a:lstStyle/>
              <a:p>
                <a:endParaRPr lang="en-US">
                  <a:latin typeface="Gudea" panose="02000000000000000000" pitchFamily="50" charset="0"/>
                </a:endParaRPr>
              </a:p>
            </p:txBody>
          </p:sp>
          <p:sp>
            <p:nvSpPr>
              <p:cNvPr id="268" name="Freeform 261">
                <a:extLst>
                  <a:ext uri="{FF2B5EF4-FFF2-40B4-BE49-F238E27FC236}">
                    <a16:creationId xmlns:a16="http://schemas.microsoft.com/office/drawing/2014/main" id="{5458A417-44A2-4D2D-9E3A-3447C7E9A440}"/>
                  </a:ext>
                </a:extLst>
              </p:cNvPr>
              <p:cNvSpPr>
                <a:spLocks noChangeArrowheads="1"/>
              </p:cNvSpPr>
              <p:nvPr/>
            </p:nvSpPr>
            <p:spPr bwMode="auto">
              <a:xfrm>
                <a:off x="10013772" y="3103933"/>
                <a:ext cx="71402" cy="56369"/>
              </a:xfrm>
              <a:custGeom>
                <a:avLst/>
                <a:gdLst>
                  <a:gd name="T0" fmla="*/ 32 w 169"/>
                  <a:gd name="T1" fmla="*/ 132 h 133"/>
                  <a:gd name="T2" fmla="*/ 50 w 169"/>
                  <a:gd name="T3" fmla="*/ 112 h 133"/>
                  <a:gd name="T4" fmla="*/ 100 w 169"/>
                  <a:gd name="T5" fmla="*/ 78 h 133"/>
                  <a:gd name="T6" fmla="*/ 124 w 169"/>
                  <a:gd name="T7" fmla="*/ 83 h 133"/>
                  <a:gd name="T8" fmla="*/ 129 w 169"/>
                  <a:gd name="T9" fmla="*/ 84 h 133"/>
                  <a:gd name="T10" fmla="*/ 154 w 169"/>
                  <a:gd name="T11" fmla="*/ 64 h 133"/>
                  <a:gd name="T12" fmla="*/ 168 w 169"/>
                  <a:gd name="T13" fmla="*/ 21 h 133"/>
                  <a:gd name="T14" fmla="*/ 134 w 169"/>
                  <a:gd name="T15" fmla="*/ 0 h 133"/>
                  <a:gd name="T16" fmla="*/ 102 w 169"/>
                  <a:gd name="T17" fmla="*/ 14 h 133"/>
                  <a:gd name="T18" fmla="*/ 57 w 169"/>
                  <a:gd name="T19" fmla="*/ 35 h 133"/>
                  <a:gd name="T20" fmla="*/ 26 w 169"/>
                  <a:gd name="T21" fmla="*/ 38 h 133"/>
                  <a:gd name="T22" fmla="*/ 2 w 169"/>
                  <a:gd name="T23" fmla="*/ 82 h 133"/>
                  <a:gd name="T24" fmla="*/ 15 w 169"/>
                  <a:gd name="T25" fmla="*/ 128 h 133"/>
                  <a:gd name="T26" fmla="*/ 32 w 169"/>
                  <a:gd name="T27"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33">
                    <a:moveTo>
                      <a:pt x="32" y="132"/>
                    </a:moveTo>
                    <a:cubicBezTo>
                      <a:pt x="39" y="132"/>
                      <a:pt x="46" y="129"/>
                      <a:pt x="50" y="112"/>
                    </a:cubicBezTo>
                    <a:cubicBezTo>
                      <a:pt x="56" y="89"/>
                      <a:pt x="80" y="78"/>
                      <a:pt x="100" y="78"/>
                    </a:cubicBezTo>
                    <a:cubicBezTo>
                      <a:pt x="109" y="78"/>
                      <a:pt x="117" y="80"/>
                      <a:pt x="124" y="83"/>
                    </a:cubicBezTo>
                    <a:cubicBezTo>
                      <a:pt x="126" y="84"/>
                      <a:pt x="127" y="84"/>
                      <a:pt x="129" y="84"/>
                    </a:cubicBezTo>
                    <a:cubicBezTo>
                      <a:pt x="137" y="84"/>
                      <a:pt x="146" y="77"/>
                      <a:pt x="154" y="64"/>
                    </a:cubicBezTo>
                    <a:cubicBezTo>
                      <a:pt x="162" y="51"/>
                      <a:pt x="168" y="34"/>
                      <a:pt x="168" y="21"/>
                    </a:cubicBezTo>
                    <a:cubicBezTo>
                      <a:pt x="168" y="5"/>
                      <a:pt x="147" y="0"/>
                      <a:pt x="134" y="0"/>
                    </a:cubicBezTo>
                    <a:cubicBezTo>
                      <a:pt x="119" y="0"/>
                      <a:pt x="105" y="6"/>
                      <a:pt x="102" y="14"/>
                    </a:cubicBezTo>
                    <a:cubicBezTo>
                      <a:pt x="95" y="34"/>
                      <a:pt x="77" y="35"/>
                      <a:pt x="57" y="35"/>
                    </a:cubicBezTo>
                    <a:cubicBezTo>
                      <a:pt x="48" y="36"/>
                      <a:pt x="37" y="36"/>
                      <a:pt x="26" y="38"/>
                    </a:cubicBezTo>
                    <a:cubicBezTo>
                      <a:pt x="10" y="41"/>
                      <a:pt x="3" y="64"/>
                      <a:pt x="2" y="82"/>
                    </a:cubicBezTo>
                    <a:cubicBezTo>
                      <a:pt x="0" y="105"/>
                      <a:pt x="6" y="125"/>
                      <a:pt x="15" y="128"/>
                    </a:cubicBezTo>
                    <a:cubicBezTo>
                      <a:pt x="22" y="130"/>
                      <a:pt x="28" y="132"/>
                      <a:pt x="32" y="132"/>
                    </a:cubicBezTo>
                  </a:path>
                </a:pathLst>
              </a:custGeom>
              <a:grpFill/>
              <a:ln>
                <a:noFill/>
              </a:ln>
              <a:effectLst/>
            </p:spPr>
            <p:txBody>
              <a:bodyPr wrap="none" anchor="ctr"/>
              <a:lstStyle/>
              <a:p>
                <a:endParaRPr lang="en-US">
                  <a:latin typeface="Gudea" panose="02000000000000000000" pitchFamily="50" charset="0"/>
                </a:endParaRPr>
              </a:p>
            </p:txBody>
          </p:sp>
          <p:sp>
            <p:nvSpPr>
              <p:cNvPr id="269" name="Freeform 262">
                <a:extLst>
                  <a:ext uri="{FF2B5EF4-FFF2-40B4-BE49-F238E27FC236}">
                    <a16:creationId xmlns:a16="http://schemas.microsoft.com/office/drawing/2014/main" id="{3E916BE4-627B-4EE2-A1EF-943D742493A8}"/>
                  </a:ext>
                </a:extLst>
              </p:cNvPr>
              <p:cNvSpPr>
                <a:spLocks noChangeArrowheads="1"/>
              </p:cNvSpPr>
              <p:nvPr/>
            </p:nvSpPr>
            <p:spPr bwMode="auto">
              <a:xfrm>
                <a:off x="8142261" y="2333547"/>
                <a:ext cx="1942914" cy="1264563"/>
              </a:xfrm>
              <a:custGeom>
                <a:avLst/>
                <a:gdLst>
                  <a:gd name="T0" fmla="*/ 981 w 4561"/>
                  <a:gd name="T1" fmla="*/ 433 h 2967"/>
                  <a:gd name="T2" fmla="*/ 813 w 4561"/>
                  <a:gd name="T3" fmla="*/ 653 h 2967"/>
                  <a:gd name="T4" fmla="*/ 665 w 4561"/>
                  <a:gd name="T5" fmla="*/ 820 h 2967"/>
                  <a:gd name="T6" fmla="*/ 499 w 4561"/>
                  <a:gd name="T7" fmla="*/ 920 h 2967"/>
                  <a:gd name="T8" fmla="*/ 491 w 4561"/>
                  <a:gd name="T9" fmla="*/ 1093 h 2967"/>
                  <a:gd name="T10" fmla="*/ 290 w 4561"/>
                  <a:gd name="T11" fmla="*/ 1217 h 2967"/>
                  <a:gd name="T12" fmla="*/ 82 w 4561"/>
                  <a:gd name="T13" fmla="*/ 1268 h 2967"/>
                  <a:gd name="T14" fmla="*/ 88 w 4561"/>
                  <a:gd name="T15" fmla="*/ 1472 h 2967"/>
                  <a:gd name="T16" fmla="*/ 169 w 4561"/>
                  <a:gd name="T17" fmla="*/ 1621 h 2967"/>
                  <a:gd name="T18" fmla="*/ 260 w 4561"/>
                  <a:gd name="T19" fmla="*/ 1697 h 2967"/>
                  <a:gd name="T20" fmla="*/ 382 w 4561"/>
                  <a:gd name="T21" fmla="*/ 1844 h 2967"/>
                  <a:gd name="T22" fmla="*/ 357 w 4561"/>
                  <a:gd name="T23" fmla="*/ 1982 h 2967"/>
                  <a:gd name="T24" fmla="*/ 594 w 4561"/>
                  <a:gd name="T25" fmla="*/ 2141 h 2967"/>
                  <a:gd name="T26" fmla="*/ 1045 w 4561"/>
                  <a:gd name="T27" fmla="*/ 2351 h 2967"/>
                  <a:gd name="T28" fmla="*/ 1168 w 4561"/>
                  <a:gd name="T29" fmla="*/ 2327 h 2967"/>
                  <a:gd name="T30" fmla="*/ 1392 w 4561"/>
                  <a:gd name="T31" fmla="*/ 2304 h 2967"/>
                  <a:gd name="T32" fmla="*/ 1631 w 4561"/>
                  <a:gd name="T33" fmla="*/ 2265 h 2967"/>
                  <a:gd name="T34" fmla="*/ 1804 w 4561"/>
                  <a:gd name="T35" fmla="*/ 2437 h 2967"/>
                  <a:gd name="T36" fmla="*/ 1803 w 4561"/>
                  <a:gd name="T37" fmla="*/ 2682 h 2967"/>
                  <a:gd name="T38" fmla="*/ 1899 w 4561"/>
                  <a:gd name="T39" fmla="*/ 2848 h 2967"/>
                  <a:gd name="T40" fmla="*/ 2011 w 4561"/>
                  <a:gd name="T41" fmla="*/ 2808 h 2967"/>
                  <a:gd name="T42" fmla="*/ 2199 w 4561"/>
                  <a:gd name="T43" fmla="*/ 2772 h 2967"/>
                  <a:gd name="T44" fmla="*/ 2407 w 4561"/>
                  <a:gd name="T45" fmla="*/ 2797 h 2967"/>
                  <a:gd name="T46" fmla="*/ 2596 w 4561"/>
                  <a:gd name="T47" fmla="*/ 2875 h 2967"/>
                  <a:gd name="T48" fmla="*/ 2673 w 4561"/>
                  <a:gd name="T49" fmla="*/ 2934 h 2967"/>
                  <a:gd name="T50" fmla="*/ 3183 w 4561"/>
                  <a:gd name="T51" fmla="*/ 2718 h 2967"/>
                  <a:gd name="T52" fmla="*/ 3394 w 4561"/>
                  <a:gd name="T53" fmla="*/ 2540 h 2967"/>
                  <a:gd name="T54" fmla="*/ 3481 w 4561"/>
                  <a:gd name="T55" fmla="*/ 2368 h 2967"/>
                  <a:gd name="T56" fmla="*/ 3540 w 4561"/>
                  <a:gd name="T57" fmla="*/ 2172 h 2967"/>
                  <a:gd name="T58" fmla="*/ 3530 w 4561"/>
                  <a:gd name="T59" fmla="*/ 2070 h 2967"/>
                  <a:gd name="T60" fmla="*/ 3567 w 4561"/>
                  <a:gd name="T61" fmla="*/ 2021 h 2967"/>
                  <a:gd name="T62" fmla="*/ 3434 w 4561"/>
                  <a:gd name="T63" fmla="*/ 1663 h 2967"/>
                  <a:gd name="T64" fmla="*/ 3582 w 4561"/>
                  <a:gd name="T65" fmla="*/ 1533 h 2967"/>
                  <a:gd name="T66" fmla="*/ 3312 w 4561"/>
                  <a:gd name="T67" fmla="*/ 1481 h 2967"/>
                  <a:gd name="T68" fmla="*/ 3456 w 4561"/>
                  <a:gd name="T69" fmla="*/ 1287 h 2967"/>
                  <a:gd name="T70" fmla="*/ 3530 w 4561"/>
                  <a:gd name="T71" fmla="*/ 1415 h 2967"/>
                  <a:gd name="T72" fmla="*/ 3972 w 4561"/>
                  <a:gd name="T73" fmla="*/ 1145 h 2967"/>
                  <a:gd name="T74" fmla="*/ 4099 w 4561"/>
                  <a:gd name="T75" fmla="*/ 1121 h 2967"/>
                  <a:gd name="T76" fmla="*/ 4295 w 4561"/>
                  <a:gd name="T77" fmla="*/ 1038 h 2967"/>
                  <a:gd name="T78" fmla="*/ 4356 w 4561"/>
                  <a:gd name="T79" fmla="*/ 813 h 2967"/>
                  <a:gd name="T80" fmla="*/ 4445 w 4561"/>
                  <a:gd name="T81" fmla="*/ 796 h 2967"/>
                  <a:gd name="T82" fmla="*/ 4529 w 4561"/>
                  <a:gd name="T83" fmla="*/ 533 h 2967"/>
                  <a:gd name="T84" fmla="*/ 4322 w 4561"/>
                  <a:gd name="T85" fmla="*/ 587 h 2967"/>
                  <a:gd name="T86" fmla="*/ 4131 w 4561"/>
                  <a:gd name="T87" fmla="*/ 422 h 2967"/>
                  <a:gd name="T88" fmla="*/ 3967 w 4561"/>
                  <a:gd name="T89" fmla="*/ 231 h 2967"/>
                  <a:gd name="T90" fmla="*/ 3816 w 4561"/>
                  <a:gd name="T91" fmla="*/ 30 h 2967"/>
                  <a:gd name="T92" fmla="*/ 3541 w 4561"/>
                  <a:gd name="T93" fmla="*/ 10 h 2967"/>
                  <a:gd name="T94" fmla="*/ 3422 w 4561"/>
                  <a:gd name="T95" fmla="*/ 244 h 2967"/>
                  <a:gd name="T96" fmla="*/ 3348 w 4561"/>
                  <a:gd name="T97" fmla="*/ 361 h 2967"/>
                  <a:gd name="T98" fmla="*/ 3185 w 4561"/>
                  <a:gd name="T99" fmla="*/ 368 h 2967"/>
                  <a:gd name="T100" fmla="*/ 3185 w 4561"/>
                  <a:gd name="T101" fmla="*/ 560 h 2967"/>
                  <a:gd name="T102" fmla="*/ 3350 w 4561"/>
                  <a:gd name="T103" fmla="*/ 685 h 2967"/>
                  <a:gd name="T104" fmla="*/ 2856 w 4561"/>
                  <a:gd name="T105" fmla="*/ 853 h 2967"/>
                  <a:gd name="T106" fmla="*/ 2553 w 4561"/>
                  <a:gd name="T107" fmla="*/ 1091 h 2967"/>
                  <a:gd name="T108" fmla="*/ 2098 w 4561"/>
                  <a:gd name="T109" fmla="*/ 1113 h 2967"/>
                  <a:gd name="T110" fmla="*/ 1621 w 4561"/>
                  <a:gd name="T111" fmla="*/ 1050 h 2967"/>
                  <a:gd name="T112" fmla="*/ 1240 w 4561"/>
                  <a:gd name="T113" fmla="*/ 798 h 2967"/>
                  <a:gd name="T114" fmla="*/ 1031 w 4561"/>
                  <a:gd name="T115" fmla="*/ 438 h 2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61" h="2967">
                    <a:moveTo>
                      <a:pt x="1030" y="433"/>
                    </a:moveTo>
                    <a:cubicBezTo>
                      <a:pt x="1027" y="433"/>
                      <a:pt x="1024" y="432"/>
                      <a:pt x="1021" y="431"/>
                    </a:cubicBezTo>
                    <a:cubicBezTo>
                      <a:pt x="1015" y="430"/>
                      <a:pt x="1009" y="429"/>
                      <a:pt x="1006" y="429"/>
                    </a:cubicBezTo>
                    <a:cubicBezTo>
                      <a:pt x="1004" y="429"/>
                      <a:pt x="1001" y="429"/>
                      <a:pt x="999" y="428"/>
                    </a:cubicBezTo>
                    <a:lnTo>
                      <a:pt x="999" y="428"/>
                    </a:lnTo>
                    <a:cubicBezTo>
                      <a:pt x="995" y="426"/>
                      <a:pt x="991" y="424"/>
                      <a:pt x="988" y="421"/>
                    </a:cubicBezTo>
                    <a:cubicBezTo>
                      <a:pt x="988" y="422"/>
                      <a:pt x="988" y="422"/>
                      <a:pt x="987" y="423"/>
                    </a:cubicBezTo>
                    <a:cubicBezTo>
                      <a:pt x="986" y="425"/>
                      <a:pt x="984" y="428"/>
                      <a:pt x="983" y="430"/>
                    </a:cubicBezTo>
                    <a:cubicBezTo>
                      <a:pt x="982" y="431"/>
                      <a:pt x="982" y="432"/>
                      <a:pt x="981" y="433"/>
                    </a:cubicBezTo>
                    <a:cubicBezTo>
                      <a:pt x="979" y="435"/>
                      <a:pt x="977" y="438"/>
                      <a:pt x="976" y="440"/>
                    </a:cubicBezTo>
                    <a:cubicBezTo>
                      <a:pt x="970" y="447"/>
                      <a:pt x="965" y="453"/>
                      <a:pt x="965" y="460"/>
                    </a:cubicBezTo>
                    <a:cubicBezTo>
                      <a:pt x="965" y="482"/>
                      <a:pt x="955" y="508"/>
                      <a:pt x="926" y="508"/>
                    </a:cubicBezTo>
                    <a:cubicBezTo>
                      <a:pt x="907" y="508"/>
                      <a:pt x="884" y="522"/>
                      <a:pt x="882" y="560"/>
                    </a:cubicBezTo>
                    <a:cubicBezTo>
                      <a:pt x="881" y="579"/>
                      <a:pt x="887" y="589"/>
                      <a:pt x="891" y="597"/>
                    </a:cubicBezTo>
                    <a:cubicBezTo>
                      <a:pt x="893" y="601"/>
                      <a:pt x="895" y="604"/>
                      <a:pt x="896" y="609"/>
                    </a:cubicBezTo>
                    <a:cubicBezTo>
                      <a:pt x="897" y="613"/>
                      <a:pt x="896" y="619"/>
                      <a:pt x="892" y="624"/>
                    </a:cubicBezTo>
                    <a:cubicBezTo>
                      <a:pt x="882" y="641"/>
                      <a:pt x="847" y="656"/>
                      <a:pt x="826" y="656"/>
                    </a:cubicBezTo>
                    <a:cubicBezTo>
                      <a:pt x="820" y="656"/>
                      <a:pt x="816" y="655"/>
                      <a:pt x="813" y="653"/>
                    </a:cubicBezTo>
                    <a:cubicBezTo>
                      <a:pt x="804" y="649"/>
                      <a:pt x="790" y="649"/>
                      <a:pt x="775" y="649"/>
                    </a:cubicBezTo>
                    <a:cubicBezTo>
                      <a:pt x="765" y="649"/>
                      <a:pt x="754" y="649"/>
                      <a:pt x="744" y="647"/>
                    </a:cubicBezTo>
                    <a:cubicBezTo>
                      <a:pt x="742" y="647"/>
                      <a:pt x="740" y="647"/>
                      <a:pt x="737" y="646"/>
                    </a:cubicBezTo>
                    <a:cubicBezTo>
                      <a:pt x="730" y="644"/>
                      <a:pt x="724" y="640"/>
                      <a:pt x="719" y="637"/>
                    </a:cubicBezTo>
                    <a:cubicBezTo>
                      <a:pt x="714" y="634"/>
                      <a:pt x="708" y="631"/>
                      <a:pt x="706" y="631"/>
                    </a:cubicBezTo>
                    <a:cubicBezTo>
                      <a:pt x="702" y="631"/>
                      <a:pt x="700" y="639"/>
                      <a:pt x="699" y="643"/>
                    </a:cubicBezTo>
                    <a:cubicBezTo>
                      <a:pt x="696" y="656"/>
                      <a:pt x="687" y="679"/>
                      <a:pt x="677" y="703"/>
                    </a:cubicBezTo>
                    <a:cubicBezTo>
                      <a:pt x="666" y="730"/>
                      <a:pt x="647" y="777"/>
                      <a:pt x="651" y="784"/>
                    </a:cubicBezTo>
                    <a:cubicBezTo>
                      <a:pt x="661" y="793"/>
                      <a:pt x="669" y="809"/>
                      <a:pt x="665" y="820"/>
                    </a:cubicBezTo>
                    <a:cubicBezTo>
                      <a:pt x="663" y="824"/>
                      <a:pt x="659" y="830"/>
                      <a:pt x="647" y="830"/>
                    </a:cubicBezTo>
                    <a:cubicBezTo>
                      <a:pt x="618" y="830"/>
                      <a:pt x="598" y="825"/>
                      <a:pt x="588" y="814"/>
                    </a:cubicBezTo>
                    <a:cubicBezTo>
                      <a:pt x="587" y="814"/>
                      <a:pt x="586" y="813"/>
                      <a:pt x="584" y="813"/>
                    </a:cubicBezTo>
                    <a:cubicBezTo>
                      <a:pt x="579" y="813"/>
                      <a:pt x="570" y="817"/>
                      <a:pt x="560" y="820"/>
                    </a:cubicBezTo>
                    <a:cubicBezTo>
                      <a:pt x="548" y="825"/>
                      <a:pt x="534" y="830"/>
                      <a:pt x="522" y="830"/>
                    </a:cubicBezTo>
                    <a:lnTo>
                      <a:pt x="520" y="830"/>
                    </a:lnTo>
                    <a:lnTo>
                      <a:pt x="520" y="830"/>
                    </a:lnTo>
                    <a:cubicBezTo>
                      <a:pt x="510" y="830"/>
                      <a:pt x="484" y="843"/>
                      <a:pt x="479" y="849"/>
                    </a:cubicBezTo>
                    <a:cubicBezTo>
                      <a:pt x="497" y="859"/>
                      <a:pt x="499" y="890"/>
                      <a:pt x="499" y="920"/>
                    </a:cubicBezTo>
                    <a:cubicBezTo>
                      <a:pt x="499" y="922"/>
                      <a:pt x="500" y="923"/>
                      <a:pt x="500" y="926"/>
                    </a:cubicBezTo>
                    <a:cubicBezTo>
                      <a:pt x="501" y="928"/>
                      <a:pt x="502" y="930"/>
                      <a:pt x="503" y="932"/>
                    </a:cubicBezTo>
                    <a:cubicBezTo>
                      <a:pt x="505" y="938"/>
                      <a:pt x="509" y="945"/>
                      <a:pt x="513" y="952"/>
                    </a:cubicBezTo>
                    <a:cubicBezTo>
                      <a:pt x="522" y="971"/>
                      <a:pt x="532" y="990"/>
                      <a:pt x="530" y="1002"/>
                    </a:cubicBezTo>
                    <a:cubicBezTo>
                      <a:pt x="530" y="1004"/>
                      <a:pt x="530" y="1005"/>
                      <a:pt x="529" y="1007"/>
                    </a:cubicBezTo>
                    <a:cubicBezTo>
                      <a:pt x="526" y="1015"/>
                      <a:pt x="518" y="1022"/>
                      <a:pt x="510" y="1030"/>
                    </a:cubicBezTo>
                    <a:cubicBezTo>
                      <a:pt x="500" y="1041"/>
                      <a:pt x="489" y="1052"/>
                      <a:pt x="489" y="1062"/>
                    </a:cubicBezTo>
                    <a:cubicBezTo>
                      <a:pt x="489" y="1068"/>
                      <a:pt x="490" y="1074"/>
                      <a:pt x="490" y="1080"/>
                    </a:cubicBezTo>
                    <a:cubicBezTo>
                      <a:pt x="491" y="1085"/>
                      <a:pt x="491" y="1089"/>
                      <a:pt x="491" y="1093"/>
                    </a:cubicBezTo>
                    <a:lnTo>
                      <a:pt x="491" y="1093"/>
                    </a:lnTo>
                    <a:lnTo>
                      <a:pt x="491" y="1106"/>
                    </a:lnTo>
                    <a:lnTo>
                      <a:pt x="490" y="1105"/>
                    </a:lnTo>
                    <a:cubicBezTo>
                      <a:pt x="488" y="1109"/>
                      <a:pt x="486" y="1113"/>
                      <a:pt x="480" y="1115"/>
                    </a:cubicBezTo>
                    <a:lnTo>
                      <a:pt x="477" y="1117"/>
                    </a:lnTo>
                    <a:cubicBezTo>
                      <a:pt x="463" y="1123"/>
                      <a:pt x="430" y="1136"/>
                      <a:pt x="414" y="1148"/>
                    </a:cubicBezTo>
                    <a:cubicBezTo>
                      <a:pt x="406" y="1154"/>
                      <a:pt x="396" y="1158"/>
                      <a:pt x="387" y="1161"/>
                    </a:cubicBezTo>
                    <a:cubicBezTo>
                      <a:pt x="374" y="1165"/>
                      <a:pt x="362" y="1170"/>
                      <a:pt x="356" y="1180"/>
                    </a:cubicBezTo>
                    <a:cubicBezTo>
                      <a:pt x="347" y="1199"/>
                      <a:pt x="330" y="1222"/>
                      <a:pt x="290" y="1217"/>
                    </a:cubicBezTo>
                    <a:lnTo>
                      <a:pt x="281" y="1216"/>
                    </a:lnTo>
                    <a:cubicBezTo>
                      <a:pt x="258" y="1213"/>
                      <a:pt x="246" y="1210"/>
                      <a:pt x="225" y="1235"/>
                    </a:cubicBezTo>
                    <a:cubicBezTo>
                      <a:pt x="210" y="1254"/>
                      <a:pt x="201" y="1257"/>
                      <a:pt x="193" y="1260"/>
                    </a:cubicBezTo>
                    <a:cubicBezTo>
                      <a:pt x="188" y="1261"/>
                      <a:pt x="184" y="1262"/>
                      <a:pt x="179" y="1267"/>
                    </a:cubicBezTo>
                    <a:cubicBezTo>
                      <a:pt x="174" y="1270"/>
                      <a:pt x="169" y="1272"/>
                      <a:pt x="164" y="1272"/>
                    </a:cubicBezTo>
                    <a:cubicBezTo>
                      <a:pt x="154" y="1272"/>
                      <a:pt x="145" y="1265"/>
                      <a:pt x="137" y="1260"/>
                    </a:cubicBezTo>
                    <a:cubicBezTo>
                      <a:pt x="133" y="1257"/>
                      <a:pt x="129" y="1254"/>
                      <a:pt x="126" y="1252"/>
                    </a:cubicBezTo>
                    <a:cubicBezTo>
                      <a:pt x="121" y="1250"/>
                      <a:pt x="113" y="1255"/>
                      <a:pt x="105" y="1259"/>
                    </a:cubicBezTo>
                    <a:cubicBezTo>
                      <a:pt x="97" y="1264"/>
                      <a:pt x="89" y="1268"/>
                      <a:pt x="82" y="1268"/>
                    </a:cubicBezTo>
                    <a:cubicBezTo>
                      <a:pt x="77" y="1268"/>
                      <a:pt x="71" y="1273"/>
                      <a:pt x="65" y="1279"/>
                    </a:cubicBezTo>
                    <a:cubicBezTo>
                      <a:pt x="58" y="1285"/>
                      <a:pt x="51" y="1292"/>
                      <a:pt x="41" y="1295"/>
                    </a:cubicBezTo>
                    <a:cubicBezTo>
                      <a:pt x="36" y="1296"/>
                      <a:pt x="32" y="1297"/>
                      <a:pt x="27" y="1298"/>
                    </a:cubicBezTo>
                    <a:cubicBezTo>
                      <a:pt x="15" y="1299"/>
                      <a:pt x="12" y="1300"/>
                      <a:pt x="12" y="1309"/>
                    </a:cubicBezTo>
                    <a:cubicBezTo>
                      <a:pt x="12" y="1318"/>
                      <a:pt x="10" y="1335"/>
                      <a:pt x="0" y="1349"/>
                    </a:cubicBezTo>
                    <a:lnTo>
                      <a:pt x="11" y="1409"/>
                    </a:lnTo>
                    <a:cubicBezTo>
                      <a:pt x="29" y="1415"/>
                      <a:pt x="84" y="1436"/>
                      <a:pt x="87" y="1461"/>
                    </a:cubicBezTo>
                    <a:cubicBezTo>
                      <a:pt x="87" y="1464"/>
                      <a:pt x="87" y="1467"/>
                      <a:pt x="88" y="1470"/>
                    </a:cubicBezTo>
                    <a:cubicBezTo>
                      <a:pt x="88" y="1471"/>
                      <a:pt x="88" y="1471"/>
                      <a:pt x="88" y="1472"/>
                    </a:cubicBezTo>
                    <a:cubicBezTo>
                      <a:pt x="88" y="1473"/>
                      <a:pt x="88" y="1473"/>
                      <a:pt x="88" y="1474"/>
                    </a:cubicBezTo>
                    <a:cubicBezTo>
                      <a:pt x="89" y="1476"/>
                      <a:pt x="89" y="1479"/>
                      <a:pt x="90" y="1481"/>
                    </a:cubicBezTo>
                    <a:cubicBezTo>
                      <a:pt x="90" y="1485"/>
                      <a:pt x="91" y="1490"/>
                      <a:pt x="91" y="1494"/>
                    </a:cubicBezTo>
                    <a:lnTo>
                      <a:pt x="91" y="1494"/>
                    </a:lnTo>
                    <a:cubicBezTo>
                      <a:pt x="96" y="1524"/>
                      <a:pt x="101" y="1561"/>
                      <a:pt x="102" y="1563"/>
                    </a:cubicBezTo>
                    <a:lnTo>
                      <a:pt x="102" y="1563"/>
                    </a:lnTo>
                    <a:cubicBezTo>
                      <a:pt x="103" y="1564"/>
                      <a:pt x="104" y="1565"/>
                      <a:pt x="105" y="1566"/>
                    </a:cubicBezTo>
                    <a:cubicBezTo>
                      <a:pt x="113" y="1571"/>
                      <a:pt x="120" y="1577"/>
                      <a:pt x="127" y="1582"/>
                    </a:cubicBezTo>
                    <a:cubicBezTo>
                      <a:pt x="158" y="1604"/>
                      <a:pt x="169" y="1612"/>
                      <a:pt x="169" y="1621"/>
                    </a:cubicBezTo>
                    <a:cubicBezTo>
                      <a:pt x="169" y="1629"/>
                      <a:pt x="172" y="1657"/>
                      <a:pt x="205" y="1673"/>
                    </a:cubicBezTo>
                    <a:cubicBezTo>
                      <a:pt x="210" y="1675"/>
                      <a:pt x="215" y="1678"/>
                      <a:pt x="220" y="1680"/>
                    </a:cubicBezTo>
                    <a:cubicBezTo>
                      <a:pt x="222" y="1681"/>
                      <a:pt x="223" y="1682"/>
                      <a:pt x="225" y="1683"/>
                    </a:cubicBezTo>
                    <a:cubicBezTo>
                      <a:pt x="228" y="1684"/>
                      <a:pt x="232" y="1686"/>
                      <a:pt x="235" y="1688"/>
                    </a:cubicBezTo>
                    <a:cubicBezTo>
                      <a:pt x="237" y="1689"/>
                      <a:pt x="239" y="1690"/>
                      <a:pt x="241" y="1691"/>
                    </a:cubicBezTo>
                    <a:cubicBezTo>
                      <a:pt x="244" y="1693"/>
                      <a:pt x="247" y="1694"/>
                      <a:pt x="250" y="1696"/>
                    </a:cubicBezTo>
                    <a:cubicBezTo>
                      <a:pt x="252" y="1697"/>
                      <a:pt x="253" y="1698"/>
                      <a:pt x="255" y="1699"/>
                    </a:cubicBezTo>
                    <a:cubicBezTo>
                      <a:pt x="256" y="1700"/>
                      <a:pt x="258" y="1700"/>
                      <a:pt x="259" y="1701"/>
                    </a:cubicBezTo>
                    <a:lnTo>
                      <a:pt x="260" y="1697"/>
                    </a:lnTo>
                    <a:lnTo>
                      <a:pt x="296" y="1694"/>
                    </a:lnTo>
                    <a:lnTo>
                      <a:pt x="298" y="1695"/>
                    </a:lnTo>
                    <a:cubicBezTo>
                      <a:pt x="298" y="1695"/>
                      <a:pt x="304" y="1698"/>
                      <a:pt x="310" y="1704"/>
                    </a:cubicBezTo>
                    <a:cubicBezTo>
                      <a:pt x="326" y="1680"/>
                      <a:pt x="372" y="1658"/>
                      <a:pt x="399" y="1659"/>
                    </a:cubicBezTo>
                    <a:cubicBezTo>
                      <a:pt x="424" y="1660"/>
                      <a:pt x="471" y="1695"/>
                      <a:pt x="487" y="1719"/>
                    </a:cubicBezTo>
                    <a:cubicBezTo>
                      <a:pt x="492" y="1727"/>
                      <a:pt x="494" y="1734"/>
                      <a:pt x="492" y="1740"/>
                    </a:cubicBezTo>
                    <a:cubicBezTo>
                      <a:pt x="486" y="1758"/>
                      <a:pt x="437" y="1829"/>
                      <a:pt x="412" y="1835"/>
                    </a:cubicBezTo>
                    <a:cubicBezTo>
                      <a:pt x="405" y="1836"/>
                      <a:pt x="396" y="1837"/>
                      <a:pt x="383" y="1838"/>
                    </a:cubicBezTo>
                    <a:cubicBezTo>
                      <a:pt x="382" y="1840"/>
                      <a:pt x="382" y="1842"/>
                      <a:pt x="382" y="1844"/>
                    </a:cubicBezTo>
                    <a:cubicBezTo>
                      <a:pt x="380" y="1850"/>
                      <a:pt x="379" y="1856"/>
                      <a:pt x="379" y="1859"/>
                    </a:cubicBezTo>
                    <a:cubicBezTo>
                      <a:pt x="379" y="1866"/>
                      <a:pt x="389" y="1878"/>
                      <a:pt x="398" y="1890"/>
                    </a:cubicBezTo>
                    <a:cubicBezTo>
                      <a:pt x="405" y="1900"/>
                      <a:pt x="414" y="1911"/>
                      <a:pt x="420" y="1923"/>
                    </a:cubicBezTo>
                    <a:cubicBezTo>
                      <a:pt x="426" y="1932"/>
                      <a:pt x="426" y="1942"/>
                      <a:pt x="421" y="1950"/>
                    </a:cubicBezTo>
                    <a:cubicBezTo>
                      <a:pt x="415" y="1960"/>
                      <a:pt x="403" y="1966"/>
                      <a:pt x="390" y="1966"/>
                    </a:cubicBezTo>
                    <a:cubicBezTo>
                      <a:pt x="381" y="1966"/>
                      <a:pt x="373" y="1963"/>
                      <a:pt x="366" y="1957"/>
                    </a:cubicBezTo>
                    <a:cubicBezTo>
                      <a:pt x="364" y="1955"/>
                      <a:pt x="361" y="1954"/>
                      <a:pt x="359" y="1954"/>
                    </a:cubicBezTo>
                    <a:cubicBezTo>
                      <a:pt x="357" y="1954"/>
                      <a:pt x="356" y="1956"/>
                      <a:pt x="355" y="1958"/>
                    </a:cubicBezTo>
                    <a:cubicBezTo>
                      <a:pt x="352" y="1964"/>
                      <a:pt x="352" y="1976"/>
                      <a:pt x="357" y="1982"/>
                    </a:cubicBezTo>
                    <a:cubicBezTo>
                      <a:pt x="362" y="1989"/>
                      <a:pt x="365" y="2001"/>
                      <a:pt x="367" y="2012"/>
                    </a:cubicBezTo>
                    <a:cubicBezTo>
                      <a:pt x="370" y="2028"/>
                      <a:pt x="372" y="2039"/>
                      <a:pt x="380" y="2040"/>
                    </a:cubicBezTo>
                    <a:cubicBezTo>
                      <a:pt x="392" y="2042"/>
                      <a:pt x="402" y="2053"/>
                      <a:pt x="412" y="2064"/>
                    </a:cubicBezTo>
                    <a:cubicBezTo>
                      <a:pt x="422" y="2074"/>
                      <a:pt x="432" y="2085"/>
                      <a:pt x="442" y="2085"/>
                    </a:cubicBezTo>
                    <a:cubicBezTo>
                      <a:pt x="467" y="2085"/>
                      <a:pt x="488" y="2119"/>
                      <a:pt x="492" y="2126"/>
                    </a:cubicBezTo>
                    <a:cubicBezTo>
                      <a:pt x="501" y="2132"/>
                      <a:pt x="524" y="2148"/>
                      <a:pt x="527" y="2162"/>
                    </a:cubicBezTo>
                    <a:cubicBezTo>
                      <a:pt x="545" y="2160"/>
                      <a:pt x="559" y="2158"/>
                      <a:pt x="560" y="2152"/>
                    </a:cubicBezTo>
                    <a:cubicBezTo>
                      <a:pt x="563" y="2145"/>
                      <a:pt x="571" y="2140"/>
                      <a:pt x="583" y="2140"/>
                    </a:cubicBezTo>
                    <a:cubicBezTo>
                      <a:pt x="586" y="2140"/>
                      <a:pt x="590" y="2141"/>
                      <a:pt x="594" y="2141"/>
                    </a:cubicBezTo>
                    <a:cubicBezTo>
                      <a:pt x="606" y="2144"/>
                      <a:pt x="619" y="2150"/>
                      <a:pt x="631" y="2162"/>
                    </a:cubicBezTo>
                    <a:cubicBezTo>
                      <a:pt x="644" y="2175"/>
                      <a:pt x="681" y="2200"/>
                      <a:pt x="717" y="2225"/>
                    </a:cubicBezTo>
                    <a:cubicBezTo>
                      <a:pt x="745" y="2244"/>
                      <a:pt x="771" y="2262"/>
                      <a:pt x="786" y="2275"/>
                    </a:cubicBezTo>
                    <a:cubicBezTo>
                      <a:pt x="821" y="2302"/>
                      <a:pt x="899" y="2333"/>
                      <a:pt x="928" y="2333"/>
                    </a:cubicBezTo>
                    <a:lnTo>
                      <a:pt x="930" y="2332"/>
                    </a:lnTo>
                    <a:cubicBezTo>
                      <a:pt x="944" y="2332"/>
                      <a:pt x="957" y="2336"/>
                      <a:pt x="972" y="2341"/>
                    </a:cubicBezTo>
                    <a:cubicBezTo>
                      <a:pt x="988" y="2346"/>
                      <a:pt x="1007" y="2352"/>
                      <a:pt x="1030" y="2351"/>
                    </a:cubicBezTo>
                    <a:lnTo>
                      <a:pt x="1035" y="2351"/>
                    </a:lnTo>
                    <a:cubicBezTo>
                      <a:pt x="1039" y="2351"/>
                      <a:pt x="1042" y="2351"/>
                      <a:pt x="1045" y="2351"/>
                    </a:cubicBezTo>
                    <a:cubicBezTo>
                      <a:pt x="1048" y="2349"/>
                      <a:pt x="1051" y="2348"/>
                      <a:pt x="1054" y="2346"/>
                    </a:cubicBezTo>
                    <a:cubicBezTo>
                      <a:pt x="1059" y="2344"/>
                      <a:pt x="1063" y="2341"/>
                      <a:pt x="1067" y="2335"/>
                    </a:cubicBezTo>
                    <a:cubicBezTo>
                      <a:pt x="1072" y="2329"/>
                      <a:pt x="1076" y="2327"/>
                      <a:pt x="1080" y="2327"/>
                    </a:cubicBezTo>
                    <a:cubicBezTo>
                      <a:pt x="1083" y="2327"/>
                      <a:pt x="1088" y="2329"/>
                      <a:pt x="1093" y="2335"/>
                    </a:cubicBezTo>
                    <a:cubicBezTo>
                      <a:pt x="1101" y="2344"/>
                      <a:pt x="1106" y="2363"/>
                      <a:pt x="1102" y="2379"/>
                    </a:cubicBezTo>
                    <a:cubicBezTo>
                      <a:pt x="1101" y="2385"/>
                      <a:pt x="1101" y="2391"/>
                      <a:pt x="1102" y="2398"/>
                    </a:cubicBezTo>
                    <a:cubicBezTo>
                      <a:pt x="1106" y="2391"/>
                      <a:pt x="1109" y="2384"/>
                      <a:pt x="1112" y="2377"/>
                    </a:cubicBezTo>
                    <a:cubicBezTo>
                      <a:pt x="1124" y="2348"/>
                      <a:pt x="1141" y="2340"/>
                      <a:pt x="1155" y="2334"/>
                    </a:cubicBezTo>
                    <a:cubicBezTo>
                      <a:pt x="1160" y="2332"/>
                      <a:pt x="1165" y="2330"/>
                      <a:pt x="1168" y="2327"/>
                    </a:cubicBezTo>
                    <a:cubicBezTo>
                      <a:pt x="1175" y="2322"/>
                      <a:pt x="1182" y="2319"/>
                      <a:pt x="1190" y="2319"/>
                    </a:cubicBezTo>
                    <a:cubicBezTo>
                      <a:pt x="1202" y="2319"/>
                      <a:pt x="1216" y="2325"/>
                      <a:pt x="1237" y="2336"/>
                    </a:cubicBezTo>
                    <a:cubicBezTo>
                      <a:pt x="1246" y="2341"/>
                      <a:pt x="1255" y="2341"/>
                      <a:pt x="1264" y="2339"/>
                    </a:cubicBezTo>
                    <a:cubicBezTo>
                      <a:pt x="1269" y="2339"/>
                      <a:pt x="1273" y="2338"/>
                      <a:pt x="1278" y="2338"/>
                    </a:cubicBezTo>
                    <a:cubicBezTo>
                      <a:pt x="1293" y="2338"/>
                      <a:pt x="1307" y="2344"/>
                      <a:pt x="1324" y="2359"/>
                    </a:cubicBezTo>
                    <a:cubicBezTo>
                      <a:pt x="1340" y="2352"/>
                      <a:pt x="1346" y="2351"/>
                      <a:pt x="1349" y="2351"/>
                    </a:cubicBezTo>
                    <a:cubicBezTo>
                      <a:pt x="1353" y="2351"/>
                      <a:pt x="1362" y="2341"/>
                      <a:pt x="1368" y="2333"/>
                    </a:cubicBezTo>
                    <a:cubicBezTo>
                      <a:pt x="1372" y="2329"/>
                      <a:pt x="1377" y="2324"/>
                      <a:pt x="1381" y="2319"/>
                    </a:cubicBezTo>
                    <a:cubicBezTo>
                      <a:pt x="1386" y="2314"/>
                      <a:pt x="1389" y="2309"/>
                      <a:pt x="1392" y="2304"/>
                    </a:cubicBezTo>
                    <a:cubicBezTo>
                      <a:pt x="1396" y="2295"/>
                      <a:pt x="1401" y="2285"/>
                      <a:pt x="1417" y="2287"/>
                    </a:cubicBezTo>
                    <a:cubicBezTo>
                      <a:pt x="1424" y="2289"/>
                      <a:pt x="1430" y="2283"/>
                      <a:pt x="1439" y="2275"/>
                    </a:cubicBezTo>
                    <a:cubicBezTo>
                      <a:pt x="1448" y="2267"/>
                      <a:pt x="1461" y="2256"/>
                      <a:pt x="1479" y="2246"/>
                    </a:cubicBezTo>
                    <a:cubicBezTo>
                      <a:pt x="1489" y="2241"/>
                      <a:pt x="1499" y="2238"/>
                      <a:pt x="1511" y="2238"/>
                    </a:cubicBezTo>
                    <a:cubicBezTo>
                      <a:pt x="1522" y="2238"/>
                      <a:pt x="1533" y="2241"/>
                      <a:pt x="1542" y="2243"/>
                    </a:cubicBezTo>
                    <a:cubicBezTo>
                      <a:pt x="1554" y="2246"/>
                      <a:pt x="1563" y="2248"/>
                      <a:pt x="1569" y="2244"/>
                    </a:cubicBezTo>
                    <a:cubicBezTo>
                      <a:pt x="1581" y="2234"/>
                      <a:pt x="1594" y="2227"/>
                      <a:pt x="1603" y="2227"/>
                    </a:cubicBezTo>
                    <a:cubicBezTo>
                      <a:pt x="1612" y="2227"/>
                      <a:pt x="1618" y="2233"/>
                      <a:pt x="1618" y="2242"/>
                    </a:cubicBezTo>
                    <a:cubicBezTo>
                      <a:pt x="1618" y="2248"/>
                      <a:pt x="1624" y="2257"/>
                      <a:pt x="1631" y="2265"/>
                    </a:cubicBezTo>
                    <a:cubicBezTo>
                      <a:pt x="1638" y="2274"/>
                      <a:pt x="1644" y="2282"/>
                      <a:pt x="1647" y="2291"/>
                    </a:cubicBezTo>
                    <a:cubicBezTo>
                      <a:pt x="1651" y="2301"/>
                      <a:pt x="1671" y="2308"/>
                      <a:pt x="1685" y="2311"/>
                    </a:cubicBezTo>
                    <a:cubicBezTo>
                      <a:pt x="1691" y="2308"/>
                      <a:pt x="1694" y="2306"/>
                      <a:pt x="1695" y="2305"/>
                    </a:cubicBezTo>
                    <a:cubicBezTo>
                      <a:pt x="1701" y="2301"/>
                      <a:pt x="1708" y="2299"/>
                      <a:pt x="1715" y="2299"/>
                    </a:cubicBezTo>
                    <a:cubicBezTo>
                      <a:pt x="1727" y="2299"/>
                      <a:pt x="1740" y="2304"/>
                      <a:pt x="1747" y="2313"/>
                    </a:cubicBezTo>
                    <a:cubicBezTo>
                      <a:pt x="1752" y="2318"/>
                      <a:pt x="1755" y="2324"/>
                      <a:pt x="1755" y="2332"/>
                    </a:cubicBezTo>
                    <a:cubicBezTo>
                      <a:pt x="1755" y="2357"/>
                      <a:pt x="1758" y="2368"/>
                      <a:pt x="1766" y="2368"/>
                    </a:cubicBezTo>
                    <a:cubicBezTo>
                      <a:pt x="1785" y="2368"/>
                      <a:pt x="1802" y="2371"/>
                      <a:pt x="1802" y="2411"/>
                    </a:cubicBezTo>
                    <a:cubicBezTo>
                      <a:pt x="1802" y="2419"/>
                      <a:pt x="1803" y="2428"/>
                      <a:pt x="1804" y="2437"/>
                    </a:cubicBezTo>
                    <a:cubicBezTo>
                      <a:pt x="1806" y="2466"/>
                      <a:pt x="1809" y="2500"/>
                      <a:pt x="1782" y="2527"/>
                    </a:cubicBezTo>
                    <a:cubicBezTo>
                      <a:pt x="1746" y="2563"/>
                      <a:pt x="1716" y="2615"/>
                      <a:pt x="1721" y="2626"/>
                    </a:cubicBezTo>
                    <a:cubicBezTo>
                      <a:pt x="1722" y="2628"/>
                      <a:pt x="1722" y="2630"/>
                      <a:pt x="1722" y="2632"/>
                    </a:cubicBezTo>
                    <a:cubicBezTo>
                      <a:pt x="1724" y="2639"/>
                      <a:pt x="1723" y="2645"/>
                      <a:pt x="1722" y="2652"/>
                    </a:cubicBezTo>
                    <a:cubicBezTo>
                      <a:pt x="1722" y="2655"/>
                      <a:pt x="1721" y="2660"/>
                      <a:pt x="1722" y="2662"/>
                    </a:cubicBezTo>
                    <a:cubicBezTo>
                      <a:pt x="1723" y="2662"/>
                      <a:pt x="1724" y="2661"/>
                      <a:pt x="1726" y="2660"/>
                    </a:cubicBezTo>
                    <a:cubicBezTo>
                      <a:pt x="1735" y="2656"/>
                      <a:pt x="1747" y="2655"/>
                      <a:pt x="1755" y="2655"/>
                    </a:cubicBezTo>
                    <a:cubicBezTo>
                      <a:pt x="1774" y="2655"/>
                      <a:pt x="1798" y="2661"/>
                      <a:pt x="1804" y="2671"/>
                    </a:cubicBezTo>
                    <a:cubicBezTo>
                      <a:pt x="1806" y="2675"/>
                      <a:pt x="1806" y="2679"/>
                      <a:pt x="1803" y="2682"/>
                    </a:cubicBezTo>
                    <a:cubicBezTo>
                      <a:pt x="1799" y="2689"/>
                      <a:pt x="1801" y="2708"/>
                      <a:pt x="1808" y="2723"/>
                    </a:cubicBezTo>
                    <a:cubicBezTo>
                      <a:pt x="1811" y="2727"/>
                      <a:pt x="1816" y="2735"/>
                      <a:pt x="1822" y="2736"/>
                    </a:cubicBezTo>
                    <a:cubicBezTo>
                      <a:pt x="1837" y="2737"/>
                      <a:pt x="1848" y="2742"/>
                      <a:pt x="1854" y="2751"/>
                    </a:cubicBezTo>
                    <a:cubicBezTo>
                      <a:pt x="1857" y="2756"/>
                      <a:pt x="1861" y="2765"/>
                      <a:pt x="1856" y="2778"/>
                    </a:cubicBezTo>
                    <a:lnTo>
                      <a:pt x="1855" y="2782"/>
                    </a:lnTo>
                    <a:cubicBezTo>
                      <a:pt x="1851" y="2794"/>
                      <a:pt x="1844" y="2814"/>
                      <a:pt x="1848" y="2820"/>
                    </a:cubicBezTo>
                    <a:cubicBezTo>
                      <a:pt x="1848" y="2820"/>
                      <a:pt x="1848" y="2820"/>
                      <a:pt x="1851" y="2820"/>
                    </a:cubicBezTo>
                    <a:cubicBezTo>
                      <a:pt x="1866" y="2820"/>
                      <a:pt x="1886" y="2820"/>
                      <a:pt x="1895" y="2831"/>
                    </a:cubicBezTo>
                    <a:cubicBezTo>
                      <a:pt x="1899" y="2835"/>
                      <a:pt x="1900" y="2841"/>
                      <a:pt x="1899" y="2848"/>
                    </a:cubicBezTo>
                    <a:cubicBezTo>
                      <a:pt x="1898" y="2854"/>
                      <a:pt x="1899" y="2860"/>
                      <a:pt x="1903" y="2864"/>
                    </a:cubicBezTo>
                    <a:cubicBezTo>
                      <a:pt x="1909" y="2872"/>
                      <a:pt x="1923" y="2873"/>
                      <a:pt x="1938" y="2867"/>
                    </a:cubicBezTo>
                    <a:cubicBezTo>
                      <a:pt x="1943" y="2865"/>
                      <a:pt x="1946" y="2863"/>
                      <a:pt x="1950" y="2862"/>
                    </a:cubicBezTo>
                    <a:cubicBezTo>
                      <a:pt x="1964" y="2856"/>
                      <a:pt x="1972" y="2853"/>
                      <a:pt x="1978" y="2859"/>
                    </a:cubicBezTo>
                    <a:cubicBezTo>
                      <a:pt x="1986" y="2861"/>
                      <a:pt x="1990" y="2868"/>
                      <a:pt x="1994" y="2875"/>
                    </a:cubicBezTo>
                    <a:cubicBezTo>
                      <a:pt x="1999" y="2884"/>
                      <a:pt x="2004" y="2893"/>
                      <a:pt x="2014" y="2895"/>
                    </a:cubicBezTo>
                    <a:cubicBezTo>
                      <a:pt x="2016" y="2896"/>
                      <a:pt x="2017" y="2897"/>
                      <a:pt x="2019" y="2893"/>
                    </a:cubicBezTo>
                    <a:cubicBezTo>
                      <a:pt x="2024" y="2881"/>
                      <a:pt x="2016" y="2850"/>
                      <a:pt x="2011" y="2845"/>
                    </a:cubicBezTo>
                    <a:cubicBezTo>
                      <a:pt x="2003" y="2837"/>
                      <a:pt x="2007" y="2818"/>
                      <a:pt x="2011" y="2808"/>
                    </a:cubicBezTo>
                    <a:cubicBezTo>
                      <a:pt x="2015" y="2797"/>
                      <a:pt x="2021" y="2794"/>
                      <a:pt x="2025" y="2794"/>
                    </a:cubicBezTo>
                    <a:cubicBezTo>
                      <a:pt x="2026" y="2794"/>
                      <a:pt x="2029" y="2795"/>
                      <a:pt x="2032" y="2797"/>
                    </a:cubicBezTo>
                    <a:cubicBezTo>
                      <a:pt x="2037" y="2802"/>
                      <a:pt x="2060" y="2796"/>
                      <a:pt x="2074" y="2780"/>
                    </a:cubicBezTo>
                    <a:cubicBezTo>
                      <a:pt x="2078" y="2774"/>
                      <a:pt x="2084" y="2772"/>
                      <a:pt x="2091" y="2772"/>
                    </a:cubicBezTo>
                    <a:cubicBezTo>
                      <a:pt x="2097" y="2772"/>
                      <a:pt x="2104" y="2774"/>
                      <a:pt x="2110" y="2776"/>
                    </a:cubicBezTo>
                    <a:cubicBezTo>
                      <a:pt x="2119" y="2779"/>
                      <a:pt x="2127" y="2781"/>
                      <a:pt x="2131" y="2774"/>
                    </a:cubicBezTo>
                    <a:cubicBezTo>
                      <a:pt x="2135" y="2768"/>
                      <a:pt x="2140" y="2765"/>
                      <a:pt x="2147" y="2765"/>
                    </a:cubicBezTo>
                    <a:cubicBezTo>
                      <a:pt x="2153" y="2765"/>
                      <a:pt x="2159" y="2767"/>
                      <a:pt x="2166" y="2770"/>
                    </a:cubicBezTo>
                    <a:cubicBezTo>
                      <a:pt x="2177" y="2774"/>
                      <a:pt x="2189" y="2778"/>
                      <a:pt x="2199" y="2772"/>
                    </a:cubicBezTo>
                    <a:cubicBezTo>
                      <a:pt x="2212" y="2765"/>
                      <a:pt x="2226" y="2767"/>
                      <a:pt x="2235" y="2769"/>
                    </a:cubicBezTo>
                    <a:cubicBezTo>
                      <a:pt x="2238" y="2770"/>
                      <a:pt x="2240" y="2771"/>
                      <a:pt x="2242" y="2771"/>
                    </a:cubicBezTo>
                    <a:cubicBezTo>
                      <a:pt x="2243" y="2771"/>
                      <a:pt x="2245" y="2771"/>
                      <a:pt x="2248" y="2765"/>
                    </a:cubicBezTo>
                    <a:cubicBezTo>
                      <a:pt x="2259" y="2747"/>
                      <a:pt x="2291" y="2721"/>
                      <a:pt x="2309" y="2721"/>
                    </a:cubicBezTo>
                    <a:cubicBezTo>
                      <a:pt x="2313" y="2721"/>
                      <a:pt x="2316" y="2723"/>
                      <a:pt x="2318" y="2725"/>
                    </a:cubicBezTo>
                    <a:cubicBezTo>
                      <a:pt x="2320" y="2727"/>
                      <a:pt x="2321" y="2729"/>
                      <a:pt x="2323" y="2731"/>
                    </a:cubicBezTo>
                    <a:cubicBezTo>
                      <a:pt x="2330" y="2740"/>
                      <a:pt x="2340" y="2752"/>
                      <a:pt x="2378" y="2756"/>
                    </a:cubicBezTo>
                    <a:cubicBezTo>
                      <a:pt x="2395" y="2759"/>
                      <a:pt x="2405" y="2763"/>
                      <a:pt x="2409" y="2771"/>
                    </a:cubicBezTo>
                    <a:cubicBezTo>
                      <a:pt x="2414" y="2779"/>
                      <a:pt x="2410" y="2789"/>
                      <a:pt x="2407" y="2797"/>
                    </a:cubicBezTo>
                    <a:cubicBezTo>
                      <a:pt x="2406" y="2801"/>
                      <a:pt x="2404" y="2805"/>
                      <a:pt x="2404" y="2808"/>
                    </a:cubicBezTo>
                    <a:cubicBezTo>
                      <a:pt x="2404" y="2818"/>
                      <a:pt x="2453" y="2856"/>
                      <a:pt x="2474" y="2859"/>
                    </a:cubicBezTo>
                    <a:cubicBezTo>
                      <a:pt x="2479" y="2860"/>
                      <a:pt x="2484" y="2863"/>
                      <a:pt x="2491" y="2870"/>
                    </a:cubicBezTo>
                    <a:cubicBezTo>
                      <a:pt x="2495" y="2869"/>
                      <a:pt x="2500" y="2869"/>
                      <a:pt x="2505" y="2869"/>
                    </a:cubicBezTo>
                    <a:lnTo>
                      <a:pt x="2515" y="2869"/>
                    </a:lnTo>
                    <a:cubicBezTo>
                      <a:pt x="2526" y="2869"/>
                      <a:pt x="2529" y="2867"/>
                      <a:pt x="2530" y="2863"/>
                    </a:cubicBezTo>
                    <a:cubicBezTo>
                      <a:pt x="2534" y="2852"/>
                      <a:pt x="2542" y="2846"/>
                      <a:pt x="2553" y="2846"/>
                    </a:cubicBezTo>
                    <a:cubicBezTo>
                      <a:pt x="2564" y="2846"/>
                      <a:pt x="2576" y="2853"/>
                      <a:pt x="2583" y="2864"/>
                    </a:cubicBezTo>
                    <a:cubicBezTo>
                      <a:pt x="2588" y="2874"/>
                      <a:pt x="2593" y="2875"/>
                      <a:pt x="2596" y="2875"/>
                    </a:cubicBezTo>
                    <a:cubicBezTo>
                      <a:pt x="2601" y="2875"/>
                      <a:pt x="2608" y="2871"/>
                      <a:pt x="2617" y="2863"/>
                    </a:cubicBezTo>
                    <a:cubicBezTo>
                      <a:pt x="2623" y="2858"/>
                      <a:pt x="2628" y="2856"/>
                      <a:pt x="2633" y="2856"/>
                    </a:cubicBezTo>
                    <a:cubicBezTo>
                      <a:pt x="2641" y="2856"/>
                      <a:pt x="2648" y="2861"/>
                      <a:pt x="2651" y="2871"/>
                    </a:cubicBezTo>
                    <a:cubicBezTo>
                      <a:pt x="2655" y="2881"/>
                      <a:pt x="2654" y="2896"/>
                      <a:pt x="2646" y="2903"/>
                    </a:cubicBezTo>
                    <a:cubicBezTo>
                      <a:pt x="2642" y="2906"/>
                      <a:pt x="2641" y="2911"/>
                      <a:pt x="2641" y="2915"/>
                    </a:cubicBezTo>
                    <a:cubicBezTo>
                      <a:pt x="2641" y="2927"/>
                      <a:pt x="2648" y="2947"/>
                      <a:pt x="2663" y="2961"/>
                    </a:cubicBezTo>
                    <a:cubicBezTo>
                      <a:pt x="2668" y="2965"/>
                      <a:pt x="2670" y="2966"/>
                      <a:pt x="2670" y="2966"/>
                    </a:cubicBezTo>
                    <a:cubicBezTo>
                      <a:pt x="2671" y="2966"/>
                      <a:pt x="2671" y="2966"/>
                      <a:pt x="2671" y="2965"/>
                    </a:cubicBezTo>
                    <a:cubicBezTo>
                      <a:pt x="2675" y="2960"/>
                      <a:pt x="2676" y="2946"/>
                      <a:pt x="2673" y="2934"/>
                    </a:cubicBezTo>
                    <a:cubicBezTo>
                      <a:pt x="2668" y="2911"/>
                      <a:pt x="2699" y="2891"/>
                      <a:pt x="2784" y="2863"/>
                    </a:cubicBezTo>
                    <a:cubicBezTo>
                      <a:pt x="2855" y="2839"/>
                      <a:pt x="2925" y="2790"/>
                      <a:pt x="2929" y="2780"/>
                    </a:cubicBezTo>
                    <a:cubicBezTo>
                      <a:pt x="2930" y="2777"/>
                      <a:pt x="2932" y="2773"/>
                      <a:pt x="2939" y="2773"/>
                    </a:cubicBezTo>
                    <a:cubicBezTo>
                      <a:pt x="2943" y="2773"/>
                      <a:pt x="2949" y="2775"/>
                      <a:pt x="2957" y="2777"/>
                    </a:cubicBezTo>
                    <a:cubicBezTo>
                      <a:pt x="2973" y="2782"/>
                      <a:pt x="2996" y="2787"/>
                      <a:pt x="3006" y="2779"/>
                    </a:cubicBezTo>
                    <a:cubicBezTo>
                      <a:pt x="3026" y="2763"/>
                      <a:pt x="3085" y="2759"/>
                      <a:pt x="3134" y="2757"/>
                    </a:cubicBezTo>
                    <a:lnTo>
                      <a:pt x="3141" y="2756"/>
                    </a:lnTo>
                    <a:cubicBezTo>
                      <a:pt x="3152" y="2756"/>
                      <a:pt x="3155" y="2751"/>
                      <a:pt x="3162" y="2741"/>
                    </a:cubicBezTo>
                    <a:cubicBezTo>
                      <a:pt x="3167" y="2735"/>
                      <a:pt x="3173" y="2726"/>
                      <a:pt x="3183" y="2718"/>
                    </a:cubicBezTo>
                    <a:cubicBezTo>
                      <a:pt x="3192" y="2711"/>
                      <a:pt x="3196" y="2706"/>
                      <a:pt x="3200" y="2701"/>
                    </a:cubicBezTo>
                    <a:cubicBezTo>
                      <a:pt x="3207" y="2693"/>
                      <a:pt x="3212" y="2686"/>
                      <a:pt x="3230" y="2681"/>
                    </a:cubicBezTo>
                    <a:cubicBezTo>
                      <a:pt x="3256" y="2673"/>
                      <a:pt x="3270" y="2650"/>
                      <a:pt x="3270" y="2640"/>
                    </a:cubicBezTo>
                    <a:cubicBezTo>
                      <a:pt x="3270" y="2629"/>
                      <a:pt x="3284" y="2624"/>
                      <a:pt x="3299" y="2619"/>
                    </a:cubicBezTo>
                    <a:cubicBezTo>
                      <a:pt x="3306" y="2616"/>
                      <a:pt x="3322" y="2611"/>
                      <a:pt x="3322" y="2608"/>
                    </a:cubicBezTo>
                    <a:cubicBezTo>
                      <a:pt x="3323" y="2598"/>
                      <a:pt x="3333" y="2592"/>
                      <a:pt x="3343" y="2587"/>
                    </a:cubicBezTo>
                    <a:cubicBezTo>
                      <a:pt x="3351" y="2582"/>
                      <a:pt x="3360" y="2577"/>
                      <a:pt x="3360" y="2571"/>
                    </a:cubicBezTo>
                    <a:cubicBezTo>
                      <a:pt x="3360" y="2557"/>
                      <a:pt x="3371" y="2552"/>
                      <a:pt x="3380" y="2549"/>
                    </a:cubicBezTo>
                    <a:cubicBezTo>
                      <a:pt x="3386" y="2546"/>
                      <a:pt x="3391" y="2544"/>
                      <a:pt x="3394" y="2540"/>
                    </a:cubicBezTo>
                    <a:cubicBezTo>
                      <a:pt x="3397" y="2535"/>
                      <a:pt x="3396" y="2525"/>
                      <a:pt x="3395" y="2516"/>
                    </a:cubicBezTo>
                    <a:cubicBezTo>
                      <a:pt x="3394" y="2501"/>
                      <a:pt x="3393" y="2483"/>
                      <a:pt x="3407" y="2479"/>
                    </a:cubicBezTo>
                    <a:cubicBezTo>
                      <a:pt x="3409" y="2478"/>
                      <a:pt x="3410" y="2478"/>
                      <a:pt x="3410" y="2478"/>
                    </a:cubicBezTo>
                    <a:cubicBezTo>
                      <a:pt x="3410" y="2475"/>
                      <a:pt x="3404" y="2466"/>
                      <a:pt x="3401" y="2462"/>
                    </a:cubicBezTo>
                    <a:cubicBezTo>
                      <a:pt x="3398" y="2457"/>
                      <a:pt x="3395" y="2453"/>
                      <a:pt x="3393" y="2449"/>
                    </a:cubicBezTo>
                    <a:cubicBezTo>
                      <a:pt x="3392" y="2447"/>
                      <a:pt x="3393" y="2444"/>
                      <a:pt x="3394" y="2442"/>
                    </a:cubicBezTo>
                    <a:cubicBezTo>
                      <a:pt x="3397" y="2435"/>
                      <a:pt x="3407" y="2433"/>
                      <a:pt x="3420" y="2429"/>
                    </a:cubicBezTo>
                    <a:cubicBezTo>
                      <a:pt x="3430" y="2426"/>
                      <a:pt x="3441" y="2422"/>
                      <a:pt x="3449" y="2417"/>
                    </a:cubicBezTo>
                    <a:cubicBezTo>
                      <a:pt x="3466" y="2406"/>
                      <a:pt x="3478" y="2389"/>
                      <a:pt x="3481" y="2368"/>
                    </a:cubicBezTo>
                    <a:cubicBezTo>
                      <a:pt x="3485" y="2344"/>
                      <a:pt x="3519" y="2324"/>
                      <a:pt x="3534" y="2318"/>
                    </a:cubicBezTo>
                    <a:cubicBezTo>
                      <a:pt x="3545" y="2314"/>
                      <a:pt x="3551" y="2287"/>
                      <a:pt x="3546" y="2262"/>
                    </a:cubicBezTo>
                    <a:cubicBezTo>
                      <a:pt x="3543" y="2245"/>
                      <a:pt x="3553" y="2238"/>
                      <a:pt x="3559" y="2235"/>
                    </a:cubicBezTo>
                    <a:cubicBezTo>
                      <a:pt x="3555" y="2231"/>
                      <a:pt x="3553" y="2225"/>
                      <a:pt x="3555" y="2218"/>
                    </a:cubicBezTo>
                    <a:cubicBezTo>
                      <a:pt x="3558" y="2203"/>
                      <a:pt x="3576" y="2186"/>
                      <a:pt x="3596" y="2180"/>
                    </a:cubicBezTo>
                    <a:lnTo>
                      <a:pt x="3596" y="2180"/>
                    </a:lnTo>
                    <a:cubicBezTo>
                      <a:pt x="3589" y="2178"/>
                      <a:pt x="3574" y="2177"/>
                      <a:pt x="3569" y="2181"/>
                    </a:cubicBezTo>
                    <a:cubicBezTo>
                      <a:pt x="3567" y="2183"/>
                      <a:pt x="3564" y="2184"/>
                      <a:pt x="3561" y="2184"/>
                    </a:cubicBezTo>
                    <a:cubicBezTo>
                      <a:pt x="3553" y="2184"/>
                      <a:pt x="3546" y="2178"/>
                      <a:pt x="3540" y="2172"/>
                    </a:cubicBezTo>
                    <a:cubicBezTo>
                      <a:pt x="3536" y="2168"/>
                      <a:pt x="3531" y="2163"/>
                      <a:pt x="3529" y="2163"/>
                    </a:cubicBezTo>
                    <a:cubicBezTo>
                      <a:pt x="3528" y="2163"/>
                      <a:pt x="3527" y="2164"/>
                      <a:pt x="3526" y="2164"/>
                    </a:cubicBezTo>
                    <a:cubicBezTo>
                      <a:pt x="3522" y="2169"/>
                      <a:pt x="3517" y="2172"/>
                      <a:pt x="3509" y="2172"/>
                    </a:cubicBezTo>
                    <a:cubicBezTo>
                      <a:pt x="3497" y="2172"/>
                      <a:pt x="3482" y="2163"/>
                      <a:pt x="3481" y="2153"/>
                    </a:cubicBezTo>
                    <a:cubicBezTo>
                      <a:pt x="3480" y="2150"/>
                      <a:pt x="3481" y="2142"/>
                      <a:pt x="3493" y="2139"/>
                    </a:cubicBezTo>
                    <a:cubicBezTo>
                      <a:pt x="3507" y="2136"/>
                      <a:pt x="3526" y="2125"/>
                      <a:pt x="3543" y="2115"/>
                    </a:cubicBezTo>
                    <a:cubicBezTo>
                      <a:pt x="3555" y="2108"/>
                      <a:pt x="3566" y="2102"/>
                      <a:pt x="3573" y="2100"/>
                    </a:cubicBezTo>
                    <a:cubicBezTo>
                      <a:pt x="3573" y="2100"/>
                      <a:pt x="3572" y="2096"/>
                      <a:pt x="3566" y="2090"/>
                    </a:cubicBezTo>
                    <a:cubicBezTo>
                      <a:pt x="3557" y="2080"/>
                      <a:pt x="3540" y="2070"/>
                      <a:pt x="3530" y="2070"/>
                    </a:cubicBezTo>
                    <a:lnTo>
                      <a:pt x="3528" y="2064"/>
                    </a:lnTo>
                    <a:lnTo>
                      <a:pt x="3528" y="2070"/>
                    </a:lnTo>
                    <a:cubicBezTo>
                      <a:pt x="3515" y="2070"/>
                      <a:pt x="3503" y="2057"/>
                      <a:pt x="3491" y="2043"/>
                    </a:cubicBezTo>
                    <a:cubicBezTo>
                      <a:pt x="3481" y="2032"/>
                      <a:pt x="3470" y="2020"/>
                      <a:pt x="3461" y="2020"/>
                    </a:cubicBezTo>
                    <a:cubicBezTo>
                      <a:pt x="3458" y="2020"/>
                      <a:pt x="3456" y="2020"/>
                      <a:pt x="3454" y="2019"/>
                    </a:cubicBezTo>
                    <a:cubicBezTo>
                      <a:pt x="3450" y="2018"/>
                      <a:pt x="3448" y="2015"/>
                      <a:pt x="3448" y="2012"/>
                    </a:cubicBezTo>
                    <a:cubicBezTo>
                      <a:pt x="3448" y="2000"/>
                      <a:pt x="3478" y="2000"/>
                      <a:pt x="3479" y="2000"/>
                    </a:cubicBezTo>
                    <a:cubicBezTo>
                      <a:pt x="3486" y="2000"/>
                      <a:pt x="3497" y="2001"/>
                      <a:pt x="3507" y="2006"/>
                    </a:cubicBezTo>
                    <a:cubicBezTo>
                      <a:pt x="3537" y="2022"/>
                      <a:pt x="3561" y="2028"/>
                      <a:pt x="3567" y="2021"/>
                    </a:cubicBezTo>
                    <a:cubicBezTo>
                      <a:pt x="3568" y="2017"/>
                      <a:pt x="3551" y="1995"/>
                      <a:pt x="3504" y="1958"/>
                    </a:cubicBezTo>
                    <a:cubicBezTo>
                      <a:pt x="3490" y="1947"/>
                      <a:pt x="3491" y="1933"/>
                      <a:pt x="3492" y="1924"/>
                    </a:cubicBezTo>
                    <a:cubicBezTo>
                      <a:pt x="3493" y="1916"/>
                      <a:pt x="3493" y="1913"/>
                      <a:pt x="3490" y="1912"/>
                    </a:cubicBezTo>
                    <a:cubicBezTo>
                      <a:pt x="3476" y="1901"/>
                      <a:pt x="3448" y="1840"/>
                      <a:pt x="3439" y="1816"/>
                    </a:cubicBezTo>
                    <a:cubicBezTo>
                      <a:pt x="3435" y="1804"/>
                      <a:pt x="3419" y="1797"/>
                      <a:pt x="3403" y="1790"/>
                    </a:cubicBezTo>
                    <a:cubicBezTo>
                      <a:pt x="3390" y="1784"/>
                      <a:pt x="3378" y="1779"/>
                      <a:pt x="3372" y="1770"/>
                    </a:cubicBezTo>
                    <a:cubicBezTo>
                      <a:pt x="3367" y="1762"/>
                      <a:pt x="3366" y="1749"/>
                      <a:pt x="3370" y="1736"/>
                    </a:cubicBezTo>
                    <a:cubicBezTo>
                      <a:pt x="3376" y="1716"/>
                      <a:pt x="3391" y="1699"/>
                      <a:pt x="3411" y="1690"/>
                    </a:cubicBezTo>
                    <a:cubicBezTo>
                      <a:pt x="3429" y="1683"/>
                      <a:pt x="3432" y="1672"/>
                      <a:pt x="3434" y="1663"/>
                    </a:cubicBezTo>
                    <a:cubicBezTo>
                      <a:pt x="3436" y="1657"/>
                      <a:pt x="3439" y="1647"/>
                      <a:pt x="3451" y="1649"/>
                    </a:cubicBezTo>
                    <a:cubicBezTo>
                      <a:pt x="3453" y="1650"/>
                      <a:pt x="3455" y="1650"/>
                      <a:pt x="3457" y="1650"/>
                    </a:cubicBezTo>
                    <a:cubicBezTo>
                      <a:pt x="3464" y="1650"/>
                      <a:pt x="3474" y="1647"/>
                      <a:pt x="3486" y="1623"/>
                    </a:cubicBezTo>
                    <a:cubicBezTo>
                      <a:pt x="3495" y="1605"/>
                      <a:pt x="3508" y="1604"/>
                      <a:pt x="3518" y="1603"/>
                    </a:cubicBezTo>
                    <a:cubicBezTo>
                      <a:pt x="3525" y="1602"/>
                      <a:pt x="3530" y="1602"/>
                      <a:pt x="3533" y="1598"/>
                    </a:cubicBezTo>
                    <a:cubicBezTo>
                      <a:pt x="3541" y="1590"/>
                      <a:pt x="3559" y="1587"/>
                      <a:pt x="3579" y="1583"/>
                    </a:cubicBezTo>
                    <a:cubicBezTo>
                      <a:pt x="3596" y="1580"/>
                      <a:pt x="3613" y="1577"/>
                      <a:pt x="3621" y="1571"/>
                    </a:cubicBezTo>
                    <a:cubicBezTo>
                      <a:pt x="3622" y="1571"/>
                      <a:pt x="3625" y="1568"/>
                      <a:pt x="3623" y="1561"/>
                    </a:cubicBezTo>
                    <a:cubicBezTo>
                      <a:pt x="3619" y="1548"/>
                      <a:pt x="3596" y="1530"/>
                      <a:pt x="3582" y="1533"/>
                    </a:cubicBezTo>
                    <a:cubicBezTo>
                      <a:pt x="3576" y="1535"/>
                      <a:pt x="3570" y="1536"/>
                      <a:pt x="3565" y="1536"/>
                    </a:cubicBezTo>
                    <a:cubicBezTo>
                      <a:pt x="3540" y="1536"/>
                      <a:pt x="3516" y="1523"/>
                      <a:pt x="3501" y="1501"/>
                    </a:cubicBezTo>
                    <a:cubicBezTo>
                      <a:pt x="3499" y="1498"/>
                      <a:pt x="3498" y="1497"/>
                      <a:pt x="3496" y="1497"/>
                    </a:cubicBezTo>
                    <a:cubicBezTo>
                      <a:pt x="3487" y="1497"/>
                      <a:pt x="3470" y="1515"/>
                      <a:pt x="3454" y="1530"/>
                    </a:cubicBezTo>
                    <a:cubicBezTo>
                      <a:pt x="3438" y="1546"/>
                      <a:pt x="3422" y="1562"/>
                      <a:pt x="3407" y="1569"/>
                    </a:cubicBezTo>
                    <a:cubicBezTo>
                      <a:pt x="3388" y="1578"/>
                      <a:pt x="3370" y="1572"/>
                      <a:pt x="3358" y="1555"/>
                    </a:cubicBezTo>
                    <a:cubicBezTo>
                      <a:pt x="3347" y="1539"/>
                      <a:pt x="3345" y="1517"/>
                      <a:pt x="3352" y="1501"/>
                    </a:cubicBezTo>
                    <a:cubicBezTo>
                      <a:pt x="3354" y="1495"/>
                      <a:pt x="3354" y="1491"/>
                      <a:pt x="3352" y="1489"/>
                    </a:cubicBezTo>
                    <a:cubicBezTo>
                      <a:pt x="3347" y="1481"/>
                      <a:pt x="3321" y="1481"/>
                      <a:pt x="3312" y="1481"/>
                    </a:cubicBezTo>
                    <a:cubicBezTo>
                      <a:pt x="3302" y="1481"/>
                      <a:pt x="3290" y="1481"/>
                      <a:pt x="3278" y="1482"/>
                    </a:cubicBezTo>
                    <a:lnTo>
                      <a:pt x="3276" y="1482"/>
                    </a:lnTo>
                    <a:cubicBezTo>
                      <a:pt x="3256" y="1482"/>
                      <a:pt x="3243" y="1468"/>
                      <a:pt x="3241" y="1444"/>
                    </a:cubicBezTo>
                    <a:cubicBezTo>
                      <a:pt x="3239" y="1415"/>
                      <a:pt x="3254" y="1378"/>
                      <a:pt x="3276" y="1375"/>
                    </a:cubicBezTo>
                    <a:cubicBezTo>
                      <a:pt x="3286" y="1374"/>
                      <a:pt x="3297" y="1376"/>
                      <a:pt x="3307" y="1378"/>
                    </a:cubicBezTo>
                    <a:cubicBezTo>
                      <a:pt x="3315" y="1379"/>
                      <a:pt x="3323" y="1380"/>
                      <a:pt x="3331" y="1380"/>
                    </a:cubicBezTo>
                    <a:cubicBezTo>
                      <a:pt x="3343" y="1380"/>
                      <a:pt x="3357" y="1377"/>
                      <a:pt x="3366" y="1351"/>
                    </a:cubicBezTo>
                    <a:cubicBezTo>
                      <a:pt x="3377" y="1318"/>
                      <a:pt x="3393" y="1315"/>
                      <a:pt x="3409" y="1313"/>
                    </a:cubicBezTo>
                    <a:cubicBezTo>
                      <a:pt x="3422" y="1311"/>
                      <a:pt x="3438" y="1309"/>
                      <a:pt x="3456" y="1287"/>
                    </a:cubicBezTo>
                    <a:cubicBezTo>
                      <a:pt x="3482" y="1258"/>
                      <a:pt x="3520" y="1223"/>
                      <a:pt x="3558" y="1223"/>
                    </a:cubicBezTo>
                    <a:cubicBezTo>
                      <a:pt x="3571" y="1223"/>
                      <a:pt x="3584" y="1227"/>
                      <a:pt x="3594" y="1235"/>
                    </a:cubicBezTo>
                    <a:cubicBezTo>
                      <a:pt x="3602" y="1241"/>
                      <a:pt x="3606" y="1249"/>
                      <a:pt x="3607" y="1257"/>
                    </a:cubicBezTo>
                    <a:cubicBezTo>
                      <a:pt x="3608" y="1276"/>
                      <a:pt x="3588" y="1297"/>
                      <a:pt x="3569" y="1316"/>
                    </a:cubicBezTo>
                    <a:cubicBezTo>
                      <a:pt x="3558" y="1327"/>
                      <a:pt x="3548" y="1338"/>
                      <a:pt x="3544" y="1346"/>
                    </a:cubicBezTo>
                    <a:cubicBezTo>
                      <a:pt x="3539" y="1357"/>
                      <a:pt x="3541" y="1364"/>
                      <a:pt x="3542" y="1372"/>
                    </a:cubicBezTo>
                    <a:cubicBezTo>
                      <a:pt x="3544" y="1382"/>
                      <a:pt x="3546" y="1393"/>
                      <a:pt x="3532" y="1407"/>
                    </a:cubicBezTo>
                    <a:cubicBezTo>
                      <a:pt x="3527" y="1411"/>
                      <a:pt x="3526" y="1413"/>
                      <a:pt x="3526" y="1414"/>
                    </a:cubicBezTo>
                    <a:cubicBezTo>
                      <a:pt x="3527" y="1414"/>
                      <a:pt x="3528" y="1415"/>
                      <a:pt x="3530" y="1415"/>
                    </a:cubicBezTo>
                    <a:cubicBezTo>
                      <a:pt x="3539" y="1415"/>
                      <a:pt x="3556" y="1410"/>
                      <a:pt x="3577" y="1396"/>
                    </a:cubicBezTo>
                    <a:cubicBezTo>
                      <a:pt x="3624" y="1367"/>
                      <a:pt x="3677" y="1334"/>
                      <a:pt x="3719" y="1317"/>
                    </a:cubicBezTo>
                    <a:cubicBezTo>
                      <a:pt x="3730" y="1313"/>
                      <a:pt x="3741" y="1311"/>
                      <a:pt x="3754" y="1311"/>
                    </a:cubicBezTo>
                    <a:cubicBezTo>
                      <a:pt x="3761" y="1293"/>
                      <a:pt x="3769" y="1283"/>
                      <a:pt x="3777" y="1279"/>
                    </a:cubicBezTo>
                    <a:cubicBezTo>
                      <a:pt x="3783" y="1276"/>
                      <a:pt x="3790" y="1272"/>
                      <a:pt x="3799" y="1268"/>
                    </a:cubicBezTo>
                    <a:cubicBezTo>
                      <a:pt x="3809" y="1264"/>
                      <a:pt x="3820" y="1258"/>
                      <a:pt x="3832" y="1252"/>
                    </a:cubicBezTo>
                    <a:cubicBezTo>
                      <a:pt x="3868" y="1235"/>
                      <a:pt x="3909" y="1213"/>
                      <a:pt x="3918" y="1202"/>
                    </a:cubicBezTo>
                    <a:cubicBezTo>
                      <a:pt x="3921" y="1197"/>
                      <a:pt x="3925" y="1191"/>
                      <a:pt x="3929" y="1185"/>
                    </a:cubicBezTo>
                    <a:cubicBezTo>
                      <a:pt x="3941" y="1165"/>
                      <a:pt x="3954" y="1145"/>
                      <a:pt x="3972" y="1145"/>
                    </a:cubicBezTo>
                    <a:cubicBezTo>
                      <a:pt x="3983" y="1145"/>
                      <a:pt x="3989" y="1151"/>
                      <a:pt x="3994" y="1155"/>
                    </a:cubicBezTo>
                    <a:cubicBezTo>
                      <a:pt x="4001" y="1160"/>
                      <a:pt x="4007" y="1165"/>
                      <a:pt x="4021" y="1165"/>
                    </a:cubicBezTo>
                    <a:cubicBezTo>
                      <a:pt x="4028" y="1165"/>
                      <a:pt x="4035" y="1166"/>
                      <a:pt x="4042" y="1166"/>
                    </a:cubicBezTo>
                    <a:cubicBezTo>
                      <a:pt x="4048" y="1167"/>
                      <a:pt x="4054" y="1167"/>
                      <a:pt x="4058" y="1167"/>
                    </a:cubicBezTo>
                    <a:cubicBezTo>
                      <a:pt x="4066" y="1167"/>
                      <a:pt x="4067" y="1166"/>
                      <a:pt x="4068" y="1166"/>
                    </a:cubicBezTo>
                    <a:cubicBezTo>
                      <a:pt x="4068" y="1166"/>
                      <a:pt x="4068" y="1164"/>
                      <a:pt x="4065" y="1159"/>
                    </a:cubicBezTo>
                    <a:cubicBezTo>
                      <a:pt x="4059" y="1149"/>
                      <a:pt x="4055" y="1141"/>
                      <a:pt x="4059" y="1134"/>
                    </a:cubicBezTo>
                    <a:cubicBezTo>
                      <a:pt x="4063" y="1126"/>
                      <a:pt x="4074" y="1124"/>
                      <a:pt x="4094" y="1122"/>
                    </a:cubicBezTo>
                    <a:lnTo>
                      <a:pt x="4099" y="1121"/>
                    </a:lnTo>
                    <a:cubicBezTo>
                      <a:pt x="4114" y="1119"/>
                      <a:pt x="4120" y="1110"/>
                      <a:pt x="4126" y="1100"/>
                    </a:cubicBezTo>
                    <a:cubicBezTo>
                      <a:pt x="4132" y="1092"/>
                      <a:pt x="4139" y="1082"/>
                      <a:pt x="4154" y="1082"/>
                    </a:cubicBezTo>
                    <a:cubicBezTo>
                      <a:pt x="4161" y="1082"/>
                      <a:pt x="4165" y="1072"/>
                      <a:pt x="4170" y="1056"/>
                    </a:cubicBezTo>
                    <a:cubicBezTo>
                      <a:pt x="4175" y="1040"/>
                      <a:pt x="4181" y="1023"/>
                      <a:pt x="4198" y="1023"/>
                    </a:cubicBezTo>
                    <a:cubicBezTo>
                      <a:pt x="4211" y="1023"/>
                      <a:pt x="4220" y="1030"/>
                      <a:pt x="4228" y="1037"/>
                    </a:cubicBezTo>
                    <a:cubicBezTo>
                      <a:pt x="4238" y="1045"/>
                      <a:pt x="4247" y="1052"/>
                      <a:pt x="4260" y="1047"/>
                    </a:cubicBezTo>
                    <a:cubicBezTo>
                      <a:pt x="4266" y="1045"/>
                      <a:pt x="4273" y="1046"/>
                      <a:pt x="4282" y="1049"/>
                    </a:cubicBezTo>
                    <a:cubicBezTo>
                      <a:pt x="4286" y="1046"/>
                      <a:pt x="4291" y="1042"/>
                      <a:pt x="4295" y="1039"/>
                    </a:cubicBezTo>
                    <a:cubicBezTo>
                      <a:pt x="4295" y="1039"/>
                      <a:pt x="4295" y="1039"/>
                      <a:pt x="4295" y="1038"/>
                    </a:cubicBezTo>
                    <a:cubicBezTo>
                      <a:pt x="4294" y="1027"/>
                      <a:pt x="4294" y="1017"/>
                      <a:pt x="4294" y="1007"/>
                    </a:cubicBezTo>
                    <a:cubicBezTo>
                      <a:pt x="4294" y="992"/>
                      <a:pt x="4294" y="979"/>
                      <a:pt x="4290" y="971"/>
                    </a:cubicBezTo>
                    <a:cubicBezTo>
                      <a:pt x="4283" y="954"/>
                      <a:pt x="4285" y="939"/>
                      <a:pt x="4286" y="927"/>
                    </a:cubicBezTo>
                    <a:cubicBezTo>
                      <a:pt x="4286" y="919"/>
                      <a:pt x="4287" y="913"/>
                      <a:pt x="4286" y="908"/>
                    </a:cubicBezTo>
                    <a:cubicBezTo>
                      <a:pt x="4284" y="902"/>
                      <a:pt x="4282" y="892"/>
                      <a:pt x="4282" y="881"/>
                    </a:cubicBezTo>
                    <a:cubicBezTo>
                      <a:pt x="4282" y="870"/>
                      <a:pt x="4284" y="860"/>
                      <a:pt x="4289" y="853"/>
                    </a:cubicBezTo>
                    <a:cubicBezTo>
                      <a:pt x="4292" y="848"/>
                      <a:pt x="4297" y="846"/>
                      <a:pt x="4303" y="846"/>
                    </a:cubicBezTo>
                    <a:cubicBezTo>
                      <a:pt x="4308" y="846"/>
                      <a:pt x="4315" y="839"/>
                      <a:pt x="4322" y="832"/>
                    </a:cubicBezTo>
                    <a:cubicBezTo>
                      <a:pt x="4333" y="823"/>
                      <a:pt x="4343" y="813"/>
                      <a:pt x="4356" y="813"/>
                    </a:cubicBezTo>
                    <a:cubicBezTo>
                      <a:pt x="4360" y="813"/>
                      <a:pt x="4365" y="815"/>
                      <a:pt x="4369" y="818"/>
                    </a:cubicBezTo>
                    <a:cubicBezTo>
                      <a:pt x="4380" y="825"/>
                      <a:pt x="4397" y="830"/>
                      <a:pt x="4411" y="830"/>
                    </a:cubicBezTo>
                    <a:cubicBezTo>
                      <a:pt x="4412" y="830"/>
                      <a:pt x="4415" y="830"/>
                      <a:pt x="4418" y="830"/>
                    </a:cubicBezTo>
                    <a:cubicBezTo>
                      <a:pt x="4418" y="829"/>
                      <a:pt x="4419" y="829"/>
                      <a:pt x="4419" y="829"/>
                    </a:cubicBezTo>
                    <a:cubicBezTo>
                      <a:pt x="4421" y="829"/>
                      <a:pt x="4422" y="828"/>
                      <a:pt x="4424" y="828"/>
                    </a:cubicBezTo>
                    <a:lnTo>
                      <a:pt x="4424" y="827"/>
                    </a:lnTo>
                    <a:cubicBezTo>
                      <a:pt x="4425" y="827"/>
                      <a:pt x="4426" y="826"/>
                      <a:pt x="4426" y="826"/>
                    </a:cubicBezTo>
                    <a:cubicBezTo>
                      <a:pt x="4427" y="825"/>
                      <a:pt x="4428" y="824"/>
                      <a:pt x="4428" y="822"/>
                    </a:cubicBezTo>
                    <a:cubicBezTo>
                      <a:pt x="4428" y="810"/>
                      <a:pt x="4437" y="803"/>
                      <a:pt x="4445" y="796"/>
                    </a:cubicBezTo>
                    <a:cubicBezTo>
                      <a:pt x="4454" y="790"/>
                      <a:pt x="4462" y="784"/>
                      <a:pt x="4464" y="772"/>
                    </a:cubicBezTo>
                    <a:cubicBezTo>
                      <a:pt x="4467" y="755"/>
                      <a:pt x="4478" y="746"/>
                      <a:pt x="4489" y="737"/>
                    </a:cubicBezTo>
                    <a:cubicBezTo>
                      <a:pt x="4498" y="730"/>
                      <a:pt x="4506" y="723"/>
                      <a:pt x="4509" y="713"/>
                    </a:cubicBezTo>
                    <a:cubicBezTo>
                      <a:pt x="4510" y="709"/>
                      <a:pt x="4511" y="705"/>
                      <a:pt x="4512" y="700"/>
                    </a:cubicBezTo>
                    <a:cubicBezTo>
                      <a:pt x="4520" y="670"/>
                      <a:pt x="4531" y="625"/>
                      <a:pt x="4552" y="612"/>
                    </a:cubicBezTo>
                    <a:cubicBezTo>
                      <a:pt x="4560" y="607"/>
                      <a:pt x="4560" y="606"/>
                      <a:pt x="4555" y="595"/>
                    </a:cubicBezTo>
                    <a:cubicBezTo>
                      <a:pt x="4551" y="586"/>
                      <a:pt x="4546" y="573"/>
                      <a:pt x="4547" y="554"/>
                    </a:cubicBezTo>
                    <a:cubicBezTo>
                      <a:pt x="4548" y="546"/>
                      <a:pt x="4546" y="541"/>
                      <a:pt x="4543" y="537"/>
                    </a:cubicBezTo>
                    <a:cubicBezTo>
                      <a:pt x="4540" y="534"/>
                      <a:pt x="4535" y="533"/>
                      <a:pt x="4529" y="533"/>
                    </a:cubicBezTo>
                    <a:cubicBezTo>
                      <a:pt x="4517" y="533"/>
                      <a:pt x="4503" y="538"/>
                      <a:pt x="4496" y="543"/>
                    </a:cubicBezTo>
                    <a:cubicBezTo>
                      <a:pt x="4488" y="548"/>
                      <a:pt x="4477" y="549"/>
                      <a:pt x="4465" y="551"/>
                    </a:cubicBezTo>
                    <a:cubicBezTo>
                      <a:pt x="4448" y="552"/>
                      <a:pt x="4430" y="554"/>
                      <a:pt x="4423" y="568"/>
                    </a:cubicBezTo>
                    <a:cubicBezTo>
                      <a:pt x="4414" y="585"/>
                      <a:pt x="4402" y="588"/>
                      <a:pt x="4391" y="588"/>
                    </a:cubicBezTo>
                    <a:cubicBezTo>
                      <a:pt x="4387" y="588"/>
                      <a:pt x="4383" y="587"/>
                      <a:pt x="4378" y="587"/>
                    </a:cubicBezTo>
                    <a:cubicBezTo>
                      <a:pt x="4370" y="586"/>
                      <a:pt x="4361" y="585"/>
                      <a:pt x="4351" y="587"/>
                    </a:cubicBezTo>
                    <a:cubicBezTo>
                      <a:pt x="4347" y="588"/>
                      <a:pt x="4342" y="588"/>
                      <a:pt x="4337" y="588"/>
                    </a:cubicBezTo>
                    <a:cubicBezTo>
                      <a:pt x="4335" y="588"/>
                      <a:pt x="4332" y="588"/>
                      <a:pt x="4329" y="588"/>
                    </a:cubicBezTo>
                    <a:cubicBezTo>
                      <a:pt x="4327" y="587"/>
                      <a:pt x="4324" y="587"/>
                      <a:pt x="4322" y="587"/>
                    </a:cubicBezTo>
                    <a:cubicBezTo>
                      <a:pt x="4304" y="584"/>
                      <a:pt x="4285" y="578"/>
                      <a:pt x="4276" y="568"/>
                    </a:cubicBezTo>
                    <a:cubicBezTo>
                      <a:pt x="4272" y="564"/>
                      <a:pt x="4270" y="560"/>
                      <a:pt x="4270" y="555"/>
                    </a:cubicBezTo>
                    <a:cubicBezTo>
                      <a:pt x="4270" y="554"/>
                      <a:pt x="4270" y="553"/>
                      <a:pt x="4270" y="551"/>
                    </a:cubicBezTo>
                    <a:cubicBezTo>
                      <a:pt x="4271" y="543"/>
                      <a:pt x="4267" y="534"/>
                      <a:pt x="4263" y="524"/>
                    </a:cubicBezTo>
                    <a:cubicBezTo>
                      <a:pt x="4258" y="513"/>
                      <a:pt x="4253" y="500"/>
                      <a:pt x="4254" y="486"/>
                    </a:cubicBezTo>
                    <a:cubicBezTo>
                      <a:pt x="4255" y="478"/>
                      <a:pt x="4251" y="476"/>
                      <a:pt x="4237" y="472"/>
                    </a:cubicBezTo>
                    <a:cubicBezTo>
                      <a:pt x="4226" y="469"/>
                      <a:pt x="4213" y="466"/>
                      <a:pt x="4201" y="454"/>
                    </a:cubicBezTo>
                    <a:cubicBezTo>
                      <a:pt x="4182" y="435"/>
                      <a:pt x="4146" y="421"/>
                      <a:pt x="4133" y="421"/>
                    </a:cubicBezTo>
                    <a:cubicBezTo>
                      <a:pt x="4132" y="421"/>
                      <a:pt x="4131" y="422"/>
                      <a:pt x="4131" y="422"/>
                    </a:cubicBezTo>
                    <a:cubicBezTo>
                      <a:pt x="4130" y="422"/>
                      <a:pt x="4128" y="423"/>
                      <a:pt x="4127" y="423"/>
                    </a:cubicBezTo>
                    <a:cubicBezTo>
                      <a:pt x="4122" y="422"/>
                      <a:pt x="4115" y="419"/>
                      <a:pt x="4106" y="414"/>
                    </a:cubicBezTo>
                    <a:cubicBezTo>
                      <a:pt x="4093" y="407"/>
                      <a:pt x="4075" y="396"/>
                      <a:pt x="4054" y="395"/>
                    </a:cubicBezTo>
                    <a:cubicBezTo>
                      <a:pt x="4038" y="394"/>
                      <a:pt x="4027" y="389"/>
                      <a:pt x="4021" y="381"/>
                    </a:cubicBezTo>
                    <a:cubicBezTo>
                      <a:pt x="4017" y="376"/>
                      <a:pt x="4016" y="369"/>
                      <a:pt x="4016" y="363"/>
                    </a:cubicBezTo>
                    <a:cubicBezTo>
                      <a:pt x="4016" y="357"/>
                      <a:pt x="4018" y="350"/>
                      <a:pt x="4019" y="345"/>
                    </a:cubicBezTo>
                    <a:cubicBezTo>
                      <a:pt x="4021" y="338"/>
                      <a:pt x="4010" y="316"/>
                      <a:pt x="4001" y="300"/>
                    </a:cubicBezTo>
                    <a:cubicBezTo>
                      <a:pt x="3993" y="284"/>
                      <a:pt x="3984" y="268"/>
                      <a:pt x="3981" y="255"/>
                    </a:cubicBezTo>
                    <a:cubicBezTo>
                      <a:pt x="3979" y="246"/>
                      <a:pt x="3973" y="240"/>
                      <a:pt x="3967" y="231"/>
                    </a:cubicBezTo>
                    <a:cubicBezTo>
                      <a:pt x="3959" y="222"/>
                      <a:pt x="3949" y="210"/>
                      <a:pt x="3942" y="189"/>
                    </a:cubicBezTo>
                    <a:cubicBezTo>
                      <a:pt x="3940" y="182"/>
                      <a:pt x="3938" y="174"/>
                      <a:pt x="3936" y="165"/>
                    </a:cubicBezTo>
                    <a:cubicBezTo>
                      <a:pt x="3930" y="134"/>
                      <a:pt x="3919" y="126"/>
                      <a:pt x="3910" y="119"/>
                    </a:cubicBezTo>
                    <a:cubicBezTo>
                      <a:pt x="3905" y="115"/>
                      <a:pt x="3899" y="111"/>
                      <a:pt x="3899" y="102"/>
                    </a:cubicBezTo>
                    <a:cubicBezTo>
                      <a:pt x="3898" y="99"/>
                      <a:pt x="3899" y="96"/>
                      <a:pt x="3900" y="92"/>
                    </a:cubicBezTo>
                    <a:cubicBezTo>
                      <a:pt x="3903" y="79"/>
                      <a:pt x="3890" y="70"/>
                      <a:pt x="3872" y="58"/>
                    </a:cubicBezTo>
                    <a:cubicBezTo>
                      <a:pt x="3864" y="52"/>
                      <a:pt x="3856" y="47"/>
                      <a:pt x="3851" y="41"/>
                    </a:cubicBezTo>
                    <a:cubicBezTo>
                      <a:pt x="3847" y="35"/>
                      <a:pt x="3835" y="33"/>
                      <a:pt x="3822" y="31"/>
                    </a:cubicBezTo>
                    <a:cubicBezTo>
                      <a:pt x="3820" y="31"/>
                      <a:pt x="3818" y="30"/>
                      <a:pt x="3816" y="30"/>
                    </a:cubicBezTo>
                    <a:cubicBezTo>
                      <a:pt x="3798" y="28"/>
                      <a:pt x="3778" y="25"/>
                      <a:pt x="3761" y="15"/>
                    </a:cubicBezTo>
                    <a:cubicBezTo>
                      <a:pt x="3744" y="7"/>
                      <a:pt x="3731" y="6"/>
                      <a:pt x="3720" y="6"/>
                    </a:cubicBezTo>
                    <a:lnTo>
                      <a:pt x="3706" y="6"/>
                    </a:lnTo>
                    <a:cubicBezTo>
                      <a:pt x="3697" y="6"/>
                      <a:pt x="3687" y="6"/>
                      <a:pt x="3676" y="2"/>
                    </a:cubicBezTo>
                    <a:cubicBezTo>
                      <a:pt x="3671" y="1"/>
                      <a:pt x="3663" y="0"/>
                      <a:pt x="3655" y="0"/>
                    </a:cubicBezTo>
                    <a:cubicBezTo>
                      <a:pt x="3631" y="0"/>
                      <a:pt x="3601" y="6"/>
                      <a:pt x="3583" y="9"/>
                    </a:cubicBezTo>
                    <a:cubicBezTo>
                      <a:pt x="3572" y="11"/>
                      <a:pt x="3567" y="12"/>
                      <a:pt x="3565" y="12"/>
                    </a:cubicBezTo>
                    <a:cubicBezTo>
                      <a:pt x="3564" y="12"/>
                      <a:pt x="3562" y="11"/>
                      <a:pt x="3559" y="11"/>
                    </a:cubicBezTo>
                    <a:cubicBezTo>
                      <a:pt x="3555" y="11"/>
                      <a:pt x="3549" y="10"/>
                      <a:pt x="3541" y="10"/>
                    </a:cubicBezTo>
                    <a:cubicBezTo>
                      <a:pt x="3511" y="10"/>
                      <a:pt x="3487" y="20"/>
                      <a:pt x="3473" y="41"/>
                    </a:cubicBezTo>
                    <a:cubicBezTo>
                      <a:pt x="3456" y="63"/>
                      <a:pt x="3458" y="69"/>
                      <a:pt x="3459" y="70"/>
                    </a:cubicBezTo>
                    <a:cubicBezTo>
                      <a:pt x="3459" y="71"/>
                      <a:pt x="3463" y="72"/>
                      <a:pt x="3470" y="72"/>
                    </a:cubicBezTo>
                    <a:lnTo>
                      <a:pt x="3474" y="72"/>
                    </a:lnTo>
                    <a:cubicBezTo>
                      <a:pt x="3491" y="72"/>
                      <a:pt x="3498" y="102"/>
                      <a:pt x="3503" y="131"/>
                    </a:cubicBezTo>
                    <a:cubicBezTo>
                      <a:pt x="3503" y="133"/>
                      <a:pt x="3503" y="136"/>
                      <a:pt x="3503" y="138"/>
                    </a:cubicBezTo>
                    <a:cubicBezTo>
                      <a:pt x="3499" y="155"/>
                      <a:pt x="3475" y="172"/>
                      <a:pt x="3465" y="176"/>
                    </a:cubicBezTo>
                    <a:cubicBezTo>
                      <a:pt x="3458" y="179"/>
                      <a:pt x="3434" y="215"/>
                      <a:pt x="3424" y="236"/>
                    </a:cubicBezTo>
                    <a:cubicBezTo>
                      <a:pt x="3423" y="239"/>
                      <a:pt x="3422" y="242"/>
                      <a:pt x="3422" y="244"/>
                    </a:cubicBezTo>
                    <a:cubicBezTo>
                      <a:pt x="3420" y="252"/>
                      <a:pt x="3413" y="264"/>
                      <a:pt x="3405" y="277"/>
                    </a:cubicBezTo>
                    <a:cubicBezTo>
                      <a:pt x="3396" y="291"/>
                      <a:pt x="3383" y="313"/>
                      <a:pt x="3385" y="320"/>
                    </a:cubicBezTo>
                    <a:cubicBezTo>
                      <a:pt x="3387" y="326"/>
                      <a:pt x="3386" y="333"/>
                      <a:pt x="3382" y="339"/>
                    </a:cubicBezTo>
                    <a:cubicBezTo>
                      <a:pt x="3380" y="342"/>
                      <a:pt x="3378" y="345"/>
                      <a:pt x="3375" y="347"/>
                    </a:cubicBezTo>
                    <a:cubicBezTo>
                      <a:pt x="3374" y="349"/>
                      <a:pt x="3372" y="350"/>
                      <a:pt x="3370" y="351"/>
                    </a:cubicBezTo>
                    <a:cubicBezTo>
                      <a:pt x="3369" y="352"/>
                      <a:pt x="3368" y="353"/>
                      <a:pt x="3366" y="354"/>
                    </a:cubicBezTo>
                    <a:cubicBezTo>
                      <a:pt x="3365" y="355"/>
                      <a:pt x="3363" y="355"/>
                      <a:pt x="3362" y="356"/>
                    </a:cubicBezTo>
                    <a:cubicBezTo>
                      <a:pt x="3360" y="357"/>
                      <a:pt x="3358" y="358"/>
                      <a:pt x="3356" y="359"/>
                    </a:cubicBezTo>
                    <a:cubicBezTo>
                      <a:pt x="3353" y="360"/>
                      <a:pt x="3351" y="360"/>
                      <a:pt x="3348" y="361"/>
                    </a:cubicBezTo>
                    <a:lnTo>
                      <a:pt x="3347" y="361"/>
                    </a:lnTo>
                    <a:cubicBezTo>
                      <a:pt x="3342" y="362"/>
                      <a:pt x="3332" y="367"/>
                      <a:pt x="3323" y="372"/>
                    </a:cubicBezTo>
                    <a:cubicBezTo>
                      <a:pt x="3317" y="376"/>
                      <a:pt x="3311" y="380"/>
                      <a:pt x="3305" y="383"/>
                    </a:cubicBezTo>
                    <a:cubicBezTo>
                      <a:pt x="3292" y="391"/>
                      <a:pt x="3282" y="397"/>
                      <a:pt x="3275" y="399"/>
                    </a:cubicBezTo>
                    <a:cubicBezTo>
                      <a:pt x="3273" y="400"/>
                      <a:pt x="3268" y="401"/>
                      <a:pt x="3263" y="401"/>
                    </a:cubicBezTo>
                    <a:cubicBezTo>
                      <a:pt x="3250" y="401"/>
                      <a:pt x="3222" y="397"/>
                      <a:pt x="3205" y="387"/>
                    </a:cubicBezTo>
                    <a:cubicBezTo>
                      <a:pt x="3200" y="384"/>
                      <a:pt x="3196" y="380"/>
                      <a:pt x="3194" y="376"/>
                    </a:cubicBezTo>
                    <a:cubicBezTo>
                      <a:pt x="3193" y="375"/>
                      <a:pt x="3193" y="374"/>
                      <a:pt x="3192" y="373"/>
                    </a:cubicBezTo>
                    <a:cubicBezTo>
                      <a:pt x="3190" y="372"/>
                      <a:pt x="3188" y="370"/>
                      <a:pt x="3185" y="368"/>
                    </a:cubicBezTo>
                    <a:lnTo>
                      <a:pt x="3127" y="485"/>
                    </a:lnTo>
                    <a:lnTo>
                      <a:pt x="3122" y="527"/>
                    </a:lnTo>
                    <a:lnTo>
                      <a:pt x="3118" y="528"/>
                    </a:lnTo>
                    <a:cubicBezTo>
                      <a:pt x="3114" y="529"/>
                      <a:pt x="3103" y="533"/>
                      <a:pt x="3102" y="539"/>
                    </a:cubicBezTo>
                    <a:cubicBezTo>
                      <a:pt x="3100" y="545"/>
                      <a:pt x="3106" y="552"/>
                      <a:pt x="3110" y="557"/>
                    </a:cubicBezTo>
                    <a:cubicBezTo>
                      <a:pt x="3122" y="568"/>
                      <a:pt x="3128" y="570"/>
                      <a:pt x="3132" y="570"/>
                    </a:cubicBezTo>
                    <a:cubicBezTo>
                      <a:pt x="3137" y="570"/>
                      <a:pt x="3141" y="569"/>
                      <a:pt x="3147" y="567"/>
                    </a:cubicBezTo>
                    <a:cubicBezTo>
                      <a:pt x="3154" y="565"/>
                      <a:pt x="3162" y="562"/>
                      <a:pt x="3173" y="561"/>
                    </a:cubicBezTo>
                    <a:cubicBezTo>
                      <a:pt x="3177" y="561"/>
                      <a:pt x="3181" y="560"/>
                      <a:pt x="3185" y="560"/>
                    </a:cubicBezTo>
                    <a:cubicBezTo>
                      <a:pt x="3207" y="560"/>
                      <a:pt x="3223" y="568"/>
                      <a:pt x="3234" y="574"/>
                    </a:cubicBezTo>
                    <a:cubicBezTo>
                      <a:pt x="3240" y="577"/>
                      <a:pt x="3246" y="579"/>
                      <a:pt x="3249" y="579"/>
                    </a:cubicBezTo>
                    <a:cubicBezTo>
                      <a:pt x="3250" y="579"/>
                      <a:pt x="3251" y="579"/>
                      <a:pt x="3253" y="574"/>
                    </a:cubicBezTo>
                    <a:cubicBezTo>
                      <a:pt x="3260" y="557"/>
                      <a:pt x="3280" y="544"/>
                      <a:pt x="3299" y="544"/>
                    </a:cubicBezTo>
                    <a:cubicBezTo>
                      <a:pt x="3309" y="544"/>
                      <a:pt x="3324" y="547"/>
                      <a:pt x="3337" y="562"/>
                    </a:cubicBezTo>
                    <a:cubicBezTo>
                      <a:pt x="3346" y="573"/>
                      <a:pt x="3361" y="586"/>
                      <a:pt x="3377" y="599"/>
                    </a:cubicBezTo>
                    <a:cubicBezTo>
                      <a:pt x="3410" y="626"/>
                      <a:pt x="3440" y="652"/>
                      <a:pt x="3437" y="671"/>
                    </a:cubicBezTo>
                    <a:cubicBezTo>
                      <a:pt x="3435" y="679"/>
                      <a:pt x="3428" y="693"/>
                      <a:pt x="3397" y="693"/>
                    </a:cubicBezTo>
                    <a:cubicBezTo>
                      <a:pt x="3383" y="693"/>
                      <a:pt x="3366" y="690"/>
                      <a:pt x="3350" y="685"/>
                    </a:cubicBezTo>
                    <a:cubicBezTo>
                      <a:pt x="3336" y="680"/>
                      <a:pt x="3316" y="687"/>
                      <a:pt x="3297" y="694"/>
                    </a:cubicBezTo>
                    <a:cubicBezTo>
                      <a:pt x="3282" y="699"/>
                      <a:pt x="3267" y="705"/>
                      <a:pt x="3254" y="705"/>
                    </a:cubicBezTo>
                    <a:cubicBezTo>
                      <a:pt x="3230" y="705"/>
                      <a:pt x="3196" y="712"/>
                      <a:pt x="3165" y="743"/>
                    </a:cubicBezTo>
                    <a:cubicBezTo>
                      <a:pt x="3155" y="752"/>
                      <a:pt x="3149" y="762"/>
                      <a:pt x="3144" y="771"/>
                    </a:cubicBezTo>
                    <a:cubicBezTo>
                      <a:pt x="3133" y="789"/>
                      <a:pt x="3124" y="805"/>
                      <a:pt x="3092" y="808"/>
                    </a:cubicBezTo>
                    <a:cubicBezTo>
                      <a:pt x="3084" y="809"/>
                      <a:pt x="3077" y="810"/>
                      <a:pt x="3071" y="810"/>
                    </a:cubicBezTo>
                    <a:cubicBezTo>
                      <a:pt x="3041" y="813"/>
                      <a:pt x="3021" y="814"/>
                      <a:pt x="2982" y="842"/>
                    </a:cubicBezTo>
                    <a:cubicBezTo>
                      <a:pt x="2960" y="857"/>
                      <a:pt x="2936" y="864"/>
                      <a:pt x="2910" y="864"/>
                    </a:cubicBezTo>
                    <a:cubicBezTo>
                      <a:pt x="2884" y="864"/>
                      <a:pt x="2864" y="857"/>
                      <a:pt x="2856" y="853"/>
                    </a:cubicBezTo>
                    <a:cubicBezTo>
                      <a:pt x="2855" y="853"/>
                      <a:pt x="2854" y="852"/>
                      <a:pt x="2853" y="852"/>
                    </a:cubicBezTo>
                    <a:cubicBezTo>
                      <a:pt x="2848" y="849"/>
                      <a:pt x="2838" y="845"/>
                      <a:pt x="2826" y="845"/>
                    </a:cubicBezTo>
                    <a:cubicBezTo>
                      <a:pt x="2809" y="845"/>
                      <a:pt x="2796" y="853"/>
                      <a:pt x="2787" y="869"/>
                    </a:cubicBezTo>
                    <a:cubicBezTo>
                      <a:pt x="2778" y="885"/>
                      <a:pt x="2784" y="895"/>
                      <a:pt x="2793" y="909"/>
                    </a:cubicBezTo>
                    <a:cubicBezTo>
                      <a:pt x="2801" y="921"/>
                      <a:pt x="2810" y="935"/>
                      <a:pt x="2807" y="955"/>
                    </a:cubicBezTo>
                    <a:cubicBezTo>
                      <a:pt x="2804" y="980"/>
                      <a:pt x="2786" y="988"/>
                      <a:pt x="2766" y="997"/>
                    </a:cubicBezTo>
                    <a:cubicBezTo>
                      <a:pt x="2749" y="1005"/>
                      <a:pt x="2730" y="1013"/>
                      <a:pt x="2713" y="1032"/>
                    </a:cubicBezTo>
                    <a:cubicBezTo>
                      <a:pt x="2672" y="1078"/>
                      <a:pt x="2606" y="1099"/>
                      <a:pt x="2570" y="1093"/>
                    </a:cubicBezTo>
                    <a:cubicBezTo>
                      <a:pt x="2565" y="1093"/>
                      <a:pt x="2559" y="1092"/>
                      <a:pt x="2553" y="1091"/>
                    </a:cubicBezTo>
                    <a:cubicBezTo>
                      <a:pt x="2533" y="1087"/>
                      <a:pt x="2506" y="1082"/>
                      <a:pt x="2478" y="1082"/>
                    </a:cubicBezTo>
                    <a:cubicBezTo>
                      <a:pt x="2449" y="1082"/>
                      <a:pt x="2423" y="1087"/>
                      <a:pt x="2401" y="1098"/>
                    </a:cubicBezTo>
                    <a:cubicBezTo>
                      <a:pt x="2374" y="1110"/>
                      <a:pt x="2351" y="1125"/>
                      <a:pt x="2330" y="1139"/>
                    </a:cubicBezTo>
                    <a:cubicBezTo>
                      <a:pt x="2302" y="1157"/>
                      <a:pt x="2280" y="1170"/>
                      <a:pt x="2264" y="1167"/>
                    </a:cubicBezTo>
                    <a:cubicBezTo>
                      <a:pt x="2252" y="1165"/>
                      <a:pt x="2245" y="1157"/>
                      <a:pt x="2239" y="1151"/>
                    </a:cubicBezTo>
                    <a:cubicBezTo>
                      <a:pt x="2231" y="1142"/>
                      <a:pt x="2224" y="1135"/>
                      <a:pt x="2207" y="1138"/>
                    </a:cubicBezTo>
                    <a:cubicBezTo>
                      <a:pt x="2201" y="1138"/>
                      <a:pt x="2195" y="1139"/>
                      <a:pt x="2190" y="1139"/>
                    </a:cubicBezTo>
                    <a:cubicBezTo>
                      <a:pt x="2163" y="1139"/>
                      <a:pt x="2146" y="1129"/>
                      <a:pt x="2125" y="1117"/>
                    </a:cubicBezTo>
                    <a:cubicBezTo>
                      <a:pt x="2118" y="1113"/>
                      <a:pt x="2109" y="1113"/>
                      <a:pt x="2098" y="1113"/>
                    </a:cubicBezTo>
                    <a:cubicBezTo>
                      <a:pt x="2095" y="1114"/>
                      <a:pt x="2091" y="1114"/>
                      <a:pt x="2087" y="1114"/>
                    </a:cubicBezTo>
                    <a:cubicBezTo>
                      <a:pt x="2076" y="1114"/>
                      <a:pt x="2061" y="1112"/>
                      <a:pt x="2041" y="1097"/>
                    </a:cubicBezTo>
                    <a:cubicBezTo>
                      <a:pt x="2013" y="1076"/>
                      <a:pt x="1968" y="1073"/>
                      <a:pt x="1935" y="1071"/>
                    </a:cubicBezTo>
                    <a:cubicBezTo>
                      <a:pt x="1924" y="1071"/>
                      <a:pt x="1914" y="1070"/>
                      <a:pt x="1906" y="1069"/>
                    </a:cubicBezTo>
                    <a:cubicBezTo>
                      <a:pt x="1891" y="1066"/>
                      <a:pt x="1855" y="1066"/>
                      <a:pt x="1819" y="1066"/>
                    </a:cubicBezTo>
                    <a:cubicBezTo>
                      <a:pt x="1782" y="1066"/>
                      <a:pt x="1744" y="1066"/>
                      <a:pt x="1724" y="1064"/>
                    </a:cubicBezTo>
                    <a:cubicBezTo>
                      <a:pt x="1712" y="1062"/>
                      <a:pt x="1694" y="1063"/>
                      <a:pt x="1678" y="1064"/>
                    </a:cubicBezTo>
                    <a:cubicBezTo>
                      <a:pt x="1670" y="1064"/>
                      <a:pt x="1662" y="1065"/>
                      <a:pt x="1655" y="1065"/>
                    </a:cubicBezTo>
                    <a:cubicBezTo>
                      <a:pt x="1640" y="1065"/>
                      <a:pt x="1624" y="1063"/>
                      <a:pt x="1621" y="1050"/>
                    </a:cubicBezTo>
                    <a:cubicBezTo>
                      <a:pt x="1619" y="1043"/>
                      <a:pt x="1614" y="1037"/>
                      <a:pt x="1607" y="1029"/>
                    </a:cubicBezTo>
                    <a:cubicBezTo>
                      <a:pt x="1596" y="1015"/>
                      <a:pt x="1583" y="999"/>
                      <a:pt x="1576" y="971"/>
                    </a:cubicBezTo>
                    <a:cubicBezTo>
                      <a:pt x="1575" y="966"/>
                      <a:pt x="1574" y="962"/>
                      <a:pt x="1573" y="959"/>
                    </a:cubicBezTo>
                    <a:cubicBezTo>
                      <a:pt x="1564" y="932"/>
                      <a:pt x="1548" y="917"/>
                      <a:pt x="1522" y="911"/>
                    </a:cubicBezTo>
                    <a:cubicBezTo>
                      <a:pt x="1507" y="908"/>
                      <a:pt x="1500" y="899"/>
                      <a:pt x="1493" y="891"/>
                    </a:cubicBezTo>
                    <a:cubicBezTo>
                      <a:pt x="1487" y="884"/>
                      <a:pt x="1482" y="878"/>
                      <a:pt x="1473" y="877"/>
                    </a:cubicBezTo>
                    <a:cubicBezTo>
                      <a:pt x="1468" y="876"/>
                      <a:pt x="1463" y="871"/>
                      <a:pt x="1458" y="865"/>
                    </a:cubicBezTo>
                    <a:cubicBezTo>
                      <a:pt x="1448" y="855"/>
                      <a:pt x="1437" y="843"/>
                      <a:pt x="1417" y="843"/>
                    </a:cubicBezTo>
                    <a:cubicBezTo>
                      <a:pt x="1390" y="843"/>
                      <a:pt x="1260" y="831"/>
                      <a:pt x="1240" y="798"/>
                    </a:cubicBezTo>
                    <a:cubicBezTo>
                      <a:pt x="1228" y="778"/>
                      <a:pt x="1238" y="766"/>
                      <a:pt x="1245" y="756"/>
                    </a:cubicBezTo>
                    <a:cubicBezTo>
                      <a:pt x="1251" y="749"/>
                      <a:pt x="1256" y="742"/>
                      <a:pt x="1256" y="732"/>
                    </a:cubicBezTo>
                    <a:cubicBezTo>
                      <a:pt x="1256" y="721"/>
                      <a:pt x="1259" y="708"/>
                      <a:pt x="1262" y="696"/>
                    </a:cubicBezTo>
                    <a:cubicBezTo>
                      <a:pt x="1265" y="681"/>
                      <a:pt x="1269" y="665"/>
                      <a:pt x="1263" y="660"/>
                    </a:cubicBezTo>
                    <a:cubicBezTo>
                      <a:pt x="1248" y="648"/>
                      <a:pt x="1224" y="622"/>
                      <a:pt x="1220" y="599"/>
                    </a:cubicBezTo>
                    <a:cubicBezTo>
                      <a:pt x="1218" y="580"/>
                      <a:pt x="1183" y="552"/>
                      <a:pt x="1160" y="550"/>
                    </a:cubicBezTo>
                    <a:cubicBezTo>
                      <a:pt x="1133" y="549"/>
                      <a:pt x="1112" y="532"/>
                      <a:pt x="1088" y="512"/>
                    </a:cubicBezTo>
                    <a:cubicBezTo>
                      <a:pt x="1082" y="507"/>
                      <a:pt x="1077" y="503"/>
                      <a:pt x="1071" y="500"/>
                    </a:cubicBezTo>
                    <a:cubicBezTo>
                      <a:pt x="1055" y="489"/>
                      <a:pt x="1039" y="479"/>
                      <a:pt x="1031" y="438"/>
                    </a:cubicBezTo>
                    <a:cubicBezTo>
                      <a:pt x="1031" y="436"/>
                      <a:pt x="1031" y="435"/>
                      <a:pt x="1030" y="433"/>
                    </a:cubicBezTo>
                  </a:path>
                </a:pathLst>
              </a:custGeom>
              <a:grpFill/>
              <a:ln>
                <a:noFill/>
              </a:ln>
              <a:effectLst/>
            </p:spPr>
            <p:txBody>
              <a:bodyPr wrap="none" anchor="ctr"/>
              <a:lstStyle/>
              <a:p>
                <a:endParaRPr lang="en-US">
                  <a:latin typeface="Gudea" panose="02000000000000000000" pitchFamily="50" charset="0"/>
                </a:endParaRPr>
              </a:p>
            </p:txBody>
          </p:sp>
          <p:sp>
            <p:nvSpPr>
              <p:cNvPr id="270" name="Freeform 263">
                <a:extLst>
                  <a:ext uri="{FF2B5EF4-FFF2-40B4-BE49-F238E27FC236}">
                    <a16:creationId xmlns:a16="http://schemas.microsoft.com/office/drawing/2014/main" id="{06235B8D-F553-4AB8-977E-73FD9E9576BC}"/>
                  </a:ext>
                </a:extLst>
              </p:cNvPr>
              <p:cNvSpPr>
                <a:spLocks noChangeArrowheads="1"/>
              </p:cNvSpPr>
              <p:nvPr/>
            </p:nvSpPr>
            <p:spPr bwMode="auto">
              <a:xfrm>
                <a:off x="9606023" y="3434636"/>
                <a:ext cx="62008" cy="99587"/>
              </a:xfrm>
              <a:custGeom>
                <a:avLst/>
                <a:gdLst>
                  <a:gd name="T0" fmla="*/ 48 w 144"/>
                  <a:gd name="T1" fmla="*/ 232 h 233"/>
                  <a:gd name="T2" fmla="*/ 141 w 144"/>
                  <a:gd name="T3" fmla="*/ 26 h 233"/>
                  <a:gd name="T4" fmla="*/ 140 w 144"/>
                  <a:gd name="T5" fmla="*/ 5 h 233"/>
                  <a:gd name="T6" fmla="*/ 125 w 144"/>
                  <a:gd name="T7" fmla="*/ 0 h 233"/>
                  <a:gd name="T8" fmla="*/ 15 w 144"/>
                  <a:gd name="T9" fmla="*/ 108 h 233"/>
                  <a:gd name="T10" fmla="*/ 27 w 144"/>
                  <a:gd name="T11" fmla="*/ 213 h 233"/>
                  <a:gd name="T12" fmla="*/ 48 w 144"/>
                  <a:gd name="T13" fmla="*/ 232 h 233"/>
                </a:gdLst>
                <a:ahLst/>
                <a:cxnLst>
                  <a:cxn ang="0">
                    <a:pos x="T0" y="T1"/>
                  </a:cxn>
                  <a:cxn ang="0">
                    <a:pos x="T2" y="T3"/>
                  </a:cxn>
                  <a:cxn ang="0">
                    <a:pos x="T4" y="T5"/>
                  </a:cxn>
                  <a:cxn ang="0">
                    <a:pos x="T6" y="T7"/>
                  </a:cxn>
                  <a:cxn ang="0">
                    <a:pos x="T8" y="T9"/>
                  </a:cxn>
                  <a:cxn ang="0">
                    <a:pos x="T10" y="T11"/>
                  </a:cxn>
                  <a:cxn ang="0">
                    <a:pos x="T12" y="T13"/>
                  </a:cxn>
                </a:cxnLst>
                <a:rect l="0" t="0" r="r" b="b"/>
                <a:pathLst>
                  <a:path w="144" h="233">
                    <a:moveTo>
                      <a:pt x="48" y="232"/>
                    </a:moveTo>
                    <a:cubicBezTo>
                      <a:pt x="65" y="216"/>
                      <a:pt x="131" y="86"/>
                      <a:pt x="141" y="26"/>
                    </a:cubicBezTo>
                    <a:cubicBezTo>
                      <a:pt x="143" y="11"/>
                      <a:pt x="141" y="6"/>
                      <a:pt x="140" y="5"/>
                    </a:cubicBezTo>
                    <a:cubicBezTo>
                      <a:pt x="136" y="1"/>
                      <a:pt x="130" y="0"/>
                      <a:pt x="125" y="0"/>
                    </a:cubicBezTo>
                    <a:cubicBezTo>
                      <a:pt x="92" y="0"/>
                      <a:pt x="34" y="41"/>
                      <a:pt x="15" y="108"/>
                    </a:cubicBezTo>
                    <a:cubicBezTo>
                      <a:pt x="0" y="162"/>
                      <a:pt x="16" y="197"/>
                      <a:pt x="27" y="213"/>
                    </a:cubicBezTo>
                    <a:cubicBezTo>
                      <a:pt x="36" y="226"/>
                      <a:pt x="44" y="231"/>
                      <a:pt x="48" y="232"/>
                    </a:cubicBezTo>
                  </a:path>
                </a:pathLst>
              </a:custGeom>
              <a:grpFill/>
              <a:ln>
                <a:noFill/>
              </a:ln>
              <a:effectLst/>
            </p:spPr>
            <p:txBody>
              <a:bodyPr wrap="none" anchor="ctr"/>
              <a:lstStyle/>
              <a:p>
                <a:endParaRPr lang="en-US">
                  <a:latin typeface="Gudea" panose="02000000000000000000" pitchFamily="50" charset="0"/>
                </a:endParaRPr>
              </a:p>
            </p:txBody>
          </p:sp>
          <p:sp>
            <p:nvSpPr>
              <p:cNvPr id="271" name="Freeform 264">
                <a:extLst>
                  <a:ext uri="{FF2B5EF4-FFF2-40B4-BE49-F238E27FC236}">
                    <a16:creationId xmlns:a16="http://schemas.microsoft.com/office/drawing/2014/main" id="{BB635079-757B-4407-9765-0233B7CE1EB6}"/>
                  </a:ext>
                </a:extLst>
              </p:cNvPr>
              <p:cNvSpPr>
                <a:spLocks noChangeArrowheads="1"/>
              </p:cNvSpPr>
              <p:nvPr/>
            </p:nvSpPr>
            <p:spPr bwMode="auto">
              <a:xfrm>
                <a:off x="9233975" y="3613142"/>
                <a:ext cx="73282" cy="54490"/>
              </a:xfrm>
              <a:custGeom>
                <a:avLst/>
                <a:gdLst>
                  <a:gd name="T0" fmla="*/ 139 w 171"/>
                  <a:gd name="T1" fmla="*/ 0 h 127"/>
                  <a:gd name="T2" fmla="*/ 106 w 171"/>
                  <a:gd name="T3" fmla="*/ 2 h 127"/>
                  <a:gd name="T4" fmla="*/ 79 w 171"/>
                  <a:gd name="T5" fmla="*/ 3 h 127"/>
                  <a:gd name="T6" fmla="*/ 12 w 171"/>
                  <a:gd name="T7" fmla="*/ 44 h 127"/>
                  <a:gd name="T8" fmla="*/ 9 w 171"/>
                  <a:gd name="T9" fmla="*/ 98 h 127"/>
                  <a:gd name="T10" fmla="*/ 59 w 171"/>
                  <a:gd name="T11" fmla="*/ 126 h 127"/>
                  <a:gd name="T12" fmla="*/ 59 w 171"/>
                  <a:gd name="T13" fmla="*/ 126 h 127"/>
                  <a:gd name="T14" fmla="*/ 127 w 171"/>
                  <a:gd name="T15" fmla="*/ 93 h 127"/>
                  <a:gd name="T16" fmla="*/ 149 w 171"/>
                  <a:gd name="T17" fmla="*/ 46 h 127"/>
                  <a:gd name="T18" fmla="*/ 168 w 171"/>
                  <a:gd name="T19" fmla="*/ 5 h 127"/>
                  <a:gd name="T20" fmla="*/ 139 w 171"/>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7">
                    <a:moveTo>
                      <a:pt x="139" y="0"/>
                    </a:moveTo>
                    <a:cubicBezTo>
                      <a:pt x="129" y="0"/>
                      <a:pt x="117" y="1"/>
                      <a:pt x="106" y="2"/>
                    </a:cubicBezTo>
                    <a:cubicBezTo>
                      <a:pt x="96" y="2"/>
                      <a:pt x="86" y="3"/>
                      <a:pt x="79" y="3"/>
                    </a:cubicBezTo>
                    <a:cubicBezTo>
                      <a:pt x="62" y="3"/>
                      <a:pt x="28" y="19"/>
                      <a:pt x="12" y="44"/>
                    </a:cubicBezTo>
                    <a:cubicBezTo>
                      <a:pt x="1" y="61"/>
                      <a:pt x="0" y="79"/>
                      <a:pt x="9" y="98"/>
                    </a:cubicBezTo>
                    <a:cubicBezTo>
                      <a:pt x="21" y="121"/>
                      <a:pt x="42" y="126"/>
                      <a:pt x="59" y="126"/>
                    </a:cubicBezTo>
                    <a:lnTo>
                      <a:pt x="59" y="126"/>
                    </a:lnTo>
                    <a:cubicBezTo>
                      <a:pt x="92" y="126"/>
                      <a:pt x="126" y="106"/>
                      <a:pt x="127" y="93"/>
                    </a:cubicBezTo>
                    <a:cubicBezTo>
                      <a:pt x="128" y="79"/>
                      <a:pt x="139" y="62"/>
                      <a:pt x="149" y="46"/>
                    </a:cubicBezTo>
                    <a:cubicBezTo>
                      <a:pt x="159" y="31"/>
                      <a:pt x="170" y="14"/>
                      <a:pt x="168" y="5"/>
                    </a:cubicBezTo>
                    <a:cubicBezTo>
                      <a:pt x="168" y="5"/>
                      <a:pt x="166" y="0"/>
                      <a:pt x="139" y="0"/>
                    </a:cubicBezTo>
                  </a:path>
                </a:pathLst>
              </a:custGeom>
              <a:grpFill/>
              <a:ln>
                <a:noFill/>
              </a:ln>
              <a:effectLst/>
            </p:spPr>
            <p:txBody>
              <a:bodyPr wrap="none" anchor="ctr"/>
              <a:lstStyle/>
              <a:p>
                <a:endParaRPr lang="en-US">
                  <a:latin typeface="Gudea" panose="02000000000000000000" pitchFamily="50" charset="0"/>
                </a:endParaRPr>
              </a:p>
            </p:txBody>
          </p:sp>
          <p:sp>
            <p:nvSpPr>
              <p:cNvPr id="272" name="Freeform 265">
                <a:extLst>
                  <a:ext uri="{FF2B5EF4-FFF2-40B4-BE49-F238E27FC236}">
                    <a16:creationId xmlns:a16="http://schemas.microsoft.com/office/drawing/2014/main" id="{5807BABC-7D66-40E7-B22A-D5A04BA2063B}"/>
                  </a:ext>
                </a:extLst>
              </p:cNvPr>
              <p:cNvSpPr>
                <a:spLocks noChangeArrowheads="1"/>
              </p:cNvSpPr>
              <p:nvPr/>
            </p:nvSpPr>
            <p:spPr bwMode="auto">
              <a:xfrm>
                <a:off x="9664274" y="3953238"/>
                <a:ext cx="154080" cy="140925"/>
              </a:xfrm>
              <a:custGeom>
                <a:avLst/>
                <a:gdLst>
                  <a:gd name="T0" fmla="*/ 328 w 363"/>
                  <a:gd name="T1" fmla="*/ 36 h 331"/>
                  <a:gd name="T2" fmla="*/ 283 w 363"/>
                  <a:gd name="T3" fmla="*/ 15 h 331"/>
                  <a:gd name="T4" fmla="*/ 285 w 363"/>
                  <a:gd name="T5" fmla="*/ 29 h 331"/>
                  <a:gd name="T6" fmla="*/ 288 w 363"/>
                  <a:gd name="T7" fmla="*/ 49 h 331"/>
                  <a:gd name="T8" fmla="*/ 267 w 363"/>
                  <a:gd name="T9" fmla="*/ 58 h 331"/>
                  <a:gd name="T10" fmla="*/ 242 w 363"/>
                  <a:gd name="T11" fmla="*/ 73 h 331"/>
                  <a:gd name="T12" fmla="*/ 210 w 363"/>
                  <a:gd name="T13" fmla="*/ 98 h 331"/>
                  <a:gd name="T14" fmla="*/ 198 w 363"/>
                  <a:gd name="T15" fmla="*/ 100 h 331"/>
                  <a:gd name="T16" fmla="*/ 197 w 363"/>
                  <a:gd name="T17" fmla="*/ 106 h 331"/>
                  <a:gd name="T18" fmla="*/ 194 w 363"/>
                  <a:gd name="T19" fmla="*/ 119 h 331"/>
                  <a:gd name="T20" fmla="*/ 182 w 363"/>
                  <a:gd name="T21" fmla="*/ 124 h 331"/>
                  <a:gd name="T22" fmla="*/ 120 w 363"/>
                  <a:gd name="T23" fmla="*/ 95 h 331"/>
                  <a:gd name="T24" fmla="*/ 83 w 363"/>
                  <a:gd name="T25" fmla="*/ 116 h 331"/>
                  <a:gd name="T26" fmla="*/ 37 w 363"/>
                  <a:gd name="T27" fmla="*/ 148 h 331"/>
                  <a:gd name="T28" fmla="*/ 3 w 363"/>
                  <a:gd name="T29" fmla="*/ 210 h 331"/>
                  <a:gd name="T30" fmla="*/ 5 w 363"/>
                  <a:gd name="T31" fmla="*/ 215 h 331"/>
                  <a:gd name="T32" fmla="*/ 35 w 363"/>
                  <a:gd name="T33" fmla="*/ 198 h 331"/>
                  <a:gd name="T34" fmla="*/ 75 w 363"/>
                  <a:gd name="T35" fmla="*/ 179 h 331"/>
                  <a:gd name="T36" fmla="*/ 92 w 363"/>
                  <a:gd name="T37" fmla="*/ 171 h 331"/>
                  <a:gd name="T38" fmla="*/ 120 w 363"/>
                  <a:gd name="T39" fmla="*/ 158 h 331"/>
                  <a:gd name="T40" fmla="*/ 132 w 363"/>
                  <a:gd name="T41" fmla="*/ 159 h 331"/>
                  <a:gd name="T42" fmla="*/ 162 w 363"/>
                  <a:gd name="T43" fmla="*/ 222 h 331"/>
                  <a:gd name="T44" fmla="*/ 195 w 363"/>
                  <a:gd name="T45" fmla="*/ 290 h 331"/>
                  <a:gd name="T46" fmla="*/ 251 w 363"/>
                  <a:gd name="T47" fmla="*/ 318 h 331"/>
                  <a:gd name="T48" fmla="*/ 273 w 363"/>
                  <a:gd name="T49" fmla="*/ 330 h 331"/>
                  <a:gd name="T50" fmla="*/ 275 w 363"/>
                  <a:gd name="T51" fmla="*/ 330 h 331"/>
                  <a:gd name="T52" fmla="*/ 270 w 363"/>
                  <a:gd name="T53" fmla="*/ 280 h 331"/>
                  <a:gd name="T54" fmla="*/ 265 w 363"/>
                  <a:gd name="T55" fmla="*/ 239 h 331"/>
                  <a:gd name="T56" fmla="*/ 299 w 363"/>
                  <a:gd name="T57" fmla="*/ 219 h 331"/>
                  <a:gd name="T58" fmla="*/ 347 w 363"/>
                  <a:gd name="T59" fmla="*/ 202 h 331"/>
                  <a:gd name="T60" fmla="*/ 342 w 363"/>
                  <a:gd name="T61" fmla="*/ 110 h 331"/>
                  <a:gd name="T62" fmla="*/ 328 w 363"/>
                  <a:gd name="T63"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3" h="331">
                    <a:moveTo>
                      <a:pt x="328" y="36"/>
                    </a:moveTo>
                    <a:cubicBezTo>
                      <a:pt x="328" y="0"/>
                      <a:pt x="291" y="3"/>
                      <a:pt x="283" y="15"/>
                    </a:cubicBezTo>
                    <a:cubicBezTo>
                      <a:pt x="281" y="19"/>
                      <a:pt x="282" y="24"/>
                      <a:pt x="285" y="29"/>
                    </a:cubicBezTo>
                    <a:cubicBezTo>
                      <a:pt x="288" y="34"/>
                      <a:pt x="292" y="42"/>
                      <a:pt x="288" y="49"/>
                    </a:cubicBezTo>
                    <a:cubicBezTo>
                      <a:pt x="285" y="56"/>
                      <a:pt x="276" y="57"/>
                      <a:pt x="267" y="58"/>
                    </a:cubicBezTo>
                    <a:cubicBezTo>
                      <a:pt x="253" y="60"/>
                      <a:pt x="244" y="62"/>
                      <a:pt x="242" y="73"/>
                    </a:cubicBezTo>
                    <a:cubicBezTo>
                      <a:pt x="239" y="96"/>
                      <a:pt x="222" y="97"/>
                      <a:pt x="210" y="98"/>
                    </a:cubicBezTo>
                    <a:cubicBezTo>
                      <a:pt x="205" y="98"/>
                      <a:pt x="200" y="99"/>
                      <a:pt x="198" y="100"/>
                    </a:cubicBezTo>
                    <a:cubicBezTo>
                      <a:pt x="197" y="102"/>
                      <a:pt x="197" y="104"/>
                      <a:pt x="197" y="106"/>
                    </a:cubicBezTo>
                    <a:cubicBezTo>
                      <a:pt x="198" y="111"/>
                      <a:pt x="197" y="116"/>
                      <a:pt x="194" y="119"/>
                    </a:cubicBezTo>
                    <a:cubicBezTo>
                      <a:pt x="191" y="122"/>
                      <a:pt x="187" y="124"/>
                      <a:pt x="182" y="124"/>
                    </a:cubicBezTo>
                    <a:cubicBezTo>
                      <a:pt x="162" y="124"/>
                      <a:pt x="127" y="100"/>
                      <a:pt x="120" y="95"/>
                    </a:cubicBezTo>
                    <a:cubicBezTo>
                      <a:pt x="111" y="89"/>
                      <a:pt x="97" y="103"/>
                      <a:pt x="83" y="116"/>
                    </a:cubicBezTo>
                    <a:cubicBezTo>
                      <a:pt x="68" y="130"/>
                      <a:pt x="54" y="144"/>
                      <a:pt x="37" y="148"/>
                    </a:cubicBezTo>
                    <a:cubicBezTo>
                      <a:pt x="15" y="154"/>
                      <a:pt x="0" y="193"/>
                      <a:pt x="3" y="210"/>
                    </a:cubicBezTo>
                    <a:cubicBezTo>
                      <a:pt x="3" y="212"/>
                      <a:pt x="4" y="215"/>
                      <a:pt x="5" y="215"/>
                    </a:cubicBezTo>
                    <a:cubicBezTo>
                      <a:pt x="17" y="214"/>
                      <a:pt x="26" y="207"/>
                      <a:pt x="35" y="198"/>
                    </a:cubicBezTo>
                    <a:cubicBezTo>
                      <a:pt x="46" y="188"/>
                      <a:pt x="58" y="178"/>
                      <a:pt x="75" y="179"/>
                    </a:cubicBezTo>
                    <a:cubicBezTo>
                      <a:pt x="84" y="180"/>
                      <a:pt x="87" y="177"/>
                      <a:pt x="92" y="171"/>
                    </a:cubicBezTo>
                    <a:cubicBezTo>
                      <a:pt x="97" y="165"/>
                      <a:pt x="104" y="158"/>
                      <a:pt x="120" y="158"/>
                    </a:cubicBezTo>
                    <a:cubicBezTo>
                      <a:pt x="123" y="158"/>
                      <a:pt x="127" y="158"/>
                      <a:pt x="132" y="159"/>
                    </a:cubicBezTo>
                    <a:cubicBezTo>
                      <a:pt x="154" y="163"/>
                      <a:pt x="158" y="191"/>
                      <a:pt x="162" y="222"/>
                    </a:cubicBezTo>
                    <a:cubicBezTo>
                      <a:pt x="166" y="253"/>
                      <a:pt x="171" y="286"/>
                      <a:pt x="195" y="290"/>
                    </a:cubicBezTo>
                    <a:cubicBezTo>
                      <a:pt x="226" y="295"/>
                      <a:pt x="240" y="309"/>
                      <a:pt x="251" y="318"/>
                    </a:cubicBezTo>
                    <a:cubicBezTo>
                      <a:pt x="259" y="326"/>
                      <a:pt x="264" y="330"/>
                      <a:pt x="273" y="330"/>
                    </a:cubicBezTo>
                    <a:cubicBezTo>
                      <a:pt x="274" y="330"/>
                      <a:pt x="275" y="330"/>
                      <a:pt x="275" y="330"/>
                    </a:cubicBezTo>
                    <a:cubicBezTo>
                      <a:pt x="280" y="323"/>
                      <a:pt x="274" y="297"/>
                      <a:pt x="270" y="280"/>
                    </a:cubicBezTo>
                    <a:cubicBezTo>
                      <a:pt x="267" y="264"/>
                      <a:pt x="264" y="249"/>
                      <a:pt x="265" y="239"/>
                    </a:cubicBezTo>
                    <a:cubicBezTo>
                      <a:pt x="266" y="222"/>
                      <a:pt x="283" y="220"/>
                      <a:pt x="299" y="219"/>
                    </a:cubicBezTo>
                    <a:cubicBezTo>
                      <a:pt x="316" y="218"/>
                      <a:pt x="335" y="216"/>
                      <a:pt x="347" y="202"/>
                    </a:cubicBezTo>
                    <a:cubicBezTo>
                      <a:pt x="362" y="185"/>
                      <a:pt x="351" y="147"/>
                      <a:pt x="342" y="110"/>
                    </a:cubicBezTo>
                    <a:cubicBezTo>
                      <a:pt x="335" y="84"/>
                      <a:pt x="328" y="58"/>
                      <a:pt x="328" y="36"/>
                    </a:cubicBezTo>
                  </a:path>
                </a:pathLst>
              </a:custGeom>
              <a:grpFill/>
              <a:ln>
                <a:noFill/>
              </a:ln>
              <a:effectLst/>
            </p:spPr>
            <p:txBody>
              <a:bodyPr wrap="none" anchor="ctr"/>
              <a:lstStyle/>
              <a:p>
                <a:endParaRPr lang="en-US">
                  <a:latin typeface="Gudea" panose="02000000000000000000" pitchFamily="50" charset="0"/>
                </a:endParaRPr>
              </a:p>
            </p:txBody>
          </p:sp>
          <p:sp>
            <p:nvSpPr>
              <p:cNvPr id="273" name="Freeform 266">
                <a:extLst>
                  <a:ext uri="{FF2B5EF4-FFF2-40B4-BE49-F238E27FC236}">
                    <a16:creationId xmlns:a16="http://schemas.microsoft.com/office/drawing/2014/main" id="{35826E0E-7B17-467A-89BA-798B7B615320}"/>
                  </a:ext>
                </a:extLst>
              </p:cNvPr>
              <p:cNvSpPr>
                <a:spLocks noChangeArrowheads="1"/>
              </p:cNvSpPr>
              <p:nvPr/>
            </p:nvSpPr>
            <p:spPr bwMode="auto">
              <a:xfrm>
                <a:off x="9598507" y="3663874"/>
                <a:ext cx="189782" cy="279971"/>
              </a:xfrm>
              <a:custGeom>
                <a:avLst/>
                <a:gdLst>
                  <a:gd name="T0" fmla="*/ 4 w 445"/>
                  <a:gd name="T1" fmla="*/ 176 h 658"/>
                  <a:gd name="T2" fmla="*/ 16 w 445"/>
                  <a:gd name="T3" fmla="*/ 266 h 658"/>
                  <a:gd name="T4" fmla="*/ 19 w 445"/>
                  <a:gd name="T5" fmla="*/ 270 h 658"/>
                  <a:gd name="T6" fmla="*/ 42 w 445"/>
                  <a:gd name="T7" fmla="*/ 282 h 658"/>
                  <a:gd name="T8" fmla="*/ 45 w 445"/>
                  <a:gd name="T9" fmla="*/ 337 h 658"/>
                  <a:gd name="T10" fmla="*/ 46 w 445"/>
                  <a:gd name="T11" fmla="*/ 354 h 658"/>
                  <a:gd name="T12" fmla="*/ 72 w 445"/>
                  <a:gd name="T13" fmla="*/ 362 h 658"/>
                  <a:gd name="T14" fmla="*/ 114 w 445"/>
                  <a:gd name="T15" fmla="*/ 354 h 658"/>
                  <a:gd name="T16" fmla="*/ 132 w 445"/>
                  <a:gd name="T17" fmla="*/ 350 h 658"/>
                  <a:gd name="T18" fmla="*/ 157 w 445"/>
                  <a:gd name="T19" fmla="*/ 365 h 658"/>
                  <a:gd name="T20" fmla="*/ 185 w 445"/>
                  <a:gd name="T21" fmla="*/ 376 h 658"/>
                  <a:gd name="T22" fmla="*/ 279 w 445"/>
                  <a:gd name="T23" fmla="*/ 426 h 658"/>
                  <a:gd name="T24" fmla="*/ 284 w 445"/>
                  <a:gd name="T25" fmla="*/ 452 h 658"/>
                  <a:gd name="T26" fmla="*/ 290 w 445"/>
                  <a:gd name="T27" fmla="*/ 511 h 658"/>
                  <a:gd name="T28" fmla="*/ 297 w 445"/>
                  <a:gd name="T29" fmla="*/ 513 h 658"/>
                  <a:gd name="T30" fmla="*/ 318 w 445"/>
                  <a:gd name="T31" fmla="*/ 505 h 658"/>
                  <a:gd name="T32" fmla="*/ 342 w 445"/>
                  <a:gd name="T33" fmla="*/ 520 h 658"/>
                  <a:gd name="T34" fmla="*/ 338 w 445"/>
                  <a:gd name="T35" fmla="*/ 555 h 658"/>
                  <a:gd name="T36" fmla="*/ 353 w 445"/>
                  <a:gd name="T37" fmla="*/ 601 h 658"/>
                  <a:gd name="T38" fmla="*/ 377 w 445"/>
                  <a:gd name="T39" fmla="*/ 645 h 658"/>
                  <a:gd name="T40" fmla="*/ 382 w 445"/>
                  <a:gd name="T41" fmla="*/ 657 h 658"/>
                  <a:gd name="T42" fmla="*/ 385 w 445"/>
                  <a:gd name="T43" fmla="*/ 654 h 658"/>
                  <a:gd name="T44" fmla="*/ 390 w 445"/>
                  <a:gd name="T45" fmla="*/ 627 h 658"/>
                  <a:gd name="T46" fmla="*/ 411 w 445"/>
                  <a:gd name="T47" fmla="*/ 586 h 658"/>
                  <a:gd name="T48" fmla="*/ 427 w 445"/>
                  <a:gd name="T49" fmla="*/ 576 h 658"/>
                  <a:gd name="T50" fmla="*/ 418 w 445"/>
                  <a:gd name="T51" fmla="*/ 517 h 658"/>
                  <a:gd name="T52" fmla="*/ 404 w 445"/>
                  <a:gd name="T53" fmla="*/ 491 h 658"/>
                  <a:gd name="T54" fmla="*/ 360 w 445"/>
                  <a:gd name="T55" fmla="*/ 463 h 658"/>
                  <a:gd name="T56" fmla="*/ 318 w 445"/>
                  <a:gd name="T57" fmla="*/ 427 h 658"/>
                  <a:gd name="T58" fmla="*/ 289 w 445"/>
                  <a:gd name="T59" fmla="*/ 388 h 658"/>
                  <a:gd name="T60" fmla="*/ 266 w 445"/>
                  <a:gd name="T61" fmla="*/ 360 h 658"/>
                  <a:gd name="T62" fmla="*/ 207 w 445"/>
                  <a:gd name="T63" fmla="*/ 338 h 658"/>
                  <a:gd name="T64" fmla="*/ 169 w 445"/>
                  <a:gd name="T65" fmla="*/ 347 h 658"/>
                  <a:gd name="T66" fmla="*/ 153 w 445"/>
                  <a:gd name="T67" fmla="*/ 352 h 658"/>
                  <a:gd name="T68" fmla="*/ 136 w 445"/>
                  <a:gd name="T69" fmla="*/ 320 h 658"/>
                  <a:gd name="T70" fmla="*/ 123 w 445"/>
                  <a:gd name="T71" fmla="*/ 276 h 658"/>
                  <a:gd name="T72" fmla="*/ 162 w 445"/>
                  <a:gd name="T73" fmla="*/ 174 h 658"/>
                  <a:gd name="T74" fmla="*/ 175 w 445"/>
                  <a:gd name="T75" fmla="*/ 159 h 658"/>
                  <a:gd name="T76" fmla="*/ 176 w 445"/>
                  <a:gd name="T77" fmla="*/ 80 h 658"/>
                  <a:gd name="T78" fmla="*/ 169 w 445"/>
                  <a:gd name="T79" fmla="*/ 38 h 658"/>
                  <a:gd name="T80" fmla="*/ 170 w 445"/>
                  <a:gd name="T81" fmla="*/ 14 h 658"/>
                  <a:gd name="T82" fmla="*/ 164 w 445"/>
                  <a:gd name="T83" fmla="*/ 17 h 658"/>
                  <a:gd name="T84" fmla="*/ 120 w 445"/>
                  <a:gd name="T85" fmla="*/ 13 h 658"/>
                  <a:gd name="T86" fmla="*/ 54 w 445"/>
                  <a:gd name="T87" fmla="*/ 8 h 658"/>
                  <a:gd name="T88" fmla="*/ 44 w 445"/>
                  <a:gd name="T89" fmla="*/ 117 h 658"/>
                  <a:gd name="T90" fmla="*/ 39 w 445"/>
                  <a:gd name="T91" fmla="*/ 186 h 658"/>
                  <a:gd name="T92" fmla="*/ 29 w 445"/>
                  <a:gd name="T93" fmla="*/ 190 h 658"/>
                  <a:gd name="T94" fmla="*/ 9 w 445"/>
                  <a:gd name="T95" fmla="*/ 179 h 658"/>
                  <a:gd name="T96" fmla="*/ 4 w 445"/>
                  <a:gd name="T97" fmla="*/ 17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658">
                    <a:moveTo>
                      <a:pt x="4" y="176"/>
                    </a:moveTo>
                    <a:cubicBezTo>
                      <a:pt x="0" y="193"/>
                      <a:pt x="5" y="248"/>
                      <a:pt x="16" y="266"/>
                    </a:cubicBezTo>
                    <a:cubicBezTo>
                      <a:pt x="18" y="270"/>
                      <a:pt x="19" y="270"/>
                      <a:pt x="19" y="270"/>
                    </a:cubicBezTo>
                    <a:cubicBezTo>
                      <a:pt x="28" y="270"/>
                      <a:pt x="36" y="274"/>
                      <a:pt x="42" y="282"/>
                    </a:cubicBezTo>
                    <a:cubicBezTo>
                      <a:pt x="51" y="295"/>
                      <a:pt x="52" y="315"/>
                      <a:pt x="45" y="337"/>
                    </a:cubicBezTo>
                    <a:cubicBezTo>
                      <a:pt x="43" y="344"/>
                      <a:pt x="43" y="350"/>
                      <a:pt x="46" y="354"/>
                    </a:cubicBezTo>
                    <a:cubicBezTo>
                      <a:pt x="50" y="359"/>
                      <a:pt x="60" y="362"/>
                      <a:pt x="72" y="362"/>
                    </a:cubicBezTo>
                    <a:cubicBezTo>
                      <a:pt x="85" y="362"/>
                      <a:pt x="100" y="359"/>
                      <a:pt x="114" y="354"/>
                    </a:cubicBezTo>
                    <a:cubicBezTo>
                      <a:pt x="121" y="352"/>
                      <a:pt x="127" y="350"/>
                      <a:pt x="132" y="350"/>
                    </a:cubicBezTo>
                    <a:cubicBezTo>
                      <a:pt x="145" y="350"/>
                      <a:pt x="151" y="358"/>
                      <a:pt x="157" y="365"/>
                    </a:cubicBezTo>
                    <a:cubicBezTo>
                      <a:pt x="163" y="373"/>
                      <a:pt x="168" y="379"/>
                      <a:pt x="185" y="376"/>
                    </a:cubicBezTo>
                    <a:cubicBezTo>
                      <a:pt x="218" y="371"/>
                      <a:pt x="261" y="399"/>
                      <a:pt x="279" y="426"/>
                    </a:cubicBezTo>
                    <a:cubicBezTo>
                      <a:pt x="285" y="436"/>
                      <a:pt x="287" y="445"/>
                      <a:pt x="284" y="452"/>
                    </a:cubicBezTo>
                    <a:cubicBezTo>
                      <a:pt x="279" y="465"/>
                      <a:pt x="282" y="498"/>
                      <a:pt x="290" y="511"/>
                    </a:cubicBezTo>
                    <a:cubicBezTo>
                      <a:pt x="294" y="516"/>
                      <a:pt x="295" y="515"/>
                      <a:pt x="297" y="513"/>
                    </a:cubicBezTo>
                    <a:cubicBezTo>
                      <a:pt x="303" y="508"/>
                      <a:pt x="310" y="505"/>
                      <a:pt x="318" y="505"/>
                    </a:cubicBezTo>
                    <a:cubicBezTo>
                      <a:pt x="328" y="505"/>
                      <a:pt x="338" y="511"/>
                      <a:pt x="342" y="520"/>
                    </a:cubicBezTo>
                    <a:cubicBezTo>
                      <a:pt x="348" y="530"/>
                      <a:pt x="346" y="543"/>
                      <a:pt x="338" y="555"/>
                    </a:cubicBezTo>
                    <a:cubicBezTo>
                      <a:pt x="329" y="568"/>
                      <a:pt x="338" y="581"/>
                      <a:pt x="353" y="601"/>
                    </a:cubicBezTo>
                    <a:cubicBezTo>
                      <a:pt x="363" y="615"/>
                      <a:pt x="374" y="629"/>
                      <a:pt x="377" y="645"/>
                    </a:cubicBezTo>
                    <a:cubicBezTo>
                      <a:pt x="379" y="654"/>
                      <a:pt x="381" y="657"/>
                      <a:pt x="382" y="657"/>
                    </a:cubicBezTo>
                    <a:cubicBezTo>
                      <a:pt x="382" y="657"/>
                      <a:pt x="383" y="656"/>
                      <a:pt x="385" y="654"/>
                    </a:cubicBezTo>
                    <a:cubicBezTo>
                      <a:pt x="389" y="649"/>
                      <a:pt x="392" y="638"/>
                      <a:pt x="390" y="627"/>
                    </a:cubicBezTo>
                    <a:cubicBezTo>
                      <a:pt x="386" y="602"/>
                      <a:pt x="394" y="597"/>
                      <a:pt x="411" y="586"/>
                    </a:cubicBezTo>
                    <a:cubicBezTo>
                      <a:pt x="415" y="583"/>
                      <a:pt x="421" y="580"/>
                      <a:pt x="427" y="576"/>
                    </a:cubicBezTo>
                    <a:cubicBezTo>
                      <a:pt x="444" y="564"/>
                      <a:pt x="435" y="547"/>
                      <a:pt x="418" y="517"/>
                    </a:cubicBezTo>
                    <a:cubicBezTo>
                      <a:pt x="414" y="509"/>
                      <a:pt x="409" y="500"/>
                      <a:pt x="404" y="491"/>
                    </a:cubicBezTo>
                    <a:cubicBezTo>
                      <a:pt x="397" y="475"/>
                      <a:pt x="378" y="469"/>
                      <a:pt x="360" y="463"/>
                    </a:cubicBezTo>
                    <a:cubicBezTo>
                      <a:pt x="339" y="457"/>
                      <a:pt x="318" y="450"/>
                      <a:pt x="318" y="427"/>
                    </a:cubicBezTo>
                    <a:cubicBezTo>
                      <a:pt x="318" y="409"/>
                      <a:pt x="303" y="398"/>
                      <a:pt x="289" y="388"/>
                    </a:cubicBezTo>
                    <a:cubicBezTo>
                      <a:pt x="278" y="379"/>
                      <a:pt x="267" y="371"/>
                      <a:pt x="266" y="360"/>
                    </a:cubicBezTo>
                    <a:cubicBezTo>
                      <a:pt x="265" y="351"/>
                      <a:pt x="238" y="338"/>
                      <a:pt x="207" y="338"/>
                    </a:cubicBezTo>
                    <a:cubicBezTo>
                      <a:pt x="192" y="338"/>
                      <a:pt x="179" y="341"/>
                      <a:pt x="169" y="347"/>
                    </a:cubicBezTo>
                    <a:cubicBezTo>
                      <a:pt x="162" y="351"/>
                      <a:pt x="157" y="352"/>
                      <a:pt x="153" y="352"/>
                    </a:cubicBezTo>
                    <a:cubicBezTo>
                      <a:pt x="138" y="352"/>
                      <a:pt x="137" y="336"/>
                      <a:pt x="136" y="320"/>
                    </a:cubicBezTo>
                    <a:cubicBezTo>
                      <a:pt x="135" y="306"/>
                      <a:pt x="134" y="287"/>
                      <a:pt x="123" y="276"/>
                    </a:cubicBezTo>
                    <a:cubicBezTo>
                      <a:pt x="96" y="246"/>
                      <a:pt x="131" y="208"/>
                      <a:pt x="162" y="174"/>
                    </a:cubicBezTo>
                    <a:cubicBezTo>
                      <a:pt x="166" y="169"/>
                      <a:pt x="171" y="164"/>
                      <a:pt x="175" y="159"/>
                    </a:cubicBezTo>
                    <a:cubicBezTo>
                      <a:pt x="193" y="139"/>
                      <a:pt x="184" y="107"/>
                      <a:pt x="176" y="80"/>
                    </a:cubicBezTo>
                    <a:cubicBezTo>
                      <a:pt x="171" y="63"/>
                      <a:pt x="167" y="49"/>
                      <a:pt x="169" y="38"/>
                    </a:cubicBezTo>
                    <a:cubicBezTo>
                      <a:pt x="172" y="19"/>
                      <a:pt x="171" y="15"/>
                      <a:pt x="170" y="14"/>
                    </a:cubicBezTo>
                    <a:cubicBezTo>
                      <a:pt x="170" y="15"/>
                      <a:pt x="169" y="15"/>
                      <a:pt x="164" y="17"/>
                    </a:cubicBezTo>
                    <a:cubicBezTo>
                      <a:pt x="156" y="22"/>
                      <a:pt x="140" y="18"/>
                      <a:pt x="120" y="13"/>
                    </a:cubicBezTo>
                    <a:cubicBezTo>
                      <a:pt x="96" y="6"/>
                      <a:pt x="67" y="0"/>
                      <a:pt x="54" y="8"/>
                    </a:cubicBezTo>
                    <a:cubicBezTo>
                      <a:pt x="39" y="17"/>
                      <a:pt x="42" y="78"/>
                      <a:pt x="44" y="117"/>
                    </a:cubicBezTo>
                    <a:cubicBezTo>
                      <a:pt x="46" y="163"/>
                      <a:pt x="46" y="180"/>
                      <a:pt x="39" y="186"/>
                    </a:cubicBezTo>
                    <a:cubicBezTo>
                      <a:pt x="36" y="188"/>
                      <a:pt x="33" y="190"/>
                      <a:pt x="29" y="190"/>
                    </a:cubicBezTo>
                    <a:cubicBezTo>
                      <a:pt x="22" y="190"/>
                      <a:pt x="15" y="184"/>
                      <a:pt x="9" y="179"/>
                    </a:cubicBezTo>
                    <a:cubicBezTo>
                      <a:pt x="8" y="178"/>
                      <a:pt x="6" y="177"/>
                      <a:pt x="4" y="176"/>
                    </a:cubicBezTo>
                  </a:path>
                </a:pathLst>
              </a:custGeom>
              <a:grpFill/>
              <a:ln>
                <a:noFill/>
              </a:ln>
              <a:effectLst/>
            </p:spPr>
            <p:txBody>
              <a:bodyPr wrap="none" anchor="ctr"/>
              <a:lstStyle/>
              <a:p>
                <a:endParaRPr lang="en-US">
                  <a:latin typeface="Gudea" panose="02000000000000000000" pitchFamily="50" charset="0"/>
                </a:endParaRPr>
              </a:p>
            </p:txBody>
          </p:sp>
          <p:sp>
            <p:nvSpPr>
              <p:cNvPr id="274" name="Freeform 267">
                <a:extLst>
                  <a:ext uri="{FF2B5EF4-FFF2-40B4-BE49-F238E27FC236}">
                    <a16:creationId xmlns:a16="http://schemas.microsoft.com/office/drawing/2014/main" id="{5DDABB3E-67F8-481E-87EB-1A9263D13125}"/>
                  </a:ext>
                </a:extLst>
              </p:cNvPr>
              <p:cNvSpPr>
                <a:spLocks noChangeArrowheads="1"/>
              </p:cNvSpPr>
              <p:nvPr/>
            </p:nvSpPr>
            <p:spPr bwMode="auto">
              <a:xfrm>
                <a:off x="9730038" y="3949481"/>
                <a:ext cx="22549" cy="16912"/>
              </a:xfrm>
              <a:custGeom>
                <a:avLst/>
                <a:gdLst>
                  <a:gd name="T0" fmla="*/ 8 w 51"/>
                  <a:gd name="T1" fmla="*/ 38 h 39"/>
                  <a:gd name="T2" fmla="*/ 48 w 51"/>
                  <a:gd name="T3" fmla="*/ 14 h 39"/>
                  <a:gd name="T4" fmla="*/ 47 w 51"/>
                  <a:gd name="T5" fmla="*/ 4 h 39"/>
                  <a:gd name="T6" fmla="*/ 38 w 51"/>
                  <a:gd name="T7" fmla="*/ 0 h 39"/>
                  <a:gd name="T8" fmla="*/ 5 w 51"/>
                  <a:gd name="T9" fmla="*/ 22 h 39"/>
                  <a:gd name="T10" fmla="*/ 1 w 51"/>
                  <a:gd name="T11" fmla="*/ 34 h 39"/>
                  <a:gd name="T12" fmla="*/ 8 w 51"/>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8" y="38"/>
                    </a:moveTo>
                    <a:cubicBezTo>
                      <a:pt x="22" y="38"/>
                      <a:pt x="42" y="25"/>
                      <a:pt x="48" y="14"/>
                    </a:cubicBezTo>
                    <a:cubicBezTo>
                      <a:pt x="50" y="9"/>
                      <a:pt x="49" y="6"/>
                      <a:pt x="47" y="4"/>
                    </a:cubicBezTo>
                    <a:cubicBezTo>
                      <a:pt x="45" y="1"/>
                      <a:pt x="42" y="0"/>
                      <a:pt x="38" y="0"/>
                    </a:cubicBezTo>
                    <a:cubicBezTo>
                      <a:pt x="27" y="0"/>
                      <a:pt x="12" y="11"/>
                      <a:pt x="5" y="22"/>
                    </a:cubicBezTo>
                    <a:cubicBezTo>
                      <a:pt x="1" y="28"/>
                      <a:pt x="0" y="32"/>
                      <a:pt x="1" y="34"/>
                    </a:cubicBezTo>
                    <a:cubicBezTo>
                      <a:pt x="1" y="35"/>
                      <a:pt x="2" y="38"/>
                      <a:pt x="8" y="38"/>
                    </a:cubicBezTo>
                  </a:path>
                </a:pathLst>
              </a:custGeom>
              <a:grpFill/>
              <a:ln>
                <a:noFill/>
              </a:ln>
              <a:effectLst/>
            </p:spPr>
            <p:txBody>
              <a:bodyPr wrap="none" anchor="ctr"/>
              <a:lstStyle/>
              <a:p>
                <a:endParaRPr lang="en-US">
                  <a:latin typeface="Gudea" panose="02000000000000000000" pitchFamily="50" charset="0"/>
                </a:endParaRPr>
              </a:p>
            </p:txBody>
          </p:sp>
          <p:sp>
            <p:nvSpPr>
              <p:cNvPr id="275" name="Freeform 268">
                <a:extLst>
                  <a:ext uri="{FF2B5EF4-FFF2-40B4-BE49-F238E27FC236}">
                    <a16:creationId xmlns:a16="http://schemas.microsoft.com/office/drawing/2014/main" id="{C5A5C78D-CBF3-46AF-9E29-C35C78DAFA38}"/>
                  </a:ext>
                </a:extLst>
              </p:cNvPr>
              <p:cNvSpPr>
                <a:spLocks noChangeArrowheads="1"/>
              </p:cNvSpPr>
              <p:nvPr/>
            </p:nvSpPr>
            <p:spPr bwMode="auto">
              <a:xfrm>
                <a:off x="9619176" y="3836741"/>
                <a:ext cx="30064" cy="31945"/>
              </a:xfrm>
              <a:custGeom>
                <a:avLst/>
                <a:gdLst>
                  <a:gd name="T0" fmla="*/ 0 w 72"/>
                  <a:gd name="T1" fmla="*/ 0 h 75"/>
                  <a:gd name="T2" fmla="*/ 50 w 72"/>
                  <a:gd name="T3" fmla="*/ 74 h 75"/>
                  <a:gd name="T4" fmla="*/ 63 w 72"/>
                  <a:gd name="T5" fmla="*/ 72 h 75"/>
                  <a:gd name="T6" fmla="*/ 70 w 72"/>
                  <a:gd name="T7" fmla="*/ 63 h 75"/>
                  <a:gd name="T8" fmla="*/ 0 w 72"/>
                  <a:gd name="T9" fmla="*/ 0 h 75"/>
                </a:gdLst>
                <a:ahLst/>
                <a:cxnLst>
                  <a:cxn ang="0">
                    <a:pos x="T0" y="T1"/>
                  </a:cxn>
                  <a:cxn ang="0">
                    <a:pos x="T2" y="T3"/>
                  </a:cxn>
                  <a:cxn ang="0">
                    <a:pos x="T4" y="T5"/>
                  </a:cxn>
                  <a:cxn ang="0">
                    <a:pos x="T6" y="T7"/>
                  </a:cxn>
                  <a:cxn ang="0">
                    <a:pos x="T8" y="T9"/>
                  </a:cxn>
                </a:cxnLst>
                <a:rect l="0" t="0" r="r" b="b"/>
                <a:pathLst>
                  <a:path w="72" h="75">
                    <a:moveTo>
                      <a:pt x="0" y="0"/>
                    </a:moveTo>
                    <a:cubicBezTo>
                      <a:pt x="7" y="33"/>
                      <a:pt x="20" y="74"/>
                      <a:pt x="50" y="74"/>
                    </a:cubicBezTo>
                    <a:cubicBezTo>
                      <a:pt x="54" y="74"/>
                      <a:pt x="59" y="74"/>
                      <a:pt x="63" y="72"/>
                    </a:cubicBezTo>
                    <a:cubicBezTo>
                      <a:pt x="71" y="70"/>
                      <a:pt x="71" y="66"/>
                      <a:pt x="70" y="63"/>
                    </a:cubicBezTo>
                    <a:cubicBezTo>
                      <a:pt x="67" y="43"/>
                      <a:pt x="17" y="6"/>
                      <a:pt x="0" y="0"/>
                    </a:cubicBezTo>
                  </a:path>
                </a:pathLst>
              </a:custGeom>
              <a:grpFill/>
              <a:ln>
                <a:noFill/>
              </a:ln>
              <a:effectLst/>
            </p:spPr>
            <p:txBody>
              <a:bodyPr wrap="none" anchor="ctr"/>
              <a:lstStyle/>
              <a:p>
                <a:endParaRPr lang="en-US">
                  <a:latin typeface="Gudea" panose="02000000000000000000" pitchFamily="50" charset="0"/>
                </a:endParaRPr>
              </a:p>
            </p:txBody>
          </p:sp>
          <p:sp>
            <p:nvSpPr>
              <p:cNvPr id="276" name="Freeform 269">
                <a:extLst>
                  <a:ext uri="{FF2B5EF4-FFF2-40B4-BE49-F238E27FC236}">
                    <a16:creationId xmlns:a16="http://schemas.microsoft.com/office/drawing/2014/main" id="{FA38F252-227F-4930-A6A8-4E1C593BEF9A}"/>
                  </a:ext>
                </a:extLst>
              </p:cNvPr>
              <p:cNvSpPr>
                <a:spLocks noChangeArrowheads="1"/>
              </p:cNvSpPr>
              <p:nvPr/>
            </p:nvSpPr>
            <p:spPr bwMode="auto">
              <a:xfrm>
                <a:off x="9660515" y="3885596"/>
                <a:ext cx="67646" cy="93950"/>
              </a:xfrm>
              <a:custGeom>
                <a:avLst/>
                <a:gdLst>
                  <a:gd name="T0" fmla="*/ 116 w 160"/>
                  <a:gd name="T1" fmla="*/ 65 h 222"/>
                  <a:gd name="T2" fmla="*/ 18 w 160"/>
                  <a:gd name="T3" fmla="*/ 4 h 222"/>
                  <a:gd name="T4" fmla="*/ 2 w 160"/>
                  <a:gd name="T5" fmla="*/ 57 h 222"/>
                  <a:gd name="T6" fmla="*/ 19 w 160"/>
                  <a:gd name="T7" fmla="*/ 97 h 222"/>
                  <a:gd name="T8" fmla="*/ 28 w 160"/>
                  <a:gd name="T9" fmla="*/ 96 h 222"/>
                  <a:gd name="T10" fmla="*/ 56 w 160"/>
                  <a:gd name="T11" fmla="*/ 79 h 222"/>
                  <a:gd name="T12" fmla="*/ 64 w 160"/>
                  <a:gd name="T13" fmla="*/ 69 h 222"/>
                  <a:gd name="T14" fmla="*/ 76 w 160"/>
                  <a:gd name="T15" fmla="*/ 81 h 222"/>
                  <a:gd name="T16" fmla="*/ 73 w 160"/>
                  <a:gd name="T17" fmla="*/ 145 h 222"/>
                  <a:gd name="T18" fmla="*/ 63 w 160"/>
                  <a:gd name="T19" fmla="*/ 199 h 222"/>
                  <a:gd name="T20" fmla="*/ 81 w 160"/>
                  <a:gd name="T21" fmla="*/ 219 h 222"/>
                  <a:gd name="T22" fmla="*/ 126 w 160"/>
                  <a:gd name="T23" fmla="*/ 177 h 222"/>
                  <a:gd name="T24" fmla="*/ 156 w 160"/>
                  <a:gd name="T25" fmla="*/ 105 h 222"/>
                  <a:gd name="T26" fmla="*/ 151 w 160"/>
                  <a:gd name="T27" fmla="*/ 102 h 222"/>
                  <a:gd name="T28" fmla="*/ 143 w 160"/>
                  <a:gd name="T29" fmla="*/ 104 h 222"/>
                  <a:gd name="T30" fmla="*/ 134 w 160"/>
                  <a:gd name="T31" fmla="*/ 106 h 222"/>
                  <a:gd name="T32" fmla="*/ 127 w 160"/>
                  <a:gd name="T33" fmla="*/ 103 h 222"/>
                  <a:gd name="T34" fmla="*/ 126 w 160"/>
                  <a:gd name="T35" fmla="*/ 88 h 222"/>
                  <a:gd name="T36" fmla="*/ 116 w 160"/>
                  <a:gd name="T37"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22">
                    <a:moveTo>
                      <a:pt x="116" y="65"/>
                    </a:moveTo>
                    <a:cubicBezTo>
                      <a:pt x="94" y="37"/>
                      <a:pt x="40" y="0"/>
                      <a:pt x="18" y="4"/>
                    </a:cubicBezTo>
                    <a:cubicBezTo>
                      <a:pt x="5" y="7"/>
                      <a:pt x="0" y="34"/>
                      <a:pt x="2" y="57"/>
                    </a:cubicBezTo>
                    <a:cubicBezTo>
                      <a:pt x="5" y="81"/>
                      <a:pt x="13" y="97"/>
                      <a:pt x="19" y="97"/>
                    </a:cubicBezTo>
                    <a:cubicBezTo>
                      <a:pt x="22" y="96"/>
                      <a:pt x="25" y="96"/>
                      <a:pt x="28" y="96"/>
                    </a:cubicBezTo>
                    <a:cubicBezTo>
                      <a:pt x="43" y="94"/>
                      <a:pt x="55" y="92"/>
                      <a:pt x="56" y="79"/>
                    </a:cubicBezTo>
                    <a:cubicBezTo>
                      <a:pt x="57" y="70"/>
                      <a:pt x="61" y="69"/>
                      <a:pt x="64" y="69"/>
                    </a:cubicBezTo>
                    <a:cubicBezTo>
                      <a:pt x="69" y="69"/>
                      <a:pt x="72" y="73"/>
                      <a:pt x="76" y="81"/>
                    </a:cubicBezTo>
                    <a:cubicBezTo>
                      <a:pt x="83" y="98"/>
                      <a:pt x="88" y="130"/>
                      <a:pt x="73" y="145"/>
                    </a:cubicBezTo>
                    <a:cubicBezTo>
                      <a:pt x="62" y="156"/>
                      <a:pt x="57" y="180"/>
                      <a:pt x="63" y="199"/>
                    </a:cubicBezTo>
                    <a:cubicBezTo>
                      <a:pt x="65" y="206"/>
                      <a:pt x="70" y="216"/>
                      <a:pt x="81" y="219"/>
                    </a:cubicBezTo>
                    <a:cubicBezTo>
                      <a:pt x="91" y="221"/>
                      <a:pt x="109" y="204"/>
                      <a:pt x="126" y="177"/>
                    </a:cubicBezTo>
                    <a:cubicBezTo>
                      <a:pt x="149" y="143"/>
                      <a:pt x="159" y="112"/>
                      <a:pt x="156" y="105"/>
                    </a:cubicBezTo>
                    <a:cubicBezTo>
                      <a:pt x="154" y="102"/>
                      <a:pt x="153" y="102"/>
                      <a:pt x="151" y="102"/>
                    </a:cubicBezTo>
                    <a:cubicBezTo>
                      <a:pt x="149" y="102"/>
                      <a:pt x="146" y="103"/>
                      <a:pt x="143" y="104"/>
                    </a:cubicBezTo>
                    <a:cubicBezTo>
                      <a:pt x="140" y="105"/>
                      <a:pt x="137" y="106"/>
                      <a:pt x="134" y="106"/>
                    </a:cubicBezTo>
                    <a:cubicBezTo>
                      <a:pt x="130" y="106"/>
                      <a:pt x="128" y="104"/>
                      <a:pt x="127" y="103"/>
                    </a:cubicBezTo>
                    <a:cubicBezTo>
                      <a:pt x="124" y="99"/>
                      <a:pt x="125" y="93"/>
                      <a:pt x="126" y="88"/>
                    </a:cubicBezTo>
                    <a:cubicBezTo>
                      <a:pt x="127" y="83"/>
                      <a:pt x="123" y="75"/>
                      <a:pt x="116" y="65"/>
                    </a:cubicBezTo>
                  </a:path>
                </a:pathLst>
              </a:custGeom>
              <a:grpFill/>
              <a:ln>
                <a:noFill/>
              </a:ln>
              <a:effectLst/>
            </p:spPr>
            <p:txBody>
              <a:bodyPr wrap="none" anchor="ctr"/>
              <a:lstStyle/>
              <a:p>
                <a:endParaRPr lang="en-US">
                  <a:latin typeface="Gudea" panose="02000000000000000000" pitchFamily="50" charset="0"/>
                </a:endParaRPr>
              </a:p>
            </p:txBody>
          </p:sp>
          <p:sp>
            <p:nvSpPr>
              <p:cNvPr id="277" name="Freeform 270">
                <a:extLst>
                  <a:ext uri="{FF2B5EF4-FFF2-40B4-BE49-F238E27FC236}">
                    <a16:creationId xmlns:a16="http://schemas.microsoft.com/office/drawing/2014/main" id="{41976B4E-EE8A-4AB3-B826-6229D97DE696}"/>
                  </a:ext>
                </a:extLst>
              </p:cNvPr>
              <p:cNvSpPr>
                <a:spLocks noChangeArrowheads="1"/>
              </p:cNvSpPr>
              <p:nvPr/>
            </p:nvSpPr>
            <p:spPr bwMode="auto">
              <a:xfrm>
                <a:off x="9515830" y="3911902"/>
                <a:ext cx="73282" cy="88313"/>
              </a:xfrm>
              <a:custGeom>
                <a:avLst/>
                <a:gdLst>
                  <a:gd name="T0" fmla="*/ 71 w 173"/>
                  <a:gd name="T1" fmla="*/ 142 h 208"/>
                  <a:gd name="T2" fmla="*/ 134 w 173"/>
                  <a:gd name="T3" fmla="*/ 76 h 208"/>
                  <a:gd name="T4" fmla="*/ 153 w 173"/>
                  <a:gd name="T5" fmla="*/ 3 h 208"/>
                  <a:gd name="T6" fmla="*/ 151 w 173"/>
                  <a:gd name="T7" fmla="*/ 0 h 208"/>
                  <a:gd name="T8" fmla="*/ 134 w 173"/>
                  <a:gd name="T9" fmla="*/ 31 h 208"/>
                  <a:gd name="T10" fmla="*/ 102 w 173"/>
                  <a:gd name="T11" fmla="*/ 87 h 208"/>
                  <a:gd name="T12" fmla="*/ 61 w 173"/>
                  <a:gd name="T13" fmla="*/ 133 h 208"/>
                  <a:gd name="T14" fmla="*/ 5 w 173"/>
                  <a:gd name="T15" fmla="*/ 207 h 208"/>
                  <a:gd name="T16" fmla="*/ 5 w 173"/>
                  <a:gd name="T17" fmla="*/ 207 h 208"/>
                  <a:gd name="T18" fmla="*/ 71 w 173"/>
                  <a:gd name="T19" fmla="*/ 14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208">
                    <a:moveTo>
                      <a:pt x="71" y="142"/>
                    </a:moveTo>
                    <a:cubicBezTo>
                      <a:pt x="94" y="116"/>
                      <a:pt x="117" y="88"/>
                      <a:pt x="134" y="76"/>
                    </a:cubicBezTo>
                    <a:cubicBezTo>
                      <a:pt x="172" y="49"/>
                      <a:pt x="165" y="28"/>
                      <a:pt x="153" y="3"/>
                    </a:cubicBezTo>
                    <a:cubicBezTo>
                      <a:pt x="151" y="0"/>
                      <a:pt x="151" y="0"/>
                      <a:pt x="151" y="0"/>
                    </a:cubicBezTo>
                    <a:cubicBezTo>
                      <a:pt x="148" y="1"/>
                      <a:pt x="140" y="18"/>
                      <a:pt x="134" y="31"/>
                    </a:cubicBezTo>
                    <a:cubicBezTo>
                      <a:pt x="125" y="48"/>
                      <a:pt x="115" y="70"/>
                      <a:pt x="102" y="87"/>
                    </a:cubicBezTo>
                    <a:cubicBezTo>
                      <a:pt x="91" y="100"/>
                      <a:pt x="77" y="116"/>
                      <a:pt x="61" y="133"/>
                    </a:cubicBezTo>
                    <a:cubicBezTo>
                      <a:pt x="40" y="156"/>
                      <a:pt x="0" y="198"/>
                      <a:pt x="5" y="207"/>
                    </a:cubicBezTo>
                    <a:lnTo>
                      <a:pt x="5" y="207"/>
                    </a:lnTo>
                    <a:cubicBezTo>
                      <a:pt x="15" y="207"/>
                      <a:pt x="47" y="170"/>
                      <a:pt x="71" y="142"/>
                    </a:cubicBezTo>
                  </a:path>
                </a:pathLst>
              </a:custGeom>
              <a:grpFill/>
              <a:ln>
                <a:noFill/>
              </a:ln>
              <a:effectLst/>
            </p:spPr>
            <p:txBody>
              <a:bodyPr wrap="none" anchor="ctr"/>
              <a:lstStyle/>
              <a:p>
                <a:endParaRPr lang="en-US">
                  <a:latin typeface="Gudea" panose="02000000000000000000" pitchFamily="50" charset="0"/>
                </a:endParaRPr>
              </a:p>
            </p:txBody>
          </p:sp>
          <p:sp>
            <p:nvSpPr>
              <p:cNvPr id="278" name="Freeform 271">
                <a:extLst>
                  <a:ext uri="{FF2B5EF4-FFF2-40B4-BE49-F238E27FC236}">
                    <a16:creationId xmlns:a16="http://schemas.microsoft.com/office/drawing/2014/main" id="{4C1C61B8-BC77-4D1A-A8C4-0868A7E9766B}"/>
                  </a:ext>
                </a:extLst>
              </p:cNvPr>
              <p:cNvSpPr>
                <a:spLocks noChangeArrowheads="1"/>
              </p:cNvSpPr>
              <p:nvPr/>
            </p:nvSpPr>
            <p:spPr bwMode="auto">
              <a:xfrm>
                <a:off x="10660158" y="4396683"/>
                <a:ext cx="30064" cy="35702"/>
              </a:xfrm>
              <a:custGeom>
                <a:avLst/>
                <a:gdLst>
                  <a:gd name="T0" fmla="*/ 44 w 72"/>
                  <a:gd name="T1" fmla="*/ 71 h 83"/>
                  <a:gd name="T2" fmla="*/ 49 w 72"/>
                  <a:gd name="T3" fmla="*/ 82 h 83"/>
                  <a:gd name="T4" fmla="*/ 53 w 72"/>
                  <a:gd name="T5" fmla="*/ 81 h 83"/>
                  <a:gd name="T6" fmla="*/ 69 w 72"/>
                  <a:gd name="T7" fmla="*/ 69 h 83"/>
                  <a:gd name="T8" fmla="*/ 26 w 72"/>
                  <a:gd name="T9" fmla="*/ 15 h 83"/>
                  <a:gd name="T10" fmla="*/ 0 w 72"/>
                  <a:gd name="T11" fmla="*/ 0 h 83"/>
                  <a:gd name="T12" fmla="*/ 11 w 72"/>
                  <a:gd name="T13" fmla="*/ 11 h 83"/>
                  <a:gd name="T14" fmla="*/ 44 w 72"/>
                  <a:gd name="T15" fmla="*/ 71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3">
                    <a:moveTo>
                      <a:pt x="44" y="71"/>
                    </a:moveTo>
                    <a:cubicBezTo>
                      <a:pt x="46" y="82"/>
                      <a:pt x="47" y="82"/>
                      <a:pt x="49" y="82"/>
                    </a:cubicBezTo>
                    <a:cubicBezTo>
                      <a:pt x="50" y="82"/>
                      <a:pt x="51" y="82"/>
                      <a:pt x="53" y="81"/>
                    </a:cubicBezTo>
                    <a:cubicBezTo>
                      <a:pt x="63" y="79"/>
                      <a:pt x="68" y="75"/>
                      <a:pt x="69" y="69"/>
                    </a:cubicBezTo>
                    <a:cubicBezTo>
                      <a:pt x="71" y="55"/>
                      <a:pt x="52" y="32"/>
                      <a:pt x="26" y="15"/>
                    </a:cubicBezTo>
                    <a:cubicBezTo>
                      <a:pt x="15" y="8"/>
                      <a:pt x="6" y="3"/>
                      <a:pt x="0" y="0"/>
                    </a:cubicBezTo>
                    <a:cubicBezTo>
                      <a:pt x="3" y="3"/>
                      <a:pt x="7" y="6"/>
                      <a:pt x="11" y="11"/>
                    </a:cubicBezTo>
                    <a:cubicBezTo>
                      <a:pt x="36" y="35"/>
                      <a:pt x="41" y="57"/>
                      <a:pt x="44" y="71"/>
                    </a:cubicBezTo>
                  </a:path>
                </a:pathLst>
              </a:custGeom>
              <a:grpFill/>
              <a:ln>
                <a:noFill/>
              </a:ln>
              <a:effectLst/>
            </p:spPr>
            <p:txBody>
              <a:bodyPr wrap="none" anchor="ctr"/>
              <a:lstStyle/>
              <a:p>
                <a:endParaRPr lang="en-US">
                  <a:latin typeface="Gudea" panose="02000000000000000000" pitchFamily="50" charset="0"/>
                </a:endParaRPr>
              </a:p>
            </p:txBody>
          </p:sp>
          <p:sp>
            <p:nvSpPr>
              <p:cNvPr id="281" name="Freeform 274">
                <a:extLst>
                  <a:ext uri="{FF2B5EF4-FFF2-40B4-BE49-F238E27FC236}">
                    <a16:creationId xmlns:a16="http://schemas.microsoft.com/office/drawing/2014/main" id="{43154DE4-C280-4409-BE6C-D460C5FC49DA}"/>
                  </a:ext>
                </a:extLst>
              </p:cNvPr>
              <p:cNvSpPr>
                <a:spLocks noChangeArrowheads="1"/>
              </p:cNvSpPr>
              <p:nvPr/>
            </p:nvSpPr>
            <p:spPr bwMode="auto">
              <a:xfrm>
                <a:off x="10286230" y="4573307"/>
                <a:ext cx="1879" cy="1879"/>
              </a:xfrm>
              <a:custGeom>
                <a:avLst/>
                <a:gdLst>
                  <a:gd name="T0" fmla="*/ 0 w 4"/>
                  <a:gd name="T1" fmla="*/ 0 h 3"/>
                  <a:gd name="T2" fmla="*/ 0 w 4"/>
                  <a:gd name="T3" fmla="*/ 0 h 3"/>
                  <a:gd name="T4" fmla="*/ 3 w 4"/>
                  <a:gd name="T5" fmla="*/ 2 h 3"/>
                  <a:gd name="T6" fmla="*/ 0 w 4"/>
                  <a:gd name="T7" fmla="*/ 0 h 3"/>
                </a:gdLst>
                <a:ahLst/>
                <a:cxnLst>
                  <a:cxn ang="0">
                    <a:pos x="T0" y="T1"/>
                  </a:cxn>
                  <a:cxn ang="0">
                    <a:pos x="T2" y="T3"/>
                  </a:cxn>
                  <a:cxn ang="0">
                    <a:pos x="T4" y="T5"/>
                  </a:cxn>
                  <a:cxn ang="0">
                    <a:pos x="T6" y="T7"/>
                  </a:cxn>
                </a:cxnLst>
                <a:rect l="0" t="0" r="r" b="b"/>
                <a:pathLst>
                  <a:path w="4" h="3">
                    <a:moveTo>
                      <a:pt x="0" y="0"/>
                    </a:moveTo>
                    <a:lnTo>
                      <a:pt x="0" y="0"/>
                    </a:lnTo>
                    <a:lnTo>
                      <a:pt x="3" y="2"/>
                    </a:lnTo>
                    <a:cubicBezTo>
                      <a:pt x="2" y="2"/>
                      <a:pt x="1"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2" name="Freeform 275">
                <a:extLst>
                  <a:ext uri="{FF2B5EF4-FFF2-40B4-BE49-F238E27FC236}">
                    <a16:creationId xmlns:a16="http://schemas.microsoft.com/office/drawing/2014/main" id="{EFF2CF90-8A16-4E19-8827-E9D8C3A836B0}"/>
                  </a:ext>
                </a:extLst>
              </p:cNvPr>
              <p:cNvSpPr>
                <a:spLocks noChangeArrowheads="1"/>
              </p:cNvSpPr>
              <p:nvPr/>
            </p:nvSpPr>
            <p:spPr bwMode="auto">
              <a:xfrm>
                <a:off x="8326406" y="3958877"/>
                <a:ext cx="65764" cy="120256"/>
              </a:xfrm>
              <a:custGeom>
                <a:avLst/>
                <a:gdLst>
                  <a:gd name="T0" fmla="*/ 33 w 154"/>
                  <a:gd name="T1" fmla="*/ 0 h 282"/>
                  <a:gd name="T2" fmla="*/ 19 w 154"/>
                  <a:gd name="T3" fmla="*/ 33 h 282"/>
                  <a:gd name="T4" fmla="*/ 11 w 154"/>
                  <a:gd name="T5" fmla="*/ 68 h 282"/>
                  <a:gd name="T6" fmla="*/ 7 w 154"/>
                  <a:gd name="T7" fmla="*/ 167 h 282"/>
                  <a:gd name="T8" fmla="*/ 8 w 154"/>
                  <a:gd name="T9" fmla="*/ 190 h 282"/>
                  <a:gd name="T10" fmla="*/ 42 w 154"/>
                  <a:gd name="T11" fmla="*/ 276 h 282"/>
                  <a:gd name="T12" fmla="*/ 61 w 154"/>
                  <a:gd name="T13" fmla="*/ 281 h 282"/>
                  <a:gd name="T14" fmla="*/ 150 w 154"/>
                  <a:gd name="T15" fmla="*/ 172 h 282"/>
                  <a:gd name="T16" fmla="*/ 33 w 154"/>
                  <a:gd name="T1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82">
                    <a:moveTo>
                      <a:pt x="33" y="0"/>
                    </a:moveTo>
                    <a:cubicBezTo>
                      <a:pt x="25" y="1"/>
                      <a:pt x="22" y="13"/>
                      <a:pt x="19" y="33"/>
                    </a:cubicBezTo>
                    <a:cubicBezTo>
                      <a:pt x="17" y="45"/>
                      <a:pt x="15" y="57"/>
                      <a:pt x="11" y="68"/>
                    </a:cubicBezTo>
                    <a:cubicBezTo>
                      <a:pt x="0" y="96"/>
                      <a:pt x="2" y="124"/>
                      <a:pt x="7" y="167"/>
                    </a:cubicBezTo>
                    <a:cubicBezTo>
                      <a:pt x="7" y="175"/>
                      <a:pt x="8" y="182"/>
                      <a:pt x="8" y="190"/>
                    </a:cubicBezTo>
                    <a:cubicBezTo>
                      <a:pt x="11" y="224"/>
                      <a:pt x="13" y="257"/>
                      <a:pt x="42" y="276"/>
                    </a:cubicBezTo>
                    <a:cubicBezTo>
                      <a:pt x="48" y="279"/>
                      <a:pt x="54" y="281"/>
                      <a:pt x="61" y="281"/>
                    </a:cubicBezTo>
                    <a:cubicBezTo>
                      <a:pt x="100" y="281"/>
                      <a:pt x="149" y="222"/>
                      <a:pt x="150" y="172"/>
                    </a:cubicBezTo>
                    <a:cubicBezTo>
                      <a:pt x="153" y="111"/>
                      <a:pt x="48" y="2"/>
                      <a:pt x="33" y="0"/>
                    </a:cubicBezTo>
                  </a:path>
                </a:pathLst>
              </a:custGeom>
              <a:grpFill/>
              <a:ln>
                <a:noFill/>
              </a:ln>
              <a:effectLst/>
            </p:spPr>
            <p:txBody>
              <a:bodyPr wrap="none" anchor="ctr"/>
              <a:lstStyle/>
              <a:p>
                <a:endParaRPr lang="en-US">
                  <a:latin typeface="Gudea" panose="02000000000000000000" pitchFamily="50" charset="0"/>
                </a:endParaRPr>
              </a:p>
            </p:txBody>
          </p:sp>
          <p:sp>
            <p:nvSpPr>
              <p:cNvPr id="283" name="Freeform 276">
                <a:extLst>
                  <a:ext uri="{FF2B5EF4-FFF2-40B4-BE49-F238E27FC236}">
                    <a16:creationId xmlns:a16="http://schemas.microsoft.com/office/drawing/2014/main" id="{D1ED0B51-6AA0-4F70-84E7-EE794A7D219C}"/>
                  </a:ext>
                </a:extLst>
              </p:cNvPr>
              <p:cNvSpPr>
                <a:spLocks noChangeArrowheads="1"/>
              </p:cNvSpPr>
              <p:nvPr/>
            </p:nvSpPr>
            <p:spPr bwMode="auto">
              <a:xfrm>
                <a:off x="7118191" y="4665379"/>
                <a:ext cx="234878" cy="456596"/>
              </a:xfrm>
              <a:custGeom>
                <a:avLst/>
                <a:gdLst>
                  <a:gd name="T0" fmla="*/ 520 w 553"/>
                  <a:gd name="T1" fmla="*/ 131 h 1070"/>
                  <a:gd name="T2" fmla="*/ 484 w 553"/>
                  <a:gd name="T3" fmla="*/ 41 h 1070"/>
                  <a:gd name="T4" fmla="*/ 466 w 553"/>
                  <a:gd name="T5" fmla="*/ 6 h 1070"/>
                  <a:gd name="T6" fmla="*/ 464 w 553"/>
                  <a:gd name="T7" fmla="*/ 0 h 1070"/>
                  <a:gd name="T8" fmla="*/ 458 w 553"/>
                  <a:gd name="T9" fmla="*/ 12 h 1070"/>
                  <a:gd name="T10" fmla="*/ 449 w 553"/>
                  <a:gd name="T11" fmla="*/ 31 h 1070"/>
                  <a:gd name="T12" fmla="*/ 439 w 553"/>
                  <a:gd name="T13" fmla="*/ 80 h 1070"/>
                  <a:gd name="T14" fmla="*/ 431 w 553"/>
                  <a:gd name="T15" fmla="*/ 102 h 1070"/>
                  <a:gd name="T16" fmla="*/ 387 w 553"/>
                  <a:gd name="T17" fmla="*/ 121 h 1070"/>
                  <a:gd name="T18" fmla="*/ 356 w 553"/>
                  <a:gd name="T19" fmla="*/ 132 h 1070"/>
                  <a:gd name="T20" fmla="*/ 355 w 553"/>
                  <a:gd name="T21" fmla="*/ 147 h 1070"/>
                  <a:gd name="T22" fmla="*/ 352 w 553"/>
                  <a:gd name="T23" fmla="*/ 174 h 1070"/>
                  <a:gd name="T24" fmla="*/ 352 w 553"/>
                  <a:gd name="T25" fmla="*/ 187 h 1070"/>
                  <a:gd name="T26" fmla="*/ 352 w 553"/>
                  <a:gd name="T27" fmla="*/ 210 h 1070"/>
                  <a:gd name="T28" fmla="*/ 291 w 553"/>
                  <a:gd name="T29" fmla="*/ 243 h 1070"/>
                  <a:gd name="T30" fmla="*/ 247 w 553"/>
                  <a:gd name="T31" fmla="*/ 268 h 1070"/>
                  <a:gd name="T32" fmla="*/ 184 w 553"/>
                  <a:gd name="T33" fmla="*/ 297 h 1070"/>
                  <a:gd name="T34" fmla="*/ 135 w 553"/>
                  <a:gd name="T35" fmla="*/ 306 h 1070"/>
                  <a:gd name="T36" fmla="*/ 87 w 553"/>
                  <a:gd name="T37" fmla="*/ 315 h 1070"/>
                  <a:gd name="T38" fmla="*/ 85 w 553"/>
                  <a:gd name="T39" fmla="*/ 315 h 1070"/>
                  <a:gd name="T40" fmla="*/ 75 w 553"/>
                  <a:gd name="T41" fmla="*/ 350 h 1070"/>
                  <a:gd name="T42" fmla="*/ 61 w 553"/>
                  <a:gd name="T43" fmla="*/ 414 h 1070"/>
                  <a:gd name="T44" fmla="*/ 71 w 553"/>
                  <a:gd name="T45" fmla="*/ 546 h 1070"/>
                  <a:gd name="T46" fmla="*/ 52 w 553"/>
                  <a:gd name="T47" fmla="*/ 708 h 1070"/>
                  <a:gd name="T48" fmla="*/ 23 w 553"/>
                  <a:gd name="T49" fmla="*/ 884 h 1070"/>
                  <a:gd name="T50" fmla="*/ 42 w 553"/>
                  <a:gd name="T51" fmla="*/ 947 h 1070"/>
                  <a:gd name="T52" fmla="*/ 72 w 553"/>
                  <a:gd name="T53" fmla="*/ 1027 h 1070"/>
                  <a:gd name="T54" fmla="*/ 172 w 553"/>
                  <a:gd name="T55" fmla="*/ 1069 h 1070"/>
                  <a:gd name="T56" fmla="*/ 199 w 553"/>
                  <a:gd name="T57" fmla="*/ 1061 h 1070"/>
                  <a:gd name="T58" fmla="*/ 238 w 553"/>
                  <a:gd name="T59" fmla="*/ 1047 h 1070"/>
                  <a:gd name="T60" fmla="*/ 277 w 553"/>
                  <a:gd name="T61" fmla="*/ 1032 h 1070"/>
                  <a:gd name="T62" fmla="*/ 350 w 553"/>
                  <a:gd name="T63" fmla="*/ 829 h 1070"/>
                  <a:gd name="T64" fmla="*/ 387 w 553"/>
                  <a:gd name="T65" fmla="*/ 713 h 1070"/>
                  <a:gd name="T66" fmla="*/ 470 w 553"/>
                  <a:gd name="T67" fmla="*/ 418 h 1070"/>
                  <a:gd name="T68" fmla="*/ 479 w 553"/>
                  <a:gd name="T69" fmla="*/ 377 h 1070"/>
                  <a:gd name="T70" fmla="*/ 484 w 553"/>
                  <a:gd name="T71" fmla="*/ 334 h 1070"/>
                  <a:gd name="T72" fmla="*/ 486 w 553"/>
                  <a:gd name="T73" fmla="*/ 277 h 1070"/>
                  <a:gd name="T74" fmla="*/ 515 w 553"/>
                  <a:gd name="T75" fmla="*/ 281 h 1070"/>
                  <a:gd name="T76" fmla="*/ 534 w 553"/>
                  <a:gd name="T77" fmla="*/ 298 h 1070"/>
                  <a:gd name="T78" fmla="*/ 549 w 553"/>
                  <a:gd name="T79" fmla="*/ 274 h 1070"/>
                  <a:gd name="T80" fmla="*/ 536 w 553"/>
                  <a:gd name="T81" fmla="*/ 206 h 1070"/>
                  <a:gd name="T82" fmla="*/ 520 w 553"/>
                  <a:gd name="T83" fmla="*/ 131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3" h="1070">
                    <a:moveTo>
                      <a:pt x="520" y="131"/>
                    </a:moveTo>
                    <a:cubicBezTo>
                      <a:pt x="518" y="99"/>
                      <a:pt x="499" y="67"/>
                      <a:pt x="484" y="41"/>
                    </a:cubicBezTo>
                    <a:cubicBezTo>
                      <a:pt x="475" y="27"/>
                      <a:pt x="468" y="15"/>
                      <a:pt x="466" y="6"/>
                    </a:cubicBezTo>
                    <a:cubicBezTo>
                      <a:pt x="465" y="3"/>
                      <a:pt x="464" y="1"/>
                      <a:pt x="464" y="0"/>
                    </a:cubicBezTo>
                    <a:cubicBezTo>
                      <a:pt x="462" y="3"/>
                      <a:pt x="460" y="8"/>
                      <a:pt x="458" y="12"/>
                    </a:cubicBezTo>
                    <a:cubicBezTo>
                      <a:pt x="455" y="20"/>
                      <a:pt x="453" y="28"/>
                      <a:pt x="449" y="31"/>
                    </a:cubicBezTo>
                    <a:cubicBezTo>
                      <a:pt x="443" y="39"/>
                      <a:pt x="437" y="63"/>
                      <a:pt x="439" y="80"/>
                    </a:cubicBezTo>
                    <a:cubicBezTo>
                      <a:pt x="440" y="88"/>
                      <a:pt x="437" y="95"/>
                      <a:pt x="431" y="102"/>
                    </a:cubicBezTo>
                    <a:cubicBezTo>
                      <a:pt x="420" y="114"/>
                      <a:pt x="401" y="123"/>
                      <a:pt x="387" y="121"/>
                    </a:cubicBezTo>
                    <a:cubicBezTo>
                      <a:pt x="377" y="120"/>
                      <a:pt x="363" y="123"/>
                      <a:pt x="356" y="132"/>
                    </a:cubicBezTo>
                    <a:cubicBezTo>
                      <a:pt x="353" y="136"/>
                      <a:pt x="353" y="141"/>
                      <a:pt x="355" y="147"/>
                    </a:cubicBezTo>
                    <a:cubicBezTo>
                      <a:pt x="360" y="161"/>
                      <a:pt x="357" y="168"/>
                      <a:pt x="352" y="174"/>
                    </a:cubicBezTo>
                    <a:cubicBezTo>
                      <a:pt x="350" y="178"/>
                      <a:pt x="349" y="180"/>
                      <a:pt x="352" y="187"/>
                    </a:cubicBezTo>
                    <a:cubicBezTo>
                      <a:pt x="356" y="194"/>
                      <a:pt x="356" y="202"/>
                      <a:pt x="352" y="210"/>
                    </a:cubicBezTo>
                    <a:cubicBezTo>
                      <a:pt x="343" y="227"/>
                      <a:pt x="316" y="241"/>
                      <a:pt x="291" y="243"/>
                    </a:cubicBezTo>
                    <a:cubicBezTo>
                      <a:pt x="279" y="244"/>
                      <a:pt x="262" y="256"/>
                      <a:pt x="247" y="268"/>
                    </a:cubicBezTo>
                    <a:cubicBezTo>
                      <a:pt x="226" y="284"/>
                      <a:pt x="205" y="300"/>
                      <a:pt x="184" y="297"/>
                    </a:cubicBezTo>
                    <a:cubicBezTo>
                      <a:pt x="168" y="295"/>
                      <a:pt x="151" y="301"/>
                      <a:pt x="135" y="306"/>
                    </a:cubicBezTo>
                    <a:cubicBezTo>
                      <a:pt x="118" y="312"/>
                      <a:pt x="102" y="317"/>
                      <a:pt x="87" y="315"/>
                    </a:cubicBezTo>
                    <a:cubicBezTo>
                      <a:pt x="86" y="315"/>
                      <a:pt x="86" y="315"/>
                      <a:pt x="85" y="315"/>
                    </a:cubicBezTo>
                    <a:cubicBezTo>
                      <a:pt x="78" y="315"/>
                      <a:pt x="76" y="328"/>
                      <a:pt x="75" y="350"/>
                    </a:cubicBezTo>
                    <a:cubicBezTo>
                      <a:pt x="74" y="369"/>
                      <a:pt x="72" y="394"/>
                      <a:pt x="61" y="414"/>
                    </a:cubicBezTo>
                    <a:cubicBezTo>
                      <a:pt x="39" y="455"/>
                      <a:pt x="53" y="504"/>
                      <a:pt x="71" y="546"/>
                    </a:cubicBezTo>
                    <a:cubicBezTo>
                      <a:pt x="91" y="596"/>
                      <a:pt x="109" y="639"/>
                      <a:pt x="52" y="708"/>
                    </a:cubicBezTo>
                    <a:cubicBezTo>
                      <a:pt x="0" y="770"/>
                      <a:pt x="3" y="840"/>
                      <a:pt x="23" y="884"/>
                    </a:cubicBezTo>
                    <a:cubicBezTo>
                      <a:pt x="32" y="903"/>
                      <a:pt x="37" y="926"/>
                      <a:pt x="42" y="947"/>
                    </a:cubicBezTo>
                    <a:cubicBezTo>
                      <a:pt x="49" y="979"/>
                      <a:pt x="55" y="1010"/>
                      <a:pt x="72" y="1027"/>
                    </a:cubicBezTo>
                    <a:cubicBezTo>
                      <a:pt x="92" y="1049"/>
                      <a:pt x="139" y="1069"/>
                      <a:pt x="172" y="1069"/>
                    </a:cubicBezTo>
                    <a:cubicBezTo>
                      <a:pt x="184" y="1069"/>
                      <a:pt x="193" y="1066"/>
                      <a:pt x="199" y="1061"/>
                    </a:cubicBezTo>
                    <a:cubicBezTo>
                      <a:pt x="212" y="1048"/>
                      <a:pt x="226" y="1048"/>
                      <a:pt x="238" y="1047"/>
                    </a:cubicBezTo>
                    <a:cubicBezTo>
                      <a:pt x="252" y="1047"/>
                      <a:pt x="264" y="1047"/>
                      <a:pt x="277" y="1032"/>
                    </a:cubicBezTo>
                    <a:cubicBezTo>
                      <a:pt x="295" y="1011"/>
                      <a:pt x="323" y="919"/>
                      <a:pt x="350" y="829"/>
                    </a:cubicBezTo>
                    <a:cubicBezTo>
                      <a:pt x="363" y="790"/>
                      <a:pt x="375" y="749"/>
                      <a:pt x="387" y="713"/>
                    </a:cubicBezTo>
                    <a:cubicBezTo>
                      <a:pt x="417" y="621"/>
                      <a:pt x="475" y="450"/>
                      <a:pt x="470" y="418"/>
                    </a:cubicBezTo>
                    <a:cubicBezTo>
                      <a:pt x="468" y="403"/>
                      <a:pt x="473" y="390"/>
                      <a:pt x="479" y="377"/>
                    </a:cubicBezTo>
                    <a:cubicBezTo>
                      <a:pt x="485" y="363"/>
                      <a:pt x="491" y="350"/>
                      <a:pt x="484" y="334"/>
                    </a:cubicBezTo>
                    <a:cubicBezTo>
                      <a:pt x="475" y="312"/>
                      <a:pt x="478" y="289"/>
                      <a:pt x="486" y="277"/>
                    </a:cubicBezTo>
                    <a:cubicBezTo>
                      <a:pt x="494" y="266"/>
                      <a:pt x="507" y="267"/>
                      <a:pt x="515" y="281"/>
                    </a:cubicBezTo>
                    <a:cubicBezTo>
                      <a:pt x="521" y="292"/>
                      <a:pt x="528" y="298"/>
                      <a:pt x="534" y="298"/>
                    </a:cubicBezTo>
                    <a:cubicBezTo>
                      <a:pt x="541" y="298"/>
                      <a:pt x="546" y="289"/>
                      <a:pt x="549" y="274"/>
                    </a:cubicBezTo>
                    <a:cubicBezTo>
                      <a:pt x="552" y="257"/>
                      <a:pt x="545" y="232"/>
                      <a:pt x="536" y="206"/>
                    </a:cubicBezTo>
                    <a:cubicBezTo>
                      <a:pt x="529" y="182"/>
                      <a:pt x="521" y="156"/>
                      <a:pt x="520" y="131"/>
                    </a:cubicBezTo>
                  </a:path>
                </a:pathLst>
              </a:custGeom>
              <a:grpFill/>
              <a:ln>
                <a:noFill/>
              </a:ln>
              <a:effectLst/>
            </p:spPr>
            <p:txBody>
              <a:bodyPr wrap="none" anchor="ctr"/>
              <a:lstStyle/>
              <a:p>
                <a:endParaRPr lang="en-US">
                  <a:latin typeface="Gudea" panose="02000000000000000000" pitchFamily="50" charset="0"/>
                </a:endParaRPr>
              </a:p>
            </p:txBody>
          </p:sp>
          <p:sp>
            <p:nvSpPr>
              <p:cNvPr id="284" name="Freeform 277">
                <a:extLst>
                  <a:ext uri="{FF2B5EF4-FFF2-40B4-BE49-F238E27FC236}">
                    <a16:creationId xmlns:a16="http://schemas.microsoft.com/office/drawing/2014/main" id="{D723D5D9-69C3-454A-B1AA-3DDBA5B6499F}"/>
                  </a:ext>
                </a:extLst>
              </p:cNvPr>
              <p:cNvSpPr>
                <a:spLocks noChangeArrowheads="1"/>
              </p:cNvSpPr>
              <p:nvPr/>
            </p:nvSpPr>
            <p:spPr bwMode="auto">
              <a:xfrm>
                <a:off x="7460174" y="3857411"/>
                <a:ext cx="30064" cy="9394"/>
              </a:xfrm>
              <a:custGeom>
                <a:avLst/>
                <a:gdLst>
                  <a:gd name="T0" fmla="*/ 0 w 69"/>
                  <a:gd name="T1" fmla="*/ 7 h 22"/>
                  <a:gd name="T2" fmla="*/ 3 w 69"/>
                  <a:gd name="T3" fmla="*/ 12 h 22"/>
                  <a:gd name="T4" fmla="*/ 25 w 69"/>
                  <a:gd name="T5" fmla="*/ 21 h 22"/>
                  <a:gd name="T6" fmla="*/ 68 w 69"/>
                  <a:gd name="T7" fmla="*/ 3 h 22"/>
                  <a:gd name="T8" fmla="*/ 37 w 69"/>
                  <a:gd name="T9" fmla="*/ 0 h 22"/>
                  <a:gd name="T10" fmla="*/ 0 w 69"/>
                  <a:gd name="T11" fmla="*/ 7 h 22"/>
                </a:gdLst>
                <a:ahLst/>
                <a:cxnLst>
                  <a:cxn ang="0">
                    <a:pos x="T0" y="T1"/>
                  </a:cxn>
                  <a:cxn ang="0">
                    <a:pos x="T2" y="T3"/>
                  </a:cxn>
                  <a:cxn ang="0">
                    <a:pos x="T4" y="T5"/>
                  </a:cxn>
                  <a:cxn ang="0">
                    <a:pos x="T6" y="T7"/>
                  </a:cxn>
                  <a:cxn ang="0">
                    <a:pos x="T8" y="T9"/>
                  </a:cxn>
                  <a:cxn ang="0">
                    <a:pos x="T10" y="T11"/>
                  </a:cxn>
                </a:cxnLst>
                <a:rect l="0" t="0" r="r" b="b"/>
                <a:pathLst>
                  <a:path w="69" h="22">
                    <a:moveTo>
                      <a:pt x="0" y="7"/>
                    </a:moveTo>
                    <a:cubicBezTo>
                      <a:pt x="0" y="8"/>
                      <a:pt x="0" y="9"/>
                      <a:pt x="3" y="12"/>
                    </a:cubicBezTo>
                    <a:cubicBezTo>
                      <a:pt x="8" y="18"/>
                      <a:pt x="16" y="21"/>
                      <a:pt x="25" y="21"/>
                    </a:cubicBezTo>
                    <a:cubicBezTo>
                      <a:pt x="43" y="21"/>
                      <a:pt x="62" y="10"/>
                      <a:pt x="68" y="3"/>
                    </a:cubicBezTo>
                    <a:cubicBezTo>
                      <a:pt x="63" y="2"/>
                      <a:pt x="52" y="0"/>
                      <a:pt x="37" y="0"/>
                    </a:cubicBezTo>
                    <a:cubicBezTo>
                      <a:pt x="14" y="0"/>
                      <a:pt x="1" y="4"/>
                      <a:pt x="0" y="7"/>
                    </a:cubicBezTo>
                  </a:path>
                </a:pathLst>
              </a:custGeom>
              <a:grpFill/>
              <a:ln>
                <a:noFill/>
              </a:ln>
              <a:effectLst/>
            </p:spPr>
            <p:txBody>
              <a:bodyPr wrap="none" anchor="ctr"/>
              <a:lstStyle/>
              <a:p>
                <a:endParaRPr lang="en-US">
                  <a:latin typeface="Gudea" panose="02000000000000000000" pitchFamily="50" charset="0"/>
                </a:endParaRPr>
              </a:p>
            </p:txBody>
          </p:sp>
          <p:sp>
            <p:nvSpPr>
              <p:cNvPr id="285" name="Freeform 278">
                <a:extLst>
                  <a:ext uri="{FF2B5EF4-FFF2-40B4-BE49-F238E27FC236}">
                    <a16:creationId xmlns:a16="http://schemas.microsoft.com/office/drawing/2014/main" id="{AA72C19C-BFFA-4E71-A5AF-7A77CB47BB25}"/>
                  </a:ext>
                </a:extLst>
              </p:cNvPr>
              <p:cNvSpPr>
                <a:spLocks noChangeArrowheads="1"/>
              </p:cNvSpPr>
              <p:nvPr/>
            </p:nvSpPr>
            <p:spPr bwMode="auto">
              <a:xfrm>
                <a:off x="7106916" y="3643205"/>
                <a:ext cx="341983" cy="204810"/>
              </a:xfrm>
              <a:custGeom>
                <a:avLst/>
                <a:gdLst>
                  <a:gd name="T0" fmla="*/ 642 w 801"/>
                  <a:gd name="T1" fmla="*/ 20 h 482"/>
                  <a:gd name="T2" fmla="*/ 549 w 801"/>
                  <a:gd name="T3" fmla="*/ 25 h 482"/>
                  <a:gd name="T4" fmla="*/ 493 w 801"/>
                  <a:gd name="T5" fmla="*/ 28 h 482"/>
                  <a:gd name="T6" fmla="*/ 378 w 801"/>
                  <a:gd name="T7" fmla="*/ 128 h 482"/>
                  <a:gd name="T8" fmla="*/ 341 w 801"/>
                  <a:gd name="T9" fmla="*/ 159 h 482"/>
                  <a:gd name="T10" fmla="*/ 316 w 801"/>
                  <a:gd name="T11" fmla="*/ 150 h 482"/>
                  <a:gd name="T12" fmla="*/ 247 w 801"/>
                  <a:gd name="T13" fmla="*/ 138 h 482"/>
                  <a:gd name="T14" fmla="*/ 209 w 801"/>
                  <a:gd name="T15" fmla="*/ 132 h 482"/>
                  <a:gd name="T16" fmla="*/ 142 w 801"/>
                  <a:gd name="T17" fmla="*/ 123 h 482"/>
                  <a:gd name="T18" fmla="*/ 120 w 801"/>
                  <a:gd name="T19" fmla="*/ 125 h 482"/>
                  <a:gd name="T20" fmla="*/ 80 w 801"/>
                  <a:gd name="T21" fmla="*/ 119 h 482"/>
                  <a:gd name="T22" fmla="*/ 65 w 801"/>
                  <a:gd name="T23" fmla="*/ 116 h 482"/>
                  <a:gd name="T24" fmla="*/ 35 w 801"/>
                  <a:gd name="T25" fmla="*/ 142 h 482"/>
                  <a:gd name="T26" fmla="*/ 36 w 801"/>
                  <a:gd name="T27" fmla="*/ 160 h 482"/>
                  <a:gd name="T28" fmla="*/ 38 w 801"/>
                  <a:gd name="T29" fmla="*/ 182 h 482"/>
                  <a:gd name="T30" fmla="*/ 4 w 801"/>
                  <a:gd name="T31" fmla="*/ 202 h 482"/>
                  <a:gd name="T32" fmla="*/ 9 w 801"/>
                  <a:gd name="T33" fmla="*/ 248 h 482"/>
                  <a:gd name="T34" fmla="*/ 31 w 801"/>
                  <a:gd name="T35" fmla="*/ 365 h 482"/>
                  <a:gd name="T36" fmla="*/ 51 w 801"/>
                  <a:gd name="T37" fmla="*/ 443 h 482"/>
                  <a:gd name="T38" fmla="*/ 56 w 801"/>
                  <a:gd name="T39" fmla="*/ 476 h 482"/>
                  <a:gd name="T40" fmla="*/ 91 w 801"/>
                  <a:gd name="T41" fmla="*/ 481 h 482"/>
                  <a:gd name="T42" fmla="*/ 187 w 801"/>
                  <a:gd name="T43" fmla="*/ 459 h 482"/>
                  <a:gd name="T44" fmla="*/ 289 w 801"/>
                  <a:gd name="T45" fmla="*/ 427 h 482"/>
                  <a:gd name="T46" fmla="*/ 368 w 801"/>
                  <a:gd name="T47" fmla="*/ 389 h 482"/>
                  <a:gd name="T48" fmla="*/ 429 w 801"/>
                  <a:gd name="T49" fmla="*/ 374 h 482"/>
                  <a:gd name="T50" fmla="*/ 449 w 801"/>
                  <a:gd name="T51" fmla="*/ 374 h 482"/>
                  <a:gd name="T52" fmla="*/ 498 w 801"/>
                  <a:gd name="T53" fmla="*/ 341 h 482"/>
                  <a:gd name="T54" fmla="*/ 504 w 801"/>
                  <a:gd name="T55" fmla="*/ 336 h 482"/>
                  <a:gd name="T56" fmla="*/ 597 w 801"/>
                  <a:gd name="T57" fmla="*/ 300 h 482"/>
                  <a:gd name="T58" fmla="*/ 667 w 801"/>
                  <a:gd name="T59" fmla="*/ 281 h 482"/>
                  <a:gd name="T60" fmla="*/ 727 w 801"/>
                  <a:gd name="T61" fmla="*/ 229 h 482"/>
                  <a:gd name="T62" fmla="*/ 738 w 801"/>
                  <a:gd name="T63" fmla="*/ 206 h 482"/>
                  <a:gd name="T64" fmla="*/ 775 w 801"/>
                  <a:gd name="T65" fmla="*/ 189 h 482"/>
                  <a:gd name="T66" fmla="*/ 800 w 801"/>
                  <a:gd name="T67" fmla="*/ 182 h 482"/>
                  <a:gd name="T68" fmla="*/ 711 w 801"/>
                  <a:gd name="T69" fmla="*/ 0 h 482"/>
                  <a:gd name="T70" fmla="*/ 642 w 801"/>
                  <a:gd name="T71" fmla="*/ 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1" h="482">
                    <a:moveTo>
                      <a:pt x="642" y="20"/>
                    </a:moveTo>
                    <a:cubicBezTo>
                      <a:pt x="620" y="25"/>
                      <a:pt x="583" y="25"/>
                      <a:pt x="549" y="25"/>
                    </a:cubicBezTo>
                    <a:cubicBezTo>
                      <a:pt x="526" y="25"/>
                      <a:pt x="498" y="26"/>
                      <a:pt x="493" y="28"/>
                    </a:cubicBezTo>
                    <a:cubicBezTo>
                      <a:pt x="479" y="35"/>
                      <a:pt x="390" y="99"/>
                      <a:pt x="378" y="128"/>
                    </a:cubicBezTo>
                    <a:cubicBezTo>
                      <a:pt x="367" y="154"/>
                      <a:pt x="352" y="159"/>
                      <a:pt x="341" y="159"/>
                    </a:cubicBezTo>
                    <a:cubicBezTo>
                      <a:pt x="333" y="159"/>
                      <a:pt x="325" y="156"/>
                      <a:pt x="316" y="150"/>
                    </a:cubicBezTo>
                    <a:cubicBezTo>
                      <a:pt x="306" y="141"/>
                      <a:pt x="271" y="139"/>
                      <a:pt x="247" y="138"/>
                    </a:cubicBezTo>
                    <a:cubicBezTo>
                      <a:pt x="221" y="136"/>
                      <a:pt x="213" y="135"/>
                      <a:pt x="209" y="132"/>
                    </a:cubicBezTo>
                    <a:cubicBezTo>
                      <a:pt x="205" y="128"/>
                      <a:pt x="172" y="123"/>
                      <a:pt x="142" y="123"/>
                    </a:cubicBezTo>
                    <a:cubicBezTo>
                      <a:pt x="133" y="123"/>
                      <a:pt x="126" y="124"/>
                      <a:pt x="120" y="125"/>
                    </a:cubicBezTo>
                    <a:cubicBezTo>
                      <a:pt x="103" y="127"/>
                      <a:pt x="90" y="122"/>
                      <a:pt x="80" y="119"/>
                    </a:cubicBezTo>
                    <a:cubicBezTo>
                      <a:pt x="74" y="116"/>
                      <a:pt x="68" y="114"/>
                      <a:pt x="65" y="116"/>
                    </a:cubicBezTo>
                    <a:cubicBezTo>
                      <a:pt x="52" y="120"/>
                      <a:pt x="39" y="137"/>
                      <a:pt x="35" y="142"/>
                    </a:cubicBezTo>
                    <a:cubicBezTo>
                      <a:pt x="33" y="144"/>
                      <a:pt x="35" y="153"/>
                      <a:pt x="36" y="160"/>
                    </a:cubicBezTo>
                    <a:cubicBezTo>
                      <a:pt x="39" y="168"/>
                      <a:pt x="40" y="176"/>
                      <a:pt x="38" y="182"/>
                    </a:cubicBezTo>
                    <a:cubicBezTo>
                      <a:pt x="36" y="185"/>
                      <a:pt x="35" y="187"/>
                      <a:pt x="4" y="202"/>
                    </a:cubicBezTo>
                    <a:cubicBezTo>
                      <a:pt x="11" y="221"/>
                      <a:pt x="13" y="237"/>
                      <a:pt x="9" y="248"/>
                    </a:cubicBezTo>
                    <a:cubicBezTo>
                      <a:pt x="0" y="273"/>
                      <a:pt x="9" y="332"/>
                      <a:pt x="31" y="365"/>
                    </a:cubicBezTo>
                    <a:cubicBezTo>
                      <a:pt x="46" y="386"/>
                      <a:pt x="48" y="418"/>
                      <a:pt x="51" y="443"/>
                    </a:cubicBezTo>
                    <a:cubicBezTo>
                      <a:pt x="52" y="457"/>
                      <a:pt x="53" y="472"/>
                      <a:pt x="56" y="476"/>
                    </a:cubicBezTo>
                    <a:cubicBezTo>
                      <a:pt x="58" y="478"/>
                      <a:pt x="69" y="481"/>
                      <a:pt x="91" y="481"/>
                    </a:cubicBezTo>
                    <a:cubicBezTo>
                      <a:pt x="122" y="481"/>
                      <a:pt x="164" y="474"/>
                      <a:pt x="187" y="459"/>
                    </a:cubicBezTo>
                    <a:cubicBezTo>
                      <a:pt x="227" y="433"/>
                      <a:pt x="256" y="427"/>
                      <a:pt x="289" y="427"/>
                    </a:cubicBezTo>
                    <a:cubicBezTo>
                      <a:pt x="318" y="427"/>
                      <a:pt x="358" y="402"/>
                      <a:pt x="368" y="389"/>
                    </a:cubicBezTo>
                    <a:cubicBezTo>
                      <a:pt x="378" y="375"/>
                      <a:pt x="414" y="374"/>
                      <a:pt x="429" y="374"/>
                    </a:cubicBezTo>
                    <a:cubicBezTo>
                      <a:pt x="436" y="374"/>
                      <a:pt x="443" y="374"/>
                      <a:pt x="449" y="374"/>
                    </a:cubicBezTo>
                    <a:cubicBezTo>
                      <a:pt x="463" y="376"/>
                      <a:pt x="480" y="359"/>
                      <a:pt x="498" y="341"/>
                    </a:cubicBezTo>
                    <a:lnTo>
                      <a:pt x="504" y="336"/>
                    </a:lnTo>
                    <a:cubicBezTo>
                      <a:pt x="519" y="320"/>
                      <a:pt x="553" y="311"/>
                      <a:pt x="597" y="300"/>
                    </a:cubicBezTo>
                    <a:cubicBezTo>
                      <a:pt x="619" y="295"/>
                      <a:pt x="643" y="289"/>
                      <a:pt x="667" y="281"/>
                    </a:cubicBezTo>
                    <a:cubicBezTo>
                      <a:pt x="716" y="266"/>
                      <a:pt x="722" y="246"/>
                      <a:pt x="727" y="229"/>
                    </a:cubicBezTo>
                    <a:cubicBezTo>
                      <a:pt x="730" y="221"/>
                      <a:pt x="732" y="213"/>
                      <a:pt x="738" y="206"/>
                    </a:cubicBezTo>
                    <a:cubicBezTo>
                      <a:pt x="748" y="194"/>
                      <a:pt x="760" y="192"/>
                      <a:pt x="775" y="189"/>
                    </a:cubicBezTo>
                    <a:cubicBezTo>
                      <a:pt x="782" y="187"/>
                      <a:pt x="790" y="185"/>
                      <a:pt x="800" y="182"/>
                    </a:cubicBezTo>
                    <a:cubicBezTo>
                      <a:pt x="766" y="115"/>
                      <a:pt x="731" y="40"/>
                      <a:pt x="711" y="0"/>
                    </a:cubicBezTo>
                    <a:cubicBezTo>
                      <a:pt x="675" y="11"/>
                      <a:pt x="652" y="18"/>
                      <a:pt x="642" y="20"/>
                    </a:cubicBezTo>
                  </a:path>
                </a:pathLst>
              </a:custGeom>
              <a:grpFill/>
              <a:ln>
                <a:noFill/>
              </a:ln>
              <a:effectLst/>
            </p:spPr>
            <p:txBody>
              <a:bodyPr wrap="none" anchor="ctr"/>
              <a:lstStyle/>
              <a:p>
                <a:endParaRPr lang="en-US">
                  <a:latin typeface="Gudea" panose="02000000000000000000" pitchFamily="50" charset="0"/>
                </a:endParaRPr>
              </a:p>
            </p:txBody>
          </p:sp>
          <p:sp>
            <p:nvSpPr>
              <p:cNvPr id="286" name="Freeform 279">
                <a:extLst>
                  <a:ext uri="{FF2B5EF4-FFF2-40B4-BE49-F238E27FC236}">
                    <a16:creationId xmlns:a16="http://schemas.microsoft.com/office/drawing/2014/main" id="{F8FB763F-7649-4EF2-8BE9-EB8C8EC78FA6}"/>
                  </a:ext>
                </a:extLst>
              </p:cNvPr>
              <p:cNvSpPr>
                <a:spLocks noChangeArrowheads="1"/>
              </p:cNvSpPr>
              <p:nvPr/>
            </p:nvSpPr>
            <p:spPr bwMode="auto">
              <a:xfrm>
                <a:off x="7948721" y="6020134"/>
                <a:ext cx="63888" cy="37581"/>
              </a:xfrm>
              <a:custGeom>
                <a:avLst/>
                <a:gdLst>
                  <a:gd name="T0" fmla="*/ 91 w 148"/>
                  <a:gd name="T1" fmla="*/ 22 h 87"/>
                  <a:gd name="T2" fmla="*/ 43 w 148"/>
                  <a:gd name="T3" fmla="*/ 0 h 87"/>
                  <a:gd name="T4" fmla="*/ 42 w 148"/>
                  <a:gd name="T5" fmla="*/ 0 h 87"/>
                  <a:gd name="T6" fmla="*/ 3 w 148"/>
                  <a:gd name="T7" fmla="*/ 43 h 87"/>
                  <a:gd name="T8" fmla="*/ 24 w 148"/>
                  <a:gd name="T9" fmla="*/ 78 h 87"/>
                  <a:gd name="T10" fmla="*/ 55 w 148"/>
                  <a:gd name="T11" fmla="*/ 77 h 87"/>
                  <a:gd name="T12" fmla="*/ 71 w 148"/>
                  <a:gd name="T13" fmla="*/ 73 h 87"/>
                  <a:gd name="T14" fmla="*/ 88 w 148"/>
                  <a:gd name="T15" fmla="*/ 79 h 87"/>
                  <a:gd name="T16" fmla="*/ 109 w 148"/>
                  <a:gd name="T17" fmla="*/ 86 h 87"/>
                  <a:gd name="T18" fmla="*/ 145 w 148"/>
                  <a:gd name="T19" fmla="*/ 53 h 87"/>
                  <a:gd name="T20" fmla="*/ 91 w 148"/>
                  <a:gd name="T2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87">
                    <a:moveTo>
                      <a:pt x="91" y="22"/>
                    </a:moveTo>
                    <a:cubicBezTo>
                      <a:pt x="68" y="17"/>
                      <a:pt x="48" y="12"/>
                      <a:pt x="43" y="0"/>
                    </a:cubicBezTo>
                    <a:cubicBezTo>
                      <a:pt x="42" y="0"/>
                      <a:pt x="42" y="0"/>
                      <a:pt x="42" y="0"/>
                    </a:cubicBezTo>
                    <a:cubicBezTo>
                      <a:pt x="31" y="0"/>
                      <a:pt x="8" y="20"/>
                      <a:pt x="3" y="43"/>
                    </a:cubicBezTo>
                    <a:cubicBezTo>
                      <a:pt x="0" y="59"/>
                      <a:pt x="7" y="71"/>
                      <a:pt x="24" y="78"/>
                    </a:cubicBezTo>
                    <a:cubicBezTo>
                      <a:pt x="35" y="83"/>
                      <a:pt x="46" y="80"/>
                      <a:pt x="55" y="77"/>
                    </a:cubicBezTo>
                    <a:cubicBezTo>
                      <a:pt x="60" y="75"/>
                      <a:pt x="66" y="73"/>
                      <a:pt x="71" y="73"/>
                    </a:cubicBezTo>
                    <a:cubicBezTo>
                      <a:pt x="77" y="73"/>
                      <a:pt x="83" y="75"/>
                      <a:pt x="88" y="79"/>
                    </a:cubicBezTo>
                    <a:cubicBezTo>
                      <a:pt x="94" y="84"/>
                      <a:pt x="101" y="86"/>
                      <a:pt x="109" y="86"/>
                    </a:cubicBezTo>
                    <a:cubicBezTo>
                      <a:pt x="123" y="86"/>
                      <a:pt x="140" y="77"/>
                      <a:pt x="145" y="53"/>
                    </a:cubicBezTo>
                    <a:cubicBezTo>
                      <a:pt x="147" y="37"/>
                      <a:pt x="124" y="30"/>
                      <a:pt x="91" y="22"/>
                    </a:cubicBezTo>
                  </a:path>
                </a:pathLst>
              </a:custGeom>
              <a:grpFill/>
              <a:ln>
                <a:noFill/>
              </a:ln>
              <a:effectLst/>
            </p:spPr>
            <p:txBody>
              <a:bodyPr wrap="none" anchor="ctr"/>
              <a:lstStyle/>
              <a:p>
                <a:endParaRPr lang="en-US">
                  <a:latin typeface="Gudea" panose="02000000000000000000" pitchFamily="50" charset="0"/>
                </a:endParaRPr>
              </a:p>
            </p:txBody>
          </p:sp>
          <p:sp>
            <p:nvSpPr>
              <p:cNvPr id="289" name="Freeform 282">
                <a:extLst>
                  <a:ext uri="{FF2B5EF4-FFF2-40B4-BE49-F238E27FC236}">
                    <a16:creationId xmlns:a16="http://schemas.microsoft.com/office/drawing/2014/main" id="{B507FC58-FE73-4B9B-BF79-F619E56F9537}"/>
                  </a:ext>
                </a:extLst>
              </p:cNvPr>
              <p:cNvSpPr>
                <a:spLocks noChangeArrowheads="1"/>
              </p:cNvSpPr>
              <p:nvPr/>
            </p:nvSpPr>
            <p:spPr bwMode="auto">
              <a:xfrm>
                <a:off x="10960801" y="4597734"/>
                <a:ext cx="5636" cy="3758"/>
              </a:xfrm>
              <a:custGeom>
                <a:avLst/>
                <a:gdLst>
                  <a:gd name="T0" fmla="*/ 5 w 13"/>
                  <a:gd name="T1" fmla="*/ 0 h 7"/>
                  <a:gd name="T2" fmla="*/ 0 w 13"/>
                  <a:gd name="T3" fmla="*/ 4 h 7"/>
                  <a:gd name="T4" fmla="*/ 5 w 13"/>
                  <a:gd name="T5" fmla="*/ 6 h 7"/>
                  <a:gd name="T6" fmla="*/ 5 w 13"/>
                  <a:gd name="T7" fmla="*/ 6 h 7"/>
                  <a:gd name="T8" fmla="*/ 5 w 13"/>
                  <a:gd name="T9" fmla="*/ 4 h 7"/>
                  <a:gd name="T10" fmla="*/ 6 w 13"/>
                  <a:gd name="T11" fmla="*/ 4 h 7"/>
                  <a:gd name="T12" fmla="*/ 12 w 13"/>
                  <a:gd name="T13" fmla="*/ 4 h 7"/>
                  <a:gd name="T14" fmla="*/ 6 w 13"/>
                  <a:gd name="T15" fmla="*/ 4 h 7"/>
                  <a:gd name="T16" fmla="*/ 5 w 13"/>
                  <a:gd name="T17" fmla="*/ 4 h 7"/>
                  <a:gd name="T18" fmla="*/ 5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5" y="0"/>
                    </a:moveTo>
                    <a:cubicBezTo>
                      <a:pt x="2" y="0"/>
                      <a:pt x="1" y="3"/>
                      <a:pt x="0" y="4"/>
                    </a:cubicBezTo>
                    <a:cubicBezTo>
                      <a:pt x="2" y="5"/>
                      <a:pt x="4" y="6"/>
                      <a:pt x="5" y="6"/>
                    </a:cubicBezTo>
                    <a:lnTo>
                      <a:pt x="5" y="6"/>
                    </a:lnTo>
                    <a:lnTo>
                      <a:pt x="5" y="4"/>
                    </a:lnTo>
                    <a:lnTo>
                      <a:pt x="6" y="4"/>
                    </a:lnTo>
                    <a:lnTo>
                      <a:pt x="12" y="4"/>
                    </a:lnTo>
                    <a:lnTo>
                      <a:pt x="6" y="4"/>
                    </a:lnTo>
                    <a:lnTo>
                      <a:pt x="5" y="4"/>
                    </a:lnTo>
                    <a:lnTo>
                      <a:pt x="5" y="0"/>
                    </a:lnTo>
                  </a:path>
                </a:pathLst>
              </a:custGeom>
              <a:grpFill/>
              <a:ln>
                <a:noFill/>
              </a:ln>
              <a:effectLst/>
            </p:spPr>
            <p:txBody>
              <a:bodyPr wrap="none" anchor="ctr"/>
              <a:lstStyle/>
              <a:p>
                <a:endParaRPr lang="en-US">
                  <a:latin typeface="Gudea" panose="02000000000000000000" pitchFamily="50" charset="0"/>
                </a:endParaRPr>
              </a:p>
            </p:txBody>
          </p:sp>
          <p:sp>
            <p:nvSpPr>
              <p:cNvPr id="290" name="Freeform 283">
                <a:extLst>
                  <a:ext uri="{FF2B5EF4-FFF2-40B4-BE49-F238E27FC236}">
                    <a16:creationId xmlns:a16="http://schemas.microsoft.com/office/drawing/2014/main" id="{E82486C3-52C5-4A16-8A24-3B88BBA95C42}"/>
                  </a:ext>
                </a:extLst>
              </p:cNvPr>
              <p:cNvSpPr>
                <a:spLocks noChangeArrowheads="1"/>
              </p:cNvSpPr>
              <p:nvPr/>
            </p:nvSpPr>
            <p:spPr bwMode="auto">
              <a:xfrm>
                <a:off x="10804844" y="4501906"/>
                <a:ext cx="22549" cy="18790"/>
              </a:xfrm>
              <a:custGeom>
                <a:avLst/>
                <a:gdLst>
                  <a:gd name="T0" fmla="*/ 0 w 52"/>
                  <a:gd name="T1" fmla="*/ 0 h 43"/>
                  <a:gd name="T2" fmla="*/ 51 w 52"/>
                  <a:gd name="T3" fmla="*/ 42 h 43"/>
                  <a:gd name="T4" fmla="*/ 0 w 52"/>
                  <a:gd name="T5" fmla="*/ 0 h 43"/>
                </a:gdLst>
                <a:ahLst/>
                <a:cxnLst>
                  <a:cxn ang="0">
                    <a:pos x="T0" y="T1"/>
                  </a:cxn>
                  <a:cxn ang="0">
                    <a:pos x="T2" y="T3"/>
                  </a:cxn>
                  <a:cxn ang="0">
                    <a:pos x="T4" y="T5"/>
                  </a:cxn>
                </a:cxnLst>
                <a:rect l="0" t="0" r="r" b="b"/>
                <a:pathLst>
                  <a:path w="52" h="43">
                    <a:moveTo>
                      <a:pt x="0" y="0"/>
                    </a:moveTo>
                    <a:cubicBezTo>
                      <a:pt x="8" y="11"/>
                      <a:pt x="38" y="39"/>
                      <a:pt x="51" y="42"/>
                    </a:cubicBezTo>
                    <a:cubicBezTo>
                      <a:pt x="45" y="31"/>
                      <a:pt x="14" y="5"/>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3" name="Freeform 286">
                <a:extLst>
                  <a:ext uri="{FF2B5EF4-FFF2-40B4-BE49-F238E27FC236}">
                    <a16:creationId xmlns:a16="http://schemas.microsoft.com/office/drawing/2014/main" id="{13DADC11-FC16-450B-8519-F91C73E900D9}"/>
                  </a:ext>
                </a:extLst>
              </p:cNvPr>
              <p:cNvSpPr>
                <a:spLocks noChangeArrowheads="1"/>
              </p:cNvSpPr>
              <p:nvPr/>
            </p:nvSpPr>
            <p:spPr bwMode="auto">
              <a:xfrm>
                <a:off x="10906310" y="4586462"/>
                <a:ext cx="30064" cy="22548"/>
              </a:xfrm>
              <a:custGeom>
                <a:avLst/>
                <a:gdLst>
                  <a:gd name="T0" fmla="*/ 2 w 70"/>
                  <a:gd name="T1" fmla="*/ 0 h 51"/>
                  <a:gd name="T2" fmla="*/ 0 w 70"/>
                  <a:gd name="T3" fmla="*/ 0 h 51"/>
                  <a:gd name="T4" fmla="*/ 0 w 70"/>
                  <a:gd name="T5" fmla="*/ 3 h 51"/>
                  <a:gd name="T6" fmla="*/ 69 w 70"/>
                  <a:gd name="T7" fmla="*/ 41 h 51"/>
                  <a:gd name="T8" fmla="*/ 2 w 70"/>
                  <a:gd name="T9" fmla="*/ 0 h 51"/>
                </a:gdLst>
                <a:ahLst/>
                <a:cxnLst>
                  <a:cxn ang="0">
                    <a:pos x="T0" y="T1"/>
                  </a:cxn>
                  <a:cxn ang="0">
                    <a:pos x="T2" y="T3"/>
                  </a:cxn>
                  <a:cxn ang="0">
                    <a:pos x="T4" y="T5"/>
                  </a:cxn>
                  <a:cxn ang="0">
                    <a:pos x="T6" y="T7"/>
                  </a:cxn>
                  <a:cxn ang="0">
                    <a:pos x="T8" y="T9"/>
                  </a:cxn>
                </a:cxnLst>
                <a:rect l="0" t="0" r="r" b="b"/>
                <a:pathLst>
                  <a:path w="70" h="51">
                    <a:moveTo>
                      <a:pt x="2" y="0"/>
                    </a:moveTo>
                    <a:cubicBezTo>
                      <a:pt x="1" y="0"/>
                      <a:pt x="0" y="0"/>
                      <a:pt x="0" y="0"/>
                    </a:cubicBezTo>
                    <a:cubicBezTo>
                      <a:pt x="0" y="0"/>
                      <a:pt x="0" y="1"/>
                      <a:pt x="0" y="3"/>
                    </a:cubicBezTo>
                    <a:cubicBezTo>
                      <a:pt x="6" y="34"/>
                      <a:pt x="54" y="50"/>
                      <a:pt x="69" y="41"/>
                    </a:cubicBezTo>
                    <a:cubicBezTo>
                      <a:pt x="69" y="33"/>
                      <a:pt x="2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96" name="Freeform 289">
                <a:extLst>
                  <a:ext uri="{FF2B5EF4-FFF2-40B4-BE49-F238E27FC236}">
                    <a16:creationId xmlns:a16="http://schemas.microsoft.com/office/drawing/2014/main" id="{32C8878D-DD48-48ED-AEEE-511759180286}"/>
                  </a:ext>
                </a:extLst>
              </p:cNvPr>
              <p:cNvSpPr>
                <a:spLocks noChangeArrowheads="1"/>
              </p:cNvSpPr>
              <p:nvPr/>
            </p:nvSpPr>
            <p:spPr bwMode="auto">
              <a:xfrm>
                <a:off x="10137790" y="5503412"/>
                <a:ext cx="33822" cy="9394"/>
              </a:xfrm>
              <a:custGeom>
                <a:avLst/>
                <a:gdLst>
                  <a:gd name="T0" fmla="*/ 0 w 81"/>
                  <a:gd name="T1" fmla="*/ 14 h 22"/>
                  <a:gd name="T2" fmla="*/ 31 w 81"/>
                  <a:gd name="T3" fmla="*/ 21 h 22"/>
                  <a:gd name="T4" fmla="*/ 80 w 81"/>
                  <a:gd name="T5" fmla="*/ 3 h 22"/>
                  <a:gd name="T6" fmla="*/ 64 w 81"/>
                  <a:gd name="T7" fmla="*/ 0 h 22"/>
                  <a:gd name="T8" fmla="*/ 0 w 81"/>
                  <a:gd name="T9" fmla="*/ 14 h 22"/>
                </a:gdLst>
                <a:ahLst/>
                <a:cxnLst>
                  <a:cxn ang="0">
                    <a:pos x="T0" y="T1"/>
                  </a:cxn>
                  <a:cxn ang="0">
                    <a:pos x="T2" y="T3"/>
                  </a:cxn>
                  <a:cxn ang="0">
                    <a:pos x="T4" y="T5"/>
                  </a:cxn>
                  <a:cxn ang="0">
                    <a:pos x="T6" y="T7"/>
                  </a:cxn>
                  <a:cxn ang="0">
                    <a:pos x="T8" y="T9"/>
                  </a:cxn>
                </a:cxnLst>
                <a:rect l="0" t="0" r="r" b="b"/>
                <a:pathLst>
                  <a:path w="81" h="22">
                    <a:moveTo>
                      <a:pt x="0" y="14"/>
                    </a:moveTo>
                    <a:cubicBezTo>
                      <a:pt x="6" y="18"/>
                      <a:pt x="18" y="21"/>
                      <a:pt x="31" y="21"/>
                    </a:cubicBezTo>
                    <a:cubicBezTo>
                      <a:pt x="55" y="21"/>
                      <a:pt x="76" y="13"/>
                      <a:pt x="80" y="3"/>
                    </a:cubicBezTo>
                    <a:cubicBezTo>
                      <a:pt x="80" y="2"/>
                      <a:pt x="76" y="0"/>
                      <a:pt x="64" y="0"/>
                    </a:cubicBezTo>
                    <a:cubicBezTo>
                      <a:pt x="38" y="0"/>
                      <a:pt x="7" y="8"/>
                      <a:pt x="0" y="14"/>
                    </a:cubicBezTo>
                  </a:path>
                </a:pathLst>
              </a:custGeom>
              <a:grpFill/>
              <a:ln>
                <a:noFill/>
              </a:ln>
              <a:effectLst/>
            </p:spPr>
            <p:txBody>
              <a:bodyPr wrap="none" anchor="ctr"/>
              <a:lstStyle/>
              <a:p>
                <a:endParaRPr lang="en-US">
                  <a:latin typeface="Gudea" panose="02000000000000000000" pitchFamily="50" charset="0"/>
                </a:endParaRPr>
              </a:p>
            </p:txBody>
          </p:sp>
          <p:sp>
            <p:nvSpPr>
              <p:cNvPr id="297" name="Freeform 290">
                <a:extLst>
                  <a:ext uri="{FF2B5EF4-FFF2-40B4-BE49-F238E27FC236}">
                    <a16:creationId xmlns:a16="http://schemas.microsoft.com/office/drawing/2014/main" id="{1FB9CD46-AE2E-4DC8-BB5F-8E41C7DD7488}"/>
                  </a:ext>
                </a:extLst>
              </p:cNvPr>
              <p:cNvSpPr>
                <a:spLocks noChangeArrowheads="1"/>
              </p:cNvSpPr>
              <p:nvPr/>
            </p:nvSpPr>
            <p:spPr bwMode="auto">
              <a:xfrm>
                <a:off x="9932974" y="4655982"/>
                <a:ext cx="39460" cy="11274"/>
              </a:xfrm>
              <a:custGeom>
                <a:avLst/>
                <a:gdLst>
                  <a:gd name="T0" fmla="*/ 1 w 91"/>
                  <a:gd name="T1" fmla="*/ 21 h 26"/>
                  <a:gd name="T2" fmla="*/ 20 w 91"/>
                  <a:gd name="T3" fmla="*/ 25 h 26"/>
                  <a:gd name="T4" fmla="*/ 20 w 91"/>
                  <a:gd name="T5" fmla="*/ 25 h 26"/>
                  <a:gd name="T6" fmla="*/ 89 w 91"/>
                  <a:gd name="T7" fmla="*/ 6 h 26"/>
                  <a:gd name="T8" fmla="*/ 90 w 91"/>
                  <a:gd name="T9" fmla="*/ 3 h 26"/>
                  <a:gd name="T10" fmla="*/ 72 w 91"/>
                  <a:gd name="T11" fmla="*/ 0 h 26"/>
                  <a:gd name="T12" fmla="*/ 0 w 91"/>
                  <a:gd name="T13" fmla="*/ 20 h 26"/>
                  <a:gd name="T14" fmla="*/ 0 w 91"/>
                  <a:gd name="T15" fmla="*/ 20 h 26"/>
                  <a:gd name="T16" fmla="*/ 1 w 91"/>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6">
                    <a:moveTo>
                      <a:pt x="1" y="21"/>
                    </a:moveTo>
                    <a:cubicBezTo>
                      <a:pt x="2" y="22"/>
                      <a:pt x="7" y="25"/>
                      <a:pt x="20" y="25"/>
                    </a:cubicBezTo>
                    <a:lnTo>
                      <a:pt x="20" y="25"/>
                    </a:lnTo>
                    <a:cubicBezTo>
                      <a:pt x="47" y="25"/>
                      <a:pt x="80" y="16"/>
                      <a:pt x="89" y="6"/>
                    </a:cubicBezTo>
                    <a:cubicBezTo>
                      <a:pt x="89" y="5"/>
                      <a:pt x="90" y="4"/>
                      <a:pt x="90" y="3"/>
                    </a:cubicBezTo>
                    <a:cubicBezTo>
                      <a:pt x="90" y="3"/>
                      <a:pt x="89" y="0"/>
                      <a:pt x="72" y="0"/>
                    </a:cubicBezTo>
                    <a:cubicBezTo>
                      <a:pt x="40" y="0"/>
                      <a:pt x="1" y="13"/>
                      <a:pt x="0" y="20"/>
                    </a:cubicBezTo>
                    <a:lnTo>
                      <a:pt x="0" y="20"/>
                    </a:lnTo>
                    <a:cubicBezTo>
                      <a:pt x="0" y="20"/>
                      <a:pt x="0" y="21"/>
                      <a:pt x="1" y="21"/>
                    </a:cubicBezTo>
                  </a:path>
                </a:pathLst>
              </a:custGeom>
              <a:grpFill/>
              <a:ln>
                <a:noFill/>
              </a:ln>
              <a:effectLst/>
            </p:spPr>
            <p:txBody>
              <a:bodyPr wrap="none" anchor="ctr"/>
              <a:lstStyle/>
              <a:p>
                <a:endParaRPr lang="en-US">
                  <a:latin typeface="Gudea" panose="02000000000000000000" pitchFamily="50" charset="0"/>
                </a:endParaRPr>
              </a:p>
            </p:txBody>
          </p:sp>
          <p:sp>
            <p:nvSpPr>
              <p:cNvPr id="300" name="Freeform 293">
                <a:extLst>
                  <a:ext uri="{FF2B5EF4-FFF2-40B4-BE49-F238E27FC236}">
                    <a16:creationId xmlns:a16="http://schemas.microsoft.com/office/drawing/2014/main" id="{4F6C2AA4-E056-4CC0-AE69-727A85B473C6}"/>
                  </a:ext>
                </a:extLst>
              </p:cNvPr>
              <p:cNvSpPr>
                <a:spLocks noChangeArrowheads="1"/>
              </p:cNvSpPr>
              <p:nvPr/>
            </p:nvSpPr>
            <p:spPr bwMode="auto">
              <a:xfrm>
                <a:off x="11158100" y="5939338"/>
                <a:ext cx="15033" cy="13152"/>
              </a:xfrm>
              <a:custGeom>
                <a:avLst/>
                <a:gdLst>
                  <a:gd name="T0" fmla="*/ 19 w 36"/>
                  <a:gd name="T1" fmla="*/ 0 h 31"/>
                  <a:gd name="T2" fmla="*/ 1 w 36"/>
                  <a:gd name="T3" fmla="*/ 20 h 31"/>
                  <a:gd name="T4" fmla="*/ 6 w 36"/>
                  <a:gd name="T5" fmla="*/ 30 h 31"/>
                  <a:gd name="T6" fmla="*/ 10 w 36"/>
                  <a:gd name="T7" fmla="*/ 30 h 31"/>
                  <a:gd name="T8" fmla="*/ 34 w 36"/>
                  <a:gd name="T9" fmla="*/ 20 h 31"/>
                  <a:gd name="T10" fmla="*/ 29 w 36"/>
                  <a:gd name="T11" fmla="*/ 5 h 31"/>
                  <a:gd name="T12" fmla="*/ 19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9" y="0"/>
                    </a:moveTo>
                    <a:cubicBezTo>
                      <a:pt x="11" y="0"/>
                      <a:pt x="2" y="11"/>
                      <a:pt x="1" y="20"/>
                    </a:cubicBezTo>
                    <a:cubicBezTo>
                      <a:pt x="0" y="27"/>
                      <a:pt x="3" y="29"/>
                      <a:pt x="6" y="30"/>
                    </a:cubicBezTo>
                    <a:cubicBezTo>
                      <a:pt x="7" y="30"/>
                      <a:pt x="8" y="30"/>
                      <a:pt x="10" y="30"/>
                    </a:cubicBezTo>
                    <a:cubicBezTo>
                      <a:pt x="19" y="30"/>
                      <a:pt x="31" y="26"/>
                      <a:pt x="34" y="20"/>
                    </a:cubicBezTo>
                    <a:cubicBezTo>
                      <a:pt x="35" y="16"/>
                      <a:pt x="34" y="11"/>
                      <a:pt x="29" y="5"/>
                    </a:cubicBezTo>
                    <a:cubicBezTo>
                      <a:pt x="26" y="2"/>
                      <a:pt x="23" y="0"/>
                      <a:pt x="19" y="0"/>
                    </a:cubicBezTo>
                  </a:path>
                </a:pathLst>
              </a:custGeom>
              <a:grpFill/>
              <a:ln>
                <a:noFill/>
              </a:ln>
              <a:effectLst/>
            </p:spPr>
            <p:txBody>
              <a:bodyPr wrap="none" anchor="ctr"/>
              <a:lstStyle/>
              <a:p>
                <a:endParaRPr lang="en-US">
                  <a:latin typeface="Gudea" panose="02000000000000000000" pitchFamily="50" charset="0"/>
                </a:endParaRPr>
              </a:p>
            </p:txBody>
          </p:sp>
          <p:sp>
            <p:nvSpPr>
              <p:cNvPr id="303" name="Freeform 296">
                <a:extLst>
                  <a:ext uri="{FF2B5EF4-FFF2-40B4-BE49-F238E27FC236}">
                    <a16:creationId xmlns:a16="http://schemas.microsoft.com/office/drawing/2014/main" id="{2382B55D-4675-4349-9E28-1620691F1942}"/>
                  </a:ext>
                </a:extLst>
              </p:cNvPr>
              <p:cNvSpPr>
                <a:spLocks noChangeArrowheads="1"/>
              </p:cNvSpPr>
              <p:nvPr/>
            </p:nvSpPr>
            <p:spPr bwMode="auto">
              <a:xfrm>
                <a:off x="7443263" y="2784504"/>
                <a:ext cx="456605" cy="281850"/>
              </a:xfrm>
              <a:custGeom>
                <a:avLst/>
                <a:gdLst>
                  <a:gd name="T0" fmla="*/ 98 w 1072"/>
                  <a:gd name="T1" fmla="*/ 466 h 663"/>
                  <a:gd name="T2" fmla="*/ 116 w 1072"/>
                  <a:gd name="T3" fmla="*/ 465 h 663"/>
                  <a:gd name="T4" fmla="*/ 131 w 1072"/>
                  <a:gd name="T5" fmla="*/ 463 h 663"/>
                  <a:gd name="T6" fmla="*/ 138 w 1072"/>
                  <a:gd name="T7" fmla="*/ 460 h 663"/>
                  <a:gd name="T8" fmla="*/ 143 w 1072"/>
                  <a:gd name="T9" fmla="*/ 458 h 663"/>
                  <a:gd name="T10" fmla="*/ 216 w 1072"/>
                  <a:gd name="T11" fmla="*/ 407 h 663"/>
                  <a:gd name="T12" fmla="*/ 266 w 1072"/>
                  <a:gd name="T13" fmla="*/ 403 h 663"/>
                  <a:gd name="T14" fmla="*/ 415 w 1072"/>
                  <a:gd name="T15" fmla="*/ 427 h 663"/>
                  <a:gd name="T16" fmla="*/ 451 w 1072"/>
                  <a:gd name="T17" fmla="*/ 446 h 663"/>
                  <a:gd name="T18" fmla="*/ 550 w 1072"/>
                  <a:gd name="T19" fmla="*/ 493 h 663"/>
                  <a:gd name="T20" fmla="*/ 622 w 1072"/>
                  <a:gd name="T21" fmla="*/ 535 h 663"/>
                  <a:gd name="T22" fmla="*/ 663 w 1072"/>
                  <a:gd name="T23" fmla="*/ 559 h 663"/>
                  <a:gd name="T24" fmla="*/ 664 w 1072"/>
                  <a:gd name="T25" fmla="*/ 575 h 663"/>
                  <a:gd name="T26" fmla="*/ 666 w 1072"/>
                  <a:gd name="T27" fmla="*/ 593 h 663"/>
                  <a:gd name="T28" fmla="*/ 669 w 1072"/>
                  <a:gd name="T29" fmla="*/ 614 h 663"/>
                  <a:gd name="T30" fmla="*/ 673 w 1072"/>
                  <a:gd name="T31" fmla="*/ 633 h 663"/>
                  <a:gd name="T32" fmla="*/ 675 w 1072"/>
                  <a:gd name="T33" fmla="*/ 636 h 663"/>
                  <a:gd name="T34" fmla="*/ 689 w 1072"/>
                  <a:gd name="T35" fmla="*/ 638 h 663"/>
                  <a:gd name="T36" fmla="*/ 699 w 1072"/>
                  <a:gd name="T37" fmla="*/ 639 h 663"/>
                  <a:gd name="T38" fmla="*/ 762 w 1072"/>
                  <a:gd name="T39" fmla="*/ 662 h 663"/>
                  <a:gd name="T40" fmla="*/ 801 w 1072"/>
                  <a:gd name="T41" fmla="*/ 634 h 663"/>
                  <a:gd name="T42" fmla="*/ 913 w 1072"/>
                  <a:gd name="T43" fmla="*/ 558 h 663"/>
                  <a:gd name="T44" fmla="*/ 963 w 1072"/>
                  <a:gd name="T45" fmla="*/ 489 h 663"/>
                  <a:gd name="T46" fmla="*/ 1044 w 1072"/>
                  <a:gd name="T47" fmla="*/ 460 h 663"/>
                  <a:gd name="T48" fmla="*/ 1054 w 1072"/>
                  <a:gd name="T49" fmla="*/ 464 h 663"/>
                  <a:gd name="T50" fmla="*/ 1071 w 1072"/>
                  <a:gd name="T51" fmla="*/ 467 h 663"/>
                  <a:gd name="T52" fmla="*/ 1003 w 1072"/>
                  <a:gd name="T53" fmla="*/ 406 h 663"/>
                  <a:gd name="T54" fmla="*/ 832 w 1072"/>
                  <a:gd name="T55" fmla="*/ 299 h 663"/>
                  <a:gd name="T56" fmla="*/ 754 w 1072"/>
                  <a:gd name="T57" fmla="*/ 240 h 663"/>
                  <a:gd name="T58" fmla="*/ 694 w 1072"/>
                  <a:gd name="T59" fmla="*/ 132 h 663"/>
                  <a:gd name="T60" fmla="*/ 554 w 1072"/>
                  <a:gd name="T61" fmla="*/ 38 h 663"/>
                  <a:gd name="T62" fmla="*/ 453 w 1072"/>
                  <a:gd name="T63" fmla="*/ 0 h 663"/>
                  <a:gd name="T64" fmla="*/ 411 w 1072"/>
                  <a:gd name="T65" fmla="*/ 24 h 663"/>
                  <a:gd name="T66" fmla="*/ 335 w 1072"/>
                  <a:gd name="T67" fmla="*/ 87 h 663"/>
                  <a:gd name="T68" fmla="*/ 249 w 1072"/>
                  <a:gd name="T69" fmla="*/ 114 h 663"/>
                  <a:gd name="T70" fmla="*/ 228 w 1072"/>
                  <a:gd name="T71" fmla="*/ 120 h 663"/>
                  <a:gd name="T72" fmla="*/ 120 w 1072"/>
                  <a:gd name="T73" fmla="*/ 33 h 663"/>
                  <a:gd name="T74" fmla="*/ 27 w 1072"/>
                  <a:gd name="T75" fmla="*/ 51 h 663"/>
                  <a:gd name="T76" fmla="*/ 118 w 1072"/>
                  <a:gd name="T77" fmla="*/ 114 h 663"/>
                  <a:gd name="T78" fmla="*/ 121 w 1072"/>
                  <a:gd name="T79" fmla="*/ 179 h 663"/>
                  <a:gd name="T80" fmla="*/ 58 w 1072"/>
                  <a:gd name="T81" fmla="*/ 180 h 663"/>
                  <a:gd name="T82" fmla="*/ 11 w 1072"/>
                  <a:gd name="T83" fmla="*/ 186 h 663"/>
                  <a:gd name="T84" fmla="*/ 52 w 1072"/>
                  <a:gd name="T85" fmla="*/ 250 h 663"/>
                  <a:gd name="T86" fmla="*/ 36 w 1072"/>
                  <a:gd name="T87" fmla="*/ 295 h 663"/>
                  <a:gd name="T88" fmla="*/ 84 w 1072"/>
                  <a:gd name="T89" fmla="*/ 325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72" h="663">
                    <a:moveTo>
                      <a:pt x="90" y="453"/>
                    </a:moveTo>
                    <a:cubicBezTo>
                      <a:pt x="91" y="457"/>
                      <a:pt x="91" y="462"/>
                      <a:pt x="91" y="466"/>
                    </a:cubicBezTo>
                    <a:cubicBezTo>
                      <a:pt x="93" y="466"/>
                      <a:pt x="96" y="466"/>
                      <a:pt x="98" y="466"/>
                    </a:cubicBezTo>
                    <a:cubicBezTo>
                      <a:pt x="100" y="466"/>
                      <a:pt x="102" y="466"/>
                      <a:pt x="104" y="466"/>
                    </a:cubicBezTo>
                    <a:cubicBezTo>
                      <a:pt x="107" y="466"/>
                      <a:pt x="109" y="466"/>
                      <a:pt x="112" y="465"/>
                    </a:cubicBezTo>
                    <a:cubicBezTo>
                      <a:pt x="113" y="465"/>
                      <a:pt x="115" y="465"/>
                      <a:pt x="116" y="465"/>
                    </a:cubicBezTo>
                    <a:cubicBezTo>
                      <a:pt x="119" y="465"/>
                      <a:pt x="121" y="464"/>
                      <a:pt x="122" y="464"/>
                    </a:cubicBezTo>
                    <a:cubicBezTo>
                      <a:pt x="124" y="464"/>
                      <a:pt x="125" y="464"/>
                      <a:pt x="126" y="464"/>
                    </a:cubicBezTo>
                    <a:cubicBezTo>
                      <a:pt x="128" y="463"/>
                      <a:pt x="129" y="463"/>
                      <a:pt x="131" y="463"/>
                    </a:cubicBezTo>
                    <a:cubicBezTo>
                      <a:pt x="131" y="462"/>
                      <a:pt x="132" y="462"/>
                      <a:pt x="133" y="462"/>
                    </a:cubicBezTo>
                    <a:cubicBezTo>
                      <a:pt x="134" y="462"/>
                      <a:pt x="135" y="461"/>
                      <a:pt x="136" y="461"/>
                    </a:cubicBezTo>
                    <a:cubicBezTo>
                      <a:pt x="137" y="461"/>
                      <a:pt x="138" y="461"/>
                      <a:pt x="138" y="460"/>
                    </a:cubicBezTo>
                    <a:cubicBezTo>
                      <a:pt x="139" y="460"/>
                      <a:pt x="140" y="460"/>
                      <a:pt x="140" y="460"/>
                    </a:cubicBezTo>
                    <a:cubicBezTo>
                      <a:pt x="141" y="459"/>
                      <a:pt x="141" y="459"/>
                      <a:pt x="141" y="459"/>
                    </a:cubicBezTo>
                    <a:cubicBezTo>
                      <a:pt x="142" y="459"/>
                      <a:pt x="142" y="458"/>
                      <a:pt x="143" y="458"/>
                    </a:cubicBezTo>
                    <a:lnTo>
                      <a:pt x="143" y="458"/>
                    </a:lnTo>
                    <a:cubicBezTo>
                      <a:pt x="143" y="457"/>
                      <a:pt x="144" y="457"/>
                      <a:pt x="144" y="457"/>
                    </a:cubicBezTo>
                    <a:cubicBezTo>
                      <a:pt x="155" y="442"/>
                      <a:pt x="192" y="407"/>
                      <a:pt x="216" y="407"/>
                    </a:cubicBezTo>
                    <a:cubicBezTo>
                      <a:pt x="222" y="407"/>
                      <a:pt x="228" y="408"/>
                      <a:pt x="234" y="408"/>
                    </a:cubicBezTo>
                    <a:cubicBezTo>
                      <a:pt x="239" y="409"/>
                      <a:pt x="244" y="410"/>
                      <a:pt x="249" y="410"/>
                    </a:cubicBezTo>
                    <a:cubicBezTo>
                      <a:pt x="257" y="410"/>
                      <a:pt x="262" y="408"/>
                      <a:pt x="266" y="403"/>
                    </a:cubicBezTo>
                    <a:cubicBezTo>
                      <a:pt x="273" y="392"/>
                      <a:pt x="296" y="390"/>
                      <a:pt x="308" y="390"/>
                    </a:cubicBezTo>
                    <a:cubicBezTo>
                      <a:pt x="329" y="390"/>
                      <a:pt x="355" y="395"/>
                      <a:pt x="363" y="405"/>
                    </a:cubicBezTo>
                    <a:cubicBezTo>
                      <a:pt x="373" y="417"/>
                      <a:pt x="407" y="427"/>
                      <a:pt x="415" y="427"/>
                    </a:cubicBezTo>
                    <a:cubicBezTo>
                      <a:pt x="421" y="427"/>
                      <a:pt x="425" y="432"/>
                      <a:pt x="429" y="436"/>
                    </a:cubicBezTo>
                    <a:cubicBezTo>
                      <a:pt x="430" y="437"/>
                      <a:pt x="432" y="439"/>
                      <a:pt x="434" y="440"/>
                    </a:cubicBezTo>
                    <a:cubicBezTo>
                      <a:pt x="438" y="444"/>
                      <a:pt x="443" y="446"/>
                      <a:pt x="451" y="446"/>
                    </a:cubicBezTo>
                    <a:cubicBezTo>
                      <a:pt x="453" y="445"/>
                      <a:pt x="456" y="445"/>
                      <a:pt x="459" y="445"/>
                    </a:cubicBezTo>
                    <a:cubicBezTo>
                      <a:pt x="481" y="445"/>
                      <a:pt x="522" y="453"/>
                      <a:pt x="522" y="472"/>
                    </a:cubicBezTo>
                    <a:cubicBezTo>
                      <a:pt x="522" y="481"/>
                      <a:pt x="535" y="493"/>
                      <a:pt x="550" y="493"/>
                    </a:cubicBezTo>
                    <a:cubicBezTo>
                      <a:pt x="562" y="493"/>
                      <a:pt x="571" y="505"/>
                      <a:pt x="580" y="517"/>
                    </a:cubicBezTo>
                    <a:cubicBezTo>
                      <a:pt x="587" y="525"/>
                      <a:pt x="595" y="536"/>
                      <a:pt x="601" y="536"/>
                    </a:cubicBezTo>
                    <a:cubicBezTo>
                      <a:pt x="608" y="535"/>
                      <a:pt x="615" y="535"/>
                      <a:pt x="622" y="535"/>
                    </a:cubicBezTo>
                    <a:cubicBezTo>
                      <a:pt x="649" y="535"/>
                      <a:pt x="662" y="540"/>
                      <a:pt x="662" y="551"/>
                    </a:cubicBezTo>
                    <a:cubicBezTo>
                      <a:pt x="662" y="552"/>
                      <a:pt x="662" y="554"/>
                      <a:pt x="662" y="556"/>
                    </a:cubicBezTo>
                    <a:cubicBezTo>
                      <a:pt x="663" y="557"/>
                      <a:pt x="663" y="558"/>
                      <a:pt x="663" y="559"/>
                    </a:cubicBezTo>
                    <a:cubicBezTo>
                      <a:pt x="663" y="561"/>
                      <a:pt x="663" y="563"/>
                      <a:pt x="663" y="565"/>
                    </a:cubicBezTo>
                    <a:cubicBezTo>
                      <a:pt x="663" y="566"/>
                      <a:pt x="663" y="568"/>
                      <a:pt x="663" y="569"/>
                    </a:cubicBezTo>
                    <a:cubicBezTo>
                      <a:pt x="663" y="571"/>
                      <a:pt x="664" y="573"/>
                      <a:pt x="664" y="575"/>
                    </a:cubicBezTo>
                    <a:cubicBezTo>
                      <a:pt x="664" y="577"/>
                      <a:pt x="664" y="579"/>
                      <a:pt x="664" y="581"/>
                    </a:cubicBezTo>
                    <a:cubicBezTo>
                      <a:pt x="665" y="583"/>
                      <a:pt x="665" y="585"/>
                      <a:pt x="665" y="588"/>
                    </a:cubicBezTo>
                    <a:cubicBezTo>
                      <a:pt x="665" y="590"/>
                      <a:pt x="666" y="591"/>
                      <a:pt x="666" y="593"/>
                    </a:cubicBezTo>
                    <a:cubicBezTo>
                      <a:pt x="666" y="596"/>
                      <a:pt x="666" y="598"/>
                      <a:pt x="667" y="601"/>
                    </a:cubicBezTo>
                    <a:cubicBezTo>
                      <a:pt x="667" y="603"/>
                      <a:pt x="667" y="605"/>
                      <a:pt x="668" y="607"/>
                    </a:cubicBezTo>
                    <a:cubicBezTo>
                      <a:pt x="668" y="609"/>
                      <a:pt x="669" y="612"/>
                      <a:pt x="669" y="614"/>
                    </a:cubicBezTo>
                    <a:cubicBezTo>
                      <a:pt x="669" y="616"/>
                      <a:pt x="670" y="618"/>
                      <a:pt x="670" y="620"/>
                    </a:cubicBezTo>
                    <a:cubicBezTo>
                      <a:pt x="671" y="623"/>
                      <a:pt x="671" y="625"/>
                      <a:pt x="672" y="627"/>
                    </a:cubicBezTo>
                    <a:cubicBezTo>
                      <a:pt x="672" y="629"/>
                      <a:pt x="672" y="631"/>
                      <a:pt x="673" y="633"/>
                    </a:cubicBezTo>
                    <a:cubicBezTo>
                      <a:pt x="673" y="634"/>
                      <a:pt x="674" y="635"/>
                      <a:pt x="674" y="636"/>
                    </a:cubicBezTo>
                    <a:lnTo>
                      <a:pt x="674" y="636"/>
                    </a:lnTo>
                    <a:lnTo>
                      <a:pt x="675" y="636"/>
                    </a:lnTo>
                    <a:cubicBezTo>
                      <a:pt x="677" y="636"/>
                      <a:pt x="680" y="635"/>
                      <a:pt x="682" y="635"/>
                    </a:cubicBezTo>
                    <a:lnTo>
                      <a:pt x="682" y="635"/>
                    </a:lnTo>
                    <a:cubicBezTo>
                      <a:pt x="685" y="636"/>
                      <a:pt x="687" y="636"/>
                      <a:pt x="689" y="638"/>
                    </a:cubicBezTo>
                    <a:lnTo>
                      <a:pt x="689" y="638"/>
                    </a:lnTo>
                    <a:cubicBezTo>
                      <a:pt x="690" y="638"/>
                      <a:pt x="691" y="638"/>
                      <a:pt x="695" y="638"/>
                    </a:cubicBezTo>
                    <a:cubicBezTo>
                      <a:pt x="696" y="639"/>
                      <a:pt x="697" y="639"/>
                      <a:pt x="699" y="639"/>
                    </a:cubicBezTo>
                    <a:lnTo>
                      <a:pt x="710" y="638"/>
                    </a:lnTo>
                    <a:cubicBezTo>
                      <a:pt x="720" y="638"/>
                      <a:pt x="741" y="638"/>
                      <a:pt x="746" y="656"/>
                    </a:cubicBezTo>
                    <a:cubicBezTo>
                      <a:pt x="747" y="660"/>
                      <a:pt x="753" y="662"/>
                      <a:pt x="762" y="662"/>
                    </a:cubicBezTo>
                    <a:cubicBezTo>
                      <a:pt x="765" y="662"/>
                      <a:pt x="768" y="662"/>
                      <a:pt x="771" y="661"/>
                    </a:cubicBezTo>
                    <a:cubicBezTo>
                      <a:pt x="781" y="659"/>
                      <a:pt x="790" y="655"/>
                      <a:pt x="795" y="649"/>
                    </a:cubicBezTo>
                    <a:cubicBezTo>
                      <a:pt x="800" y="644"/>
                      <a:pt x="801" y="639"/>
                      <a:pt x="801" y="634"/>
                    </a:cubicBezTo>
                    <a:cubicBezTo>
                      <a:pt x="799" y="612"/>
                      <a:pt x="829" y="603"/>
                      <a:pt x="859" y="594"/>
                    </a:cubicBezTo>
                    <a:cubicBezTo>
                      <a:pt x="881" y="587"/>
                      <a:pt x="906" y="580"/>
                      <a:pt x="910" y="569"/>
                    </a:cubicBezTo>
                    <a:cubicBezTo>
                      <a:pt x="911" y="565"/>
                      <a:pt x="912" y="562"/>
                      <a:pt x="913" y="558"/>
                    </a:cubicBezTo>
                    <a:cubicBezTo>
                      <a:pt x="919" y="534"/>
                      <a:pt x="927" y="507"/>
                      <a:pt x="940" y="495"/>
                    </a:cubicBezTo>
                    <a:cubicBezTo>
                      <a:pt x="945" y="490"/>
                      <a:pt x="950" y="488"/>
                      <a:pt x="955" y="488"/>
                    </a:cubicBezTo>
                    <a:cubicBezTo>
                      <a:pt x="958" y="488"/>
                      <a:pt x="960" y="488"/>
                      <a:pt x="963" y="489"/>
                    </a:cubicBezTo>
                    <a:cubicBezTo>
                      <a:pt x="972" y="493"/>
                      <a:pt x="980" y="483"/>
                      <a:pt x="989" y="473"/>
                    </a:cubicBezTo>
                    <a:cubicBezTo>
                      <a:pt x="999" y="462"/>
                      <a:pt x="1009" y="451"/>
                      <a:pt x="1022" y="453"/>
                    </a:cubicBezTo>
                    <a:cubicBezTo>
                      <a:pt x="1030" y="454"/>
                      <a:pt x="1037" y="457"/>
                      <a:pt x="1044" y="460"/>
                    </a:cubicBezTo>
                    <a:cubicBezTo>
                      <a:pt x="1046" y="461"/>
                      <a:pt x="1048" y="462"/>
                      <a:pt x="1050" y="463"/>
                    </a:cubicBezTo>
                    <a:lnTo>
                      <a:pt x="1050" y="463"/>
                    </a:lnTo>
                    <a:cubicBezTo>
                      <a:pt x="1052" y="463"/>
                      <a:pt x="1053" y="464"/>
                      <a:pt x="1054" y="464"/>
                    </a:cubicBezTo>
                    <a:cubicBezTo>
                      <a:pt x="1057" y="465"/>
                      <a:pt x="1059" y="466"/>
                      <a:pt x="1062" y="466"/>
                    </a:cubicBezTo>
                    <a:lnTo>
                      <a:pt x="1062" y="467"/>
                    </a:lnTo>
                    <a:cubicBezTo>
                      <a:pt x="1065" y="467"/>
                      <a:pt x="1068" y="467"/>
                      <a:pt x="1071" y="467"/>
                    </a:cubicBezTo>
                    <a:lnTo>
                      <a:pt x="1066" y="426"/>
                    </a:lnTo>
                    <a:cubicBezTo>
                      <a:pt x="1051" y="419"/>
                      <a:pt x="1018" y="404"/>
                      <a:pt x="1005" y="405"/>
                    </a:cubicBezTo>
                    <a:lnTo>
                      <a:pt x="1003" y="406"/>
                    </a:lnTo>
                    <a:cubicBezTo>
                      <a:pt x="991" y="406"/>
                      <a:pt x="979" y="395"/>
                      <a:pt x="965" y="382"/>
                    </a:cubicBezTo>
                    <a:cubicBezTo>
                      <a:pt x="952" y="371"/>
                      <a:pt x="937" y="358"/>
                      <a:pt x="923" y="353"/>
                    </a:cubicBezTo>
                    <a:cubicBezTo>
                      <a:pt x="888" y="341"/>
                      <a:pt x="846" y="320"/>
                      <a:pt x="832" y="299"/>
                    </a:cubicBezTo>
                    <a:cubicBezTo>
                      <a:pt x="826" y="290"/>
                      <a:pt x="808" y="280"/>
                      <a:pt x="793" y="271"/>
                    </a:cubicBezTo>
                    <a:cubicBezTo>
                      <a:pt x="774" y="260"/>
                      <a:pt x="759" y="251"/>
                      <a:pt x="755" y="242"/>
                    </a:cubicBezTo>
                    <a:lnTo>
                      <a:pt x="754" y="240"/>
                    </a:lnTo>
                    <a:cubicBezTo>
                      <a:pt x="747" y="224"/>
                      <a:pt x="736" y="199"/>
                      <a:pt x="722" y="180"/>
                    </a:cubicBezTo>
                    <a:cubicBezTo>
                      <a:pt x="715" y="171"/>
                      <a:pt x="711" y="160"/>
                      <a:pt x="707" y="152"/>
                    </a:cubicBezTo>
                    <a:cubicBezTo>
                      <a:pt x="702" y="140"/>
                      <a:pt x="699" y="133"/>
                      <a:pt x="694" y="132"/>
                    </a:cubicBezTo>
                    <a:cubicBezTo>
                      <a:pt x="690" y="132"/>
                      <a:pt x="680" y="132"/>
                      <a:pt x="668" y="131"/>
                    </a:cubicBezTo>
                    <a:cubicBezTo>
                      <a:pt x="600" y="129"/>
                      <a:pt x="576" y="126"/>
                      <a:pt x="576" y="113"/>
                    </a:cubicBezTo>
                    <a:cubicBezTo>
                      <a:pt x="576" y="93"/>
                      <a:pt x="567" y="41"/>
                      <a:pt x="554" y="38"/>
                    </a:cubicBezTo>
                    <a:lnTo>
                      <a:pt x="545" y="36"/>
                    </a:lnTo>
                    <a:cubicBezTo>
                      <a:pt x="526" y="31"/>
                      <a:pt x="503" y="27"/>
                      <a:pt x="492" y="16"/>
                    </a:cubicBezTo>
                    <a:cubicBezTo>
                      <a:pt x="485" y="9"/>
                      <a:pt x="465" y="0"/>
                      <a:pt x="453" y="0"/>
                    </a:cubicBezTo>
                    <a:cubicBezTo>
                      <a:pt x="449" y="0"/>
                      <a:pt x="447" y="0"/>
                      <a:pt x="447" y="1"/>
                    </a:cubicBezTo>
                    <a:cubicBezTo>
                      <a:pt x="440" y="13"/>
                      <a:pt x="422" y="19"/>
                      <a:pt x="413" y="19"/>
                    </a:cubicBezTo>
                    <a:cubicBezTo>
                      <a:pt x="412" y="21"/>
                      <a:pt x="411" y="23"/>
                      <a:pt x="411" y="24"/>
                    </a:cubicBezTo>
                    <a:cubicBezTo>
                      <a:pt x="408" y="33"/>
                      <a:pt x="402" y="51"/>
                      <a:pt x="383" y="49"/>
                    </a:cubicBezTo>
                    <a:cubicBezTo>
                      <a:pt x="363" y="47"/>
                      <a:pt x="335" y="72"/>
                      <a:pt x="335" y="84"/>
                    </a:cubicBezTo>
                    <a:lnTo>
                      <a:pt x="335" y="87"/>
                    </a:lnTo>
                    <a:cubicBezTo>
                      <a:pt x="335" y="97"/>
                      <a:pt x="335" y="110"/>
                      <a:pt x="327" y="118"/>
                    </a:cubicBezTo>
                    <a:cubicBezTo>
                      <a:pt x="321" y="124"/>
                      <a:pt x="313" y="127"/>
                      <a:pt x="302" y="126"/>
                    </a:cubicBezTo>
                    <a:cubicBezTo>
                      <a:pt x="280" y="124"/>
                      <a:pt x="263" y="120"/>
                      <a:pt x="249" y="114"/>
                    </a:cubicBezTo>
                    <a:cubicBezTo>
                      <a:pt x="246" y="115"/>
                      <a:pt x="243" y="117"/>
                      <a:pt x="238" y="119"/>
                    </a:cubicBezTo>
                    <a:lnTo>
                      <a:pt x="238" y="119"/>
                    </a:lnTo>
                    <a:cubicBezTo>
                      <a:pt x="235" y="120"/>
                      <a:pt x="231" y="120"/>
                      <a:pt x="228" y="120"/>
                    </a:cubicBezTo>
                    <a:cubicBezTo>
                      <a:pt x="214" y="120"/>
                      <a:pt x="201" y="113"/>
                      <a:pt x="190" y="98"/>
                    </a:cubicBezTo>
                    <a:cubicBezTo>
                      <a:pt x="171" y="73"/>
                      <a:pt x="148" y="50"/>
                      <a:pt x="128" y="38"/>
                    </a:cubicBezTo>
                    <a:cubicBezTo>
                      <a:pt x="125" y="36"/>
                      <a:pt x="123" y="35"/>
                      <a:pt x="120" y="33"/>
                    </a:cubicBezTo>
                    <a:cubicBezTo>
                      <a:pt x="113" y="30"/>
                      <a:pt x="107" y="28"/>
                      <a:pt x="102" y="28"/>
                    </a:cubicBezTo>
                    <a:cubicBezTo>
                      <a:pt x="60" y="28"/>
                      <a:pt x="36" y="34"/>
                      <a:pt x="28" y="45"/>
                    </a:cubicBezTo>
                    <a:cubicBezTo>
                      <a:pt x="27" y="46"/>
                      <a:pt x="27" y="49"/>
                      <a:pt x="27" y="51"/>
                    </a:cubicBezTo>
                    <a:cubicBezTo>
                      <a:pt x="34" y="45"/>
                      <a:pt x="45" y="43"/>
                      <a:pt x="59" y="44"/>
                    </a:cubicBezTo>
                    <a:cubicBezTo>
                      <a:pt x="94" y="47"/>
                      <a:pt x="100" y="73"/>
                      <a:pt x="105" y="92"/>
                    </a:cubicBezTo>
                    <a:cubicBezTo>
                      <a:pt x="108" y="107"/>
                      <a:pt x="110" y="113"/>
                      <a:pt x="118" y="114"/>
                    </a:cubicBezTo>
                    <a:cubicBezTo>
                      <a:pt x="142" y="116"/>
                      <a:pt x="170" y="143"/>
                      <a:pt x="169" y="159"/>
                    </a:cubicBezTo>
                    <a:cubicBezTo>
                      <a:pt x="169" y="165"/>
                      <a:pt x="165" y="172"/>
                      <a:pt x="153" y="171"/>
                    </a:cubicBezTo>
                    <a:cubicBezTo>
                      <a:pt x="142" y="170"/>
                      <a:pt x="132" y="174"/>
                      <a:pt x="121" y="179"/>
                    </a:cubicBezTo>
                    <a:cubicBezTo>
                      <a:pt x="110" y="184"/>
                      <a:pt x="100" y="188"/>
                      <a:pt x="88" y="188"/>
                    </a:cubicBezTo>
                    <a:cubicBezTo>
                      <a:pt x="83" y="188"/>
                      <a:pt x="79" y="188"/>
                      <a:pt x="75" y="186"/>
                    </a:cubicBezTo>
                    <a:cubicBezTo>
                      <a:pt x="69" y="185"/>
                      <a:pt x="63" y="182"/>
                      <a:pt x="58" y="180"/>
                    </a:cubicBezTo>
                    <a:cubicBezTo>
                      <a:pt x="46" y="175"/>
                      <a:pt x="35" y="170"/>
                      <a:pt x="26" y="170"/>
                    </a:cubicBezTo>
                    <a:cubicBezTo>
                      <a:pt x="21" y="170"/>
                      <a:pt x="15" y="172"/>
                      <a:pt x="12" y="182"/>
                    </a:cubicBezTo>
                    <a:lnTo>
                      <a:pt x="11" y="186"/>
                    </a:lnTo>
                    <a:cubicBezTo>
                      <a:pt x="6" y="205"/>
                      <a:pt x="0" y="225"/>
                      <a:pt x="6" y="234"/>
                    </a:cubicBezTo>
                    <a:cubicBezTo>
                      <a:pt x="9" y="237"/>
                      <a:pt x="14" y="238"/>
                      <a:pt x="22" y="238"/>
                    </a:cubicBezTo>
                    <a:cubicBezTo>
                      <a:pt x="42" y="237"/>
                      <a:pt x="50" y="244"/>
                      <a:pt x="52" y="250"/>
                    </a:cubicBezTo>
                    <a:cubicBezTo>
                      <a:pt x="58" y="265"/>
                      <a:pt x="42" y="284"/>
                      <a:pt x="31" y="295"/>
                    </a:cubicBezTo>
                    <a:cubicBezTo>
                      <a:pt x="31" y="295"/>
                      <a:pt x="31" y="296"/>
                      <a:pt x="31" y="296"/>
                    </a:cubicBezTo>
                    <a:cubicBezTo>
                      <a:pt x="32" y="296"/>
                      <a:pt x="34" y="295"/>
                      <a:pt x="36" y="295"/>
                    </a:cubicBezTo>
                    <a:cubicBezTo>
                      <a:pt x="41" y="295"/>
                      <a:pt x="47" y="294"/>
                      <a:pt x="52" y="294"/>
                    </a:cubicBezTo>
                    <a:cubicBezTo>
                      <a:pt x="66" y="294"/>
                      <a:pt x="74" y="299"/>
                      <a:pt x="76" y="308"/>
                    </a:cubicBezTo>
                    <a:cubicBezTo>
                      <a:pt x="77" y="315"/>
                      <a:pt x="80" y="320"/>
                      <a:pt x="84" y="325"/>
                    </a:cubicBezTo>
                    <a:cubicBezTo>
                      <a:pt x="90" y="335"/>
                      <a:pt x="98" y="346"/>
                      <a:pt x="91" y="372"/>
                    </a:cubicBezTo>
                    <a:cubicBezTo>
                      <a:pt x="87" y="389"/>
                      <a:pt x="89" y="423"/>
                      <a:pt x="90" y="453"/>
                    </a:cubicBezTo>
                  </a:path>
                </a:pathLst>
              </a:custGeom>
              <a:grpFill/>
              <a:ln>
                <a:noFill/>
              </a:ln>
              <a:effectLst/>
            </p:spPr>
            <p:txBody>
              <a:bodyPr wrap="none" anchor="ctr"/>
              <a:lstStyle/>
              <a:p>
                <a:endParaRPr lang="en-US">
                  <a:latin typeface="Gudea" panose="02000000000000000000" pitchFamily="50" charset="0"/>
                </a:endParaRPr>
              </a:p>
            </p:txBody>
          </p:sp>
          <p:sp>
            <p:nvSpPr>
              <p:cNvPr id="304" name="Freeform 297">
                <a:extLst>
                  <a:ext uri="{FF2B5EF4-FFF2-40B4-BE49-F238E27FC236}">
                    <a16:creationId xmlns:a16="http://schemas.microsoft.com/office/drawing/2014/main" id="{DCAD69A4-C826-4572-A381-4F6B7304110D}"/>
                  </a:ext>
                </a:extLst>
              </p:cNvPr>
              <p:cNvSpPr>
                <a:spLocks noChangeArrowheads="1"/>
              </p:cNvSpPr>
              <p:nvPr/>
            </p:nvSpPr>
            <p:spPr bwMode="auto">
              <a:xfrm>
                <a:off x="7159529" y="2891608"/>
                <a:ext cx="631353" cy="537392"/>
              </a:xfrm>
              <a:custGeom>
                <a:avLst/>
                <a:gdLst>
                  <a:gd name="T0" fmla="*/ 1392 w 1480"/>
                  <a:gd name="T1" fmla="*/ 1168 h 1259"/>
                  <a:gd name="T2" fmla="*/ 1478 w 1480"/>
                  <a:gd name="T3" fmla="*/ 1135 h 1259"/>
                  <a:gd name="T4" fmla="*/ 1439 w 1480"/>
                  <a:gd name="T5" fmla="*/ 1060 h 1259"/>
                  <a:gd name="T6" fmla="*/ 1336 w 1480"/>
                  <a:gd name="T7" fmla="*/ 940 h 1259"/>
                  <a:gd name="T8" fmla="*/ 1298 w 1480"/>
                  <a:gd name="T9" fmla="*/ 898 h 1259"/>
                  <a:gd name="T10" fmla="*/ 1291 w 1480"/>
                  <a:gd name="T11" fmla="*/ 891 h 1259"/>
                  <a:gd name="T12" fmla="*/ 1285 w 1480"/>
                  <a:gd name="T13" fmla="*/ 879 h 1259"/>
                  <a:gd name="T14" fmla="*/ 1284 w 1480"/>
                  <a:gd name="T15" fmla="*/ 871 h 1259"/>
                  <a:gd name="T16" fmla="*/ 1314 w 1480"/>
                  <a:gd name="T17" fmla="*/ 835 h 1259"/>
                  <a:gd name="T18" fmla="*/ 1288 w 1480"/>
                  <a:gd name="T19" fmla="*/ 727 h 1259"/>
                  <a:gd name="T20" fmla="*/ 1275 w 1480"/>
                  <a:gd name="T21" fmla="*/ 585 h 1259"/>
                  <a:gd name="T22" fmla="*/ 1284 w 1480"/>
                  <a:gd name="T23" fmla="*/ 488 h 1259"/>
                  <a:gd name="T24" fmla="*/ 1315 w 1480"/>
                  <a:gd name="T25" fmla="*/ 417 h 1259"/>
                  <a:gd name="T26" fmla="*/ 1318 w 1480"/>
                  <a:gd name="T27" fmla="*/ 405 h 1259"/>
                  <a:gd name="T28" fmla="*/ 1330 w 1480"/>
                  <a:gd name="T29" fmla="*/ 392 h 1259"/>
                  <a:gd name="T30" fmla="*/ 1270 w 1480"/>
                  <a:gd name="T31" fmla="*/ 298 h 1259"/>
                  <a:gd name="T32" fmla="*/ 1217 w 1480"/>
                  <a:gd name="T33" fmla="*/ 255 h 1259"/>
                  <a:gd name="T34" fmla="*/ 1119 w 1480"/>
                  <a:gd name="T35" fmla="*/ 207 h 1259"/>
                  <a:gd name="T36" fmla="*/ 1021 w 1480"/>
                  <a:gd name="T37" fmla="*/ 162 h 1259"/>
                  <a:gd name="T38" fmla="*/ 916 w 1480"/>
                  <a:gd name="T39" fmla="*/ 172 h 1259"/>
                  <a:gd name="T40" fmla="*/ 821 w 1480"/>
                  <a:gd name="T41" fmla="*/ 214 h 1259"/>
                  <a:gd name="T42" fmla="*/ 586 w 1480"/>
                  <a:gd name="T43" fmla="*/ 304 h 1259"/>
                  <a:gd name="T44" fmla="*/ 446 w 1480"/>
                  <a:gd name="T45" fmla="*/ 221 h 1259"/>
                  <a:gd name="T46" fmla="*/ 340 w 1480"/>
                  <a:gd name="T47" fmla="*/ 126 h 1259"/>
                  <a:gd name="T48" fmla="*/ 326 w 1480"/>
                  <a:gd name="T49" fmla="*/ 119 h 1259"/>
                  <a:gd name="T50" fmla="*/ 314 w 1480"/>
                  <a:gd name="T51" fmla="*/ 112 h 1259"/>
                  <a:gd name="T52" fmla="*/ 303 w 1480"/>
                  <a:gd name="T53" fmla="*/ 104 h 1259"/>
                  <a:gd name="T54" fmla="*/ 296 w 1480"/>
                  <a:gd name="T55" fmla="*/ 96 h 1259"/>
                  <a:gd name="T56" fmla="*/ 298 w 1480"/>
                  <a:gd name="T57" fmla="*/ 22 h 1259"/>
                  <a:gd name="T58" fmla="*/ 255 w 1480"/>
                  <a:gd name="T59" fmla="*/ 42 h 1259"/>
                  <a:gd name="T60" fmla="*/ 212 w 1480"/>
                  <a:gd name="T61" fmla="*/ 70 h 1259"/>
                  <a:gd name="T62" fmla="*/ 195 w 1480"/>
                  <a:gd name="T63" fmla="*/ 78 h 1259"/>
                  <a:gd name="T64" fmla="*/ 190 w 1480"/>
                  <a:gd name="T65" fmla="*/ 80 h 1259"/>
                  <a:gd name="T66" fmla="*/ 189 w 1480"/>
                  <a:gd name="T67" fmla="*/ 80 h 1259"/>
                  <a:gd name="T68" fmla="*/ 170 w 1480"/>
                  <a:gd name="T69" fmla="*/ 86 h 1259"/>
                  <a:gd name="T70" fmla="*/ 148 w 1480"/>
                  <a:gd name="T71" fmla="*/ 89 h 1259"/>
                  <a:gd name="T72" fmla="*/ 143 w 1480"/>
                  <a:gd name="T73" fmla="*/ 89 h 1259"/>
                  <a:gd name="T74" fmla="*/ 129 w 1480"/>
                  <a:gd name="T75" fmla="*/ 88 h 1259"/>
                  <a:gd name="T76" fmla="*/ 86 w 1480"/>
                  <a:gd name="T77" fmla="*/ 67 h 1259"/>
                  <a:gd name="T78" fmla="*/ 52 w 1480"/>
                  <a:gd name="T79" fmla="*/ 28 h 1259"/>
                  <a:gd name="T80" fmla="*/ 48 w 1480"/>
                  <a:gd name="T81" fmla="*/ 14 h 1259"/>
                  <a:gd name="T82" fmla="*/ 45 w 1480"/>
                  <a:gd name="T83" fmla="*/ 8 h 1259"/>
                  <a:gd name="T84" fmla="*/ 36 w 1480"/>
                  <a:gd name="T85" fmla="*/ 2 h 1259"/>
                  <a:gd name="T86" fmla="*/ 24 w 1480"/>
                  <a:gd name="T87" fmla="*/ 1 h 1259"/>
                  <a:gd name="T88" fmla="*/ 15 w 1480"/>
                  <a:gd name="T89" fmla="*/ 95 h 1259"/>
                  <a:gd name="T90" fmla="*/ 40 w 1480"/>
                  <a:gd name="T91" fmla="*/ 207 h 1259"/>
                  <a:gd name="T92" fmla="*/ 79 w 1480"/>
                  <a:gd name="T93" fmla="*/ 299 h 1259"/>
                  <a:gd name="T94" fmla="*/ 151 w 1480"/>
                  <a:gd name="T95" fmla="*/ 373 h 1259"/>
                  <a:gd name="T96" fmla="*/ 136 w 1480"/>
                  <a:gd name="T97" fmla="*/ 423 h 1259"/>
                  <a:gd name="T98" fmla="*/ 105 w 1480"/>
                  <a:gd name="T99" fmla="*/ 500 h 1259"/>
                  <a:gd name="T100" fmla="*/ 187 w 1480"/>
                  <a:gd name="T101" fmla="*/ 619 h 1259"/>
                  <a:gd name="T102" fmla="*/ 276 w 1480"/>
                  <a:gd name="T103" fmla="*/ 687 h 1259"/>
                  <a:gd name="T104" fmla="*/ 281 w 1480"/>
                  <a:gd name="T105" fmla="*/ 756 h 1259"/>
                  <a:gd name="T106" fmla="*/ 337 w 1480"/>
                  <a:gd name="T107" fmla="*/ 847 h 1259"/>
                  <a:gd name="T108" fmla="*/ 380 w 1480"/>
                  <a:gd name="T109" fmla="*/ 831 h 1259"/>
                  <a:gd name="T110" fmla="*/ 442 w 1480"/>
                  <a:gd name="T111" fmla="*/ 833 h 1259"/>
                  <a:gd name="T112" fmla="*/ 567 w 1480"/>
                  <a:gd name="T113" fmla="*/ 1024 h 1259"/>
                  <a:gd name="T114" fmla="*/ 831 w 1480"/>
                  <a:gd name="T115" fmla="*/ 1135 h 1259"/>
                  <a:gd name="T116" fmla="*/ 939 w 1480"/>
                  <a:gd name="T117" fmla="*/ 1100 h 1259"/>
                  <a:gd name="T118" fmla="*/ 1017 w 1480"/>
                  <a:gd name="T119" fmla="*/ 1204 h 1259"/>
                  <a:gd name="T120" fmla="*/ 1352 w 1480"/>
                  <a:gd name="T121" fmla="*/ 125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80" h="1259">
                    <a:moveTo>
                      <a:pt x="1351" y="1254"/>
                    </a:moveTo>
                    <a:cubicBezTo>
                      <a:pt x="1351" y="1251"/>
                      <a:pt x="1351" y="1248"/>
                      <a:pt x="1350" y="1246"/>
                    </a:cubicBezTo>
                    <a:cubicBezTo>
                      <a:pt x="1347" y="1212"/>
                      <a:pt x="1368" y="1183"/>
                      <a:pt x="1392" y="1168"/>
                    </a:cubicBezTo>
                    <a:cubicBezTo>
                      <a:pt x="1395" y="1165"/>
                      <a:pt x="1398" y="1163"/>
                      <a:pt x="1402" y="1162"/>
                    </a:cubicBezTo>
                    <a:cubicBezTo>
                      <a:pt x="1426" y="1150"/>
                      <a:pt x="1447" y="1143"/>
                      <a:pt x="1473" y="1140"/>
                    </a:cubicBezTo>
                    <a:cubicBezTo>
                      <a:pt x="1476" y="1140"/>
                      <a:pt x="1478" y="1139"/>
                      <a:pt x="1478" y="1135"/>
                    </a:cubicBezTo>
                    <a:cubicBezTo>
                      <a:pt x="1479" y="1123"/>
                      <a:pt x="1464" y="1098"/>
                      <a:pt x="1454" y="1094"/>
                    </a:cubicBezTo>
                    <a:cubicBezTo>
                      <a:pt x="1451" y="1093"/>
                      <a:pt x="1449" y="1092"/>
                      <a:pt x="1447" y="1090"/>
                    </a:cubicBezTo>
                    <a:cubicBezTo>
                      <a:pt x="1442" y="1083"/>
                      <a:pt x="1441" y="1072"/>
                      <a:pt x="1439" y="1060"/>
                    </a:cubicBezTo>
                    <a:cubicBezTo>
                      <a:pt x="1438" y="1045"/>
                      <a:pt x="1436" y="1028"/>
                      <a:pt x="1428" y="1018"/>
                    </a:cubicBezTo>
                    <a:cubicBezTo>
                      <a:pt x="1425" y="1014"/>
                      <a:pt x="1422" y="1012"/>
                      <a:pt x="1417" y="1010"/>
                    </a:cubicBezTo>
                    <a:cubicBezTo>
                      <a:pt x="1376" y="993"/>
                      <a:pt x="1346" y="967"/>
                      <a:pt x="1336" y="940"/>
                    </a:cubicBezTo>
                    <a:cubicBezTo>
                      <a:pt x="1332" y="930"/>
                      <a:pt x="1321" y="920"/>
                      <a:pt x="1310" y="909"/>
                    </a:cubicBezTo>
                    <a:cubicBezTo>
                      <a:pt x="1308" y="908"/>
                      <a:pt x="1306" y="906"/>
                      <a:pt x="1304" y="904"/>
                    </a:cubicBezTo>
                    <a:cubicBezTo>
                      <a:pt x="1302" y="902"/>
                      <a:pt x="1300" y="900"/>
                      <a:pt x="1298" y="898"/>
                    </a:cubicBezTo>
                    <a:lnTo>
                      <a:pt x="1290" y="891"/>
                    </a:lnTo>
                    <a:lnTo>
                      <a:pt x="1291" y="891"/>
                    </a:lnTo>
                    <a:lnTo>
                      <a:pt x="1291" y="891"/>
                    </a:lnTo>
                    <a:cubicBezTo>
                      <a:pt x="1290" y="889"/>
                      <a:pt x="1289" y="887"/>
                      <a:pt x="1288" y="886"/>
                    </a:cubicBezTo>
                    <a:lnTo>
                      <a:pt x="1288" y="886"/>
                    </a:lnTo>
                    <a:cubicBezTo>
                      <a:pt x="1286" y="883"/>
                      <a:pt x="1285" y="881"/>
                      <a:pt x="1285" y="879"/>
                    </a:cubicBezTo>
                    <a:cubicBezTo>
                      <a:pt x="1285" y="878"/>
                      <a:pt x="1285" y="878"/>
                      <a:pt x="1284" y="877"/>
                    </a:cubicBezTo>
                    <a:cubicBezTo>
                      <a:pt x="1284" y="875"/>
                      <a:pt x="1284" y="873"/>
                      <a:pt x="1284" y="871"/>
                    </a:cubicBezTo>
                    <a:lnTo>
                      <a:pt x="1284" y="871"/>
                    </a:lnTo>
                    <a:cubicBezTo>
                      <a:pt x="1285" y="865"/>
                      <a:pt x="1291" y="857"/>
                      <a:pt x="1302" y="847"/>
                    </a:cubicBezTo>
                    <a:lnTo>
                      <a:pt x="1302" y="847"/>
                    </a:lnTo>
                    <a:cubicBezTo>
                      <a:pt x="1306" y="843"/>
                      <a:pt x="1310" y="839"/>
                      <a:pt x="1314" y="835"/>
                    </a:cubicBezTo>
                    <a:cubicBezTo>
                      <a:pt x="1337" y="813"/>
                      <a:pt x="1369" y="783"/>
                      <a:pt x="1363" y="765"/>
                    </a:cubicBezTo>
                    <a:cubicBezTo>
                      <a:pt x="1356" y="748"/>
                      <a:pt x="1333" y="743"/>
                      <a:pt x="1315" y="739"/>
                    </a:cubicBezTo>
                    <a:cubicBezTo>
                      <a:pt x="1301" y="736"/>
                      <a:pt x="1291" y="734"/>
                      <a:pt x="1288" y="727"/>
                    </a:cubicBezTo>
                    <a:cubicBezTo>
                      <a:pt x="1285" y="721"/>
                      <a:pt x="1285" y="712"/>
                      <a:pt x="1285" y="699"/>
                    </a:cubicBezTo>
                    <a:cubicBezTo>
                      <a:pt x="1284" y="681"/>
                      <a:pt x="1284" y="658"/>
                      <a:pt x="1276" y="639"/>
                    </a:cubicBezTo>
                    <a:cubicBezTo>
                      <a:pt x="1267" y="619"/>
                      <a:pt x="1271" y="601"/>
                      <a:pt x="1275" y="585"/>
                    </a:cubicBezTo>
                    <a:cubicBezTo>
                      <a:pt x="1278" y="574"/>
                      <a:pt x="1280" y="565"/>
                      <a:pt x="1276" y="559"/>
                    </a:cubicBezTo>
                    <a:cubicBezTo>
                      <a:pt x="1265" y="542"/>
                      <a:pt x="1274" y="515"/>
                      <a:pt x="1281" y="498"/>
                    </a:cubicBezTo>
                    <a:cubicBezTo>
                      <a:pt x="1282" y="494"/>
                      <a:pt x="1284" y="490"/>
                      <a:pt x="1284" y="488"/>
                    </a:cubicBezTo>
                    <a:cubicBezTo>
                      <a:pt x="1286" y="482"/>
                      <a:pt x="1290" y="477"/>
                      <a:pt x="1295" y="471"/>
                    </a:cubicBezTo>
                    <a:cubicBezTo>
                      <a:pt x="1305" y="460"/>
                      <a:pt x="1316" y="447"/>
                      <a:pt x="1314" y="429"/>
                    </a:cubicBezTo>
                    <a:cubicBezTo>
                      <a:pt x="1314" y="425"/>
                      <a:pt x="1314" y="421"/>
                      <a:pt x="1315" y="417"/>
                    </a:cubicBezTo>
                    <a:cubicBezTo>
                      <a:pt x="1315" y="417"/>
                      <a:pt x="1315" y="416"/>
                      <a:pt x="1315" y="415"/>
                    </a:cubicBezTo>
                    <a:cubicBezTo>
                      <a:pt x="1316" y="412"/>
                      <a:pt x="1317" y="409"/>
                      <a:pt x="1318" y="407"/>
                    </a:cubicBezTo>
                    <a:cubicBezTo>
                      <a:pt x="1318" y="406"/>
                      <a:pt x="1318" y="406"/>
                      <a:pt x="1318" y="405"/>
                    </a:cubicBezTo>
                    <a:cubicBezTo>
                      <a:pt x="1320" y="402"/>
                      <a:pt x="1322" y="399"/>
                      <a:pt x="1324" y="397"/>
                    </a:cubicBezTo>
                    <a:cubicBezTo>
                      <a:pt x="1325" y="396"/>
                      <a:pt x="1326" y="395"/>
                      <a:pt x="1328" y="394"/>
                    </a:cubicBezTo>
                    <a:cubicBezTo>
                      <a:pt x="1328" y="393"/>
                      <a:pt x="1329" y="392"/>
                      <a:pt x="1330" y="392"/>
                    </a:cubicBezTo>
                    <a:cubicBezTo>
                      <a:pt x="1320" y="358"/>
                      <a:pt x="1317" y="307"/>
                      <a:pt x="1317" y="301"/>
                    </a:cubicBezTo>
                    <a:cubicBezTo>
                      <a:pt x="1317" y="300"/>
                      <a:pt x="1310" y="297"/>
                      <a:pt x="1289" y="297"/>
                    </a:cubicBezTo>
                    <a:cubicBezTo>
                      <a:pt x="1283" y="297"/>
                      <a:pt x="1276" y="297"/>
                      <a:pt x="1270" y="298"/>
                    </a:cubicBezTo>
                    <a:lnTo>
                      <a:pt x="1268" y="298"/>
                    </a:lnTo>
                    <a:cubicBezTo>
                      <a:pt x="1256" y="298"/>
                      <a:pt x="1247" y="286"/>
                      <a:pt x="1238" y="274"/>
                    </a:cubicBezTo>
                    <a:cubicBezTo>
                      <a:pt x="1231" y="265"/>
                      <a:pt x="1223" y="255"/>
                      <a:pt x="1217" y="255"/>
                    </a:cubicBezTo>
                    <a:cubicBezTo>
                      <a:pt x="1197" y="255"/>
                      <a:pt x="1178" y="239"/>
                      <a:pt x="1178" y="222"/>
                    </a:cubicBezTo>
                    <a:cubicBezTo>
                      <a:pt x="1178" y="217"/>
                      <a:pt x="1153" y="207"/>
                      <a:pt x="1126" y="207"/>
                    </a:cubicBezTo>
                    <a:cubicBezTo>
                      <a:pt x="1123" y="207"/>
                      <a:pt x="1121" y="207"/>
                      <a:pt x="1119" y="207"/>
                    </a:cubicBezTo>
                    <a:cubicBezTo>
                      <a:pt x="1101" y="209"/>
                      <a:pt x="1093" y="200"/>
                      <a:pt x="1087" y="194"/>
                    </a:cubicBezTo>
                    <a:cubicBezTo>
                      <a:pt x="1086" y="192"/>
                      <a:pt x="1083" y="189"/>
                      <a:pt x="1082" y="189"/>
                    </a:cubicBezTo>
                    <a:cubicBezTo>
                      <a:pt x="1071" y="189"/>
                      <a:pt x="1034" y="177"/>
                      <a:pt x="1021" y="162"/>
                    </a:cubicBezTo>
                    <a:cubicBezTo>
                      <a:pt x="1017" y="157"/>
                      <a:pt x="997" y="152"/>
                      <a:pt x="975" y="152"/>
                    </a:cubicBezTo>
                    <a:cubicBezTo>
                      <a:pt x="956" y="152"/>
                      <a:pt x="945" y="156"/>
                      <a:pt x="942" y="160"/>
                    </a:cubicBezTo>
                    <a:cubicBezTo>
                      <a:pt x="935" y="170"/>
                      <a:pt x="924" y="172"/>
                      <a:pt x="916" y="172"/>
                    </a:cubicBezTo>
                    <a:cubicBezTo>
                      <a:pt x="911" y="172"/>
                      <a:pt x="905" y="171"/>
                      <a:pt x="899" y="170"/>
                    </a:cubicBezTo>
                    <a:cubicBezTo>
                      <a:pt x="894" y="170"/>
                      <a:pt x="889" y="169"/>
                      <a:pt x="883" y="169"/>
                    </a:cubicBezTo>
                    <a:cubicBezTo>
                      <a:pt x="866" y="169"/>
                      <a:pt x="831" y="199"/>
                      <a:pt x="821" y="214"/>
                    </a:cubicBezTo>
                    <a:cubicBezTo>
                      <a:pt x="816" y="220"/>
                      <a:pt x="806" y="227"/>
                      <a:pt x="759" y="228"/>
                    </a:cubicBezTo>
                    <a:cubicBezTo>
                      <a:pt x="760" y="250"/>
                      <a:pt x="759" y="261"/>
                      <a:pt x="755" y="266"/>
                    </a:cubicBezTo>
                    <a:cubicBezTo>
                      <a:pt x="741" y="287"/>
                      <a:pt x="646" y="302"/>
                      <a:pt x="586" y="304"/>
                    </a:cubicBezTo>
                    <a:lnTo>
                      <a:pt x="583" y="304"/>
                    </a:lnTo>
                    <a:cubicBezTo>
                      <a:pt x="549" y="304"/>
                      <a:pt x="531" y="283"/>
                      <a:pt x="513" y="262"/>
                    </a:cubicBezTo>
                    <a:cubicBezTo>
                      <a:pt x="495" y="241"/>
                      <a:pt x="478" y="221"/>
                      <a:pt x="446" y="221"/>
                    </a:cubicBezTo>
                    <a:cubicBezTo>
                      <a:pt x="392" y="221"/>
                      <a:pt x="352" y="174"/>
                      <a:pt x="348" y="129"/>
                    </a:cubicBezTo>
                    <a:cubicBezTo>
                      <a:pt x="347" y="129"/>
                      <a:pt x="346" y="128"/>
                      <a:pt x="345" y="128"/>
                    </a:cubicBezTo>
                    <a:cubicBezTo>
                      <a:pt x="343" y="127"/>
                      <a:pt x="342" y="127"/>
                      <a:pt x="340" y="126"/>
                    </a:cubicBezTo>
                    <a:cubicBezTo>
                      <a:pt x="339" y="125"/>
                      <a:pt x="337" y="124"/>
                      <a:pt x="336" y="124"/>
                    </a:cubicBezTo>
                    <a:cubicBezTo>
                      <a:pt x="334" y="123"/>
                      <a:pt x="333" y="122"/>
                      <a:pt x="331" y="122"/>
                    </a:cubicBezTo>
                    <a:cubicBezTo>
                      <a:pt x="330" y="121"/>
                      <a:pt x="328" y="120"/>
                      <a:pt x="326" y="119"/>
                    </a:cubicBezTo>
                    <a:cubicBezTo>
                      <a:pt x="325" y="118"/>
                      <a:pt x="324" y="118"/>
                      <a:pt x="322" y="117"/>
                    </a:cubicBezTo>
                    <a:cubicBezTo>
                      <a:pt x="321" y="116"/>
                      <a:pt x="319" y="115"/>
                      <a:pt x="318" y="114"/>
                    </a:cubicBezTo>
                    <a:cubicBezTo>
                      <a:pt x="317" y="113"/>
                      <a:pt x="315" y="113"/>
                      <a:pt x="314" y="112"/>
                    </a:cubicBezTo>
                    <a:cubicBezTo>
                      <a:pt x="313" y="111"/>
                      <a:pt x="311" y="110"/>
                      <a:pt x="310" y="109"/>
                    </a:cubicBezTo>
                    <a:cubicBezTo>
                      <a:pt x="309" y="108"/>
                      <a:pt x="308" y="107"/>
                      <a:pt x="307" y="107"/>
                    </a:cubicBezTo>
                    <a:cubicBezTo>
                      <a:pt x="305" y="106"/>
                      <a:pt x="304" y="105"/>
                      <a:pt x="303" y="104"/>
                    </a:cubicBezTo>
                    <a:cubicBezTo>
                      <a:pt x="302" y="103"/>
                      <a:pt x="301" y="102"/>
                      <a:pt x="301" y="101"/>
                    </a:cubicBezTo>
                    <a:cubicBezTo>
                      <a:pt x="299" y="100"/>
                      <a:pt x="299" y="99"/>
                      <a:pt x="298" y="98"/>
                    </a:cubicBezTo>
                    <a:cubicBezTo>
                      <a:pt x="297" y="97"/>
                      <a:pt x="296" y="97"/>
                      <a:pt x="296" y="96"/>
                    </a:cubicBezTo>
                    <a:cubicBezTo>
                      <a:pt x="295" y="95"/>
                      <a:pt x="294" y="93"/>
                      <a:pt x="293" y="92"/>
                    </a:cubicBezTo>
                    <a:cubicBezTo>
                      <a:pt x="292" y="88"/>
                      <a:pt x="292" y="84"/>
                      <a:pt x="293" y="83"/>
                    </a:cubicBezTo>
                    <a:cubicBezTo>
                      <a:pt x="298" y="74"/>
                      <a:pt x="305" y="34"/>
                      <a:pt x="298" y="22"/>
                    </a:cubicBezTo>
                    <a:cubicBezTo>
                      <a:pt x="294" y="16"/>
                      <a:pt x="291" y="19"/>
                      <a:pt x="286" y="21"/>
                    </a:cubicBezTo>
                    <a:cubicBezTo>
                      <a:pt x="284" y="23"/>
                      <a:pt x="281" y="24"/>
                      <a:pt x="278" y="26"/>
                    </a:cubicBezTo>
                    <a:cubicBezTo>
                      <a:pt x="271" y="30"/>
                      <a:pt x="263" y="36"/>
                      <a:pt x="255" y="42"/>
                    </a:cubicBezTo>
                    <a:cubicBezTo>
                      <a:pt x="246" y="48"/>
                      <a:pt x="237" y="55"/>
                      <a:pt x="227" y="61"/>
                    </a:cubicBezTo>
                    <a:lnTo>
                      <a:pt x="226" y="61"/>
                    </a:lnTo>
                    <a:cubicBezTo>
                      <a:pt x="221" y="64"/>
                      <a:pt x="217" y="67"/>
                      <a:pt x="212" y="70"/>
                    </a:cubicBezTo>
                    <a:cubicBezTo>
                      <a:pt x="211" y="70"/>
                      <a:pt x="211" y="70"/>
                      <a:pt x="210" y="70"/>
                    </a:cubicBezTo>
                    <a:cubicBezTo>
                      <a:pt x="207" y="72"/>
                      <a:pt x="204" y="74"/>
                      <a:pt x="200" y="75"/>
                    </a:cubicBezTo>
                    <a:cubicBezTo>
                      <a:pt x="198" y="76"/>
                      <a:pt x="197" y="77"/>
                      <a:pt x="195" y="78"/>
                    </a:cubicBezTo>
                    <a:lnTo>
                      <a:pt x="194" y="78"/>
                    </a:lnTo>
                    <a:lnTo>
                      <a:pt x="193" y="79"/>
                    </a:lnTo>
                    <a:cubicBezTo>
                      <a:pt x="192" y="79"/>
                      <a:pt x="191" y="80"/>
                      <a:pt x="190" y="80"/>
                    </a:cubicBezTo>
                    <a:lnTo>
                      <a:pt x="190" y="80"/>
                    </a:lnTo>
                    <a:lnTo>
                      <a:pt x="190" y="80"/>
                    </a:lnTo>
                    <a:lnTo>
                      <a:pt x="189" y="80"/>
                    </a:lnTo>
                    <a:cubicBezTo>
                      <a:pt x="188" y="81"/>
                      <a:pt x="186" y="81"/>
                      <a:pt x="184" y="82"/>
                    </a:cubicBezTo>
                    <a:cubicBezTo>
                      <a:pt x="183" y="82"/>
                      <a:pt x="182" y="83"/>
                      <a:pt x="181" y="83"/>
                    </a:cubicBezTo>
                    <a:cubicBezTo>
                      <a:pt x="177" y="84"/>
                      <a:pt x="174" y="85"/>
                      <a:pt x="170" y="86"/>
                    </a:cubicBezTo>
                    <a:cubicBezTo>
                      <a:pt x="169" y="86"/>
                      <a:pt x="169" y="86"/>
                      <a:pt x="168" y="86"/>
                    </a:cubicBezTo>
                    <a:cubicBezTo>
                      <a:pt x="161" y="88"/>
                      <a:pt x="155" y="89"/>
                      <a:pt x="148" y="89"/>
                    </a:cubicBezTo>
                    <a:lnTo>
                      <a:pt x="148" y="89"/>
                    </a:lnTo>
                    <a:lnTo>
                      <a:pt x="148" y="89"/>
                    </a:lnTo>
                    <a:lnTo>
                      <a:pt x="147" y="89"/>
                    </a:lnTo>
                    <a:lnTo>
                      <a:pt x="143" y="89"/>
                    </a:lnTo>
                    <a:lnTo>
                      <a:pt x="143" y="89"/>
                    </a:lnTo>
                    <a:cubicBezTo>
                      <a:pt x="141" y="89"/>
                      <a:pt x="138" y="89"/>
                      <a:pt x="136" y="89"/>
                    </a:cubicBezTo>
                    <a:cubicBezTo>
                      <a:pt x="134" y="89"/>
                      <a:pt x="132" y="89"/>
                      <a:pt x="129" y="88"/>
                    </a:cubicBezTo>
                    <a:lnTo>
                      <a:pt x="129" y="88"/>
                    </a:lnTo>
                    <a:cubicBezTo>
                      <a:pt x="102" y="85"/>
                      <a:pt x="91" y="81"/>
                      <a:pt x="87" y="75"/>
                    </a:cubicBezTo>
                    <a:cubicBezTo>
                      <a:pt x="86" y="72"/>
                      <a:pt x="86" y="70"/>
                      <a:pt x="86" y="67"/>
                    </a:cubicBezTo>
                    <a:cubicBezTo>
                      <a:pt x="86" y="66"/>
                      <a:pt x="86" y="66"/>
                      <a:pt x="86" y="65"/>
                    </a:cubicBezTo>
                    <a:cubicBezTo>
                      <a:pt x="86" y="63"/>
                      <a:pt x="84" y="61"/>
                      <a:pt x="76" y="58"/>
                    </a:cubicBezTo>
                    <a:cubicBezTo>
                      <a:pt x="60" y="50"/>
                      <a:pt x="55" y="39"/>
                      <a:pt x="52" y="28"/>
                    </a:cubicBezTo>
                    <a:cubicBezTo>
                      <a:pt x="52" y="26"/>
                      <a:pt x="51" y="24"/>
                      <a:pt x="50" y="22"/>
                    </a:cubicBezTo>
                    <a:cubicBezTo>
                      <a:pt x="50" y="20"/>
                      <a:pt x="49" y="17"/>
                      <a:pt x="48" y="14"/>
                    </a:cubicBezTo>
                    <a:lnTo>
                      <a:pt x="48" y="14"/>
                    </a:lnTo>
                    <a:lnTo>
                      <a:pt x="48" y="14"/>
                    </a:lnTo>
                    <a:cubicBezTo>
                      <a:pt x="47" y="12"/>
                      <a:pt x="46" y="10"/>
                      <a:pt x="45" y="9"/>
                    </a:cubicBezTo>
                    <a:cubicBezTo>
                      <a:pt x="45" y="8"/>
                      <a:pt x="45" y="8"/>
                      <a:pt x="45" y="8"/>
                    </a:cubicBezTo>
                    <a:cubicBezTo>
                      <a:pt x="44" y="6"/>
                      <a:pt x="42" y="5"/>
                      <a:pt x="41" y="4"/>
                    </a:cubicBezTo>
                    <a:cubicBezTo>
                      <a:pt x="41" y="4"/>
                      <a:pt x="40" y="4"/>
                      <a:pt x="40" y="3"/>
                    </a:cubicBezTo>
                    <a:cubicBezTo>
                      <a:pt x="39" y="3"/>
                      <a:pt x="38" y="2"/>
                      <a:pt x="36" y="2"/>
                    </a:cubicBezTo>
                    <a:cubicBezTo>
                      <a:pt x="35" y="1"/>
                      <a:pt x="34" y="1"/>
                      <a:pt x="32" y="1"/>
                    </a:cubicBezTo>
                    <a:cubicBezTo>
                      <a:pt x="30" y="0"/>
                      <a:pt x="29" y="1"/>
                      <a:pt x="27" y="1"/>
                    </a:cubicBezTo>
                    <a:lnTo>
                      <a:pt x="24" y="1"/>
                    </a:lnTo>
                    <a:cubicBezTo>
                      <a:pt x="21" y="3"/>
                      <a:pt x="20" y="7"/>
                      <a:pt x="20" y="17"/>
                    </a:cubicBezTo>
                    <a:cubicBezTo>
                      <a:pt x="20" y="26"/>
                      <a:pt x="20" y="40"/>
                      <a:pt x="6" y="40"/>
                    </a:cubicBezTo>
                    <a:cubicBezTo>
                      <a:pt x="0" y="49"/>
                      <a:pt x="9" y="83"/>
                      <a:pt x="15" y="95"/>
                    </a:cubicBezTo>
                    <a:cubicBezTo>
                      <a:pt x="18" y="101"/>
                      <a:pt x="17" y="114"/>
                      <a:pt x="14" y="135"/>
                    </a:cubicBezTo>
                    <a:cubicBezTo>
                      <a:pt x="12" y="148"/>
                      <a:pt x="10" y="168"/>
                      <a:pt x="12" y="173"/>
                    </a:cubicBezTo>
                    <a:cubicBezTo>
                      <a:pt x="23" y="177"/>
                      <a:pt x="36" y="200"/>
                      <a:pt x="40" y="207"/>
                    </a:cubicBezTo>
                    <a:cubicBezTo>
                      <a:pt x="47" y="219"/>
                      <a:pt x="54" y="234"/>
                      <a:pt x="51" y="241"/>
                    </a:cubicBezTo>
                    <a:cubicBezTo>
                      <a:pt x="51" y="243"/>
                      <a:pt x="57" y="252"/>
                      <a:pt x="61" y="258"/>
                    </a:cubicBezTo>
                    <a:cubicBezTo>
                      <a:pt x="69" y="271"/>
                      <a:pt x="79" y="286"/>
                      <a:pt x="79" y="299"/>
                    </a:cubicBezTo>
                    <a:cubicBezTo>
                      <a:pt x="79" y="317"/>
                      <a:pt x="103" y="339"/>
                      <a:pt x="115" y="339"/>
                    </a:cubicBezTo>
                    <a:cubicBezTo>
                      <a:pt x="126" y="339"/>
                      <a:pt x="141" y="343"/>
                      <a:pt x="148" y="353"/>
                    </a:cubicBezTo>
                    <a:cubicBezTo>
                      <a:pt x="152" y="359"/>
                      <a:pt x="153" y="366"/>
                      <a:pt x="151" y="373"/>
                    </a:cubicBezTo>
                    <a:cubicBezTo>
                      <a:pt x="149" y="379"/>
                      <a:pt x="149" y="388"/>
                      <a:pt x="150" y="395"/>
                    </a:cubicBezTo>
                    <a:cubicBezTo>
                      <a:pt x="151" y="404"/>
                      <a:pt x="152" y="413"/>
                      <a:pt x="147" y="418"/>
                    </a:cubicBezTo>
                    <a:cubicBezTo>
                      <a:pt x="145" y="421"/>
                      <a:pt x="141" y="423"/>
                      <a:pt x="136" y="423"/>
                    </a:cubicBezTo>
                    <a:cubicBezTo>
                      <a:pt x="131" y="423"/>
                      <a:pt x="127" y="438"/>
                      <a:pt x="125" y="448"/>
                    </a:cubicBezTo>
                    <a:cubicBezTo>
                      <a:pt x="121" y="463"/>
                      <a:pt x="118" y="477"/>
                      <a:pt x="109" y="482"/>
                    </a:cubicBezTo>
                    <a:cubicBezTo>
                      <a:pt x="107" y="483"/>
                      <a:pt x="104" y="489"/>
                      <a:pt x="105" y="500"/>
                    </a:cubicBezTo>
                    <a:cubicBezTo>
                      <a:pt x="106" y="520"/>
                      <a:pt x="114" y="539"/>
                      <a:pt x="118" y="541"/>
                    </a:cubicBezTo>
                    <a:cubicBezTo>
                      <a:pt x="153" y="559"/>
                      <a:pt x="159" y="577"/>
                      <a:pt x="157" y="589"/>
                    </a:cubicBezTo>
                    <a:cubicBezTo>
                      <a:pt x="156" y="595"/>
                      <a:pt x="165" y="606"/>
                      <a:pt x="187" y="619"/>
                    </a:cubicBezTo>
                    <a:cubicBezTo>
                      <a:pt x="206" y="630"/>
                      <a:pt x="227" y="639"/>
                      <a:pt x="236" y="640"/>
                    </a:cubicBezTo>
                    <a:cubicBezTo>
                      <a:pt x="253" y="642"/>
                      <a:pt x="260" y="657"/>
                      <a:pt x="266" y="670"/>
                    </a:cubicBezTo>
                    <a:cubicBezTo>
                      <a:pt x="269" y="677"/>
                      <a:pt x="272" y="683"/>
                      <a:pt x="276" y="687"/>
                    </a:cubicBezTo>
                    <a:cubicBezTo>
                      <a:pt x="285" y="697"/>
                      <a:pt x="280" y="710"/>
                      <a:pt x="276" y="722"/>
                    </a:cubicBezTo>
                    <a:cubicBezTo>
                      <a:pt x="273" y="729"/>
                      <a:pt x="270" y="736"/>
                      <a:pt x="271" y="741"/>
                    </a:cubicBezTo>
                    <a:cubicBezTo>
                      <a:pt x="272" y="745"/>
                      <a:pt x="277" y="750"/>
                      <a:pt x="281" y="756"/>
                    </a:cubicBezTo>
                    <a:cubicBezTo>
                      <a:pt x="290" y="765"/>
                      <a:pt x="301" y="777"/>
                      <a:pt x="298" y="794"/>
                    </a:cubicBezTo>
                    <a:cubicBezTo>
                      <a:pt x="297" y="805"/>
                      <a:pt x="320" y="829"/>
                      <a:pt x="337" y="846"/>
                    </a:cubicBezTo>
                    <a:lnTo>
                      <a:pt x="337" y="847"/>
                    </a:lnTo>
                    <a:cubicBezTo>
                      <a:pt x="344" y="845"/>
                      <a:pt x="349" y="844"/>
                      <a:pt x="354" y="844"/>
                    </a:cubicBezTo>
                    <a:cubicBezTo>
                      <a:pt x="361" y="844"/>
                      <a:pt x="364" y="841"/>
                      <a:pt x="368" y="838"/>
                    </a:cubicBezTo>
                    <a:cubicBezTo>
                      <a:pt x="371" y="834"/>
                      <a:pt x="375" y="831"/>
                      <a:pt x="380" y="831"/>
                    </a:cubicBezTo>
                    <a:cubicBezTo>
                      <a:pt x="384" y="831"/>
                      <a:pt x="388" y="833"/>
                      <a:pt x="393" y="837"/>
                    </a:cubicBezTo>
                    <a:cubicBezTo>
                      <a:pt x="401" y="843"/>
                      <a:pt x="413" y="841"/>
                      <a:pt x="424" y="837"/>
                    </a:cubicBezTo>
                    <a:cubicBezTo>
                      <a:pt x="431" y="835"/>
                      <a:pt x="436" y="833"/>
                      <a:pt x="442" y="833"/>
                    </a:cubicBezTo>
                    <a:cubicBezTo>
                      <a:pt x="463" y="833"/>
                      <a:pt x="503" y="910"/>
                      <a:pt x="525" y="956"/>
                    </a:cubicBezTo>
                    <a:cubicBezTo>
                      <a:pt x="531" y="967"/>
                      <a:pt x="534" y="976"/>
                      <a:pt x="537" y="983"/>
                    </a:cubicBezTo>
                    <a:cubicBezTo>
                      <a:pt x="546" y="1003"/>
                      <a:pt x="550" y="1012"/>
                      <a:pt x="567" y="1024"/>
                    </a:cubicBezTo>
                    <a:cubicBezTo>
                      <a:pt x="576" y="1029"/>
                      <a:pt x="585" y="1032"/>
                      <a:pt x="596" y="1035"/>
                    </a:cubicBezTo>
                    <a:cubicBezTo>
                      <a:pt x="615" y="1040"/>
                      <a:pt x="636" y="1045"/>
                      <a:pt x="661" y="1071"/>
                    </a:cubicBezTo>
                    <a:cubicBezTo>
                      <a:pt x="696" y="1107"/>
                      <a:pt x="791" y="1133"/>
                      <a:pt x="831" y="1135"/>
                    </a:cubicBezTo>
                    <a:lnTo>
                      <a:pt x="833" y="1135"/>
                    </a:lnTo>
                    <a:cubicBezTo>
                      <a:pt x="849" y="1135"/>
                      <a:pt x="863" y="1128"/>
                      <a:pt x="878" y="1120"/>
                    </a:cubicBezTo>
                    <a:cubicBezTo>
                      <a:pt x="896" y="1110"/>
                      <a:pt x="915" y="1100"/>
                      <a:pt x="939" y="1100"/>
                    </a:cubicBezTo>
                    <a:cubicBezTo>
                      <a:pt x="944" y="1100"/>
                      <a:pt x="949" y="1101"/>
                      <a:pt x="954" y="1102"/>
                    </a:cubicBezTo>
                    <a:cubicBezTo>
                      <a:pt x="992" y="1109"/>
                      <a:pt x="999" y="1143"/>
                      <a:pt x="1005" y="1171"/>
                    </a:cubicBezTo>
                    <a:cubicBezTo>
                      <a:pt x="1008" y="1184"/>
                      <a:pt x="1011" y="1197"/>
                      <a:pt x="1017" y="1204"/>
                    </a:cubicBezTo>
                    <a:cubicBezTo>
                      <a:pt x="1028" y="1218"/>
                      <a:pt x="1133" y="1231"/>
                      <a:pt x="1196" y="1239"/>
                    </a:cubicBezTo>
                    <a:cubicBezTo>
                      <a:pt x="1236" y="1244"/>
                      <a:pt x="1267" y="1248"/>
                      <a:pt x="1280" y="1252"/>
                    </a:cubicBezTo>
                    <a:cubicBezTo>
                      <a:pt x="1291" y="1255"/>
                      <a:pt x="1317" y="1257"/>
                      <a:pt x="1352" y="1258"/>
                    </a:cubicBezTo>
                    <a:cubicBezTo>
                      <a:pt x="1351" y="1257"/>
                      <a:pt x="1351" y="1256"/>
                      <a:pt x="1351" y="1255"/>
                    </a:cubicBezTo>
                    <a:lnTo>
                      <a:pt x="1351" y="1254"/>
                    </a:lnTo>
                  </a:path>
                </a:pathLst>
              </a:custGeom>
              <a:grpFill/>
              <a:ln>
                <a:noFill/>
              </a:ln>
              <a:effectLst/>
            </p:spPr>
            <p:txBody>
              <a:bodyPr wrap="none" anchor="ctr"/>
              <a:lstStyle/>
              <a:p>
                <a:endParaRPr lang="en-US">
                  <a:latin typeface="Gudea" panose="02000000000000000000" pitchFamily="50" charset="0"/>
                </a:endParaRPr>
              </a:p>
            </p:txBody>
          </p:sp>
          <p:sp>
            <p:nvSpPr>
              <p:cNvPr id="305" name="Freeform 298">
                <a:extLst>
                  <a:ext uri="{FF2B5EF4-FFF2-40B4-BE49-F238E27FC236}">
                    <a16:creationId xmlns:a16="http://schemas.microsoft.com/office/drawing/2014/main" id="{DB130E7B-C998-4039-8637-CFFA18058CB0}"/>
                  </a:ext>
                </a:extLst>
              </p:cNvPr>
              <p:cNvSpPr>
                <a:spLocks noChangeArrowheads="1"/>
              </p:cNvSpPr>
              <p:nvPr/>
            </p:nvSpPr>
            <p:spPr bwMode="auto">
              <a:xfrm>
                <a:off x="7738270" y="3432758"/>
                <a:ext cx="3758" cy="1879"/>
              </a:xfrm>
              <a:custGeom>
                <a:avLst/>
                <a:gdLst>
                  <a:gd name="T0" fmla="*/ 0 w 8"/>
                  <a:gd name="T1" fmla="*/ 0 h 2"/>
                  <a:gd name="T2" fmla="*/ 0 w 8"/>
                  <a:gd name="T3" fmla="*/ 0 h 2"/>
                  <a:gd name="T4" fmla="*/ 7 w 8"/>
                  <a:gd name="T5" fmla="*/ 1 h 2"/>
                  <a:gd name="T6" fmla="*/ 7 w 8"/>
                  <a:gd name="T7" fmla="*/ 0 h 2"/>
                  <a:gd name="T8" fmla="*/ 0 w 8"/>
                  <a:gd name="T9" fmla="*/ 0 h 2"/>
                </a:gdLst>
                <a:ahLst/>
                <a:cxnLst>
                  <a:cxn ang="0">
                    <a:pos x="T0" y="T1"/>
                  </a:cxn>
                  <a:cxn ang="0">
                    <a:pos x="T2" y="T3"/>
                  </a:cxn>
                  <a:cxn ang="0">
                    <a:pos x="T4" y="T5"/>
                  </a:cxn>
                  <a:cxn ang="0">
                    <a:pos x="T6" y="T7"/>
                  </a:cxn>
                  <a:cxn ang="0">
                    <a:pos x="T8" y="T9"/>
                  </a:cxn>
                </a:cxnLst>
                <a:rect l="0" t="0" r="r" b="b"/>
                <a:pathLst>
                  <a:path w="8" h="2">
                    <a:moveTo>
                      <a:pt x="0" y="0"/>
                    </a:moveTo>
                    <a:lnTo>
                      <a:pt x="0" y="0"/>
                    </a:lnTo>
                    <a:lnTo>
                      <a:pt x="7" y="1"/>
                    </a:lnTo>
                    <a:lnTo>
                      <a:pt x="7" y="0"/>
                    </a:lnTo>
                    <a:cubicBezTo>
                      <a:pt x="5"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306" name="Freeform 299">
                <a:extLst>
                  <a:ext uri="{FF2B5EF4-FFF2-40B4-BE49-F238E27FC236}">
                    <a16:creationId xmlns:a16="http://schemas.microsoft.com/office/drawing/2014/main" id="{921F882E-EBC4-466E-9EA5-C58CA2A6BB9F}"/>
                  </a:ext>
                </a:extLst>
              </p:cNvPr>
              <p:cNvSpPr>
                <a:spLocks noChangeArrowheads="1"/>
              </p:cNvSpPr>
              <p:nvPr/>
            </p:nvSpPr>
            <p:spPr bwMode="auto">
              <a:xfrm>
                <a:off x="7242207" y="2247112"/>
                <a:ext cx="1317199" cy="610673"/>
              </a:xfrm>
              <a:custGeom>
                <a:avLst/>
                <a:gdLst>
                  <a:gd name="T0" fmla="*/ 159 w 3093"/>
                  <a:gd name="T1" fmla="*/ 872 h 1434"/>
                  <a:gd name="T2" fmla="*/ 355 w 3093"/>
                  <a:gd name="T3" fmla="*/ 839 h 1434"/>
                  <a:gd name="T4" fmla="*/ 513 w 3093"/>
                  <a:gd name="T5" fmla="*/ 944 h 1434"/>
                  <a:gd name="T6" fmla="*/ 344 w 3093"/>
                  <a:gd name="T7" fmla="*/ 1032 h 1434"/>
                  <a:gd name="T8" fmla="*/ 303 w 3093"/>
                  <a:gd name="T9" fmla="*/ 1080 h 1434"/>
                  <a:gd name="T10" fmla="*/ 377 w 3093"/>
                  <a:gd name="T11" fmla="*/ 1207 h 1434"/>
                  <a:gd name="T12" fmla="*/ 464 w 3093"/>
                  <a:gd name="T13" fmla="*/ 1335 h 1434"/>
                  <a:gd name="T14" fmla="*/ 674 w 3093"/>
                  <a:gd name="T15" fmla="*/ 1352 h 1434"/>
                  <a:gd name="T16" fmla="*/ 961 w 3093"/>
                  <a:gd name="T17" fmla="*/ 942 h 1434"/>
                  <a:gd name="T18" fmla="*/ 1050 w 3093"/>
                  <a:gd name="T19" fmla="*/ 971 h 1434"/>
                  <a:gd name="T20" fmla="*/ 1239 w 3093"/>
                  <a:gd name="T21" fmla="*/ 1168 h 1434"/>
                  <a:gd name="T22" fmla="*/ 1518 w 3093"/>
                  <a:gd name="T23" fmla="*/ 1269 h 1434"/>
                  <a:gd name="T24" fmla="*/ 1690 w 3093"/>
                  <a:gd name="T25" fmla="*/ 1427 h 1434"/>
                  <a:gd name="T26" fmla="*/ 1908 w 3093"/>
                  <a:gd name="T27" fmla="*/ 1256 h 1434"/>
                  <a:gd name="T28" fmla="*/ 2145 w 3093"/>
                  <a:gd name="T29" fmla="*/ 1202 h 1434"/>
                  <a:gd name="T30" fmla="*/ 2307 w 3093"/>
                  <a:gd name="T31" fmla="*/ 1231 h 1434"/>
                  <a:gd name="T32" fmla="*/ 2570 w 3093"/>
                  <a:gd name="T33" fmla="*/ 1281 h 1434"/>
                  <a:gd name="T34" fmla="*/ 2615 w 3093"/>
                  <a:gd name="T35" fmla="*/ 1162 h 1434"/>
                  <a:gd name="T36" fmla="*/ 2669 w 3093"/>
                  <a:gd name="T37" fmla="*/ 1013 h 1434"/>
                  <a:gd name="T38" fmla="*/ 2801 w 3093"/>
                  <a:gd name="T39" fmla="*/ 844 h 1434"/>
                  <a:gd name="T40" fmla="*/ 2939 w 3093"/>
                  <a:gd name="T41" fmla="*/ 848 h 1434"/>
                  <a:gd name="T42" fmla="*/ 3079 w 3093"/>
                  <a:gd name="T43" fmla="*/ 636 h 1434"/>
                  <a:gd name="T44" fmla="*/ 3081 w 3093"/>
                  <a:gd name="T45" fmla="*/ 600 h 1434"/>
                  <a:gd name="T46" fmla="*/ 2988 w 3093"/>
                  <a:gd name="T47" fmla="*/ 601 h 1434"/>
                  <a:gd name="T48" fmla="*/ 2835 w 3093"/>
                  <a:gd name="T49" fmla="*/ 460 h 1434"/>
                  <a:gd name="T50" fmla="*/ 2660 w 3093"/>
                  <a:gd name="T51" fmla="*/ 447 h 1434"/>
                  <a:gd name="T52" fmla="*/ 2505 w 3093"/>
                  <a:gd name="T53" fmla="*/ 339 h 1434"/>
                  <a:gd name="T54" fmla="*/ 2320 w 3093"/>
                  <a:gd name="T55" fmla="*/ 106 h 1434"/>
                  <a:gd name="T56" fmla="*/ 2193 w 3093"/>
                  <a:gd name="T57" fmla="*/ 170 h 1434"/>
                  <a:gd name="T58" fmla="*/ 2076 w 3093"/>
                  <a:gd name="T59" fmla="*/ 183 h 1434"/>
                  <a:gd name="T60" fmla="*/ 2073 w 3093"/>
                  <a:gd name="T61" fmla="*/ 146 h 1434"/>
                  <a:gd name="T62" fmla="*/ 2042 w 3093"/>
                  <a:gd name="T63" fmla="*/ 140 h 1434"/>
                  <a:gd name="T64" fmla="*/ 2033 w 3093"/>
                  <a:gd name="T65" fmla="*/ 148 h 1434"/>
                  <a:gd name="T66" fmla="*/ 2010 w 3093"/>
                  <a:gd name="T67" fmla="*/ 129 h 1434"/>
                  <a:gd name="T68" fmla="*/ 1914 w 3093"/>
                  <a:gd name="T69" fmla="*/ 101 h 1434"/>
                  <a:gd name="T70" fmla="*/ 1847 w 3093"/>
                  <a:gd name="T71" fmla="*/ 14 h 1434"/>
                  <a:gd name="T72" fmla="*/ 1495 w 3093"/>
                  <a:gd name="T73" fmla="*/ 82 h 1434"/>
                  <a:gd name="T74" fmla="*/ 1235 w 3093"/>
                  <a:gd name="T75" fmla="*/ 139 h 1434"/>
                  <a:gd name="T76" fmla="*/ 1140 w 3093"/>
                  <a:gd name="T77" fmla="*/ 157 h 1434"/>
                  <a:gd name="T78" fmla="*/ 1216 w 3093"/>
                  <a:gd name="T79" fmla="*/ 241 h 1434"/>
                  <a:gd name="T80" fmla="*/ 1122 w 3093"/>
                  <a:gd name="T81" fmla="*/ 301 h 1434"/>
                  <a:gd name="T82" fmla="*/ 1122 w 3093"/>
                  <a:gd name="T83" fmla="*/ 388 h 1434"/>
                  <a:gd name="T84" fmla="*/ 1058 w 3093"/>
                  <a:gd name="T85" fmla="*/ 465 h 1434"/>
                  <a:gd name="T86" fmla="*/ 1019 w 3093"/>
                  <a:gd name="T87" fmla="*/ 499 h 1434"/>
                  <a:gd name="T88" fmla="*/ 908 w 3093"/>
                  <a:gd name="T89" fmla="*/ 438 h 1434"/>
                  <a:gd name="T90" fmla="*/ 810 w 3093"/>
                  <a:gd name="T91" fmla="*/ 444 h 1434"/>
                  <a:gd name="T92" fmla="*/ 638 w 3093"/>
                  <a:gd name="T93" fmla="*/ 487 h 1434"/>
                  <a:gd name="T94" fmla="*/ 619 w 3093"/>
                  <a:gd name="T95" fmla="*/ 483 h 1434"/>
                  <a:gd name="T96" fmla="*/ 604 w 3093"/>
                  <a:gd name="T97" fmla="*/ 453 h 1434"/>
                  <a:gd name="T98" fmla="*/ 434 w 3093"/>
                  <a:gd name="T99" fmla="*/ 373 h 1434"/>
                  <a:gd name="T100" fmla="*/ 327 w 3093"/>
                  <a:gd name="T101" fmla="*/ 397 h 1434"/>
                  <a:gd name="T102" fmla="*/ 191 w 3093"/>
                  <a:gd name="T103" fmla="*/ 478 h 1434"/>
                  <a:gd name="T104" fmla="*/ 164 w 3093"/>
                  <a:gd name="T105" fmla="*/ 566 h 1434"/>
                  <a:gd name="T106" fmla="*/ 63 w 3093"/>
                  <a:gd name="T107" fmla="*/ 537 h 1434"/>
                  <a:gd name="T108" fmla="*/ 22 w 3093"/>
                  <a:gd name="T109" fmla="*/ 647 h 1434"/>
                  <a:gd name="T110" fmla="*/ 44 w 3093"/>
                  <a:gd name="T111" fmla="*/ 749 h 1434"/>
                  <a:gd name="T112" fmla="*/ 108 w 3093"/>
                  <a:gd name="T113" fmla="*/ 754 h 1434"/>
                  <a:gd name="T114" fmla="*/ 2259 w 3093"/>
                  <a:gd name="T115" fmla="*/ 870 h 1434"/>
                  <a:gd name="T116" fmla="*/ 2432 w 3093"/>
                  <a:gd name="T117" fmla="*/ 915 h 1434"/>
                  <a:gd name="T118" fmla="*/ 2130 w 3093"/>
                  <a:gd name="T119" fmla="*/ 1042 h 1434"/>
                  <a:gd name="T120" fmla="*/ 1156 w 3093"/>
                  <a:gd name="T121" fmla="*/ 921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93" h="1434">
                    <a:moveTo>
                      <a:pt x="167" y="867"/>
                    </a:moveTo>
                    <a:cubicBezTo>
                      <a:pt x="165" y="868"/>
                      <a:pt x="164" y="869"/>
                      <a:pt x="163" y="869"/>
                    </a:cubicBezTo>
                    <a:cubicBezTo>
                      <a:pt x="162" y="869"/>
                      <a:pt x="162" y="870"/>
                      <a:pt x="161" y="870"/>
                    </a:cubicBezTo>
                    <a:lnTo>
                      <a:pt x="160" y="870"/>
                    </a:lnTo>
                    <a:cubicBezTo>
                      <a:pt x="160" y="871"/>
                      <a:pt x="160" y="871"/>
                      <a:pt x="159" y="871"/>
                    </a:cubicBezTo>
                    <a:cubicBezTo>
                      <a:pt x="159" y="871"/>
                      <a:pt x="159" y="871"/>
                      <a:pt x="159" y="872"/>
                    </a:cubicBezTo>
                    <a:lnTo>
                      <a:pt x="159" y="872"/>
                    </a:lnTo>
                    <a:cubicBezTo>
                      <a:pt x="158" y="873"/>
                      <a:pt x="162" y="880"/>
                      <a:pt x="185" y="890"/>
                    </a:cubicBezTo>
                    <a:cubicBezTo>
                      <a:pt x="188" y="892"/>
                      <a:pt x="192" y="893"/>
                      <a:pt x="196" y="896"/>
                    </a:cubicBezTo>
                    <a:cubicBezTo>
                      <a:pt x="199" y="898"/>
                      <a:pt x="203" y="900"/>
                      <a:pt x="207" y="903"/>
                    </a:cubicBezTo>
                    <a:cubicBezTo>
                      <a:pt x="210" y="901"/>
                      <a:pt x="214" y="898"/>
                      <a:pt x="217" y="896"/>
                    </a:cubicBezTo>
                    <a:cubicBezTo>
                      <a:pt x="248" y="868"/>
                      <a:pt x="304" y="839"/>
                      <a:pt x="355" y="839"/>
                    </a:cubicBezTo>
                    <a:cubicBezTo>
                      <a:pt x="365" y="839"/>
                      <a:pt x="374" y="840"/>
                      <a:pt x="383" y="842"/>
                    </a:cubicBezTo>
                    <a:cubicBezTo>
                      <a:pt x="399" y="847"/>
                      <a:pt x="414" y="847"/>
                      <a:pt x="425" y="847"/>
                    </a:cubicBezTo>
                    <a:cubicBezTo>
                      <a:pt x="430" y="847"/>
                      <a:pt x="434" y="847"/>
                      <a:pt x="439" y="847"/>
                    </a:cubicBezTo>
                    <a:cubicBezTo>
                      <a:pt x="443" y="847"/>
                      <a:pt x="447" y="847"/>
                      <a:pt x="451" y="847"/>
                    </a:cubicBezTo>
                    <a:cubicBezTo>
                      <a:pt x="470" y="847"/>
                      <a:pt x="490" y="848"/>
                      <a:pt x="503" y="867"/>
                    </a:cubicBezTo>
                    <a:cubicBezTo>
                      <a:pt x="518" y="888"/>
                      <a:pt x="515" y="918"/>
                      <a:pt x="513" y="944"/>
                    </a:cubicBezTo>
                    <a:cubicBezTo>
                      <a:pt x="511" y="959"/>
                      <a:pt x="510" y="974"/>
                      <a:pt x="513" y="981"/>
                    </a:cubicBezTo>
                    <a:cubicBezTo>
                      <a:pt x="516" y="989"/>
                      <a:pt x="514" y="994"/>
                      <a:pt x="512" y="998"/>
                    </a:cubicBezTo>
                    <a:cubicBezTo>
                      <a:pt x="504" y="1009"/>
                      <a:pt x="480" y="1012"/>
                      <a:pt x="462" y="1012"/>
                    </a:cubicBezTo>
                    <a:cubicBezTo>
                      <a:pt x="452" y="1012"/>
                      <a:pt x="442" y="1011"/>
                      <a:pt x="432" y="1010"/>
                    </a:cubicBezTo>
                    <a:cubicBezTo>
                      <a:pt x="429" y="1009"/>
                      <a:pt x="425" y="1009"/>
                      <a:pt x="421" y="1009"/>
                    </a:cubicBezTo>
                    <a:cubicBezTo>
                      <a:pt x="391" y="1009"/>
                      <a:pt x="351" y="1021"/>
                      <a:pt x="344" y="1032"/>
                    </a:cubicBezTo>
                    <a:cubicBezTo>
                      <a:pt x="343" y="1034"/>
                      <a:pt x="343" y="1035"/>
                      <a:pt x="344" y="1035"/>
                    </a:cubicBezTo>
                    <a:lnTo>
                      <a:pt x="346" y="1041"/>
                    </a:lnTo>
                    <a:cubicBezTo>
                      <a:pt x="356" y="1062"/>
                      <a:pt x="363" y="1079"/>
                      <a:pt x="357" y="1088"/>
                    </a:cubicBezTo>
                    <a:cubicBezTo>
                      <a:pt x="356" y="1090"/>
                      <a:pt x="353" y="1094"/>
                      <a:pt x="346" y="1094"/>
                    </a:cubicBezTo>
                    <a:cubicBezTo>
                      <a:pt x="341" y="1094"/>
                      <a:pt x="334" y="1091"/>
                      <a:pt x="324" y="1086"/>
                    </a:cubicBezTo>
                    <a:cubicBezTo>
                      <a:pt x="317" y="1082"/>
                      <a:pt x="310" y="1080"/>
                      <a:pt x="303" y="1080"/>
                    </a:cubicBezTo>
                    <a:cubicBezTo>
                      <a:pt x="291" y="1080"/>
                      <a:pt x="283" y="1089"/>
                      <a:pt x="283" y="1095"/>
                    </a:cubicBezTo>
                    <a:cubicBezTo>
                      <a:pt x="283" y="1097"/>
                      <a:pt x="284" y="1100"/>
                      <a:pt x="289" y="1100"/>
                    </a:cubicBezTo>
                    <a:cubicBezTo>
                      <a:pt x="316" y="1100"/>
                      <a:pt x="353" y="1131"/>
                      <a:pt x="353" y="1155"/>
                    </a:cubicBezTo>
                    <a:cubicBezTo>
                      <a:pt x="353" y="1188"/>
                      <a:pt x="359" y="1209"/>
                      <a:pt x="368" y="1209"/>
                    </a:cubicBezTo>
                    <a:cubicBezTo>
                      <a:pt x="369" y="1209"/>
                      <a:pt x="369" y="1208"/>
                      <a:pt x="370" y="1208"/>
                    </a:cubicBezTo>
                    <a:cubicBezTo>
                      <a:pt x="373" y="1207"/>
                      <a:pt x="375" y="1207"/>
                      <a:pt x="377" y="1207"/>
                    </a:cubicBezTo>
                    <a:cubicBezTo>
                      <a:pt x="388" y="1207"/>
                      <a:pt x="394" y="1215"/>
                      <a:pt x="400" y="1223"/>
                    </a:cubicBezTo>
                    <a:cubicBezTo>
                      <a:pt x="406" y="1232"/>
                      <a:pt x="412" y="1240"/>
                      <a:pt x="424" y="1240"/>
                    </a:cubicBezTo>
                    <a:lnTo>
                      <a:pt x="426" y="1239"/>
                    </a:lnTo>
                    <a:cubicBezTo>
                      <a:pt x="451" y="1238"/>
                      <a:pt x="470" y="1244"/>
                      <a:pt x="476" y="1256"/>
                    </a:cubicBezTo>
                    <a:cubicBezTo>
                      <a:pt x="480" y="1265"/>
                      <a:pt x="477" y="1276"/>
                      <a:pt x="467" y="1288"/>
                    </a:cubicBezTo>
                    <a:cubicBezTo>
                      <a:pt x="459" y="1297"/>
                      <a:pt x="458" y="1314"/>
                      <a:pt x="464" y="1335"/>
                    </a:cubicBezTo>
                    <a:cubicBezTo>
                      <a:pt x="469" y="1354"/>
                      <a:pt x="478" y="1368"/>
                      <a:pt x="483" y="1372"/>
                    </a:cubicBezTo>
                    <a:cubicBezTo>
                      <a:pt x="484" y="1368"/>
                      <a:pt x="484" y="1362"/>
                      <a:pt x="485" y="1355"/>
                    </a:cubicBezTo>
                    <a:cubicBezTo>
                      <a:pt x="485" y="1345"/>
                      <a:pt x="486" y="1334"/>
                      <a:pt x="490" y="1324"/>
                    </a:cubicBezTo>
                    <a:cubicBezTo>
                      <a:pt x="487" y="1315"/>
                      <a:pt x="488" y="1306"/>
                      <a:pt x="492" y="1299"/>
                    </a:cubicBezTo>
                    <a:cubicBezTo>
                      <a:pt x="505" y="1279"/>
                      <a:pt x="546" y="1277"/>
                      <a:pt x="576" y="1277"/>
                    </a:cubicBezTo>
                    <a:cubicBezTo>
                      <a:pt x="603" y="1277"/>
                      <a:pt x="647" y="1316"/>
                      <a:pt x="674" y="1352"/>
                    </a:cubicBezTo>
                    <a:cubicBezTo>
                      <a:pt x="683" y="1363"/>
                      <a:pt x="692" y="1369"/>
                      <a:pt x="702" y="1369"/>
                    </a:cubicBezTo>
                    <a:cubicBezTo>
                      <a:pt x="709" y="1369"/>
                      <a:pt x="715" y="1366"/>
                      <a:pt x="717" y="1364"/>
                    </a:cubicBezTo>
                    <a:lnTo>
                      <a:pt x="727" y="1025"/>
                    </a:lnTo>
                    <a:lnTo>
                      <a:pt x="921" y="973"/>
                    </a:lnTo>
                    <a:cubicBezTo>
                      <a:pt x="923" y="969"/>
                      <a:pt x="925" y="965"/>
                      <a:pt x="927" y="962"/>
                    </a:cubicBezTo>
                    <a:cubicBezTo>
                      <a:pt x="936" y="949"/>
                      <a:pt x="947" y="942"/>
                      <a:pt x="961" y="942"/>
                    </a:cubicBezTo>
                    <a:cubicBezTo>
                      <a:pt x="978" y="942"/>
                      <a:pt x="994" y="954"/>
                      <a:pt x="1002" y="961"/>
                    </a:cubicBezTo>
                    <a:cubicBezTo>
                      <a:pt x="1003" y="959"/>
                      <a:pt x="1003" y="958"/>
                      <a:pt x="1004" y="956"/>
                    </a:cubicBezTo>
                    <a:cubicBezTo>
                      <a:pt x="1007" y="944"/>
                      <a:pt x="1013" y="924"/>
                      <a:pt x="1034" y="926"/>
                    </a:cubicBezTo>
                    <a:cubicBezTo>
                      <a:pt x="1040" y="926"/>
                      <a:pt x="1044" y="929"/>
                      <a:pt x="1047" y="932"/>
                    </a:cubicBezTo>
                    <a:cubicBezTo>
                      <a:pt x="1053" y="939"/>
                      <a:pt x="1052" y="949"/>
                      <a:pt x="1051" y="958"/>
                    </a:cubicBezTo>
                    <a:cubicBezTo>
                      <a:pt x="1050" y="962"/>
                      <a:pt x="1049" y="969"/>
                      <a:pt x="1050" y="971"/>
                    </a:cubicBezTo>
                    <a:cubicBezTo>
                      <a:pt x="1060" y="971"/>
                      <a:pt x="1069" y="980"/>
                      <a:pt x="1075" y="987"/>
                    </a:cubicBezTo>
                    <a:cubicBezTo>
                      <a:pt x="1091" y="1008"/>
                      <a:pt x="1105" y="1044"/>
                      <a:pt x="1099" y="1075"/>
                    </a:cubicBezTo>
                    <a:cubicBezTo>
                      <a:pt x="1128" y="1100"/>
                      <a:pt x="1181" y="1156"/>
                      <a:pt x="1187" y="1173"/>
                    </a:cubicBezTo>
                    <a:cubicBezTo>
                      <a:pt x="1187" y="1173"/>
                      <a:pt x="1189" y="1174"/>
                      <a:pt x="1196" y="1174"/>
                    </a:cubicBezTo>
                    <a:cubicBezTo>
                      <a:pt x="1199" y="1174"/>
                      <a:pt x="1202" y="1174"/>
                      <a:pt x="1205" y="1174"/>
                    </a:cubicBezTo>
                    <a:cubicBezTo>
                      <a:pt x="1215" y="1173"/>
                      <a:pt x="1227" y="1170"/>
                      <a:pt x="1239" y="1168"/>
                    </a:cubicBezTo>
                    <a:cubicBezTo>
                      <a:pt x="1253" y="1165"/>
                      <a:pt x="1266" y="1162"/>
                      <a:pt x="1275" y="1162"/>
                    </a:cubicBezTo>
                    <a:cubicBezTo>
                      <a:pt x="1278" y="1162"/>
                      <a:pt x="1281" y="1162"/>
                      <a:pt x="1283" y="1163"/>
                    </a:cubicBezTo>
                    <a:cubicBezTo>
                      <a:pt x="1286" y="1164"/>
                      <a:pt x="1307" y="1169"/>
                      <a:pt x="1435" y="1169"/>
                    </a:cubicBezTo>
                    <a:cubicBezTo>
                      <a:pt x="1448" y="1169"/>
                      <a:pt x="1459" y="1180"/>
                      <a:pt x="1469" y="1192"/>
                    </a:cubicBezTo>
                    <a:cubicBezTo>
                      <a:pt x="1477" y="1201"/>
                      <a:pt x="1486" y="1211"/>
                      <a:pt x="1496" y="1214"/>
                    </a:cubicBezTo>
                    <a:cubicBezTo>
                      <a:pt x="1518" y="1220"/>
                      <a:pt x="1518" y="1246"/>
                      <a:pt x="1518" y="1269"/>
                    </a:cubicBezTo>
                    <a:cubicBezTo>
                      <a:pt x="1518" y="1276"/>
                      <a:pt x="1518" y="1284"/>
                      <a:pt x="1519" y="1291"/>
                    </a:cubicBezTo>
                    <a:cubicBezTo>
                      <a:pt x="1520" y="1304"/>
                      <a:pt x="1530" y="1317"/>
                      <a:pt x="1540" y="1330"/>
                    </a:cubicBezTo>
                    <a:cubicBezTo>
                      <a:pt x="1550" y="1344"/>
                      <a:pt x="1559" y="1356"/>
                      <a:pt x="1561" y="1370"/>
                    </a:cubicBezTo>
                    <a:cubicBezTo>
                      <a:pt x="1562" y="1379"/>
                      <a:pt x="1572" y="1381"/>
                      <a:pt x="1594" y="1381"/>
                    </a:cubicBezTo>
                    <a:cubicBezTo>
                      <a:pt x="1604" y="1381"/>
                      <a:pt x="1614" y="1381"/>
                      <a:pt x="1623" y="1383"/>
                    </a:cubicBezTo>
                    <a:cubicBezTo>
                      <a:pt x="1648" y="1389"/>
                      <a:pt x="1687" y="1399"/>
                      <a:pt x="1690" y="1427"/>
                    </a:cubicBezTo>
                    <a:cubicBezTo>
                      <a:pt x="1691" y="1433"/>
                      <a:pt x="1694" y="1433"/>
                      <a:pt x="1695" y="1433"/>
                    </a:cubicBezTo>
                    <a:cubicBezTo>
                      <a:pt x="1702" y="1433"/>
                      <a:pt x="1713" y="1424"/>
                      <a:pt x="1715" y="1415"/>
                    </a:cubicBezTo>
                    <a:cubicBezTo>
                      <a:pt x="1718" y="1394"/>
                      <a:pt x="1751" y="1368"/>
                      <a:pt x="1797" y="1350"/>
                    </a:cubicBezTo>
                    <a:cubicBezTo>
                      <a:pt x="1814" y="1343"/>
                      <a:pt x="1828" y="1341"/>
                      <a:pt x="1840" y="1344"/>
                    </a:cubicBezTo>
                    <a:cubicBezTo>
                      <a:pt x="1852" y="1312"/>
                      <a:pt x="1859" y="1305"/>
                      <a:pt x="1864" y="1303"/>
                    </a:cubicBezTo>
                    <a:cubicBezTo>
                      <a:pt x="1878" y="1297"/>
                      <a:pt x="1906" y="1276"/>
                      <a:pt x="1908" y="1256"/>
                    </a:cubicBezTo>
                    <a:cubicBezTo>
                      <a:pt x="1909" y="1242"/>
                      <a:pt x="1926" y="1234"/>
                      <a:pt x="1953" y="1234"/>
                    </a:cubicBezTo>
                    <a:cubicBezTo>
                      <a:pt x="1975" y="1234"/>
                      <a:pt x="2000" y="1239"/>
                      <a:pt x="2020" y="1249"/>
                    </a:cubicBezTo>
                    <a:cubicBezTo>
                      <a:pt x="2038" y="1258"/>
                      <a:pt x="2052" y="1263"/>
                      <a:pt x="2062" y="1263"/>
                    </a:cubicBezTo>
                    <a:cubicBezTo>
                      <a:pt x="2070" y="1263"/>
                      <a:pt x="2078" y="1260"/>
                      <a:pt x="2079" y="1243"/>
                    </a:cubicBezTo>
                    <a:cubicBezTo>
                      <a:pt x="2079" y="1239"/>
                      <a:pt x="2080" y="1236"/>
                      <a:pt x="2082" y="1233"/>
                    </a:cubicBezTo>
                    <a:cubicBezTo>
                      <a:pt x="2091" y="1211"/>
                      <a:pt x="2124" y="1202"/>
                      <a:pt x="2145" y="1202"/>
                    </a:cubicBezTo>
                    <a:cubicBezTo>
                      <a:pt x="2151" y="1202"/>
                      <a:pt x="2160" y="1203"/>
                      <a:pt x="2167" y="1206"/>
                    </a:cubicBezTo>
                    <a:lnTo>
                      <a:pt x="2173" y="1209"/>
                    </a:lnTo>
                    <a:cubicBezTo>
                      <a:pt x="2184" y="1215"/>
                      <a:pt x="2202" y="1225"/>
                      <a:pt x="2221" y="1231"/>
                    </a:cubicBezTo>
                    <a:cubicBezTo>
                      <a:pt x="2232" y="1235"/>
                      <a:pt x="2243" y="1237"/>
                      <a:pt x="2252" y="1237"/>
                    </a:cubicBezTo>
                    <a:cubicBezTo>
                      <a:pt x="2256" y="1237"/>
                      <a:pt x="2260" y="1237"/>
                      <a:pt x="2263" y="1235"/>
                    </a:cubicBezTo>
                    <a:cubicBezTo>
                      <a:pt x="2271" y="1232"/>
                      <a:pt x="2285" y="1231"/>
                      <a:pt x="2307" y="1231"/>
                    </a:cubicBezTo>
                    <a:cubicBezTo>
                      <a:pt x="2357" y="1231"/>
                      <a:pt x="2438" y="1240"/>
                      <a:pt x="2463" y="1246"/>
                    </a:cubicBezTo>
                    <a:cubicBezTo>
                      <a:pt x="2473" y="1249"/>
                      <a:pt x="2483" y="1249"/>
                      <a:pt x="2491" y="1248"/>
                    </a:cubicBezTo>
                    <a:cubicBezTo>
                      <a:pt x="2494" y="1247"/>
                      <a:pt x="2498" y="1247"/>
                      <a:pt x="2501" y="1247"/>
                    </a:cubicBezTo>
                    <a:cubicBezTo>
                      <a:pt x="2514" y="1247"/>
                      <a:pt x="2525" y="1253"/>
                      <a:pt x="2539" y="1269"/>
                    </a:cubicBezTo>
                    <a:cubicBezTo>
                      <a:pt x="2549" y="1280"/>
                      <a:pt x="2556" y="1281"/>
                      <a:pt x="2564" y="1281"/>
                    </a:cubicBezTo>
                    <a:lnTo>
                      <a:pt x="2570" y="1281"/>
                    </a:lnTo>
                    <a:cubicBezTo>
                      <a:pt x="2576" y="1281"/>
                      <a:pt x="2583" y="1282"/>
                      <a:pt x="2591" y="1286"/>
                    </a:cubicBezTo>
                    <a:lnTo>
                      <a:pt x="2591" y="1285"/>
                    </a:lnTo>
                    <a:cubicBezTo>
                      <a:pt x="2591" y="1279"/>
                      <a:pt x="2590" y="1273"/>
                      <a:pt x="2590" y="1266"/>
                    </a:cubicBezTo>
                    <a:cubicBezTo>
                      <a:pt x="2590" y="1251"/>
                      <a:pt x="2603" y="1238"/>
                      <a:pt x="2615" y="1226"/>
                    </a:cubicBezTo>
                    <a:cubicBezTo>
                      <a:pt x="2622" y="1219"/>
                      <a:pt x="2629" y="1212"/>
                      <a:pt x="2631" y="1206"/>
                    </a:cubicBezTo>
                    <a:cubicBezTo>
                      <a:pt x="2634" y="1199"/>
                      <a:pt x="2623" y="1177"/>
                      <a:pt x="2615" y="1162"/>
                    </a:cubicBezTo>
                    <a:cubicBezTo>
                      <a:pt x="2607" y="1146"/>
                      <a:pt x="2600" y="1133"/>
                      <a:pt x="2600" y="1124"/>
                    </a:cubicBezTo>
                    <a:cubicBezTo>
                      <a:pt x="2600" y="1111"/>
                      <a:pt x="2600" y="1070"/>
                      <a:pt x="2587" y="1063"/>
                    </a:cubicBezTo>
                    <a:cubicBezTo>
                      <a:pt x="2579" y="1059"/>
                      <a:pt x="2580" y="1053"/>
                      <a:pt x="2580" y="1051"/>
                    </a:cubicBezTo>
                    <a:cubicBezTo>
                      <a:pt x="2583" y="1037"/>
                      <a:pt x="2621" y="1022"/>
                      <a:pt x="2633" y="1022"/>
                    </a:cubicBezTo>
                    <a:lnTo>
                      <a:pt x="2635" y="1022"/>
                    </a:lnTo>
                    <a:cubicBezTo>
                      <a:pt x="2645" y="1022"/>
                      <a:pt x="2658" y="1017"/>
                      <a:pt x="2669" y="1013"/>
                    </a:cubicBezTo>
                    <a:cubicBezTo>
                      <a:pt x="2686" y="1007"/>
                      <a:pt x="2702" y="1002"/>
                      <a:pt x="2709" y="1010"/>
                    </a:cubicBezTo>
                    <a:cubicBezTo>
                      <a:pt x="2717" y="1018"/>
                      <a:pt x="2735" y="1022"/>
                      <a:pt x="2760" y="1022"/>
                    </a:cubicBezTo>
                    <a:cubicBezTo>
                      <a:pt x="2764" y="1022"/>
                      <a:pt x="2766" y="1021"/>
                      <a:pt x="2767" y="1020"/>
                    </a:cubicBezTo>
                    <a:cubicBezTo>
                      <a:pt x="2768" y="1015"/>
                      <a:pt x="2763" y="1003"/>
                      <a:pt x="2756" y="997"/>
                    </a:cubicBezTo>
                    <a:cubicBezTo>
                      <a:pt x="2746" y="988"/>
                      <a:pt x="2755" y="961"/>
                      <a:pt x="2779" y="902"/>
                    </a:cubicBezTo>
                    <a:cubicBezTo>
                      <a:pt x="2789" y="879"/>
                      <a:pt x="2798" y="857"/>
                      <a:pt x="2801" y="844"/>
                    </a:cubicBezTo>
                    <a:cubicBezTo>
                      <a:pt x="2802" y="839"/>
                      <a:pt x="2805" y="824"/>
                      <a:pt x="2819" y="824"/>
                    </a:cubicBezTo>
                    <a:cubicBezTo>
                      <a:pt x="2825" y="824"/>
                      <a:pt x="2831" y="827"/>
                      <a:pt x="2837" y="831"/>
                    </a:cubicBezTo>
                    <a:cubicBezTo>
                      <a:pt x="2844" y="834"/>
                      <a:pt x="2851" y="839"/>
                      <a:pt x="2859" y="840"/>
                    </a:cubicBezTo>
                    <a:cubicBezTo>
                      <a:pt x="2868" y="841"/>
                      <a:pt x="2878" y="841"/>
                      <a:pt x="2888" y="841"/>
                    </a:cubicBezTo>
                    <a:cubicBezTo>
                      <a:pt x="2904" y="841"/>
                      <a:pt x="2920" y="841"/>
                      <a:pt x="2931" y="846"/>
                    </a:cubicBezTo>
                    <a:cubicBezTo>
                      <a:pt x="2932" y="847"/>
                      <a:pt x="2935" y="848"/>
                      <a:pt x="2939" y="848"/>
                    </a:cubicBezTo>
                    <a:cubicBezTo>
                      <a:pt x="2957" y="848"/>
                      <a:pt x="2988" y="834"/>
                      <a:pt x="2995" y="822"/>
                    </a:cubicBezTo>
                    <a:cubicBezTo>
                      <a:pt x="2999" y="817"/>
                      <a:pt x="2998" y="814"/>
                      <a:pt x="2993" y="806"/>
                    </a:cubicBezTo>
                    <a:cubicBezTo>
                      <a:pt x="2989" y="798"/>
                      <a:pt x="2983" y="786"/>
                      <a:pt x="2983" y="764"/>
                    </a:cubicBezTo>
                    <a:cubicBezTo>
                      <a:pt x="2985" y="720"/>
                      <a:pt x="3013" y="700"/>
                      <a:pt x="3039" y="700"/>
                    </a:cubicBezTo>
                    <a:cubicBezTo>
                      <a:pt x="3064" y="700"/>
                      <a:pt x="3066" y="673"/>
                      <a:pt x="3066" y="664"/>
                    </a:cubicBezTo>
                    <a:cubicBezTo>
                      <a:pt x="3066" y="653"/>
                      <a:pt x="3073" y="645"/>
                      <a:pt x="3079" y="636"/>
                    </a:cubicBezTo>
                    <a:cubicBezTo>
                      <a:pt x="3084" y="630"/>
                      <a:pt x="3089" y="624"/>
                      <a:pt x="3092" y="617"/>
                    </a:cubicBezTo>
                    <a:cubicBezTo>
                      <a:pt x="3091" y="616"/>
                      <a:pt x="3091" y="616"/>
                      <a:pt x="3091" y="615"/>
                    </a:cubicBezTo>
                    <a:cubicBezTo>
                      <a:pt x="3089" y="613"/>
                      <a:pt x="3088" y="611"/>
                      <a:pt x="3086" y="609"/>
                    </a:cubicBezTo>
                    <a:cubicBezTo>
                      <a:pt x="3086" y="609"/>
                      <a:pt x="3086" y="609"/>
                      <a:pt x="3086" y="608"/>
                    </a:cubicBezTo>
                    <a:cubicBezTo>
                      <a:pt x="3084" y="606"/>
                      <a:pt x="3083" y="604"/>
                      <a:pt x="3082" y="602"/>
                    </a:cubicBezTo>
                    <a:cubicBezTo>
                      <a:pt x="3081" y="601"/>
                      <a:pt x="3081" y="601"/>
                      <a:pt x="3081" y="600"/>
                    </a:cubicBezTo>
                    <a:cubicBezTo>
                      <a:pt x="3080" y="598"/>
                      <a:pt x="3079" y="596"/>
                      <a:pt x="3078" y="594"/>
                    </a:cubicBezTo>
                    <a:cubicBezTo>
                      <a:pt x="3078" y="592"/>
                      <a:pt x="3077" y="589"/>
                      <a:pt x="3077" y="587"/>
                    </a:cubicBezTo>
                    <a:cubicBezTo>
                      <a:pt x="3076" y="583"/>
                      <a:pt x="3075" y="583"/>
                      <a:pt x="3074" y="583"/>
                    </a:cubicBezTo>
                    <a:cubicBezTo>
                      <a:pt x="3069" y="583"/>
                      <a:pt x="3061" y="587"/>
                      <a:pt x="3058" y="589"/>
                    </a:cubicBezTo>
                    <a:cubicBezTo>
                      <a:pt x="3045" y="597"/>
                      <a:pt x="3007" y="601"/>
                      <a:pt x="2994" y="601"/>
                    </a:cubicBezTo>
                    <a:cubicBezTo>
                      <a:pt x="2993" y="601"/>
                      <a:pt x="2990" y="601"/>
                      <a:pt x="2988" y="601"/>
                    </a:cubicBezTo>
                    <a:cubicBezTo>
                      <a:pt x="2972" y="597"/>
                      <a:pt x="2950" y="580"/>
                      <a:pt x="2950" y="564"/>
                    </a:cubicBezTo>
                    <a:cubicBezTo>
                      <a:pt x="2950" y="549"/>
                      <a:pt x="2947" y="541"/>
                      <a:pt x="2940" y="541"/>
                    </a:cubicBezTo>
                    <a:cubicBezTo>
                      <a:pt x="2927" y="541"/>
                      <a:pt x="2902" y="536"/>
                      <a:pt x="2887" y="498"/>
                    </a:cubicBezTo>
                    <a:cubicBezTo>
                      <a:pt x="2877" y="476"/>
                      <a:pt x="2865" y="471"/>
                      <a:pt x="2852" y="466"/>
                    </a:cubicBezTo>
                    <a:cubicBezTo>
                      <a:pt x="2848" y="464"/>
                      <a:pt x="2844" y="463"/>
                      <a:pt x="2840" y="461"/>
                    </a:cubicBezTo>
                    <a:cubicBezTo>
                      <a:pt x="2839" y="460"/>
                      <a:pt x="2837" y="460"/>
                      <a:pt x="2835" y="460"/>
                    </a:cubicBezTo>
                    <a:cubicBezTo>
                      <a:pt x="2823" y="460"/>
                      <a:pt x="2802" y="469"/>
                      <a:pt x="2786" y="476"/>
                    </a:cubicBezTo>
                    <a:cubicBezTo>
                      <a:pt x="2780" y="479"/>
                      <a:pt x="2774" y="481"/>
                      <a:pt x="2769" y="483"/>
                    </a:cubicBezTo>
                    <a:cubicBezTo>
                      <a:pt x="2766" y="484"/>
                      <a:pt x="2762" y="485"/>
                      <a:pt x="2757" y="485"/>
                    </a:cubicBezTo>
                    <a:cubicBezTo>
                      <a:pt x="2744" y="485"/>
                      <a:pt x="2727" y="481"/>
                      <a:pt x="2712" y="477"/>
                    </a:cubicBezTo>
                    <a:cubicBezTo>
                      <a:pt x="2704" y="475"/>
                      <a:pt x="2698" y="473"/>
                      <a:pt x="2691" y="471"/>
                    </a:cubicBezTo>
                    <a:cubicBezTo>
                      <a:pt x="2678" y="469"/>
                      <a:pt x="2669" y="458"/>
                      <a:pt x="2660" y="447"/>
                    </a:cubicBezTo>
                    <a:cubicBezTo>
                      <a:pt x="2653" y="439"/>
                      <a:pt x="2647" y="432"/>
                      <a:pt x="2641" y="430"/>
                    </a:cubicBezTo>
                    <a:cubicBezTo>
                      <a:pt x="2639" y="429"/>
                      <a:pt x="2637" y="429"/>
                      <a:pt x="2635" y="429"/>
                    </a:cubicBezTo>
                    <a:cubicBezTo>
                      <a:pt x="2626" y="431"/>
                      <a:pt x="2620" y="443"/>
                      <a:pt x="2614" y="454"/>
                    </a:cubicBezTo>
                    <a:cubicBezTo>
                      <a:pt x="2607" y="466"/>
                      <a:pt x="2601" y="478"/>
                      <a:pt x="2589" y="478"/>
                    </a:cubicBezTo>
                    <a:cubicBezTo>
                      <a:pt x="2576" y="478"/>
                      <a:pt x="2564" y="455"/>
                      <a:pt x="2543" y="410"/>
                    </a:cubicBezTo>
                    <a:cubicBezTo>
                      <a:pt x="2531" y="386"/>
                      <a:pt x="2518" y="359"/>
                      <a:pt x="2505" y="339"/>
                    </a:cubicBezTo>
                    <a:cubicBezTo>
                      <a:pt x="2501" y="333"/>
                      <a:pt x="2497" y="326"/>
                      <a:pt x="2492" y="319"/>
                    </a:cubicBezTo>
                    <a:cubicBezTo>
                      <a:pt x="2460" y="268"/>
                      <a:pt x="2410" y="191"/>
                      <a:pt x="2367" y="175"/>
                    </a:cubicBezTo>
                    <a:cubicBezTo>
                      <a:pt x="2345" y="167"/>
                      <a:pt x="2332" y="156"/>
                      <a:pt x="2329" y="143"/>
                    </a:cubicBezTo>
                    <a:cubicBezTo>
                      <a:pt x="2326" y="132"/>
                      <a:pt x="2331" y="120"/>
                      <a:pt x="2343" y="108"/>
                    </a:cubicBezTo>
                    <a:cubicBezTo>
                      <a:pt x="2341" y="107"/>
                      <a:pt x="2336" y="106"/>
                      <a:pt x="2328" y="106"/>
                    </a:cubicBezTo>
                    <a:cubicBezTo>
                      <a:pt x="2326" y="106"/>
                      <a:pt x="2323" y="106"/>
                      <a:pt x="2320" y="106"/>
                    </a:cubicBezTo>
                    <a:cubicBezTo>
                      <a:pt x="2312" y="107"/>
                      <a:pt x="2305" y="109"/>
                      <a:pt x="2300" y="112"/>
                    </a:cubicBezTo>
                    <a:cubicBezTo>
                      <a:pt x="2294" y="116"/>
                      <a:pt x="2287" y="120"/>
                      <a:pt x="2281" y="124"/>
                    </a:cubicBezTo>
                    <a:cubicBezTo>
                      <a:pt x="2277" y="127"/>
                      <a:pt x="2274" y="129"/>
                      <a:pt x="2270" y="131"/>
                    </a:cubicBezTo>
                    <a:cubicBezTo>
                      <a:pt x="2257" y="140"/>
                      <a:pt x="2242" y="149"/>
                      <a:pt x="2228" y="152"/>
                    </a:cubicBezTo>
                    <a:cubicBezTo>
                      <a:pt x="2220" y="153"/>
                      <a:pt x="2210" y="160"/>
                      <a:pt x="2199" y="167"/>
                    </a:cubicBezTo>
                    <a:cubicBezTo>
                      <a:pt x="2197" y="168"/>
                      <a:pt x="2195" y="169"/>
                      <a:pt x="2193" y="170"/>
                    </a:cubicBezTo>
                    <a:cubicBezTo>
                      <a:pt x="2180" y="179"/>
                      <a:pt x="2166" y="187"/>
                      <a:pt x="2152" y="187"/>
                    </a:cubicBezTo>
                    <a:cubicBezTo>
                      <a:pt x="2149" y="187"/>
                      <a:pt x="2145" y="186"/>
                      <a:pt x="2142" y="185"/>
                    </a:cubicBezTo>
                    <a:cubicBezTo>
                      <a:pt x="2134" y="182"/>
                      <a:pt x="2126" y="188"/>
                      <a:pt x="2118" y="194"/>
                    </a:cubicBezTo>
                    <a:cubicBezTo>
                      <a:pt x="2112" y="199"/>
                      <a:pt x="2106" y="204"/>
                      <a:pt x="2098" y="204"/>
                    </a:cubicBezTo>
                    <a:cubicBezTo>
                      <a:pt x="2092" y="204"/>
                      <a:pt x="2087" y="202"/>
                      <a:pt x="2083" y="198"/>
                    </a:cubicBezTo>
                    <a:cubicBezTo>
                      <a:pt x="2078" y="193"/>
                      <a:pt x="2076" y="188"/>
                      <a:pt x="2076" y="183"/>
                    </a:cubicBezTo>
                    <a:cubicBezTo>
                      <a:pt x="2076" y="174"/>
                      <a:pt x="2085" y="166"/>
                      <a:pt x="2094" y="159"/>
                    </a:cubicBezTo>
                    <a:cubicBezTo>
                      <a:pt x="2100" y="154"/>
                      <a:pt x="2108" y="148"/>
                      <a:pt x="2108" y="144"/>
                    </a:cubicBezTo>
                    <a:cubicBezTo>
                      <a:pt x="2108" y="144"/>
                      <a:pt x="2108" y="143"/>
                      <a:pt x="2107" y="143"/>
                    </a:cubicBezTo>
                    <a:cubicBezTo>
                      <a:pt x="2104" y="143"/>
                      <a:pt x="2100" y="144"/>
                      <a:pt x="2096" y="145"/>
                    </a:cubicBezTo>
                    <a:cubicBezTo>
                      <a:pt x="2088" y="147"/>
                      <a:pt x="2080" y="148"/>
                      <a:pt x="2074" y="146"/>
                    </a:cubicBezTo>
                    <a:cubicBezTo>
                      <a:pt x="2074" y="146"/>
                      <a:pt x="2074" y="146"/>
                      <a:pt x="2073" y="146"/>
                    </a:cubicBezTo>
                    <a:lnTo>
                      <a:pt x="2073" y="146"/>
                    </a:lnTo>
                    <a:cubicBezTo>
                      <a:pt x="2071" y="145"/>
                      <a:pt x="2070" y="144"/>
                      <a:pt x="2069" y="143"/>
                    </a:cubicBezTo>
                    <a:cubicBezTo>
                      <a:pt x="2065" y="139"/>
                      <a:pt x="2058" y="135"/>
                      <a:pt x="2052" y="133"/>
                    </a:cubicBezTo>
                    <a:cubicBezTo>
                      <a:pt x="2050" y="133"/>
                      <a:pt x="2048" y="132"/>
                      <a:pt x="2046" y="132"/>
                    </a:cubicBezTo>
                    <a:cubicBezTo>
                      <a:pt x="2044" y="132"/>
                      <a:pt x="2044" y="133"/>
                      <a:pt x="2044" y="134"/>
                    </a:cubicBezTo>
                    <a:cubicBezTo>
                      <a:pt x="2044" y="136"/>
                      <a:pt x="2043" y="138"/>
                      <a:pt x="2042" y="140"/>
                    </a:cubicBezTo>
                    <a:lnTo>
                      <a:pt x="2042" y="141"/>
                    </a:lnTo>
                    <a:cubicBezTo>
                      <a:pt x="2041" y="142"/>
                      <a:pt x="2041" y="143"/>
                      <a:pt x="2040" y="144"/>
                    </a:cubicBezTo>
                    <a:cubicBezTo>
                      <a:pt x="2039" y="145"/>
                      <a:pt x="2039" y="145"/>
                      <a:pt x="2039" y="145"/>
                    </a:cubicBezTo>
                    <a:cubicBezTo>
                      <a:pt x="2038" y="146"/>
                      <a:pt x="2037" y="146"/>
                      <a:pt x="2036" y="147"/>
                    </a:cubicBezTo>
                    <a:cubicBezTo>
                      <a:pt x="2035" y="147"/>
                      <a:pt x="2035" y="147"/>
                      <a:pt x="2034" y="147"/>
                    </a:cubicBezTo>
                    <a:cubicBezTo>
                      <a:pt x="2034" y="148"/>
                      <a:pt x="2033" y="148"/>
                      <a:pt x="2033" y="148"/>
                    </a:cubicBezTo>
                    <a:cubicBezTo>
                      <a:pt x="2032" y="148"/>
                      <a:pt x="2031" y="148"/>
                      <a:pt x="2030" y="148"/>
                    </a:cubicBezTo>
                    <a:cubicBezTo>
                      <a:pt x="2030" y="148"/>
                      <a:pt x="2030" y="148"/>
                      <a:pt x="2029" y="148"/>
                    </a:cubicBezTo>
                    <a:cubicBezTo>
                      <a:pt x="2028" y="148"/>
                      <a:pt x="2026" y="147"/>
                      <a:pt x="2024" y="147"/>
                    </a:cubicBezTo>
                    <a:cubicBezTo>
                      <a:pt x="2023" y="147"/>
                      <a:pt x="2023" y="146"/>
                      <a:pt x="2022" y="146"/>
                    </a:cubicBezTo>
                    <a:cubicBezTo>
                      <a:pt x="2020" y="145"/>
                      <a:pt x="2018" y="144"/>
                      <a:pt x="2017" y="143"/>
                    </a:cubicBezTo>
                    <a:cubicBezTo>
                      <a:pt x="2013" y="139"/>
                      <a:pt x="2010" y="134"/>
                      <a:pt x="2010" y="129"/>
                    </a:cubicBezTo>
                    <a:cubicBezTo>
                      <a:pt x="2010" y="122"/>
                      <a:pt x="2002" y="111"/>
                      <a:pt x="1997" y="111"/>
                    </a:cubicBezTo>
                    <a:cubicBezTo>
                      <a:pt x="1995" y="111"/>
                      <a:pt x="1993" y="112"/>
                      <a:pt x="1991" y="114"/>
                    </a:cubicBezTo>
                    <a:cubicBezTo>
                      <a:pt x="1985" y="122"/>
                      <a:pt x="1972" y="128"/>
                      <a:pt x="1959" y="131"/>
                    </a:cubicBezTo>
                    <a:cubicBezTo>
                      <a:pt x="1951" y="133"/>
                      <a:pt x="1943" y="134"/>
                      <a:pt x="1936" y="134"/>
                    </a:cubicBezTo>
                    <a:cubicBezTo>
                      <a:pt x="1925" y="134"/>
                      <a:pt x="1917" y="131"/>
                      <a:pt x="1913" y="126"/>
                    </a:cubicBezTo>
                    <a:cubicBezTo>
                      <a:pt x="1904" y="116"/>
                      <a:pt x="1910" y="107"/>
                      <a:pt x="1914" y="101"/>
                    </a:cubicBezTo>
                    <a:cubicBezTo>
                      <a:pt x="1917" y="98"/>
                      <a:pt x="1919" y="94"/>
                      <a:pt x="1920" y="89"/>
                    </a:cubicBezTo>
                    <a:cubicBezTo>
                      <a:pt x="1921" y="84"/>
                      <a:pt x="1917" y="77"/>
                      <a:pt x="1914" y="69"/>
                    </a:cubicBezTo>
                    <a:cubicBezTo>
                      <a:pt x="1909" y="58"/>
                      <a:pt x="1904" y="47"/>
                      <a:pt x="1907" y="35"/>
                    </a:cubicBezTo>
                    <a:cubicBezTo>
                      <a:pt x="1907" y="31"/>
                      <a:pt x="1905" y="27"/>
                      <a:pt x="1903" y="25"/>
                    </a:cubicBezTo>
                    <a:cubicBezTo>
                      <a:pt x="1894" y="15"/>
                      <a:pt x="1874" y="7"/>
                      <a:pt x="1865" y="11"/>
                    </a:cubicBezTo>
                    <a:cubicBezTo>
                      <a:pt x="1860" y="13"/>
                      <a:pt x="1854" y="14"/>
                      <a:pt x="1847" y="14"/>
                    </a:cubicBezTo>
                    <a:cubicBezTo>
                      <a:pt x="1831" y="14"/>
                      <a:pt x="1813" y="8"/>
                      <a:pt x="1802" y="2"/>
                    </a:cubicBezTo>
                    <a:cubicBezTo>
                      <a:pt x="1800" y="2"/>
                      <a:pt x="1796" y="0"/>
                      <a:pt x="1786" y="0"/>
                    </a:cubicBezTo>
                    <a:cubicBezTo>
                      <a:pt x="1754" y="0"/>
                      <a:pt x="1716" y="13"/>
                      <a:pt x="1715" y="20"/>
                    </a:cubicBezTo>
                    <a:cubicBezTo>
                      <a:pt x="1712" y="33"/>
                      <a:pt x="1687" y="41"/>
                      <a:pt x="1630" y="54"/>
                    </a:cubicBezTo>
                    <a:cubicBezTo>
                      <a:pt x="1616" y="57"/>
                      <a:pt x="1604" y="60"/>
                      <a:pt x="1600" y="62"/>
                    </a:cubicBezTo>
                    <a:cubicBezTo>
                      <a:pt x="1583" y="68"/>
                      <a:pt x="1520" y="78"/>
                      <a:pt x="1495" y="82"/>
                    </a:cubicBezTo>
                    <a:cubicBezTo>
                      <a:pt x="1493" y="82"/>
                      <a:pt x="1491" y="82"/>
                      <a:pt x="1490" y="82"/>
                    </a:cubicBezTo>
                    <a:cubicBezTo>
                      <a:pt x="1481" y="84"/>
                      <a:pt x="1471" y="88"/>
                      <a:pt x="1461" y="92"/>
                    </a:cubicBezTo>
                    <a:cubicBezTo>
                      <a:pt x="1447" y="99"/>
                      <a:pt x="1430" y="106"/>
                      <a:pt x="1411" y="106"/>
                    </a:cubicBezTo>
                    <a:cubicBezTo>
                      <a:pt x="1392" y="106"/>
                      <a:pt x="1328" y="108"/>
                      <a:pt x="1300" y="129"/>
                    </a:cubicBezTo>
                    <a:cubicBezTo>
                      <a:pt x="1286" y="139"/>
                      <a:pt x="1269" y="140"/>
                      <a:pt x="1257" y="140"/>
                    </a:cubicBezTo>
                    <a:cubicBezTo>
                      <a:pt x="1250" y="140"/>
                      <a:pt x="1242" y="140"/>
                      <a:pt x="1235" y="139"/>
                    </a:cubicBezTo>
                    <a:cubicBezTo>
                      <a:pt x="1223" y="138"/>
                      <a:pt x="1212" y="138"/>
                      <a:pt x="1207" y="140"/>
                    </a:cubicBezTo>
                    <a:cubicBezTo>
                      <a:pt x="1201" y="142"/>
                      <a:pt x="1194" y="142"/>
                      <a:pt x="1186" y="142"/>
                    </a:cubicBezTo>
                    <a:cubicBezTo>
                      <a:pt x="1180" y="142"/>
                      <a:pt x="1174" y="142"/>
                      <a:pt x="1168" y="142"/>
                    </a:cubicBezTo>
                    <a:cubicBezTo>
                      <a:pt x="1163" y="141"/>
                      <a:pt x="1158" y="141"/>
                      <a:pt x="1154" y="141"/>
                    </a:cubicBezTo>
                    <a:cubicBezTo>
                      <a:pt x="1147" y="141"/>
                      <a:pt x="1145" y="142"/>
                      <a:pt x="1144" y="142"/>
                    </a:cubicBezTo>
                    <a:cubicBezTo>
                      <a:pt x="1142" y="144"/>
                      <a:pt x="1140" y="150"/>
                      <a:pt x="1140" y="157"/>
                    </a:cubicBezTo>
                    <a:cubicBezTo>
                      <a:pt x="1140" y="170"/>
                      <a:pt x="1143" y="188"/>
                      <a:pt x="1149" y="199"/>
                    </a:cubicBezTo>
                    <a:cubicBezTo>
                      <a:pt x="1152" y="204"/>
                      <a:pt x="1164" y="209"/>
                      <a:pt x="1176" y="213"/>
                    </a:cubicBezTo>
                    <a:cubicBezTo>
                      <a:pt x="1179" y="215"/>
                      <a:pt x="1183" y="216"/>
                      <a:pt x="1187" y="217"/>
                    </a:cubicBezTo>
                    <a:cubicBezTo>
                      <a:pt x="1192" y="219"/>
                      <a:pt x="1196" y="220"/>
                      <a:pt x="1200" y="222"/>
                    </a:cubicBezTo>
                    <a:cubicBezTo>
                      <a:pt x="1210" y="225"/>
                      <a:pt x="1216" y="229"/>
                      <a:pt x="1217" y="234"/>
                    </a:cubicBezTo>
                    <a:cubicBezTo>
                      <a:pt x="1218" y="236"/>
                      <a:pt x="1218" y="239"/>
                      <a:pt x="1216" y="241"/>
                    </a:cubicBezTo>
                    <a:cubicBezTo>
                      <a:pt x="1211" y="248"/>
                      <a:pt x="1195" y="250"/>
                      <a:pt x="1158" y="253"/>
                    </a:cubicBezTo>
                    <a:cubicBezTo>
                      <a:pt x="1148" y="253"/>
                      <a:pt x="1139" y="254"/>
                      <a:pt x="1131" y="255"/>
                    </a:cubicBezTo>
                    <a:cubicBezTo>
                      <a:pt x="1126" y="256"/>
                      <a:pt x="1122" y="258"/>
                      <a:pt x="1120" y="262"/>
                    </a:cubicBezTo>
                    <a:cubicBezTo>
                      <a:pt x="1118" y="264"/>
                      <a:pt x="1117" y="267"/>
                      <a:pt x="1117" y="270"/>
                    </a:cubicBezTo>
                    <a:cubicBezTo>
                      <a:pt x="1117" y="273"/>
                      <a:pt x="1117" y="276"/>
                      <a:pt x="1117" y="280"/>
                    </a:cubicBezTo>
                    <a:cubicBezTo>
                      <a:pt x="1118" y="287"/>
                      <a:pt x="1120" y="294"/>
                      <a:pt x="1122" y="301"/>
                    </a:cubicBezTo>
                    <a:cubicBezTo>
                      <a:pt x="1123" y="303"/>
                      <a:pt x="1124" y="306"/>
                      <a:pt x="1124" y="308"/>
                    </a:cubicBezTo>
                    <a:cubicBezTo>
                      <a:pt x="1124" y="311"/>
                      <a:pt x="1123" y="314"/>
                      <a:pt x="1122" y="316"/>
                    </a:cubicBezTo>
                    <a:cubicBezTo>
                      <a:pt x="1113" y="335"/>
                      <a:pt x="1076" y="348"/>
                      <a:pt x="1071" y="350"/>
                    </a:cubicBezTo>
                    <a:cubicBezTo>
                      <a:pt x="1069" y="350"/>
                      <a:pt x="1066" y="352"/>
                      <a:pt x="1067" y="357"/>
                    </a:cubicBezTo>
                    <a:cubicBezTo>
                      <a:pt x="1069" y="366"/>
                      <a:pt x="1080" y="379"/>
                      <a:pt x="1090" y="379"/>
                    </a:cubicBezTo>
                    <a:cubicBezTo>
                      <a:pt x="1102" y="379"/>
                      <a:pt x="1113" y="384"/>
                      <a:pt x="1122" y="388"/>
                    </a:cubicBezTo>
                    <a:cubicBezTo>
                      <a:pt x="1130" y="392"/>
                      <a:pt x="1137" y="395"/>
                      <a:pt x="1144" y="395"/>
                    </a:cubicBezTo>
                    <a:cubicBezTo>
                      <a:pt x="1147" y="395"/>
                      <a:pt x="1149" y="396"/>
                      <a:pt x="1152" y="397"/>
                    </a:cubicBezTo>
                    <a:cubicBezTo>
                      <a:pt x="1168" y="405"/>
                      <a:pt x="1170" y="436"/>
                      <a:pt x="1170" y="456"/>
                    </a:cubicBezTo>
                    <a:cubicBezTo>
                      <a:pt x="1170" y="471"/>
                      <a:pt x="1161" y="489"/>
                      <a:pt x="1117" y="489"/>
                    </a:cubicBezTo>
                    <a:cubicBezTo>
                      <a:pt x="1099" y="489"/>
                      <a:pt x="1086" y="480"/>
                      <a:pt x="1076" y="474"/>
                    </a:cubicBezTo>
                    <a:cubicBezTo>
                      <a:pt x="1069" y="469"/>
                      <a:pt x="1064" y="466"/>
                      <a:pt x="1058" y="465"/>
                    </a:cubicBezTo>
                    <a:lnTo>
                      <a:pt x="1058" y="465"/>
                    </a:lnTo>
                    <a:cubicBezTo>
                      <a:pt x="1054" y="465"/>
                      <a:pt x="1052" y="471"/>
                      <a:pt x="1049" y="479"/>
                    </a:cubicBezTo>
                    <a:cubicBezTo>
                      <a:pt x="1046" y="487"/>
                      <a:pt x="1043" y="497"/>
                      <a:pt x="1035" y="501"/>
                    </a:cubicBezTo>
                    <a:cubicBezTo>
                      <a:pt x="1033" y="503"/>
                      <a:pt x="1031" y="503"/>
                      <a:pt x="1028" y="503"/>
                    </a:cubicBezTo>
                    <a:cubicBezTo>
                      <a:pt x="1027" y="503"/>
                      <a:pt x="1025" y="503"/>
                      <a:pt x="1023" y="502"/>
                    </a:cubicBezTo>
                    <a:cubicBezTo>
                      <a:pt x="1022" y="501"/>
                      <a:pt x="1020" y="500"/>
                      <a:pt x="1019" y="499"/>
                    </a:cubicBezTo>
                    <a:cubicBezTo>
                      <a:pt x="1016" y="497"/>
                      <a:pt x="1014" y="494"/>
                      <a:pt x="1012" y="491"/>
                    </a:cubicBezTo>
                    <a:cubicBezTo>
                      <a:pt x="1009" y="487"/>
                      <a:pt x="1007" y="484"/>
                      <a:pt x="1004" y="482"/>
                    </a:cubicBezTo>
                    <a:cubicBezTo>
                      <a:pt x="1003" y="481"/>
                      <a:pt x="1002" y="481"/>
                      <a:pt x="1002" y="480"/>
                    </a:cubicBezTo>
                    <a:cubicBezTo>
                      <a:pt x="1000" y="479"/>
                      <a:pt x="998" y="478"/>
                      <a:pt x="995" y="478"/>
                    </a:cubicBezTo>
                    <a:cubicBezTo>
                      <a:pt x="983" y="478"/>
                      <a:pt x="948" y="478"/>
                      <a:pt x="939" y="451"/>
                    </a:cubicBezTo>
                    <a:cubicBezTo>
                      <a:pt x="936" y="443"/>
                      <a:pt x="924" y="438"/>
                      <a:pt x="908" y="438"/>
                    </a:cubicBezTo>
                    <a:cubicBezTo>
                      <a:pt x="894" y="438"/>
                      <a:pt x="881" y="442"/>
                      <a:pt x="874" y="450"/>
                    </a:cubicBezTo>
                    <a:cubicBezTo>
                      <a:pt x="865" y="459"/>
                      <a:pt x="858" y="463"/>
                      <a:pt x="850" y="463"/>
                    </a:cubicBezTo>
                    <a:cubicBezTo>
                      <a:pt x="845" y="463"/>
                      <a:pt x="840" y="460"/>
                      <a:pt x="835" y="457"/>
                    </a:cubicBezTo>
                    <a:cubicBezTo>
                      <a:pt x="833" y="455"/>
                      <a:pt x="830" y="453"/>
                      <a:pt x="827" y="451"/>
                    </a:cubicBezTo>
                    <a:lnTo>
                      <a:pt x="822" y="447"/>
                    </a:lnTo>
                    <a:cubicBezTo>
                      <a:pt x="820" y="445"/>
                      <a:pt x="815" y="444"/>
                      <a:pt x="810" y="444"/>
                    </a:cubicBezTo>
                    <a:cubicBezTo>
                      <a:pt x="789" y="444"/>
                      <a:pt x="761" y="458"/>
                      <a:pt x="757" y="468"/>
                    </a:cubicBezTo>
                    <a:cubicBezTo>
                      <a:pt x="752" y="480"/>
                      <a:pt x="736" y="488"/>
                      <a:pt x="715" y="488"/>
                    </a:cubicBezTo>
                    <a:cubicBezTo>
                      <a:pt x="702" y="488"/>
                      <a:pt x="688" y="484"/>
                      <a:pt x="677" y="478"/>
                    </a:cubicBezTo>
                    <a:cubicBezTo>
                      <a:pt x="666" y="471"/>
                      <a:pt x="653" y="463"/>
                      <a:pt x="646" y="463"/>
                    </a:cubicBezTo>
                    <a:cubicBezTo>
                      <a:pt x="645" y="463"/>
                      <a:pt x="642" y="463"/>
                      <a:pt x="642" y="472"/>
                    </a:cubicBezTo>
                    <a:cubicBezTo>
                      <a:pt x="642" y="480"/>
                      <a:pt x="640" y="484"/>
                      <a:pt x="638" y="487"/>
                    </a:cubicBezTo>
                    <a:cubicBezTo>
                      <a:pt x="635" y="489"/>
                      <a:pt x="633" y="489"/>
                      <a:pt x="631" y="489"/>
                    </a:cubicBezTo>
                    <a:cubicBezTo>
                      <a:pt x="629" y="489"/>
                      <a:pt x="628" y="489"/>
                      <a:pt x="626" y="488"/>
                    </a:cubicBezTo>
                    <a:cubicBezTo>
                      <a:pt x="626" y="488"/>
                      <a:pt x="626" y="488"/>
                      <a:pt x="625" y="488"/>
                    </a:cubicBezTo>
                    <a:cubicBezTo>
                      <a:pt x="624" y="487"/>
                      <a:pt x="623" y="487"/>
                      <a:pt x="622" y="486"/>
                    </a:cubicBezTo>
                    <a:cubicBezTo>
                      <a:pt x="622" y="486"/>
                      <a:pt x="622" y="485"/>
                      <a:pt x="621" y="485"/>
                    </a:cubicBezTo>
                    <a:cubicBezTo>
                      <a:pt x="620" y="484"/>
                      <a:pt x="620" y="484"/>
                      <a:pt x="619" y="483"/>
                    </a:cubicBezTo>
                    <a:cubicBezTo>
                      <a:pt x="618" y="482"/>
                      <a:pt x="618" y="482"/>
                      <a:pt x="618" y="481"/>
                    </a:cubicBezTo>
                    <a:cubicBezTo>
                      <a:pt x="615" y="478"/>
                      <a:pt x="613" y="475"/>
                      <a:pt x="612" y="471"/>
                    </a:cubicBezTo>
                    <a:cubicBezTo>
                      <a:pt x="612" y="471"/>
                      <a:pt x="612" y="471"/>
                      <a:pt x="612" y="470"/>
                    </a:cubicBezTo>
                    <a:cubicBezTo>
                      <a:pt x="611" y="468"/>
                      <a:pt x="610" y="465"/>
                      <a:pt x="610" y="462"/>
                    </a:cubicBezTo>
                    <a:lnTo>
                      <a:pt x="610" y="462"/>
                    </a:lnTo>
                    <a:cubicBezTo>
                      <a:pt x="610" y="460"/>
                      <a:pt x="608" y="457"/>
                      <a:pt x="604" y="453"/>
                    </a:cubicBezTo>
                    <a:cubicBezTo>
                      <a:pt x="592" y="442"/>
                      <a:pt x="567" y="426"/>
                      <a:pt x="557" y="419"/>
                    </a:cubicBezTo>
                    <a:lnTo>
                      <a:pt x="552" y="415"/>
                    </a:lnTo>
                    <a:lnTo>
                      <a:pt x="548" y="413"/>
                    </a:lnTo>
                    <a:cubicBezTo>
                      <a:pt x="540" y="407"/>
                      <a:pt x="521" y="404"/>
                      <a:pt x="504" y="401"/>
                    </a:cubicBezTo>
                    <a:cubicBezTo>
                      <a:pt x="476" y="396"/>
                      <a:pt x="460" y="393"/>
                      <a:pt x="458" y="383"/>
                    </a:cubicBezTo>
                    <a:cubicBezTo>
                      <a:pt x="457" y="379"/>
                      <a:pt x="446" y="373"/>
                      <a:pt x="434" y="373"/>
                    </a:cubicBezTo>
                    <a:cubicBezTo>
                      <a:pt x="429" y="373"/>
                      <a:pt x="419" y="374"/>
                      <a:pt x="415" y="383"/>
                    </a:cubicBezTo>
                    <a:cubicBezTo>
                      <a:pt x="410" y="394"/>
                      <a:pt x="404" y="399"/>
                      <a:pt x="395" y="399"/>
                    </a:cubicBezTo>
                    <a:cubicBezTo>
                      <a:pt x="388" y="399"/>
                      <a:pt x="380" y="395"/>
                      <a:pt x="373" y="391"/>
                    </a:cubicBezTo>
                    <a:cubicBezTo>
                      <a:pt x="371" y="389"/>
                      <a:pt x="368" y="388"/>
                      <a:pt x="366" y="386"/>
                    </a:cubicBezTo>
                    <a:cubicBezTo>
                      <a:pt x="365" y="386"/>
                      <a:pt x="363" y="385"/>
                      <a:pt x="361" y="385"/>
                    </a:cubicBezTo>
                    <a:cubicBezTo>
                      <a:pt x="352" y="385"/>
                      <a:pt x="338" y="391"/>
                      <a:pt x="327" y="397"/>
                    </a:cubicBezTo>
                    <a:cubicBezTo>
                      <a:pt x="324" y="398"/>
                      <a:pt x="321" y="400"/>
                      <a:pt x="318" y="401"/>
                    </a:cubicBezTo>
                    <a:lnTo>
                      <a:pt x="314" y="403"/>
                    </a:lnTo>
                    <a:cubicBezTo>
                      <a:pt x="311" y="405"/>
                      <a:pt x="306" y="408"/>
                      <a:pt x="301" y="411"/>
                    </a:cubicBezTo>
                    <a:cubicBezTo>
                      <a:pt x="280" y="423"/>
                      <a:pt x="250" y="441"/>
                      <a:pt x="230" y="441"/>
                    </a:cubicBezTo>
                    <a:cubicBezTo>
                      <a:pt x="223" y="441"/>
                      <a:pt x="222" y="444"/>
                      <a:pt x="218" y="453"/>
                    </a:cubicBezTo>
                    <a:cubicBezTo>
                      <a:pt x="215" y="462"/>
                      <a:pt x="210" y="474"/>
                      <a:pt x="191" y="478"/>
                    </a:cubicBezTo>
                    <a:cubicBezTo>
                      <a:pt x="182" y="480"/>
                      <a:pt x="177" y="483"/>
                      <a:pt x="174" y="488"/>
                    </a:cubicBezTo>
                    <a:cubicBezTo>
                      <a:pt x="170" y="494"/>
                      <a:pt x="172" y="502"/>
                      <a:pt x="174" y="510"/>
                    </a:cubicBezTo>
                    <a:lnTo>
                      <a:pt x="175" y="512"/>
                    </a:lnTo>
                    <a:cubicBezTo>
                      <a:pt x="175" y="514"/>
                      <a:pt x="177" y="517"/>
                      <a:pt x="178" y="520"/>
                    </a:cubicBezTo>
                    <a:cubicBezTo>
                      <a:pt x="181" y="529"/>
                      <a:pt x="186" y="541"/>
                      <a:pt x="181" y="552"/>
                    </a:cubicBezTo>
                    <a:cubicBezTo>
                      <a:pt x="179" y="558"/>
                      <a:pt x="173" y="563"/>
                      <a:pt x="164" y="566"/>
                    </a:cubicBezTo>
                    <a:cubicBezTo>
                      <a:pt x="161" y="567"/>
                      <a:pt x="158" y="568"/>
                      <a:pt x="155" y="568"/>
                    </a:cubicBezTo>
                    <a:cubicBezTo>
                      <a:pt x="141" y="568"/>
                      <a:pt x="131" y="557"/>
                      <a:pt x="123" y="544"/>
                    </a:cubicBezTo>
                    <a:cubicBezTo>
                      <a:pt x="121" y="543"/>
                      <a:pt x="120" y="541"/>
                      <a:pt x="119" y="539"/>
                    </a:cubicBezTo>
                    <a:cubicBezTo>
                      <a:pt x="113" y="530"/>
                      <a:pt x="106" y="520"/>
                      <a:pt x="98" y="515"/>
                    </a:cubicBezTo>
                    <a:cubicBezTo>
                      <a:pt x="93" y="511"/>
                      <a:pt x="88" y="509"/>
                      <a:pt x="84" y="509"/>
                    </a:cubicBezTo>
                    <a:cubicBezTo>
                      <a:pt x="73" y="509"/>
                      <a:pt x="63" y="522"/>
                      <a:pt x="63" y="537"/>
                    </a:cubicBezTo>
                    <a:cubicBezTo>
                      <a:pt x="63" y="551"/>
                      <a:pt x="55" y="559"/>
                      <a:pt x="46" y="565"/>
                    </a:cubicBezTo>
                    <a:cubicBezTo>
                      <a:pt x="45" y="566"/>
                      <a:pt x="44" y="567"/>
                      <a:pt x="42" y="568"/>
                    </a:cubicBezTo>
                    <a:cubicBezTo>
                      <a:pt x="35" y="573"/>
                      <a:pt x="27" y="578"/>
                      <a:pt x="22" y="587"/>
                    </a:cubicBezTo>
                    <a:cubicBezTo>
                      <a:pt x="17" y="596"/>
                      <a:pt x="20" y="599"/>
                      <a:pt x="33" y="607"/>
                    </a:cubicBezTo>
                    <a:cubicBezTo>
                      <a:pt x="40" y="610"/>
                      <a:pt x="46" y="614"/>
                      <a:pt x="46" y="621"/>
                    </a:cubicBezTo>
                    <a:cubicBezTo>
                      <a:pt x="46" y="632"/>
                      <a:pt x="34" y="641"/>
                      <a:pt x="22" y="647"/>
                    </a:cubicBezTo>
                    <a:cubicBezTo>
                      <a:pt x="20" y="648"/>
                      <a:pt x="18" y="649"/>
                      <a:pt x="16" y="650"/>
                    </a:cubicBezTo>
                    <a:cubicBezTo>
                      <a:pt x="13" y="652"/>
                      <a:pt x="4" y="668"/>
                      <a:pt x="1" y="681"/>
                    </a:cubicBezTo>
                    <a:cubicBezTo>
                      <a:pt x="0" y="686"/>
                      <a:pt x="1" y="688"/>
                      <a:pt x="1" y="689"/>
                    </a:cubicBezTo>
                    <a:cubicBezTo>
                      <a:pt x="3" y="691"/>
                      <a:pt x="10" y="693"/>
                      <a:pt x="15" y="694"/>
                    </a:cubicBezTo>
                    <a:cubicBezTo>
                      <a:pt x="29" y="698"/>
                      <a:pt x="49" y="704"/>
                      <a:pt x="46" y="724"/>
                    </a:cubicBezTo>
                    <a:cubicBezTo>
                      <a:pt x="45" y="732"/>
                      <a:pt x="44" y="742"/>
                      <a:pt x="44" y="749"/>
                    </a:cubicBezTo>
                    <a:cubicBezTo>
                      <a:pt x="44" y="751"/>
                      <a:pt x="44" y="752"/>
                      <a:pt x="44" y="754"/>
                    </a:cubicBezTo>
                    <a:cubicBezTo>
                      <a:pt x="45" y="756"/>
                      <a:pt x="45" y="757"/>
                      <a:pt x="46" y="758"/>
                    </a:cubicBezTo>
                    <a:cubicBezTo>
                      <a:pt x="46" y="759"/>
                      <a:pt x="48" y="759"/>
                      <a:pt x="52" y="758"/>
                    </a:cubicBezTo>
                    <a:cubicBezTo>
                      <a:pt x="61" y="755"/>
                      <a:pt x="72" y="753"/>
                      <a:pt x="84" y="753"/>
                    </a:cubicBezTo>
                    <a:cubicBezTo>
                      <a:pt x="89" y="753"/>
                      <a:pt x="94" y="754"/>
                      <a:pt x="98" y="754"/>
                    </a:cubicBezTo>
                    <a:cubicBezTo>
                      <a:pt x="102" y="754"/>
                      <a:pt x="105" y="754"/>
                      <a:pt x="108" y="754"/>
                    </a:cubicBezTo>
                    <a:cubicBezTo>
                      <a:pt x="120" y="754"/>
                      <a:pt x="128" y="766"/>
                      <a:pt x="138" y="782"/>
                    </a:cubicBezTo>
                    <a:cubicBezTo>
                      <a:pt x="144" y="790"/>
                      <a:pt x="151" y="800"/>
                      <a:pt x="160" y="810"/>
                    </a:cubicBezTo>
                    <a:cubicBezTo>
                      <a:pt x="177" y="830"/>
                      <a:pt x="188" y="843"/>
                      <a:pt x="185" y="854"/>
                    </a:cubicBezTo>
                    <a:cubicBezTo>
                      <a:pt x="182" y="862"/>
                      <a:pt x="174" y="866"/>
                      <a:pt x="167" y="867"/>
                    </a:cubicBezTo>
                    <a:close/>
                    <a:moveTo>
                      <a:pt x="2119" y="907"/>
                    </a:moveTo>
                    <a:cubicBezTo>
                      <a:pt x="2145" y="881"/>
                      <a:pt x="2210" y="870"/>
                      <a:pt x="2259" y="870"/>
                    </a:cubicBezTo>
                    <a:cubicBezTo>
                      <a:pt x="2282" y="870"/>
                      <a:pt x="2303" y="872"/>
                      <a:pt x="2321" y="876"/>
                    </a:cubicBezTo>
                    <a:cubicBezTo>
                      <a:pt x="2333" y="879"/>
                      <a:pt x="2348" y="881"/>
                      <a:pt x="2366" y="881"/>
                    </a:cubicBezTo>
                    <a:cubicBezTo>
                      <a:pt x="2400" y="881"/>
                      <a:pt x="2438" y="875"/>
                      <a:pt x="2466" y="871"/>
                    </a:cubicBezTo>
                    <a:cubicBezTo>
                      <a:pt x="2490" y="868"/>
                      <a:pt x="2506" y="865"/>
                      <a:pt x="2513" y="867"/>
                    </a:cubicBezTo>
                    <a:cubicBezTo>
                      <a:pt x="2519" y="869"/>
                      <a:pt x="2522" y="874"/>
                      <a:pt x="2521" y="879"/>
                    </a:cubicBezTo>
                    <a:cubicBezTo>
                      <a:pt x="2519" y="894"/>
                      <a:pt x="2484" y="915"/>
                      <a:pt x="2432" y="915"/>
                    </a:cubicBezTo>
                    <a:cubicBezTo>
                      <a:pt x="2418" y="915"/>
                      <a:pt x="2400" y="913"/>
                      <a:pt x="2379" y="912"/>
                    </a:cubicBezTo>
                    <a:cubicBezTo>
                      <a:pt x="2354" y="909"/>
                      <a:pt x="2326" y="907"/>
                      <a:pt x="2298" y="907"/>
                    </a:cubicBezTo>
                    <a:cubicBezTo>
                      <a:pt x="2239" y="907"/>
                      <a:pt x="2200" y="919"/>
                      <a:pt x="2177" y="943"/>
                    </a:cubicBezTo>
                    <a:cubicBezTo>
                      <a:pt x="2145" y="978"/>
                      <a:pt x="2146" y="1001"/>
                      <a:pt x="2147" y="1017"/>
                    </a:cubicBezTo>
                    <a:cubicBezTo>
                      <a:pt x="2148" y="1027"/>
                      <a:pt x="2148" y="1039"/>
                      <a:pt x="2133" y="1041"/>
                    </a:cubicBezTo>
                    <a:cubicBezTo>
                      <a:pt x="2132" y="1042"/>
                      <a:pt x="2131" y="1042"/>
                      <a:pt x="2130" y="1042"/>
                    </a:cubicBezTo>
                    <a:cubicBezTo>
                      <a:pt x="2124" y="1042"/>
                      <a:pt x="2115" y="1038"/>
                      <a:pt x="2108" y="1021"/>
                    </a:cubicBezTo>
                    <a:cubicBezTo>
                      <a:pt x="2096" y="991"/>
                      <a:pt x="2094" y="932"/>
                      <a:pt x="2119" y="907"/>
                    </a:cubicBezTo>
                    <a:close/>
                    <a:moveTo>
                      <a:pt x="1041" y="882"/>
                    </a:moveTo>
                    <a:cubicBezTo>
                      <a:pt x="1044" y="877"/>
                      <a:pt x="1051" y="875"/>
                      <a:pt x="1064" y="875"/>
                    </a:cubicBezTo>
                    <a:cubicBezTo>
                      <a:pt x="1091" y="875"/>
                      <a:pt x="1148" y="886"/>
                      <a:pt x="1157" y="905"/>
                    </a:cubicBezTo>
                    <a:cubicBezTo>
                      <a:pt x="1160" y="910"/>
                      <a:pt x="1159" y="916"/>
                      <a:pt x="1156" y="921"/>
                    </a:cubicBezTo>
                    <a:cubicBezTo>
                      <a:pt x="1153" y="925"/>
                      <a:pt x="1147" y="927"/>
                      <a:pt x="1138" y="927"/>
                    </a:cubicBezTo>
                    <a:cubicBezTo>
                      <a:pt x="1111" y="927"/>
                      <a:pt x="1048" y="910"/>
                      <a:pt x="1040" y="891"/>
                    </a:cubicBezTo>
                    <a:cubicBezTo>
                      <a:pt x="1039" y="887"/>
                      <a:pt x="1039" y="884"/>
                      <a:pt x="1041" y="882"/>
                    </a:cubicBezTo>
                    <a:close/>
                  </a:path>
                </a:pathLst>
              </a:custGeom>
              <a:grpFill/>
              <a:ln>
                <a:noFill/>
              </a:ln>
              <a:effectLst/>
            </p:spPr>
            <p:txBody>
              <a:bodyPr wrap="none" anchor="ctr"/>
              <a:lstStyle/>
              <a:p>
                <a:endParaRPr lang="en-US">
                  <a:latin typeface="Gudea" panose="02000000000000000000" pitchFamily="50" charset="0"/>
                </a:endParaRPr>
              </a:p>
            </p:txBody>
          </p:sp>
          <p:sp>
            <p:nvSpPr>
              <p:cNvPr id="307" name="Freeform 300">
                <a:extLst>
                  <a:ext uri="{FF2B5EF4-FFF2-40B4-BE49-F238E27FC236}">
                    <a16:creationId xmlns:a16="http://schemas.microsoft.com/office/drawing/2014/main" id="{97C5F26A-BAF3-4B1F-B2EA-6B597849042D}"/>
                  </a:ext>
                </a:extLst>
              </p:cNvPr>
              <p:cNvSpPr>
                <a:spLocks noChangeArrowheads="1"/>
              </p:cNvSpPr>
              <p:nvPr/>
            </p:nvSpPr>
            <p:spPr bwMode="auto">
              <a:xfrm>
                <a:off x="7328641" y="2637942"/>
                <a:ext cx="1879" cy="1879"/>
              </a:xfrm>
              <a:custGeom>
                <a:avLst/>
                <a:gdLst>
                  <a:gd name="T0" fmla="*/ 4 w 5"/>
                  <a:gd name="T1" fmla="*/ 0 h 4"/>
                  <a:gd name="T2" fmla="*/ 4 w 5"/>
                  <a:gd name="T3" fmla="*/ 0 h 4"/>
                  <a:gd name="T4" fmla="*/ 0 w 5"/>
                  <a:gd name="T5" fmla="*/ 2 h 4"/>
                  <a:gd name="T6" fmla="*/ 0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lnTo>
                      <a:pt x="4" y="0"/>
                    </a:lnTo>
                    <a:cubicBezTo>
                      <a:pt x="3" y="1"/>
                      <a:pt x="1" y="2"/>
                      <a:pt x="0" y="2"/>
                    </a:cubicBezTo>
                    <a:lnTo>
                      <a:pt x="0" y="3"/>
                    </a:lnTo>
                    <a:lnTo>
                      <a:pt x="4" y="0"/>
                    </a:lnTo>
                  </a:path>
                </a:pathLst>
              </a:custGeom>
              <a:grpFill/>
              <a:ln>
                <a:noFill/>
              </a:ln>
              <a:effectLst/>
            </p:spPr>
            <p:txBody>
              <a:bodyPr wrap="none" anchor="ctr"/>
              <a:lstStyle/>
              <a:p>
                <a:endParaRPr lang="en-US">
                  <a:latin typeface="Gudea" panose="02000000000000000000" pitchFamily="50" charset="0"/>
                </a:endParaRPr>
              </a:p>
            </p:txBody>
          </p:sp>
          <p:sp>
            <p:nvSpPr>
              <p:cNvPr id="308" name="Freeform 301">
                <a:extLst>
                  <a:ext uri="{FF2B5EF4-FFF2-40B4-BE49-F238E27FC236}">
                    <a16:creationId xmlns:a16="http://schemas.microsoft.com/office/drawing/2014/main" id="{14253132-58F0-4013-8F91-B9827B132F75}"/>
                  </a:ext>
                </a:extLst>
              </p:cNvPr>
              <p:cNvSpPr>
                <a:spLocks noChangeArrowheads="1"/>
              </p:cNvSpPr>
              <p:nvPr/>
            </p:nvSpPr>
            <p:spPr bwMode="auto">
              <a:xfrm>
                <a:off x="8767978" y="819075"/>
                <a:ext cx="184145" cy="93950"/>
              </a:xfrm>
              <a:custGeom>
                <a:avLst/>
                <a:gdLst>
                  <a:gd name="T0" fmla="*/ 234 w 434"/>
                  <a:gd name="T1" fmla="*/ 0 h 222"/>
                  <a:gd name="T2" fmla="*/ 56 w 434"/>
                  <a:gd name="T3" fmla="*/ 46 h 222"/>
                  <a:gd name="T4" fmla="*/ 23 w 434"/>
                  <a:gd name="T5" fmla="*/ 85 h 222"/>
                  <a:gd name="T6" fmla="*/ 0 w 434"/>
                  <a:gd name="T7" fmla="*/ 107 h 222"/>
                  <a:gd name="T8" fmla="*/ 2 w 434"/>
                  <a:gd name="T9" fmla="*/ 109 h 222"/>
                  <a:gd name="T10" fmla="*/ 37 w 434"/>
                  <a:gd name="T11" fmla="*/ 121 h 222"/>
                  <a:gd name="T12" fmla="*/ 56 w 434"/>
                  <a:gd name="T13" fmla="*/ 124 h 222"/>
                  <a:gd name="T14" fmla="*/ 83 w 434"/>
                  <a:gd name="T15" fmla="*/ 148 h 222"/>
                  <a:gd name="T16" fmla="*/ 128 w 434"/>
                  <a:gd name="T17" fmla="*/ 176 h 222"/>
                  <a:gd name="T18" fmla="*/ 140 w 434"/>
                  <a:gd name="T19" fmla="*/ 175 h 222"/>
                  <a:gd name="T20" fmla="*/ 232 w 434"/>
                  <a:gd name="T21" fmla="*/ 196 h 222"/>
                  <a:gd name="T22" fmla="*/ 346 w 434"/>
                  <a:gd name="T23" fmla="*/ 221 h 222"/>
                  <a:gd name="T24" fmla="*/ 402 w 434"/>
                  <a:gd name="T25" fmla="*/ 186 h 222"/>
                  <a:gd name="T26" fmla="*/ 397 w 434"/>
                  <a:gd name="T27" fmla="*/ 176 h 222"/>
                  <a:gd name="T28" fmla="*/ 384 w 434"/>
                  <a:gd name="T29" fmla="*/ 168 h 222"/>
                  <a:gd name="T30" fmla="*/ 427 w 434"/>
                  <a:gd name="T31" fmla="*/ 81 h 222"/>
                  <a:gd name="T32" fmla="*/ 429 w 434"/>
                  <a:gd name="T33" fmla="*/ 59 h 222"/>
                  <a:gd name="T34" fmla="*/ 348 w 434"/>
                  <a:gd name="T35" fmla="*/ 24 h 222"/>
                  <a:gd name="T36" fmla="*/ 325 w 434"/>
                  <a:gd name="T37" fmla="*/ 35 h 222"/>
                  <a:gd name="T38" fmla="*/ 310 w 434"/>
                  <a:gd name="T39" fmla="*/ 56 h 222"/>
                  <a:gd name="T40" fmla="*/ 257 w 434"/>
                  <a:gd name="T41" fmla="*/ 4 h 222"/>
                  <a:gd name="T42" fmla="*/ 234 w 434"/>
                  <a:gd name="T4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4" h="222">
                    <a:moveTo>
                      <a:pt x="234" y="0"/>
                    </a:moveTo>
                    <a:cubicBezTo>
                      <a:pt x="170" y="0"/>
                      <a:pt x="60" y="33"/>
                      <a:pt x="56" y="46"/>
                    </a:cubicBezTo>
                    <a:cubicBezTo>
                      <a:pt x="56" y="61"/>
                      <a:pt x="39" y="73"/>
                      <a:pt x="23" y="85"/>
                    </a:cubicBezTo>
                    <a:cubicBezTo>
                      <a:pt x="14" y="92"/>
                      <a:pt x="1" y="102"/>
                      <a:pt x="0" y="107"/>
                    </a:cubicBezTo>
                    <a:cubicBezTo>
                      <a:pt x="0" y="107"/>
                      <a:pt x="0" y="108"/>
                      <a:pt x="2" y="109"/>
                    </a:cubicBezTo>
                    <a:cubicBezTo>
                      <a:pt x="13" y="119"/>
                      <a:pt x="24" y="120"/>
                      <a:pt x="37" y="121"/>
                    </a:cubicBezTo>
                    <a:cubicBezTo>
                      <a:pt x="42" y="122"/>
                      <a:pt x="49" y="122"/>
                      <a:pt x="56" y="124"/>
                    </a:cubicBezTo>
                    <a:cubicBezTo>
                      <a:pt x="67" y="126"/>
                      <a:pt x="75" y="137"/>
                      <a:pt x="83" y="148"/>
                    </a:cubicBezTo>
                    <a:cubicBezTo>
                      <a:pt x="95" y="164"/>
                      <a:pt x="108" y="180"/>
                      <a:pt x="128" y="176"/>
                    </a:cubicBezTo>
                    <a:cubicBezTo>
                      <a:pt x="131" y="175"/>
                      <a:pt x="135" y="175"/>
                      <a:pt x="140" y="175"/>
                    </a:cubicBezTo>
                    <a:cubicBezTo>
                      <a:pt x="162" y="175"/>
                      <a:pt x="196" y="185"/>
                      <a:pt x="232" y="196"/>
                    </a:cubicBezTo>
                    <a:cubicBezTo>
                      <a:pt x="273" y="208"/>
                      <a:pt x="314" y="221"/>
                      <a:pt x="346" y="221"/>
                    </a:cubicBezTo>
                    <a:cubicBezTo>
                      <a:pt x="385" y="221"/>
                      <a:pt x="401" y="200"/>
                      <a:pt x="402" y="186"/>
                    </a:cubicBezTo>
                    <a:cubicBezTo>
                      <a:pt x="402" y="182"/>
                      <a:pt x="401" y="177"/>
                      <a:pt x="397" y="176"/>
                    </a:cubicBezTo>
                    <a:cubicBezTo>
                      <a:pt x="389" y="175"/>
                      <a:pt x="386" y="171"/>
                      <a:pt x="384" y="168"/>
                    </a:cubicBezTo>
                    <a:cubicBezTo>
                      <a:pt x="379" y="156"/>
                      <a:pt x="389" y="135"/>
                      <a:pt x="427" y="81"/>
                    </a:cubicBezTo>
                    <a:cubicBezTo>
                      <a:pt x="432" y="74"/>
                      <a:pt x="433" y="66"/>
                      <a:pt x="429" y="59"/>
                    </a:cubicBezTo>
                    <a:cubicBezTo>
                      <a:pt x="418" y="39"/>
                      <a:pt x="377" y="24"/>
                      <a:pt x="348" y="24"/>
                    </a:cubicBezTo>
                    <a:cubicBezTo>
                      <a:pt x="341" y="24"/>
                      <a:pt x="325" y="25"/>
                      <a:pt x="325" y="35"/>
                    </a:cubicBezTo>
                    <a:cubicBezTo>
                      <a:pt x="325" y="54"/>
                      <a:pt x="316" y="56"/>
                      <a:pt x="310" y="56"/>
                    </a:cubicBezTo>
                    <a:cubicBezTo>
                      <a:pt x="293" y="56"/>
                      <a:pt x="265" y="19"/>
                      <a:pt x="257" y="4"/>
                    </a:cubicBezTo>
                    <a:cubicBezTo>
                      <a:pt x="257" y="4"/>
                      <a:pt x="254" y="0"/>
                      <a:pt x="234" y="0"/>
                    </a:cubicBezTo>
                  </a:path>
                </a:pathLst>
              </a:custGeom>
              <a:grpFill/>
              <a:ln>
                <a:noFill/>
              </a:ln>
              <a:effectLst/>
            </p:spPr>
            <p:txBody>
              <a:bodyPr wrap="none" anchor="ctr"/>
              <a:lstStyle/>
              <a:p>
                <a:endParaRPr lang="en-US">
                  <a:latin typeface="Gudea" panose="02000000000000000000" pitchFamily="50" charset="0"/>
                </a:endParaRPr>
              </a:p>
            </p:txBody>
          </p:sp>
          <p:sp>
            <p:nvSpPr>
              <p:cNvPr id="309" name="Freeform 302">
                <a:extLst>
                  <a:ext uri="{FF2B5EF4-FFF2-40B4-BE49-F238E27FC236}">
                    <a16:creationId xmlns:a16="http://schemas.microsoft.com/office/drawing/2014/main" id="{7C12E908-1F93-4894-8212-BF07D750BA31}"/>
                  </a:ext>
                </a:extLst>
              </p:cNvPr>
              <p:cNvSpPr>
                <a:spLocks noChangeArrowheads="1"/>
              </p:cNvSpPr>
              <p:nvPr/>
            </p:nvSpPr>
            <p:spPr bwMode="auto">
              <a:xfrm>
                <a:off x="8937090" y="869808"/>
                <a:ext cx="199176" cy="105223"/>
              </a:xfrm>
              <a:custGeom>
                <a:avLst/>
                <a:gdLst>
                  <a:gd name="T0" fmla="*/ 1 w 466"/>
                  <a:gd name="T1" fmla="*/ 235 h 245"/>
                  <a:gd name="T2" fmla="*/ 6 w 466"/>
                  <a:gd name="T3" fmla="*/ 240 h 245"/>
                  <a:gd name="T4" fmla="*/ 27 w 466"/>
                  <a:gd name="T5" fmla="*/ 244 h 245"/>
                  <a:gd name="T6" fmla="*/ 101 w 466"/>
                  <a:gd name="T7" fmla="*/ 233 h 245"/>
                  <a:gd name="T8" fmla="*/ 204 w 466"/>
                  <a:gd name="T9" fmla="*/ 219 h 245"/>
                  <a:gd name="T10" fmla="*/ 208 w 466"/>
                  <a:gd name="T11" fmla="*/ 219 h 245"/>
                  <a:gd name="T12" fmla="*/ 462 w 466"/>
                  <a:gd name="T13" fmla="*/ 136 h 245"/>
                  <a:gd name="T14" fmla="*/ 420 w 466"/>
                  <a:gd name="T15" fmla="*/ 105 h 245"/>
                  <a:gd name="T16" fmla="*/ 364 w 466"/>
                  <a:gd name="T17" fmla="*/ 76 h 245"/>
                  <a:gd name="T18" fmla="*/ 332 w 466"/>
                  <a:gd name="T19" fmla="*/ 63 h 245"/>
                  <a:gd name="T20" fmla="*/ 263 w 466"/>
                  <a:gd name="T21" fmla="*/ 97 h 245"/>
                  <a:gd name="T22" fmla="*/ 245 w 466"/>
                  <a:gd name="T23" fmla="*/ 111 h 245"/>
                  <a:gd name="T24" fmla="*/ 235 w 466"/>
                  <a:gd name="T25" fmla="*/ 105 h 245"/>
                  <a:gd name="T26" fmla="*/ 263 w 466"/>
                  <a:gd name="T27" fmla="*/ 49 h 245"/>
                  <a:gd name="T28" fmla="*/ 271 w 466"/>
                  <a:gd name="T29" fmla="*/ 22 h 245"/>
                  <a:gd name="T30" fmla="*/ 236 w 466"/>
                  <a:gd name="T31" fmla="*/ 0 h 245"/>
                  <a:gd name="T32" fmla="*/ 228 w 466"/>
                  <a:gd name="T33" fmla="*/ 4 h 245"/>
                  <a:gd name="T34" fmla="*/ 179 w 466"/>
                  <a:gd name="T35" fmla="*/ 25 h 245"/>
                  <a:gd name="T36" fmla="*/ 146 w 466"/>
                  <a:gd name="T37" fmla="*/ 33 h 245"/>
                  <a:gd name="T38" fmla="*/ 131 w 466"/>
                  <a:gd name="T39" fmla="*/ 67 h 245"/>
                  <a:gd name="T40" fmla="*/ 119 w 466"/>
                  <a:gd name="T41" fmla="*/ 94 h 245"/>
                  <a:gd name="T42" fmla="*/ 116 w 466"/>
                  <a:gd name="T43" fmla="*/ 105 h 245"/>
                  <a:gd name="T44" fmla="*/ 99 w 466"/>
                  <a:gd name="T45" fmla="*/ 110 h 245"/>
                  <a:gd name="T46" fmla="*/ 91 w 466"/>
                  <a:gd name="T47" fmla="*/ 110 h 245"/>
                  <a:gd name="T48" fmla="*/ 63 w 466"/>
                  <a:gd name="T49" fmla="*/ 137 h 245"/>
                  <a:gd name="T50" fmla="*/ 20 w 466"/>
                  <a:gd name="T51" fmla="*/ 210 h 245"/>
                  <a:gd name="T52" fmla="*/ 1 w 466"/>
                  <a:gd name="T53" fmla="*/ 23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245">
                    <a:moveTo>
                      <a:pt x="1" y="235"/>
                    </a:moveTo>
                    <a:cubicBezTo>
                      <a:pt x="1" y="237"/>
                      <a:pt x="4" y="239"/>
                      <a:pt x="6" y="240"/>
                    </a:cubicBezTo>
                    <a:cubicBezTo>
                      <a:pt x="10" y="243"/>
                      <a:pt x="17" y="244"/>
                      <a:pt x="27" y="244"/>
                    </a:cubicBezTo>
                    <a:cubicBezTo>
                      <a:pt x="46" y="244"/>
                      <a:pt x="72" y="239"/>
                      <a:pt x="101" y="233"/>
                    </a:cubicBezTo>
                    <a:cubicBezTo>
                      <a:pt x="136" y="226"/>
                      <a:pt x="173" y="218"/>
                      <a:pt x="204" y="219"/>
                    </a:cubicBezTo>
                    <a:lnTo>
                      <a:pt x="208" y="219"/>
                    </a:lnTo>
                    <a:cubicBezTo>
                      <a:pt x="279" y="219"/>
                      <a:pt x="456" y="165"/>
                      <a:pt x="462" y="136"/>
                    </a:cubicBezTo>
                    <a:cubicBezTo>
                      <a:pt x="465" y="121"/>
                      <a:pt x="448" y="114"/>
                      <a:pt x="420" y="105"/>
                    </a:cubicBezTo>
                    <a:cubicBezTo>
                      <a:pt x="400" y="98"/>
                      <a:pt x="378" y="90"/>
                      <a:pt x="364" y="76"/>
                    </a:cubicBezTo>
                    <a:cubicBezTo>
                      <a:pt x="356" y="67"/>
                      <a:pt x="346" y="63"/>
                      <a:pt x="332" y="63"/>
                    </a:cubicBezTo>
                    <a:cubicBezTo>
                      <a:pt x="304" y="63"/>
                      <a:pt x="272" y="81"/>
                      <a:pt x="263" y="97"/>
                    </a:cubicBezTo>
                    <a:cubicBezTo>
                      <a:pt x="258" y="106"/>
                      <a:pt x="251" y="111"/>
                      <a:pt x="245" y="111"/>
                    </a:cubicBezTo>
                    <a:cubicBezTo>
                      <a:pt x="241" y="111"/>
                      <a:pt x="237" y="109"/>
                      <a:pt x="235" y="105"/>
                    </a:cubicBezTo>
                    <a:cubicBezTo>
                      <a:pt x="232" y="96"/>
                      <a:pt x="236" y="76"/>
                      <a:pt x="263" y="49"/>
                    </a:cubicBezTo>
                    <a:cubicBezTo>
                      <a:pt x="272" y="40"/>
                      <a:pt x="275" y="31"/>
                      <a:pt x="271" y="22"/>
                    </a:cubicBezTo>
                    <a:cubicBezTo>
                      <a:pt x="266" y="10"/>
                      <a:pt x="248" y="0"/>
                      <a:pt x="236" y="0"/>
                    </a:cubicBezTo>
                    <a:cubicBezTo>
                      <a:pt x="228" y="0"/>
                      <a:pt x="228" y="3"/>
                      <a:pt x="228" y="4"/>
                    </a:cubicBezTo>
                    <a:cubicBezTo>
                      <a:pt x="226" y="23"/>
                      <a:pt x="201" y="25"/>
                      <a:pt x="179" y="25"/>
                    </a:cubicBezTo>
                    <a:cubicBezTo>
                      <a:pt x="165" y="26"/>
                      <a:pt x="146" y="27"/>
                      <a:pt x="146" y="33"/>
                    </a:cubicBezTo>
                    <a:cubicBezTo>
                      <a:pt x="146" y="47"/>
                      <a:pt x="138" y="58"/>
                      <a:pt x="131" y="67"/>
                    </a:cubicBezTo>
                    <a:cubicBezTo>
                      <a:pt x="124" y="76"/>
                      <a:pt x="118" y="83"/>
                      <a:pt x="119" y="94"/>
                    </a:cubicBezTo>
                    <a:cubicBezTo>
                      <a:pt x="120" y="98"/>
                      <a:pt x="119" y="102"/>
                      <a:pt x="116" y="105"/>
                    </a:cubicBezTo>
                    <a:cubicBezTo>
                      <a:pt x="112" y="109"/>
                      <a:pt x="105" y="110"/>
                      <a:pt x="99" y="110"/>
                    </a:cubicBezTo>
                    <a:lnTo>
                      <a:pt x="91" y="110"/>
                    </a:lnTo>
                    <a:cubicBezTo>
                      <a:pt x="76" y="110"/>
                      <a:pt x="64" y="112"/>
                      <a:pt x="63" y="137"/>
                    </a:cubicBezTo>
                    <a:cubicBezTo>
                      <a:pt x="62" y="168"/>
                      <a:pt x="39" y="191"/>
                      <a:pt x="20" y="210"/>
                    </a:cubicBezTo>
                    <a:cubicBezTo>
                      <a:pt x="11" y="220"/>
                      <a:pt x="0" y="230"/>
                      <a:pt x="1" y="235"/>
                    </a:cubicBezTo>
                  </a:path>
                </a:pathLst>
              </a:custGeom>
              <a:grpFill/>
              <a:ln>
                <a:noFill/>
              </a:ln>
              <a:effectLst/>
            </p:spPr>
            <p:txBody>
              <a:bodyPr wrap="none" anchor="ctr"/>
              <a:lstStyle/>
              <a:p>
                <a:endParaRPr lang="en-US">
                  <a:latin typeface="Gudea" panose="02000000000000000000" pitchFamily="50" charset="0"/>
                </a:endParaRPr>
              </a:p>
            </p:txBody>
          </p:sp>
          <p:sp>
            <p:nvSpPr>
              <p:cNvPr id="310" name="Freeform 303">
                <a:extLst>
                  <a:ext uri="{FF2B5EF4-FFF2-40B4-BE49-F238E27FC236}">
                    <a16:creationId xmlns:a16="http://schemas.microsoft.com/office/drawing/2014/main" id="{8AC178A2-ED23-424B-91A8-06BE6C97A1B3}"/>
                  </a:ext>
                </a:extLst>
              </p:cNvPr>
              <p:cNvSpPr>
                <a:spLocks noChangeArrowheads="1"/>
              </p:cNvSpPr>
              <p:nvPr/>
            </p:nvSpPr>
            <p:spPr bwMode="auto">
              <a:xfrm>
                <a:off x="8705968" y="730764"/>
                <a:ext cx="176628" cy="125893"/>
              </a:xfrm>
              <a:custGeom>
                <a:avLst/>
                <a:gdLst>
                  <a:gd name="T0" fmla="*/ 79 w 415"/>
                  <a:gd name="T1" fmla="*/ 188 h 296"/>
                  <a:gd name="T2" fmla="*/ 107 w 415"/>
                  <a:gd name="T3" fmla="*/ 213 h 296"/>
                  <a:gd name="T4" fmla="*/ 58 w 415"/>
                  <a:gd name="T5" fmla="*/ 228 h 296"/>
                  <a:gd name="T6" fmla="*/ 0 w 415"/>
                  <a:gd name="T7" fmla="*/ 241 h 296"/>
                  <a:gd name="T8" fmla="*/ 6 w 415"/>
                  <a:gd name="T9" fmla="*/ 244 h 296"/>
                  <a:gd name="T10" fmla="*/ 28 w 415"/>
                  <a:gd name="T11" fmla="*/ 261 h 296"/>
                  <a:gd name="T12" fmla="*/ 73 w 415"/>
                  <a:gd name="T13" fmla="*/ 289 h 296"/>
                  <a:gd name="T14" fmla="*/ 147 w 415"/>
                  <a:gd name="T15" fmla="*/ 264 h 296"/>
                  <a:gd name="T16" fmla="*/ 156 w 415"/>
                  <a:gd name="T17" fmla="*/ 241 h 296"/>
                  <a:gd name="T18" fmla="*/ 324 w 415"/>
                  <a:gd name="T19" fmla="*/ 181 h 296"/>
                  <a:gd name="T20" fmla="*/ 371 w 415"/>
                  <a:gd name="T21" fmla="*/ 171 h 296"/>
                  <a:gd name="T22" fmla="*/ 381 w 415"/>
                  <a:gd name="T23" fmla="*/ 166 h 296"/>
                  <a:gd name="T24" fmla="*/ 375 w 415"/>
                  <a:gd name="T25" fmla="*/ 146 h 296"/>
                  <a:gd name="T26" fmla="*/ 370 w 415"/>
                  <a:gd name="T27" fmla="*/ 118 h 296"/>
                  <a:gd name="T28" fmla="*/ 392 w 415"/>
                  <a:gd name="T29" fmla="*/ 108 h 296"/>
                  <a:gd name="T30" fmla="*/ 414 w 415"/>
                  <a:gd name="T31" fmla="*/ 102 h 296"/>
                  <a:gd name="T32" fmla="*/ 360 w 415"/>
                  <a:gd name="T33" fmla="*/ 84 h 296"/>
                  <a:gd name="T34" fmla="*/ 309 w 415"/>
                  <a:gd name="T35" fmla="*/ 28 h 296"/>
                  <a:gd name="T36" fmla="*/ 300 w 415"/>
                  <a:gd name="T37" fmla="*/ 3 h 296"/>
                  <a:gd name="T38" fmla="*/ 294 w 415"/>
                  <a:gd name="T39" fmla="*/ 0 h 296"/>
                  <a:gd name="T40" fmla="*/ 276 w 415"/>
                  <a:gd name="T41" fmla="*/ 9 h 296"/>
                  <a:gd name="T42" fmla="*/ 195 w 415"/>
                  <a:gd name="T43" fmla="*/ 43 h 296"/>
                  <a:gd name="T44" fmla="*/ 103 w 415"/>
                  <a:gd name="T45" fmla="*/ 77 h 296"/>
                  <a:gd name="T46" fmla="*/ 111 w 415"/>
                  <a:gd name="T47" fmla="*/ 84 h 296"/>
                  <a:gd name="T48" fmla="*/ 126 w 415"/>
                  <a:gd name="T49" fmla="*/ 113 h 296"/>
                  <a:gd name="T50" fmla="*/ 74 w 415"/>
                  <a:gd name="T51" fmla="*/ 147 h 296"/>
                  <a:gd name="T52" fmla="*/ 53 w 415"/>
                  <a:gd name="T53" fmla="*/ 158 h 296"/>
                  <a:gd name="T54" fmla="*/ 79 w 415"/>
                  <a:gd name="T55" fmla="*/ 1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96">
                    <a:moveTo>
                      <a:pt x="79" y="188"/>
                    </a:moveTo>
                    <a:cubicBezTo>
                      <a:pt x="100" y="197"/>
                      <a:pt x="109" y="205"/>
                      <a:pt x="107" y="213"/>
                    </a:cubicBezTo>
                    <a:cubicBezTo>
                      <a:pt x="107" y="217"/>
                      <a:pt x="104" y="228"/>
                      <a:pt x="58" y="228"/>
                    </a:cubicBezTo>
                    <a:cubicBezTo>
                      <a:pt x="26" y="228"/>
                      <a:pt x="3" y="236"/>
                      <a:pt x="0" y="241"/>
                    </a:cubicBezTo>
                    <a:cubicBezTo>
                      <a:pt x="0" y="241"/>
                      <a:pt x="2" y="242"/>
                      <a:pt x="6" y="244"/>
                    </a:cubicBezTo>
                    <a:cubicBezTo>
                      <a:pt x="17" y="248"/>
                      <a:pt x="22" y="255"/>
                      <a:pt x="28" y="261"/>
                    </a:cubicBezTo>
                    <a:cubicBezTo>
                      <a:pt x="36" y="271"/>
                      <a:pt x="46" y="282"/>
                      <a:pt x="73" y="289"/>
                    </a:cubicBezTo>
                    <a:cubicBezTo>
                      <a:pt x="99" y="295"/>
                      <a:pt x="131" y="284"/>
                      <a:pt x="147" y="264"/>
                    </a:cubicBezTo>
                    <a:cubicBezTo>
                      <a:pt x="154" y="256"/>
                      <a:pt x="157" y="248"/>
                      <a:pt x="156" y="241"/>
                    </a:cubicBezTo>
                    <a:cubicBezTo>
                      <a:pt x="153" y="219"/>
                      <a:pt x="207" y="204"/>
                      <a:pt x="324" y="181"/>
                    </a:cubicBezTo>
                    <a:cubicBezTo>
                      <a:pt x="343" y="177"/>
                      <a:pt x="360" y="174"/>
                      <a:pt x="371" y="171"/>
                    </a:cubicBezTo>
                    <a:cubicBezTo>
                      <a:pt x="375" y="170"/>
                      <a:pt x="379" y="169"/>
                      <a:pt x="381" y="166"/>
                    </a:cubicBezTo>
                    <a:cubicBezTo>
                      <a:pt x="383" y="161"/>
                      <a:pt x="379" y="153"/>
                      <a:pt x="375" y="146"/>
                    </a:cubicBezTo>
                    <a:cubicBezTo>
                      <a:pt x="371" y="136"/>
                      <a:pt x="366" y="126"/>
                      <a:pt x="370" y="118"/>
                    </a:cubicBezTo>
                    <a:cubicBezTo>
                      <a:pt x="375" y="111"/>
                      <a:pt x="385" y="109"/>
                      <a:pt x="392" y="108"/>
                    </a:cubicBezTo>
                    <a:cubicBezTo>
                      <a:pt x="411" y="106"/>
                      <a:pt x="414" y="102"/>
                      <a:pt x="414" y="102"/>
                    </a:cubicBezTo>
                    <a:cubicBezTo>
                      <a:pt x="414" y="100"/>
                      <a:pt x="399" y="90"/>
                      <a:pt x="360" y="84"/>
                    </a:cubicBezTo>
                    <a:cubicBezTo>
                      <a:pt x="316" y="77"/>
                      <a:pt x="312" y="49"/>
                      <a:pt x="309" y="28"/>
                    </a:cubicBezTo>
                    <a:cubicBezTo>
                      <a:pt x="307" y="17"/>
                      <a:pt x="306" y="8"/>
                      <a:pt x="300" y="3"/>
                    </a:cubicBezTo>
                    <a:cubicBezTo>
                      <a:pt x="297" y="1"/>
                      <a:pt x="295" y="0"/>
                      <a:pt x="294" y="0"/>
                    </a:cubicBezTo>
                    <a:cubicBezTo>
                      <a:pt x="290" y="0"/>
                      <a:pt x="284" y="4"/>
                      <a:pt x="276" y="9"/>
                    </a:cubicBezTo>
                    <a:cubicBezTo>
                      <a:pt x="260" y="20"/>
                      <a:pt x="237" y="35"/>
                      <a:pt x="195" y="43"/>
                    </a:cubicBezTo>
                    <a:cubicBezTo>
                      <a:pt x="124" y="57"/>
                      <a:pt x="104" y="72"/>
                      <a:pt x="103" y="77"/>
                    </a:cubicBezTo>
                    <a:cubicBezTo>
                      <a:pt x="103" y="78"/>
                      <a:pt x="105" y="81"/>
                      <a:pt x="111" y="84"/>
                    </a:cubicBezTo>
                    <a:cubicBezTo>
                      <a:pt x="123" y="90"/>
                      <a:pt x="129" y="101"/>
                      <a:pt x="126" y="113"/>
                    </a:cubicBezTo>
                    <a:cubicBezTo>
                      <a:pt x="122" y="132"/>
                      <a:pt x="97" y="149"/>
                      <a:pt x="74" y="147"/>
                    </a:cubicBezTo>
                    <a:cubicBezTo>
                      <a:pt x="62" y="146"/>
                      <a:pt x="54" y="151"/>
                      <a:pt x="53" y="158"/>
                    </a:cubicBezTo>
                    <a:cubicBezTo>
                      <a:pt x="51" y="167"/>
                      <a:pt x="58" y="179"/>
                      <a:pt x="79" y="188"/>
                    </a:cubicBezTo>
                  </a:path>
                </a:pathLst>
              </a:custGeom>
              <a:grpFill/>
              <a:ln>
                <a:noFill/>
              </a:ln>
              <a:effectLst/>
            </p:spPr>
            <p:txBody>
              <a:bodyPr wrap="none" anchor="ctr"/>
              <a:lstStyle/>
              <a:p>
                <a:endParaRPr lang="en-US">
                  <a:latin typeface="Gudea" panose="02000000000000000000" pitchFamily="50" charset="0"/>
                </a:endParaRPr>
              </a:p>
            </p:txBody>
          </p:sp>
          <p:sp>
            <p:nvSpPr>
              <p:cNvPr id="311" name="Freeform 304">
                <a:extLst>
                  <a:ext uri="{FF2B5EF4-FFF2-40B4-BE49-F238E27FC236}">
                    <a16:creationId xmlns:a16="http://schemas.microsoft.com/office/drawing/2014/main" id="{FA6038F7-8F21-486B-BA40-4CA3E1381EBE}"/>
                  </a:ext>
                </a:extLst>
              </p:cNvPr>
              <p:cNvSpPr>
                <a:spLocks noChangeArrowheads="1"/>
              </p:cNvSpPr>
              <p:nvPr/>
            </p:nvSpPr>
            <p:spPr bwMode="auto">
              <a:xfrm>
                <a:off x="10269320" y="1230576"/>
                <a:ext cx="31943" cy="15033"/>
              </a:xfrm>
              <a:custGeom>
                <a:avLst/>
                <a:gdLst>
                  <a:gd name="T0" fmla="*/ 73 w 74"/>
                  <a:gd name="T1" fmla="*/ 6 h 37"/>
                  <a:gd name="T2" fmla="*/ 60 w 74"/>
                  <a:gd name="T3" fmla="*/ 0 h 37"/>
                  <a:gd name="T4" fmla="*/ 1 w 74"/>
                  <a:gd name="T5" fmla="*/ 25 h 37"/>
                  <a:gd name="T6" fmla="*/ 9 w 74"/>
                  <a:gd name="T7" fmla="*/ 30 h 37"/>
                  <a:gd name="T8" fmla="*/ 62 w 74"/>
                  <a:gd name="T9" fmla="*/ 27 h 37"/>
                  <a:gd name="T10" fmla="*/ 73 w 74"/>
                  <a:gd name="T11" fmla="*/ 6 h 37"/>
                </a:gdLst>
                <a:ahLst/>
                <a:cxnLst>
                  <a:cxn ang="0">
                    <a:pos x="T0" y="T1"/>
                  </a:cxn>
                  <a:cxn ang="0">
                    <a:pos x="T2" y="T3"/>
                  </a:cxn>
                  <a:cxn ang="0">
                    <a:pos x="T4" y="T5"/>
                  </a:cxn>
                  <a:cxn ang="0">
                    <a:pos x="T6" y="T7"/>
                  </a:cxn>
                  <a:cxn ang="0">
                    <a:pos x="T8" y="T9"/>
                  </a:cxn>
                  <a:cxn ang="0">
                    <a:pos x="T10" y="T11"/>
                  </a:cxn>
                </a:cxnLst>
                <a:rect l="0" t="0" r="r" b="b"/>
                <a:pathLst>
                  <a:path w="74" h="37">
                    <a:moveTo>
                      <a:pt x="73" y="6"/>
                    </a:moveTo>
                    <a:cubicBezTo>
                      <a:pt x="73" y="2"/>
                      <a:pt x="69" y="0"/>
                      <a:pt x="60" y="0"/>
                    </a:cubicBezTo>
                    <a:cubicBezTo>
                      <a:pt x="35" y="0"/>
                      <a:pt x="2" y="16"/>
                      <a:pt x="1" y="25"/>
                    </a:cubicBezTo>
                    <a:cubicBezTo>
                      <a:pt x="0" y="26"/>
                      <a:pt x="2" y="28"/>
                      <a:pt x="9" y="30"/>
                    </a:cubicBezTo>
                    <a:cubicBezTo>
                      <a:pt x="26" y="36"/>
                      <a:pt x="49" y="34"/>
                      <a:pt x="62" y="27"/>
                    </a:cubicBezTo>
                    <a:cubicBezTo>
                      <a:pt x="69" y="22"/>
                      <a:pt x="73" y="15"/>
                      <a:pt x="73" y="6"/>
                    </a:cubicBezTo>
                  </a:path>
                </a:pathLst>
              </a:custGeom>
              <a:grpFill/>
              <a:ln>
                <a:noFill/>
              </a:ln>
              <a:effectLst/>
            </p:spPr>
            <p:txBody>
              <a:bodyPr wrap="none" anchor="ctr"/>
              <a:lstStyle/>
              <a:p>
                <a:endParaRPr lang="en-US">
                  <a:latin typeface="Gudea" panose="02000000000000000000" pitchFamily="50" charset="0"/>
                </a:endParaRPr>
              </a:p>
            </p:txBody>
          </p:sp>
          <p:sp>
            <p:nvSpPr>
              <p:cNvPr id="312" name="Freeform 305">
                <a:extLst>
                  <a:ext uri="{FF2B5EF4-FFF2-40B4-BE49-F238E27FC236}">
                    <a16:creationId xmlns:a16="http://schemas.microsoft.com/office/drawing/2014/main" id="{09811077-86D8-46F6-8342-926AFEB4B69A}"/>
                  </a:ext>
                </a:extLst>
              </p:cNvPr>
              <p:cNvSpPr>
                <a:spLocks noChangeArrowheads="1"/>
              </p:cNvSpPr>
              <p:nvPr/>
            </p:nvSpPr>
            <p:spPr bwMode="auto">
              <a:xfrm>
                <a:off x="8307615" y="1303856"/>
                <a:ext cx="24427" cy="16912"/>
              </a:xfrm>
              <a:custGeom>
                <a:avLst/>
                <a:gdLst>
                  <a:gd name="T0" fmla="*/ 3 w 56"/>
                  <a:gd name="T1" fmla="*/ 27 h 40"/>
                  <a:gd name="T2" fmla="*/ 49 w 56"/>
                  <a:gd name="T3" fmla="*/ 30 h 40"/>
                  <a:gd name="T4" fmla="*/ 53 w 56"/>
                  <a:gd name="T5" fmla="*/ 8 h 40"/>
                  <a:gd name="T6" fmla="*/ 43 w 56"/>
                  <a:gd name="T7" fmla="*/ 0 h 40"/>
                  <a:gd name="T8" fmla="*/ 1 w 56"/>
                  <a:gd name="T9" fmla="*/ 23 h 40"/>
                  <a:gd name="T10" fmla="*/ 3 w 56"/>
                  <a:gd name="T11" fmla="*/ 27 h 40"/>
                </a:gdLst>
                <a:ahLst/>
                <a:cxnLst>
                  <a:cxn ang="0">
                    <a:pos x="T0" y="T1"/>
                  </a:cxn>
                  <a:cxn ang="0">
                    <a:pos x="T2" y="T3"/>
                  </a:cxn>
                  <a:cxn ang="0">
                    <a:pos x="T4" y="T5"/>
                  </a:cxn>
                  <a:cxn ang="0">
                    <a:pos x="T6" y="T7"/>
                  </a:cxn>
                  <a:cxn ang="0">
                    <a:pos x="T8" y="T9"/>
                  </a:cxn>
                  <a:cxn ang="0">
                    <a:pos x="T10" y="T11"/>
                  </a:cxn>
                </a:cxnLst>
                <a:rect l="0" t="0" r="r" b="b"/>
                <a:pathLst>
                  <a:path w="56" h="40">
                    <a:moveTo>
                      <a:pt x="3" y="27"/>
                    </a:moveTo>
                    <a:cubicBezTo>
                      <a:pt x="24" y="37"/>
                      <a:pt x="42" y="39"/>
                      <a:pt x="49" y="30"/>
                    </a:cubicBezTo>
                    <a:cubicBezTo>
                      <a:pt x="53" y="26"/>
                      <a:pt x="55" y="18"/>
                      <a:pt x="53" y="8"/>
                    </a:cubicBezTo>
                    <a:cubicBezTo>
                      <a:pt x="53" y="4"/>
                      <a:pt x="51" y="0"/>
                      <a:pt x="43" y="0"/>
                    </a:cubicBezTo>
                    <a:cubicBezTo>
                      <a:pt x="27" y="0"/>
                      <a:pt x="3" y="14"/>
                      <a:pt x="1" y="23"/>
                    </a:cubicBezTo>
                    <a:cubicBezTo>
                      <a:pt x="1" y="24"/>
                      <a:pt x="0" y="25"/>
                      <a:pt x="3" y="27"/>
                    </a:cubicBezTo>
                  </a:path>
                </a:pathLst>
              </a:custGeom>
              <a:grpFill/>
              <a:ln>
                <a:noFill/>
              </a:ln>
              <a:effectLst/>
            </p:spPr>
            <p:txBody>
              <a:bodyPr wrap="none" anchor="ctr"/>
              <a:lstStyle/>
              <a:p>
                <a:endParaRPr lang="en-US">
                  <a:latin typeface="Gudea" panose="02000000000000000000" pitchFamily="50" charset="0"/>
                </a:endParaRPr>
              </a:p>
            </p:txBody>
          </p:sp>
          <p:sp>
            <p:nvSpPr>
              <p:cNvPr id="313" name="Freeform 306">
                <a:extLst>
                  <a:ext uri="{FF2B5EF4-FFF2-40B4-BE49-F238E27FC236}">
                    <a16:creationId xmlns:a16="http://schemas.microsoft.com/office/drawing/2014/main" id="{1D604EC2-490A-4910-94B7-8EED667BC9DB}"/>
                  </a:ext>
                </a:extLst>
              </p:cNvPr>
              <p:cNvSpPr>
                <a:spLocks noChangeArrowheads="1"/>
              </p:cNvSpPr>
              <p:nvPr/>
            </p:nvSpPr>
            <p:spPr bwMode="auto">
              <a:xfrm>
                <a:off x="8023881" y="1281307"/>
                <a:ext cx="52612" cy="22548"/>
              </a:xfrm>
              <a:custGeom>
                <a:avLst/>
                <a:gdLst>
                  <a:gd name="T0" fmla="*/ 10 w 123"/>
                  <a:gd name="T1" fmla="*/ 49 h 51"/>
                  <a:gd name="T2" fmla="*/ 21 w 123"/>
                  <a:gd name="T3" fmla="*/ 50 h 51"/>
                  <a:gd name="T4" fmla="*/ 121 w 123"/>
                  <a:gd name="T5" fmla="*/ 25 h 51"/>
                  <a:gd name="T6" fmla="*/ 121 w 123"/>
                  <a:gd name="T7" fmla="*/ 21 h 51"/>
                  <a:gd name="T8" fmla="*/ 43 w 123"/>
                  <a:gd name="T9" fmla="*/ 0 h 51"/>
                  <a:gd name="T10" fmla="*/ 1 w 123"/>
                  <a:gd name="T11" fmla="*/ 33 h 51"/>
                  <a:gd name="T12" fmla="*/ 10 w 123"/>
                  <a:gd name="T13" fmla="*/ 49 h 51"/>
                </a:gdLst>
                <a:ahLst/>
                <a:cxnLst>
                  <a:cxn ang="0">
                    <a:pos x="T0" y="T1"/>
                  </a:cxn>
                  <a:cxn ang="0">
                    <a:pos x="T2" y="T3"/>
                  </a:cxn>
                  <a:cxn ang="0">
                    <a:pos x="T4" y="T5"/>
                  </a:cxn>
                  <a:cxn ang="0">
                    <a:pos x="T6" y="T7"/>
                  </a:cxn>
                  <a:cxn ang="0">
                    <a:pos x="T8" y="T9"/>
                  </a:cxn>
                  <a:cxn ang="0">
                    <a:pos x="T10" y="T11"/>
                  </a:cxn>
                  <a:cxn ang="0">
                    <a:pos x="T12" y="T13"/>
                  </a:cxn>
                </a:cxnLst>
                <a:rect l="0" t="0" r="r" b="b"/>
                <a:pathLst>
                  <a:path w="123" h="51">
                    <a:moveTo>
                      <a:pt x="10" y="49"/>
                    </a:moveTo>
                    <a:cubicBezTo>
                      <a:pt x="13" y="50"/>
                      <a:pt x="17" y="50"/>
                      <a:pt x="21" y="50"/>
                    </a:cubicBezTo>
                    <a:cubicBezTo>
                      <a:pt x="57" y="50"/>
                      <a:pt x="115" y="36"/>
                      <a:pt x="121" y="25"/>
                    </a:cubicBezTo>
                    <a:cubicBezTo>
                      <a:pt x="122" y="24"/>
                      <a:pt x="122" y="23"/>
                      <a:pt x="121" y="21"/>
                    </a:cubicBezTo>
                    <a:cubicBezTo>
                      <a:pt x="116" y="13"/>
                      <a:pt x="86" y="0"/>
                      <a:pt x="43" y="0"/>
                    </a:cubicBezTo>
                    <a:cubicBezTo>
                      <a:pt x="15" y="0"/>
                      <a:pt x="2" y="17"/>
                      <a:pt x="1" y="33"/>
                    </a:cubicBezTo>
                    <a:cubicBezTo>
                      <a:pt x="0" y="40"/>
                      <a:pt x="2" y="48"/>
                      <a:pt x="10" y="49"/>
                    </a:cubicBezTo>
                  </a:path>
                </a:pathLst>
              </a:custGeom>
              <a:grpFill/>
              <a:ln>
                <a:noFill/>
              </a:ln>
              <a:effectLst/>
            </p:spPr>
            <p:txBody>
              <a:bodyPr wrap="none" anchor="ctr"/>
              <a:lstStyle/>
              <a:p>
                <a:endParaRPr lang="en-US">
                  <a:latin typeface="Gudea" panose="02000000000000000000" pitchFamily="50" charset="0"/>
                </a:endParaRPr>
              </a:p>
            </p:txBody>
          </p:sp>
          <p:sp>
            <p:nvSpPr>
              <p:cNvPr id="314" name="Freeform 307">
                <a:extLst>
                  <a:ext uri="{FF2B5EF4-FFF2-40B4-BE49-F238E27FC236}">
                    <a16:creationId xmlns:a16="http://schemas.microsoft.com/office/drawing/2014/main" id="{4CC3B096-9E87-4B9E-87F9-90434C192254}"/>
                  </a:ext>
                </a:extLst>
              </p:cNvPr>
              <p:cNvSpPr>
                <a:spLocks noChangeArrowheads="1"/>
              </p:cNvSpPr>
              <p:nvPr/>
            </p:nvSpPr>
            <p:spPr bwMode="auto">
              <a:xfrm>
                <a:off x="8670268" y="738280"/>
                <a:ext cx="41340" cy="13152"/>
              </a:xfrm>
              <a:custGeom>
                <a:avLst/>
                <a:gdLst>
                  <a:gd name="T0" fmla="*/ 5 w 98"/>
                  <a:gd name="T1" fmla="*/ 22 h 32"/>
                  <a:gd name="T2" fmla="*/ 50 w 98"/>
                  <a:gd name="T3" fmla="*/ 31 h 32"/>
                  <a:gd name="T4" fmla="*/ 97 w 98"/>
                  <a:gd name="T5" fmla="*/ 11 h 32"/>
                  <a:gd name="T6" fmla="*/ 96 w 98"/>
                  <a:gd name="T7" fmla="*/ 8 h 32"/>
                  <a:gd name="T8" fmla="*/ 60 w 98"/>
                  <a:gd name="T9" fmla="*/ 0 h 32"/>
                  <a:gd name="T10" fmla="*/ 1 w 98"/>
                  <a:gd name="T11" fmla="*/ 15 h 32"/>
                  <a:gd name="T12" fmla="*/ 5 w 98"/>
                  <a:gd name="T13" fmla="*/ 22 h 32"/>
                </a:gdLst>
                <a:ahLst/>
                <a:cxnLst>
                  <a:cxn ang="0">
                    <a:pos x="T0" y="T1"/>
                  </a:cxn>
                  <a:cxn ang="0">
                    <a:pos x="T2" y="T3"/>
                  </a:cxn>
                  <a:cxn ang="0">
                    <a:pos x="T4" y="T5"/>
                  </a:cxn>
                  <a:cxn ang="0">
                    <a:pos x="T6" y="T7"/>
                  </a:cxn>
                  <a:cxn ang="0">
                    <a:pos x="T8" y="T9"/>
                  </a:cxn>
                  <a:cxn ang="0">
                    <a:pos x="T10" y="T11"/>
                  </a:cxn>
                  <a:cxn ang="0">
                    <a:pos x="T12" y="T13"/>
                  </a:cxn>
                </a:cxnLst>
                <a:rect l="0" t="0" r="r" b="b"/>
                <a:pathLst>
                  <a:path w="98" h="32">
                    <a:moveTo>
                      <a:pt x="5" y="22"/>
                    </a:moveTo>
                    <a:cubicBezTo>
                      <a:pt x="9" y="25"/>
                      <a:pt x="28" y="31"/>
                      <a:pt x="50" y="31"/>
                    </a:cubicBezTo>
                    <a:cubicBezTo>
                      <a:pt x="60" y="31"/>
                      <a:pt x="92" y="29"/>
                      <a:pt x="97" y="11"/>
                    </a:cubicBezTo>
                    <a:cubicBezTo>
                      <a:pt x="97" y="10"/>
                      <a:pt x="97" y="9"/>
                      <a:pt x="96" y="8"/>
                    </a:cubicBezTo>
                    <a:cubicBezTo>
                      <a:pt x="93" y="4"/>
                      <a:pt x="82" y="0"/>
                      <a:pt x="60" y="0"/>
                    </a:cubicBezTo>
                    <a:cubicBezTo>
                      <a:pt x="30" y="0"/>
                      <a:pt x="3" y="8"/>
                      <a:pt x="1" y="15"/>
                    </a:cubicBezTo>
                    <a:cubicBezTo>
                      <a:pt x="0" y="17"/>
                      <a:pt x="3" y="20"/>
                      <a:pt x="5" y="22"/>
                    </a:cubicBezTo>
                  </a:path>
                </a:pathLst>
              </a:custGeom>
              <a:grpFill/>
              <a:ln>
                <a:noFill/>
              </a:ln>
              <a:effectLst/>
            </p:spPr>
            <p:txBody>
              <a:bodyPr wrap="none" anchor="ctr"/>
              <a:lstStyle/>
              <a:p>
                <a:endParaRPr lang="en-US">
                  <a:latin typeface="Gudea" panose="02000000000000000000" pitchFamily="50" charset="0"/>
                </a:endParaRPr>
              </a:p>
            </p:txBody>
          </p:sp>
          <p:sp>
            <p:nvSpPr>
              <p:cNvPr id="315" name="Freeform 308">
                <a:extLst>
                  <a:ext uri="{FF2B5EF4-FFF2-40B4-BE49-F238E27FC236}">
                    <a16:creationId xmlns:a16="http://schemas.microsoft.com/office/drawing/2014/main" id="{32730124-0069-4CAC-A440-C773A984394B}"/>
                  </a:ext>
                </a:extLst>
              </p:cNvPr>
              <p:cNvSpPr>
                <a:spLocks noChangeArrowheads="1"/>
              </p:cNvSpPr>
              <p:nvPr/>
            </p:nvSpPr>
            <p:spPr bwMode="auto">
              <a:xfrm>
                <a:off x="10320054" y="2301605"/>
                <a:ext cx="86436" cy="351372"/>
              </a:xfrm>
              <a:custGeom>
                <a:avLst/>
                <a:gdLst>
                  <a:gd name="T0" fmla="*/ 40 w 205"/>
                  <a:gd name="T1" fmla="*/ 307 h 826"/>
                  <a:gd name="T2" fmla="*/ 37 w 205"/>
                  <a:gd name="T3" fmla="*/ 459 h 826"/>
                  <a:gd name="T4" fmla="*/ 33 w 205"/>
                  <a:gd name="T5" fmla="*/ 600 h 826"/>
                  <a:gd name="T6" fmla="*/ 27 w 205"/>
                  <a:gd name="T7" fmla="*/ 726 h 826"/>
                  <a:gd name="T8" fmla="*/ 19 w 205"/>
                  <a:gd name="T9" fmla="*/ 813 h 826"/>
                  <a:gd name="T10" fmla="*/ 24 w 205"/>
                  <a:gd name="T11" fmla="*/ 818 h 826"/>
                  <a:gd name="T12" fmla="*/ 28 w 205"/>
                  <a:gd name="T13" fmla="*/ 806 h 826"/>
                  <a:gd name="T14" fmla="*/ 63 w 205"/>
                  <a:gd name="T15" fmla="*/ 762 h 826"/>
                  <a:gd name="T16" fmla="*/ 71 w 205"/>
                  <a:gd name="T17" fmla="*/ 761 h 826"/>
                  <a:gd name="T18" fmla="*/ 113 w 205"/>
                  <a:gd name="T19" fmla="*/ 795 h 826"/>
                  <a:gd name="T20" fmla="*/ 132 w 205"/>
                  <a:gd name="T21" fmla="*/ 818 h 826"/>
                  <a:gd name="T22" fmla="*/ 134 w 205"/>
                  <a:gd name="T23" fmla="*/ 819 h 826"/>
                  <a:gd name="T24" fmla="*/ 134 w 205"/>
                  <a:gd name="T25" fmla="*/ 825 h 826"/>
                  <a:gd name="T26" fmla="*/ 134 w 205"/>
                  <a:gd name="T27" fmla="*/ 819 h 826"/>
                  <a:gd name="T28" fmla="*/ 133 w 205"/>
                  <a:gd name="T29" fmla="*/ 787 h 826"/>
                  <a:gd name="T30" fmla="*/ 118 w 205"/>
                  <a:gd name="T31" fmla="*/ 762 h 826"/>
                  <a:gd name="T32" fmla="*/ 114 w 205"/>
                  <a:gd name="T33" fmla="*/ 762 h 826"/>
                  <a:gd name="T34" fmla="*/ 59 w 205"/>
                  <a:gd name="T35" fmla="*/ 669 h 826"/>
                  <a:gd name="T36" fmla="*/ 58 w 205"/>
                  <a:gd name="T37" fmla="*/ 668 h 826"/>
                  <a:gd name="T38" fmla="*/ 68 w 205"/>
                  <a:gd name="T39" fmla="*/ 599 h 826"/>
                  <a:gd name="T40" fmla="*/ 81 w 205"/>
                  <a:gd name="T41" fmla="*/ 542 h 826"/>
                  <a:gd name="T42" fmla="*/ 122 w 205"/>
                  <a:gd name="T43" fmla="*/ 502 h 826"/>
                  <a:gd name="T44" fmla="*/ 181 w 205"/>
                  <a:gd name="T45" fmla="*/ 528 h 826"/>
                  <a:gd name="T46" fmla="*/ 203 w 205"/>
                  <a:gd name="T47" fmla="*/ 544 h 826"/>
                  <a:gd name="T48" fmla="*/ 197 w 205"/>
                  <a:gd name="T49" fmla="*/ 522 h 826"/>
                  <a:gd name="T50" fmla="*/ 160 w 205"/>
                  <a:gd name="T51" fmla="*/ 401 h 826"/>
                  <a:gd name="T52" fmla="*/ 115 w 205"/>
                  <a:gd name="T53" fmla="*/ 250 h 826"/>
                  <a:gd name="T54" fmla="*/ 116 w 205"/>
                  <a:gd name="T55" fmla="*/ 160 h 826"/>
                  <a:gd name="T56" fmla="*/ 108 w 205"/>
                  <a:gd name="T57" fmla="*/ 91 h 826"/>
                  <a:gd name="T58" fmla="*/ 71 w 205"/>
                  <a:gd name="T59" fmla="*/ 18 h 826"/>
                  <a:gd name="T60" fmla="*/ 66 w 205"/>
                  <a:gd name="T61" fmla="*/ 0 h 826"/>
                  <a:gd name="T62" fmla="*/ 65 w 205"/>
                  <a:gd name="T63" fmla="*/ 1 h 826"/>
                  <a:gd name="T64" fmla="*/ 55 w 205"/>
                  <a:gd name="T65" fmla="*/ 32 h 826"/>
                  <a:gd name="T66" fmla="*/ 27 w 205"/>
                  <a:gd name="T67" fmla="*/ 81 h 826"/>
                  <a:gd name="T68" fmla="*/ 16 w 205"/>
                  <a:gd name="T69" fmla="*/ 85 h 826"/>
                  <a:gd name="T70" fmla="*/ 16 w 205"/>
                  <a:gd name="T71" fmla="*/ 106 h 826"/>
                  <a:gd name="T72" fmla="*/ 16 w 205"/>
                  <a:gd name="T73" fmla="*/ 160 h 826"/>
                  <a:gd name="T74" fmla="*/ 40 w 205"/>
                  <a:gd name="T75" fmla="*/ 307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826">
                    <a:moveTo>
                      <a:pt x="40" y="307"/>
                    </a:moveTo>
                    <a:cubicBezTo>
                      <a:pt x="50" y="329"/>
                      <a:pt x="44" y="392"/>
                      <a:pt x="37" y="459"/>
                    </a:cubicBezTo>
                    <a:cubicBezTo>
                      <a:pt x="32" y="517"/>
                      <a:pt x="25" y="584"/>
                      <a:pt x="33" y="600"/>
                    </a:cubicBezTo>
                    <a:cubicBezTo>
                      <a:pt x="44" y="621"/>
                      <a:pt x="35" y="674"/>
                      <a:pt x="27" y="726"/>
                    </a:cubicBezTo>
                    <a:cubicBezTo>
                      <a:pt x="21" y="760"/>
                      <a:pt x="13" y="807"/>
                      <a:pt x="19" y="813"/>
                    </a:cubicBezTo>
                    <a:cubicBezTo>
                      <a:pt x="22" y="816"/>
                      <a:pt x="23" y="818"/>
                      <a:pt x="24" y="818"/>
                    </a:cubicBezTo>
                    <a:cubicBezTo>
                      <a:pt x="26" y="816"/>
                      <a:pt x="27" y="811"/>
                      <a:pt x="28" y="806"/>
                    </a:cubicBezTo>
                    <a:cubicBezTo>
                      <a:pt x="32" y="790"/>
                      <a:pt x="38" y="766"/>
                      <a:pt x="63" y="762"/>
                    </a:cubicBezTo>
                    <a:cubicBezTo>
                      <a:pt x="66" y="761"/>
                      <a:pt x="69" y="761"/>
                      <a:pt x="71" y="761"/>
                    </a:cubicBezTo>
                    <a:cubicBezTo>
                      <a:pt x="94" y="761"/>
                      <a:pt x="104" y="779"/>
                      <a:pt x="113" y="795"/>
                    </a:cubicBezTo>
                    <a:cubicBezTo>
                      <a:pt x="119" y="805"/>
                      <a:pt x="124" y="815"/>
                      <a:pt x="132" y="818"/>
                    </a:cubicBezTo>
                    <a:cubicBezTo>
                      <a:pt x="133" y="819"/>
                      <a:pt x="134" y="819"/>
                      <a:pt x="134" y="819"/>
                    </a:cubicBezTo>
                    <a:lnTo>
                      <a:pt x="134" y="825"/>
                    </a:lnTo>
                    <a:lnTo>
                      <a:pt x="134" y="819"/>
                    </a:lnTo>
                    <a:cubicBezTo>
                      <a:pt x="136" y="818"/>
                      <a:pt x="138" y="805"/>
                      <a:pt x="133" y="787"/>
                    </a:cubicBezTo>
                    <a:cubicBezTo>
                      <a:pt x="129" y="771"/>
                      <a:pt x="122" y="762"/>
                      <a:pt x="118" y="762"/>
                    </a:cubicBezTo>
                    <a:cubicBezTo>
                      <a:pt x="116" y="762"/>
                      <a:pt x="115" y="762"/>
                      <a:pt x="114" y="762"/>
                    </a:cubicBezTo>
                    <a:cubicBezTo>
                      <a:pt x="90" y="762"/>
                      <a:pt x="74" y="718"/>
                      <a:pt x="59" y="669"/>
                    </a:cubicBezTo>
                    <a:lnTo>
                      <a:pt x="58" y="668"/>
                    </a:lnTo>
                    <a:cubicBezTo>
                      <a:pt x="52" y="646"/>
                      <a:pt x="59" y="623"/>
                      <a:pt x="68" y="599"/>
                    </a:cubicBezTo>
                    <a:cubicBezTo>
                      <a:pt x="74" y="580"/>
                      <a:pt x="81" y="561"/>
                      <a:pt x="81" y="542"/>
                    </a:cubicBezTo>
                    <a:cubicBezTo>
                      <a:pt x="81" y="517"/>
                      <a:pt x="96" y="502"/>
                      <a:pt x="122" y="502"/>
                    </a:cubicBezTo>
                    <a:cubicBezTo>
                      <a:pt x="142" y="502"/>
                      <a:pt x="165" y="512"/>
                      <a:pt x="181" y="528"/>
                    </a:cubicBezTo>
                    <a:cubicBezTo>
                      <a:pt x="196" y="543"/>
                      <a:pt x="202" y="544"/>
                      <a:pt x="203" y="544"/>
                    </a:cubicBezTo>
                    <a:cubicBezTo>
                      <a:pt x="203" y="543"/>
                      <a:pt x="204" y="535"/>
                      <a:pt x="197" y="522"/>
                    </a:cubicBezTo>
                    <a:cubicBezTo>
                      <a:pt x="189" y="509"/>
                      <a:pt x="176" y="459"/>
                      <a:pt x="160" y="401"/>
                    </a:cubicBezTo>
                    <a:cubicBezTo>
                      <a:pt x="145" y="346"/>
                      <a:pt x="127" y="283"/>
                      <a:pt x="115" y="250"/>
                    </a:cubicBezTo>
                    <a:cubicBezTo>
                      <a:pt x="103" y="218"/>
                      <a:pt x="110" y="187"/>
                      <a:pt x="116" y="160"/>
                    </a:cubicBezTo>
                    <a:cubicBezTo>
                      <a:pt x="123" y="130"/>
                      <a:pt x="129" y="106"/>
                      <a:pt x="108" y="91"/>
                    </a:cubicBezTo>
                    <a:cubicBezTo>
                      <a:pt x="81" y="71"/>
                      <a:pt x="75" y="39"/>
                      <a:pt x="71" y="18"/>
                    </a:cubicBezTo>
                    <a:cubicBezTo>
                      <a:pt x="70" y="11"/>
                      <a:pt x="68" y="2"/>
                      <a:pt x="66" y="0"/>
                    </a:cubicBezTo>
                    <a:cubicBezTo>
                      <a:pt x="66" y="0"/>
                      <a:pt x="66" y="0"/>
                      <a:pt x="65" y="1"/>
                    </a:cubicBezTo>
                    <a:cubicBezTo>
                      <a:pt x="58" y="5"/>
                      <a:pt x="57" y="19"/>
                      <a:pt x="55" y="32"/>
                    </a:cubicBezTo>
                    <a:cubicBezTo>
                      <a:pt x="54" y="52"/>
                      <a:pt x="52" y="77"/>
                      <a:pt x="27" y="81"/>
                    </a:cubicBezTo>
                    <a:cubicBezTo>
                      <a:pt x="21" y="81"/>
                      <a:pt x="17" y="83"/>
                      <a:pt x="16" y="85"/>
                    </a:cubicBezTo>
                    <a:cubicBezTo>
                      <a:pt x="13" y="88"/>
                      <a:pt x="15" y="97"/>
                      <a:pt x="16" y="106"/>
                    </a:cubicBezTo>
                    <a:cubicBezTo>
                      <a:pt x="19" y="121"/>
                      <a:pt x="22" y="139"/>
                      <a:pt x="16" y="160"/>
                    </a:cubicBezTo>
                    <a:cubicBezTo>
                      <a:pt x="0" y="211"/>
                      <a:pt x="31" y="285"/>
                      <a:pt x="40" y="307"/>
                    </a:cubicBezTo>
                  </a:path>
                </a:pathLst>
              </a:custGeom>
              <a:grpFill/>
              <a:ln>
                <a:noFill/>
              </a:ln>
              <a:effectLst/>
            </p:spPr>
            <p:txBody>
              <a:bodyPr wrap="none" anchor="ctr"/>
              <a:lstStyle/>
              <a:p>
                <a:endParaRPr lang="en-US">
                  <a:latin typeface="Gudea" panose="02000000000000000000" pitchFamily="50" charset="0"/>
                </a:endParaRPr>
              </a:p>
            </p:txBody>
          </p:sp>
          <p:sp>
            <p:nvSpPr>
              <p:cNvPr id="316" name="Freeform 309">
                <a:extLst>
                  <a:ext uri="{FF2B5EF4-FFF2-40B4-BE49-F238E27FC236}">
                    <a16:creationId xmlns:a16="http://schemas.microsoft.com/office/drawing/2014/main" id="{3DE93485-DE4C-47CE-8475-F8F386D16919}"/>
                  </a:ext>
                </a:extLst>
              </p:cNvPr>
              <p:cNvSpPr>
                <a:spLocks noChangeArrowheads="1"/>
              </p:cNvSpPr>
              <p:nvPr/>
            </p:nvSpPr>
            <p:spPr bwMode="auto">
              <a:xfrm>
                <a:off x="6370337" y="2243354"/>
                <a:ext cx="95830" cy="39459"/>
              </a:xfrm>
              <a:custGeom>
                <a:avLst/>
                <a:gdLst>
                  <a:gd name="T0" fmla="*/ 32 w 226"/>
                  <a:gd name="T1" fmla="*/ 80 h 93"/>
                  <a:gd name="T2" fmla="*/ 38 w 226"/>
                  <a:gd name="T3" fmla="*/ 81 h 93"/>
                  <a:gd name="T4" fmla="*/ 177 w 226"/>
                  <a:gd name="T5" fmla="*/ 92 h 93"/>
                  <a:gd name="T6" fmla="*/ 222 w 226"/>
                  <a:gd name="T7" fmla="*/ 89 h 93"/>
                  <a:gd name="T8" fmla="*/ 224 w 226"/>
                  <a:gd name="T9" fmla="*/ 60 h 93"/>
                  <a:gd name="T10" fmla="*/ 225 w 226"/>
                  <a:gd name="T11" fmla="*/ 43 h 93"/>
                  <a:gd name="T12" fmla="*/ 194 w 226"/>
                  <a:gd name="T13" fmla="*/ 23 h 93"/>
                  <a:gd name="T14" fmla="*/ 192 w 226"/>
                  <a:gd name="T15" fmla="*/ 23 h 93"/>
                  <a:gd name="T16" fmla="*/ 182 w 226"/>
                  <a:gd name="T17" fmla="*/ 25 h 93"/>
                  <a:gd name="T18" fmla="*/ 138 w 226"/>
                  <a:gd name="T19" fmla="*/ 5 h 93"/>
                  <a:gd name="T20" fmla="*/ 111 w 226"/>
                  <a:gd name="T21" fmla="*/ 2 h 93"/>
                  <a:gd name="T22" fmla="*/ 114 w 226"/>
                  <a:gd name="T23" fmla="*/ 6 h 93"/>
                  <a:gd name="T24" fmla="*/ 99 w 226"/>
                  <a:gd name="T25" fmla="*/ 32 h 93"/>
                  <a:gd name="T26" fmla="*/ 87 w 226"/>
                  <a:gd name="T27" fmla="*/ 42 h 93"/>
                  <a:gd name="T28" fmla="*/ 89 w 226"/>
                  <a:gd name="T29" fmla="*/ 47 h 93"/>
                  <a:gd name="T30" fmla="*/ 92 w 226"/>
                  <a:gd name="T31" fmla="*/ 63 h 93"/>
                  <a:gd name="T32" fmla="*/ 71 w 226"/>
                  <a:gd name="T33" fmla="*/ 73 h 93"/>
                  <a:gd name="T34" fmla="*/ 52 w 226"/>
                  <a:gd name="T35" fmla="*/ 68 h 93"/>
                  <a:gd name="T36" fmla="*/ 42 w 226"/>
                  <a:gd name="T37" fmla="*/ 50 h 93"/>
                  <a:gd name="T38" fmla="*/ 28 w 226"/>
                  <a:gd name="T39" fmla="*/ 43 h 93"/>
                  <a:gd name="T40" fmla="*/ 2 w 226"/>
                  <a:gd name="T41" fmla="*/ 53 h 93"/>
                  <a:gd name="T42" fmla="*/ 0 w 226"/>
                  <a:gd name="T43" fmla="*/ 68 h 93"/>
                  <a:gd name="T44" fmla="*/ 32 w 226"/>
                  <a:gd name="T45"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6" h="93">
                    <a:moveTo>
                      <a:pt x="32" y="80"/>
                    </a:moveTo>
                    <a:cubicBezTo>
                      <a:pt x="33" y="81"/>
                      <a:pt x="35" y="81"/>
                      <a:pt x="38" y="81"/>
                    </a:cubicBezTo>
                    <a:cubicBezTo>
                      <a:pt x="58" y="85"/>
                      <a:pt x="124" y="92"/>
                      <a:pt x="177" y="92"/>
                    </a:cubicBezTo>
                    <a:cubicBezTo>
                      <a:pt x="195" y="92"/>
                      <a:pt x="210" y="91"/>
                      <a:pt x="222" y="89"/>
                    </a:cubicBezTo>
                    <a:cubicBezTo>
                      <a:pt x="221" y="82"/>
                      <a:pt x="222" y="72"/>
                      <a:pt x="224" y="60"/>
                    </a:cubicBezTo>
                    <a:cubicBezTo>
                      <a:pt x="224" y="54"/>
                      <a:pt x="225" y="47"/>
                      <a:pt x="225" y="43"/>
                    </a:cubicBezTo>
                    <a:cubicBezTo>
                      <a:pt x="225" y="36"/>
                      <a:pt x="205" y="23"/>
                      <a:pt x="194" y="23"/>
                    </a:cubicBezTo>
                    <a:cubicBezTo>
                      <a:pt x="192" y="23"/>
                      <a:pt x="192" y="23"/>
                      <a:pt x="192" y="23"/>
                    </a:cubicBezTo>
                    <a:cubicBezTo>
                      <a:pt x="189" y="25"/>
                      <a:pt x="186" y="25"/>
                      <a:pt x="182" y="25"/>
                    </a:cubicBezTo>
                    <a:cubicBezTo>
                      <a:pt x="168" y="25"/>
                      <a:pt x="147" y="17"/>
                      <a:pt x="138" y="5"/>
                    </a:cubicBezTo>
                    <a:cubicBezTo>
                      <a:pt x="136" y="1"/>
                      <a:pt x="124" y="0"/>
                      <a:pt x="111" y="2"/>
                    </a:cubicBezTo>
                    <a:cubicBezTo>
                      <a:pt x="112" y="3"/>
                      <a:pt x="113" y="4"/>
                      <a:pt x="114" y="6"/>
                    </a:cubicBezTo>
                    <a:cubicBezTo>
                      <a:pt x="122" y="19"/>
                      <a:pt x="108" y="27"/>
                      <a:pt x="99" y="32"/>
                    </a:cubicBezTo>
                    <a:cubicBezTo>
                      <a:pt x="94" y="35"/>
                      <a:pt x="88" y="39"/>
                      <a:pt x="87" y="42"/>
                    </a:cubicBezTo>
                    <a:cubicBezTo>
                      <a:pt x="87" y="43"/>
                      <a:pt x="88" y="45"/>
                      <a:pt x="89" y="47"/>
                    </a:cubicBezTo>
                    <a:cubicBezTo>
                      <a:pt x="95" y="55"/>
                      <a:pt x="93" y="61"/>
                      <a:pt x="92" y="63"/>
                    </a:cubicBezTo>
                    <a:cubicBezTo>
                      <a:pt x="89" y="69"/>
                      <a:pt x="81" y="73"/>
                      <a:pt x="71" y="73"/>
                    </a:cubicBezTo>
                    <a:cubicBezTo>
                      <a:pt x="65" y="73"/>
                      <a:pt x="58" y="71"/>
                      <a:pt x="52" y="68"/>
                    </a:cubicBezTo>
                    <a:cubicBezTo>
                      <a:pt x="46" y="64"/>
                      <a:pt x="42" y="57"/>
                      <a:pt x="42" y="50"/>
                    </a:cubicBezTo>
                    <a:cubicBezTo>
                      <a:pt x="42" y="44"/>
                      <a:pt x="32" y="43"/>
                      <a:pt x="28" y="43"/>
                    </a:cubicBezTo>
                    <a:cubicBezTo>
                      <a:pt x="14" y="43"/>
                      <a:pt x="2" y="50"/>
                      <a:pt x="2" y="53"/>
                    </a:cubicBezTo>
                    <a:cubicBezTo>
                      <a:pt x="3" y="58"/>
                      <a:pt x="2" y="63"/>
                      <a:pt x="0" y="68"/>
                    </a:cubicBezTo>
                    <a:cubicBezTo>
                      <a:pt x="13" y="73"/>
                      <a:pt x="26" y="78"/>
                      <a:pt x="32" y="80"/>
                    </a:cubicBezTo>
                  </a:path>
                </a:pathLst>
              </a:custGeom>
              <a:grpFill/>
              <a:ln>
                <a:noFill/>
              </a:ln>
              <a:effectLst/>
            </p:spPr>
            <p:txBody>
              <a:bodyPr wrap="none" anchor="ctr"/>
              <a:lstStyle/>
              <a:p>
                <a:endParaRPr lang="en-US">
                  <a:latin typeface="Gudea" panose="02000000000000000000" pitchFamily="50" charset="0"/>
                </a:endParaRPr>
              </a:p>
            </p:txBody>
          </p:sp>
          <p:sp>
            <p:nvSpPr>
              <p:cNvPr id="317" name="Freeform 310">
                <a:extLst>
                  <a:ext uri="{FF2B5EF4-FFF2-40B4-BE49-F238E27FC236}">
                    <a16:creationId xmlns:a16="http://schemas.microsoft.com/office/drawing/2014/main" id="{30BD9EC6-307C-4D29-978E-F5B7549673EE}"/>
                  </a:ext>
                </a:extLst>
              </p:cNvPr>
              <p:cNvSpPr>
                <a:spLocks noChangeArrowheads="1"/>
              </p:cNvSpPr>
              <p:nvPr/>
            </p:nvSpPr>
            <p:spPr bwMode="auto">
              <a:xfrm>
                <a:off x="10286230" y="1256881"/>
                <a:ext cx="97710" cy="37581"/>
              </a:xfrm>
              <a:custGeom>
                <a:avLst/>
                <a:gdLst>
                  <a:gd name="T0" fmla="*/ 219 w 228"/>
                  <a:gd name="T1" fmla="*/ 84 h 88"/>
                  <a:gd name="T2" fmla="*/ 227 w 228"/>
                  <a:gd name="T3" fmla="*/ 77 h 88"/>
                  <a:gd name="T4" fmla="*/ 120 w 228"/>
                  <a:gd name="T5" fmla="*/ 1 h 88"/>
                  <a:gd name="T6" fmla="*/ 103 w 228"/>
                  <a:gd name="T7" fmla="*/ 0 h 88"/>
                  <a:gd name="T8" fmla="*/ 8 w 228"/>
                  <a:gd name="T9" fmla="*/ 40 h 88"/>
                  <a:gd name="T10" fmla="*/ 0 w 228"/>
                  <a:gd name="T11" fmla="*/ 51 h 88"/>
                  <a:gd name="T12" fmla="*/ 186 w 228"/>
                  <a:gd name="T13" fmla="*/ 87 h 88"/>
                  <a:gd name="T14" fmla="*/ 219 w 228"/>
                  <a:gd name="T15" fmla="*/ 84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88">
                    <a:moveTo>
                      <a:pt x="219" y="84"/>
                    </a:moveTo>
                    <a:cubicBezTo>
                      <a:pt x="227" y="83"/>
                      <a:pt x="227" y="79"/>
                      <a:pt x="227" y="77"/>
                    </a:cubicBezTo>
                    <a:cubicBezTo>
                      <a:pt x="226" y="58"/>
                      <a:pt x="175" y="10"/>
                      <a:pt x="120" y="1"/>
                    </a:cubicBezTo>
                    <a:cubicBezTo>
                      <a:pt x="115" y="0"/>
                      <a:pt x="109" y="0"/>
                      <a:pt x="103" y="0"/>
                    </a:cubicBezTo>
                    <a:cubicBezTo>
                      <a:pt x="63" y="0"/>
                      <a:pt x="26" y="20"/>
                      <a:pt x="8" y="40"/>
                    </a:cubicBezTo>
                    <a:cubicBezTo>
                      <a:pt x="1" y="46"/>
                      <a:pt x="0" y="50"/>
                      <a:pt x="0" y="51"/>
                    </a:cubicBezTo>
                    <a:cubicBezTo>
                      <a:pt x="13" y="70"/>
                      <a:pt x="115" y="87"/>
                      <a:pt x="186" y="87"/>
                    </a:cubicBezTo>
                    <a:cubicBezTo>
                      <a:pt x="201" y="87"/>
                      <a:pt x="212" y="86"/>
                      <a:pt x="219" y="84"/>
                    </a:cubicBezTo>
                  </a:path>
                </a:pathLst>
              </a:custGeom>
              <a:grpFill/>
              <a:ln>
                <a:noFill/>
              </a:ln>
              <a:effectLst/>
            </p:spPr>
            <p:txBody>
              <a:bodyPr wrap="none" anchor="ctr"/>
              <a:lstStyle/>
              <a:p>
                <a:endParaRPr lang="en-US">
                  <a:latin typeface="Gudea" panose="02000000000000000000" pitchFamily="50" charset="0"/>
                </a:endParaRPr>
              </a:p>
            </p:txBody>
          </p:sp>
          <p:sp>
            <p:nvSpPr>
              <p:cNvPr id="318" name="Freeform 311">
                <a:extLst>
                  <a:ext uri="{FF2B5EF4-FFF2-40B4-BE49-F238E27FC236}">
                    <a16:creationId xmlns:a16="http://schemas.microsoft.com/office/drawing/2014/main" id="{EFCF1A6F-DB1B-4DE0-A3CC-76C0CDCF1034}"/>
                  </a:ext>
                </a:extLst>
              </p:cNvPr>
              <p:cNvSpPr>
                <a:spLocks noChangeArrowheads="1"/>
              </p:cNvSpPr>
              <p:nvPr/>
            </p:nvSpPr>
            <p:spPr bwMode="auto">
              <a:xfrm>
                <a:off x="7789005" y="743916"/>
                <a:ext cx="80796" cy="26306"/>
              </a:xfrm>
              <a:custGeom>
                <a:avLst/>
                <a:gdLst>
                  <a:gd name="T0" fmla="*/ 46 w 188"/>
                  <a:gd name="T1" fmla="*/ 61 h 62"/>
                  <a:gd name="T2" fmla="*/ 104 w 188"/>
                  <a:gd name="T3" fmla="*/ 57 h 62"/>
                  <a:gd name="T4" fmla="*/ 123 w 188"/>
                  <a:gd name="T5" fmla="*/ 55 h 62"/>
                  <a:gd name="T6" fmla="*/ 186 w 188"/>
                  <a:gd name="T7" fmla="*/ 22 h 62"/>
                  <a:gd name="T8" fmla="*/ 160 w 188"/>
                  <a:gd name="T9" fmla="*/ 1 h 62"/>
                  <a:gd name="T10" fmla="*/ 148 w 188"/>
                  <a:gd name="T11" fmla="*/ 0 h 62"/>
                  <a:gd name="T12" fmla="*/ 114 w 188"/>
                  <a:gd name="T13" fmla="*/ 14 h 62"/>
                  <a:gd name="T14" fmla="*/ 87 w 188"/>
                  <a:gd name="T15" fmla="*/ 26 h 62"/>
                  <a:gd name="T16" fmla="*/ 82 w 188"/>
                  <a:gd name="T17" fmla="*/ 26 h 62"/>
                  <a:gd name="T18" fmla="*/ 1 w 188"/>
                  <a:gd name="T19" fmla="*/ 48 h 62"/>
                  <a:gd name="T20" fmla="*/ 1 w 188"/>
                  <a:gd name="T21" fmla="*/ 50 h 62"/>
                  <a:gd name="T22" fmla="*/ 46 w 188"/>
                  <a:gd name="T23" fmla="*/ 6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62">
                    <a:moveTo>
                      <a:pt x="46" y="61"/>
                    </a:moveTo>
                    <a:cubicBezTo>
                      <a:pt x="65" y="61"/>
                      <a:pt x="86" y="59"/>
                      <a:pt x="104" y="57"/>
                    </a:cubicBezTo>
                    <a:cubicBezTo>
                      <a:pt x="111" y="56"/>
                      <a:pt x="117" y="55"/>
                      <a:pt x="123" y="55"/>
                    </a:cubicBezTo>
                    <a:cubicBezTo>
                      <a:pt x="166" y="50"/>
                      <a:pt x="186" y="35"/>
                      <a:pt x="186" y="22"/>
                    </a:cubicBezTo>
                    <a:cubicBezTo>
                      <a:pt x="187" y="13"/>
                      <a:pt x="176" y="4"/>
                      <a:pt x="160" y="1"/>
                    </a:cubicBezTo>
                    <a:cubicBezTo>
                      <a:pt x="156" y="0"/>
                      <a:pt x="152" y="0"/>
                      <a:pt x="148" y="0"/>
                    </a:cubicBezTo>
                    <a:cubicBezTo>
                      <a:pt x="132" y="0"/>
                      <a:pt x="123" y="7"/>
                      <a:pt x="114" y="14"/>
                    </a:cubicBezTo>
                    <a:cubicBezTo>
                      <a:pt x="106" y="20"/>
                      <a:pt x="98" y="27"/>
                      <a:pt x="87" y="26"/>
                    </a:cubicBezTo>
                    <a:cubicBezTo>
                      <a:pt x="85" y="26"/>
                      <a:pt x="84" y="26"/>
                      <a:pt x="82" y="26"/>
                    </a:cubicBezTo>
                    <a:cubicBezTo>
                      <a:pt x="55" y="26"/>
                      <a:pt x="5" y="38"/>
                      <a:pt x="1" y="48"/>
                    </a:cubicBezTo>
                    <a:cubicBezTo>
                      <a:pt x="0" y="48"/>
                      <a:pt x="0" y="49"/>
                      <a:pt x="1" y="50"/>
                    </a:cubicBezTo>
                    <a:cubicBezTo>
                      <a:pt x="8" y="57"/>
                      <a:pt x="23" y="61"/>
                      <a:pt x="46" y="61"/>
                    </a:cubicBezTo>
                  </a:path>
                </a:pathLst>
              </a:custGeom>
              <a:grpFill/>
              <a:ln>
                <a:noFill/>
              </a:ln>
              <a:effectLst/>
            </p:spPr>
            <p:txBody>
              <a:bodyPr wrap="none" anchor="ctr"/>
              <a:lstStyle/>
              <a:p>
                <a:endParaRPr lang="en-US">
                  <a:latin typeface="Gudea" panose="02000000000000000000" pitchFamily="50" charset="0"/>
                </a:endParaRPr>
              </a:p>
            </p:txBody>
          </p:sp>
          <p:sp>
            <p:nvSpPr>
              <p:cNvPr id="319" name="Freeform 312">
                <a:extLst>
                  <a:ext uri="{FF2B5EF4-FFF2-40B4-BE49-F238E27FC236}">
                    <a16:creationId xmlns:a16="http://schemas.microsoft.com/office/drawing/2014/main" id="{0F842EA6-7C97-41FA-834B-8A47150A31F0}"/>
                  </a:ext>
                </a:extLst>
              </p:cNvPr>
              <p:cNvSpPr>
                <a:spLocks noChangeArrowheads="1"/>
              </p:cNvSpPr>
              <p:nvPr/>
            </p:nvSpPr>
            <p:spPr bwMode="auto">
              <a:xfrm>
                <a:off x="9335443" y="1211788"/>
                <a:ext cx="54493" cy="22548"/>
              </a:xfrm>
              <a:custGeom>
                <a:avLst/>
                <a:gdLst>
                  <a:gd name="T0" fmla="*/ 47 w 130"/>
                  <a:gd name="T1" fmla="*/ 10 h 54"/>
                  <a:gd name="T2" fmla="*/ 17 w 130"/>
                  <a:gd name="T3" fmla="*/ 30 h 54"/>
                  <a:gd name="T4" fmla="*/ 0 w 130"/>
                  <a:gd name="T5" fmla="*/ 38 h 54"/>
                  <a:gd name="T6" fmla="*/ 1 w 130"/>
                  <a:gd name="T7" fmla="*/ 40 h 54"/>
                  <a:gd name="T8" fmla="*/ 47 w 130"/>
                  <a:gd name="T9" fmla="*/ 53 h 54"/>
                  <a:gd name="T10" fmla="*/ 128 w 130"/>
                  <a:gd name="T11" fmla="*/ 21 h 54"/>
                  <a:gd name="T12" fmla="*/ 125 w 130"/>
                  <a:gd name="T13" fmla="*/ 11 h 54"/>
                  <a:gd name="T14" fmla="*/ 87 w 130"/>
                  <a:gd name="T15" fmla="*/ 0 h 54"/>
                  <a:gd name="T16" fmla="*/ 47 w 130"/>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54">
                    <a:moveTo>
                      <a:pt x="47" y="10"/>
                    </a:moveTo>
                    <a:cubicBezTo>
                      <a:pt x="42" y="20"/>
                      <a:pt x="29" y="26"/>
                      <a:pt x="17" y="30"/>
                    </a:cubicBezTo>
                    <a:cubicBezTo>
                      <a:pt x="11" y="32"/>
                      <a:pt x="1" y="36"/>
                      <a:pt x="0" y="38"/>
                    </a:cubicBezTo>
                    <a:cubicBezTo>
                      <a:pt x="0" y="38"/>
                      <a:pt x="1" y="39"/>
                      <a:pt x="1" y="40"/>
                    </a:cubicBezTo>
                    <a:cubicBezTo>
                      <a:pt x="8" y="48"/>
                      <a:pt x="25" y="53"/>
                      <a:pt x="47" y="53"/>
                    </a:cubicBezTo>
                    <a:cubicBezTo>
                      <a:pt x="88" y="53"/>
                      <a:pt x="127" y="37"/>
                      <a:pt x="128" y="21"/>
                    </a:cubicBezTo>
                    <a:cubicBezTo>
                      <a:pt x="129" y="17"/>
                      <a:pt x="127" y="13"/>
                      <a:pt x="125" y="11"/>
                    </a:cubicBezTo>
                    <a:cubicBezTo>
                      <a:pt x="118" y="4"/>
                      <a:pt x="104" y="0"/>
                      <a:pt x="87" y="0"/>
                    </a:cubicBezTo>
                    <a:cubicBezTo>
                      <a:pt x="64" y="0"/>
                      <a:pt x="49" y="6"/>
                      <a:pt x="47" y="10"/>
                    </a:cubicBezTo>
                  </a:path>
                </a:pathLst>
              </a:custGeom>
              <a:grpFill/>
              <a:ln>
                <a:noFill/>
              </a:ln>
              <a:effectLst/>
            </p:spPr>
            <p:txBody>
              <a:bodyPr wrap="none" anchor="ctr"/>
              <a:lstStyle/>
              <a:p>
                <a:endParaRPr lang="en-US">
                  <a:latin typeface="Gudea" panose="02000000000000000000" pitchFamily="50" charset="0"/>
                </a:endParaRPr>
              </a:p>
            </p:txBody>
          </p:sp>
          <p:sp>
            <p:nvSpPr>
              <p:cNvPr id="320" name="Freeform 313">
                <a:extLst>
                  <a:ext uri="{FF2B5EF4-FFF2-40B4-BE49-F238E27FC236}">
                    <a16:creationId xmlns:a16="http://schemas.microsoft.com/office/drawing/2014/main" id="{9808E7BD-7925-4A95-9246-9C3B9A1B410E}"/>
                  </a:ext>
                </a:extLst>
              </p:cNvPr>
              <p:cNvSpPr>
                <a:spLocks noChangeArrowheads="1"/>
              </p:cNvSpPr>
              <p:nvPr/>
            </p:nvSpPr>
            <p:spPr bwMode="auto">
              <a:xfrm>
                <a:off x="11541421" y="1407202"/>
                <a:ext cx="122136" cy="37581"/>
              </a:xfrm>
              <a:custGeom>
                <a:avLst/>
                <a:gdLst>
                  <a:gd name="T0" fmla="*/ 8 w 286"/>
                  <a:gd name="T1" fmla="*/ 76 h 87"/>
                  <a:gd name="T2" fmla="*/ 61 w 286"/>
                  <a:gd name="T3" fmla="*/ 74 h 87"/>
                  <a:gd name="T4" fmla="*/ 92 w 286"/>
                  <a:gd name="T5" fmla="*/ 66 h 87"/>
                  <a:gd name="T6" fmla="*/ 117 w 286"/>
                  <a:gd name="T7" fmla="*/ 75 h 87"/>
                  <a:gd name="T8" fmla="*/ 149 w 286"/>
                  <a:gd name="T9" fmla="*/ 82 h 87"/>
                  <a:gd name="T10" fmla="*/ 149 w 286"/>
                  <a:gd name="T11" fmla="*/ 82 h 87"/>
                  <a:gd name="T12" fmla="*/ 239 w 286"/>
                  <a:gd name="T13" fmla="*/ 64 h 87"/>
                  <a:gd name="T14" fmla="*/ 273 w 286"/>
                  <a:gd name="T15" fmla="*/ 56 h 87"/>
                  <a:gd name="T16" fmla="*/ 285 w 286"/>
                  <a:gd name="T17" fmla="*/ 46 h 87"/>
                  <a:gd name="T18" fmla="*/ 189 w 286"/>
                  <a:gd name="T19" fmla="*/ 2 h 87"/>
                  <a:gd name="T20" fmla="*/ 165 w 286"/>
                  <a:gd name="T21" fmla="*/ 0 h 87"/>
                  <a:gd name="T22" fmla="*/ 1 w 286"/>
                  <a:gd name="T23" fmla="*/ 66 h 87"/>
                  <a:gd name="T24" fmla="*/ 8 w 286"/>
                  <a:gd name="T25"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87">
                    <a:moveTo>
                      <a:pt x="8" y="76"/>
                    </a:moveTo>
                    <a:cubicBezTo>
                      <a:pt x="26" y="86"/>
                      <a:pt x="44" y="81"/>
                      <a:pt x="61" y="74"/>
                    </a:cubicBezTo>
                    <a:cubicBezTo>
                      <a:pt x="71" y="70"/>
                      <a:pt x="81" y="66"/>
                      <a:pt x="92" y="66"/>
                    </a:cubicBezTo>
                    <a:cubicBezTo>
                      <a:pt x="101" y="66"/>
                      <a:pt x="109" y="69"/>
                      <a:pt x="117" y="75"/>
                    </a:cubicBezTo>
                    <a:cubicBezTo>
                      <a:pt x="124" y="80"/>
                      <a:pt x="135" y="82"/>
                      <a:pt x="149" y="82"/>
                    </a:cubicBezTo>
                    <a:lnTo>
                      <a:pt x="149" y="82"/>
                    </a:lnTo>
                    <a:cubicBezTo>
                      <a:pt x="176" y="82"/>
                      <a:pt x="211" y="72"/>
                      <a:pt x="239" y="64"/>
                    </a:cubicBezTo>
                    <a:cubicBezTo>
                      <a:pt x="252" y="61"/>
                      <a:pt x="264" y="57"/>
                      <a:pt x="273" y="56"/>
                    </a:cubicBezTo>
                    <a:cubicBezTo>
                      <a:pt x="276" y="55"/>
                      <a:pt x="285" y="53"/>
                      <a:pt x="285" y="46"/>
                    </a:cubicBezTo>
                    <a:cubicBezTo>
                      <a:pt x="285" y="36"/>
                      <a:pt x="261" y="11"/>
                      <a:pt x="189" y="2"/>
                    </a:cubicBezTo>
                    <a:cubicBezTo>
                      <a:pt x="182" y="1"/>
                      <a:pt x="173" y="0"/>
                      <a:pt x="165" y="0"/>
                    </a:cubicBezTo>
                    <a:cubicBezTo>
                      <a:pt x="88" y="0"/>
                      <a:pt x="7" y="41"/>
                      <a:pt x="1" y="66"/>
                    </a:cubicBezTo>
                    <a:cubicBezTo>
                      <a:pt x="1" y="68"/>
                      <a:pt x="0" y="72"/>
                      <a:pt x="8" y="76"/>
                    </a:cubicBezTo>
                  </a:path>
                </a:pathLst>
              </a:custGeom>
              <a:grpFill/>
              <a:ln>
                <a:noFill/>
              </a:ln>
              <a:effectLst/>
            </p:spPr>
            <p:txBody>
              <a:bodyPr wrap="none" anchor="ctr"/>
              <a:lstStyle/>
              <a:p>
                <a:endParaRPr lang="en-US">
                  <a:latin typeface="Gudea" panose="02000000000000000000" pitchFamily="50" charset="0"/>
                </a:endParaRPr>
              </a:p>
            </p:txBody>
          </p:sp>
          <p:sp>
            <p:nvSpPr>
              <p:cNvPr id="321" name="Freeform 314">
                <a:extLst>
                  <a:ext uri="{FF2B5EF4-FFF2-40B4-BE49-F238E27FC236}">
                    <a16:creationId xmlns:a16="http://schemas.microsoft.com/office/drawing/2014/main" id="{C0CD3E7A-7CD0-4E7C-B502-25378602421D}"/>
                  </a:ext>
                </a:extLst>
              </p:cNvPr>
              <p:cNvSpPr>
                <a:spLocks noChangeArrowheads="1"/>
              </p:cNvSpPr>
              <p:nvPr/>
            </p:nvSpPr>
            <p:spPr bwMode="auto">
              <a:xfrm>
                <a:off x="10171611" y="1099047"/>
                <a:ext cx="257425" cy="95829"/>
              </a:xfrm>
              <a:custGeom>
                <a:avLst/>
                <a:gdLst>
                  <a:gd name="T0" fmla="*/ 20 w 605"/>
                  <a:gd name="T1" fmla="*/ 168 h 224"/>
                  <a:gd name="T2" fmla="*/ 73 w 605"/>
                  <a:gd name="T3" fmla="*/ 209 h 224"/>
                  <a:gd name="T4" fmla="*/ 82 w 605"/>
                  <a:gd name="T5" fmla="*/ 219 h 224"/>
                  <a:gd name="T6" fmla="*/ 98 w 605"/>
                  <a:gd name="T7" fmla="*/ 223 h 224"/>
                  <a:gd name="T8" fmla="*/ 177 w 605"/>
                  <a:gd name="T9" fmla="*/ 203 h 224"/>
                  <a:gd name="T10" fmla="*/ 189 w 605"/>
                  <a:gd name="T11" fmla="*/ 199 h 224"/>
                  <a:gd name="T12" fmla="*/ 197 w 605"/>
                  <a:gd name="T13" fmla="*/ 198 h 224"/>
                  <a:gd name="T14" fmla="*/ 220 w 605"/>
                  <a:gd name="T15" fmla="*/ 210 h 224"/>
                  <a:gd name="T16" fmla="*/ 240 w 605"/>
                  <a:gd name="T17" fmla="*/ 221 h 224"/>
                  <a:gd name="T18" fmla="*/ 260 w 605"/>
                  <a:gd name="T19" fmla="*/ 213 h 224"/>
                  <a:gd name="T20" fmla="*/ 328 w 605"/>
                  <a:gd name="T21" fmla="*/ 195 h 224"/>
                  <a:gd name="T22" fmla="*/ 362 w 605"/>
                  <a:gd name="T23" fmla="*/ 197 h 224"/>
                  <a:gd name="T24" fmla="*/ 398 w 605"/>
                  <a:gd name="T25" fmla="*/ 199 h 224"/>
                  <a:gd name="T26" fmla="*/ 411 w 605"/>
                  <a:gd name="T27" fmla="*/ 195 h 224"/>
                  <a:gd name="T28" fmla="*/ 400 w 605"/>
                  <a:gd name="T29" fmla="*/ 158 h 224"/>
                  <a:gd name="T30" fmla="*/ 386 w 605"/>
                  <a:gd name="T31" fmla="*/ 116 h 224"/>
                  <a:gd name="T32" fmla="*/ 409 w 605"/>
                  <a:gd name="T33" fmla="*/ 97 h 224"/>
                  <a:gd name="T34" fmla="*/ 440 w 605"/>
                  <a:gd name="T35" fmla="*/ 114 h 224"/>
                  <a:gd name="T36" fmla="*/ 437 w 605"/>
                  <a:gd name="T37" fmla="*/ 134 h 224"/>
                  <a:gd name="T38" fmla="*/ 437 w 605"/>
                  <a:gd name="T39" fmla="*/ 153 h 224"/>
                  <a:gd name="T40" fmla="*/ 531 w 605"/>
                  <a:gd name="T41" fmla="*/ 194 h 224"/>
                  <a:gd name="T42" fmla="*/ 566 w 605"/>
                  <a:gd name="T43" fmla="*/ 165 h 224"/>
                  <a:gd name="T44" fmla="*/ 583 w 605"/>
                  <a:gd name="T45" fmla="*/ 129 h 224"/>
                  <a:gd name="T46" fmla="*/ 603 w 605"/>
                  <a:gd name="T47" fmla="*/ 113 h 224"/>
                  <a:gd name="T48" fmla="*/ 562 w 605"/>
                  <a:gd name="T49" fmla="*/ 74 h 224"/>
                  <a:gd name="T50" fmla="*/ 470 w 605"/>
                  <a:gd name="T51" fmla="*/ 55 h 224"/>
                  <a:gd name="T52" fmla="*/ 398 w 605"/>
                  <a:gd name="T53" fmla="*/ 43 h 224"/>
                  <a:gd name="T54" fmla="*/ 342 w 605"/>
                  <a:gd name="T55" fmla="*/ 30 h 224"/>
                  <a:gd name="T56" fmla="*/ 298 w 605"/>
                  <a:gd name="T57" fmla="*/ 65 h 224"/>
                  <a:gd name="T58" fmla="*/ 282 w 605"/>
                  <a:gd name="T59" fmla="*/ 84 h 224"/>
                  <a:gd name="T60" fmla="*/ 213 w 605"/>
                  <a:gd name="T61" fmla="*/ 44 h 224"/>
                  <a:gd name="T62" fmla="*/ 144 w 605"/>
                  <a:gd name="T63" fmla="*/ 1 h 224"/>
                  <a:gd name="T64" fmla="*/ 138 w 605"/>
                  <a:gd name="T65" fmla="*/ 0 h 224"/>
                  <a:gd name="T66" fmla="*/ 4 w 605"/>
                  <a:gd name="T67" fmla="*/ 129 h 224"/>
                  <a:gd name="T68" fmla="*/ 20 w 605"/>
                  <a:gd name="T69"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5" h="224">
                    <a:moveTo>
                      <a:pt x="20" y="168"/>
                    </a:moveTo>
                    <a:cubicBezTo>
                      <a:pt x="46" y="181"/>
                      <a:pt x="59" y="195"/>
                      <a:pt x="73" y="209"/>
                    </a:cubicBezTo>
                    <a:cubicBezTo>
                      <a:pt x="76" y="212"/>
                      <a:pt x="79" y="215"/>
                      <a:pt x="82" y="219"/>
                    </a:cubicBezTo>
                    <a:cubicBezTo>
                      <a:pt x="85" y="222"/>
                      <a:pt x="90" y="223"/>
                      <a:pt x="98" y="223"/>
                    </a:cubicBezTo>
                    <a:cubicBezTo>
                      <a:pt x="121" y="223"/>
                      <a:pt x="155" y="211"/>
                      <a:pt x="177" y="203"/>
                    </a:cubicBezTo>
                    <a:cubicBezTo>
                      <a:pt x="182" y="202"/>
                      <a:pt x="185" y="200"/>
                      <a:pt x="189" y="199"/>
                    </a:cubicBezTo>
                    <a:cubicBezTo>
                      <a:pt x="192" y="198"/>
                      <a:pt x="194" y="198"/>
                      <a:pt x="197" y="198"/>
                    </a:cubicBezTo>
                    <a:cubicBezTo>
                      <a:pt x="207" y="198"/>
                      <a:pt x="214" y="204"/>
                      <a:pt x="220" y="210"/>
                    </a:cubicBezTo>
                    <a:cubicBezTo>
                      <a:pt x="227" y="216"/>
                      <a:pt x="232" y="221"/>
                      <a:pt x="240" y="221"/>
                    </a:cubicBezTo>
                    <a:cubicBezTo>
                      <a:pt x="245" y="221"/>
                      <a:pt x="252" y="218"/>
                      <a:pt x="260" y="213"/>
                    </a:cubicBezTo>
                    <a:cubicBezTo>
                      <a:pt x="285" y="197"/>
                      <a:pt x="309" y="195"/>
                      <a:pt x="328" y="195"/>
                    </a:cubicBezTo>
                    <a:cubicBezTo>
                      <a:pt x="339" y="195"/>
                      <a:pt x="350" y="196"/>
                      <a:pt x="362" y="197"/>
                    </a:cubicBezTo>
                    <a:cubicBezTo>
                      <a:pt x="374" y="198"/>
                      <a:pt x="386" y="199"/>
                      <a:pt x="398" y="199"/>
                    </a:cubicBezTo>
                    <a:cubicBezTo>
                      <a:pt x="405" y="199"/>
                      <a:pt x="410" y="197"/>
                      <a:pt x="411" y="195"/>
                    </a:cubicBezTo>
                    <a:cubicBezTo>
                      <a:pt x="415" y="189"/>
                      <a:pt x="407" y="171"/>
                      <a:pt x="400" y="158"/>
                    </a:cubicBezTo>
                    <a:cubicBezTo>
                      <a:pt x="392" y="142"/>
                      <a:pt x="385" y="128"/>
                      <a:pt x="386" y="116"/>
                    </a:cubicBezTo>
                    <a:cubicBezTo>
                      <a:pt x="387" y="105"/>
                      <a:pt x="396" y="97"/>
                      <a:pt x="409" y="97"/>
                    </a:cubicBezTo>
                    <a:cubicBezTo>
                      <a:pt x="420" y="97"/>
                      <a:pt x="435" y="103"/>
                      <a:pt x="440" y="114"/>
                    </a:cubicBezTo>
                    <a:cubicBezTo>
                      <a:pt x="443" y="120"/>
                      <a:pt x="442" y="128"/>
                      <a:pt x="437" y="134"/>
                    </a:cubicBezTo>
                    <a:cubicBezTo>
                      <a:pt x="432" y="140"/>
                      <a:pt x="435" y="148"/>
                      <a:pt x="437" y="153"/>
                    </a:cubicBezTo>
                    <a:cubicBezTo>
                      <a:pt x="448" y="175"/>
                      <a:pt x="484" y="197"/>
                      <a:pt x="531" y="194"/>
                    </a:cubicBezTo>
                    <a:cubicBezTo>
                      <a:pt x="567" y="192"/>
                      <a:pt x="567" y="181"/>
                      <a:pt x="566" y="165"/>
                    </a:cubicBezTo>
                    <a:cubicBezTo>
                      <a:pt x="565" y="154"/>
                      <a:pt x="564" y="138"/>
                      <a:pt x="583" y="129"/>
                    </a:cubicBezTo>
                    <a:cubicBezTo>
                      <a:pt x="596" y="124"/>
                      <a:pt x="603" y="118"/>
                      <a:pt x="603" y="113"/>
                    </a:cubicBezTo>
                    <a:cubicBezTo>
                      <a:pt x="604" y="104"/>
                      <a:pt x="590" y="91"/>
                      <a:pt x="562" y="74"/>
                    </a:cubicBezTo>
                    <a:cubicBezTo>
                      <a:pt x="535" y="58"/>
                      <a:pt x="502" y="56"/>
                      <a:pt x="470" y="55"/>
                    </a:cubicBezTo>
                    <a:cubicBezTo>
                      <a:pt x="444" y="54"/>
                      <a:pt x="419" y="53"/>
                      <a:pt x="398" y="43"/>
                    </a:cubicBezTo>
                    <a:cubicBezTo>
                      <a:pt x="379" y="34"/>
                      <a:pt x="359" y="30"/>
                      <a:pt x="342" y="30"/>
                    </a:cubicBezTo>
                    <a:cubicBezTo>
                      <a:pt x="323" y="30"/>
                      <a:pt x="300" y="36"/>
                      <a:pt x="298" y="65"/>
                    </a:cubicBezTo>
                    <a:cubicBezTo>
                      <a:pt x="297" y="82"/>
                      <a:pt x="286" y="84"/>
                      <a:pt x="282" y="84"/>
                    </a:cubicBezTo>
                    <a:cubicBezTo>
                      <a:pt x="266" y="84"/>
                      <a:pt x="242" y="66"/>
                      <a:pt x="213" y="44"/>
                    </a:cubicBezTo>
                    <a:cubicBezTo>
                      <a:pt x="188" y="26"/>
                      <a:pt x="162" y="6"/>
                      <a:pt x="144" y="1"/>
                    </a:cubicBezTo>
                    <a:cubicBezTo>
                      <a:pt x="142" y="0"/>
                      <a:pt x="140" y="0"/>
                      <a:pt x="138" y="0"/>
                    </a:cubicBezTo>
                    <a:cubicBezTo>
                      <a:pt x="101" y="0"/>
                      <a:pt x="17" y="74"/>
                      <a:pt x="4" y="129"/>
                    </a:cubicBezTo>
                    <a:cubicBezTo>
                      <a:pt x="0" y="148"/>
                      <a:pt x="5" y="161"/>
                      <a:pt x="20" y="168"/>
                    </a:cubicBezTo>
                  </a:path>
                </a:pathLst>
              </a:custGeom>
              <a:grpFill/>
              <a:ln>
                <a:noFill/>
              </a:ln>
              <a:effectLst/>
            </p:spPr>
            <p:txBody>
              <a:bodyPr wrap="none" anchor="ctr"/>
              <a:lstStyle/>
              <a:p>
                <a:endParaRPr lang="en-US">
                  <a:latin typeface="Gudea" panose="02000000000000000000" pitchFamily="50" charset="0"/>
                </a:endParaRPr>
              </a:p>
            </p:txBody>
          </p:sp>
          <p:sp>
            <p:nvSpPr>
              <p:cNvPr id="322" name="Freeform 315">
                <a:extLst>
                  <a:ext uri="{FF2B5EF4-FFF2-40B4-BE49-F238E27FC236}">
                    <a16:creationId xmlns:a16="http://schemas.microsoft.com/office/drawing/2014/main" id="{A0872350-3295-49FB-92D9-F362D1434528}"/>
                  </a:ext>
                </a:extLst>
              </p:cNvPr>
              <p:cNvSpPr>
                <a:spLocks noChangeArrowheads="1"/>
              </p:cNvSpPr>
              <p:nvPr/>
            </p:nvSpPr>
            <p:spPr bwMode="auto">
              <a:xfrm>
                <a:off x="10470376" y="1149779"/>
                <a:ext cx="155960" cy="48854"/>
              </a:xfrm>
              <a:custGeom>
                <a:avLst/>
                <a:gdLst>
                  <a:gd name="T0" fmla="*/ 65 w 365"/>
                  <a:gd name="T1" fmla="*/ 71 h 113"/>
                  <a:gd name="T2" fmla="*/ 187 w 365"/>
                  <a:gd name="T3" fmla="*/ 110 h 113"/>
                  <a:gd name="T4" fmla="*/ 227 w 365"/>
                  <a:gd name="T5" fmla="*/ 112 h 113"/>
                  <a:gd name="T6" fmla="*/ 364 w 365"/>
                  <a:gd name="T7" fmla="*/ 79 h 113"/>
                  <a:gd name="T8" fmla="*/ 361 w 365"/>
                  <a:gd name="T9" fmla="*/ 74 h 113"/>
                  <a:gd name="T10" fmla="*/ 269 w 365"/>
                  <a:gd name="T11" fmla="*/ 43 h 113"/>
                  <a:gd name="T12" fmla="*/ 249 w 365"/>
                  <a:gd name="T13" fmla="*/ 47 h 113"/>
                  <a:gd name="T14" fmla="*/ 232 w 365"/>
                  <a:gd name="T15" fmla="*/ 52 h 113"/>
                  <a:gd name="T16" fmla="*/ 200 w 365"/>
                  <a:gd name="T17" fmla="*/ 40 h 113"/>
                  <a:gd name="T18" fmla="*/ 159 w 365"/>
                  <a:gd name="T19" fmla="*/ 29 h 113"/>
                  <a:gd name="T20" fmla="*/ 117 w 365"/>
                  <a:gd name="T21" fmla="*/ 36 h 113"/>
                  <a:gd name="T22" fmla="*/ 48 w 365"/>
                  <a:gd name="T23" fmla="*/ 4 h 113"/>
                  <a:gd name="T24" fmla="*/ 42 w 365"/>
                  <a:gd name="T25" fmla="*/ 0 h 113"/>
                  <a:gd name="T26" fmla="*/ 5 w 365"/>
                  <a:gd name="T27" fmla="*/ 33 h 113"/>
                  <a:gd name="T28" fmla="*/ 1 w 365"/>
                  <a:gd name="T29" fmla="*/ 47 h 113"/>
                  <a:gd name="T30" fmla="*/ 65 w 365"/>
                  <a:gd name="T31" fmla="*/ 7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113">
                    <a:moveTo>
                      <a:pt x="65" y="71"/>
                    </a:moveTo>
                    <a:cubicBezTo>
                      <a:pt x="95" y="88"/>
                      <a:pt x="128" y="106"/>
                      <a:pt x="187" y="110"/>
                    </a:cubicBezTo>
                    <a:cubicBezTo>
                      <a:pt x="200" y="111"/>
                      <a:pt x="214" y="112"/>
                      <a:pt x="227" y="112"/>
                    </a:cubicBezTo>
                    <a:cubicBezTo>
                      <a:pt x="313" y="112"/>
                      <a:pt x="362" y="93"/>
                      <a:pt x="364" y="79"/>
                    </a:cubicBezTo>
                    <a:cubicBezTo>
                      <a:pt x="364" y="78"/>
                      <a:pt x="363" y="76"/>
                      <a:pt x="361" y="74"/>
                    </a:cubicBezTo>
                    <a:cubicBezTo>
                      <a:pt x="348" y="60"/>
                      <a:pt x="303" y="43"/>
                      <a:pt x="269" y="43"/>
                    </a:cubicBezTo>
                    <a:cubicBezTo>
                      <a:pt x="260" y="43"/>
                      <a:pt x="253" y="44"/>
                      <a:pt x="249" y="47"/>
                    </a:cubicBezTo>
                    <a:cubicBezTo>
                      <a:pt x="243" y="50"/>
                      <a:pt x="237" y="52"/>
                      <a:pt x="232" y="52"/>
                    </a:cubicBezTo>
                    <a:cubicBezTo>
                      <a:pt x="220" y="52"/>
                      <a:pt x="210" y="46"/>
                      <a:pt x="200" y="40"/>
                    </a:cubicBezTo>
                    <a:cubicBezTo>
                      <a:pt x="187" y="32"/>
                      <a:pt x="173" y="25"/>
                      <a:pt x="159" y="29"/>
                    </a:cubicBezTo>
                    <a:cubicBezTo>
                      <a:pt x="146" y="34"/>
                      <a:pt x="131" y="36"/>
                      <a:pt x="117" y="36"/>
                    </a:cubicBezTo>
                    <a:cubicBezTo>
                      <a:pt x="84" y="36"/>
                      <a:pt x="60" y="25"/>
                      <a:pt x="48" y="4"/>
                    </a:cubicBezTo>
                    <a:cubicBezTo>
                      <a:pt x="46" y="0"/>
                      <a:pt x="44" y="0"/>
                      <a:pt x="42" y="0"/>
                    </a:cubicBezTo>
                    <a:cubicBezTo>
                      <a:pt x="32" y="0"/>
                      <a:pt x="15" y="15"/>
                      <a:pt x="5" y="33"/>
                    </a:cubicBezTo>
                    <a:cubicBezTo>
                      <a:pt x="0" y="42"/>
                      <a:pt x="1" y="46"/>
                      <a:pt x="1" y="47"/>
                    </a:cubicBezTo>
                    <a:cubicBezTo>
                      <a:pt x="26" y="49"/>
                      <a:pt x="44" y="59"/>
                      <a:pt x="65" y="71"/>
                    </a:cubicBezTo>
                  </a:path>
                </a:pathLst>
              </a:custGeom>
              <a:grpFill/>
              <a:ln>
                <a:noFill/>
              </a:ln>
              <a:effectLst/>
            </p:spPr>
            <p:txBody>
              <a:bodyPr wrap="none" anchor="ctr"/>
              <a:lstStyle/>
              <a:p>
                <a:endParaRPr lang="en-US">
                  <a:latin typeface="Gudea" panose="02000000000000000000" pitchFamily="50" charset="0"/>
                </a:endParaRPr>
              </a:p>
            </p:txBody>
          </p:sp>
          <p:sp>
            <p:nvSpPr>
              <p:cNvPr id="323" name="Freeform 316">
                <a:extLst>
                  <a:ext uri="{FF2B5EF4-FFF2-40B4-BE49-F238E27FC236}">
                    <a16:creationId xmlns:a16="http://schemas.microsoft.com/office/drawing/2014/main" id="{EACBAF2B-AD21-4194-B77E-F0B36C63BDFA}"/>
                  </a:ext>
                </a:extLst>
              </p:cNvPr>
              <p:cNvSpPr>
                <a:spLocks noChangeArrowheads="1"/>
              </p:cNvSpPr>
              <p:nvPr/>
            </p:nvSpPr>
            <p:spPr bwMode="auto">
              <a:xfrm>
                <a:off x="7206506" y="764585"/>
                <a:ext cx="103346" cy="24427"/>
              </a:xfrm>
              <a:custGeom>
                <a:avLst/>
                <a:gdLst>
                  <a:gd name="T0" fmla="*/ 60 w 243"/>
                  <a:gd name="T1" fmla="*/ 57 h 58"/>
                  <a:gd name="T2" fmla="*/ 115 w 243"/>
                  <a:gd name="T3" fmla="*/ 35 h 58"/>
                  <a:gd name="T4" fmla="*/ 182 w 243"/>
                  <a:gd name="T5" fmla="*/ 11 h 58"/>
                  <a:gd name="T6" fmla="*/ 215 w 243"/>
                  <a:gd name="T7" fmla="*/ 14 h 58"/>
                  <a:gd name="T8" fmla="*/ 233 w 243"/>
                  <a:gd name="T9" fmla="*/ 16 h 58"/>
                  <a:gd name="T10" fmla="*/ 242 w 243"/>
                  <a:gd name="T11" fmla="*/ 13 h 58"/>
                  <a:gd name="T12" fmla="*/ 181 w 243"/>
                  <a:gd name="T13" fmla="*/ 0 h 58"/>
                  <a:gd name="T14" fmla="*/ 115 w 243"/>
                  <a:gd name="T15" fmla="*/ 11 h 58"/>
                  <a:gd name="T16" fmla="*/ 43 w 243"/>
                  <a:gd name="T17" fmla="*/ 24 h 58"/>
                  <a:gd name="T18" fmla="*/ 0 w 243"/>
                  <a:gd name="T19" fmla="*/ 31 h 58"/>
                  <a:gd name="T20" fmla="*/ 1 w 243"/>
                  <a:gd name="T21" fmla="*/ 33 h 58"/>
                  <a:gd name="T22" fmla="*/ 60 w 243"/>
                  <a:gd name="T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58">
                    <a:moveTo>
                      <a:pt x="60" y="57"/>
                    </a:moveTo>
                    <a:cubicBezTo>
                      <a:pt x="81" y="57"/>
                      <a:pt x="99" y="50"/>
                      <a:pt x="115" y="35"/>
                    </a:cubicBezTo>
                    <a:cubicBezTo>
                      <a:pt x="133" y="19"/>
                      <a:pt x="155" y="11"/>
                      <a:pt x="182" y="11"/>
                    </a:cubicBezTo>
                    <a:cubicBezTo>
                      <a:pt x="194" y="11"/>
                      <a:pt x="205" y="13"/>
                      <a:pt x="215" y="14"/>
                    </a:cubicBezTo>
                    <a:cubicBezTo>
                      <a:pt x="222" y="15"/>
                      <a:pt x="228" y="16"/>
                      <a:pt x="233" y="16"/>
                    </a:cubicBezTo>
                    <a:cubicBezTo>
                      <a:pt x="241" y="16"/>
                      <a:pt x="242" y="14"/>
                      <a:pt x="242" y="13"/>
                    </a:cubicBezTo>
                    <a:cubicBezTo>
                      <a:pt x="238" y="6"/>
                      <a:pt x="214" y="0"/>
                      <a:pt x="181" y="0"/>
                    </a:cubicBezTo>
                    <a:cubicBezTo>
                      <a:pt x="153" y="0"/>
                      <a:pt x="129" y="4"/>
                      <a:pt x="115" y="11"/>
                    </a:cubicBezTo>
                    <a:cubicBezTo>
                      <a:pt x="97" y="21"/>
                      <a:pt x="68" y="23"/>
                      <a:pt x="43" y="24"/>
                    </a:cubicBezTo>
                    <a:cubicBezTo>
                      <a:pt x="26" y="25"/>
                      <a:pt x="3" y="27"/>
                      <a:pt x="0" y="31"/>
                    </a:cubicBezTo>
                    <a:cubicBezTo>
                      <a:pt x="0" y="31"/>
                      <a:pt x="0" y="32"/>
                      <a:pt x="1" y="33"/>
                    </a:cubicBezTo>
                    <a:cubicBezTo>
                      <a:pt x="4" y="40"/>
                      <a:pt x="30" y="57"/>
                      <a:pt x="60" y="57"/>
                    </a:cubicBezTo>
                  </a:path>
                </a:pathLst>
              </a:custGeom>
              <a:grpFill/>
              <a:ln>
                <a:noFill/>
              </a:ln>
              <a:effectLst/>
            </p:spPr>
            <p:txBody>
              <a:bodyPr wrap="none" anchor="ctr"/>
              <a:lstStyle/>
              <a:p>
                <a:endParaRPr lang="en-US">
                  <a:latin typeface="Gudea" panose="02000000000000000000" pitchFamily="50" charset="0"/>
                </a:endParaRPr>
              </a:p>
            </p:txBody>
          </p:sp>
          <p:sp>
            <p:nvSpPr>
              <p:cNvPr id="324" name="Freeform 317">
                <a:extLst>
                  <a:ext uri="{FF2B5EF4-FFF2-40B4-BE49-F238E27FC236}">
                    <a16:creationId xmlns:a16="http://schemas.microsoft.com/office/drawing/2014/main" id="{1B0A72CB-CBEC-4152-A813-D562ADDA9333}"/>
                  </a:ext>
                </a:extLst>
              </p:cNvPr>
              <p:cNvSpPr>
                <a:spLocks noChangeArrowheads="1"/>
              </p:cNvSpPr>
              <p:nvPr/>
            </p:nvSpPr>
            <p:spPr bwMode="auto">
              <a:xfrm>
                <a:off x="7274149" y="755188"/>
                <a:ext cx="135292" cy="58251"/>
              </a:xfrm>
              <a:custGeom>
                <a:avLst/>
                <a:gdLst>
                  <a:gd name="T0" fmla="*/ 133 w 318"/>
                  <a:gd name="T1" fmla="*/ 67 h 138"/>
                  <a:gd name="T2" fmla="*/ 73 w 318"/>
                  <a:gd name="T3" fmla="*/ 83 h 138"/>
                  <a:gd name="T4" fmla="*/ 29 w 318"/>
                  <a:gd name="T5" fmla="*/ 103 h 138"/>
                  <a:gd name="T6" fmla="*/ 1 w 318"/>
                  <a:gd name="T7" fmla="*/ 113 h 138"/>
                  <a:gd name="T8" fmla="*/ 2 w 318"/>
                  <a:gd name="T9" fmla="*/ 118 h 138"/>
                  <a:gd name="T10" fmla="*/ 73 w 318"/>
                  <a:gd name="T11" fmla="*/ 137 h 138"/>
                  <a:gd name="T12" fmla="*/ 73 w 318"/>
                  <a:gd name="T13" fmla="*/ 137 h 138"/>
                  <a:gd name="T14" fmla="*/ 106 w 318"/>
                  <a:gd name="T15" fmla="*/ 133 h 138"/>
                  <a:gd name="T16" fmla="*/ 117 w 318"/>
                  <a:gd name="T17" fmla="*/ 127 h 138"/>
                  <a:gd name="T18" fmla="*/ 153 w 318"/>
                  <a:gd name="T19" fmla="*/ 109 h 138"/>
                  <a:gd name="T20" fmla="*/ 178 w 318"/>
                  <a:gd name="T21" fmla="*/ 104 h 138"/>
                  <a:gd name="T22" fmla="*/ 273 w 318"/>
                  <a:gd name="T23" fmla="*/ 51 h 138"/>
                  <a:gd name="T24" fmla="*/ 316 w 318"/>
                  <a:gd name="T25" fmla="*/ 39 h 138"/>
                  <a:gd name="T26" fmla="*/ 276 w 318"/>
                  <a:gd name="T27" fmla="*/ 9 h 138"/>
                  <a:gd name="T28" fmla="*/ 237 w 318"/>
                  <a:gd name="T29" fmla="*/ 0 h 138"/>
                  <a:gd name="T30" fmla="*/ 171 w 318"/>
                  <a:gd name="T31" fmla="*/ 27 h 138"/>
                  <a:gd name="T32" fmla="*/ 176 w 318"/>
                  <a:gd name="T33" fmla="*/ 37 h 138"/>
                  <a:gd name="T34" fmla="*/ 183 w 318"/>
                  <a:gd name="T35" fmla="*/ 50 h 138"/>
                  <a:gd name="T36" fmla="*/ 133 w 318"/>
                  <a:gd name="T37"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8" h="138">
                    <a:moveTo>
                      <a:pt x="133" y="67"/>
                    </a:moveTo>
                    <a:cubicBezTo>
                      <a:pt x="110" y="71"/>
                      <a:pt x="79" y="75"/>
                      <a:pt x="73" y="83"/>
                    </a:cubicBezTo>
                    <a:cubicBezTo>
                      <a:pt x="65" y="95"/>
                      <a:pt x="46" y="99"/>
                      <a:pt x="29" y="103"/>
                    </a:cubicBezTo>
                    <a:cubicBezTo>
                      <a:pt x="17" y="106"/>
                      <a:pt x="3" y="109"/>
                      <a:pt x="1" y="113"/>
                    </a:cubicBezTo>
                    <a:cubicBezTo>
                      <a:pt x="0" y="114"/>
                      <a:pt x="1" y="116"/>
                      <a:pt x="2" y="118"/>
                    </a:cubicBezTo>
                    <a:cubicBezTo>
                      <a:pt x="7" y="128"/>
                      <a:pt x="38" y="137"/>
                      <a:pt x="73" y="137"/>
                    </a:cubicBezTo>
                    <a:lnTo>
                      <a:pt x="73" y="137"/>
                    </a:lnTo>
                    <a:cubicBezTo>
                      <a:pt x="86" y="137"/>
                      <a:pt x="98" y="135"/>
                      <a:pt x="106" y="133"/>
                    </a:cubicBezTo>
                    <a:cubicBezTo>
                      <a:pt x="115" y="131"/>
                      <a:pt x="117" y="128"/>
                      <a:pt x="117" y="127"/>
                    </a:cubicBezTo>
                    <a:cubicBezTo>
                      <a:pt x="117" y="110"/>
                      <a:pt x="137" y="109"/>
                      <a:pt x="153" y="109"/>
                    </a:cubicBezTo>
                    <a:cubicBezTo>
                      <a:pt x="163" y="109"/>
                      <a:pt x="177" y="109"/>
                      <a:pt x="178" y="104"/>
                    </a:cubicBezTo>
                    <a:cubicBezTo>
                      <a:pt x="179" y="93"/>
                      <a:pt x="189" y="57"/>
                      <a:pt x="273" y="51"/>
                    </a:cubicBezTo>
                    <a:cubicBezTo>
                      <a:pt x="305" y="49"/>
                      <a:pt x="315" y="42"/>
                      <a:pt x="316" y="39"/>
                    </a:cubicBezTo>
                    <a:cubicBezTo>
                      <a:pt x="317" y="35"/>
                      <a:pt x="309" y="24"/>
                      <a:pt x="276" y="9"/>
                    </a:cubicBezTo>
                    <a:cubicBezTo>
                      <a:pt x="264" y="3"/>
                      <a:pt x="251" y="0"/>
                      <a:pt x="237" y="0"/>
                    </a:cubicBezTo>
                    <a:cubicBezTo>
                      <a:pt x="202" y="0"/>
                      <a:pt x="175" y="16"/>
                      <a:pt x="171" y="27"/>
                    </a:cubicBezTo>
                    <a:cubicBezTo>
                      <a:pt x="171" y="30"/>
                      <a:pt x="170" y="33"/>
                      <a:pt x="176" y="37"/>
                    </a:cubicBezTo>
                    <a:cubicBezTo>
                      <a:pt x="182" y="41"/>
                      <a:pt x="184" y="46"/>
                      <a:pt x="183" y="50"/>
                    </a:cubicBezTo>
                    <a:cubicBezTo>
                      <a:pt x="181" y="60"/>
                      <a:pt x="165" y="63"/>
                      <a:pt x="133" y="67"/>
                    </a:cubicBezTo>
                  </a:path>
                </a:pathLst>
              </a:custGeom>
              <a:grpFill/>
              <a:ln>
                <a:noFill/>
              </a:ln>
              <a:effectLst/>
            </p:spPr>
            <p:txBody>
              <a:bodyPr wrap="none" anchor="ctr"/>
              <a:lstStyle/>
              <a:p>
                <a:endParaRPr lang="en-US">
                  <a:latin typeface="Gudea" panose="02000000000000000000" pitchFamily="50" charset="0"/>
                </a:endParaRPr>
              </a:p>
            </p:txBody>
          </p:sp>
          <p:sp>
            <p:nvSpPr>
              <p:cNvPr id="325" name="Freeform 318">
                <a:extLst>
                  <a:ext uri="{FF2B5EF4-FFF2-40B4-BE49-F238E27FC236}">
                    <a16:creationId xmlns:a16="http://schemas.microsoft.com/office/drawing/2014/main" id="{8240AC9E-ED20-43E1-B7C3-D304E6E52DCD}"/>
                  </a:ext>
                </a:extLst>
              </p:cNvPr>
              <p:cNvSpPr>
                <a:spLocks noChangeArrowheads="1"/>
              </p:cNvSpPr>
              <p:nvPr/>
            </p:nvSpPr>
            <p:spPr bwMode="auto">
              <a:xfrm>
                <a:off x="7565399" y="715732"/>
                <a:ext cx="97710" cy="22548"/>
              </a:xfrm>
              <a:custGeom>
                <a:avLst/>
                <a:gdLst>
                  <a:gd name="T0" fmla="*/ 131 w 229"/>
                  <a:gd name="T1" fmla="*/ 35 h 52"/>
                  <a:gd name="T2" fmla="*/ 165 w 229"/>
                  <a:gd name="T3" fmla="*/ 22 h 52"/>
                  <a:gd name="T4" fmla="*/ 193 w 229"/>
                  <a:gd name="T5" fmla="*/ 23 h 52"/>
                  <a:gd name="T6" fmla="*/ 227 w 229"/>
                  <a:gd name="T7" fmla="*/ 17 h 52"/>
                  <a:gd name="T8" fmla="*/ 225 w 229"/>
                  <a:gd name="T9" fmla="*/ 11 h 52"/>
                  <a:gd name="T10" fmla="*/ 166 w 229"/>
                  <a:gd name="T11" fmla="*/ 0 h 52"/>
                  <a:gd name="T12" fmla="*/ 99 w 229"/>
                  <a:gd name="T13" fmla="*/ 9 h 52"/>
                  <a:gd name="T14" fmla="*/ 100 w 229"/>
                  <a:gd name="T15" fmla="*/ 18 h 52"/>
                  <a:gd name="T16" fmla="*/ 26 w 229"/>
                  <a:gd name="T17" fmla="*/ 32 h 52"/>
                  <a:gd name="T18" fmla="*/ 0 w 229"/>
                  <a:gd name="T19" fmla="*/ 33 h 52"/>
                  <a:gd name="T20" fmla="*/ 89 w 229"/>
                  <a:gd name="T21" fmla="*/ 51 h 52"/>
                  <a:gd name="T22" fmla="*/ 131 w 229"/>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52">
                    <a:moveTo>
                      <a:pt x="131" y="35"/>
                    </a:moveTo>
                    <a:cubicBezTo>
                      <a:pt x="137" y="27"/>
                      <a:pt x="144" y="19"/>
                      <a:pt x="165" y="22"/>
                    </a:cubicBezTo>
                    <a:cubicBezTo>
                      <a:pt x="174" y="23"/>
                      <a:pt x="184" y="23"/>
                      <a:pt x="193" y="23"/>
                    </a:cubicBezTo>
                    <a:cubicBezTo>
                      <a:pt x="217" y="23"/>
                      <a:pt x="226" y="19"/>
                      <a:pt x="227" y="17"/>
                    </a:cubicBezTo>
                    <a:cubicBezTo>
                      <a:pt x="228" y="16"/>
                      <a:pt x="227" y="13"/>
                      <a:pt x="225" y="11"/>
                    </a:cubicBezTo>
                    <a:cubicBezTo>
                      <a:pt x="220" y="5"/>
                      <a:pt x="200" y="0"/>
                      <a:pt x="166" y="0"/>
                    </a:cubicBezTo>
                    <a:cubicBezTo>
                      <a:pt x="132" y="0"/>
                      <a:pt x="105" y="5"/>
                      <a:pt x="99" y="9"/>
                    </a:cubicBezTo>
                    <a:cubicBezTo>
                      <a:pt x="101" y="12"/>
                      <a:pt x="101" y="15"/>
                      <a:pt x="100" y="18"/>
                    </a:cubicBezTo>
                    <a:cubicBezTo>
                      <a:pt x="95" y="28"/>
                      <a:pt x="73" y="30"/>
                      <a:pt x="26" y="32"/>
                    </a:cubicBezTo>
                    <a:cubicBezTo>
                      <a:pt x="17" y="32"/>
                      <a:pt x="7" y="32"/>
                      <a:pt x="0" y="33"/>
                    </a:cubicBezTo>
                    <a:cubicBezTo>
                      <a:pt x="12" y="41"/>
                      <a:pt x="43" y="51"/>
                      <a:pt x="89" y="51"/>
                    </a:cubicBezTo>
                    <a:cubicBezTo>
                      <a:pt x="116" y="51"/>
                      <a:pt x="123" y="43"/>
                      <a:pt x="131" y="35"/>
                    </a:cubicBezTo>
                  </a:path>
                </a:pathLst>
              </a:custGeom>
              <a:grpFill/>
              <a:ln>
                <a:noFill/>
              </a:ln>
              <a:effectLst/>
            </p:spPr>
            <p:txBody>
              <a:bodyPr wrap="none" anchor="ctr"/>
              <a:lstStyle/>
              <a:p>
                <a:endParaRPr lang="en-US">
                  <a:latin typeface="Gudea" panose="02000000000000000000" pitchFamily="50" charset="0"/>
                </a:endParaRPr>
              </a:p>
            </p:txBody>
          </p:sp>
          <p:sp>
            <p:nvSpPr>
              <p:cNvPr id="326" name="Freeform 319">
                <a:extLst>
                  <a:ext uri="{FF2B5EF4-FFF2-40B4-BE49-F238E27FC236}">
                    <a16:creationId xmlns:a16="http://schemas.microsoft.com/office/drawing/2014/main" id="{9E730812-D908-47CE-974A-EAC02B536794}"/>
                  </a:ext>
                </a:extLst>
              </p:cNvPr>
              <p:cNvSpPr>
                <a:spLocks noChangeArrowheads="1"/>
              </p:cNvSpPr>
              <p:nvPr/>
            </p:nvSpPr>
            <p:spPr bwMode="auto">
              <a:xfrm>
                <a:off x="7561641" y="790891"/>
                <a:ext cx="105225" cy="31942"/>
              </a:xfrm>
              <a:custGeom>
                <a:avLst/>
                <a:gdLst>
                  <a:gd name="T0" fmla="*/ 113 w 249"/>
                  <a:gd name="T1" fmla="*/ 3 h 76"/>
                  <a:gd name="T2" fmla="*/ 111 w 249"/>
                  <a:gd name="T3" fmla="*/ 18 h 76"/>
                  <a:gd name="T4" fmla="*/ 50 w 249"/>
                  <a:gd name="T5" fmla="*/ 29 h 76"/>
                  <a:gd name="T6" fmla="*/ 2 w 249"/>
                  <a:gd name="T7" fmla="*/ 48 h 76"/>
                  <a:gd name="T8" fmla="*/ 9 w 249"/>
                  <a:gd name="T9" fmla="*/ 63 h 76"/>
                  <a:gd name="T10" fmla="*/ 67 w 249"/>
                  <a:gd name="T11" fmla="*/ 75 h 76"/>
                  <a:gd name="T12" fmla="*/ 167 w 249"/>
                  <a:gd name="T13" fmla="*/ 51 h 76"/>
                  <a:gd name="T14" fmla="*/ 216 w 249"/>
                  <a:gd name="T15" fmla="*/ 33 h 76"/>
                  <a:gd name="T16" fmla="*/ 248 w 249"/>
                  <a:gd name="T17" fmla="*/ 21 h 76"/>
                  <a:gd name="T18" fmla="*/ 144 w 249"/>
                  <a:gd name="T19" fmla="*/ 0 h 76"/>
                  <a:gd name="T20" fmla="*/ 113 w 249"/>
                  <a:gd name="T2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76">
                    <a:moveTo>
                      <a:pt x="113" y="3"/>
                    </a:moveTo>
                    <a:cubicBezTo>
                      <a:pt x="115" y="9"/>
                      <a:pt x="114" y="14"/>
                      <a:pt x="111" y="18"/>
                    </a:cubicBezTo>
                    <a:cubicBezTo>
                      <a:pt x="105" y="27"/>
                      <a:pt x="87" y="29"/>
                      <a:pt x="50" y="29"/>
                    </a:cubicBezTo>
                    <a:cubicBezTo>
                      <a:pt x="23" y="29"/>
                      <a:pt x="6" y="39"/>
                      <a:pt x="2" y="48"/>
                    </a:cubicBezTo>
                    <a:cubicBezTo>
                      <a:pt x="0" y="54"/>
                      <a:pt x="5" y="60"/>
                      <a:pt x="9" y="63"/>
                    </a:cubicBezTo>
                    <a:cubicBezTo>
                      <a:pt x="17" y="71"/>
                      <a:pt x="39" y="75"/>
                      <a:pt x="67" y="75"/>
                    </a:cubicBezTo>
                    <a:cubicBezTo>
                      <a:pt x="113" y="75"/>
                      <a:pt x="157" y="64"/>
                      <a:pt x="167" y="51"/>
                    </a:cubicBezTo>
                    <a:cubicBezTo>
                      <a:pt x="179" y="35"/>
                      <a:pt x="199" y="34"/>
                      <a:pt x="216" y="33"/>
                    </a:cubicBezTo>
                    <a:cubicBezTo>
                      <a:pt x="234" y="32"/>
                      <a:pt x="245" y="30"/>
                      <a:pt x="248" y="21"/>
                    </a:cubicBezTo>
                    <a:cubicBezTo>
                      <a:pt x="240" y="10"/>
                      <a:pt x="189" y="0"/>
                      <a:pt x="144" y="0"/>
                    </a:cubicBezTo>
                    <a:cubicBezTo>
                      <a:pt x="124" y="0"/>
                      <a:pt x="116" y="2"/>
                      <a:pt x="113" y="3"/>
                    </a:cubicBezTo>
                  </a:path>
                </a:pathLst>
              </a:custGeom>
              <a:grpFill/>
              <a:ln>
                <a:noFill/>
              </a:ln>
              <a:effectLst/>
            </p:spPr>
            <p:txBody>
              <a:bodyPr wrap="none" anchor="ctr"/>
              <a:lstStyle/>
              <a:p>
                <a:endParaRPr lang="en-US">
                  <a:latin typeface="Gudea" panose="02000000000000000000" pitchFamily="50" charset="0"/>
                </a:endParaRPr>
              </a:p>
            </p:txBody>
          </p:sp>
          <p:sp>
            <p:nvSpPr>
              <p:cNvPr id="327" name="Freeform 320">
                <a:extLst>
                  <a:ext uri="{FF2B5EF4-FFF2-40B4-BE49-F238E27FC236}">
                    <a16:creationId xmlns:a16="http://schemas.microsoft.com/office/drawing/2014/main" id="{68ECD6EB-29F8-42EC-B160-69692DCAA5E6}"/>
                  </a:ext>
                </a:extLst>
              </p:cNvPr>
              <p:cNvSpPr>
                <a:spLocks noChangeArrowheads="1"/>
              </p:cNvSpPr>
              <p:nvPr/>
            </p:nvSpPr>
            <p:spPr bwMode="auto">
              <a:xfrm>
                <a:off x="7507149" y="740158"/>
                <a:ext cx="110862" cy="37581"/>
              </a:xfrm>
              <a:custGeom>
                <a:avLst/>
                <a:gdLst>
                  <a:gd name="T0" fmla="*/ 100 w 259"/>
                  <a:gd name="T1" fmla="*/ 87 h 88"/>
                  <a:gd name="T2" fmla="*/ 257 w 259"/>
                  <a:gd name="T3" fmla="*/ 44 h 88"/>
                  <a:gd name="T4" fmla="*/ 255 w 259"/>
                  <a:gd name="T5" fmla="*/ 31 h 88"/>
                  <a:gd name="T6" fmla="*/ 228 w 259"/>
                  <a:gd name="T7" fmla="*/ 25 h 88"/>
                  <a:gd name="T8" fmla="*/ 211 w 259"/>
                  <a:gd name="T9" fmla="*/ 26 h 88"/>
                  <a:gd name="T10" fmla="*/ 189 w 259"/>
                  <a:gd name="T11" fmla="*/ 26 h 88"/>
                  <a:gd name="T12" fmla="*/ 129 w 259"/>
                  <a:gd name="T13" fmla="*/ 16 h 88"/>
                  <a:gd name="T14" fmla="*/ 72 w 259"/>
                  <a:gd name="T15" fmla="*/ 0 h 88"/>
                  <a:gd name="T16" fmla="*/ 67 w 259"/>
                  <a:gd name="T17" fmla="*/ 1 h 88"/>
                  <a:gd name="T18" fmla="*/ 82 w 259"/>
                  <a:gd name="T19" fmla="*/ 18 h 88"/>
                  <a:gd name="T20" fmla="*/ 85 w 259"/>
                  <a:gd name="T21" fmla="*/ 27 h 88"/>
                  <a:gd name="T22" fmla="*/ 41 w 259"/>
                  <a:gd name="T23" fmla="*/ 49 h 88"/>
                  <a:gd name="T24" fmla="*/ 0 w 259"/>
                  <a:gd name="T25" fmla="*/ 66 h 88"/>
                  <a:gd name="T26" fmla="*/ 100 w 259"/>
                  <a:gd name="T2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88">
                    <a:moveTo>
                      <a:pt x="100" y="87"/>
                    </a:moveTo>
                    <a:cubicBezTo>
                      <a:pt x="179" y="87"/>
                      <a:pt x="254" y="66"/>
                      <a:pt x="257" y="44"/>
                    </a:cubicBezTo>
                    <a:cubicBezTo>
                      <a:pt x="258" y="38"/>
                      <a:pt x="257" y="34"/>
                      <a:pt x="255" y="31"/>
                    </a:cubicBezTo>
                    <a:cubicBezTo>
                      <a:pt x="250" y="26"/>
                      <a:pt x="238" y="25"/>
                      <a:pt x="228" y="25"/>
                    </a:cubicBezTo>
                    <a:cubicBezTo>
                      <a:pt x="222" y="25"/>
                      <a:pt x="217" y="25"/>
                      <a:pt x="211" y="26"/>
                    </a:cubicBezTo>
                    <a:cubicBezTo>
                      <a:pt x="204" y="26"/>
                      <a:pt x="196" y="26"/>
                      <a:pt x="189" y="26"/>
                    </a:cubicBezTo>
                    <a:cubicBezTo>
                      <a:pt x="172" y="26"/>
                      <a:pt x="150" y="25"/>
                      <a:pt x="129" y="16"/>
                    </a:cubicBezTo>
                    <a:cubicBezTo>
                      <a:pt x="105" y="6"/>
                      <a:pt x="84" y="0"/>
                      <a:pt x="72" y="0"/>
                    </a:cubicBezTo>
                    <a:cubicBezTo>
                      <a:pt x="68" y="0"/>
                      <a:pt x="67" y="1"/>
                      <a:pt x="67" y="1"/>
                    </a:cubicBezTo>
                    <a:cubicBezTo>
                      <a:pt x="67" y="1"/>
                      <a:pt x="68" y="6"/>
                      <a:pt x="82" y="18"/>
                    </a:cubicBezTo>
                    <a:cubicBezTo>
                      <a:pt x="86" y="21"/>
                      <a:pt x="86" y="25"/>
                      <a:pt x="85" y="27"/>
                    </a:cubicBezTo>
                    <a:cubicBezTo>
                      <a:pt x="83" y="36"/>
                      <a:pt x="69" y="41"/>
                      <a:pt x="41" y="49"/>
                    </a:cubicBezTo>
                    <a:cubicBezTo>
                      <a:pt x="27" y="54"/>
                      <a:pt x="2" y="61"/>
                      <a:pt x="0" y="66"/>
                    </a:cubicBezTo>
                    <a:cubicBezTo>
                      <a:pt x="14" y="79"/>
                      <a:pt x="51" y="87"/>
                      <a:pt x="100" y="87"/>
                    </a:cubicBezTo>
                  </a:path>
                </a:pathLst>
              </a:custGeom>
              <a:grpFill/>
              <a:ln>
                <a:noFill/>
              </a:ln>
              <a:effectLst/>
            </p:spPr>
            <p:txBody>
              <a:bodyPr wrap="none" anchor="ctr"/>
              <a:lstStyle/>
              <a:p>
                <a:endParaRPr lang="en-US">
                  <a:latin typeface="Gudea" panose="02000000000000000000" pitchFamily="50" charset="0"/>
                </a:endParaRPr>
              </a:p>
            </p:txBody>
          </p:sp>
          <p:sp>
            <p:nvSpPr>
              <p:cNvPr id="328" name="Freeform 321">
                <a:extLst>
                  <a:ext uri="{FF2B5EF4-FFF2-40B4-BE49-F238E27FC236}">
                    <a16:creationId xmlns:a16="http://schemas.microsoft.com/office/drawing/2014/main" id="{2EDCACA4-FFA5-4951-8630-827AE978F783}"/>
                  </a:ext>
                </a:extLst>
              </p:cNvPr>
              <p:cNvSpPr>
                <a:spLocks noChangeArrowheads="1"/>
              </p:cNvSpPr>
              <p:nvPr/>
            </p:nvSpPr>
            <p:spPr bwMode="auto">
              <a:xfrm>
                <a:off x="7680021" y="751431"/>
                <a:ext cx="92070" cy="39459"/>
              </a:xfrm>
              <a:custGeom>
                <a:avLst/>
                <a:gdLst>
                  <a:gd name="T0" fmla="*/ 64 w 215"/>
                  <a:gd name="T1" fmla="*/ 90 h 91"/>
                  <a:gd name="T2" fmla="*/ 212 w 215"/>
                  <a:gd name="T3" fmla="*/ 48 h 91"/>
                  <a:gd name="T4" fmla="*/ 214 w 215"/>
                  <a:gd name="T5" fmla="*/ 44 h 91"/>
                  <a:gd name="T6" fmla="*/ 201 w 215"/>
                  <a:gd name="T7" fmla="*/ 35 h 91"/>
                  <a:gd name="T8" fmla="*/ 177 w 215"/>
                  <a:gd name="T9" fmla="*/ 12 h 91"/>
                  <a:gd name="T10" fmla="*/ 109 w 215"/>
                  <a:gd name="T11" fmla="*/ 0 h 91"/>
                  <a:gd name="T12" fmla="*/ 64 w 215"/>
                  <a:gd name="T13" fmla="*/ 7 h 91"/>
                  <a:gd name="T14" fmla="*/ 30 w 215"/>
                  <a:gd name="T15" fmla="*/ 45 h 91"/>
                  <a:gd name="T16" fmla="*/ 0 w 215"/>
                  <a:gd name="T17" fmla="*/ 69 h 91"/>
                  <a:gd name="T18" fmla="*/ 4 w 215"/>
                  <a:gd name="T19" fmla="*/ 74 h 91"/>
                  <a:gd name="T20" fmla="*/ 64 w 215"/>
                  <a:gd name="T21"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91">
                    <a:moveTo>
                      <a:pt x="64" y="90"/>
                    </a:moveTo>
                    <a:cubicBezTo>
                      <a:pt x="128" y="90"/>
                      <a:pt x="203" y="60"/>
                      <a:pt x="212" y="48"/>
                    </a:cubicBezTo>
                    <a:cubicBezTo>
                      <a:pt x="213" y="46"/>
                      <a:pt x="214" y="45"/>
                      <a:pt x="214" y="44"/>
                    </a:cubicBezTo>
                    <a:cubicBezTo>
                      <a:pt x="213" y="41"/>
                      <a:pt x="206" y="38"/>
                      <a:pt x="201" y="35"/>
                    </a:cubicBezTo>
                    <a:cubicBezTo>
                      <a:pt x="191" y="30"/>
                      <a:pt x="179" y="24"/>
                      <a:pt x="177" y="12"/>
                    </a:cubicBezTo>
                    <a:cubicBezTo>
                      <a:pt x="175" y="7"/>
                      <a:pt x="147" y="0"/>
                      <a:pt x="109" y="0"/>
                    </a:cubicBezTo>
                    <a:cubicBezTo>
                      <a:pt x="78" y="0"/>
                      <a:pt x="65" y="5"/>
                      <a:pt x="64" y="7"/>
                    </a:cubicBezTo>
                    <a:cubicBezTo>
                      <a:pt x="69" y="22"/>
                      <a:pt x="50" y="33"/>
                      <a:pt x="30" y="45"/>
                    </a:cubicBezTo>
                    <a:cubicBezTo>
                      <a:pt x="18" y="53"/>
                      <a:pt x="1" y="63"/>
                      <a:pt x="0" y="69"/>
                    </a:cubicBezTo>
                    <a:cubicBezTo>
                      <a:pt x="0" y="71"/>
                      <a:pt x="1" y="72"/>
                      <a:pt x="4" y="74"/>
                    </a:cubicBezTo>
                    <a:cubicBezTo>
                      <a:pt x="17" y="85"/>
                      <a:pt x="37" y="90"/>
                      <a:pt x="64" y="90"/>
                    </a:cubicBezTo>
                  </a:path>
                </a:pathLst>
              </a:custGeom>
              <a:grpFill/>
              <a:ln>
                <a:noFill/>
              </a:ln>
              <a:effectLst/>
            </p:spPr>
            <p:txBody>
              <a:bodyPr wrap="none" anchor="ctr"/>
              <a:lstStyle/>
              <a:p>
                <a:endParaRPr lang="en-US">
                  <a:latin typeface="Gudea" panose="02000000000000000000" pitchFamily="50" charset="0"/>
                </a:endParaRPr>
              </a:p>
            </p:txBody>
          </p:sp>
          <p:sp>
            <p:nvSpPr>
              <p:cNvPr id="329" name="Freeform 322">
                <a:extLst>
                  <a:ext uri="{FF2B5EF4-FFF2-40B4-BE49-F238E27FC236}">
                    <a16:creationId xmlns:a16="http://schemas.microsoft.com/office/drawing/2014/main" id="{F7B19EB9-186B-482F-9BA1-CE5754AD962F}"/>
                  </a:ext>
                </a:extLst>
              </p:cNvPr>
              <p:cNvSpPr>
                <a:spLocks noChangeArrowheads="1"/>
              </p:cNvSpPr>
              <p:nvPr/>
            </p:nvSpPr>
            <p:spPr bwMode="auto">
              <a:xfrm>
                <a:off x="7405683" y="1050193"/>
                <a:ext cx="580621" cy="400225"/>
              </a:xfrm>
              <a:custGeom>
                <a:avLst/>
                <a:gdLst>
                  <a:gd name="T0" fmla="*/ 6 w 1364"/>
                  <a:gd name="T1" fmla="*/ 779 h 938"/>
                  <a:gd name="T2" fmla="*/ 74 w 1364"/>
                  <a:gd name="T3" fmla="*/ 792 h 938"/>
                  <a:gd name="T4" fmla="*/ 89 w 1364"/>
                  <a:gd name="T5" fmla="*/ 822 h 938"/>
                  <a:gd name="T6" fmla="*/ 113 w 1364"/>
                  <a:gd name="T7" fmla="*/ 860 h 938"/>
                  <a:gd name="T8" fmla="*/ 111 w 1364"/>
                  <a:gd name="T9" fmla="*/ 832 h 938"/>
                  <a:gd name="T10" fmla="*/ 124 w 1364"/>
                  <a:gd name="T11" fmla="*/ 810 h 938"/>
                  <a:gd name="T12" fmla="*/ 182 w 1364"/>
                  <a:gd name="T13" fmla="*/ 877 h 938"/>
                  <a:gd name="T14" fmla="*/ 275 w 1364"/>
                  <a:gd name="T15" fmla="*/ 921 h 938"/>
                  <a:gd name="T16" fmla="*/ 427 w 1364"/>
                  <a:gd name="T17" fmla="*/ 937 h 938"/>
                  <a:gd name="T18" fmla="*/ 431 w 1364"/>
                  <a:gd name="T19" fmla="*/ 892 h 938"/>
                  <a:gd name="T20" fmla="*/ 309 w 1364"/>
                  <a:gd name="T21" fmla="*/ 711 h 938"/>
                  <a:gd name="T22" fmla="*/ 367 w 1364"/>
                  <a:gd name="T23" fmla="*/ 626 h 938"/>
                  <a:gd name="T24" fmla="*/ 435 w 1364"/>
                  <a:gd name="T25" fmla="*/ 528 h 938"/>
                  <a:gd name="T26" fmla="*/ 486 w 1364"/>
                  <a:gd name="T27" fmla="*/ 478 h 938"/>
                  <a:gd name="T28" fmla="*/ 547 w 1364"/>
                  <a:gd name="T29" fmla="*/ 421 h 938"/>
                  <a:gd name="T30" fmla="*/ 554 w 1364"/>
                  <a:gd name="T31" fmla="*/ 368 h 938"/>
                  <a:gd name="T32" fmla="*/ 627 w 1364"/>
                  <a:gd name="T33" fmla="*/ 347 h 938"/>
                  <a:gd name="T34" fmla="*/ 727 w 1364"/>
                  <a:gd name="T35" fmla="*/ 302 h 938"/>
                  <a:gd name="T36" fmla="*/ 1361 w 1364"/>
                  <a:gd name="T37" fmla="*/ 36 h 938"/>
                  <a:gd name="T38" fmla="*/ 1300 w 1364"/>
                  <a:gd name="T39" fmla="*/ 0 h 938"/>
                  <a:gd name="T40" fmla="*/ 1051 w 1364"/>
                  <a:gd name="T41" fmla="*/ 78 h 938"/>
                  <a:gd name="T42" fmla="*/ 894 w 1364"/>
                  <a:gd name="T43" fmla="*/ 114 h 938"/>
                  <a:gd name="T44" fmla="*/ 821 w 1364"/>
                  <a:gd name="T45" fmla="*/ 96 h 938"/>
                  <a:gd name="T46" fmla="*/ 730 w 1364"/>
                  <a:gd name="T47" fmla="*/ 129 h 938"/>
                  <a:gd name="T48" fmla="*/ 635 w 1364"/>
                  <a:gd name="T49" fmla="*/ 156 h 938"/>
                  <a:gd name="T50" fmla="*/ 510 w 1364"/>
                  <a:gd name="T51" fmla="*/ 215 h 938"/>
                  <a:gd name="T52" fmla="*/ 436 w 1364"/>
                  <a:gd name="T53" fmla="*/ 266 h 938"/>
                  <a:gd name="T54" fmla="*/ 388 w 1364"/>
                  <a:gd name="T55" fmla="*/ 264 h 938"/>
                  <a:gd name="T56" fmla="*/ 407 w 1364"/>
                  <a:gd name="T57" fmla="*/ 318 h 938"/>
                  <a:gd name="T58" fmla="*/ 355 w 1364"/>
                  <a:gd name="T59" fmla="*/ 350 h 938"/>
                  <a:gd name="T60" fmla="*/ 345 w 1364"/>
                  <a:gd name="T61" fmla="*/ 383 h 938"/>
                  <a:gd name="T62" fmla="*/ 335 w 1364"/>
                  <a:gd name="T63" fmla="*/ 416 h 938"/>
                  <a:gd name="T64" fmla="*/ 265 w 1364"/>
                  <a:gd name="T65" fmla="*/ 443 h 938"/>
                  <a:gd name="T66" fmla="*/ 255 w 1364"/>
                  <a:gd name="T67" fmla="*/ 485 h 938"/>
                  <a:gd name="T68" fmla="*/ 264 w 1364"/>
                  <a:gd name="T69" fmla="*/ 505 h 938"/>
                  <a:gd name="T70" fmla="*/ 236 w 1364"/>
                  <a:gd name="T71" fmla="*/ 550 h 938"/>
                  <a:gd name="T72" fmla="*/ 173 w 1364"/>
                  <a:gd name="T73" fmla="*/ 566 h 938"/>
                  <a:gd name="T74" fmla="*/ 112 w 1364"/>
                  <a:gd name="T75" fmla="*/ 612 h 938"/>
                  <a:gd name="T76" fmla="*/ 116 w 1364"/>
                  <a:gd name="T77" fmla="*/ 623 h 938"/>
                  <a:gd name="T78" fmla="*/ 122 w 1364"/>
                  <a:gd name="T79" fmla="*/ 681 h 938"/>
                  <a:gd name="T80" fmla="*/ 52 w 1364"/>
                  <a:gd name="T81" fmla="*/ 73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4" h="938">
                    <a:moveTo>
                      <a:pt x="3" y="754"/>
                    </a:moveTo>
                    <a:cubicBezTo>
                      <a:pt x="0" y="766"/>
                      <a:pt x="1" y="774"/>
                      <a:pt x="6" y="779"/>
                    </a:cubicBezTo>
                    <a:cubicBezTo>
                      <a:pt x="14" y="791"/>
                      <a:pt x="38" y="791"/>
                      <a:pt x="58" y="792"/>
                    </a:cubicBezTo>
                    <a:cubicBezTo>
                      <a:pt x="64" y="792"/>
                      <a:pt x="69" y="792"/>
                      <a:pt x="74" y="792"/>
                    </a:cubicBezTo>
                    <a:cubicBezTo>
                      <a:pt x="80" y="793"/>
                      <a:pt x="88" y="794"/>
                      <a:pt x="92" y="800"/>
                    </a:cubicBezTo>
                    <a:cubicBezTo>
                      <a:pt x="96" y="806"/>
                      <a:pt x="93" y="814"/>
                      <a:pt x="89" y="822"/>
                    </a:cubicBezTo>
                    <a:cubicBezTo>
                      <a:pt x="84" y="835"/>
                      <a:pt x="82" y="843"/>
                      <a:pt x="91" y="850"/>
                    </a:cubicBezTo>
                    <a:cubicBezTo>
                      <a:pt x="100" y="856"/>
                      <a:pt x="107" y="860"/>
                      <a:pt x="113" y="860"/>
                    </a:cubicBezTo>
                    <a:cubicBezTo>
                      <a:pt x="116" y="860"/>
                      <a:pt x="116" y="859"/>
                      <a:pt x="117" y="858"/>
                    </a:cubicBezTo>
                    <a:cubicBezTo>
                      <a:pt x="119" y="855"/>
                      <a:pt x="118" y="847"/>
                      <a:pt x="111" y="832"/>
                    </a:cubicBezTo>
                    <a:cubicBezTo>
                      <a:pt x="108" y="826"/>
                      <a:pt x="108" y="820"/>
                      <a:pt x="111" y="816"/>
                    </a:cubicBezTo>
                    <a:cubicBezTo>
                      <a:pt x="112" y="813"/>
                      <a:pt x="116" y="810"/>
                      <a:pt x="124" y="810"/>
                    </a:cubicBezTo>
                    <a:cubicBezTo>
                      <a:pt x="142" y="810"/>
                      <a:pt x="180" y="830"/>
                      <a:pt x="188" y="852"/>
                    </a:cubicBezTo>
                    <a:cubicBezTo>
                      <a:pt x="192" y="861"/>
                      <a:pt x="190" y="870"/>
                      <a:pt x="182" y="877"/>
                    </a:cubicBezTo>
                    <a:cubicBezTo>
                      <a:pt x="175" y="883"/>
                      <a:pt x="176" y="887"/>
                      <a:pt x="176" y="888"/>
                    </a:cubicBezTo>
                    <a:cubicBezTo>
                      <a:pt x="182" y="903"/>
                      <a:pt x="236" y="919"/>
                      <a:pt x="275" y="921"/>
                    </a:cubicBezTo>
                    <a:cubicBezTo>
                      <a:pt x="286" y="922"/>
                      <a:pt x="303" y="924"/>
                      <a:pt x="323" y="927"/>
                    </a:cubicBezTo>
                    <a:cubicBezTo>
                      <a:pt x="356" y="931"/>
                      <a:pt x="397" y="937"/>
                      <a:pt x="427" y="937"/>
                    </a:cubicBezTo>
                    <a:cubicBezTo>
                      <a:pt x="452" y="937"/>
                      <a:pt x="467" y="933"/>
                      <a:pt x="467" y="926"/>
                    </a:cubicBezTo>
                    <a:cubicBezTo>
                      <a:pt x="468" y="917"/>
                      <a:pt x="451" y="906"/>
                      <a:pt x="431" y="892"/>
                    </a:cubicBezTo>
                    <a:cubicBezTo>
                      <a:pt x="412" y="878"/>
                      <a:pt x="387" y="861"/>
                      <a:pt x="365" y="838"/>
                    </a:cubicBezTo>
                    <a:cubicBezTo>
                      <a:pt x="336" y="808"/>
                      <a:pt x="304" y="756"/>
                      <a:pt x="309" y="711"/>
                    </a:cubicBezTo>
                    <a:cubicBezTo>
                      <a:pt x="312" y="691"/>
                      <a:pt x="322" y="675"/>
                      <a:pt x="339" y="665"/>
                    </a:cubicBezTo>
                    <a:cubicBezTo>
                      <a:pt x="364" y="649"/>
                      <a:pt x="365" y="639"/>
                      <a:pt x="367" y="626"/>
                    </a:cubicBezTo>
                    <a:cubicBezTo>
                      <a:pt x="369" y="613"/>
                      <a:pt x="371" y="597"/>
                      <a:pt x="400" y="577"/>
                    </a:cubicBezTo>
                    <a:cubicBezTo>
                      <a:pt x="425" y="559"/>
                      <a:pt x="431" y="542"/>
                      <a:pt x="435" y="528"/>
                    </a:cubicBezTo>
                    <a:cubicBezTo>
                      <a:pt x="439" y="513"/>
                      <a:pt x="444" y="499"/>
                      <a:pt x="471" y="497"/>
                    </a:cubicBezTo>
                    <a:cubicBezTo>
                      <a:pt x="487" y="495"/>
                      <a:pt x="487" y="490"/>
                      <a:pt x="486" y="478"/>
                    </a:cubicBezTo>
                    <a:cubicBezTo>
                      <a:pt x="484" y="467"/>
                      <a:pt x="483" y="449"/>
                      <a:pt x="511" y="445"/>
                    </a:cubicBezTo>
                    <a:cubicBezTo>
                      <a:pt x="530" y="442"/>
                      <a:pt x="541" y="430"/>
                      <a:pt x="547" y="421"/>
                    </a:cubicBezTo>
                    <a:cubicBezTo>
                      <a:pt x="556" y="404"/>
                      <a:pt x="556" y="386"/>
                      <a:pt x="554" y="378"/>
                    </a:cubicBezTo>
                    <a:cubicBezTo>
                      <a:pt x="552" y="373"/>
                      <a:pt x="553" y="370"/>
                      <a:pt x="554" y="368"/>
                    </a:cubicBezTo>
                    <a:cubicBezTo>
                      <a:pt x="558" y="362"/>
                      <a:pt x="567" y="362"/>
                      <a:pt x="579" y="361"/>
                    </a:cubicBezTo>
                    <a:cubicBezTo>
                      <a:pt x="594" y="361"/>
                      <a:pt x="615" y="360"/>
                      <a:pt x="627" y="347"/>
                    </a:cubicBezTo>
                    <a:cubicBezTo>
                      <a:pt x="639" y="334"/>
                      <a:pt x="659" y="331"/>
                      <a:pt x="677" y="327"/>
                    </a:cubicBezTo>
                    <a:cubicBezTo>
                      <a:pt x="699" y="324"/>
                      <a:pt x="719" y="320"/>
                      <a:pt x="727" y="302"/>
                    </a:cubicBezTo>
                    <a:cubicBezTo>
                      <a:pt x="748" y="259"/>
                      <a:pt x="1017" y="170"/>
                      <a:pt x="1156" y="138"/>
                    </a:cubicBezTo>
                    <a:cubicBezTo>
                      <a:pt x="1269" y="112"/>
                      <a:pt x="1353" y="70"/>
                      <a:pt x="1361" y="36"/>
                    </a:cubicBezTo>
                    <a:cubicBezTo>
                      <a:pt x="1363" y="28"/>
                      <a:pt x="1359" y="20"/>
                      <a:pt x="1350" y="13"/>
                    </a:cubicBezTo>
                    <a:cubicBezTo>
                      <a:pt x="1339" y="5"/>
                      <a:pt x="1322" y="0"/>
                      <a:pt x="1300" y="0"/>
                    </a:cubicBezTo>
                    <a:cubicBezTo>
                      <a:pt x="1235" y="0"/>
                      <a:pt x="1147" y="38"/>
                      <a:pt x="1122" y="58"/>
                    </a:cubicBezTo>
                    <a:cubicBezTo>
                      <a:pt x="1101" y="76"/>
                      <a:pt x="1075" y="77"/>
                      <a:pt x="1051" y="78"/>
                    </a:cubicBezTo>
                    <a:cubicBezTo>
                      <a:pt x="1031" y="79"/>
                      <a:pt x="1013" y="80"/>
                      <a:pt x="998" y="88"/>
                    </a:cubicBezTo>
                    <a:cubicBezTo>
                      <a:pt x="975" y="101"/>
                      <a:pt x="933" y="114"/>
                      <a:pt x="894" y="114"/>
                    </a:cubicBezTo>
                    <a:cubicBezTo>
                      <a:pt x="872" y="114"/>
                      <a:pt x="854" y="110"/>
                      <a:pt x="840" y="101"/>
                    </a:cubicBezTo>
                    <a:cubicBezTo>
                      <a:pt x="834" y="98"/>
                      <a:pt x="828" y="96"/>
                      <a:pt x="821" y="96"/>
                    </a:cubicBezTo>
                    <a:cubicBezTo>
                      <a:pt x="806" y="96"/>
                      <a:pt x="789" y="105"/>
                      <a:pt x="773" y="114"/>
                    </a:cubicBezTo>
                    <a:cubicBezTo>
                      <a:pt x="758" y="122"/>
                      <a:pt x="743" y="130"/>
                      <a:pt x="730" y="129"/>
                    </a:cubicBezTo>
                    <a:cubicBezTo>
                      <a:pt x="717" y="128"/>
                      <a:pt x="703" y="135"/>
                      <a:pt x="687" y="142"/>
                    </a:cubicBezTo>
                    <a:cubicBezTo>
                      <a:pt x="670" y="150"/>
                      <a:pt x="653" y="158"/>
                      <a:pt x="635" y="156"/>
                    </a:cubicBezTo>
                    <a:cubicBezTo>
                      <a:pt x="605" y="155"/>
                      <a:pt x="546" y="181"/>
                      <a:pt x="542" y="195"/>
                    </a:cubicBezTo>
                    <a:cubicBezTo>
                      <a:pt x="539" y="207"/>
                      <a:pt x="525" y="211"/>
                      <a:pt x="510" y="215"/>
                    </a:cubicBezTo>
                    <a:cubicBezTo>
                      <a:pt x="495" y="219"/>
                      <a:pt x="484" y="223"/>
                      <a:pt x="484" y="230"/>
                    </a:cubicBezTo>
                    <a:cubicBezTo>
                      <a:pt x="484" y="250"/>
                      <a:pt x="458" y="266"/>
                      <a:pt x="436" y="266"/>
                    </a:cubicBezTo>
                    <a:cubicBezTo>
                      <a:pt x="425" y="266"/>
                      <a:pt x="416" y="263"/>
                      <a:pt x="408" y="257"/>
                    </a:cubicBezTo>
                    <a:cubicBezTo>
                      <a:pt x="401" y="250"/>
                      <a:pt x="392" y="253"/>
                      <a:pt x="388" y="264"/>
                    </a:cubicBezTo>
                    <a:cubicBezTo>
                      <a:pt x="384" y="273"/>
                      <a:pt x="385" y="287"/>
                      <a:pt x="398" y="300"/>
                    </a:cubicBezTo>
                    <a:cubicBezTo>
                      <a:pt x="405" y="306"/>
                      <a:pt x="408" y="312"/>
                      <a:pt x="407" y="318"/>
                    </a:cubicBezTo>
                    <a:cubicBezTo>
                      <a:pt x="405" y="330"/>
                      <a:pt x="389" y="336"/>
                      <a:pt x="374" y="341"/>
                    </a:cubicBezTo>
                    <a:cubicBezTo>
                      <a:pt x="368" y="344"/>
                      <a:pt x="357" y="348"/>
                      <a:pt x="355" y="350"/>
                    </a:cubicBezTo>
                    <a:cubicBezTo>
                      <a:pt x="359" y="354"/>
                      <a:pt x="361" y="358"/>
                      <a:pt x="361" y="362"/>
                    </a:cubicBezTo>
                    <a:cubicBezTo>
                      <a:pt x="360" y="370"/>
                      <a:pt x="353" y="376"/>
                      <a:pt x="345" y="383"/>
                    </a:cubicBezTo>
                    <a:cubicBezTo>
                      <a:pt x="335" y="391"/>
                      <a:pt x="331" y="396"/>
                      <a:pt x="334" y="400"/>
                    </a:cubicBezTo>
                    <a:cubicBezTo>
                      <a:pt x="338" y="407"/>
                      <a:pt x="337" y="413"/>
                      <a:pt x="335" y="416"/>
                    </a:cubicBezTo>
                    <a:cubicBezTo>
                      <a:pt x="329" y="430"/>
                      <a:pt x="301" y="436"/>
                      <a:pt x="272" y="442"/>
                    </a:cubicBezTo>
                    <a:lnTo>
                      <a:pt x="265" y="443"/>
                    </a:lnTo>
                    <a:cubicBezTo>
                      <a:pt x="247" y="447"/>
                      <a:pt x="235" y="462"/>
                      <a:pt x="235" y="473"/>
                    </a:cubicBezTo>
                    <a:cubicBezTo>
                      <a:pt x="236" y="483"/>
                      <a:pt x="248" y="485"/>
                      <a:pt x="255" y="485"/>
                    </a:cubicBezTo>
                    <a:cubicBezTo>
                      <a:pt x="266" y="486"/>
                      <a:pt x="273" y="487"/>
                      <a:pt x="275" y="493"/>
                    </a:cubicBezTo>
                    <a:cubicBezTo>
                      <a:pt x="276" y="498"/>
                      <a:pt x="271" y="501"/>
                      <a:pt x="264" y="505"/>
                    </a:cubicBezTo>
                    <a:cubicBezTo>
                      <a:pt x="251" y="512"/>
                      <a:pt x="238" y="520"/>
                      <a:pt x="240" y="533"/>
                    </a:cubicBezTo>
                    <a:cubicBezTo>
                      <a:pt x="241" y="540"/>
                      <a:pt x="240" y="545"/>
                      <a:pt x="236" y="550"/>
                    </a:cubicBezTo>
                    <a:cubicBezTo>
                      <a:pt x="228" y="559"/>
                      <a:pt x="212" y="561"/>
                      <a:pt x="196" y="562"/>
                    </a:cubicBezTo>
                    <a:cubicBezTo>
                      <a:pt x="187" y="562"/>
                      <a:pt x="175" y="563"/>
                      <a:pt x="173" y="566"/>
                    </a:cubicBezTo>
                    <a:cubicBezTo>
                      <a:pt x="174" y="579"/>
                      <a:pt x="171" y="589"/>
                      <a:pt x="164" y="597"/>
                    </a:cubicBezTo>
                    <a:cubicBezTo>
                      <a:pt x="154" y="607"/>
                      <a:pt x="137" y="612"/>
                      <a:pt x="112" y="612"/>
                    </a:cubicBezTo>
                    <a:cubicBezTo>
                      <a:pt x="109" y="612"/>
                      <a:pt x="106" y="613"/>
                      <a:pt x="105" y="613"/>
                    </a:cubicBezTo>
                    <a:cubicBezTo>
                      <a:pt x="107" y="616"/>
                      <a:pt x="112" y="620"/>
                      <a:pt x="116" y="623"/>
                    </a:cubicBezTo>
                    <a:cubicBezTo>
                      <a:pt x="128" y="633"/>
                      <a:pt x="141" y="645"/>
                      <a:pt x="143" y="657"/>
                    </a:cubicBezTo>
                    <a:cubicBezTo>
                      <a:pt x="146" y="674"/>
                      <a:pt x="132" y="678"/>
                      <a:pt x="122" y="681"/>
                    </a:cubicBezTo>
                    <a:cubicBezTo>
                      <a:pt x="110" y="684"/>
                      <a:pt x="99" y="687"/>
                      <a:pt x="98" y="704"/>
                    </a:cubicBezTo>
                    <a:cubicBezTo>
                      <a:pt x="97" y="727"/>
                      <a:pt x="73" y="728"/>
                      <a:pt x="52" y="730"/>
                    </a:cubicBezTo>
                    <a:cubicBezTo>
                      <a:pt x="26" y="731"/>
                      <a:pt x="8" y="734"/>
                      <a:pt x="3" y="754"/>
                    </a:cubicBezTo>
                  </a:path>
                </a:pathLst>
              </a:custGeom>
              <a:grpFill/>
              <a:ln>
                <a:noFill/>
              </a:ln>
              <a:effectLst/>
            </p:spPr>
            <p:txBody>
              <a:bodyPr wrap="none" anchor="ctr"/>
              <a:lstStyle/>
              <a:p>
                <a:endParaRPr lang="en-US">
                  <a:latin typeface="Gudea" panose="02000000000000000000" pitchFamily="50" charset="0"/>
                </a:endParaRPr>
              </a:p>
            </p:txBody>
          </p:sp>
          <p:sp>
            <p:nvSpPr>
              <p:cNvPr id="330" name="Freeform 323">
                <a:extLst>
                  <a:ext uri="{FF2B5EF4-FFF2-40B4-BE49-F238E27FC236}">
                    <a16:creationId xmlns:a16="http://schemas.microsoft.com/office/drawing/2014/main" id="{4F5B383B-01A3-47CE-8CB5-C33A2249F679}"/>
                  </a:ext>
                </a:extLst>
              </p:cNvPr>
              <p:cNvSpPr>
                <a:spLocks noChangeArrowheads="1"/>
              </p:cNvSpPr>
              <p:nvPr/>
            </p:nvSpPr>
            <p:spPr bwMode="auto">
              <a:xfrm>
                <a:off x="7445141" y="800285"/>
                <a:ext cx="35702" cy="11274"/>
              </a:xfrm>
              <a:custGeom>
                <a:avLst/>
                <a:gdLst>
                  <a:gd name="T0" fmla="*/ 53 w 84"/>
                  <a:gd name="T1" fmla="*/ 25 h 26"/>
                  <a:gd name="T2" fmla="*/ 75 w 84"/>
                  <a:gd name="T3" fmla="*/ 21 h 26"/>
                  <a:gd name="T4" fmla="*/ 83 w 84"/>
                  <a:gd name="T5" fmla="*/ 9 h 26"/>
                  <a:gd name="T6" fmla="*/ 63 w 84"/>
                  <a:gd name="T7" fmla="*/ 0 h 26"/>
                  <a:gd name="T8" fmla="*/ 0 w 84"/>
                  <a:gd name="T9" fmla="*/ 16 h 26"/>
                  <a:gd name="T10" fmla="*/ 53 w 84"/>
                  <a:gd name="T11" fmla="*/ 25 h 26"/>
                </a:gdLst>
                <a:ahLst/>
                <a:cxnLst>
                  <a:cxn ang="0">
                    <a:pos x="T0" y="T1"/>
                  </a:cxn>
                  <a:cxn ang="0">
                    <a:pos x="T2" y="T3"/>
                  </a:cxn>
                  <a:cxn ang="0">
                    <a:pos x="T4" y="T5"/>
                  </a:cxn>
                  <a:cxn ang="0">
                    <a:pos x="T6" y="T7"/>
                  </a:cxn>
                  <a:cxn ang="0">
                    <a:pos x="T8" y="T9"/>
                  </a:cxn>
                  <a:cxn ang="0">
                    <a:pos x="T10" y="T11"/>
                  </a:cxn>
                </a:cxnLst>
                <a:rect l="0" t="0" r="r" b="b"/>
                <a:pathLst>
                  <a:path w="84" h="26">
                    <a:moveTo>
                      <a:pt x="53" y="25"/>
                    </a:moveTo>
                    <a:cubicBezTo>
                      <a:pt x="63" y="25"/>
                      <a:pt x="70" y="24"/>
                      <a:pt x="75" y="21"/>
                    </a:cubicBezTo>
                    <a:cubicBezTo>
                      <a:pt x="80" y="18"/>
                      <a:pt x="83" y="15"/>
                      <a:pt x="83" y="9"/>
                    </a:cubicBezTo>
                    <a:cubicBezTo>
                      <a:pt x="83" y="3"/>
                      <a:pt x="76" y="0"/>
                      <a:pt x="63" y="0"/>
                    </a:cubicBezTo>
                    <a:cubicBezTo>
                      <a:pt x="40" y="0"/>
                      <a:pt x="11" y="10"/>
                      <a:pt x="0" y="16"/>
                    </a:cubicBezTo>
                    <a:cubicBezTo>
                      <a:pt x="13" y="20"/>
                      <a:pt x="35" y="25"/>
                      <a:pt x="53" y="25"/>
                    </a:cubicBezTo>
                  </a:path>
                </a:pathLst>
              </a:custGeom>
              <a:grpFill/>
              <a:ln>
                <a:noFill/>
              </a:ln>
              <a:effectLst/>
            </p:spPr>
            <p:txBody>
              <a:bodyPr wrap="none" anchor="ctr"/>
              <a:lstStyle/>
              <a:p>
                <a:endParaRPr lang="en-US">
                  <a:latin typeface="Gudea" panose="02000000000000000000" pitchFamily="50" charset="0"/>
                </a:endParaRPr>
              </a:p>
            </p:txBody>
          </p:sp>
          <p:sp>
            <p:nvSpPr>
              <p:cNvPr id="331" name="Freeform 324">
                <a:extLst>
                  <a:ext uri="{FF2B5EF4-FFF2-40B4-BE49-F238E27FC236}">
                    <a16:creationId xmlns:a16="http://schemas.microsoft.com/office/drawing/2014/main" id="{78980E4B-98B3-4279-87FD-8141D989CDD5}"/>
                  </a:ext>
                </a:extLst>
              </p:cNvPr>
              <p:cNvSpPr>
                <a:spLocks noChangeArrowheads="1"/>
              </p:cNvSpPr>
              <p:nvPr/>
            </p:nvSpPr>
            <p:spPr bwMode="auto">
              <a:xfrm>
                <a:off x="7302335" y="1518062"/>
                <a:ext cx="67646" cy="39459"/>
              </a:xfrm>
              <a:custGeom>
                <a:avLst/>
                <a:gdLst>
                  <a:gd name="T0" fmla="*/ 68 w 158"/>
                  <a:gd name="T1" fmla="*/ 0 h 91"/>
                  <a:gd name="T2" fmla="*/ 4 w 158"/>
                  <a:gd name="T3" fmla="*/ 36 h 91"/>
                  <a:gd name="T4" fmla="*/ 15 w 158"/>
                  <a:gd name="T5" fmla="*/ 71 h 91"/>
                  <a:gd name="T6" fmla="*/ 56 w 158"/>
                  <a:gd name="T7" fmla="*/ 90 h 91"/>
                  <a:gd name="T8" fmla="*/ 119 w 158"/>
                  <a:gd name="T9" fmla="*/ 60 h 91"/>
                  <a:gd name="T10" fmla="*/ 153 w 158"/>
                  <a:gd name="T11" fmla="*/ 41 h 91"/>
                  <a:gd name="T12" fmla="*/ 157 w 158"/>
                  <a:gd name="T13" fmla="*/ 39 h 91"/>
                  <a:gd name="T14" fmla="*/ 84 w 158"/>
                  <a:gd name="T15" fmla="*/ 3 h 91"/>
                  <a:gd name="T16" fmla="*/ 68 w 15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91">
                    <a:moveTo>
                      <a:pt x="68" y="0"/>
                    </a:moveTo>
                    <a:cubicBezTo>
                      <a:pt x="41" y="0"/>
                      <a:pt x="12" y="17"/>
                      <a:pt x="4" y="36"/>
                    </a:cubicBezTo>
                    <a:cubicBezTo>
                      <a:pt x="0" y="48"/>
                      <a:pt x="3" y="60"/>
                      <a:pt x="15" y="71"/>
                    </a:cubicBezTo>
                    <a:cubicBezTo>
                      <a:pt x="29" y="84"/>
                      <a:pt x="42" y="90"/>
                      <a:pt x="56" y="90"/>
                    </a:cubicBezTo>
                    <a:cubicBezTo>
                      <a:pt x="79" y="90"/>
                      <a:pt x="100" y="74"/>
                      <a:pt x="119" y="60"/>
                    </a:cubicBezTo>
                    <a:cubicBezTo>
                      <a:pt x="131" y="50"/>
                      <a:pt x="142" y="42"/>
                      <a:pt x="153" y="41"/>
                    </a:cubicBezTo>
                    <a:cubicBezTo>
                      <a:pt x="156" y="40"/>
                      <a:pt x="157" y="39"/>
                      <a:pt x="157" y="39"/>
                    </a:cubicBezTo>
                    <a:cubicBezTo>
                      <a:pt x="155" y="34"/>
                      <a:pt x="124" y="13"/>
                      <a:pt x="84" y="3"/>
                    </a:cubicBezTo>
                    <a:cubicBezTo>
                      <a:pt x="79" y="1"/>
                      <a:pt x="74" y="0"/>
                      <a:pt x="68" y="0"/>
                    </a:cubicBezTo>
                  </a:path>
                </a:pathLst>
              </a:custGeom>
              <a:grpFill/>
              <a:ln>
                <a:noFill/>
              </a:ln>
              <a:effectLst/>
            </p:spPr>
            <p:txBody>
              <a:bodyPr wrap="none" anchor="ctr"/>
              <a:lstStyle/>
              <a:p>
                <a:endParaRPr lang="en-US">
                  <a:latin typeface="Gudea" panose="02000000000000000000" pitchFamily="50" charset="0"/>
                </a:endParaRPr>
              </a:p>
            </p:txBody>
          </p:sp>
          <p:sp>
            <p:nvSpPr>
              <p:cNvPr id="332" name="Freeform 325">
                <a:extLst>
                  <a:ext uri="{FF2B5EF4-FFF2-40B4-BE49-F238E27FC236}">
                    <a16:creationId xmlns:a16="http://schemas.microsoft.com/office/drawing/2014/main" id="{1320F210-5E2E-4722-B7CD-F00DF41563F4}"/>
                  </a:ext>
                </a:extLst>
              </p:cNvPr>
              <p:cNvSpPr>
                <a:spLocks noChangeArrowheads="1"/>
              </p:cNvSpPr>
              <p:nvPr/>
            </p:nvSpPr>
            <p:spPr bwMode="auto">
              <a:xfrm>
                <a:off x="6620248" y="997581"/>
                <a:ext cx="5296978" cy="1835777"/>
              </a:xfrm>
              <a:custGeom>
                <a:avLst/>
                <a:gdLst>
                  <a:gd name="T0" fmla="*/ 12099 w 12430"/>
                  <a:gd name="T1" fmla="*/ 1638 h 4310"/>
                  <a:gd name="T2" fmla="*/ 10918 w 12430"/>
                  <a:gd name="T3" fmla="*/ 1337 h 4310"/>
                  <a:gd name="T4" fmla="*/ 10096 w 12430"/>
                  <a:gd name="T5" fmla="*/ 1133 h 4310"/>
                  <a:gd name="T6" fmla="*/ 9077 w 12430"/>
                  <a:gd name="T7" fmla="*/ 842 h 4310"/>
                  <a:gd name="T8" fmla="*/ 8492 w 12430"/>
                  <a:gd name="T9" fmla="*/ 849 h 4310"/>
                  <a:gd name="T10" fmla="*/ 8130 w 12430"/>
                  <a:gd name="T11" fmla="*/ 968 h 4310"/>
                  <a:gd name="T12" fmla="*/ 7687 w 12430"/>
                  <a:gd name="T13" fmla="*/ 707 h 4310"/>
                  <a:gd name="T14" fmla="*/ 7071 w 12430"/>
                  <a:gd name="T15" fmla="*/ 734 h 4310"/>
                  <a:gd name="T16" fmla="*/ 6296 w 12430"/>
                  <a:gd name="T17" fmla="*/ 579 h 4310"/>
                  <a:gd name="T18" fmla="*/ 6493 w 12430"/>
                  <a:gd name="T19" fmla="*/ 401 h 4310"/>
                  <a:gd name="T20" fmla="*/ 6175 w 12430"/>
                  <a:gd name="T21" fmla="*/ 162 h 4310"/>
                  <a:gd name="T22" fmla="*/ 5735 w 12430"/>
                  <a:gd name="T23" fmla="*/ 8 h 4310"/>
                  <a:gd name="T24" fmla="*/ 5165 w 12430"/>
                  <a:gd name="T25" fmla="*/ 251 h 4310"/>
                  <a:gd name="T26" fmla="*/ 4557 w 12430"/>
                  <a:gd name="T27" fmla="*/ 439 h 4310"/>
                  <a:gd name="T28" fmla="*/ 4439 w 12430"/>
                  <a:gd name="T29" fmla="*/ 625 h 4310"/>
                  <a:gd name="T30" fmla="*/ 3923 w 12430"/>
                  <a:gd name="T31" fmla="*/ 857 h 4310"/>
                  <a:gd name="T32" fmla="*/ 3682 w 12430"/>
                  <a:gd name="T33" fmla="*/ 781 h 4310"/>
                  <a:gd name="T34" fmla="*/ 3962 w 12430"/>
                  <a:gd name="T35" fmla="*/ 1490 h 4310"/>
                  <a:gd name="T36" fmla="*/ 3319 w 12430"/>
                  <a:gd name="T37" fmla="*/ 1646 h 4310"/>
                  <a:gd name="T38" fmla="*/ 3531 w 12430"/>
                  <a:gd name="T39" fmla="*/ 1428 h 4310"/>
                  <a:gd name="T40" fmla="*/ 3077 w 12430"/>
                  <a:gd name="T41" fmla="*/ 972 h 4310"/>
                  <a:gd name="T42" fmla="*/ 2710 w 12430"/>
                  <a:gd name="T43" fmla="*/ 1188 h 4310"/>
                  <a:gd name="T44" fmla="*/ 2343 w 12430"/>
                  <a:gd name="T45" fmla="*/ 1328 h 4310"/>
                  <a:gd name="T46" fmla="*/ 1662 w 12430"/>
                  <a:gd name="T47" fmla="*/ 1442 h 4310"/>
                  <a:gd name="T48" fmla="*/ 1287 w 12430"/>
                  <a:gd name="T49" fmla="*/ 1390 h 4310"/>
                  <a:gd name="T50" fmla="*/ 1002 w 12430"/>
                  <a:gd name="T51" fmla="*/ 1840 h 4310"/>
                  <a:gd name="T52" fmla="*/ 556 w 12430"/>
                  <a:gd name="T53" fmla="*/ 1695 h 4310"/>
                  <a:gd name="T54" fmla="*/ 774 w 12430"/>
                  <a:gd name="T55" fmla="*/ 1315 h 4310"/>
                  <a:gd name="T56" fmla="*/ 107 w 12430"/>
                  <a:gd name="T57" fmla="*/ 1284 h 4310"/>
                  <a:gd name="T58" fmla="*/ 241 w 12430"/>
                  <a:gd name="T59" fmla="*/ 1900 h 4310"/>
                  <a:gd name="T60" fmla="*/ 50 w 12430"/>
                  <a:gd name="T61" fmla="*/ 2441 h 4310"/>
                  <a:gd name="T62" fmla="*/ 179 w 12430"/>
                  <a:gd name="T63" fmla="*/ 2849 h 4310"/>
                  <a:gd name="T64" fmla="*/ 404 w 12430"/>
                  <a:gd name="T65" fmla="*/ 3223 h 4310"/>
                  <a:gd name="T66" fmla="*/ 964 w 12430"/>
                  <a:gd name="T67" fmla="*/ 3527 h 4310"/>
                  <a:gd name="T68" fmla="*/ 775 w 12430"/>
                  <a:gd name="T69" fmla="*/ 3917 h 4310"/>
                  <a:gd name="T70" fmla="*/ 1447 w 12430"/>
                  <a:gd name="T71" fmla="*/ 4253 h 4310"/>
                  <a:gd name="T72" fmla="*/ 1638 w 12430"/>
                  <a:gd name="T73" fmla="*/ 3833 h 4310"/>
                  <a:gd name="T74" fmla="*/ 1587 w 12430"/>
                  <a:gd name="T75" fmla="*/ 3464 h 4310"/>
                  <a:gd name="T76" fmla="*/ 2088 w 12430"/>
                  <a:gd name="T77" fmla="*/ 3405 h 4310"/>
                  <a:gd name="T78" fmla="*/ 2569 w 12430"/>
                  <a:gd name="T79" fmla="*/ 3238 h 4310"/>
                  <a:gd name="T80" fmla="*/ 3373 w 12430"/>
                  <a:gd name="T81" fmla="*/ 2954 h 4310"/>
                  <a:gd name="T82" fmla="*/ 3651 w 12430"/>
                  <a:gd name="T83" fmla="*/ 3089 h 4310"/>
                  <a:gd name="T84" fmla="*/ 4452 w 12430"/>
                  <a:gd name="T85" fmla="*/ 3522 h 4310"/>
                  <a:gd name="T86" fmla="*/ 5146 w 12430"/>
                  <a:gd name="T87" fmla="*/ 3489 h 4310"/>
                  <a:gd name="T88" fmla="*/ 5642 w 12430"/>
                  <a:gd name="T89" fmla="*/ 3351 h 4310"/>
                  <a:gd name="T90" fmla="*/ 6412 w 12430"/>
                  <a:gd name="T91" fmla="*/ 3532 h 4310"/>
                  <a:gd name="T92" fmla="*/ 7034 w 12430"/>
                  <a:gd name="T93" fmla="*/ 3170 h 4310"/>
                  <a:gd name="T94" fmla="*/ 7683 w 12430"/>
                  <a:gd name="T95" fmla="*/ 3540 h 4310"/>
                  <a:gd name="T96" fmla="*/ 7981 w 12430"/>
                  <a:gd name="T97" fmla="*/ 3978 h 4310"/>
                  <a:gd name="T98" fmla="*/ 8614 w 12430"/>
                  <a:gd name="T99" fmla="*/ 3340 h 4310"/>
                  <a:gd name="T100" fmla="*/ 8364 w 12430"/>
                  <a:gd name="T101" fmla="*/ 3045 h 4310"/>
                  <a:gd name="T102" fmla="*/ 9110 w 12430"/>
                  <a:gd name="T103" fmla="*/ 2496 h 4310"/>
                  <a:gd name="T104" fmla="*/ 9715 w 12430"/>
                  <a:gd name="T105" fmla="*/ 2498 h 4310"/>
                  <a:gd name="T106" fmla="*/ 10135 w 12430"/>
                  <a:gd name="T107" fmla="*/ 2308 h 4310"/>
                  <a:gd name="T108" fmla="*/ 10230 w 12430"/>
                  <a:gd name="T109" fmla="*/ 2406 h 4310"/>
                  <a:gd name="T110" fmla="*/ 10080 w 12430"/>
                  <a:gd name="T111" fmla="*/ 3118 h 4310"/>
                  <a:gd name="T112" fmla="*/ 10260 w 12430"/>
                  <a:gd name="T113" fmla="*/ 2587 h 4310"/>
                  <a:gd name="T114" fmla="*/ 11032 w 12430"/>
                  <a:gd name="T115" fmla="*/ 2311 h 4310"/>
                  <a:gd name="T116" fmla="*/ 11357 w 12430"/>
                  <a:gd name="T117" fmla="*/ 1852 h 4310"/>
                  <a:gd name="T118" fmla="*/ 11842 w 12430"/>
                  <a:gd name="T119" fmla="*/ 1749 h 4310"/>
                  <a:gd name="T120" fmla="*/ 12232 w 12430"/>
                  <a:gd name="T121" fmla="*/ 1790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430" h="4310">
                    <a:moveTo>
                      <a:pt x="12229" y="1735"/>
                    </a:moveTo>
                    <a:cubicBezTo>
                      <a:pt x="12235" y="1735"/>
                      <a:pt x="12243" y="1738"/>
                      <a:pt x="12250" y="1743"/>
                    </a:cubicBezTo>
                    <a:cubicBezTo>
                      <a:pt x="12273" y="1760"/>
                      <a:pt x="12310" y="1760"/>
                      <a:pt x="12326" y="1760"/>
                    </a:cubicBezTo>
                    <a:lnTo>
                      <a:pt x="12333" y="1760"/>
                    </a:lnTo>
                    <a:lnTo>
                      <a:pt x="12333" y="1760"/>
                    </a:lnTo>
                    <a:cubicBezTo>
                      <a:pt x="12330" y="1757"/>
                      <a:pt x="12322" y="1752"/>
                      <a:pt x="12314" y="1751"/>
                    </a:cubicBezTo>
                    <a:cubicBezTo>
                      <a:pt x="12301" y="1749"/>
                      <a:pt x="12301" y="1741"/>
                      <a:pt x="12301" y="1739"/>
                    </a:cubicBezTo>
                    <a:cubicBezTo>
                      <a:pt x="12302" y="1732"/>
                      <a:pt x="12311" y="1727"/>
                      <a:pt x="12319" y="1727"/>
                    </a:cubicBezTo>
                    <a:cubicBezTo>
                      <a:pt x="12324" y="1727"/>
                      <a:pt x="12330" y="1729"/>
                      <a:pt x="12336" y="1734"/>
                    </a:cubicBezTo>
                    <a:cubicBezTo>
                      <a:pt x="12342" y="1740"/>
                      <a:pt x="12353" y="1744"/>
                      <a:pt x="12361" y="1744"/>
                    </a:cubicBezTo>
                    <a:cubicBezTo>
                      <a:pt x="12367" y="1744"/>
                      <a:pt x="12367" y="1742"/>
                      <a:pt x="12367" y="1742"/>
                    </a:cubicBezTo>
                    <a:cubicBezTo>
                      <a:pt x="12370" y="1727"/>
                      <a:pt x="12384" y="1695"/>
                      <a:pt x="12411" y="1695"/>
                    </a:cubicBezTo>
                    <a:lnTo>
                      <a:pt x="12415" y="1695"/>
                    </a:lnTo>
                    <a:cubicBezTo>
                      <a:pt x="12425" y="1695"/>
                      <a:pt x="12429" y="1692"/>
                      <a:pt x="12429" y="1691"/>
                    </a:cubicBezTo>
                    <a:cubicBezTo>
                      <a:pt x="12429" y="1691"/>
                      <a:pt x="12427" y="1689"/>
                      <a:pt x="12420" y="1686"/>
                    </a:cubicBezTo>
                    <a:cubicBezTo>
                      <a:pt x="12396" y="1678"/>
                      <a:pt x="12323" y="1631"/>
                      <a:pt x="12304" y="1604"/>
                    </a:cubicBezTo>
                    <a:cubicBezTo>
                      <a:pt x="12293" y="1588"/>
                      <a:pt x="12247" y="1576"/>
                      <a:pt x="12221" y="1576"/>
                    </a:cubicBezTo>
                    <a:cubicBezTo>
                      <a:pt x="12214" y="1576"/>
                      <a:pt x="12211" y="1577"/>
                      <a:pt x="12210" y="1577"/>
                    </a:cubicBezTo>
                    <a:cubicBezTo>
                      <a:pt x="12209" y="1583"/>
                      <a:pt x="12205" y="1586"/>
                      <a:pt x="12199" y="1586"/>
                    </a:cubicBezTo>
                    <a:cubicBezTo>
                      <a:pt x="12188" y="1586"/>
                      <a:pt x="12169" y="1573"/>
                      <a:pt x="12164" y="1560"/>
                    </a:cubicBezTo>
                    <a:cubicBezTo>
                      <a:pt x="12162" y="1557"/>
                      <a:pt x="12143" y="1551"/>
                      <a:pt x="12113" y="1551"/>
                    </a:cubicBezTo>
                    <a:cubicBezTo>
                      <a:pt x="12088" y="1551"/>
                      <a:pt x="12077" y="1556"/>
                      <a:pt x="12075" y="1558"/>
                    </a:cubicBezTo>
                    <a:cubicBezTo>
                      <a:pt x="12075" y="1562"/>
                      <a:pt x="12079" y="1564"/>
                      <a:pt x="12088" y="1570"/>
                    </a:cubicBezTo>
                    <a:cubicBezTo>
                      <a:pt x="12095" y="1574"/>
                      <a:pt x="12103" y="1579"/>
                      <a:pt x="12110" y="1588"/>
                    </a:cubicBezTo>
                    <a:cubicBezTo>
                      <a:pt x="12119" y="1601"/>
                      <a:pt x="12111" y="1612"/>
                      <a:pt x="12106" y="1619"/>
                    </a:cubicBezTo>
                    <a:cubicBezTo>
                      <a:pt x="12100" y="1627"/>
                      <a:pt x="12097" y="1632"/>
                      <a:pt x="12099" y="1638"/>
                    </a:cubicBezTo>
                    <a:cubicBezTo>
                      <a:pt x="12100" y="1640"/>
                      <a:pt x="12101" y="1645"/>
                      <a:pt x="12098" y="1649"/>
                    </a:cubicBezTo>
                    <a:cubicBezTo>
                      <a:pt x="12098" y="1650"/>
                      <a:pt x="12095" y="1653"/>
                      <a:pt x="12091" y="1653"/>
                    </a:cubicBezTo>
                    <a:cubicBezTo>
                      <a:pt x="12086" y="1653"/>
                      <a:pt x="12075" y="1649"/>
                      <a:pt x="12041" y="1623"/>
                    </a:cubicBezTo>
                    <a:cubicBezTo>
                      <a:pt x="12029" y="1613"/>
                      <a:pt x="12027" y="1585"/>
                      <a:pt x="12036" y="1539"/>
                    </a:cubicBezTo>
                    <a:cubicBezTo>
                      <a:pt x="12037" y="1532"/>
                      <a:pt x="12034" y="1530"/>
                      <a:pt x="12026" y="1525"/>
                    </a:cubicBezTo>
                    <a:cubicBezTo>
                      <a:pt x="12018" y="1520"/>
                      <a:pt x="12008" y="1514"/>
                      <a:pt x="12006" y="1501"/>
                    </a:cubicBezTo>
                    <a:cubicBezTo>
                      <a:pt x="12004" y="1488"/>
                      <a:pt x="11944" y="1453"/>
                      <a:pt x="11862" y="1419"/>
                    </a:cubicBezTo>
                    <a:cubicBezTo>
                      <a:pt x="11852" y="1414"/>
                      <a:pt x="11841" y="1410"/>
                      <a:pt x="11830" y="1406"/>
                    </a:cubicBezTo>
                    <a:cubicBezTo>
                      <a:pt x="11793" y="1392"/>
                      <a:pt x="11759" y="1379"/>
                      <a:pt x="11747" y="1360"/>
                    </a:cubicBezTo>
                    <a:cubicBezTo>
                      <a:pt x="11741" y="1351"/>
                      <a:pt x="11719" y="1345"/>
                      <a:pt x="11698" y="1339"/>
                    </a:cubicBezTo>
                    <a:cubicBezTo>
                      <a:pt x="11672" y="1331"/>
                      <a:pt x="11643" y="1323"/>
                      <a:pt x="11627" y="1305"/>
                    </a:cubicBezTo>
                    <a:cubicBezTo>
                      <a:pt x="11599" y="1277"/>
                      <a:pt x="11474" y="1223"/>
                      <a:pt x="11417" y="1219"/>
                    </a:cubicBezTo>
                    <a:cubicBezTo>
                      <a:pt x="11384" y="1217"/>
                      <a:pt x="11373" y="1206"/>
                      <a:pt x="11365" y="1197"/>
                    </a:cubicBezTo>
                    <a:cubicBezTo>
                      <a:pt x="11359" y="1190"/>
                      <a:pt x="11357" y="1189"/>
                      <a:pt x="11349" y="1190"/>
                    </a:cubicBezTo>
                    <a:cubicBezTo>
                      <a:pt x="11342" y="1191"/>
                      <a:pt x="11330" y="1192"/>
                      <a:pt x="11312" y="1192"/>
                    </a:cubicBezTo>
                    <a:cubicBezTo>
                      <a:pt x="11266" y="1192"/>
                      <a:pt x="11195" y="1187"/>
                      <a:pt x="11167" y="1183"/>
                    </a:cubicBezTo>
                    <a:cubicBezTo>
                      <a:pt x="11151" y="1181"/>
                      <a:pt x="11141" y="1185"/>
                      <a:pt x="11132" y="1190"/>
                    </a:cubicBezTo>
                    <a:cubicBezTo>
                      <a:pt x="11122" y="1195"/>
                      <a:pt x="11110" y="1200"/>
                      <a:pt x="11096" y="1194"/>
                    </a:cubicBezTo>
                    <a:cubicBezTo>
                      <a:pt x="11072" y="1185"/>
                      <a:pt x="10975" y="1150"/>
                      <a:pt x="10937" y="1150"/>
                    </a:cubicBezTo>
                    <a:cubicBezTo>
                      <a:pt x="10929" y="1150"/>
                      <a:pt x="10927" y="1152"/>
                      <a:pt x="10927" y="1152"/>
                    </a:cubicBezTo>
                    <a:cubicBezTo>
                      <a:pt x="10920" y="1159"/>
                      <a:pt x="10918" y="1168"/>
                      <a:pt x="10916" y="1177"/>
                    </a:cubicBezTo>
                    <a:cubicBezTo>
                      <a:pt x="10913" y="1188"/>
                      <a:pt x="10911" y="1199"/>
                      <a:pt x="10899" y="1202"/>
                    </a:cubicBezTo>
                    <a:cubicBezTo>
                      <a:pt x="10898" y="1202"/>
                      <a:pt x="10897" y="1203"/>
                      <a:pt x="10897" y="1203"/>
                    </a:cubicBezTo>
                    <a:cubicBezTo>
                      <a:pt x="10897" y="1204"/>
                      <a:pt x="10896" y="1214"/>
                      <a:pt x="10939" y="1253"/>
                    </a:cubicBezTo>
                    <a:cubicBezTo>
                      <a:pt x="10955" y="1268"/>
                      <a:pt x="10962" y="1282"/>
                      <a:pt x="10959" y="1297"/>
                    </a:cubicBezTo>
                    <a:cubicBezTo>
                      <a:pt x="10956" y="1317"/>
                      <a:pt x="10935" y="1330"/>
                      <a:pt x="10918" y="1337"/>
                    </a:cubicBezTo>
                    <a:cubicBezTo>
                      <a:pt x="10911" y="1340"/>
                      <a:pt x="10903" y="1342"/>
                      <a:pt x="10894" y="1342"/>
                    </a:cubicBezTo>
                    <a:cubicBezTo>
                      <a:pt x="10860" y="1342"/>
                      <a:pt x="10820" y="1317"/>
                      <a:pt x="10806" y="1296"/>
                    </a:cubicBezTo>
                    <a:cubicBezTo>
                      <a:pt x="10799" y="1286"/>
                      <a:pt x="10787" y="1282"/>
                      <a:pt x="10774" y="1278"/>
                    </a:cubicBezTo>
                    <a:cubicBezTo>
                      <a:pt x="10757" y="1273"/>
                      <a:pt x="10738" y="1267"/>
                      <a:pt x="10730" y="1246"/>
                    </a:cubicBezTo>
                    <a:cubicBezTo>
                      <a:pt x="10725" y="1229"/>
                      <a:pt x="10728" y="1219"/>
                      <a:pt x="10731" y="1214"/>
                    </a:cubicBezTo>
                    <a:cubicBezTo>
                      <a:pt x="10740" y="1203"/>
                      <a:pt x="10759" y="1205"/>
                      <a:pt x="10776" y="1219"/>
                    </a:cubicBezTo>
                    <a:cubicBezTo>
                      <a:pt x="10782" y="1224"/>
                      <a:pt x="10788" y="1226"/>
                      <a:pt x="10794" y="1226"/>
                    </a:cubicBezTo>
                    <a:cubicBezTo>
                      <a:pt x="10808" y="1226"/>
                      <a:pt x="10821" y="1215"/>
                      <a:pt x="10823" y="1201"/>
                    </a:cubicBezTo>
                    <a:cubicBezTo>
                      <a:pt x="10823" y="1199"/>
                      <a:pt x="10822" y="1196"/>
                      <a:pt x="10820" y="1193"/>
                    </a:cubicBezTo>
                    <a:cubicBezTo>
                      <a:pt x="10806" y="1177"/>
                      <a:pt x="10760" y="1167"/>
                      <a:pt x="10733" y="1169"/>
                    </a:cubicBezTo>
                    <a:cubicBezTo>
                      <a:pt x="10715" y="1170"/>
                      <a:pt x="10701" y="1186"/>
                      <a:pt x="10686" y="1202"/>
                    </a:cubicBezTo>
                    <a:cubicBezTo>
                      <a:pt x="10674" y="1216"/>
                      <a:pt x="10662" y="1230"/>
                      <a:pt x="10645" y="1239"/>
                    </a:cubicBezTo>
                    <a:cubicBezTo>
                      <a:pt x="10636" y="1244"/>
                      <a:pt x="10621" y="1247"/>
                      <a:pt x="10599" y="1247"/>
                    </a:cubicBezTo>
                    <a:cubicBezTo>
                      <a:pt x="10544" y="1247"/>
                      <a:pt x="10461" y="1229"/>
                      <a:pt x="10448" y="1217"/>
                    </a:cubicBezTo>
                    <a:cubicBezTo>
                      <a:pt x="10447" y="1216"/>
                      <a:pt x="10441" y="1213"/>
                      <a:pt x="10401" y="1213"/>
                    </a:cubicBezTo>
                    <a:cubicBezTo>
                      <a:pt x="10334" y="1213"/>
                      <a:pt x="10237" y="1223"/>
                      <a:pt x="10225" y="1231"/>
                    </a:cubicBezTo>
                    <a:cubicBezTo>
                      <a:pt x="10216" y="1237"/>
                      <a:pt x="10216" y="1258"/>
                      <a:pt x="10216" y="1273"/>
                    </a:cubicBezTo>
                    <a:cubicBezTo>
                      <a:pt x="10216" y="1288"/>
                      <a:pt x="10216" y="1299"/>
                      <a:pt x="10208" y="1302"/>
                    </a:cubicBezTo>
                    <a:lnTo>
                      <a:pt x="10205" y="1303"/>
                    </a:lnTo>
                    <a:cubicBezTo>
                      <a:pt x="10198" y="1303"/>
                      <a:pt x="10192" y="1297"/>
                      <a:pt x="10186" y="1266"/>
                    </a:cubicBezTo>
                    <a:cubicBezTo>
                      <a:pt x="10182" y="1249"/>
                      <a:pt x="10180" y="1230"/>
                      <a:pt x="10180" y="1224"/>
                    </a:cubicBezTo>
                    <a:cubicBezTo>
                      <a:pt x="10180" y="1217"/>
                      <a:pt x="10161" y="1208"/>
                      <a:pt x="10127" y="1208"/>
                    </a:cubicBezTo>
                    <a:cubicBezTo>
                      <a:pt x="10095" y="1208"/>
                      <a:pt x="10080" y="1207"/>
                      <a:pt x="10076" y="1198"/>
                    </a:cubicBezTo>
                    <a:cubicBezTo>
                      <a:pt x="10073" y="1191"/>
                      <a:pt x="10080" y="1184"/>
                      <a:pt x="10082" y="1182"/>
                    </a:cubicBezTo>
                    <a:cubicBezTo>
                      <a:pt x="10086" y="1178"/>
                      <a:pt x="10085" y="1175"/>
                      <a:pt x="10083" y="1168"/>
                    </a:cubicBezTo>
                    <a:cubicBezTo>
                      <a:pt x="10081" y="1159"/>
                      <a:pt x="10078" y="1146"/>
                      <a:pt x="10096" y="1133"/>
                    </a:cubicBezTo>
                    <a:cubicBezTo>
                      <a:pt x="10099" y="1131"/>
                      <a:pt x="10100" y="1129"/>
                      <a:pt x="10099" y="1126"/>
                    </a:cubicBezTo>
                    <a:cubicBezTo>
                      <a:pt x="10097" y="1106"/>
                      <a:pt x="10040" y="1061"/>
                      <a:pt x="9973" y="1035"/>
                    </a:cubicBezTo>
                    <a:cubicBezTo>
                      <a:pt x="9947" y="1025"/>
                      <a:pt x="9906" y="1019"/>
                      <a:pt x="9853" y="1019"/>
                    </a:cubicBezTo>
                    <a:cubicBezTo>
                      <a:pt x="9786" y="1019"/>
                      <a:pt x="9716" y="1028"/>
                      <a:pt x="9688" y="1036"/>
                    </a:cubicBezTo>
                    <a:cubicBezTo>
                      <a:pt x="9658" y="1045"/>
                      <a:pt x="9608" y="1047"/>
                      <a:pt x="9564" y="1047"/>
                    </a:cubicBezTo>
                    <a:lnTo>
                      <a:pt x="9529" y="1046"/>
                    </a:lnTo>
                    <a:cubicBezTo>
                      <a:pt x="9522" y="1046"/>
                      <a:pt x="9515" y="1047"/>
                      <a:pt x="9509" y="1047"/>
                    </a:cubicBezTo>
                    <a:lnTo>
                      <a:pt x="9505" y="1047"/>
                    </a:lnTo>
                    <a:cubicBezTo>
                      <a:pt x="9492" y="1047"/>
                      <a:pt x="9486" y="1045"/>
                      <a:pt x="9482" y="1040"/>
                    </a:cubicBezTo>
                    <a:cubicBezTo>
                      <a:pt x="9479" y="1035"/>
                      <a:pt x="9481" y="1029"/>
                      <a:pt x="9483" y="1024"/>
                    </a:cubicBezTo>
                    <a:cubicBezTo>
                      <a:pt x="9485" y="1017"/>
                      <a:pt x="9486" y="1012"/>
                      <a:pt x="9483" y="1007"/>
                    </a:cubicBezTo>
                    <a:cubicBezTo>
                      <a:pt x="9475" y="993"/>
                      <a:pt x="9432" y="976"/>
                      <a:pt x="9408" y="976"/>
                    </a:cubicBezTo>
                    <a:cubicBezTo>
                      <a:pt x="9401" y="976"/>
                      <a:pt x="9398" y="977"/>
                      <a:pt x="9397" y="978"/>
                    </a:cubicBezTo>
                    <a:cubicBezTo>
                      <a:pt x="9390" y="991"/>
                      <a:pt x="9375" y="991"/>
                      <a:pt x="9364" y="980"/>
                    </a:cubicBezTo>
                    <a:cubicBezTo>
                      <a:pt x="9360" y="975"/>
                      <a:pt x="9357" y="969"/>
                      <a:pt x="9357" y="963"/>
                    </a:cubicBezTo>
                    <a:cubicBezTo>
                      <a:pt x="9354" y="956"/>
                      <a:pt x="9306" y="936"/>
                      <a:pt x="9276" y="936"/>
                    </a:cubicBezTo>
                    <a:cubicBezTo>
                      <a:pt x="9273" y="936"/>
                      <a:pt x="9270" y="937"/>
                      <a:pt x="9268" y="937"/>
                    </a:cubicBezTo>
                    <a:cubicBezTo>
                      <a:pt x="9255" y="940"/>
                      <a:pt x="9242" y="935"/>
                      <a:pt x="9237" y="926"/>
                    </a:cubicBezTo>
                    <a:cubicBezTo>
                      <a:pt x="9234" y="921"/>
                      <a:pt x="9234" y="915"/>
                      <a:pt x="9236" y="910"/>
                    </a:cubicBezTo>
                    <a:cubicBezTo>
                      <a:pt x="9239" y="907"/>
                      <a:pt x="9244" y="901"/>
                      <a:pt x="9259" y="901"/>
                    </a:cubicBezTo>
                    <a:cubicBezTo>
                      <a:pt x="9263" y="901"/>
                      <a:pt x="9268" y="901"/>
                      <a:pt x="9273" y="901"/>
                    </a:cubicBezTo>
                    <a:cubicBezTo>
                      <a:pt x="9278" y="901"/>
                      <a:pt x="9283" y="901"/>
                      <a:pt x="9288" y="901"/>
                    </a:cubicBezTo>
                    <a:cubicBezTo>
                      <a:pt x="9307" y="901"/>
                      <a:pt x="9318" y="899"/>
                      <a:pt x="9321" y="894"/>
                    </a:cubicBezTo>
                    <a:cubicBezTo>
                      <a:pt x="9322" y="892"/>
                      <a:pt x="9320" y="887"/>
                      <a:pt x="9316" y="880"/>
                    </a:cubicBezTo>
                    <a:cubicBezTo>
                      <a:pt x="9300" y="857"/>
                      <a:pt x="9177" y="841"/>
                      <a:pt x="9102" y="841"/>
                    </a:cubicBezTo>
                    <a:cubicBezTo>
                      <a:pt x="9082" y="841"/>
                      <a:pt x="9078" y="842"/>
                      <a:pt x="9077" y="842"/>
                    </a:cubicBezTo>
                    <a:cubicBezTo>
                      <a:pt x="9072" y="844"/>
                      <a:pt x="9071" y="847"/>
                      <a:pt x="9069" y="856"/>
                    </a:cubicBezTo>
                    <a:cubicBezTo>
                      <a:pt x="9066" y="870"/>
                      <a:pt x="9061" y="890"/>
                      <a:pt x="9034" y="915"/>
                    </a:cubicBezTo>
                    <a:cubicBezTo>
                      <a:pt x="9014" y="935"/>
                      <a:pt x="8995" y="939"/>
                      <a:pt x="8983" y="939"/>
                    </a:cubicBezTo>
                    <a:cubicBezTo>
                      <a:pt x="8969" y="939"/>
                      <a:pt x="8955" y="933"/>
                      <a:pt x="8948" y="923"/>
                    </a:cubicBezTo>
                    <a:cubicBezTo>
                      <a:pt x="8943" y="916"/>
                      <a:pt x="8941" y="909"/>
                      <a:pt x="8943" y="903"/>
                    </a:cubicBezTo>
                    <a:cubicBezTo>
                      <a:pt x="8947" y="890"/>
                      <a:pt x="8963" y="885"/>
                      <a:pt x="8978" y="880"/>
                    </a:cubicBezTo>
                    <a:cubicBezTo>
                      <a:pt x="8990" y="877"/>
                      <a:pt x="9003" y="873"/>
                      <a:pt x="9003" y="867"/>
                    </a:cubicBezTo>
                    <a:cubicBezTo>
                      <a:pt x="9003" y="862"/>
                      <a:pt x="8979" y="860"/>
                      <a:pt x="8966" y="858"/>
                    </a:cubicBezTo>
                    <a:cubicBezTo>
                      <a:pt x="8945" y="856"/>
                      <a:pt x="8925" y="855"/>
                      <a:pt x="8918" y="844"/>
                    </a:cubicBezTo>
                    <a:cubicBezTo>
                      <a:pt x="8914" y="838"/>
                      <a:pt x="8913" y="832"/>
                      <a:pt x="8916" y="826"/>
                    </a:cubicBezTo>
                    <a:cubicBezTo>
                      <a:pt x="8923" y="814"/>
                      <a:pt x="8946" y="809"/>
                      <a:pt x="8967" y="815"/>
                    </a:cubicBezTo>
                    <a:cubicBezTo>
                      <a:pt x="8983" y="820"/>
                      <a:pt x="9003" y="823"/>
                      <a:pt x="9018" y="823"/>
                    </a:cubicBezTo>
                    <a:cubicBezTo>
                      <a:pt x="9034" y="823"/>
                      <a:pt x="9037" y="819"/>
                      <a:pt x="9037" y="819"/>
                    </a:cubicBezTo>
                    <a:cubicBezTo>
                      <a:pt x="9035" y="815"/>
                      <a:pt x="9010" y="811"/>
                      <a:pt x="8990" y="808"/>
                    </a:cubicBezTo>
                    <a:cubicBezTo>
                      <a:pt x="8983" y="807"/>
                      <a:pt x="8976" y="805"/>
                      <a:pt x="8968" y="804"/>
                    </a:cubicBezTo>
                    <a:cubicBezTo>
                      <a:pt x="8959" y="802"/>
                      <a:pt x="8947" y="800"/>
                      <a:pt x="8934" y="797"/>
                    </a:cubicBezTo>
                    <a:cubicBezTo>
                      <a:pt x="8883" y="787"/>
                      <a:pt x="8803" y="771"/>
                      <a:pt x="8758" y="776"/>
                    </a:cubicBezTo>
                    <a:cubicBezTo>
                      <a:pt x="8720" y="779"/>
                      <a:pt x="8696" y="770"/>
                      <a:pt x="8675" y="762"/>
                    </a:cubicBezTo>
                    <a:cubicBezTo>
                      <a:pt x="8663" y="757"/>
                      <a:pt x="8652" y="753"/>
                      <a:pt x="8642" y="752"/>
                    </a:cubicBezTo>
                    <a:cubicBezTo>
                      <a:pt x="8631" y="751"/>
                      <a:pt x="8624" y="753"/>
                      <a:pt x="8622" y="757"/>
                    </a:cubicBezTo>
                    <a:cubicBezTo>
                      <a:pt x="8620" y="761"/>
                      <a:pt x="8623" y="769"/>
                      <a:pt x="8630" y="777"/>
                    </a:cubicBezTo>
                    <a:cubicBezTo>
                      <a:pt x="8635" y="785"/>
                      <a:pt x="8634" y="791"/>
                      <a:pt x="8632" y="794"/>
                    </a:cubicBezTo>
                    <a:cubicBezTo>
                      <a:pt x="8626" y="808"/>
                      <a:pt x="8599" y="812"/>
                      <a:pt x="8577" y="812"/>
                    </a:cubicBezTo>
                    <a:cubicBezTo>
                      <a:pt x="8570" y="812"/>
                      <a:pt x="8563" y="812"/>
                      <a:pt x="8556" y="811"/>
                    </a:cubicBezTo>
                    <a:cubicBezTo>
                      <a:pt x="8531" y="807"/>
                      <a:pt x="8497" y="820"/>
                      <a:pt x="8490" y="834"/>
                    </a:cubicBezTo>
                    <a:cubicBezTo>
                      <a:pt x="8487" y="839"/>
                      <a:pt x="8488" y="844"/>
                      <a:pt x="8492" y="849"/>
                    </a:cubicBezTo>
                    <a:cubicBezTo>
                      <a:pt x="8498" y="856"/>
                      <a:pt x="8503" y="857"/>
                      <a:pt x="8506" y="857"/>
                    </a:cubicBezTo>
                    <a:cubicBezTo>
                      <a:pt x="8511" y="857"/>
                      <a:pt x="8517" y="854"/>
                      <a:pt x="8522" y="852"/>
                    </a:cubicBezTo>
                    <a:cubicBezTo>
                      <a:pt x="8532" y="848"/>
                      <a:pt x="8542" y="844"/>
                      <a:pt x="8551" y="848"/>
                    </a:cubicBezTo>
                    <a:cubicBezTo>
                      <a:pt x="8556" y="851"/>
                      <a:pt x="8557" y="854"/>
                      <a:pt x="8557" y="857"/>
                    </a:cubicBezTo>
                    <a:cubicBezTo>
                      <a:pt x="8558" y="864"/>
                      <a:pt x="8550" y="869"/>
                      <a:pt x="8541" y="875"/>
                    </a:cubicBezTo>
                    <a:cubicBezTo>
                      <a:pt x="8537" y="878"/>
                      <a:pt x="8528" y="884"/>
                      <a:pt x="8527" y="887"/>
                    </a:cubicBezTo>
                    <a:cubicBezTo>
                      <a:pt x="8528" y="887"/>
                      <a:pt x="8528" y="888"/>
                      <a:pt x="8530" y="889"/>
                    </a:cubicBezTo>
                    <a:cubicBezTo>
                      <a:pt x="8557" y="901"/>
                      <a:pt x="8557" y="925"/>
                      <a:pt x="8557" y="939"/>
                    </a:cubicBezTo>
                    <a:cubicBezTo>
                      <a:pt x="8557" y="941"/>
                      <a:pt x="8557" y="943"/>
                      <a:pt x="8558" y="945"/>
                    </a:cubicBezTo>
                    <a:cubicBezTo>
                      <a:pt x="8558" y="948"/>
                      <a:pt x="8557" y="952"/>
                      <a:pt x="8554" y="955"/>
                    </a:cubicBezTo>
                    <a:cubicBezTo>
                      <a:pt x="8548" y="962"/>
                      <a:pt x="8534" y="965"/>
                      <a:pt x="8523" y="965"/>
                    </a:cubicBezTo>
                    <a:cubicBezTo>
                      <a:pt x="8507" y="965"/>
                      <a:pt x="8493" y="959"/>
                      <a:pt x="8485" y="950"/>
                    </a:cubicBezTo>
                    <a:cubicBezTo>
                      <a:pt x="8481" y="944"/>
                      <a:pt x="8476" y="942"/>
                      <a:pt x="8468" y="942"/>
                    </a:cubicBezTo>
                    <a:cubicBezTo>
                      <a:pt x="8463" y="942"/>
                      <a:pt x="8457" y="943"/>
                      <a:pt x="8450" y="944"/>
                    </a:cubicBezTo>
                    <a:cubicBezTo>
                      <a:pt x="8441" y="946"/>
                      <a:pt x="8429" y="948"/>
                      <a:pt x="8417" y="947"/>
                    </a:cubicBezTo>
                    <a:cubicBezTo>
                      <a:pt x="8404" y="946"/>
                      <a:pt x="8393" y="949"/>
                      <a:pt x="8388" y="951"/>
                    </a:cubicBezTo>
                    <a:cubicBezTo>
                      <a:pt x="8390" y="951"/>
                      <a:pt x="8393" y="952"/>
                      <a:pt x="8397" y="953"/>
                    </a:cubicBezTo>
                    <a:cubicBezTo>
                      <a:pt x="8418" y="955"/>
                      <a:pt x="8432" y="964"/>
                      <a:pt x="8432" y="975"/>
                    </a:cubicBezTo>
                    <a:cubicBezTo>
                      <a:pt x="8432" y="983"/>
                      <a:pt x="8425" y="992"/>
                      <a:pt x="8397" y="995"/>
                    </a:cubicBezTo>
                    <a:cubicBezTo>
                      <a:pt x="8367" y="998"/>
                      <a:pt x="8358" y="981"/>
                      <a:pt x="8352" y="970"/>
                    </a:cubicBezTo>
                    <a:cubicBezTo>
                      <a:pt x="8346" y="960"/>
                      <a:pt x="8343" y="957"/>
                      <a:pt x="8336" y="959"/>
                    </a:cubicBezTo>
                    <a:cubicBezTo>
                      <a:pt x="8321" y="962"/>
                      <a:pt x="8296" y="955"/>
                      <a:pt x="8272" y="949"/>
                    </a:cubicBezTo>
                    <a:cubicBezTo>
                      <a:pt x="8253" y="944"/>
                      <a:pt x="8233" y="938"/>
                      <a:pt x="8220" y="938"/>
                    </a:cubicBezTo>
                    <a:lnTo>
                      <a:pt x="8218" y="938"/>
                    </a:lnTo>
                    <a:cubicBezTo>
                      <a:pt x="8204" y="939"/>
                      <a:pt x="8194" y="944"/>
                      <a:pt x="8182" y="951"/>
                    </a:cubicBezTo>
                    <a:cubicBezTo>
                      <a:pt x="8169" y="958"/>
                      <a:pt x="8153" y="966"/>
                      <a:pt x="8130" y="968"/>
                    </a:cubicBezTo>
                    <a:cubicBezTo>
                      <a:pt x="8085" y="971"/>
                      <a:pt x="8027" y="945"/>
                      <a:pt x="8010" y="921"/>
                    </a:cubicBezTo>
                    <a:cubicBezTo>
                      <a:pt x="8003" y="912"/>
                      <a:pt x="7997" y="904"/>
                      <a:pt x="7993" y="904"/>
                    </a:cubicBezTo>
                    <a:cubicBezTo>
                      <a:pt x="7989" y="904"/>
                      <a:pt x="7984" y="908"/>
                      <a:pt x="7976" y="918"/>
                    </a:cubicBezTo>
                    <a:cubicBezTo>
                      <a:pt x="7968" y="929"/>
                      <a:pt x="7963" y="944"/>
                      <a:pt x="7958" y="958"/>
                    </a:cubicBezTo>
                    <a:cubicBezTo>
                      <a:pt x="7952" y="979"/>
                      <a:pt x="7946" y="997"/>
                      <a:pt x="7931" y="999"/>
                    </a:cubicBezTo>
                    <a:cubicBezTo>
                      <a:pt x="7923" y="1001"/>
                      <a:pt x="7916" y="1013"/>
                      <a:pt x="7909" y="1025"/>
                    </a:cubicBezTo>
                    <a:cubicBezTo>
                      <a:pt x="7903" y="1038"/>
                      <a:pt x="7895" y="1051"/>
                      <a:pt x="7884" y="1057"/>
                    </a:cubicBezTo>
                    <a:cubicBezTo>
                      <a:pt x="7880" y="1060"/>
                      <a:pt x="7876" y="1061"/>
                      <a:pt x="7873" y="1061"/>
                    </a:cubicBezTo>
                    <a:cubicBezTo>
                      <a:pt x="7865" y="1061"/>
                      <a:pt x="7860" y="1056"/>
                      <a:pt x="7855" y="1052"/>
                    </a:cubicBezTo>
                    <a:cubicBezTo>
                      <a:pt x="7850" y="1047"/>
                      <a:pt x="7844" y="1042"/>
                      <a:pt x="7835" y="1043"/>
                    </a:cubicBezTo>
                    <a:lnTo>
                      <a:pt x="7833" y="1043"/>
                    </a:lnTo>
                    <a:cubicBezTo>
                      <a:pt x="7803" y="1043"/>
                      <a:pt x="7720" y="963"/>
                      <a:pt x="7714" y="936"/>
                    </a:cubicBezTo>
                    <a:cubicBezTo>
                      <a:pt x="7710" y="915"/>
                      <a:pt x="7663" y="872"/>
                      <a:pt x="7647" y="862"/>
                    </a:cubicBezTo>
                    <a:cubicBezTo>
                      <a:pt x="7640" y="857"/>
                      <a:pt x="7640" y="852"/>
                      <a:pt x="7641" y="850"/>
                    </a:cubicBezTo>
                    <a:cubicBezTo>
                      <a:pt x="7642" y="847"/>
                      <a:pt x="7645" y="843"/>
                      <a:pt x="7656" y="843"/>
                    </a:cubicBezTo>
                    <a:cubicBezTo>
                      <a:pt x="7663" y="843"/>
                      <a:pt x="7675" y="845"/>
                      <a:pt x="7684" y="853"/>
                    </a:cubicBezTo>
                    <a:cubicBezTo>
                      <a:pt x="7698" y="865"/>
                      <a:pt x="7717" y="867"/>
                      <a:pt x="7733" y="858"/>
                    </a:cubicBezTo>
                    <a:cubicBezTo>
                      <a:pt x="7739" y="855"/>
                      <a:pt x="7742" y="844"/>
                      <a:pt x="7740" y="834"/>
                    </a:cubicBezTo>
                    <a:cubicBezTo>
                      <a:pt x="7739" y="830"/>
                      <a:pt x="7735" y="818"/>
                      <a:pt x="7721" y="818"/>
                    </a:cubicBezTo>
                    <a:cubicBezTo>
                      <a:pt x="7701" y="817"/>
                      <a:pt x="7698" y="806"/>
                      <a:pt x="7697" y="802"/>
                    </a:cubicBezTo>
                    <a:cubicBezTo>
                      <a:pt x="7696" y="792"/>
                      <a:pt x="7704" y="780"/>
                      <a:pt x="7714" y="776"/>
                    </a:cubicBezTo>
                    <a:cubicBezTo>
                      <a:pt x="7713" y="772"/>
                      <a:pt x="7708" y="765"/>
                      <a:pt x="7705" y="760"/>
                    </a:cubicBezTo>
                    <a:cubicBezTo>
                      <a:pt x="7697" y="747"/>
                      <a:pt x="7690" y="737"/>
                      <a:pt x="7693" y="729"/>
                    </a:cubicBezTo>
                    <a:cubicBezTo>
                      <a:pt x="7693" y="727"/>
                      <a:pt x="7695" y="724"/>
                      <a:pt x="7701" y="722"/>
                    </a:cubicBezTo>
                    <a:cubicBezTo>
                      <a:pt x="7702" y="722"/>
                      <a:pt x="7706" y="721"/>
                      <a:pt x="7706" y="719"/>
                    </a:cubicBezTo>
                    <a:cubicBezTo>
                      <a:pt x="7706" y="715"/>
                      <a:pt x="7700" y="709"/>
                      <a:pt x="7687" y="707"/>
                    </a:cubicBezTo>
                    <a:cubicBezTo>
                      <a:pt x="7661" y="704"/>
                      <a:pt x="7633" y="683"/>
                      <a:pt x="7630" y="667"/>
                    </a:cubicBezTo>
                    <a:cubicBezTo>
                      <a:pt x="7625" y="664"/>
                      <a:pt x="7605" y="660"/>
                      <a:pt x="7578" y="660"/>
                    </a:cubicBezTo>
                    <a:cubicBezTo>
                      <a:pt x="7550" y="660"/>
                      <a:pt x="7541" y="664"/>
                      <a:pt x="7539" y="666"/>
                    </a:cubicBezTo>
                    <a:cubicBezTo>
                      <a:pt x="7541" y="671"/>
                      <a:pt x="7539" y="675"/>
                      <a:pt x="7537" y="677"/>
                    </a:cubicBezTo>
                    <a:cubicBezTo>
                      <a:pt x="7534" y="681"/>
                      <a:pt x="7529" y="683"/>
                      <a:pt x="7522" y="683"/>
                    </a:cubicBezTo>
                    <a:cubicBezTo>
                      <a:pt x="7515" y="683"/>
                      <a:pt x="7506" y="681"/>
                      <a:pt x="7502" y="674"/>
                    </a:cubicBezTo>
                    <a:cubicBezTo>
                      <a:pt x="7499" y="671"/>
                      <a:pt x="7498" y="666"/>
                      <a:pt x="7500" y="662"/>
                    </a:cubicBezTo>
                    <a:cubicBezTo>
                      <a:pt x="7498" y="660"/>
                      <a:pt x="7484" y="658"/>
                      <a:pt x="7472" y="656"/>
                    </a:cubicBezTo>
                    <a:cubicBezTo>
                      <a:pt x="7456" y="654"/>
                      <a:pt x="7437" y="651"/>
                      <a:pt x="7417" y="646"/>
                    </a:cubicBezTo>
                    <a:cubicBezTo>
                      <a:pt x="7385" y="637"/>
                      <a:pt x="7371" y="619"/>
                      <a:pt x="7362" y="607"/>
                    </a:cubicBezTo>
                    <a:cubicBezTo>
                      <a:pt x="7357" y="600"/>
                      <a:pt x="7354" y="596"/>
                      <a:pt x="7350" y="595"/>
                    </a:cubicBezTo>
                    <a:lnTo>
                      <a:pt x="7350" y="595"/>
                    </a:lnTo>
                    <a:cubicBezTo>
                      <a:pt x="7348" y="595"/>
                      <a:pt x="7345" y="604"/>
                      <a:pt x="7343" y="609"/>
                    </a:cubicBezTo>
                    <a:cubicBezTo>
                      <a:pt x="7339" y="620"/>
                      <a:pt x="7335" y="634"/>
                      <a:pt x="7322" y="634"/>
                    </a:cubicBezTo>
                    <a:cubicBezTo>
                      <a:pt x="7319" y="634"/>
                      <a:pt x="7316" y="634"/>
                      <a:pt x="7313" y="632"/>
                    </a:cubicBezTo>
                    <a:cubicBezTo>
                      <a:pt x="7301" y="627"/>
                      <a:pt x="7288" y="630"/>
                      <a:pt x="7282" y="639"/>
                    </a:cubicBezTo>
                    <a:cubicBezTo>
                      <a:pt x="7278" y="646"/>
                      <a:pt x="7278" y="655"/>
                      <a:pt x="7282" y="664"/>
                    </a:cubicBezTo>
                    <a:cubicBezTo>
                      <a:pt x="7292" y="686"/>
                      <a:pt x="7289" y="696"/>
                      <a:pt x="7285" y="707"/>
                    </a:cubicBezTo>
                    <a:cubicBezTo>
                      <a:pt x="7284" y="712"/>
                      <a:pt x="7282" y="717"/>
                      <a:pt x="7281" y="724"/>
                    </a:cubicBezTo>
                    <a:cubicBezTo>
                      <a:pt x="7281" y="729"/>
                      <a:pt x="7280" y="744"/>
                      <a:pt x="7265" y="744"/>
                    </a:cubicBezTo>
                    <a:cubicBezTo>
                      <a:pt x="7259" y="744"/>
                      <a:pt x="7252" y="741"/>
                      <a:pt x="7242" y="738"/>
                    </a:cubicBezTo>
                    <a:cubicBezTo>
                      <a:pt x="7238" y="736"/>
                      <a:pt x="7233" y="734"/>
                      <a:pt x="7228" y="733"/>
                    </a:cubicBezTo>
                    <a:cubicBezTo>
                      <a:pt x="7219" y="729"/>
                      <a:pt x="7213" y="732"/>
                      <a:pt x="7205" y="736"/>
                    </a:cubicBezTo>
                    <a:cubicBezTo>
                      <a:pt x="7196" y="741"/>
                      <a:pt x="7186" y="746"/>
                      <a:pt x="7168" y="746"/>
                    </a:cubicBezTo>
                    <a:cubicBezTo>
                      <a:pt x="7158" y="746"/>
                      <a:pt x="7148" y="745"/>
                      <a:pt x="7136" y="742"/>
                    </a:cubicBezTo>
                    <a:cubicBezTo>
                      <a:pt x="7108" y="735"/>
                      <a:pt x="7086" y="734"/>
                      <a:pt x="7071" y="734"/>
                    </a:cubicBezTo>
                    <a:cubicBezTo>
                      <a:pt x="7052" y="734"/>
                      <a:pt x="7038" y="734"/>
                      <a:pt x="7030" y="720"/>
                    </a:cubicBezTo>
                    <a:cubicBezTo>
                      <a:pt x="7025" y="710"/>
                      <a:pt x="7018" y="706"/>
                      <a:pt x="7013" y="706"/>
                    </a:cubicBezTo>
                    <a:cubicBezTo>
                      <a:pt x="7012" y="706"/>
                      <a:pt x="7009" y="706"/>
                      <a:pt x="7008" y="712"/>
                    </a:cubicBezTo>
                    <a:cubicBezTo>
                      <a:pt x="7007" y="722"/>
                      <a:pt x="6994" y="727"/>
                      <a:pt x="6970" y="727"/>
                    </a:cubicBezTo>
                    <a:cubicBezTo>
                      <a:pt x="6942" y="727"/>
                      <a:pt x="6896" y="719"/>
                      <a:pt x="6890" y="698"/>
                    </a:cubicBezTo>
                    <a:cubicBezTo>
                      <a:pt x="6881" y="672"/>
                      <a:pt x="6903" y="664"/>
                      <a:pt x="6917" y="658"/>
                    </a:cubicBezTo>
                    <a:cubicBezTo>
                      <a:pt x="6918" y="658"/>
                      <a:pt x="6919" y="657"/>
                      <a:pt x="6920" y="657"/>
                    </a:cubicBezTo>
                    <a:cubicBezTo>
                      <a:pt x="6914" y="655"/>
                      <a:pt x="6900" y="652"/>
                      <a:pt x="6878" y="652"/>
                    </a:cubicBezTo>
                    <a:cubicBezTo>
                      <a:pt x="6872" y="652"/>
                      <a:pt x="6866" y="652"/>
                      <a:pt x="6858" y="653"/>
                    </a:cubicBezTo>
                    <a:cubicBezTo>
                      <a:pt x="6832" y="655"/>
                      <a:pt x="6810" y="648"/>
                      <a:pt x="6788" y="642"/>
                    </a:cubicBezTo>
                    <a:cubicBezTo>
                      <a:pt x="6766" y="635"/>
                      <a:pt x="6744" y="629"/>
                      <a:pt x="6718" y="631"/>
                    </a:cubicBezTo>
                    <a:lnTo>
                      <a:pt x="6691" y="634"/>
                    </a:lnTo>
                    <a:cubicBezTo>
                      <a:pt x="6635" y="640"/>
                      <a:pt x="6541" y="649"/>
                      <a:pt x="6528" y="656"/>
                    </a:cubicBezTo>
                    <a:cubicBezTo>
                      <a:pt x="6525" y="657"/>
                      <a:pt x="6525" y="659"/>
                      <a:pt x="6528" y="669"/>
                    </a:cubicBezTo>
                    <a:cubicBezTo>
                      <a:pt x="6531" y="676"/>
                      <a:pt x="6533" y="684"/>
                      <a:pt x="6529" y="690"/>
                    </a:cubicBezTo>
                    <a:cubicBezTo>
                      <a:pt x="6527" y="694"/>
                      <a:pt x="6522" y="696"/>
                      <a:pt x="6516" y="697"/>
                    </a:cubicBezTo>
                    <a:cubicBezTo>
                      <a:pt x="6509" y="697"/>
                      <a:pt x="6504" y="696"/>
                      <a:pt x="6501" y="692"/>
                    </a:cubicBezTo>
                    <a:cubicBezTo>
                      <a:pt x="6493" y="683"/>
                      <a:pt x="6494" y="666"/>
                      <a:pt x="6496" y="647"/>
                    </a:cubicBezTo>
                    <a:cubicBezTo>
                      <a:pt x="6497" y="636"/>
                      <a:pt x="6498" y="625"/>
                      <a:pt x="6497" y="618"/>
                    </a:cubicBezTo>
                    <a:cubicBezTo>
                      <a:pt x="6495" y="606"/>
                      <a:pt x="6483" y="601"/>
                      <a:pt x="6476" y="601"/>
                    </a:cubicBezTo>
                    <a:cubicBezTo>
                      <a:pt x="6473" y="601"/>
                      <a:pt x="6471" y="602"/>
                      <a:pt x="6470" y="603"/>
                    </a:cubicBezTo>
                    <a:cubicBezTo>
                      <a:pt x="6469" y="604"/>
                      <a:pt x="6470" y="605"/>
                      <a:pt x="6470" y="606"/>
                    </a:cubicBezTo>
                    <a:cubicBezTo>
                      <a:pt x="6471" y="610"/>
                      <a:pt x="6470" y="614"/>
                      <a:pt x="6468" y="618"/>
                    </a:cubicBezTo>
                    <a:cubicBezTo>
                      <a:pt x="6460" y="629"/>
                      <a:pt x="6436" y="633"/>
                      <a:pt x="6419" y="633"/>
                    </a:cubicBezTo>
                    <a:cubicBezTo>
                      <a:pt x="6409" y="633"/>
                      <a:pt x="6391" y="631"/>
                      <a:pt x="6381" y="623"/>
                    </a:cubicBezTo>
                    <a:cubicBezTo>
                      <a:pt x="6357" y="602"/>
                      <a:pt x="6329" y="588"/>
                      <a:pt x="6296" y="579"/>
                    </a:cubicBezTo>
                    <a:cubicBezTo>
                      <a:pt x="6292" y="578"/>
                      <a:pt x="6288" y="578"/>
                      <a:pt x="6283" y="578"/>
                    </a:cubicBezTo>
                    <a:cubicBezTo>
                      <a:pt x="6254" y="578"/>
                      <a:pt x="6223" y="600"/>
                      <a:pt x="6217" y="615"/>
                    </a:cubicBezTo>
                    <a:cubicBezTo>
                      <a:pt x="6216" y="617"/>
                      <a:pt x="6215" y="619"/>
                      <a:pt x="6216" y="619"/>
                    </a:cubicBezTo>
                    <a:cubicBezTo>
                      <a:pt x="6221" y="625"/>
                      <a:pt x="6233" y="625"/>
                      <a:pt x="6242" y="625"/>
                    </a:cubicBezTo>
                    <a:cubicBezTo>
                      <a:pt x="6252" y="626"/>
                      <a:pt x="6262" y="626"/>
                      <a:pt x="6264" y="635"/>
                    </a:cubicBezTo>
                    <a:cubicBezTo>
                      <a:pt x="6264" y="638"/>
                      <a:pt x="6263" y="641"/>
                      <a:pt x="6261" y="643"/>
                    </a:cubicBezTo>
                    <a:cubicBezTo>
                      <a:pt x="6255" y="651"/>
                      <a:pt x="6237" y="654"/>
                      <a:pt x="6209" y="657"/>
                    </a:cubicBezTo>
                    <a:cubicBezTo>
                      <a:pt x="6196" y="658"/>
                      <a:pt x="6173" y="660"/>
                      <a:pt x="6170" y="664"/>
                    </a:cubicBezTo>
                    <a:cubicBezTo>
                      <a:pt x="6170" y="689"/>
                      <a:pt x="6050" y="709"/>
                      <a:pt x="6049" y="709"/>
                    </a:cubicBezTo>
                    <a:lnTo>
                      <a:pt x="6031" y="711"/>
                    </a:lnTo>
                    <a:cubicBezTo>
                      <a:pt x="5971" y="719"/>
                      <a:pt x="5957" y="721"/>
                      <a:pt x="5926" y="746"/>
                    </a:cubicBezTo>
                    <a:cubicBezTo>
                      <a:pt x="5912" y="759"/>
                      <a:pt x="5904" y="758"/>
                      <a:pt x="5901" y="751"/>
                    </a:cubicBezTo>
                    <a:cubicBezTo>
                      <a:pt x="5896" y="739"/>
                      <a:pt x="5922" y="701"/>
                      <a:pt x="5938" y="685"/>
                    </a:cubicBezTo>
                    <a:cubicBezTo>
                      <a:pt x="5953" y="669"/>
                      <a:pt x="5969" y="665"/>
                      <a:pt x="5981" y="662"/>
                    </a:cubicBezTo>
                    <a:cubicBezTo>
                      <a:pt x="5993" y="659"/>
                      <a:pt x="6002" y="657"/>
                      <a:pt x="6008" y="648"/>
                    </a:cubicBezTo>
                    <a:cubicBezTo>
                      <a:pt x="6022" y="629"/>
                      <a:pt x="6042" y="627"/>
                      <a:pt x="6070" y="623"/>
                    </a:cubicBezTo>
                    <a:cubicBezTo>
                      <a:pt x="6078" y="622"/>
                      <a:pt x="6086" y="621"/>
                      <a:pt x="6096" y="620"/>
                    </a:cubicBezTo>
                    <a:cubicBezTo>
                      <a:pt x="6120" y="616"/>
                      <a:pt x="6128" y="606"/>
                      <a:pt x="6136" y="596"/>
                    </a:cubicBezTo>
                    <a:cubicBezTo>
                      <a:pt x="6141" y="590"/>
                      <a:pt x="6146" y="583"/>
                      <a:pt x="6155" y="579"/>
                    </a:cubicBezTo>
                    <a:lnTo>
                      <a:pt x="6163" y="576"/>
                    </a:lnTo>
                    <a:cubicBezTo>
                      <a:pt x="6184" y="567"/>
                      <a:pt x="6224" y="550"/>
                      <a:pt x="6231" y="534"/>
                    </a:cubicBezTo>
                    <a:cubicBezTo>
                      <a:pt x="6241" y="510"/>
                      <a:pt x="6344" y="477"/>
                      <a:pt x="6366" y="477"/>
                    </a:cubicBezTo>
                    <a:lnTo>
                      <a:pt x="6368" y="477"/>
                    </a:lnTo>
                    <a:cubicBezTo>
                      <a:pt x="6375" y="477"/>
                      <a:pt x="6381" y="466"/>
                      <a:pt x="6386" y="456"/>
                    </a:cubicBezTo>
                    <a:cubicBezTo>
                      <a:pt x="6390" y="446"/>
                      <a:pt x="6395" y="437"/>
                      <a:pt x="6403" y="437"/>
                    </a:cubicBezTo>
                    <a:cubicBezTo>
                      <a:pt x="6409" y="437"/>
                      <a:pt x="6435" y="427"/>
                      <a:pt x="6493" y="401"/>
                    </a:cubicBezTo>
                    <a:cubicBezTo>
                      <a:pt x="6515" y="392"/>
                      <a:pt x="6524" y="371"/>
                      <a:pt x="6525" y="360"/>
                    </a:cubicBezTo>
                    <a:cubicBezTo>
                      <a:pt x="6525" y="357"/>
                      <a:pt x="6520" y="355"/>
                      <a:pt x="6512" y="352"/>
                    </a:cubicBezTo>
                    <a:cubicBezTo>
                      <a:pt x="6504" y="349"/>
                      <a:pt x="6494" y="345"/>
                      <a:pt x="6491" y="336"/>
                    </a:cubicBezTo>
                    <a:cubicBezTo>
                      <a:pt x="6491" y="334"/>
                      <a:pt x="6490" y="329"/>
                      <a:pt x="6493" y="325"/>
                    </a:cubicBezTo>
                    <a:cubicBezTo>
                      <a:pt x="6496" y="321"/>
                      <a:pt x="6502" y="320"/>
                      <a:pt x="6509" y="320"/>
                    </a:cubicBezTo>
                    <a:cubicBezTo>
                      <a:pt x="6516" y="319"/>
                      <a:pt x="6524" y="319"/>
                      <a:pt x="6533" y="315"/>
                    </a:cubicBezTo>
                    <a:cubicBezTo>
                      <a:pt x="6540" y="313"/>
                      <a:pt x="6540" y="309"/>
                      <a:pt x="6539" y="307"/>
                    </a:cubicBezTo>
                    <a:cubicBezTo>
                      <a:pt x="6538" y="299"/>
                      <a:pt x="6526" y="289"/>
                      <a:pt x="6518" y="292"/>
                    </a:cubicBezTo>
                    <a:cubicBezTo>
                      <a:pt x="6509" y="294"/>
                      <a:pt x="6506" y="291"/>
                      <a:pt x="6505" y="289"/>
                    </a:cubicBezTo>
                    <a:cubicBezTo>
                      <a:pt x="6502" y="286"/>
                      <a:pt x="6504" y="282"/>
                      <a:pt x="6506" y="277"/>
                    </a:cubicBezTo>
                    <a:cubicBezTo>
                      <a:pt x="6509" y="268"/>
                      <a:pt x="6511" y="260"/>
                      <a:pt x="6505" y="253"/>
                    </a:cubicBezTo>
                    <a:cubicBezTo>
                      <a:pt x="6502" y="249"/>
                      <a:pt x="6499" y="248"/>
                      <a:pt x="6494" y="248"/>
                    </a:cubicBezTo>
                    <a:cubicBezTo>
                      <a:pt x="6489" y="248"/>
                      <a:pt x="6483" y="249"/>
                      <a:pt x="6478" y="251"/>
                    </a:cubicBezTo>
                    <a:cubicBezTo>
                      <a:pt x="6469" y="253"/>
                      <a:pt x="6461" y="254"/>
                      <a:pt x="6457" y="250"/>
                    </a:cubicBezTo>
                    <a:cubicBezTo>
                      <a:pt x="6455" y="247"/>
                      <a:pt x="6454" y="244"/>
                      <a:pt x="6454" y="239"/>
                    </a:cubicBezTo>
                    <a:cubicBezTo>
                      <a:pt x="6455" y="219"/>
                      <a:pt x="6452" y="194"/>
                      <a:pt x="6440" y="182"/>
                    </a:cubicBezTo>
                    <a:cubicBezTo>
                      <a:pt x="6437" y="179"/>
                      <a:pt x="6430" y="182"/>
                      <a:pt x="6423" y="185"/>
                    </a:cubicBezTo>
                    <a:cubicBezTo>
                      <a:pt x="6415" y="189"/>
                      <a:pt x="6407" y="193"/>
                      <a:pt x="6396" y="193"/>
                    </a:cubicBezTo>
                    <a:cubicBezTo>
                      <a:pt x="6388" y="193"/>
                      <a:pt x="6381" y="190"/>
                      <a:pt x="6374" y="185"/>
                    </a:cubicBezTo>
                    <a:cubicBezTo>
                      <a:pt x="6352" y="168"/>
                      <a:pt x="6298" y="157"/>
                      <a:pt x="6277" y="157"/>
                    </a:cubicBezTo>
                    <a:cubicBezTo>
                      <a:pt x="6274" y="157"/>
                      <a:pt x="6273" y="157"/>
                      <a:pt x="6272" y="157"/>
                    </a:cubicBezTo>
                    <a:cubicBezTo>
                      <a:pt x="6271" y="160"/>
                      <a:pt x="6268" y="162"/>
                      <a:pt x="6264" y="162"/>
                    </a:cubicBezTo>
                    <a:cubicBezTo>
                      <a:pt x="6259" y="162"/>
                      <a:pt x="6253" y="160"/>
                      <a:pt x="6246" y="158"/>
                    </a:cubicBezTo>
                    <a:cubicBezTo>
                      <a:pt x="6239" y="156"/>
                      <a:pt x="6231" y="153"/>
                      <a:pt x="6226" y="153"/>
                    </a:cubicBezTo>
                    <a:cubicBezTo>
                      <a:pt x="6224" y="153"/>
                      <a:pt x="6224" y="153"/>
                      <a:pt x="6224" y="153"/>
                    </a:cubicBezTo>
                    <a:cubicBezTo>
                      <a:pt x="6219" y="159"/>
                      <a:pt x="6202" y="162"/>
                      <a:pt x="6175" y="162"/>
                    </a:cubicBezTo>
                    <a:cubicBezTo>
                      <a:pt x="6155" y="162"/>
                      <a:pt x="6134" y="160"/>
                      <a:pt x="6124" y="157"/>
                    </a:cubicBezTo>
                    <a:cubicBezTo>
                      <a:pt x="6108" y="153"/>
                      <a:pt x="6083" y="164"/>
                      <a:pt x="6082" y="180"/>
                    </a:cubicBezTo>
                    <a:cubicBezTo>
                      <a:pt x="6081" y="193"/>
                      <a:pt x="6065" y="199"/>
                      <a:pt x="6032" y="199"/>
                    </a:cubicBezTo>
                    <a:cubicBezTo>
                      <a:pt x="6010" y="199"/>
                      <a:pt x="5987" y="197"/>
                      <a:pt x="5979" y="195"/>
                    </a:cubicBezTo>
                    <a:cubicBezTo>
                      <a:pt x="5976" y="194"/>
                      <a:pt x="5973" y="192"/>
                      <a:pt x="5973" y="189"/>
                    </a:cubicBezTo>
                    <a:cubicBezTo>
                      <a:pt x="5970" y="181"/>
                      <a:pt x="5980" y="170"/>
                      <a:pt x="6005" y="145"/>
                    </a:cubicBezTo>
                    <a:cubicBezTo>
                      <a:pt x="6013" y="137"/>
                      <a:pt x="6023" y="126"/>
                      <a:pt x="6028" y="120"/>
                    </a:cubicBezTo>
                    <a:cubicBezTo>
                      <a:pt x="6024" y="120"/>
                      <a:pt x="6016" y="119"/>
                      <a:pt x="6002" y="119"/>
                    </a:cubicBezTo>
                    <a:cubicBezTo>
                      <a:pt x="5994" y="119"/>
                      <a:pt x="5986" y="119"/>
                      <a:pt x="5978" y="120"/>
                    </a:cubicBezTo>
                    <a:cubicBezTo>
                      <a:pt x="5970" y="120"/>
                      <a:pt x="5961" y="120"/>
                      <a:pt x="5953" y="120"/>
                    </a:cubicBezTo>
                    <a:cubicBezTo>
                      <a:pt x="5917" y="120"/>
                      <a:pt x="5908" y="117"/>
                      <a:pt x="5905" y="112"/>
                    </a:cubicBezTo>
                    <a:cubicBezTo>
                      <a:pt x="5902" y="107"/>
                      <a:pt x="5869" y="101"/>
                      <a:pt x="5831" y="101"/>
                    </a:cubicBezTo>
                    <a:cubicBezTo>
                      <a:pt x="5827" y="101"/>
                      <a:pt x="5823" y="101"/>
                      <a:pt x="5820" y="101"/>
                    </a:cubicBezTo>
                    <a:cubicBezTo>
                      <a:pt x="5818" y="101"/>
                      <a:pt x="5817" y="101"/>
                      <a:pt x="5816" y="101"/>
                    </a:cubicBezTo>
                    <a:cubicBezTo>
                      <a:pt x="5811" y="101"/>
                      <a:pt x="5803" y="101"/>
                      <a:pt x="5803" y="95"/>
                    </a:cubicBezTo>
                    <a:cubicBezTo>
                      <a:pt x="5803" y="88"/>
                      <a:pt x="5816" y="83"/>
                      <a:pt x="5842" y="80"/>
                    </a:cubicBezTo>
                    <a:cubicBezTo>
                      <a:pt x="5853" y="79"/>
                      <a:pt x="5864" y="74"/>
                      <a:pt x="5876" y="68"/>
                    </a:cubicBezTo>
                    <a:cubicBezTo>
                      <a:pt x="5887" y="62"/>
                      <a:pt x="5899" y="56"/>
                      <a:pt x="5913" y="53"/>
                    </a:cubicBezTo>
                    <a:cubicBezTo>
                      <a:pt x="5925" y="51"/>
                      <a:pt x="5926" y="49"/>
                      <a:pt x="5926" y="48"/>
                    </a:cubicBezTo>
                    <a:cubicBezTo>
                      <a:pt x="5927" y="46"/>
                      <a:pt x="5921" y="37"/>
                      <a:pt x="5918" y="33"/>
                    </a:cubicBezTo>
                    <a:cubicBezTo>
                      <a:pt x="5913" y="26"/>
                      <a:pt x="5902" y="25"/>
                      <a:pt x="5888" y="24"/>
                    </a:cubicBezTo>
                    <a:cubicBezTo>
                      <a:pt x="5878" y="24"/>
                      <a:pt x="5867" y="23"/>
                      <a:pt x="5857" y="20"/>
                    </a:cubicBezTo>
                    <a:cubicBezTo>
                      <a:pt x="5852" y="18"/>
                      <a:pt x="5847" y="17"/>
                      <a:pt x="5842" y="15"/>
                    </a:cubicBezTo>
                    <a:cubicBezTo>
                      <a:pt x="5820" y="8"/>
                      <a:pt x="5796" y="0"/>
                      <a:pt x="5778" y="0"/>
                    </a:cubicBezTo>
                    <a:lnTo>
                      <a:pt x="5775" y="0"/>
                    </a:lnTo>
                    <a:cubicBezTo>
                      <a:pt x="5764" y="0"/>
                      <a:pt x="5752" y="3"/>
                      <a:pt x="5735" y="8"/>
                    </a:cubicBezTo>
                    <a:cubicBezTo>
                      <a:pt x="5720" y="12"/>
                      <a:pt x="5702" y="17"/>
                      <a:pt x="5679" y="21"/>
                    </a:cubicBezTo>
                    <a:cubicBezTo>
                      <a:pt x="5648" y="27"/>
                      <a:pt x="5635" y="43"/>
                      <a:pt x="5623" y="59"/>
                    </a:cubicBezTo>
                    <a:cubicBezTo>
                      <a:pt x="5615" y="69"/>
                      <a:pt x="5607" y="78"/>
                      <a:pt x="5596" y="84"/>
                    </a:cubicBezTo>
                    <a:cubicBezTo>
                      <a:pt x="5571" y="95"/>
                      <a:pt x="5539" y="131"/>
                      <a:pt x="5541" y="139"/>
                    </a:cubicBezTo>
                    <a:cubicBezTo>
                      <a:pt x="5563" y="143"/>
                      <a:pt x="5562" y="156"/>
                      <a:pt x="5562" y="165"/>
                    </a:cubicBezTo>
                    <a:cubicBezTo>
                      <a:pt x="5561" y="169"/>
                      <a:pt x="5561" y="173"/>
                      <a:pt x="5562" y="176"/>
                    </a:cubicBezTo>
                    <a:cubicBezTo>
                      <a:pt x="5563" y="183"/>
                      <a:pt x="5561" y="188"/>
                      <a:pt x="5559" y="190"/>
                    </a:cubicBezTo>
                    <a:cubicBezTo>
                      <a:pt x="5552" y="199"/>
                      <a:pt x="5535" y="201"/>
                      <a:pt x="5512" y="197"/>
                    </a:cubicBezTo>
                    <a:cubicBezTo>
                      <a:pt x="5504" y="196"/>
                      <a:pt x="5491" y="195"/>
                      <a:pt x="5476" y="195"/>
                    </a:cubicBezTo>
                    <a:cubicBezTo>
                      <a:pt x="5427" y="195"/>
                      <a:pt x="5404" y="203"/>
                      <a:pt x="5403" y="207"/>
                    </a:cubicBezTo>
                    <a:cubicBezTo>
                      <a:pt x="5403" y="214"/>
                      <a:pt x="5419" y="221"/>
                      <a:pt x="5430" y="226"/>
                    </a:cubicBezTo>
                    <a:cubicBezTo>
                      <a:pt x="5444" y="232"/>
                      <a:pt x="5455" y="238"/>
                      <a:pt x="5452" y="247"/>
                    </a:cubicBezTo>
                    <a:cubicBezTo>
                      <a:pt x="5451" y="251"/>
                      <a:pt x="5447" y="255"/>
                      <a:pt x="5437" y="255"/>
                    </a:cubicBezTo>
                    <a:cubicBezTo>
                      <a:pt x="5423" y="255"/>
                      <a:pt x="5400" y="247"/>
                      <a:pt x="5386" y="239"/>
                    </a:cubicBezTo>
                    <a:cubicBezTo>
                      <a:pt x="5381" y="237"/>
                      <a:pt x="5374" y="235"/>
                      <a:pt x="5366" y="235"/>
                    </a:cubicBezTo>
                    <a:cubicBezTo>
                      <a:pt x="5348" y="235"/>
                      <a:pt x="5332" y="242"/>
                      <a:pt x="5328" y="251"/>
                    </a:cubicBezTo>
                    <a:cubicBezTo>
                      <a:pt x="5323" y="262"/>
                      <a:pt x="5311" y="269"/>
                      <a:pt x="5295" y="269"/>
                    </a:cubicBezTo>
                    <a:cubicBezTo>
                      <a:pt x="5284" y="269"/>
                      <a:pt x="5275" y="266"/>
                      <a:pt x="5270" y="264"/>
                    </a:cubicBezTo>
                    <a:cubicBezTo>
                      <a:pt x="5269" y="264"/>
                      <a:pt x="5261" y="264"/>
                      <a:pt x="5254" y="266"/>
                    </a:cubicBezTo>
                    <a:cubicBezTo>
                      <a:pt x="5244" y="269"/>
                      <a:pt x="5231" y="271"/>
                      <a:pt x="5221" y="268"/>
                    </a:cubicBezTo>
                    <a:cubicBezTo>
                      <a:pt x="5216" y="266"/>
                      <a:pt x="5214" y="263"/>
                      <a:pt x="5214" y="261"/>
                    </a:cubicBezTo>
                    <a:cubicBezTo>
                      <a:pt x="5212" y="254"/>
                      <a:pt x="5219" y="247"/>
                      <a:pt x="5227" y="240"/>
                    </a:cubicBezTo>
                    <a:cubicBezTo>
                      <a:pt x="5231" y="236"/>
                      <a:pt x="5241" y="227"/>
                      <a:pt x="5241" y="224"/>
                    </a:cubicBezTo>
                    <a:cubicBezTo>
                      <a:pt x="5239" y="222"/>
                      <a:pt x="5234" y="220"/>
                      <a:pt x="5226" y="220"/>
                    </a:cubicBezTo>
                    <a:cubicBezTo>
                      <a:pt x="5205" y="220"/>
                      <a:pt x="5181" y="230"/>
                      <a:pt x="5178" y="240"/>
                    </a:cubicBezTo>
                    <a:cubicBezTo>
                      <a:pt x="5176" y="247"/>
                      <a:pt x="5171" y="251"/>
                      <a:pt x="5165" y="251"/>
                    </a:cubicBezTo>
                    <a:cubicBezTo>
                      <a:pt x="5158" y="251"/>
                      <a:pt x="5150" y="247"/>
                      <a:pt x="5142" y="243"/>
                    </a:cubicBezTo>
                    <a:cubicBezTo>
                      <a:pt x="5136" y="239"/>
                      <a:pt x="5129" y="236"/>
                      <a:pt x="5125" y="236"/>
                    </a:cubicBezTo>
                    <a:lnTo>
                      <a:pt x="5119" y="239"/>
                    </a:lnTo>
                    <a:cubicBezTo>
                      <a:pt x="5108" y="245"/>
                      <a:pt x="5095" y="252"/>
                      <a:pt x="5074" y="261"/>
                    </a:cubicBezTo>
                    <a:cubicBezTo>
                      <a:pt x="5064" y="265"/>
                      <a:pt x="5048" y="264"/>
                      <a:pt x="5033" y="262"/>
                    </a:cubicBezTo>
                    <a:cubicBezTo>
                      <a:pt x="5027" y="261"/>
                      <a:pt x="5021" y="261"/>
                      <a:pt x="5016" y="261"/>
                    </a:cubicBezTo>
                    <a:cubicBezTo>
                      <a:pt x="5007" y="261"/>
                      <a:pt x="5005" y="263"/>
                      <a:pt x="5004" y="265"/>
                    </a:cubicBezTo>
                    <a:cubicBezTo>
                      <a:pt x="5003" y="266"/>
                      <a:pt x="5004" y="266"/>
                      <a:pt x="5004" y="267"/>
                    </a:cubicBezTo>
                    <a:cubicBezTo>
                      <a:pt x="5006" y="271"/>
                      <a:pt x="5020" y="276"/>
                      <a:pt x="5029" y="279"/>
                    </a:cubicBezTo>
                    <a:cubicBezTo>
                      <a:pt x="5042" y="284"/>
                      <a:pt x="5050" y="286"/>
                      <a:pt x="5051" y="293"/>
                    </a:cubicBezTo>
                    <a:lnTo>
                      <a:pt x="5051" y="296"/>
                    </a:lnTo>
                    <a:lnTo>
                      <a:pt x="5049" y="298"/>
                    </a:lnTo>
                    <a:cubicBezTo>
                      <a:pt x="5045" y="303"/>
                      <a:pt x="5035" y="304"/>
                      <a:pt x="4993" y="307"/>
                    </a:cubicBezTo>
                    <a:cubicBezTo>
                      <a:pt x="4970" y="309"/>
                      <a:pt x="4931" y="311"/>
                      <a:pt x="4924" y="316"/>
                    </a:cubicBezTo>
                    <a:cubicBezTo>
                      <a:pt x="4919" y="330"/>
                      <a:pt x="4890" y="331"/>
                      <a:pt x="4833" y="332"/>
                    </a:cubicBezTo>
                    <a:lnTo>
                      <a:pt x="4823" y="332"/>
                    </a:lnTo>
                    <a:cubicBezTo>
                      <a:pt x="4798" y="333"/>
                      <a:pt x="4792" y="339"/>
                      <a:pt x="4786" y="347"/>
                    </a:cubicBezTo>
                    <a:cubicBezTo>
                      <a:pt x="4780" y="354"/>
                      <a:pt x="4773" y="362"/>
                      <a:pt x="4753" y="366"/>
                    </a:cubicBezTo>
                    <a:lnTo>
                      <a:pt x="4739" y="369"/>
                    </a:lnTo>
                    <a:cubicBezTo>
                      <a:pt x="4709" y="375"/>
                      <a:pt x="4695" y="377"/>
                      <a:pt x="4684" y="393"/>
                    </a:cubicBezTo>
                    <a:cubicBezTo>
                      <a:pt x="4676" y="406"/>
                      <a:pt x="4661" y="414"/>
                      <a:pt x="4645" y="414"/>
                    </a:cubicBezTo>
                    <a:cubicBezTo>
                      <a:pt x="4633" y="414"/>
                      <a:pt x="4623" y="409"/>
                      <a:pt x="4616" y="401"/>
                    </a:cubicBezTo>
                    <a:cubicBezTo>
                      <a:pt x="4612" y="396"/>
                      <a:pt x="4599" y="399"/>
                      <a:pt x="4593" y="402"/>
                    </a:cubicBezTo>
                    <a:cubicBezTo>
                      <a:pt x="4605" y="405"/>
                      <a:pt x="4605" y="412"/>
                      <a:pt x="4605" y="415"/>
                    </a:cubicBezTo>
                    <a:cubicBezTo>
                      <a:pt x="4604" y="425"/>
                      <a:pt x="4588" y="435"/>
                      <a:pt x="4577" y="431"/>
                    </a:cubicBezTo>
                    <a:cubicBezTo>
                      <a:pt x="4570" y="431"/>
                      <a:pt x="4562" y="435"/>
                      <a:pt x="4557" y="439"/>
                    </a:cubicBezTo>
                    <a:cubicBezTo>
                      <a:pt x="4567" y="440"/>
                      <a:pt x="4575" y="445"/>
                      <a:pt x="4579" y="453"/>
                    </a:cubicBezTo>
                    <a:cubicBezTo>
                      <a:pt x="4582" y="460"/>
                      <a:pt x="4581" y="469"/>
                      <a:pt x="4576" y="476"/>
                    </a:cubicBezTo>
                    <a:cubicBezTo>
                      <a:pt x="4569" y="484"/>
                      <a:pt x="4553" y="481"/>
                      <a:pt x="4536" y="476"/>
                    </a:cubicBezTo>
                    <a:cubicBezTo>
                      <a:pt x="4525" y="473"/>
                      <a:pt x="4512" y="471"/>
                      <a:pt x="4510" y="473"/>
                    </a:cubicBezTo>
                    <a:cubicBezTo>
                      <a:pt x="4509" y="477"/>
                      <a:pt x="4526" y="487"/>
                      <a:pt x="4543" y="487"/>
                    </a:cubicBezTo>
                    <a:cubicBezTo>
                      <a:pt x="4544" y="487"/>
                      <a:pt x="4545" y="487"/>
                      <a:pt x="4547" y="486"/>
                    </a:cubicBezTo>
                    <a:cubicBezTo>
                      <a:pt x="4573" y="484"/>
                      <a:pt x="4585" y="502"/>
                      <a:pt x="4587" y="517"/>
                    </a:cubicBezTo>
                    <a:cubicBezTo>
                      <a:pt x="4588" y="521"/>
                      <a:pt x="4586" y="524"/>
                      <a:pt x="4585" y="525"/>
                    </a:cubicBezTo>
                    <a:cubicBezTo>
                      <a:pt x="4582" y="529"/>
                      <a:pt x="4576" y="529"/>
                      <a:pt x="4574" y="529"/>
                    </a:cubicBezTo>
                    <a:cubicBezTo>
                      <a:pt x="4569" y="529"/>
                      <a:pt x="4563" y="528"/>
                      <a:pt x="4556" y="527"/>
                    </a:cubicBezTo>
                    <a:cubicBezTo>
                      <a:pt x="4549" y="525"/>
                      <a:pt x="4541" y="524"/>
                      <a:pt x="4535" y="524"/>
                    </a:cubicBezTo>
                    <a:cubicBezTo>
                      <a:pt x="4531" y="524"/>
                      <a:pt x="4529" y="525"/>
                      <a:pt x="4528" y="526"/>
                    </a:cubicBezTo>
                    <a:cubicBezTo>
                      <a:pt x="4527" y="527"/>
                      <a:pt x="4527" y="528"/>
                      <a:pt x="4527" y="528"/>
                    </a:cubicBezTo>
                    <a:cubicBezTo>
                      <a:pt x="4527" y="528"/>
                      <a:pt x="4529" y="534"/>
                      <a:pt x="4553" y="536"/>
                    </a:cubicBezTo>
                    <a:cubicBezTo>
                      <a:pt x="4567" y="538"/>
                      <a:pt x="4570" y="542"/>
                      <a:pt x="4572" y="550"/>
                    </a:cubicBezTo>
                    <a:cubicBezTo>
                      <a:pt x="4573" y="554"/>
                      <a:pt x="4574" y="558"/>
                      <a:pt x="4582" y="565"/>
                    </a:cubicBezTo>
                    <a:cubicBezTo>
                      <a:pt x="4583" y="566"/>
                      <a:pt x="4585" y="568"/>
                      <a:pt x="4586" y="569"/>
                    </a:cubicBezTo>
                    <a:cubicBezTo>
                      <a:pt x="4596" y="581"/>
                      <a:pt x="4588" y="590"/>
                      <a:pt x="4584" y="595"/>
                    </a:cubicBezTo>
                    <a:cubicBezTo>
                      <a:pt x="4581" y="599"/>
                      <a:pt x="4579" y="601"/>
                      <a:pt x="4579" y="604"/>
                    </a:cubicBezTo>
                    <a:cubicBezTo>
                      <a:pt x="4580" y="610"/>
                      <a:pt x="4578" y="615"/>
                      <a:pt x="4575" y="619"/>
                    </a:cubicBezTo>
                    <a:cubicBezTo>
                      <a:pt x="4569" y="626"/>
                      <a:pt x="4556" y="628"/>
                      <a:pt x="4550" y="622"/>
                    </a:cubicBezTo>
                    <a:cubicBezTo>
                      <a:pt x="4548" y="621"/>
                      <a:pt x="4546" y="617"/>
                      <a:pt x="4546" y="612"/>
                    </a:cubicBezTo>
                    <a:cubicBezTo>
                      <a:pt x="4544" y="610"/>
                      <a:pt x="4532" y="605"/>
                      <a:pt x="4513" y="605"/>
                    </a:cubicBezTo>
                    <a:cubicBezTo>
                      <a:pt x="4497" y="605"/>
                      <a:pt x="4487" y="609"/>
                      <a:pt x="4484" y="612"/>
                    </a:cubicBezTo>
                    <a:cubicBezTo>
                      <a:pt x="4474" y="624"/>
                      <a:pt x="4467" y="633"/>
                      <a:pt x="4456" y="633"/>
                    </a:cubicBezTo>
                    <a:cubicBezTo>
                      <a:pt x="4450" y="633"/>
                      <a:pt x="4445" y="631"/>
                      <a:pt x="4439" y="625"/>
                    </a:cubicBezTo>
                    <a:cubicBezTo>
                      <a:pt x="4433" y="620"/>
                      <a:pt x="4414" y="622"/>
                      <a:pt x="4390" y="626"/>
                    </a:cubicBezTo>
                    <a:cubicBezTo>
                      <a:pt x="4372" y="629"/>
                      <a:pt x="4353" y="632"/>
                      <a:pt x="4331" y="633"/>
                    </a:cubicBezTo>
                    <a:lnTo>
                      <a:pt x="4329" y="633"/>
                    </a:lnTo>
                    <a:cubicBezTo>
                      <a:pt x="4275" y="635"/>
                      <a:pt x="4162" y="639"/>
                      <a:pt x="4135" y="649"/>
                    </a:cubicBezTo>
                    <a:cubicBezTo>
                      <a:pt x="4120" y="655"/>
                      <a:pt x="4106" y="670"/>
                      <a:pt x="4103" y="685"/>
                    </a:cubicBezTo>
                    <a:cubicBezTo>
                      <a:pt x="4101" y="693"/>
                      <a:pt x="4101" y="705"/>
                      <a:pt x="4111" y="715"/>
                    </a:cubicBezTo>
                    <a:cubicBezTo>
                      <a:pt x="4132" y="736"/>
                      <a:pt x="4124" y="750"/>
                      <a:pt x="4119" y="761"/>
                    </a:cubicBezTo>
                    <a:cubicBezTo>
                      <a:pt x="4116" y="765"/>
                      <a:pt x="4114" y="769"/>
                      <a:pt x="4114" y="773"/>
                    </a:cubicBezTo>
                    <a:cubicBezTo>
                      <a:pt x="4114" y="784"/>
                      <a:pt x="4175" y="819"/>
                      <a:pt x="4213" y="823"/>
                    </a:cubicBezTo>
                    <a:cubicBezTo>
                      <a:pt x="4235" y="825"/>
                      <a:pt x="4256" y="841"/>
                      <a:pt x="4265" y="862"/>
                    </a:cubicBezTo>
                    <a:cubicBezTo>
                      <a:pt x="4272" y="878"/>
                      <a:pt x="4270" y="895"/>
                      <a:pt x="4261" y="907"/>
                    </a:cubicBezTo>
                    <a:cubicBezTo>
                      <a:pt x="4254" y="915"/>
                      <a:pt x="4245" y="919"/>
                      <a:pt x="4233" y="919"/>
                    </a:cubicBezTo>
                    <a:cubicBezTo>
                      <a:pt x="4201" y="919"/>
                      <a:pt x="4153" y="890"/>
                      <a:pt x="4123" y="866"/>
                    </a:cubicBezTo>
                    <a:cubicBezTo>
                      <a:pt x="4084" y="835"/>
                      <a:pt x="3996" y="822"/>
                      <a:pt x="3959" y="822"/>
                    </a:cubicBezTo>
                    <a:cubicBezTo>
                      <a:pt x="3957" y="822"/>
                      <a:pt x="3954" y="822"/>
                      <a:pt x="3952" y="822"/>
                    </a:cubicBezTo>
                    <a:cubicBezTo>
                      <a:pt x="3932" y="824"/>
                      <a:pt x="3927" y="814"/>
                      <a:pt x="3923" y="807"/>
                    </a:cubicBezTo>
                    <a:cubicBezTo>
                      <a:pt x="3918" y="800"/>
                      <a:pt x="3915" y="794"/>
                      <a:pt x="3898" y="794"/>
                    </a:cubicBezTo>
                    <a:lnTo>
                      <a:pt x="3896" y="794"/>
                    </a:lnTo>
                    <a:cubicBezTo>
                      <a:pt x="3866" y="795"/>
                      <a:pt x="3844" y="814"/>
                      <a:pt x="3843" y="820"/>
                    </a:cubicBezTo>
                    <a:cubicBezTo>
                      <a:pt x="3844" y="820"/>
                      <a:pt x="3845" y="820"/>
                      <a:pt x="3848" y="820"/>
                    </a:cubicBezTo>
                    <a:lnTo>
                      <a:pt x="3867" y="820"/>
                    </a:lnTo>
                    <a:cubicBezTo>
                      <a:pt x="3879" y="820"/>
                      <a:pt x="3887" y="821"/>
                      <a:pt x="3890" y="827"/>
                    </a:cubicBezTo>
                    <a:cubicBezTo>
                      <a:pt x="3892" y="834"/>
                      <a:pt x="3886" y="840"/>
                      <a:pt x="3883" y="842"/>
                    </a:cubicBezTo>
                    <a:cubicBezTo>
                      <a:pt x="3883" y="843"/>
                      <a:pt x="3882" y="843"/>
                      <a:pt x="3882" y="843"/>
                    </a:cubicBezTo>
                    <a:cubicBezTo>
                      <a:pt x="3884" y="844"/>
                      <a:pt x="3888" y="845"/>
                      <a:pt x="3892" y="846"/>
                    </a:cubicBezTo>
                    <a:cubicBezTo>
                      <a:pt x="3900" y="849"/>
                      <a:pt x="3911" y="852"/>
                      <a:pt x="3923" y="857"/>
                    </a:cubicBezTo>
                    <a:cubicBezTo>
                      <a:pt x="3936" y="862"/>
                      <a:pt x="3937" y="869"/>
                      <a:pt x="3936" y="874"/>
                    </a:cubicBezTo>
                    <a:cubicBezTo>
                      <a:pt x="3934" y="885"/>
                      <a:pt x="3914" y="891"/>
                      <a:pt x="3897" y="891"/>
                    </a:cubicBezTo>
                    <a:cubicBezTo>
                      <a:pt x="3881" y="891"/>
                      <a:pt x="3866" y="886"/>
                      <a:pt x="3854" y="879"/>
                    </a:cubicBezTo>
                    <a:cubicBezTo>
                      <a:pt x="3845" y="873"/>
                      <a:pt x="3836" y="870"/>
                      <a:pt x="3826" y="870"/>
                    </a:cubicBezTo>
                    <a:cubicBezTo>
                      <a:pt x="3804" y="870"/>
                      <a:pt x="3786" y="884"/>
                      <a:pt x="3781" y="894"/>
                    </a:cubicBezTo>
                    <a:cubicBezTo>
                      <a:pt x="3779" y="896"/>
                      <a:pt x="3780" y="900"/>
                      <a:pt x="3782" y="904"/>
                    </a:cubicBezTo>
                    <a:cubicBezTo>
                      <a:pt x="3792" y="925"/>
                      <a:pt x="3831" y="957"/>
                      <a:pt x="3878" y="964"/>
                    </a:cubicBezTo>
                    <a:cubicBezTo>
                      <a:pt x="3918" y="970"/>
                      <a:pt x="3926" y="980"/>
                      <a:pt x="3932" y="990"/>
                    </a:cubicBezTo>
                    <a:cubicBezTo>
                      <a:pt x="3936" y="995"/>
                      <a:pt x="3939" y="999"/>
                      <a:pt x="3948" y="1002"/>
                    </a:cubicBezTo>
                    <a:cubicBezTo>
                      <a:pt x="3961" y="1007"/>
                      <a:pt x="3967" y="1013"/>
                      <a:pt x="3966" y="1020"/>
                    </a:cubicBezTo>
                    <a:cubicBezTo>
                      <a:pt x="3964" y="1030"/>
                      <a:pt x="3949" y="1036"/>
                      <a:pt x="3935" y="1037"/>
                    </a:cubicBezTo>
                    <a:lnTo>
                      <a:pt x="3935" y="1037"/>
                    </a:lnTo>
                    <a:cubicBezTo>
                      <a:pt x="3919" y="1037"/>
                      <a:pt x="3898" y="1023"/>
                      <a:pt x="3875" y="1009"/>
                    </a:cubicBezTo>
                    <a:cubicBezTo>
                      <a:pt x="3865" y="1003"/>
                      <a:pt x="3854" y="996"/>
                      <a:pt x="3844" y="991"/>
                    </a:cubicBezTo>
                    <a:cubicBezTo>
                      <a:pt x="3837" y="987"/>
                      <a:pt x="3826" y="985"/>
                      <a:pt x="3809" y="985"/>
                    </a:cubicBezTo>
                    <a:cubicBezTo>
                      <a:pt x="3799" y="985"/>
                      <a:pt x="3789" y="986"/>
                      <a:pt x="3779" y="987"/>
                    </a:cubicBezTo>
                    <a:cubicBezTo>
                      <a:pt x="3769" y="987"/>
                      <a:pt x="3759" y="988"/>
                      <a:pt x="3750" y="988"/>
                    </a:cubicBezTo>
                    <a:cubicBezTo>
                      <a:pt x="3730" y="988"/>
                      <a:pt x="3719" y="985"/>
                      <a:pt x="3712" y="978"/>
                    </a:cubicBezTo>
                    <a:cubicBezTo>
                      <a:pt x="3701" y="966"/>
                      <a:pt x="3706" y="954"/>
                      <a:pt x="3709" y="945"/>
                    </a:cubicBezTo>
                    <a:cubicBezTo>
                      <a:pt x="3712" y="936"/>
                      <a:pt x="3712" y="933"/>
                      <a:pt x="3708" y="929"/>
                    </a:cubicBezTo>
                    <a:cubicBezTo>
                      <a:pt x="3687" y="911"/>
                      <a:pt x="3708" y="873"/>
                      <a:pt x="3725" y="846"/>
                    </a:cubicBezTo>
                    <a:cubicBezTo>
                      <a:pt x="3733" y="833"/>
                      <a:pt x="3734" y="815"/>
                      <a:pt x="3727" y="796"/>
                    </a:cubicBezTo>
                    <a:cubicBezTo>
                      <a:pt x="3721" y="778"/>
                      <a:pt x="3708" y="764"/>
                      <a:pt x="3696" y="760"/>
                    </a:cubicBezTo>
                    <a:cubicBezTo>
                      <a:pt x="3693" y="759"/>
                      <a:pt x="3690" y="758"/>
                      <a:pt x="3688" y="758"/>
                    </a:cubicBezTo>
                    <a:cubicBezTo>
                      <a:pt x="3683" y="758"/>
                      <a:pt x="3681" y="761"/>
                      <a:pt x="3680" y="763"/>
                    </a:cubicBezTo>
                    <a:cubicBezTo>
                      <a:pt x="3677" y="768"/>
                      <a:pt x="3679" y="778"/>
                      <a:pt x="3682" y="781"/>
                    </a:cubicBezTo>
                    <a:cubicBezTo>
                      <a:pt x="3691" y="793"/>
                      <a:pt x="3686" y="839"/>
                      <a:pt x="3663" y="868"/>
                    </a:cubicBezTo>
                    <a:cubicBezTo>
                      <a:pt x="3650" y="884"/>
                      <a:pt x="3625" y="892"/>
                      <a:pt x="3604" y="898"/>
                    </a:cubicBezTo>
                    <a:cubicBezTo>
                      <a:pt x="3591" y="902"/>
                      <a:pt x="3573" y="907"/>
                      <a:pt x="3573" y="912"/>
                    </a:cubicBezTo>
                    <a:cubicBezTo>
                      <a:pt x="3573" y="924"/>
                      <a:pt x="3561" y="933"/>
                      <a:pt x="3551" y="941"/>
                    </a:cubicBezTo>
                    <a:cubicBezTo>
                      <a:pt x="3547" y="945"/>
                      <a:pt x="3539" y="951"/>
                      <a:pt x="3539" y="954"/>
                    </a:cubicBezTo>
                    <a:cubicBezTo>
                      <a:pt x="3539" y="954"/>
                      <a:pt x="3539" y="954"/>
                      <a:pt x="3540" y="955"/>
                    </a:cubicBezTo>
                    <a:cubicBezTo>
                      <a:pt x="3556" y="969"/>
                      <a:pt x="3619" y="1040"/>
                      <a:pt x="3629" y="1062"/>
                    </a:cubicBezTo>
                    <a:cubicBezTo>
                      <a:pt x="3634" y="1074"/>
                      <a:pt x="3623" y="1093"/>
                      <a:pt x="3610" y="1117"/>
                    </a:cubicBezTo>
                    <a:cubicBezTo>
                      <a:pt x="3595" y="1143"/>
                      <a:pt x="3579" y="1172"/>
                      <a:pt x="3584" y="1192"/>
                    </a:cubicBezTo>
                    <a:cubicBezTo>
                      <a:pt x="3589" y="1213"/>
                      <a:pt x="3587" y="1228"/>
                      <a:pt x="3585" y="1241"/>
                    </a:cubicBezTo>
                    <a:cubicBezTo>
                      <a:pt x="3583" y="1252"/>
                      <a:pt x="3581" y="1259"/>
                      <a:pt x="3586" y="1267"/>
                    </a:cubicBezTo>
                    <a:cubicBezTo>
                      <a:pt x="3589" y="1271"/>
                      <a:pt x="3594" y="1273"/>
                      <a:pt x="3602" y="1273"/>
                    </a:cubicBezTo>
                    <a:cubicBezTo>
                      <a:pt x="3606" y="1273"/>
                      <a:pt x="3610" y="1273"/>
                      <a:pt x="3614" y="1273"/>
                    </a:cubicBezTo>
                    <a:cubicBezTo>
                      <a:pt x="3625" y="1272"/>
                      <a:pt x="3635" y="1271"/>
                      <a:pt x="3642" y="1275"/>
                    </a:cubicBezTo>
                    <a:cubicBezTo>
                      <a:pt x="3651" y="1278"/>
                      <a:pt x="3665" y="1274"/>
                      <a:pt x="3683" y="1268"/>
                    </a:cubicBezTo>
                    <a:cubicBezTo>
                      <a:pt x="3696" y="1263"/>
                      <a:pt x="3711" y="1258"/>
                      <a:pt x="3728" y="1255"/>
                    </a:cubicBezTo>
                    <a:cubicBezTo>
                      <a:pt x="3732" y="1254"/>
                      <a:pt x="3736" y="1254"/>
                      <a:pt x="3740" y="1254"/>
                    </a:cubicBezTo>
                    <a:cubicBezTo>
                      <a:pt x="3778" y="1254"/>
                      <a:pt x="3831" y="1281"/>
                      <a:pt x="3863" y="1298"/>
                    </a:cubicBezTo>
                    <a:cubicBezTo>
                      <a:pt x="3869" y="1301"/>
                      <a:pt x="3874" y="1303"/>
                      <a:pt x="3878" y="1305"/>
                    </a:cubicBezTo>
                    <a:cubicBezTo>
                      <a:pt x="3898" y="1315"/>
                      <a:pt x="3900" y="1329"/>
                      <a:pt x="3902" y="1342"/>
                    </a:cubicBezTo>
                    <a:cubicBezTo>
                      <a:pt x="3903" y="1350"/>
                      <a:pt x="3904" y="1358"/>
                      <a:pt x="3909" y="1366"/>
                    </a:cubicBezTo>
                    <a:cubicBezTo>
                      <a:pt x="3919" y="1382"/>
                      <a:pt x="3906" y="1391"/>
                      <a:pt x="3896" y="1398"/>
                    </a:cubicBezTo>
                    <a:cubicBezTo>
                      <a:pt x="3886" y="1405"/>
                      <a:pt x="3875" y="1412"/>
                      <a:pt x="3875" y="1426"/>
                    </a:cubicBezTo>
                    <a:cubicBezTo>
                      <a:pt x="3874" y="1444"/>
                      <a:pt x="3910" y="1457"/>
                      <a:pt x="3934" y="1466"/>
                    </a:cubicBezTo>
                    <a:cubicBezTo>
                      <a:pt x="3953" y="1473"/>
                      <a:pt x="3961" y="1476"/>
                      <a:pt x="3963" y="1482"/>
                    </a:cubicBezTo>
                    <a:cubicBezTo>
                      <a:pt x="3963" y="1485"/>
                      <a:pt x="3963" y="1487"/>
                      <a:pt x="3962" y="1490"/>
                    </a:cubicBezTo>
                    <a:cubicBezTo>
                      <a:pt x="3959" y="1493"/>
                      <a:pt x="3953" y="1495"/>
                      <a:pt x="3942" y="1495"/>
                    </a:cubicBezTo>
                    <a:cubicBezTo>
                      <a:pt x="3921" y="1495"/>
                      <a:pt x="3886" y="1489"/>
                      <a:pt x="3869" y="1483"/>
                    </a:cubicBezTo>
                    <a:cubicBezTo>
                      <a:pt x="3850" y="1476"/>
                      <a:pt x="3843" y="1457"/>
                      <a:pt x="3838" y="1445"/>
                    </a:cubicBezTo>
                    <a:cubicBezTo>
                      <a:pt x="3836" y="1440"/>
                      <a:pt x="3834" y="1435"/>
                      <a:pt x="3833" y="1433"/>
                    </a:cubicBezTo>
                    <a:cubicBezTo>
                      <a:pt x="3825" y="1427"/>
                      <a:pt x="3831" y="1415"/>
                      <a:pt x="3838" y="1402"/>
                    </a:cubicBezTo>
                    <a:cubicBezTo>
                      <a:pt x="3843" y="1393"/>
                      <a:pt x="3849" y="1382"/>
                      <a:pt x="3850" y="1373"/>
                    </a:cubicBezTo>
                    <a:cubicBezTo>
                      <a:pt x="3851" y="1362"/>
                      <a:pt x="3840" y="1353"/>
                      <a:pt x="3829" y="1344"/>
                    </a:cubicBezTo>
                    <a:cubicBezTo>
                      <a:pt x="3822" y="1339"/>
                      <a:pt x="3816" y="1334"/>
                      <a:pt x="3812" y="1328"/>
                    </a:cubicBezTo>
                    <a:cubicBezTo>
                      <a:pt x="3795" y="1304"/>
                      <a:pt x="3782" y="1299"/>
                      <a:pt x="3774" y="1299"/>
                    </a:cubicBezTo>
                    <a:cubicBezTo>
                      <a:pt x="3773" y="1299"/>
                      <a:pt x="3771" y="1299"/>
                      <a:pt x="3770" y="1299"/>
                    </a:cubicBezTo>
                    <a:cubicBezTo>
                      <a:pt x="3765" y="1300"/>
                      <a:pt x="3758" y="1301"/>
                      <a:pt x="3749" y="1303"/>
                    </a:cubicBezTo>
                    <a:cubicBezTo>
                      <a:pt x="3720" y="1307"/>
                      <a:pt x="3672" y="1315"/>
                      <a:pt x="3655" y="1329"/>
                    </a:cubicBezTo>
                    <a:cubicBezTo>
                      <a:pt x="3636" y="1347"/>
                      <a:pt x="3661" y="1403"/>
                      <a:pt x="3672" y="1427"/>
                    </a:cubicBezTo>
                    <a:lnTo>
                      <a:pt x="3673" y="1429"/>
                    </a:lnTo>
                    <a:cubicBezTo>
                      <a:pt x="3681" y="1448"/>
                      <a:pt x="3659" y="1469"/>
                      <a:pt x="3637" y="1488"/>
                    </a:cubicBezTo>
                    <a:cubicBezTo>
                      <a:pt x="3625" y="1500"/>
                      <a:pt x="3609" y="1514"/>
                      <a:pt x="3610" y="1521"/>
                    </a:cubicBezTo>
                    <a:cubicBezTo>
                      <a:pt x="3612" y="1545"/>
                      <a:pt x="3590" y="1556"/>
                      <a:pt x="3561" y="1571"/>
                    </a:cubicBezTo>
                    <a:cubicBezTo>
                      <a:pt x="3557" y="1573"/>
                      <a:pt x="3553" y="1575"/>
                      <a:pt x="3549" y="1577"/>
                    </a:cubicBezTo>
                    <a:cubicBezTo>
                      <a:pt x="3544" y="1580"/>
                      <a:pt x="3539" y="1583"/>
                      <a:pt x="3534" y="1585"/>
                    </a:cubicBezTo>
                    <a:cubicBezTo>
                      <a:pt x="3506" y="1600"/>
                      <a:pt x="3482" y="1612"/>
                      <a:pt x="3482" y="1633"/>
                    </a:cubicBezTo>
                    <a:cubicBezTo>
                      <a:pt x="3483" y="1640"/>
                      <a:pt x="3481" y="1645"/>
                      <a:pt x="3477" y="1649"/>
                    </a:cubicBezTo>
                    <a:cubicBezTo>
                      <a:pt x="3473" y="1653"/>
                      <a:pt x="3466" y="1656"/>
                      <a:pt x="3458" y="1656"/>
                    </a:cubicBezTo>
                    <a:cubicBezTo>
                      <a:pt x="3442" y="1656"/>
                      <a:pt x="3420" y="1647"/>
                      <a:pt x="3405" y="1638"/>
                    </a:cubicBezTo>
                    <a:cubicBezTo>
                      <a:pt x="3394" y="1632"/>
                      <a:pt x="3378" y="1635"/>
                      <a:pt x="3361" y="1640"/>
                    </a:cubicBezTo>
                    <a:cubicBezTo>
                      <a:pt x="3349" y="1643"/>
                      <a:pt x="3336" y="1646"/>
                      <a:pt x="3322" y="1646"/>
                    </a:cubicBezTo>
                    <a:lnTo>
                      <a:pt x="3319" y="1646"/>
                    </a:lnTo>
                    <a:cubicBezTo>
                      <a:pt x="3301" y="1645"/>
                      <a:pt x="3292" y="1638"/>
                      <a:pt x="3284" y="1632"/>
                    </a:cubicBezTo>
                    <a:cubicBezTo>
                      <a:pt x="3275" y="1625"/>
                      <a:pt x="3271" y="1622"/>
                      <a:pt x="3261" y="1626"/>
                    </a:cubicBezTo>
                    <a:cubicBezTo>
                      <a:pt x="3244" y="1632"/>
                      <a:pt x="3228" y="1628"/>
                      <a:pt x="3219" y="1616"/>
                    </a:cubicBezTo>
                    <a:cubicBezTo>
                      <a:pt x="3213" y="1607"/>
                      <a:pt x="3212" y="1596"/>
                      <a:pt x="3216" y="1586"/>
                    </a:cubicBezTo>
                    <a:cubicBezTo>
                      <a:pt x="3219" y="1577"/>
                      <a:pt x="3226" y="1572"/>
                      <a:pt x="3235" y="1572"/>
                    </a:cubicBezTo>
                    <a:cubicBezTo>
                      <a:pt x="3250" y="1572"/>
                      <a:pt x="3266" y="1585"/>
                      <a:pt x="3268" y="1597"/>
                    </a:cubicBezTo>
                    <a:cubicBezTo>
                      <a:pt x="3268" y="1600"/>
                      <a:pt x="3269" y="1601"/>
                      <a:pt x="3272" y="1601"/>
                    </a:cubicBezTo>
                    <a:cubicBezTo>
                      <a:pt x="3278" y="1601"/>
                      <a:pt x="3289" y="1596"/>
                      <a:pt x="3303" y="1588"/>
                    </a:cubicBezTo>
                    <a:cubicBezTo>
                      <a:pt x="3318" y="1580"/>
                      <a:pt x="3325" y="1588"/>
                      <a:pt x="3329" y="1594"/>
                    </a:cubicBezTo>
                    <a:cubicBezTo>
                      <a:pt x="3333" y="1599"/>
                      <a:pt x="3337" y="1605"/>
                      <a:pt x="3350" y="1606"/>
                    </a:cubicBezTo>
                    <a:cubicBezTo>
                      <a:pt x="3364" y="1607"/>
                      <a:pt x="3366" y="1604"/>
                      <a:pt x="3368" y="1600"/>
                    </a:cubicBezTo>
                    <a:cubicBezTo>
                      <a:pt x="3371" y="1596"/>
                      <a:pt x="3374" y="1590"/>
                      <a:pt x="3390" y="1591"/>
                    </a:cubicBezTo>
                    <a:cubicBezTo>
                      <a:pt x="3393" y="1591"/>
                      <a:pt x="3395" y="1591"/>
                      <a:pt x="3397" y="1591"/>
                    </a:cubicBezTo>
                    <a:cubicBezTo>
                      <a:pt x="3404" y="1591"/>
                      <a:pt x="3406" y="1590"/>
                      <a:pt x="3406" y="1590"/>
                    </a:cubicBezTo>
                    <a:cubicBezTo>
                      <a:pt x="3406" y="1590"/>
                      <a:pt x="3406" y="1588"/>
                      <a:pt x="3403" y="1582"/>
                    </a:cubicBezTo>
                    <a:cubicBezTo>
                      <a:pt x="3400" y="1578"/>
                      <a:pt x="3400" y="1574"/>
                      <a:pt x="3401" y="1570"/>
                    </a:cubicBezTo>
                    <a:cubicBezTo>
                      <a:pt x="3404" y="1560"/>
                      <a:pt x="3420" y="1553"/>
                      <a:pt x="3434" y="1547"/>
                    </a:cubicBezTo>
                    <a:lnTo>
                      <a:pt x="3439" y="1545"/>
                    </a:lnTo>
                    <a:cubicBezTo>
                      <a:pt x="3445" y="1543"/>
                      <a:pt x="3447" y="1537"/>
                      <a:pt x="3449" y="1528"/>
                    </a:cubicBezTo>
                    <a:cubicBezTo>
                      <a:pt x="3451" y="1519"/>
                      <a:pt x="3453" y="1510"/>
                      <a:pt x="3462" y="1505"/>
                    </a:cubicBezTo>
                    <a:cubicBezTo>
                      <a:pt x="3467" y="1502"/>
                      <a:pt x="3468" y="1499"/>
                      <a:pt x="3469" y="1495"/>
                    </a:cubicBezTo>
                    <a:cubicBezTo>
                      <a:pt x="3470" y="1489"/>
                      <a:pt x="3472" y="1480"/>
                      <a:pt x="3485" y="1479"/>
                    </a:cubicBezTo>
                    <a:cubicBezTo>
                      <a:pt x="3491" y="1479"/>
                      <a:pt x="3495" y="1474"/>
                      <a:pt x="3500" y="1468"/>
                    </a:cubicBezTo>
                    <a:cubicBezTo>
                      <a:pt x="3506" y="1462"/>
                      <a:pt x="3513" y="1455"/>
                      <a:pt x="3523" y="1455"/>
                    </a:cubicBezTo>
                    <a:cubicBezTo>
                      <a:pt x="3528" y="1455"/>
                      <a:pt x="3531" y="1450"/>
                      <a:pt x="3532" y="1448"/>
                    </a:cubicBezTo>
                    <a:cubicBezTo>
                      <a:pt x="3535" y="1441"/>
                      <a:pt x="3535" y="1433"/>
                      <a:pt x="3531" y="1428"/>
                    </a:cubicBezTo>
                    <a:cubicBezTo>
                      <a:pt x="3525" y="1419"/>
                      <a:pt x="3528" y="1406"/>
                      <a:pt x="3530" y="1398"/>
                    </a:cubicBezTo>
                    <a:cubicBezTo>
                      <a:pt x="3534" y="1386"/>
                      <a:pt x="3544" y="1371"/>
                      <a:pt x="3555" y="1368"/>
                    </a:cubicBezTo>
                    <a:cubicBezTo>
                      <a:pt x="3557" y="1367"/>
                      <a:pt x="3562" y="1365"/>
                      <a:pt x="3562" y="1362"/>
                    </a:cubicBezTo>
                    <a:cubicBezTo>
                      <a:pt x="3563" y="1358"/>
                      <a:pt x="3560" y="1354"/>
                      <a:pt x="3555" y="1350"/>
                    </a:cubicBezTo>
                    <a:lnTo>
                      <a:pt x="3551" y="1347"/>
                    </a:lnTo>
                    <a:cubicBezTo>
                      <a:pt x="3519" y="1324"/>
                      <a:pt x="3490" y="1299"/>
                      <a:pt x="3493" y="1279"/>
                    </a:cubicBezTo>
                    <a:cubicBezTo>
                      <a:pt x="3495" y="1270"/>
                      <a:pt x="3493" y="1257"/>
                      <a:pt x="3491" y="1244"/>
                    </a:cubicBezTo>
                    <a:cubicBezTo>
                      <a:pt x="3489" y="1227"/>
                      <a:pt x="3487" y="1211"/>
                      <a:pt x="3491" y="1200"/>
                    </a:cubicBezTo>
                    <a:cubicBezTo>
                      <a:pt x="3496" y="1187"/>
                      <a:pt x="3493" y="1158"/>
                      <a:pt x="3491" y="1139"/>
                    </a:cubicBezTo>
                    <a:lnTo>
                      <a:pt x="3490" y="1131"/>
                    </a:lnTo>
                    <a:cubicBezTo>
                      <a:pt x="3488" y="1118"/>
                      <a:pt x="3493" y="1105"/>
                      <a:pt x="3498" y="1090"/>
                    </a:cubicBezTo>
                    <a:cubicBezTo>
                      <a:pt x="3502" y="1078"/>
                      <a:pt x="3506" y="1065"/>
                      <a:pt x="3509" y="1049"/>
                    </a:cubicBezTo>
                    <a:cubicBezTo>
                      <a:pt x="3515" y="1016"/>
                      <a:pt x="3473" y="979"/>
                      <a:pt x="3450" y="968"/>
                    </a:cubicBezTo>
                    <a:cubicBezTo>
                      <a:pt x="3442" y="965"/>
                      <a:pt x="3437" y="959"/>
                      <a:pt x="3436" y="952"/>
                    </a:cubicBezTo>
                    <a:cubicBezTo>
                      <a:pt x="3434" y="939"/>
                      <a:pt x="3446" y="924"/>
                      <a:pt x="3474" y="901"/>
                    </a:cubicBezTo>
                    <a:cubicBezTo>
                      <a:pt x="3505" y="875"/>
                      <a:pt x="3506" y="792"/>
                      <a:pt x="3504" y="776"/>
                    </a:cubicBezTo>
                    <a:cubicBezTo>
                      <a:pt x="3503" y="766"/>
                      <a:pt x="3452" y="750"/>
                      <a:pt x="3421" y="750"/>
                    </a:cubicBezTo>
                    <a:cubicBezTo>
                      <a:pt x="3419" y="750"/>
                      <a:pt x="3418" y="750"/>
                      <a:pt x="3416" y="750"/>
                    </a:cubicBezTo>
                    <a:cubicBezTo>
                      <a:pt x="3411" y="750"/>
                      <a:pt x="3404" y="751"/>
                      <a:pt x="3395" y="751"/>
                    </a:cubicBezTo>
                    <a:cubicBezTo>
                      <a:pt x="3357" y="751"/>
                      <a:pt x="3289" y="747"/>
                      <a:pt x="3269" y="743"/>
                    </a:cubicBezTo>
                    <a:cubicBezTo>
                      <a:pt x="3254" y="740"/>
                      <a:pt x="3247" y="752"/>
                      <a:pt x="3237" y="774"/>
                    </a:cubicBezTo>
                    <a:cubicBezTo>
                      <a:pt x="3235" y="777"/>
                      <a:pt x="3234" y="780"/>
                      <a:pt x="3232" y="783"/>
                    </a:cubicBezTo>
                    <a:cubicBezTo>
                      <a:pt x="3229" y="789"/>
                      <a:pt x="3226" y="795"/>
                      <a:pt x="3221" y="803"/>
                    </a:cubicBezTo>
                    <a:cubicBezTo>
                      <a:pt x="3209" y="824"/>
                      <a:pt x="3193" y="853"/>
                      <a:pt x="3182" y="890"/>
                    </a:cubicBezTo>
                    <a:cubicBezTo>
                      <a:pt x="3168" y="937"/>
                      <a:pt x="3119" y="956"/>
                      <a:pt x="3089" y="967"/>
                    </a:cubicBezTo>
                    <a:cubicBezTo>
                      <a:pt x="3085" y="969"/>
                      <a:pt x="3081" y="970"/>
                      <a:pt x="3077" y="972"/>
                    </a:cubicBezTo>
                    <a:cubicBezTo>
                      <a:pt x="3063" y="977"/>
                      <a:pt x="3051" y="992"/>
                      <a:pt x="3047" y="1007"/>
                    </a:cubicBezTo>
                    <a:cubicBezTo>
                      <a:pt x="3044" y="1016"/>
                      <a:pt x="3044" y="1024"/>
                      <a:pt x="3048" y="1030"/>
                    </a:cubicBezTo>
                    <a:cubicBezTo>
                      <a:pt x="3054" y="1038"/>
                      <a:pt x="3061" y="1037"/>
                      <a:pt x="3069" y="1036"/>
                    </a:cubicBezTo>
                    <a:cubicBezTo>
                      <a:pt x="3076" y="1035"/>
                      <a:pt x="3084" y="1035"/>
                      <a:pt x="3089" y="1038"/>
                    </a:cubicBezTo>
                    <a:cubicBezTo>
                      <a:pt x="3093" y="1040"/>
                      <a:pt x="3096" y="1045"/>
                      <a:pt x="3097" y="1052"/>
                    </a:cubicBezTo>
                    <a:cubicBezTo>
                      <a:pt x="3099" y="1069"/>
                      <a:pt x="3089" y="1101"/>
                      <a:pt x="3081" y="1108"/>
                    </a:cubicBezTo>
                    <a:cubicBezTo>
                      <a:pt x="3081" y="1109"/>
                      <a:pt x="3082" y="1112"/>
                      <a:pt x="3083" y="1114"/>
                    </a:cubicBezTo>
                    <a:cubicBezTo>
                      <a:pt x="3086" y="1121"/>
                      <a:pt x="3091" y="1135"/>
                      <a:pt x="3076" y="1145"/>
                    </a:cubicBezTo>
                    <a:cubicBezTo>
                      <a:pt x="3062" y="1154"/>
                      <a:pt x="3051" y="1168"/>
                      <a:pt x="3049" y="1179"/>
                    </a:cubicBezTo>
                    <a:cubicBezTo>
                      <a:pt x="3049" y="1183"/>
                      <a:pt x="3049" y="1186"/>
                      <a:pt x="3051" y="1188"/>
                    </a:cubicBezTo>
                    <a:cubicBezTo>
                      <a:pt x="3056" y="1194"/>
                      <a:pt x="3076" y="1200"/>
                      <a:pt x="3094" y="1205"/>
                    </a:cubicBezTo>
                    <a:cubicBezTo>
                      <a:pt x="3111" y="1209"/>
                      <a:pt x="3128" y="1214"/>
                      <a:pt x="3140" y="1221"/>
                    </a:cubicBezTo>
                    <a:cubicBezTo>
                      <a:pt x="3155" y="1230"/>
                      <a:pt x="3159" y="1243"/>
                      <a:pt x="3162" y="1256"/>
                    </a:cubicBezTo>
                    <a:cubicBezTo>
                      <a:pt x="3165" y="1265"/>
                      <a:pt x="3167" y="1275"/>
                      <a:pt x="3174" y="1284"/>
                    </a:cubicBezTo>
                    <a:cubicBezTo>
                      <a:pt x="3183" y="1295"/>
                      <a:pt x="3191" y="1297"/>
                      <a:pt x="3200" y="1298"/>
                    </a:cubicBezTo>
                    <a:cubicBezTo>
                      <a:pt x="3207" y="1299"/>
                      <a:pt x="3215" y="1300"/>
                      <a:pt x="3221" y="1308"/>
                    </a:cubicBezTo>
                    <a:cubicBezTo>
                      <a:pt x="3225" y="1315"/>
                      <a:pt x="3223" y="1324"/>
                      <a:pt x="3217" y="1337"/>
                    </a:cubicBezTo>
                    <a:cubicBezTo>
                      <a:pt x="3208" y="1358"/>
                      <a:pt x="3184" y="1391"/>
                      <a:pt x="3169" y="1393"/>
                    </a:cubicBezTo>
                    <a:lnTo>
                      <a:pt x="3168" y="1393"/>
                    </a:lnTo>
                    <a:cubicBezTo>
                      <a:pt x="3155" y="1393"/>
                      <a:pt x="3131" y="1372"/>
                      <a:pt x="3098" y="1341"/>
                    </a:cubicBezTo>
                    <a:cubicBezTo>
                      <a:pt x="3087" y="1331"/>
                      <a:pt x="3078" y="1323"/>
                      <a:pt x="3072" y="1319"/>
                    </a:cubicBezTo>
                    <a:cubicBezTo>
                      <a:pt x="3063" y="1312"/>
                      <a:pt x="3037" y="1302"/>
                      <a:pt x="3012" y="1292"/>
                    </a:cubicBezTo>
                    <a:cubicBezTo>
                      <a:pt x="2989" y="1283"/>
                      <a:pt x="2966" y="1274"/>
                      <a:pt x="2950" y="1266"/>
                    </a:cubicBezTo>
                    <a:cubicBezTo>
                      <a:pt x="2936" y="1259"/>
                      <a:pt x="2923" y="1255"/>
                      <a:pt x="2909" y="1251"/>
                    </a:cubicBezTo>
                    <a:cubicBezTo>
                      <a:pt x="2891" y="1245"/>
                      <a:pt x="2871" y="1240"/>
                      <a:pt x="2848" y="1224"/>
                    </a:cubicBezTo>
                    <a:cubicBezTo>
                      <a:pt x="2812" y="1199"/>
                      <a:pt x="2780" y="1187"/>
                      <a:pt x="2710" y="1188"/>
                    </a:cubicBezTo>
                    <a:lnTo>
                      <a:pt x="2704" y="1188"/>
                    </a:lnTo>
                    <a:cubicBezTo>
                      <a:pt x="2666" y="1188"/>
                      <a:pt x="2637" y="1183"/>
                      <a:pt x="2613" y="1179"/>
                    </a:cubicBezTo>
                    <a:cubicBezTo>
                      <a:pt x="2595" y="1176"/>
                      <a:pt x="2582" y="1174"/>
                      <a:pt x="2572" y="1175"/>
                    </a:cubicBezTo>
                    <a:cubicBezTo>
                      <a:pt x="2557" y="1177"/>
                      <a:pt x="2552" y="1169"/>
                      <a:pt x="2546" y="1161"/>
                    </a:cubicBezTo>
                    <a:cubicBezTo>
                      <a:pt x="2540" y="1152"/>
                      <a:pt x="2533" y="1142"/>
                      <a:pt x="2513" y="1133"/>
                    </a:cubicBezTo>
                    <a:cubicBezTo>
                      <a:pt x="2500" y="1128"/>
                      <a:pt x="2489" y="1122"/>
                      <a:pt x="2479" y="1116"/>
                    </a:cubicBezTo>
                    <a:cubicBezTo>
                      <a:pt x="2457" y="1104"/>
                      <a:pt x="2439" y="1095"/>
                      <a:pt x="2425" y="1102"/>
                    </a:cubicBezTo>
                    <a:cubicBezTo>
                      <a:pt x="2416" y="1107"/>
                      <a:pt x="2414" y="1118"/>
                      <a:pt x="2416" y="1126"/>
                    </a:cubicBezTo>
                    <a:cubicBezTo>
                      <a:pt x="2418" y="1137"/>
                      <a:pt x="2426" y="1152"/>
                      <a:pt x="2445" y="1155"/>
                    </a:cubicBezTo>
                    <a:cubicBezTo>
                      <a:pt x="2464" y="1157"/>
                      <a:pt x="2470" y="1164"/>
                      <a:pt x="2475" y="1170"/>
                    </a:cubicBezTo>
                    <a:cubicBezTo>
                      <a:pt x="2479" y="1175"/>
                      <a:pt x="2483" y="1178"/>
                      <a:pt x="2500" y="1177"/>
                    </a:cubicBezTo>
                    <a:cubicBezTo>
                      <a:pt x="2523" y="1176"/>
                      <a:pt x="2537" y="1179"/>
                      <a:pt x="2546" y="1189"/>
                    </a:cubicBezTo>
                    <a:cubicBezTo>
                      <a:pt x="2553" y="1196"/>
                      <a:pt x="2555" y="1205"/>
                      <a:pt x="2555" y="1218"/>
                    </a:cubicBezTo>
                    <a:cubicBezTo>
                      <a:pt x="2554" y="1241"/>
                      <a:pt x="2575" y="1265"/>
                      <a:pt x="2588" y="1277"/>
                    </a:cubicBezTo>
                    <a:cubicBezTo>
                      <a:pt x="2597" y="1285"/>
                      <a:pt x="2600" y="1298"/>
                      <a:pt x="2596" y="1308"/>
                    </a:cubicBezTo>
                    <a:cubicBezTo>
                      <a:pt x="2591" y="1321"/>
                      <a:pt x="2577" y="1329"/>
                      <a:pt x="2560" y="1329"/>
                    </a:cubicBezTo>
                    <a:cubicBezTo>
                      <a:pt x="2528" y="1329"/>
                      <a:pt x="2514" y="1334"/>
                      <a:pt x="2512" y="1338"/>
                    </a:cubicBezTo>
                    <a:cubicBezTo>
                      <a:pt x="2511" y="1340"/>
                      <a:pt x="2511" y="1342"/>
                      <a:pt x="2513" y="1346"/>
                    </a:cubicBezTo>
                    <a:cubicBezTo>
                      <a:pt x="2520" y="1356"/>
                      <a:pt x="2519" y="1363"/>
                      <a:pt x="2517" y="1367"/>
                    </a:cubicBezTo>
                    <a:cubicBezTo>
                      <a:pt x="2514" y="1371"/>
                      <a:pt x="2509" y="1376"/>
                      <a:pt x="2496" y="1376"/>
                    </a:cubicBezTo>
                    <a:cubicBezTo>
                      <a:pt x="2488" y="1376"/>
                      <a:pt x="2477" y="1374"/>
                      <a:pt x="2467" y="1370"/>
                    </a:cubicBezTo>
                    <a:cubicBezTo>
                      <a:pt x="2455" y="1366"/>
                      <a:pt x="2448" y="1360"/>
                      <a:pt x="2447" y="1351"/>
                    </a:cubicBezTo>
                    <a:cubicBezTo>
                      <a:pt x="2444" y="1338"/>
                      <a:pt x="2455" y="1325"/>
                      <a:pt x="2465" y="1315"/>
                    </a:cubicBezTo>
                    <a:cubicBezTo>
                      <a:pt x="2465" y="1313"/>
                      <a:pt x="2458" y="1303"/>
                      <a:pt x="2421" y="1290"/>
                    </a:cubicBezTo>
                    <a:cubicBezTo>
                      <a:pt x="2420" y="1290"/>
                      <a:pt x="2420" y="1290"/>
                      <a:pt x="2419" y="1290"/>
                    </a:cubicBezTo>
                    <a:cubicBezTo>
                      <a:pt x="2405" y="1290"/>
                      <a:pt x="2369" y="1312"/>
                      <a:pt x="2343" y="1328"/>
                    </a:cubicBezTo>
                    <a:cubicBezTo>
                      <a:pt x="2328" y="1338"/>
                      <a:pt x="2315" y="1346"/>
                      <a:pt x="2308" y="1349"/>
                    </a:cubicBezTo>
                    <a:cubicBezTo>
                      <a:pt x="2298" y="1353"/>
                      <a:pt x="2282" y="1351"/>
                      <a:pt x="2262" y="1349"/>
                    </a:cubicBezTo>
                    <a:cubicBezTo>
                      <a:pt x="2248" y="1347"/>
                      <a:pt x="2232" y="1345"/>
                      <a:pt x="2215" y="1345"/>
                    </a:cubicBezTo>
                    <a:cubicBezTo>
                      <a:pt x="2202" y="1345"/>
                      <a:pt x="2190" y="1346"/>
                      <a:pt x="2178" y="1349"/>
                    </a:cubicBezTo>
                    <a:cubicBezTo>
                      <a:pt x="2149" y="1356"/>
                      <a:pt x="2138" y="1373"/>
                      <a:pt x="2129" y="1385"/>
                    </a:cubicBezTo>
                    <a:cubicBezTo>
                      <a:pt x="2123" y="1394"/>
                      <a:pt x="2116" y="1403"/>
                      <a:pt x="2104" y="1401"/>
                    </a:cubicBezTo>
                    <a:cubicBezTo>
                      <a:pt x="2098" y="1400"/>
                      <a:pt x="2086" y="1400"/>
                      <a:pt x="2070" y="1400"/>
                    </a:cubicBezTo>
                    <a:cubicBezTo>
                      <a:pt x="2064" y="1400"/>
                      <a:pt x="2056" y="1400"/>
                      <a:pt x="2049" y="1400"/>
                    </a:cubicBezTo>
                    <a:cubicBezTo>
                      <a:pt x="2032" y="1400"/>
                      <a:pt x="2012" y="1400"/>
                      <a:pt x="2000" y="1392"/>
                    </a:cubicBezTo>
                    <a:cubicBezTo>
                      <a:pt x="1989" y="1386"/>
                      <a:pt x="1985" y="1380"/>
                      <a:pt x="1987" y="1373"/>
                    </a:cubicBezTo>
                    <a:cubicBezTo>
                      <a:pt x="1990" y="1362"/>
                      <a:pt x="2007" y="1361"/>
                      <a:pt x="2018" y="1361"/>
                    </a:cubicBezTo>
                    <a:cubicBezTo>
                      <a:pt x="2019" y="1361"/>
                      <a:pt x="2021" y="1361"/>
                      <a:pt x="2022" y="1361"/>
                    </a:cubicBezTo>
                    <a:cubicBezTo>
                      <a:pt x="2035" y="1362"/>
                      <a:pt x="2040" y="1359"/>
                      <a:pt x="2041" y="1358"/>
                    </a:cubicBezTo>
                    <a:cubicBezTo>
                      <a:pt x="2041" y="1357"/>
                      <a:pt x="2041" y="1354"/>
                      <a:pt x="2036" y="1348"/>
                    </a:cubicBezTo>
                    <a:cubicBezTo>
                      <a:pt x="2024" y="1335"/>
                      <a:pt x="2035" y="1318"/>
                      <a:pt x="2044" y="1306"/>
                    </a:cubicBezTo>
                    <a:cubicBezTo>
                      <a:pt x="2046" y="1303"/>
                      <a:pt x="2049" y="1299"/>
                      <a:pt x="2050" y="1296"/>
                    </a:cubicBezTo>
                    <a:cubicBezTo>
                      <a:pt x="2030" y="1296"/>
                      <a:pt x="1968" y="1318"/>
                      <a:pt x="1957" y="1327"/>
                    </a:cubicBezTo>
                    <a:cubicBezTo>
                      <a:pt x="1952" y="1331"/>
                      <a:pt x="1952" y="1337"/>
                      <a:pt x="1952" y="1345"/>
                    </a:cubicBezTo>
                    <a:cubicBezTo>
                      <a:pt x="1952" y="1354"/>
                      <a:pt x="1953" y="1365"/>
                      <a:pt x="1941" y="1371"/>
                    </a:cubicBezTo>
                    <a:cubicBezTo>
                      <a:pt x="1938" y="1373"/>
                      <a:pt x="1935" y="1373"/>
                      <a:pt x="1932" y="1373"/>
                    </a:cubicBezTo>
                    <a:cubicBezTo>
                      <a:pt x="1924" y="1373"/>
                      <a:pt x="1920" y="1368"/>
                      <a:pt x="1916" y="1363"/>
                    </a:cubicBezTo>
                    <a:cubicBezTo>
                      <a:pt x="1912" y="1358"/>
                      <a:pt x="1909" y="1353"/>
                      <a:pt x="1903" y="1351"/>
                    </a:cubicBezTo>
                    <a:cubicBezTo>
                      <a:pt x="1902" y="1351"/>
                      <a:pt x="1901" y="1350"/>
                      <a:pt x="1896" y="1350"/>
                    </a:cubicBezTo>
                    <a:cubicBezTo>
                      <a:pt x="1862" y="1350"/>
                      <a:pt x="1755" y="1378"/>
                      <a:pt x="1734" y="1401"/>
                    </a:cubicBezTo>
                    <a:cubicBezTo>
                      <a:pt x="1720" y="1417"/>
                      <a:pt x="1700" y="1425"/>
                      <a:pt x="1684" y="1431"/>
                    </a:cubicBezTo>
                    <a:cubicBezTo>
                      <a:pt x="1675" y="1434"/>
                      <a:pt x="1662" y="1439"/>
                      <a:pt x="1662" y="1442"/>
                    </a:cubicBezTo>
                    <a:cubicBezTo>
                      <a:pt x="1662" y="1457"/>
                      <a:pt x="1640" y="1460"/>
                      <a:pt x="1614" y="1465"/>
                    </a:cubicBezTo>
                    <a:cubicBezTo>
                      <a:pt x="1600" y="1467"/>
                      <a:pt x="1584" y="1470"/>
                      <a:pt x="1575" y="1474"/>
                    </a:cubicBezTo>
                    <a:cubicBezTo>
                      <a:pt x="1564" y="1479"/>
                      <a:pt x="1565" y="1497"/>
                      <a:pt x="1565" y="1515"/>
                    </a:cubicBezTo>
                    <a:cubicBezTo>
                      <a:pt x="1565" y="1528"/>
                      <a:pt x="1565" y="1541"/>
                      <a:pt x="1562" y="1551"/>
                    </a:cubicBezTo>
                    <a:cubicBezTo>
                      <a:pt x="1556" y="1565"/>
                      <a:pt x="1529" y="1571"/>
                      <a:pt x="1471" y="1571"/>
                    </a:cubicBezTo>
                    <a:cubicBezTo>
                      <a:pt x="1463" y="1571"/>
                      <a:pt x="1456" y="1571"/>
                      <a:pt x="1450" y="1571"/>
                    </a:cubicBezTo>
                    <a:cubicBezTo>
                      <a:pt x="1440" y="1571"/>
                      <a:pt x="1432" y="1571"/>
                      <a:pt x="1426" y="1571"/>
                    </a:cubicBezTo>
                    <a:lnTo>
                      <a:pt x="1426" y="1571"/>
                    </a:lnTo>
                    <a:cubicBezTo>
                      <a:pt x="1407" y="1571"/>
                      <a:pt x="1396" y="1554"/>
                      <a:pt x="1386" y="1538"/>
                    </a:cubicBezTo>
                    <a:cubicBezTo>
                      <a:pt x="1379" y="1527"/>
                      <a:pt x="1372" y="1515"/>
                      <a:pt x="1364" y="1514"/>
                    </a:cubicBezTo>
                    <a:cubicBezTo>
                      <a:pt x="1355" y="1512"/>
                      <a:pt x="1351" y="1508"/>
                      <a:pt x="1349" y="1504"/>
                    </a:cubicBezTo>
                    <a:cubicBezTo>
                      <a:pt x="1343" y="1491"/>
                      <a:pt x="1350" y="1471"/>
                      <a:pt x="1358" y="1457"/>
                    </a:cubicBezTo>
                    <a:cubicBezTo>
                      <a:pt x="1362" y="1447"/>
                      <a:pt x="1371" y="1446"/>
                      <a:pt x="1380" y="1445"/>
                    </a:cubicBezTo>
                    <a:cubicBezTo>
                      <a:pt x="1389" y="1444"/>
                      <a:pt x="1399" y="1443"/>
                      <a:pt x="1413" y="1434"/>
                    </a:cubicBezTo>
                    <a:cubicBezTo>
                      <a:pt x="1421" y="1429"/>
                      <a:pt x="1429" y="1427"/>
                      <a:pt x="1438" y="1427"/>
                    </a:cubicBezTo>
                    <a:cubicBezTo>
                      <a:pt x="1447" y="1427"/>
                      <a:pt x="1455" y="1429"/>
                      <a:pt x="1462" y="1431"/>
                    </a:cubicBezTo>
                    <a:cubicBezTo>
                      <a:pt x="1467" y="1432"/>
                      <a:pt x="1472" y="1433"/>
                      <a:pt x="1475" y="1433"/>
                    </a:cubicBezTo>
                    <a:cubicBezTo>
                      <a:pt x="1478" y="1433"/>
                      <a:pt x="1479" y="1432"/>
                      <a:pt x="1479" y="1432"/>
                    </a:cubicBezTo>
                    <a:cubicBezTo>
                      <a:pt x="1480" y="1428"/>
                      <a:pt x="1469" y="1416"/>
                      <a:pt x="1462" y="1409"/>
                    </a:cubicBezTo>
                    <a:cubicBezTo>
                      <a:pt x="1449" y="1395"/>
                      <a:pt x="1434" y="1379"/>
                      <a:pt x="1432" y="1363"/>
                    </a:cubicBezTo>
                    <a:cubicBezTo>
                      <a:pt x="1429" y="1340"/>
                      <a:pt x="1372" y="1333"/>
                      <a:pt x="1342" y="1341"/>
                    </a:cubicBezTo>
                    <a:cubicBezTo>
                      <a:pt x="1312" y="1349"/>
                      <a:pt x="1273" y="1345"/>
                      <a:pt x="1243" y="1330"/>
                    </a:cubicBezTo>
                    <a:cubicBezTo>
                      <a:pt x="1240" y="1329"/>
                      <a:pt x="1238" y="1329"/>
                      <a:pt x="1237" y="1329"/>
                    </a:cubicBezTo>
                    <a:cubicBezTo>
                      <a:pt x="1236" y="1329"/>
                      <a:pt x="1236" y="1330"/>
                      <a:pt x="1237" y="1333"/>
                    </a:cubicBezTo>
                    <a:cubicBezTo>
                      <a:pt x="1239" y="1338"/>
                      <a:pt x="1247" y="1345"/>
                      <a:pt x="1261" y="1349"/>
                    </a:cubicBezTo>
                    <a:cubicBezTo>
                      <a:pt x="1290" y="1356"/>
                      <a:pt x="1288" y="1376"/>
                      <a:pt x="1287" y="1390"/>
                    </a:cubicBezTo>
                    <a:cubicBezTo>
                      <a:pt x="1287" y="1396"/>
                      <a:pt x="1286" y="1402"/>
                      <a:pt x="1287" y="1406"/>
                    </a:cubicBezTo>
                    <a:cubicBezTo>
                      <a:pt x="1294" y="1426"/>
                      <a:pt x="1277" y="1467"/>
                      <a:pt x="1257" y="1495"/>
                    </a:cubicBezTo>
                    <a:cubicBezTo>
                      <a:pt x="1248" y="1508"/>
                      <a:pt x="1249" y="1512"/>
                      <a:pt x="1249" y="1512"/>
                    </a:cubicBezTo>
                    <a:cubicBezTo>
                      <a:pt x="1249" y="1512"/>
                      <a:pt x="1251" y="1514"/>
                      <a:pt x="1261" y="1514"/>
                    </a:cubicBezTo>
                    <a:cubicBezTo>
                      <a:pt x="1266" y="1514"/>
                      <a:pt x="1270" y="1513"/>
                      <a:pt x="1275" y="1513"/>
                    </a:cubicBezTo>
                    <a:lnTo>
                      <a:pt x="1277" y="1513"/>
                    </a:lnTo>
                    <a:lnTo>
                      <a:pt x="1277" y="1513"/>
                    </a:lnTo>
                    <a:cubicBezTo>
                      <a:pt x="1287" y="1513"/>
                      <a:pt x="1294" y="1516"/>
                      <a:pt x="1299" y="1521"/>
                    </a:cubicBezTo>
                    <a:cubicBezTo>
                      <a:pt x="1312" y="1534"/>
                      <a:pt x="1312" y="1559"/>
                      <a:pt x="1312" y="1581"/>
                    </a:cubicBezTo>
                    <a:lnTo>
                      <a:pt x="1311" y="1587"/>
                    </a:lnTo>
                    <a:cubicBezTo>
                      <a:pt x="1311" y="1605"/>
                      <a:pt x="1304" y="1616"/>
                      <a:pt x="1297" y="1625"/>
                    </a:cubicBezTo>
                    <a:cubicBezTo>
                      <a:pt x="1292" y="1632"/>
                      <a:pt x="1288" y="1638"/>
                      <a:pt x="1288" y="1646"/>
                    </a:cubicBezTo>
                    <a:cubicBezTo>
                      <a:pt x="1288" y="1658"/>
                      <a:pt x="1280" y="1659"/>
                      <a:pt x="1277" y="1659"/>
                    </a:cubicBezTo>
                    <a:cubicBezTo>
                      <a:pt x="1273" y="1659"/>
                      <a:pt x="1268" y="1656"/>
                      <a:pt x="1263" y="1653"/>
                    </a:cubicBezTo>
                    <a:cubicBezTo>
                      <a:pt x="1260" y="1651"/>
                      <a:pt x="1255" y="1649"/>
                      <a:pt x="1253" y="1649"/>
                    </a:cubicBezTo>
                    <a:cubicBezTo>
                      <a:pt x="1250" y="1652"/>
                      <a:pt x="1246" y="1653"/>
                      <a:pt x="1244" y="1653"/>
                    </a:cubicBezTo>
                    <a:cubicBezTo>
                      <a:pt x="1232" y="1653"/>
                      <a:pt x="1224" y="1638"/>
                      <a:pt x="1221" y="1623"/>
                    </a:cubicBezTo>
                    <a:cubicBezTo>
                      <a:pt x="1219" y="1616"/>
                      <a:pt x="1200" y="1616"/>
                      <a:pt x="1184" y="1616"/>
                    </a:cubicBezTo>
                    <a:cubicBezTo>
                      <a:pt x="1172" y="1616"/>
                      <a:pt x="1159" y="1616"/>
                      <a:pt x="1148" y="1613"/>
                    </a:cubicBezTo>
                    <a:cubicBezTo>
                      <a:pt x="1128" y="1608"/>
                      <a:pt x="1119" y="1614"/>
                      <a:pt x="1106" y="1634"/>
                    </a:cubicBezTo>
                    <a:cubicBezTo>
                      <a:pt x="1091" y="1658"/>
                      <a:pt x="1047" y="1665"/>
                      <a:pt x="1034" y="1666"/>
                    </a:cubicBezTo>
                    <a:cubicBezTo>
                      <a:pt x="1022" y="1668"/>
                      <a:pt x="1004" y="1684"/>
                      <a:pt x="988" y="1698"/>
                    </a:cubicBezTo>
                    <a:cubicBezTo>
                      <a:pt x="979" y="1706"/>
                      <a:pt x="971" y="1713"/>
                      <a:pt x="964" y="1718"/>
                    </a:cubicBezTo>
                    <a:cubicBezTo>
                      <a:pt x="956" y="1723"/>
                      <a:pt x="951" y="1731"/>
                      <a:pt x="950" y="1739"/>
                    </a:cubicBezTo>
                    <a:cubicBezTo>
                      <a:pt x="949" y="1750"/>
                      <a:pt x="956" y="1763"/>
                      <a:pt x="969" y="1775"/>
                    </a:cubicBezTo>
                    <a:cubicBezTo>
                      <a:pt x="995" y="1800"/>
                      <a:pt x="1005" y="1820"/>
                      <a:pt x="1002" y="1840"/>
                    </a:cubicBezTo>
                    <a:cubicBezTo>
                      <a:pt x="1001" y="1850"/>
                      <a:pt x="988" y="1854"/>
                      <a:pt x="965" y="1854"/>
                    </a:cubicBezTo>
                    <a:cubicBezTo>
                      <a:pt x="944" y="1854"/>
                      <a:pt x="910" y="1850"/>
                      <a:pt x="900" y="1838"/>
                    </a:cubicBezTo>
                    <a:cubicBezTo>
                      <a:pt x="893" y="1828"/>
                      <a:pt x="861" y="1821"/>
                      <a:pt x="838" y="1821"/>
                    </a:cubicBezTo>
                    <a:cubicBezTo>
                      <a:pt x="834" y="1821"/>
                      <a:pt x="830" y="1821"/>
                      <a:pt x="827" y="1822"/>
                    </a:cubicBezTo>
                    <a:cubicBezTo>
                      <a:pt x="817" y="1824"/>
                      <a:pt x="800" y="1811"/>
                      <a:pt x="782" y="1797"/>
                    </a:cubicBezTo>
                    <a:cubicBezTo>
                      <a:pt x="766" y="1784"/>
                      <a:pt x="749" y="1770"/>
                      <a:pt x="739" y="1770"/>
                    </a:cubicBezTo>
                    <a:lnTo>
                      <a:pt x="739" y="1770"/>
                    </a:lnTo>
                    <a:cubicBezTo>
                      <a:pt x="719" y="1770"/>
                      <a:pt x="706" y="1795"/>
                      <a:pt x="699" y="1808"/>
                    </a:cubicBezTo>
                    <a:lnTo>
                      <a:pt x="698" y="1810"/>
                    </a:lnTo>
                    <a:cubicBezTo>
                      <a:pt x="696" y="1814"/>
                      <a:pt x="697" y="1816"/>
                      <a:pt x="704" y="1824"/>
                    </a:cubicBezTo>
                    <a:cubicBezTo>
                      <a:pt x="709" y="1830"/>
                      <a:pt x="716" y="1837"/>
                      <a:pt x="721" y="1848"/>
                    </a:cubicBezTo>
                    <a:cubicBezTo>
                      <a:pt x="731" y="1871"/>
                      <a:pt x="774" y="1871"/>
                      <a:pt x="790" y="1871"/>
                    </a:cubicBezTo>
                    <a:cubicBezTo>
                      <a:pt x="799" y="1871"/>
                      <a:pt x="804" y="1875"/>
                      <a:pt x="806" y="1879"/>
                    </a:cubicBezTo>
                    <a:cubicBezTo>
                      <a:pt x="814" y="1892"/>
                      <a:pt x="808" y="1914"/>
                      <a:pt x="802" y="1926"/>
                    </a:cubicBezTo>
                    <a:cubicBezTo>
                      <a:pt x="796" y="1937"/>
                      <a:pt x="775" y="1945"/>
                      <a:pt x="759" y="1945"/>
                    </a:cubicBezTo>
                    <a:cubicBezTo>
                      <a:pt x="748" y="1945"/>
                      <a:pt x="739" y="1942"/>
                      <a:pt x="734" y="1936"/>
                    </a:cubicBezTo>
                    <a:cubicBezTo>
                      <a:pt x="731" y="1931"/>
                      <a:pt x="718" y="1931"/>
                      <a:pt x="708" y="1930"/>
                    </a:cubicBezTo>
                    <a:cubicBezTo>
                      <a:pt x="692" y="1930"/>
                      <a:pt x="674" y="1929"/>
                      <a:pt x="673" y="1914"/>
                    </a:cubicBezTo>
                    <a:cubicBezTo>
                      <a:pt x="672" y="1900"/>
                      <a:pt x="641" y="1875"/>
                      <a:pt x="610" y="1880"/>
                    </a:cubicBezTo>
                    <a:cubicBezTo>
                      <a:pt x="593" y="1883"/>
                      <a:pt x="581" y="1880"/>
                      <a:pt x="573" y="1871"/>
                    </a:cubicBezTo>
                    <a:cubicBezTo>
                      <a:pt x="565" y="1863"/>
                      <a:pt x="562" y="1849"/>
                      <a:pt x="564" y="1830"/>
                    </a:cubicBezTo>
                    <a:cubicBezTo>
                      <a:pt x="565" y="1816"/>
                      <a:pt x="559" y="1805"/>
                      <a:pt x="553" y="1795"/>
                    </a:cubicBezTo>
                    <a:cubicBezTo>
                      <a:pt x="549" y="1788"/>
                      <a:pt x="545" y="1782"/>
                      <a:pt x="546" y="1775"/>
                    </a:cubicBezTo>
                    <a:cubicBezTo>
                      <a:pt x="546" y="1772"/>
                      <a:pt x="545" y="1767"/>
                      <a:pt x="543" y="1762"/>
                    </a:cubicBezTo>
                    <a:cubicBezTo>
                      <a:pt x="540" y="1749"/>
                      <a:pt x="535" y="1732"/>
                      <a:pt x="551" y="1721"/>
                    </a:cubicBezTo>
                    <a:cubicBezTo>
                      <a:pt x="559" y="1715"/>
                      <a:pt x="558" y="1707"/>
                      <a:pt x="556" y="1695"/>
                    </a:cubicBezTo>
                    <a:cubicBezTo>
                      <a:pt x="555" y="1689"/>
                      <a:pt x="553" y="1683"/>
                      <a:pt x="554" y="1677"/>
                    </a:cubicBezTo>
                    <a:cubicBezTo>
                      <a:pt x="554" y="1673"/>
                      <a:pt x="551" y="1667"/>
                      <a:pt x="546" y="1661"/>
                    </a:cubicBezTo>
                    <a:cubicBezTo>
                      <a:pt x="536" y="1651"/>
                      <a:pt x="518" y="1640"/>
                      <a:pt x="501" y="1640"/>
                    </a:cubicBezTo>
                    <a:cubicBezTo>
                      <a:pt x="482" y="1640"/>
                      <a:pt x="475" y="1629"/>
                      <a:pt x="470" y="1621"/>
                    </a:cubicBezTo>
                    <a:cubicBezTo>
                      <a:pt x="466" y="1614"/>
                      <a:pt x="462" y="1608"/>
                      <a:pt x="453" y="1606"/>
                    </a:cubicBezTo>
                    <a:cubicBezTo>
                      <a:pt x="429" y="1600"/>
                      <a:pt x="379" y="1560"/>
                      <a:pt x="374" y="1539"/>
                    </a:cubicBezTo>
                    <a:cubicBezTo>
                      <a:pt x="373" y="1533"/>
                      <a:pt x="363" y="1529"/>
                      <a:pt x="356" y="1526"/>
                    </a:cubicBezTo>
                    <a:cubicBezTo>
                      <a:pt x="350" y="1524"/>
                      <a:pt x="345" y="1521"/>
                      <a:pt x="345" y="1516"/>
                    </a:cubicBezTo>
                    <a:cubicBezTo>
                      <a:pt x="345" y="1513"/>
                      <a:pt x="347" y="1510"/>
                      <a:pt x="351" y="1508"/>
                    </a:cubicBezTo>
                    <a:cubicBezTo>
                      <a:pt x="354" y="1507"/>
                      <a:pt x="358" y="1506"/>
                      <a:pt x="363" y="1506"/>
                    </a:cubicBezTo>
                    <a:cubicBezTo>
                      <a:pt x="377" y="1506"/>
                      <a:pt x="400" y="1514"/>
                      <a:pt x="418" y="1532"/>
                    </a:cubicBezTo>
                    <a:cubicBezTo>
                      <a:pt x="441" y="1555"/>
                      <a:pt x="476" y="1570"/>
                      <a:pt x="521" y="1575"/>
                    </a:cubicBezTo>
                    <a:cubicBezTo>
                      <a:pt x="549" y="1579"/>
                      <a:pt x="568" y="1587"/>
                      <a:pt x="588" y="1596"/>
                    </a:cubicBezTo>
                    <a:cubicBezTo>
                      <a:pt x="607" y="1604"/>
                      <a:pt x="626" y="1612"/>
                      <a:pt x="654" y="1617"/>
                    </a:cubicBezTo>
                    <a:lnTo>
                      <a:pt x="686" y="1623"/>
                    </a:lnTo>
                    <a:cubicBezTo>
                      <a:pt x="728" y="1630"/>
                      <a:pt x="764" y="1636"/>
                      <a:pt x="832" y="1646"/>
                    </a:cubicBezTo>
                    <a:cubicBezTo>
                      <a:pt x="838" y="1647"/>
                      <a:pt x="843" y="1648"/>
                      <a:pt x="849" y="1648"/>
                    </a:cubicBezTo>
                    <a:cubicBezTo>
                      <a:pt x="926" y="1648"/>
                      <a:pt x="1024" y="1576"/>
                      <a:pt x="1049" y="1551"/>
                    </a:cubicBezTo>
                    <a:cubicBezTo>
                      <a:pt x="1062" y="1537"/>
                      <a:pt x="1054" y="1511"/>
                      <a:pt x="1046" y="1490"/>
                    </a:cubicBezTo>
                    <a:cubicBezTo>
                      <a:pt x="1043" y="1480"/>
                      <a:pt x="1040" y="1472"/>
                      <a:pt x="1040" y="1465"/>
                    </a:cubicBezTo>
                    <a:cubicBezTo>
                      <a:pt x="1040" y="1459"/>
                      <a:pt x="1030" y="1454"/>
                      <a:pt x="1020" y="1450"/>
                    </a:cubicBezTo>
                    <a:cubicBezTo>
                      <a:pt x="1010" y="1446"/>
                      <a:pt x="1000" y="1442"/>
                      <a:pt x="997" y="1433"/>
                    </a:cubicBezTo>
                    <a:cubicBezTo>
                      <a:pt x="992" y="1422"/>
                      <a:pt x="969" y="1399"/>
                      <a:pt x="939" y="1399"/>
                    </a:cubicBezTo>
                    <a:cubicBezTo>
                      <a:pt x="919" y="1399"/>
                      <a:pt x="908" y="1387"/>
                      <a:pt x="899" y="1378"/>
                    </a:cubicBezTo>
                    <a:cubicBezTo>
                      <a:pt x="891" y="1368"/>
                      <a:pt x="885" y="1363"/>
                      <a:pt x="876" y="1364"/>
                    </a:cubicBezTo>
                    <a:cubicBezTo>
                      <a:pt x="850" y="1366"/>
                      <a:pt x="831" y="1354"/>
                      <a:pt x="774" y="1315"/>
                    </a:cubicBezTo>
                    <a:lnTo>
                      <a:pt x="761" y="1306"/>
                    </a:lnTo>
                    <a:cubicBezTo>
                      <a:pt x="697" y="1264"/>
                      <a:pt x="618" y="1236"/>
                      <a:pt x="593" y="1236"/>
                    </a:cubicBezTo>
                    <a:cubicBezTo>
                      <a:pt x="590" y="1236"/>
                      <a:pt x="588" y="1237"/>
                      <a:pt x="588" y="1237"/>
                    </a:cubicBezTo>
                    <a:cubicBezTo>
                      <a:pt x="579" y="1241"/>
                      <a:pt x="571" y="1244"/>
                      <a:pt x="564" y="1244"/>
                    </a:cubicBezTo>
                    <a:cubicBezTo>
                      <a:pt x="555" y="1244"/>
                      <a:pt x="548" y="1240"/>
                      <a:pt x="541" y="1230"/>
                    </a:cubicBezTo>
                    <a:cubicBezTo>
                      <a:pt x="536" y="1223"/>
                      <a:pt x="528" y="1221"/>
                      <a:pt x="522" y="1221"/>
                    </a:cubicBezTo>
                    <a:cubicBezTo>
                      <a:pt x="513" y="1221"/>
                      <a:pt x="503" y="1224"/>
                      <a:pt x="494" y="1231"/>
                    </a:cubicBezTo>
                    <a:cubicBezTo>
                      <a:pt x="484" y="1238"/>
                      <a:pt x="472" y="1236"/>
                      <a:pt x="460" y="1231"/>
                    </a:cubicBezTo>
                    <a:cubicBezTo>
                      <a:pt x="449" y="1227"/>
                      <a:pt x="436" y="1224"/>
                      <a:pt x="422" y="1227"/>
                    </a:cubicBezTo>
                    <a:cubicBezTo>
                      <a:pt x="417" y="1228"/>
                      <a:pt x="412" y="1229"/>
                      <a:pt x="407" y="1229"/>
                    </a:cubicBezTo>
                    <a:cubicBezTo>
                      <a:pt x="387" y="1229"/>
                      <a:pt x="375" y="1219"/>
                      <a:pt x="371" y="1210"/>
                    </a:cubicBezTo>
                    <a:cubicBezTo>
                      <a:pt x="369" y="1204"/>
                      <a:pt x="369" y="1197"/>
                      <a:pt x="374" y="1193"/>
                    </a:cubicBezTo>
                    <a:cubicBezTo>
                      <a:pt x="379" y="1186"/>
                      <a:pt x="391" y="1186"/>
                      <a:pt x="404" y="1185"/>
                    </a:cubicBezTo>
                    <a:cubicBezTo>
                      <a:pt x="413" y="1184"/>
                      <a:pt x="426" y="1183"/>
                      <a:pt x="428" y="1180"/>
                    </a:cubicBezTo>
                    <a:cubicBezTo>
                      <a:pt x="428" y="1176"/>
                      <a:pt x="428" y="1176"/>
                      <a:pt x="420" y="1176"/>
                    </a:cubicBezTo>
                    <a:cubicBezTo>
                      <a:pt x="411" y="1175"/>
                      <a:pt x="397" y="1174"/>
                      <a:pt x="380" y="1163"/>
                    </a:cubicBezTo>
                    <a:cubicBezTo>
                      <a:pt x="371" y="1157"/>
                      <a:pt x="363" y="1154"/>
                      <a:pt x="356" y="1154"/>
                    </a:cubicBezTo>
                    <a:cubicBezTo>
                      <a:pt x="344" y="1154"/>
                      <a:pt x="338" y="1163"/>
                      <a:pt x="335" y="1171"/>
                    </a:cubicBezTo>
                    <a:cubicBezTo>
                      <a:pt x="331" y="1180"/>
                      <a:pt x="323" y="1185"/>
                      <a:pt x="313" y="1185"/>
                    </a:cubicBezTo>
                    <a:cubicBezTo>
                      <a:pt x="302" y="1185"/>
                      <a:pt x="291" y="1180"/>
                      <a:pt x="282" y="1173"/>
                    </a:cubicBezTo>
                    <a:cubicBezTo>
                      <a:pt x="275" y="1193"/>
                      <a:pt x="261" y="1197"/>
                      <a:pt x="250" y="1197"/>
                    </a:cubicBezTo>
                    <a:cubicBezTo>
                      <a:pt x="246" y="1197"/>
                      <a:pt x="242" y="1197"/>
                      <a:pt x="238" y="1196"/>
                    </a:cubicBezTo>
                    <a:cubicBezTo>
                      <a:pt x="230" y="1194"/>
                      <a:pt x="221" y="1201"/>
                      <a:pt x="211" y="1208"/>
                    </a:cubicBezTo>
                    <a:cubicBezTo>
                      <a:pt x="200" y="1217"/>
                      <a:pt x="189" y="1225"/>
                      <a:pt x="176" y="1225"/>
                    </a:cubicBezTo>
                    <a:cubicBezTo>
                      <a:pt x="156" y="1225"/>
                      <a:pt x="134" y="1248"/>
                      <a:pt x="130" y="1265"/>
                    </a:cubicBezTo>
                    <a:cubicBezTo>
                      <a:pt x="127" y="1280"/>
                      <a:pt x="114" y="1283"/>
                      <a:pt x="107" y="1284"/>
                    </a:cubicBezTo>
                    <a:cubicBezTo>
                      <a:pt x="105" y="1285"/>
                      <a:pt x="101" y="1285"/>
                      <a:pt x="101" y="1286"/>
                    </a:cubicBezTo>
                    <a:cubicBezTo>
                      <a:pt x="101" y="1300"/>
                      <a:pt x="101" y="1316"/>
                      <a:pt x="88" y="1331"/>
                    </a:cubicBezTo>
                    <a:cubicBezTo>
                      <a:pt x="83" y="1338"/>
                      <a:pt x="84" y="1340"/>
                      <a:pt x="91" y="1352"/>
                    </a:cubicBezTo>
                    <a:cubicBezTo>
                      <a:pt x="94" y="1356"/>
                      <a:pt x="97" y="1361"/>
                      <a:pt x="100" y="1368"/>
                    </a:cubicBezTo>
                    <a:cubicBezTo>
                      <a:pt x="107" y="1381"/>
                      <a:pt x="119" y="1384"/>
                      <a:pt x="130" y="1387"/>
                    </a:cubicBezTo>
                    <a:cubicBezTo>
                      <a:pt x="136" y="1388"/>
                      <a:pt x="141" y="1390"/>
                      <a:pt x="145" y="1392"/>
                    </a:cubicBezTo>
                    <a:cubicBezTo>
                      <a:pt x="155" y="1398"/>
                      <a:pt x="202" y="1436"/>
                      <a:pt x="202" y="1454"/>
                    </a:cubicBezTo>
                    <a:cubicBezTo>
                      <a:pt x="202" y="1471"/>
                      <a:pt x="164" y="1507"/>
                      <a:pt x="152" y="1515"/>
                    </a:cubicBezTo>
                    <a:cubicBezTo>
                      <a:pt x="145" y="1520"/>
                      <a:pt x="138" y="1528"/>
                      <a:pt x="133" y="1536"/>
                    </a:cubicBezTo>
                    <a:cubicBezTo>
                      <a:pt x="132" y="1539"/>
                      <a:pt x="131" y="1541"/>
                      <a:pt x="130" y="1544"/>
                    </a:cubicBezTo>
                    <a:cubicBezTo>
                      <a:pt x="130" y="1547"/>
                      <a:pt x="130" y="1550"/>
                      <a:pt x="131" y="1552"/>
                    </a:cubicBezTo>
                    <a:lnTo>
                      <a:pt x="134" y="1557"/>
                    </a:lnTo>
                    <a:cubicBezTo>
                      <a:pt x="147" y="1576"/>
                      <a:pt x="181" y="1626"/>
                      <a:pt x="204" y="1668"/>
                    </a:cubicBezTo>
                    <a:cubicBezTo>
                      <a:pt x="213" y="1684"/>
                      <a:pt x="215" y="1693"/>
                      <a:pt x="212" y="1700"/>
                    </a:cubicBezTo>
                    <a:cubicBezTo>
                      <a:pt x="209" y="1707"/>
                      <a:pt x="202" y="1709"/>
                      <a:pt x="196" y="1710"/>
                    </a:cubicBezTo>
                    <a:cubicBezTo>
                      <a:pt x="189" y="1712"/>
                      <a:pt x="183" y="1713"/>
                      <a:pt x="178" y="1719"/>
                    </a:cubicBezTo>
                    <a:cubicBezTo>
                      <a:pt x="170" y="1730"/>
                      <a:pt x="176" y="1744"/>
                      <a:pt x="184" y="1759"/>
                    </a:cubicBezTo>
                    <a:cubicBezTo>
                      <a:pt x="187" y="1764"/>
                      <a:pt x="189" y="1768"/>
                      <a:pt x="191" y="1772"/>
                    </a:cubicBezTo>
                    <a:cubicBezTo>
                      <a:pt x="195" y="1785"/>
                      <a:pt x="184" y="1789"/>
                      <a:pt x="178" y="1792"/>
                    </a:cubicBezTo>
                    <a:cubicBezTo>
                      <a:pt x="176" y="1793"/>
                      <a:pt x="173" y="1795"/>
                      <a:pt x="173" y="1795"/>
                    </a:cubicBezTo>
                    <a:cubicBezTo>
                      <a:pt x="173" y="1798"/>
                      <a:pt x="185" y="1803"/>
                      <a:pt x="190" y="1805"/>
                    </a:cubicBezTo>
                    <a:cubicBezTo>
                      <a:pt x="200" y="1809"/>
                      <a:pt x="209" y="1813"/>
                      <a:pt x="211" y="1820"/>
                    </a:cubicBezTo>
                    <a:cubicBezTo>
                      <a:pt x="213" y="1826"/>
                      <a:pt x="208" y="1832"/>
                      <a:pt x="204" y="1837"/>
                    </a:cubicBezTo>
                    <a:cubicBezTo>
                      <a:pt x="198" y="1845"/>
                      <a:pt x="195" y="1850"/>
                      <a:pt x="199" y="1857"/>
                    </a:cubicBezTo>
                    <a:cubicBezTo>
                      <a:pt x="203" y="1863"/>
                      <a:pt x="210" y="1867"/>
                      <a:pt x="217" y="1871"/>
                    </a:cubicBezTo>
                    <a:cubicBezTo>
                      <a:pt x="227" y="1877"/>
                      <a:pt x="239" y="1884"/>
                      <a:pt x="241" y="1900"/>
                    </a:cubicBezTo>
                    <a:cubicBezTo>
                      <a:pt x="242" y="1916"/>
                      <a:pt x="225" y="1924"/>
                      <a:pt x="211" y="1930"/>
                    </a:cubicBezTo>
                    <a:cubicBezTo>
                      <a:pt x="203" y="1934"/>
                      <a:pt x="193" y="1938"/>
                      <a:pt x="193" y="1943"/>
                    </a:cubicBezTo>
                    <a:cubicBezTo>
                      <a:pt x="193" y="1944"/>
                      <a:pt x="195" y="1946"/>
                      <a:pt x="197" y="1948"/>
                    </a:cubicBezTo>
                    <a:cubicBezTo>
                      <a:pt x="203" y="1955"/>
                      <a:pt x="217" y="1963"/>
                      <a:pt x="229" y="1970"/>
                    </a:cubicBezTo>
                    <a:cubicBezTo>
                      <a:pt x="250" y="1982"/>
                      <a:pt x="274" y="1996"/>
                      <a:pt x="289" y="2014"/>
                    </a:cubicBezTo>
                    <a:cubicBezTo>
                      <a:pt x="318" y="2048"/>
                      <a:pt x="318" y="2060"/>
                      <a:pt x="310" y="2081"/>
                    </a:cubicBezTo>
                    <a:cubicBezTo>
                      <a:pt x="309" y="2083"/>
                      <a:pt x="308" y="2086"/>
                      <a:pt x="307" y="2088"/>
                    </a:cubicBezTo>
                    <a:cubicBezTo>
                      <a:pt x="297" y="2105"/>
                      <a:pt x="276" y="2120"/>
                      <a:pt x="254" y="2136"/>
                    </a:cubicBezTo>
                    <a:cubicBezTo>
                      <a:pt x="248" y="2140"/>
                      <a:pt x="242" y="2144"/>
                      <a:pt x="236" y="2149"/>
                    </a:cubicBezTo>
                    <a:cubicBezTo>
                      <a:pt x="219" y="2162"/>
                      <a:pt x="204" y="2175"/>
                      <a:pt x="197" y="2190"/>
                    </a:cubicBezTo>
                    <a:cubicBezTo>
                      <a:pt x="190" y="2206"/>
                      <a:pt x="175" y="2219"/>
                      <a:pt x="158" y="2232"/>
                    </a:cubicBezTo>
                    <a:cubicBezTo>
                      <a:pt x="148" y="2239"/>
                      <a:pt x="137" y="2246"/>
                      <a:pt x="126" y="2252"/>
                    </a:cubicBezTo>
                    <a:cubicBezTo>
                      <a:pt x="108" y="2264"/>
                      <a:pt x="91" y="2274"/>
                      <a:pt x="79" y="2286"/>
                    </a:cubicBezTo>
                    <a:cubicBezTo>
                      <a:pt x="71" y="2294"/>
                      <a:pt x="62" y="2305"/>
                      <a:pt x="53" y="2318"/>
                    </a:cubicBezTo>
                    <a:cubicBezTo>
                      <a:pt x="59" y="2315"/>
                      <a:pt x="64" y="2313"/>
                      <a:pt x="67" y="2312"/>
                    </a:cubicBezTo>
                    <a:cubicBezTo>
                      <a:pt x="70" y="2310"/>
                      <a:pt x="72" y="2310"/>
                      <a:pt x="75" y="2310"/>
                    </a:cubicBezTo>
                    <a:cubicBezTo>
                      <a:pt x="87" y="2310"/>
                      <a:pt x="96" y="2324"/>
                      <a:pt x="105" y="2338"/>
                    </a:cubicBezTo>
                    <a:cubicBezTo>
                      <a:pt x="110" y="2347"/>
                      <a:pt x="116" y="2357"/>
                      <a:pt x="122" y="2362"/>
                    </a:cubicBezTo>
                    <a:cubicBezTo>
                      <a:pt x="130" y="2368"/>
                      <a:pt x="142" y="2368"/>
                      <a:pt x="155" y="2368"/>
                    </a:cubicBezTo>
                    <a:cubicBezTo>
                      <a:pt x="169" y="2369"/>
                      <a:pt x="182" y="2369"/>
                      <a:pt x="189" y="2377"/>
                    </a:cubicBezTo>
                    <a:cubicBezTo>
                      <a:pt x="194" y="2382"/>
                      <a:pt x="196" y="2387"/>
                      <a:pt x="194" y="2392"/>
                    </a:cubicBezTo>
                    <a:cubicBezTo>
                      <a:pt x="191" y="2399"/>
                      <a:pt x="180" y="2400"/>
                      <a:pt x="173" y="2400"/>
                    </a:cubicBezTo>
                    <a:cubicBezTo>
                      <a:pt x="166" y="2400"/>
                      <a:pt x="157" y="2399"/>
                      <a:pt x="148" y="2397"/>
                    </a:cubicBezTo>
                    <a:cubicBezTo>
                      <a:pt x="134" y="2395"/>
                      <a:pt x="127" y="2399"/>
                      <a:pt x="114" y="2406"/>
                    </a:cubicBezTo>
                    <a:cubicBezTo>
                      <a:pt x="105" y="2410"/>
                      <a:pt x="94" y="2416"/>
                      <a:pt x="77" y="2422"/>
                    </a:cubicBezTo>
                    <a:cubicBezTo>
                      <a:pt x="58" y="2428"/>
                      <a:pt x="54" y="2435"/>
                      <a:pt x="50" y="2441"/>
                    </a:cubicBezTo>
                    <a:cubicBezTo>
                      <a:pt x="49" y="2443"/>
                      <a:pt x="47" y="2444"/>
                      <a:pt x="46" y="2446"/>
                    </a:cubicBezTo>
                    <a:cubicBezTo>
                      <a:pt x="57" y="2466"/>
                      <a:pt x="47" y="2475"/>
                      <a:pt x="39" y="2484"/>
                    </a:cubicBezTo>
                    <a:cubicBezTo>
                      <a:pt x="35" y="2488"/>
                      <a:pt x="31" y="2493"/>
                      <a:pt x="28" y="2498"/>
                    </a:cubicBezTo>
                    <a:cubicBezTo>
                      <a:pt x="23" y="2510"/>
                      <a:pt x="16" y="2517"/>
                      <a:pt x="11" y="2522"/>
                    </a:cubicBezTo>
                    <a:cubicBezTo>
                      <a:pt x="6" y="2528"/>
                      <a:pt x="4" y="2531"/>
                      <a:pt x="3" y="2535"/>
                    </a:cubicBezTo>
                    <a:cubicBezTo>
                      <a:pt x="2" y="2542"/>
                      <a:pt x="3" y="2549"/>
                      <a:pt x="5" y="2556"/>
                    </a:cubicBezTo>
                    <a:cubicBezTo>
                      <a:pt x="6" y="2562"/>
                      <a:pt x="7" y="2569"/>
                      <a:pt x="8" y="2578"/>
                    </a:cubicBezTo>
                    <a:cubicBezTo>
                      <a:pt x="9" y="2589"/>
                      <a:pt x="10" y="2594"/>
                      <a:pt x="13" y="2600"/>
                    </a:cubicBezTo>
                    <a:cubicBezTo>
                      <a:pt x="15" y="2603"/>
                      <a:pt x="18" y="2607"/>
                      <a:pt x="21" y="2612"/>
                    </a:cubicBezTo>
                    <a:lnTo>
                      <a:pt x="24" y="2616"/>
                    </a:lnTo>
                    <a:cubicBezTo>
                      <a:pt x="28" y="2622"/>
                      <a:pt x="29" y="2627"/>
                      <a:pt x="28" y="2631"/>
                    </a:cubicBezTo>
                    <a:cubicBezTo>
                      <a:pt x="26" y="2638"/>
                      <a:pt x="19" y="2641"/>
                      <a:pt x="12" y="2644"/>
                    </a:cubicBezTo>
                    <a:cubicBezTo>
                      <a:pt x="9" y="2646"/>
                      <a:pt x="5" y="2647"/>
                      <a:pt x="3" y="2649"/>
                    </a:cubicBezTo>
                    <a:cubicBezTo>
                      <a:pt x="1" y="2651"/>
                      <a:pt x="0" y="2653"/>
                      <a:pt x="0" y="2655"/>
                    </a:cubicBezTo>
                    <a:cubicBezTo>
                      <a:pt x="0" y="2662"/>
                      <a:pt x="5" y="2673"/>
                      <a:pt x="13" y="2681"/>
                    </a:cubicBezTo>
                    <a:cubicBezTo>
                      <a:pt x="23" y="2691"/>
                      <a:pt x="27" y="2702"/>
                      <a:pt x="27" y="2713"/>
                    </a:cubicBezTo>
                    <a:cubicBezTo>
                      <a:pt x="27" y="2715"/>
                      <a:pt x="26" y="2717"/>
                      <a:pt x="26" y="2719"/>
                    </a:cubicBezTo>
                    <a:cubicBezTo>
                      <a:pt x="25" y="2723"/>
                      <a:pt x="24" y="2727"/>
                      <a:pt x="23" y="2730"/>
                    </a:cubicBezTo>
                    <a:cubicBezTo>
                      <a:pt x="20" y="2736"/>
                      <a:pt x="30" y="2752"/>
                      <a:pt x="45" y="2767"/>
                    </a:cubicBezTo>
                    <a:cubicBezTo>
                      <a:pt x="53" y="2775"/>
                      <a:pt x="55" y="2787"/>
                      <a:pt x="58" y="2799"/>
                    </a:cubicBezTo>
                    <a:cubicBezTo>
                      <a:pt x="60" y="2807"/>
                      <a:pt x="62" y="2817"/>
                      <a:pt x="65" y="2819"/>
                    </a:cubicBezTo>
                    <a:cubicBezTo>
                      <a:pt x="75" y="2827"/>
                      <a:pt x="86" y="2834"/>
                      <a:pt x="101" y="2830"/>
                    </a:cubicBezTo>
                    <a:cubicBezTo>
                      <a:pt x="120" y="2825"/>
                      <a:pt x="135" y="2832"/>
                      <a:pt x="146" y="2852"/>
                    </a:cubicBezTo>
                    <a:cubicBezTo>
                      <a:pt x="149" y="2857"/>
                      <a:pt x="152" y="2858"/>
                      <a:pt x="155" y="2858"/>
                    </a:cubicBezTo>
                    <a:cubicBezTo>
                      <a:pt x="161" y="2858"/>
                      <a:pt x="168" y="2854"/>
                      <a:pt x="178" y="2850"/>
                    </a:cubicBezTo>
                    <a:lnTo>
                      <a:pt x="179" y="2849"/>
                    </a:lnTo>
                    <a:cubicBezTo>
                      <a:pt x="183" y="2848"/>
                      <a:pt x="187" y="2847"/>
                      <a:pt x="191" y="2847"/>
                    </a:cubicBezTo>
                    <a:cubicBezTo>
                      <a:pt x="199" y="2847"/>
                      <a:pt x="208" y="2849"/>
                      <a:pt x="216" y="2852"/>
                    </a:cubicBezTo>
                    <a:cubicBezTo>
                      <a:pt x="230" y="2857"/>
                      <a:pt x="244" y="2864"/>
                      <a:pt x="252" y="2868"/>
                    </a:cubicBezTo>
                    <a:lnTo>
                      <a:pt x="255" y="2869"/>
                    </a:lnTo>
                    <a:cubicBezTo>
                      <a:pt x="266" y="2875"/>
                      <a:pt x="265" y="2891"/>
                      <a:pt x="265" y="2908"/>
                    </a:cubicBezTo>
                    <a:cubicBezTo>
                      <a:pt x="265" y="2915"/>
                      <a:pt x="265" y="2921"/>
                      <a:pt x="265" y="2927"/>
                    </a:cubicBezTo>
                    <a:cubicBezTo>
                      <a:pt x="266" y="2933"/>
                      <a:pt x="265" y="2940"/>
                      <a:pt x="264" y="2946"/>
                    </a:cubicBezTo>
                    <a:cubicBezTo>
                      <a:pt x="264" y="2950"/>
                      <a:pt x="264" y="2953"/>
                      <a:pt x="263" y="2956"/>
                    </a:cubicBezTo>
                    <a:cubicBezTo>
                      <a:pt x="263" y="2966"/>
                      <a:pt x="264" y="2972"/>
                      <a:pt x="271" y="2976"/>
                    </a:cubicBezTo>
                    <a:cubicBezTo>
                      <a:pt x="281" y="2983"/>
                      <a:pt x="286" y="2993"/>
                      <a:pt x="289" y="3002"/>
                    </a:cubicBezTo>
                    <a:cubicBezTo>
                      <a:pt x="292" y="3009"/>
                      <a:pt x="295" y="3015"/>
                      <a:pt x="300" y="3020"/>
                    </a:cubicBezTo>
                    <a:cubicBezTo>
                      <a:pt x="301" y="3021"/>
                      <a:pt x="303" y="3022"/>
                      <a:pt x="306" y="3023"/>
                    </a:cubicBezTo>
                    <a:cubicBezTo>
                      <a:pt x="319" y="3029"/>
                      <a:pt x="328" y="3041"/>
                      <a:pt x="335" y="3051"/>
                    </a:cubicBezTo>
                    <a:cubicBezTo>
                      <a:pt x="340" y="3057"/>
                      <a:pt x="345" y="3064"/>
                      <a:pt x="349" y="3065"/>
                    </a:cubicBezTo>
                    <a:cubicBezTo>
                      <a:pt x="351" y="3066"/>
                      <a:pt x="353" y="3067"/>
                      <a:pt x="355" y="3068"/>
                    </a:cubicBezTo>
                    <a:cubicBezTo>
                      <a:pt x="370" y="3074"/>
                      <a:pt x="392" y="3093"/>
                      <a:pt x="396" y="3109"/>
                    </a:cubicBezTo>
                    <a:cubicBezTo>
                      <a:pt x="399" y="3123"/>
                      <a:pt x="385" y="3137"/>
                      <a:pt x="353" y="3151"/>
                    </a:cubicBezTo>
                    <a:cubicBezTo>
                      <a:pt x="345" y="3155"/>
                      <a:pt x="332" y="3150"/>
                      <a:pt x="321" y="3146"/>
                    </a:cubicBezTo>
                    <a:cubicBezTo>
                      <a:pt x="315" y="3143"/>
                      <a:pt x="308" y="3140"/>
                      <a:pt x="304" y="3140"/>
                    </a:cubicBezTo>
                    <a:cubicBezTo>
                      <a:pt x="302" y="3140"/>
                      <a:pt x="302" y="3141"/>
                      <a:pt x="301" y="3141"/>
                    </a:cubicBezTo>
                    <a:cubicBezTo>
                      <a:pt x="297" y="3146"/>
                      <a:pt x="300" y="3158"/>
                      <a:pt x="305" y="3175"/>
                    </a:cubicBezTo>
                    <a:cubicBezTo>
                      <a:pt x="308" y="3184"/>
                      <a:pt x="312" y="3195"/>
                      <a:pt x="314" y="3207"/>
                    </a:cubicBezTo>
                    <a:cubicBezTo>
                      <a:pt x="323" y="3243"/>
                      <a:pt x="328" y="3243"/>
                      <a:pt x="341" y="3243"/>
                    </a:cubicBezTo>
                    <a:cubicBezTo>
                      <a:pt x="350" y="3243"/>
                      <a:pt x="356" y="3238"/>
                      <a:pt x="362" y="3233"/>
                    </a:cubicBezTo>
                    <a:cubicBezTo>
                      <a:pt x="366" y="3230"/>
                      <a:pt x="369" y="3227"/>
                      <a:pt x="373" y="3225"/>
                    </a:cubicBezTo>
                    <a:cubicBezTo>
                      <a:pt x="380" y="3221"/>
                      <a:pt x="392" y="3222"/>
                      <a:pt x="404" y="3223"/>
                    </a:cubicBezTo>
                    <a:cubicBezTo>
                      <a:pt x="412" y="3224"/>
                      <a:pt x="421" y="3225"/>
                      <a:pt x="425" y="3223"/>
                    </a:cubicBezTo>
                    <a:cubicBezTo>
                      <a:pt x="431" y="3221"/>
                      <a:pt x="442" y="3219"/>
                      <a:pt x="454" y="3219"/>
                    </a:cubicBezTo>
                    <a:cubicBezTo>
                      <a:pt x="466" y="3219"/>
                      <a:pt x="487" y="3221"/>
                      <a:pt x="495" y="3232"/>
                    </a:cubicBezTo>
                    <a:cubicBezTo>
                      <a:pt x="503" y="3246"/>
                      <a:pt x="514" y="3281"/>
                      <a:pt x="505" y="3296"/>
                    </a:cubicBezTo>
                    <a:cubicBezTo>
                      <a:pt x="502" y="3301"/>
                      <a:pt x="506" y="3307"/>
                      <a:pt x="513" y="3317"/>
                    </a:cubicBezTo>
                    <a:cubicBezTo>
                      <a:pt x="516" y="3322"/>
                      <a:pt x="519" y="3327"/>
                      <a:pt x="522" y="3332"/>
                    </a:cubicBezTo>
                    <a:cubicBezTo>
                      <a:pt x="526" y="3340"/>
                      <a:pt x="541" y="3340"/>
                      <a:pt x="554" y="3341"/>
                    </a:cubicBezTo>
                    <a:cubicBezTo>
                      <a:pt x="562" y="3341"/>
                      <a:pt x="570" y="3341"/>
                      <a:pt x="575" y="3343"/>
                    </a:cubicBezTo>
                    <a:cubicBezTo>
                      <a:pt x="589" y="3349"/>
                      <a:pt x="618" y="3389"/>
                      <a:pt x="612" y="3410"/>
                    </a:cubicBezTo>
                    <a:cubicBezTo>
                      <a:pt x="611" y="3413"/>
                      <a:pt x="612" y="3415"/>
                      <a:pt x="613" y="3416"/>
                    </a:cubicBezTo>
                    <a:cubicBezTo>
                      <a:pt x="615" y="3419"/>
                      <a:pt x="626" y="3420"/>
                      <a:pt x="633" y="3418"/>
                    </a:cubicBezTo>
                    <a:cubicBezTo>
                      <a:pt x="635" y="3417"/>
                      <a:pt x="638" y="3416"/>
                      <a:pt x="641" y="3416"/>
                    </a:cubicBezTo>
                    <a:cubicBezTo>
                      <a:pt x="650" y="3416"/>
                      <a:pt x="658" y="3422"/>
                      <a:pt x="666" y="3428"/>
                    </a:cubicBezTo>
                    <a:cubicBezTo>
                      <a:pt x="669" y="3431"/>
                      <a:pt x="672" y="3433"/>
                      <a:pt x="676" y="3435"/>
                    </a:cubicBezTo>
                    <a:cubicBezTo>
                      <a:pt x="686" y="3441"/>
                      <a:pt x="694" y="3441"/>
                      <a:pt x="708" y="3432"/>
                    </a:cubicBezTo>
                    <a:cubicBezTo>
                      <a:pt x="716" y="3426"/>
                      <a:pt x="729" y="3421"/>
                      <a:pt x="740" y="3421"/>
                    </a:cubicBezTo>
                    <a:cubicBezTo>
                      <a:pt x="751" y="3421"/>
                      <a:pt x="756" y="3426"/>
                      <a:pt x="759" y="3430"/>
                    </a:cubicBezTo>
                    <a:cubicBezTo>
                      <a:pt x="762" y="3435"/>
                      <a:pt x="769" y="3443"/>
                      <a:pt x="776" y="3449"/>
                    </a:cubicBezTo>
                    <a:cubicBezTo>
                      <a:pt x="778" y="3452"/>
                      <a:pt x="780" y="3454"/>
                      <a:pt x="782" y="3456"/>
                    </a:cubicBezTo>
                    <a:cubicBezTo>
                      <a:pt x="788" y="3462"/>
                      <a:pt x="792" y="3467"/>
                      <a:pt x="793" y="3471"/>
                    </a:cubicBezTo>
                    <a:cubicBezTo>
                      <a:pt x="796" y="3471"/>
                      <a:pt x="803" y="3472"/>
                      <a:pt x="808" y="3472"/>
                    </a:cubicBezTo>
                    <a:cubicBezTo>
                      <a:pt x="823" y="3472"/>
                      <a:pt x="841" y="3473"/>
                      <a:pt x="853" y="3479"/>
                    </a:cubicBezTo>
                    <a:cubicBezTo>
                      <a:pt x="862" y="3483"/>
                      <a:pt x="871" y="3484"/>
                      <a:pt x="881" y="3486"/>
                    </a:cubicBezTo>
                    <a:cubicBezTo>
                      <a:pt x="893" y="3487"/>
                      <a:pt x="905" y="3489"/>
                      <a:pt x="917" y="3496"/>
                    </a:cubicBezTo>
                    <a:cubicBezTo>
                      <a:pt x="924" y="3500"/>
                      <a:pt x="931" y="3502"/>
                      <a:pt x="937" y="3505"/>
                    </a:cubicBezTo>
                    <a:cubicBezTo>
                      <a:pt x="951" y="3510"/>
                      <a:pt x="963" y="3515"/>
                      <a:pt x="964" y="3527"/>
                    </a:cubicBezTo>
                    <a:cubicBezTo>
                      <a:pt x="966" y="3538"/>
                      <a:pt x="956" y="3547"/>
                      <a:pt x="949" y="3554"/>
                    </a:cubicBezTo>
                    <a:cubicBezTo>
                      <a:pt x="947" y="3556"/>
                      <a:pt x="944" y="3559"/>
                      <a:pt x="943" y="3560"/>
                    </a:cubicBezTo>
                    <a:cubicBezTo>
                      <a:pt x="944" y="3561"/>
                      <a:pt x="946" y="3563"/>
                      <a:pt x="948" y="3564"/>
                    </a:cubicBezTo>
                    <a:cubicBezTo>
                      <a:pt x="954" y="3568"/>
                      <a:pt x="961" y="3574"/>
                      <a:pt x="961" y="3582"/>
                    </a:cubicBezTo>
                    <a:cubicBezTo>
                      <a:pt x="961" y="3592"/>
                      <a:pt x="951" y="3595"/>
                      <a:pt x="943" y="3598"/>
                    </a:cubicBezTo>
                    <a:cubicBezTo>
                      <a:pt x="940" y="3599"/>
                      <a:pt x="934" y="3602"/>
                      <a:pt x="934" y="3603"/>
                    </a:cubicBezTo>
                    <a:cubicBezTo>
                      <a:pt x="933" y="3603"/>
                      <a:pt x="934" y="3604"/>
                      <a:pt x="934" y="3605"/>
                    </a:cubicBezTo>
                    <a:cubicBezTo>
                      <a:pt x="936" y="3608"/>
                      <a:pt x="940" y="3613"/>
                      <a:pt x="942" y="3615"/>
                    </a:cubicBezTo>
                    <a:cubicBezTo>
                      <a:pt x="945" y="3619"/>
                      <a:pt x="949" y="3623"/>
                      <a:pt x="950" y="3627"/>
                    </a:cubicBezTo>
                    <a:cubicBezTo>
                      <a:pt x="953" y="3634"/>
                      <a:pt x="949" y="3644"/>
                      <a:pt x="943" y="3659"/>
                    </a:cubicBezTo>
                    <a:cubicBezTo>
                      <a:pt x="941" y="3665"/>
                      <a:pt x="937" y="3673"/>
                      <a:pt x="937" y="3675"/>
                    </a:cubicBezTo>
                    <a:cubicBezTo>
                      <a:pt x="937" y="3685"/>
                      <a:pt x="925" y="3685"/>
                      <a:pt x="921" y="3685"/>
                    </a:cubicBezTo>
                    <a:cubicBezTo>
                      <a:pt x="911" y="3685"/>
                      <a:pt x="898" y="3683"/>
                      <a:pt x="887" y="3681"/>
                    </a:cubicBezTo>
                    <a:cubicBezTo>
                      <a:pt x="879" y="3680"/>
                      <a:pt x="872" y="3680"/>
                      <a:pt x="869" y="3680"/>
                    </a:cubicBezTo>
                    <a:cubicBezTo>
                      <a:pt x="865" y="3680"/>
                      <a:pt x="850" y="3692"/>
                      <a:pt x="841" y="3699"/>
                    </a:cubicBezTo>
                    <a:cubicBezTo>
                      <a:pt x="827" y="3712"/>
                      <a:pt x="817" y="3719"/>
                      <a:pt x="810" y="3720"/>
                    </a:cubicBezTo>
                    <a:cubicBezTo>
                      <a:pt x="808" y="3722"/>
                      <a:pt x="811" y="3735"/>
                      <a:pt x="812" y="3744"/>
                    </a:cubicBezTo>
                    <a:cubicBezTo>
                      <a:pt x="833" y="3740"/>
                      <a:pt x="852" y="3738"/>
                      <a:pt x="865" y="3738"/>
                    </a:cubicBezTo>
                    <a:cubicBezTo>
                      <a:pt x="880" y="3738"/>
                      <a:pt x="888" y="3740"/>
                      <a:pt x="891" y="3746"/>
                    </a:cubicBezTo>
                    <a:cubicBezTo>
                      <a:pt x="892" y="3748"/>
                      <a:pt x="893" y="3751"/>
                      <a:pt x="891" y="3754"/>
                    </a:cubicBezTo>
                    <a:cubicBezTo>
                      <a:pt x="883" y="3774"/>
                      <a:pt x="807" y="3804"/>
                      <a:pt x="795" y="3809"/>
                    </a:cubicBezTo>
                    <a:cubicBezTo>
                      <a:pt x="797" y="3812"/>
                      <a:pt x="802" y="3816"/>
                      <a:pt x="806" y="3820"/>
                    </a:cubicBezTo>
                    <a:cubicBezTo>
                      <a:pt x="817" y="3829"/>
                      <a:pt x="827" y="3838"/>
                      <a:pt x="826" y="3847"/>
                    </a:cubicBezTo>
                    <a:cubicBezTo>
                      <a:pt x="825" y="3856"/>
                      <a:pt x="816" y="3861"/>
                      <a:pt x="805" y="3866"/>
                    </a:cubicBezTo>
                    <a:cubicBezTo>
                      <a:pt x="790" y="3873"/>
                      <a:pt x="779" y="3879"/>
                      <a:pt x="781" y="3890"/>
                    </a:cubicBezTo>
                    <a:cubicBezTo>
                      <a:pt x="783" y="3901"/>
                      <a:pt x="781" y="3910"/>
                      <a:pt x="775" y="3917"/>
                    </a:cubicBezTo>
                    <a:cubicBezTo>
                      <a:pt x="766" y="3928"/>
                      <a:pt x="748" y="3930"/>
                      <a:pt x="733" y="3930"/>
                    </a:cubicBezTo>
                    <a:cubicBezTo>
                      <a:pt x="721" y="3930"/>
                      <a:pt x="715" y="3934"/>
                      <a:pt x="713" y="3936"/>
                    </a:cubicBezTo>
                    <a:cubicBezTo>
                      <a:pt x="714" y="3936"/>
                      <a:pt x="714" y="3936"/>
                      <a:pt x="714" y="3936"/>
                    </a:cubicBezTo>
                    <a:cubicBezTo>
                      <a:pt x="721" y="3937"/>
                      <a:pt x="725" y="3943"/>
                      <a:pt x="729" y="3950"/>
                    </a:cubicBezTo>
                    <a:cubicBezTo>
                      <a:pt x="735" y="3961"/>
                      <a:pt x="745" y="3977"/>
                      <a:pt x="774" y="3984"/>
                    </a:cubicBezTo>
                    <a:cubicBezTo>
                      <a:pt x="816" y="3995"/>
                      <a:pt x="865" y="4030"/>
                      <a:pt x="919" y="4089"/>
                    </a:cubicBezTo>
                    <a:cubicBezTo>
                      <a:pt x="924" y="4093"/>
                      <a:pt x="929" y="4098"/>
                      <a:pt x="935" y="4101"/>
                    </a:cubicBezTo>
                    <a:cubicBezTo>
                      <a:pt x="948" y="4094"/>
                      <a:pt x="957" y="4090"/>
                      <a:pt x="963" y="4089"/>
                    </a:cubicBezTo>
                    <a:cubicBezTo>
                      <a:pt x="988" y="4086"/>
                      <a:pt x="1034" y="4100"/>
                      <a:pt x="1058" y="4117"/>
                    </a:cubicBezTo>
                    <a:cubicBezTo>
                      <a:pt x="1064" y="4121"/>
                      <a:pt x="1076" y="4123"/>
                      <a:pt x="1094" y="4123"/>
                    </a:cubicBezTo>
                    <a:cubicBezTo>
                      <a:pt x="1104" y="4123"/>
                      <a:pt x="1114" y="4123"/>
                      <a:pt x="1124" y="4122"/>
                    </a:cubicBezTo>
                    <a:cubicBezTo>
                      <a:pt x="1133" y="4122"/>
                      <a:pt x="1142" y="4121"/>
                      <a:pt x="1150" y="4121"/>
                    </a:cubicBezTo>
                    <a:cubicBezTo>
                      <a:pt x="1166" y="4121"/>
                      <a:pt x="1174" y="4123"/>
                      <a:pt x="1178" y="4129"/>
                    </a:cubicBezTo>
                    <a:cubicBezTo>
                      <a:pt x="1189" y="4143"/>
                      <a:pt x="1207" y="4157"/>
                      <a:pt x="1221" y="4157"/>
                    </a:cubicBezTo>
                    <a:cubicBezTo>
                      <a:pt x="1231" y="4157"/>
                      <a:pt x="1239" y="4164"/>
                      <a:pt x="1247" y="4172"/>
                    </a:cubicBezTo>
                    <a:cubicBezTo>
                      <a:pt x="1253" y="4177"/>
                      <a:pt x="1259" y="4182"/>
                      <a:pt x="1263" y="4182"/>
                    </a:cubicBezTo>
                    <a:cubicBezTo>
                      <a:pt x="1263" y="4182"/>
                      <a:pt x="1264" y="4182"/>
                      <a:pt x="1265" y="4182"/>
                    </a:cubicBezTo>
                    <a:cubicBezTo>
                      <a:pt x="1275" y="4174"/>
                      <a:pt x="1301" y="4170"/>
                      <a:pt x="1346" y="4170"/>
                    </a:cubicBezTo>
                    <a:cubicBezTo>
                      <a:pt x="1355" y="4170"/>
                      <a:pt x="1359" y="4174"/>
                      <a:pt x="1363" y="4177"/>
                    </a:cubicBezTo>
                    <a:cubicBezTo>
                      <a:pt x="1366" y="4179"/>
                      <a:pt x="1368" y="4181"/>
                      <a:pt x="1373" y="4181"/>
                    </a:cubicBezTo>
                    <a:cubicBezTo>
                      <a:pt x="1385" y="4181"/>
                      <a:pt x="1389" y="4197"/>
                      <a:pt x="1392" y="4212"/>
                    </a:cubicBezTo>
                    <a:cubicBezTo>
                      <a:pt x="1394" y="4217"/>
                      <a:pt x="1396" y="4225"/>
                      <a:pt x="1397" y="4228"/>
                    </a:cubicBezTo>
                    <a:cubicBezTo>
                      <a:pt x="1403" y="4227"/>
                      <a:pt x="1413" y="4232"/>
                      <a:pt x="1429" y="4242"/>
                    </a:cubicBezTo>
                    <a:cubicBezTo>
                      <a:pt x="1433" y="4245"/>
                      <a:pt x="1438" y="4248"/>
                      <a:pt x="1443" y="4251"/>
                    </a:cubicBezTo>
                    <a:lnTo>
                      <a:pt x="1443" y="4251"/>
                    </a:lnTo>
                    <a:lnTo>
                      <a:pt x="1447" y="4253"/>
                    </a:lnTo>
                    <a:cubicBezTo>
                      <a:pt x="1456" y="4258"/>
                      <a:pt x="1463" y="4261"/>
                      <a:pt x="1468" y="4262"/>
                    </a:cubicBezTo>
                    <a:lnTo>
                      <a:pt x="1469" y="4262"/>
                    </a:lnTo>
                    <a:cubicBezTo>
                      <a:pt x="1480" y="4263"/>
                      <a:pt x="1491" y="4272"/>
                      <a:pt x="1500" y="4281"/>
                    </a:cubicBezTo>
                    <a:cubicBezTo>
                      <a:pt x="1503" y="4284"/>
                      <a:pt x="1506" y="4287"/>
                      <a:pt x="1509" y="4289"/>
                    </a:cubicBezTo>
                    <a:cubicBezTo>
                      <a:pt x="1514" y="4295"/>
                      <a:pt x="1522" y="4302"/>
                      <a:pt x="1524" y="4303"/>
                    </a:cubicBezTo>
                    <a:cubicBezTo>
                      <a:pt x="1525" y="4302"/>
                      <a:pt x="1526" y="4302"/>
                      <a:pt x="1528" y="4302"/>
                    </a:cubicBezTo>
                    <a:cubicBezTo>
                      <a:pt x="1533" y="4302"/>
                      <a:pt x="1537" y="4304"/>
                      <a:pt x="1542" y="4306"/>
                    </a:cubicBezTo>
                    <a:cubicBezTo>
                      <a:pt x="1545" y="4308"/>
                      <a:pt x="1549" y="4309"/>
                      <a:pt x="1551" y="4309"/>
                    </a:cubicBezTo>
                    <a:cubicBezTo>
                      <a:pt x="1551" y="4309"/>
                      <a:pt x="1553" y="4309"/>
                      <a:pt x="1554" y="4306"/>
                    </a:cubicBezTo>
                    <a:cubicBezTo>
                      <a:pt x="1558" y="4297"/>
                      <a:pt x="1567" y="4294"/>
                      <a:pt x="1577" y="4291"/>
                    </a:cubicBezTo>
                    <a:cubicBezTo>
                      <a:pt x="1579" y="4290"/>
                      <a:pt x="1582" y="4289"/>
                      <a:pt x="1584" y="4288"/>
                    </a:cubicBezTo>
                    <a:cubicBezTo>
                      <a:pt x="1585" y="4288"/>
                      <a:pt x="1586" y="4287"/>
                      <a:pt x="1586" y="4287"/>
                    </a:cubicBezTo>
                    <a:cubicBezTo>
                      <a:pt x="1588" y="4286"/>
                      <a:pt x="1590" y="4285"/>
                      <a:pt x="1592" y="4284"/>
                    </a:cubicBezTo>
                    <a:cubicBezTo>
                      <a:pt x="1592" y="4284"/>
                      <a:pt x="1593" y="4283"/>
                      <a:pt x="1594" y="4282"/>
                    </a:cubicBezTo>
                    <a:cubicBezTo>
                      <a:pt x="1595" y="4282"/>
                      <a:pt x="1597" y="4280"/>
                      <a:pt x="1598" y="4279"/>
                    </a:cubicBezTo>
                    <a:cubicBezTo>
                      <a:pt x="1598" y="4278"/>
                      <a:pt x="1599" y="4277"/>
                      <a:pt x="1600" y="4276"/>
                    </a:cubicBezTo>
                    <a:cubicBezTo>
                      <a:pt x="1600" y="4275"/>
                      <a:pt x="1601" y="4274"/>
                      <a:pt x="1601" y="4273"/>
                    </a:cubicBezTo>
                    <a:cubicBezTo>
                      <a:pt x="1546" y="4205"/>
                      <a:pt x="1514" y="4161"/>
                      <a:pt x="1515" y="4139"/>
                    </a:cubicBezTo>
                    <a:cubicBezTo>
                      <a:pt x="1515" y="4131"/>
                      <a:pt x="1516" y="4124"/>
                      <a:pt x="1517" y="4118"/>
                    </a:cubicBezTo>
                    <a:cubicBezTo>
                      <a:pt x="1521" y="4090"/>
                      <a:pt x="1524" y="4071"/>
                      <a:pt x="1488" y="4040"/>
                    </a:cubicBezTo>
                    <a:cubicBezTo>
                      <a:pt x="1474" y="4028"/>
                      <a:pt x="1467" y="4017"/>
                      <a:pt x="1467" y="4005"/>
                    </a:cubicBezTo>
                    <a:cubicBezTo>
                      <a:pt x="1466" y="3984"/>
                      <a:pt x="1482" y="3968"/>
                      <a:pt x="1501" y="3948"/>
                    </a:cubicBezTo>
                    <a:cubicBezTo>
                      <a:pt x="1509" y="3939"/>
                      <a:pt x="1518" y="3931"/>
                      <a:pt x="1525" y="3921"/>
                    </a:cubicBezTo>
                    <a:cubicBezTo>
                      <a:pt x="1545" y="3896"/>
                      <a:pt x="1579" y="3880"/>
                      <a:pt x="1611" y="3864"/>
                    </a:cubicBezTo>
                    <a:cubicBezTo>
                      <a:pt x="1627" y="3857"/>
                      <a:pt x="1642" y="3850"/>
                      <a:pt x="1654" y="3842"/>
                    </a:cubicBezTo>
                    <a:cubicBezTo>
                      <a:pt x="1648" y="3838"/>
                      <a:pt x="1643" y="3835"/>
                      <a:pt x="1638" y="3833"/>
                    </a:cubicBezTo>
                    <a:cubicBezTo>
                      <a:pt x="1615" y="3823"/>
                      <a:pt x="1604" y="3813"/>
                      <a:pt x="1605" y="3803"/>
                    </a:cubicBezTo>
                    <a:cubicBezTo>
                      <a:pt x="1605" y="3796"/>
                      <a:pt x="1611" y="3791"/>
                      <a:pt x="1622" y="3788"/>
                    </a:cubicBezTo>
                    <a:cubicBezTo>
                      <a:pt x="1629" y="3786"/>
                      <a:pt x="1631" y="3784"/>
                      <a:pt x="1631" y="3783"/>
                    </a:cubicBezTo>
                    <a:cubicBezTo>
                      <a:pt x="1633" y="3777"/>
                      <a:pt x="1618" y="3761"/>
                      <a:pt x="1609" y="3750"/>
                    </a:cubicBezTo>
                    <a:cubicBezTo>
                      <a:pt x="1600" y="3740"/>
                      <a:pt x="1593" y="3729"/>
                      <a:pt x="1586" y="3720"/>
                    </a:cubicBezTo>
                    <a:cubicBezTo>
                      <a:pt x="1580" y="3711"/>
                      <a:pt x="1575" y="3703"/>
                      <a:pt x="1570" y="3700"/>
                    </a:cubicBezTo>
                    <a:cubicBezTo>
                      <a:pt x="1569" y="3699"/>
                      <a:pt x="1567" y="3698"/>
                      <a:pt x="1566" y="3698"/>
                    </a:cubicBezTo>
                    <a:cubicBezTo>
                      <a:pt x="1563" y="3698"/>
                      <a:pt x="1559" y="3698"/>
                      <a:pt x="1555" y="3698"/>
                    </a:cubicBezTo>
                    <a:cubicBezTo>
                      <a:pt x="1551" y="3698"/>
                      <a:pt x="1546" y="3697"/>
                      <a:pt x="1542" y="3697"/>
                    </a:cubicBezTo>
                    <a:cubicBezTo>
                      <a:pt x="1531" y="3697"/>
                      <a:pt x="1522" y="3699"/>
                      <a:pt x="1514" y="3701"/>
                    </a:cubicBezTo>
                    <a:cubicBezTo>
                      <a:pt x="1505" y="3704"/>
                      <a:pt x="1499" y="3703"/>
                      <a:pt x="1495" y="3698"/>
                    </a:cubicBezTo>
                    <a:cubicBezTo>
                      <a:pt x="1487" y="3690"/>
                      <a:pt x="1490" y="3673"/>
                      <a:pt x="1492" y="3654"/>
                    </a:cubicBezTo>
                    <a:cubicBezTo>
                      <a:pt x="1494" y="3646"/>
                      <a:pt x="1487" y="3643"/>
                      <a:pt x="1470" y="3638"/>
                    </a:cubicBezTo>
                    <a:cubicBezTo>
                      <a:pt x="1468" y="3637"/>
                      <a:pt x="1466" y="3637"/>
                      <a:pt x="1464" y="3636"/>
                    </a:cubicBezTo>
                    <a:cubicBezTo>
                      <a:pt x="1457" y="3634"/>
                      <a:pt x="1452" y="3632"/>
                      <a:pt x="1449" y="3628"/>
                    </a:cubicBezTo>
                    <a:cubicBezTo>
                      <a:pt x="1446" y="3623"/>
                      <a:pt x="1446" y="3616"/>
                      <a:pt x="1448" y="3607"/>
                    </a:cubicBezTo>
                    <a:cubicBezTo>
                      <a:pt x="1451" y="3597"/>
                      <a:pt x="1459" y="3581"/>
                      <a:pt x="1466" y="3574"/>
                    </a:cubicBezTo>
                    <a:cubicBezTo>
                      <a:pt x="1467" y="3573"/>
                      <a:pt x="1468" y="3572"/>
                      <a:pt x="1469" y="3572"/>
                    </a:cubicBezTo>
                    <a:cubicBezTo>
                      <a:pt x="1491" y="3561"/>
                      <a:pt x="1492" y="3555"/>
                      <a:pt x="1492" y="3554"/>
                    </a:cubicBezTo>
                    <a:cubicBezTo>
                      <a:pt x="1492" y="3553"/>
                      <a:pt x="1488" y="3551"/>
                      <a:pt x="1485" y="3549"/>
                    </a:cubicBezTo>
                    <a:cubicBezTo>
                      <a:pt x="1475" y="3544"/>
                      <a:pt x="1458" y="3534"/>
                      <a:pt x="1469" y="3513"/>
                    </a:cubicBezTo>
                    <a:cubicBezTo>
                      <a:pt x="1476" y="3502"/>
                      <a:pt x="1485" y="3495"/>
                      <a:pt x="1493" y="3490"/>
                    </a:cubicBezTo>
                    <a:cubicBezTo>
                      <a:pt x="1504" y="3483"/>
                      <a:pt x="1509" y="3479"/>
                      <a:pt x="1509" y="3469"/>
                    </a:cubicBezTo>
                    <a:cubicBezTo>
                      <a:pt x="1509" y="3447"/>
                      <a:pt x="1524" y="3430"/>
                      <a:pt x="1542" y="3430"/>
                    </a:cubicBezTo>
                    <a:cubicBezTo>
                      <a:pt x="1549" y="3430"/>
                      <a:pt x="1556" y="3432"/>
                      <a:pt x="1563" y="3437"/>
                    </a:cubicBezTo>
                    <a:cubicBezTo>
                      <a:pt x="1572" y="3444"/>
                      <a:pt x="1580" y="3454"/>
                      <a:pt x="1587" y="3464"/>
                    </a:cubicBezTo>
                    <a:cubicBezTo>
                      <a:pt x="1597" y="3479"/>
                      <a:pt x="1605" y="3492"/>
                      <a:pt x="1618" y="3487"/>
                    </a:cubicBezTo>
                    <a:cubicBezTo>
                      <a:pt x="1623" y="3485"/>
                      <a:pt x="1627" y="3482"/>
                      <a:pt x="1628" y="3479"/>
                    </a:cubicBezTo>
                    <a:cubicBezTo>
                      <a:pt x="1631" y="3473"/>
                      <a:pt x="1628" y="3464"/>
                      <a:pt x="1625" y="3456"/>
                    </a:cubicBezTo>
                    <a:cubicBezTo>
                      <a:pt x="1623" y="3453"/>
                      <a:pt x="1622" y="3450"/>
                      <a:pt x="1621" y="3447"/>
                    </a:cubicBezTo>
                    <a:lnTo>
                      <a:pt x="1621" y="3445"/>
                    </a:lnTo>
                    <a:cubicBezTo>
                      <a:pt x="1618" y="3436"/>
                      <a:pt x="1615" y="3424"/>
                      <a:pt x="1622" y="3413"/>
                    </a:cubicBezTo>
                    <a:cubicBezTo>
                      <a:pt x="1626" y="3406"/>
                      <a:pt x="1634" y="3401"/>
                      <a:pt x="1646" y="3399"/>
                    </a:cubicBezTo>
                    <a:cubicBezTo>
                      <a:pt x="1659" y="3396"/>
                      <a:pt x="1662" y="3389"/>
                      <a:pt x="1665" y="3380"/>
                    </a:cubicBezTo>
                    <a:cubicBezTo>
                      <a:pt x="1668" y="3372"/>
                      <a:pt x="1672" y="3361"/>
                      <a:pt x="1688" y="3361"/>
                    </a:cubicBezTo>
                    <a:cubicBezTo>
                      <a:pt x="1704" y="3361"/>
                      <a:pt x="1735" y="3344"/>
                      <a:pt x="1752" y="3333"/>
                    </a:cubicBezTo>
                    <a:cubicBezTo>
                      <a:pt x="1758" y="3329"/>
                      <a:pt x="1763" y="3326"/>
                      <a:pt x="1766" y="3325"/>
                    </a:cubicBezTo>
                    <a:lnTo>
                      <a:pt x="1771" y="3323"/>
                    </a:lnTo>
                    <a:cubicBezTo>
                      <a:pt x="1781" y="3317"/>
                      <a:pt x="1796" y="3310"/>
                      <a:pt x="1809" y="3307"/>
                    </a:cubicBezTo>
                    <a:cubicBezTo>
                      <a:pt x="1817" y="3306"/>
                      <a:pt x="1824" y="3305"/>
                      <a:pt x="1829" y="3308"/>
                    </a:cubicBezTo>
                    <a:cubicBezTo>
                      <a:pt x="1832" y="3309"/>
                      <a:pt x="1835" y="3311"/>
                      <a:pt x="1837" y="3313"/>
                    </a:cubicBezTo>
                    <a:cubicBezTo>
                      <a:pt x="1841" y="3315"/>
                      <a:pt x="1846" y="3318"/>
                      <a:pt x="1850" y="3319"/>
                    </a:cubicBezTo>
                    <a:cubicBezTo>
                      <a:pt x="1851" y="3319"/>
                      <a:pt x="1852" y="3319"/>
                      <a:pt x="1853" y="3319"/>
                    </a:cubicBezTo>
                    <a:cubicBezTo>
                      <a:pt x="1855" y="3319"/>
                      <a:pt x="1858" y="3319"/>
                      <a:pt x="1862" y="3311"/>
                    </a:cubicBezTo>
                    <a:cubicBezTo>
                      <a:pt x="1867" y="3300"/>
                      <a:pt x="1878" y="3293"/>
                      <a:pt x="1892" y="3293"/>
                    </a:cubicBezTo>
                    <a:cubicBezTo>
                      <a:pt x="1907" y="3293"/>
                      <a:pt x="1924" y="3300"/>
                      <a:pt x="1927" y="3312"/>
                    </a:cubicBezTo>
                    <a:cubicBezTo>
                      <a:pt x="1930" y="3316"/>
                      <a:pt x="1951" y="3319"/>
                      <a:pt x="1964" y="3322"/>
                    </a:cubicBezTo>
                    <a:cubicBezTo>
                      <a:pt x="1983" y="3325"/>
                      <a:pt x="2002" y="3328"/>
                      <a:pt x="2013" y="3335"/>
                    </a:cubicBezTo>
                    <a:lnTo>
                      <a:pt x="2021" y="3341"/>
                    </a:lnTo>
                    <a:cubicBezTo>
                      <a:pt x="2054" y="3363"/>
                      <a:pt x="2080" y="3380"/>
                      <a:pt x="2080" y="3394"/>
                    </a:cubicBezTo>
                    <a:cubicBezTo>
                      <a:pt x="2080" y="3400"/>
                      <a:pt x="2085" y="3407"/>
                      <a:pt x="2088" y="3409"/>
                    </a:cubicBezTo>
                    <a:cubicBezTo>
                      <a:pt x="2088" y="3408"/>
                      <a:pt x="2088" y="3407"/>
                      <a:pt x="2088" y="3405"/>
                    </a:cubicBezTo>
                    <a:cubicBezTo>
                      <a:pt x="2088" y="3386"/>
                      <a:pt x="2098" y="3383"/>
                      <a:pt x="2104" y="3383"/>
                    </a:cubicBezTo>
                    <a:cubicBezTo>
                      <a:pt x="2113" y="3383"/>
                      <a:pt x="2126" y="3390"/>
                      <a:pt x="2141" y="3400"/>
                    </a:cubicBezTo>
                    <a:cubicBezTo>
                      <a:pt x="2150" y="3405"/>
                      <a:pt x="2162" y="3408"/>
                      <a:pt x="2173" y="3408"/>
                    </a:cubicBezTo>
                    <a:cubicBezTo>
                      <a:pt x="2188" y="3408"/>
                      <a:pt x="2201" y="3403"/>
                      <a:pt x="2204" y="3396"/>
                    </a:cubicBezTo>
                    <a:cubicBezTo>
                      <a:pt x="2210" y="3379"/>
                      <a:pt x="2245" y="3364"/>
                      <a:pt x="2268" y="3364"/>
                    </a:cubicBezTo>
                    <a:cubicBezTo>
                      <a:pt x="2276" y="3364"/>
                      <a:pt x="2283" y="3366"/>
                      <a:pt x="2287" y="3370"/>
                    </a:cubicBezTo>
                    <a:lnTo>
                      <a:pt x="2293" y="3374"/>
                    </a:lnTo>
                    <a:cubicBezTo>
                      <a:pt x="2305" y="3384"/>
                      <a:pt x="2310" y="3387"/>
                      <a:pt x="2323" y="3373"/>
                    </a:cubicBezTo>
                    <a:cubicBezTo>
                      <a:pt x="2333" y="3364"/>
                      <a:pt x="2349" y="3358"/>
                      <a:pt x="2366" y="3358"/>
                    </a:cubicBezTo>
                    <a:cubicBezTo>
                      <a:pt x="2387" y="3358"/>
                      <a:pt x="2404" y="3366"/>
                      <a:pt x="2408" y="3379"/>
                    </a:cubicBezTo>
                    <a:cubicBezTo>
                      <a:pt x="2412" y="3392"/>
                      <a:pt x="2427" y="3399"/>
                      <a:pt x="2453" y="3399"/>
                    </a:cubicBezTo>
                    <a:cubicBezTo>
                      <a:pt x="2466" y="3399"/>
                      <a:pt x="2474" y="3409"/>
                      <a:pt x="2479" y="3416"/>
                    </a:cubicBezTo>
                    <a:cubicBezTo>
                      <a:pt x="2481" y="3419"/>
                      <a:pt x="2485" y="3423"/>
                      <a:pt x="2486" y="3423"/>
                    </a:cubicBezTo>
                    <a:cubicBezTo>
                      <a:pt x="2491" y="3421"/>
                      <a:pt x="2494" y="3414"/>
                      <a:pt x="2496" y="3407"/>
                    </a:cubicBezTo>
                    <a:cubicBezTo>
                      <a:pt x="2499" y="3396"/>
                      <a:pt x="2504" y="3383"/>
                      <a:pt x="2518" y="3385"/>
                    </a:cubicBezTo>
                    <a:cubicBezTo>
                      <a:pt x="2526" y="3387"/>
                      <a:pt x="2533" y="3391"/>
                      <a:pt x="2540" y="3396"/>
                    </a:cubicBezTo>
                    <a:cubicBezTo>
                      <a:pt x="2550" y="3402"/>
                      <a:pt x="2560" y="3409"/>
                      <a:pt x="2575" y="3409"/>
                    </a:cubicBezTo>
                    <a:cubicBezTo>
                      <a:pt x="2616" y="3409"/>
                      <a:pt x="2616" y="3393"/>
                      <a:pt x="2616" y="3388"/>
                    </a:cubicBezTo>
                    <a:cubicBezTo>
                      <a:pt x="2616" y="3384"/>
                      <a:pt x="2616" y="3381"/>
                      <a:pt x="2616" y="3378"/>
                    </a:cubicBezTo>
                    <a:cubicBezTo>
                      <a:pt x="2615" y="3355"/>
                      <a:pt x="2609" y="3339"/>
                      <a:pt x="2602" y="3339"/>
                    </a:cubicBezTo>
                    <a:cubicBezTo>
                      <a:pt x="2592" y="3339"/>
                      <a:pt x="2584" y="3335"/>
                      <a:pt x="2575" y="3331"/>
                    </a:cubicBezTo>
                    <a:cubicBezTo>
                      <a:pt x="2567" y="3327"/>
                      <a:pt x="2557" y="3323"/>
                      <a:pt x="2548" y="3323"/>
                    </a:cubicBezTo>
                    <a:cubicBezTo>
                      <a:pt x="2531" y="3323"/>
                      <a:pt x="2516" y="3306"/>
                      <a:pt x="2513" y="3291"/>
                    </a:cubicBezTo>
                    <a:cubicBezTo>
                      <a:pt x="2512" y="3281"/>
                      <a:pt x="2516" y="3273"/>
                      <a:pt x="2526" y="3270"/>
                    </a:cubicBezTo>
                    <a:cubicBezTo>
                      <a:pt x="2544" y="3264"/>
                      <a:pt x="2564" y="3253"/>
                      <a:pt x="2569" y="3243"/>
                    </a:cubicBezTo>
                    <a:cubicBezTo>
                      <a:pt x="2570" y="3241"/>
                      <a:pt x="2570" y="3239"/>
                      <a:pt x="2569" y="3238"/>
                    </a:cubicBezTo>
                    <a:cubicBezTo>
                      <a:pt x="2567" y="3233"/>
                      <a:pt x="2559" y="3212"/>
                      <a:pt x="2564" y="3195"/>
                    </a:cubicBezTo>
                    <a:cubicBezTo>
                      <a:pt x="2565" y="3192"/>
                      <a:pt x="2566" y="3190"/>
                      <a:pt x="2567" y="3188"/>
                    </a:cubicBezTo>
                    <a:cubicBezTo>
                      <a:pt x="2571" y="3181"/>
                      <a:pt x="2578" y="3176"/>
                      <a:pt x="2588" y="3175"/>
                    </a:cubicBezTo>
                    <a:cubicBezTo>
                      <a:pt x="2595" y="3174"/>
                      <a:pt x="2605" y="3174"/>
                      <a:pt x="2615" y="3173"/>
                    </a:cubicBezTo>
                    <a:cubicBezTo>
                      <a:pt x="2630" y="3172"/>
                      <a:pt x="2652" y="3170"/>
                      <a:pt x="2661" y="3168"/>
                    </a:cubicBezTo>
                    <a:cubicBezTo>
                      <a:pt x="2660" y="3167"/>
                      <a:pt x="2659" y="3167"/>
                      <a:pt x="2657" y="3166"/>
                    </a:cubicBezTo>
                    <a:cubicBezTo>
                      <a:pt x="2652" y="3164"/>
                      <a:pt x="2646" y="3162"/>
                      <a:pt x="2641" y="3160"/>
                    </a:cubicBezTo>
                    <a:cubicBezTo>
                      <a:pt x="2623" y="3154"/>
                      <a:pt x="2603" y="3148"/>
                      <a:pt x="2597" y="3137"/>
                    </a:cubicBezTo>
                    <a:cubicBezTo>
                      <a:pt x="2587" y="3120"/>
                      <a:pt x="2580" y="3075"/>
                      <a:pt x="2595" y="3065"/>
                    </a:cubicBezTo>
                    <a:cubicBezTo>
                      <a:pt x="2601" y="3061"/>
                      <a:pt x="2612" y="3061"/>
                      <a:pt x="2626" y="3062"/>
                    </a:cubicBezTo>
                    <a:cubicBezTo>
                      <a:pt x="2639" y="3063"/>
                      <a:pt x="2653" y="3063"/>
                      <a:pt x="2661" y="3061"/>
                    </a:cubicBezTo>
                    <a:cubicBezTo>
                      <a:pt x="2668" y="3058"/>
                      <a:pt x="2680" y="3058"/>
                      <a:pt x="2694" y="3059"/>
                    </a:cubicBezTo>
                    <a:cubicBezTo>
                      <a:pt x="2701" y="3060"/>
                      <a:pt x="2708" y="3060"/>
                      <a:pt x="2715" y="3060"/>
                    </a:cubicBezTo>
                    <a:cubicBezTo>
                      <a:pt x="2731" y="3060"/>
                      <a:pt x="2742" y="3058"/>
                      <a:pt x="2751" y="3051"/>
                    </a:cubicBezTo>
                    <a:cubicBezTo>
                      <a:pt x="2781" y="3029"/>
                      <a:pt x="2844" y="3026"/>
                      <a:pt x="2869" y="3026"/>
                    </a:cubicBezTo>
                    <a:cubicBezTo>
                      <a:pt x="2886" y="3026"/>
                      <a:pt x="2900" y="3020"/>
                      <a:pt x="2914" y="3014"/>
                    </a:cubicBezTo>
                    <a:cubicBezTo>
                      <a:pt x="2925" y="3009"/>
                      <a:pt x="2935" y="3004"/>
                      <a:pt x="2946" y="3003"/>
                    </a:cubicBezTo>
                    <a:cubicBezTo>
                      <a:pt x="2987" y="2997"/>
                      <a:pt x="3040" y="2988"/>
                      <a:pt x="3053" y="2983"/>
                    </a:cubicBezTo>
                    <a:cubicBezTo>
                      <a:pt x="3059" y="2981"/>
                      <a:pt x="3070" y="2978"/>
                      <a:pt x="3085" y="2975"/>
                    </a:cubicBezTo>
                    <a:cubicBezTo>
                      <a:pt x="3107" y="2970"/>
                      <a:pt x="3158" y="2958"/>
                      <a:pt x="3161" y="2950"/>
                    </a:cubicBezTo>
                    <a:cubicBezTo>
                      <a:pt x="3165" y="2931"/>
                      <a:pt x="3218" y="2921"/>
                      <a:pt x="3244" y="2921"/>
                    </a:cubicBezTo>
                    <a:cubicBezTo>
                      <a:pt x="3253" y="2921"/>
                      <a:pt x="3260" y="2922"/>
                      <a:pt x="3264" y="2924"/>
                    </a:cubicBezTo>
                    <a:cubicBezTo>
                      <a:pt x="3275" y="2929"/>
                      <a:pt x="3291" y="2934"/>
                      <a:pt x="3305" y="2934"/>
                    </a:cubicBezTo>
                    <a:cubicBezTo>
                      <a:pt x="3310" y="2934"/>
                      <a:pt x="3315" y="2934"/>
                      <a:pt x="3319" y="2932"/>
                    </a:cubicBezTo>
                    <a:cubicBezTo>
                      <a:pt x="3333" y="2926"/>
                      <a:pt x="3358" y="2935"/>
                      <a:pt x="3370" y="2949"/>
                    </a:cubicBezTo>
                    <a:cubicBezTo>
                      <a:pt x="3371" y="2951"/>
                      <a:pt x="3372" y="2952"/>
                      <a:pt x="3373" y="2954"/>
                    </a:cubicBezTo>
                    <a:cubicBezTo>
                      <a:pt x="3376" y="2959"/>
                      <a:pt x="3377" y="2964"/>
                      <a:pt x="3376" y="2969"/>
                    </a:cubicBezTo>
                    <a:cubicBezTo>
                      <a:pt x="3375" y="2977"/>
                      <a:pt x="3379" y="2987"/>
                      <a:pt x="3383" y="2996"/>
                    </a:cubicBezTo>
                    <a:cubicBezTo>
                      <a:pt x="3386" y="3003"/>
                      <a:pt x="3389" y="3010"/>
                      <a:pt x="3390" y="3016"/>
                    </a:cubicBezTo>
                    <a:cubicBezTo>
                      <a:pt x="3390" y="3018"/>
                      <a:pt x="3390" y="3021"/>
                      <a:pt x="3390" y="3023"/>
                    </a:cubicBezTo>
                    <a:cubicBezTo>
                      <a:pt x="3389" y="3031"/>
                      <a:pt x="3385" y="3036"/>
                      <a:pt x="3382" y="3041"/>
                    </a:cubicBezTo>
                    <a:cubicBezTo>
                      <a:pt x="3377" y="3047"/>
                      <a:pt x="3377" y="3047"/>
                      <a:pt x="3380" y="3050"/>
                    </a:cubicBezTo>
                    <a:cubicBezTo>
                      <a:pt x="3381" y="3052"/>
                      <a:pt x="3386" y="3054"/>
                      <a:pt x="3394" y="3054"/>
                    </a:cubicBezTo>
                    <a:cubicBezTo>
                      <a:pt x="3411" y="3054"/>
                      <a:pt x="3433" y="3047"/>
                      <a:pt x="3440" y="3039"/>
                    </a:cubicBezTo>
                    <a:cubicBezTo>
                      <a:pt x="3446" y="3033"/>
                      <a:pt x="3451" y="3031"/>
                      <a:pt x="3455" y="3031"/>
                    </a:cubicBezTo>
                    <a:cubicBezTo>
                      <a:pt x="3456" y="3031"/>
                      <a:pt x="3458" y="3032"/>
                      <a:pt x="3460" y="3032"/>
                    </a:cubicBezTo>
                    <a:cubicBezTo>
                      <a:pt x="3471" y="3036"/>
                      <a:pt x="3479" y="3051"/>
                      <a:pt x="3479" y="3061"/>
                    </a:cubicBezTo>
                    <a:cubicBezTo>
                      <a:pt x="3479" y="3065"/>
                      <a:pt x="3485" y="3068"/>
                      <a:pt x="3488" y="3068"/>
                    </a:cubicBezTo>
                    <a:cubicBezTo>
                      <a:pt x="3489" y="3068"/>
                      <a:pt x="3490" y="3068"/>
                      <a:pt x="3490" y="3066"/>
                    </a:cubicBezTo>
                    <a:cubicBezTo>
                      <a:pt x="3490" y="3058"/>
                      <a:pt x="3495" y="3052"/>
                      <a:pt x="3504" y="3052"/>
                    </a:cubicBezTo>
                    <a:cubicBezTo>
                      <a:pt x="3514" y="3052"/>
                      <a:pt x="3529" y="3059"/>
                      <a:pt x="3536" y="3067"/>
                    </a:cubicBezTo>
                    <a:cubicBezTo>
                      <a:pt x="3536" y="3068"/>
                      <a:pt x="3544" y="3068"/>
                      <a:pt x="3551" y="3066"/>
                    </a:cubicBezTo>
                    <a:cubicBezTo>
                      <a:pt x="3556" y="3065"/>
                      <a:pt x="3560" y="3064"/>
                      <a:pt x="3565" y="3064"/>
                    </a:cubicBezTo>
                    <a:cubicBezTo>
                      <a:pt x="3573" y="3064"/>
                      <a:pt x="3578" y="3068"/>
                      <a:pt x="3578" y="3076"/>
                    </a:cubicBezTo>
                    <a:cubicBezTo>
                      <a:pt x="3578" y="3086"/>
                      <a:pt x="3568" y="3094"/>
                      <a:pt x="3559" y="3101"/>
                    </a:cubicBezTo>
                    <a:cubicBezTo>
                      <a:pt x="3553" y="3106"/>
                      <a:pt x="3546" y="3112"/>
                      <a:pt x="3545" y="3116"/>
                    </a:cubicBezTo>
                    <a:cubicBezTo>
                      <a:pt x="3545" y="3117"/>
                      <a:pt x="3546" y="3119"/>
                      <a:pt x="3549" y="3121"/>
                    </a:cubicBezTo>
                    <a:cubicBezTo>
                      <a:pt x="3552" y="3124"/>
                      <a:pt x="3555" y="3124"/>
                      <a:pt x="3555" y="3124"/>
                    </a:cubicBezTo>
                    <a:cubicBezTo>
                      <a:pt x="3559" y="3124"/>
                      <a:pt x="3564" y="3121"/>
                      <a:pt x="3569" y="3117"/>
                    </a:cubicBezTo>
                    <a:cubicBezTo>
                      <a:pt x="3576" y="3111"/>
                      <a:pt x="3584" y="3105"/>
                      <a:pt x="3595" y="3105"/>
                    </a:cubicBezTo>
                    <a:cubicBezTo>
                      <a:pt x="3598" y="3105"/>
                      <a:pt x="3601" y="3105"/>
                      <a:pt x="3604" y="3106"/>
                    </a:cubicBezTo>
                    <a:cubicBezTo>
                      <a:pt x="3616" y="3110"/>
                      <a:pt x="3634" y="3100"/>
                      <a:pt x="3651" y="3089"/>
                    </a:cubicBezTo>
                    <a:cubicBezTo>
                      <a:pt x="3662" y="3081"/>
                      <a:pt x="3674" y="3074"/>
                      <a:pt x="3684" y="3072"/>
                    </a:cubicBezTo>
                    <a:cubicBezTo>
                      <a:pt x="3699" y="3069"/>
                      <a:pt x="3716" y="3057"/>
                      <a:pt x="3732" y="3047"/>
                    </a:cubicBezTo>
                    <a:cubicBezTo>
                      <a:pt x="3739" y="3042"/>
                      <a:pt x="3745" y="3038"/>
                      <a:pt x="3751" y="3034"/>
                    </a:cubicBezTo>
                    <a:cubicBezTo>
                      <a:pt x="3760" y="3029"/>
                      <a:pt x="3773" y="3026"/>
                      <a:pt x="3786" y="3026"/>
                    </a:cubicBezTo>
                    <a:cubicBezTo>
                      <a:pt x="3795" y="3026"/>
                      <a:pt x="3809" y="3027"/>
                      <a:pt x="3813" y="3036"/>
                    </a:cubicBezTo>
                    <a:cubicBezTo>
                      <a:pt x="3814" y="3038"/>
                      <a:pt x="3815" y="3043"/>
                      <a:pt x="3809" y="3048"/>
                    </a:cubicBezTo>
                    <a:cubicBezTo>
                      <a:pt x="3803" y="3054"/>
                      <a:pt x="3796" y="3064"/>
                      <a:pt x="3798" y="3072"/>
                    </a:cubicBezTo>
                    <a:cubicBezTo>
                      <a:pt x="3800" y="3081"/>
                      <a:pt x="3811" y="3089"/>
                      <a:pt x="3829" y="3096"/>
                    </a:cubicBezTo>
                    <a:cubicBezTo>
                      <a:pt x="3876" y="3113"/>
                      <a:pt x="3927" y="3192"/>
                      <a:pt x="3960" y="3245"/>
                    </a:cubicBezTo>
                    <a:cubicBezTo>
                      <a:pt x="3965" y="3252"/>
                      <a:pt x="3969" y="3258"/>
                      <a:pt x="3973" y="3264"/>
                    </a:cubicBezTo>
                    <a:cubicBezTo>
                      <a:pt x="3986" y="3285"/>
                      <a:pt x="4000" y="3313"/>
                      <a:pt x="4011" y="3337"/>
                    </a:cubicBezTo>
                    <a:cubicBezTo>
                      <a:pt x="4024" y="3362"/>
                      <a:pt x="4040" y="3397"/>
                      <a:pt x="4047" y="3399"/>
                    </a:cubicBezTo>
                    <a:cubicBezTo>
                      <a:pt x="4052" y="3399"/>
                      <a:pt x="4057" y="3389"/>
                      <a:pt x="4061" y="3380"/>
                    </a:cubicBezTo>
                    <a:cubicBezTo>
                      <a:pt x="4068" y="3368"/>
                      <a:pt x="4076" y="3353"/>
                      <a:pt x="4090" y="3350"/>
                    </a:cubicBezTo>
                    <a:cubicBezTo>
                      <a:pt x="4092" y="3349"/>
                      <a:pt x="4093" y="3349"/>
                      <a:pt x="4095" y="3349"/>
                    </a:cubicBezTo>
                    <a:cubicBezTo>
                      <a:pt x="4108" y="3349"/>
                      <a:pt x="4117" y="3361"/>
                      <a:pt x="4127" y="3371"/>
                    </a:cubicBezTo>
                    <a:cubicBezTo>
                      <a:pt x="4135" y="3381"/>
                      <a:pt x="4143" y="3390"/>
                      <a:pt x="4152" y="3392"/>
                    </a:cubicBezTo>
                    <a:cubicBezTo>
                      <a:pt x="4158" y="3393"/>
                      <a:pt x="4165" y="3395"/>
                      <a:pt x="4173" y="3398"/>
                    </a:cubicBezTo>
                    <a:cubicBezTo>
                      <a:pt x="4192" y="3403"/>
                      <a:pt x="4212" y="3408"/>
                      <a:pt x="4223" y="3404"/>
                    </a:cubicBezTo>
                    <a:cubicBezTo>
                      <a:pt x="4227" y="3402"/>
                      <a:pt x="4233" y="3400"/>
                      <a:pt x="4239" y="3397"/>
                    </a:cubicBezTo>
                    <a:cubicBezTo>
                      <a:pt x="4262" y="3387"/>
                      <a:pt x="4291" y="3375"/>
                      <a:pt x="4304" y="3383"/>
                    </a:cubicBezTo>
                    <a:cubicBezTo>
                      <a:pt x="4307" y="3384"/>
                      <a:pt x="4311" y="3386"/>
                      <a:pt x="4315" y="3387"/>
                    </a:cubicBezTo>
                    <a:cubicBezTo>
                      <a:pt x="4328" y="3392"/>
                      <a:pt x="4344" y="3399"/>
                      <a:pt x="4356" y="3426"/>
                    </a:cubicBezTo>
                    <a:cubicBezTo>
                      <a:pt x="4369" y="3457"/>
                      <a:pt x="4387" y="3461"/>
                      <a:pt x="4398" y="3461"/>
                    </a:cubicBezTo>
                    <a:cubicBezTo>
                      <a:pt x="4406" y="3461"/>
                      <a:pt x="4420" y="3466"/>
                      <a:pt x="4420" y="3496"/>
                    </a:cubicBezTo>
                    <a:cubicBezTo>
                      <a:pt x="4420" y="3505"/>
                      <a:pt x="4441" y="3522"/>
                      <a:pt x="4452" y="3522"/>
                    </a:cubicBezTo>
                    <a:cubicBezTo>
                      <a:pt x="4466" y="3522"/>
                      <a:pt x="4501" y="3517"/>
                      <a:pt x="4510" y="3511"/>
                    </a:cubicBezTo>
                    <a:cubicBezTo>
                      <a:pt x="4517" y="3507"/>
                      <a:pt x="4525" y="3503"/>
                      <a:pt x="4532" y="3503"/>
                    </a:cubicBezTo>
                    <a:cubicBezTo>
                      <a:pt x="4535" y="3503"/>
                      <a:pt x="4544" y="3504"/>
                      <a:pt x="4546" y="3518"/>
                    </a:cubicBezTo>
                    <a:cubicBezTo>
                      <a:pt x="4548" y="3531"/>
                      <a:pt x="4567" y="3553"/>
                      <a:pt x="4576" y="3553"/>
                    </a:cubicBezTo>
                    <a:cubicBezTo>
                      <a:pt x="4582" y="3553"/>
                      <a:pt x="4588" y="3555"/>
                      <a:pt x="4594" y="3556"/>
                    </a:cubicBezTo>
                    <a:cubicBezTo>
                      <a:pt x="4600" y="3557"/>
                      <a:pt x="4606" y="3558"/>
                      <a:pt x="4610" y="3558"/>
                    </a:cubicBezTo>
                    <a:cubicBezTo>
                      <a:pt x="4613" y="3558"/>
                      <a:pt x="4614" y="3558"/>
                      <a:pt x="4614" y="3558"/>
                    </a:cubicBezTo>
                    <a:cubicBezTo>
                      <a:pt x="4615" y="3551"/>
                      <a:pt x="4622" y="3541"/>
                      <a:pt x="4670" y="3533"/>
                    </a:cubicBezTo>
                    <a:cubicBezTo>
                      <a:pt x="4698" y="3528"/>
                      <a:pt x="4730" y="3519"/>
                      <a:pt x="4736" y="3505"/>
                    </a:cubicBezTo>
                    <a:cubicBezTo>
                      <a:pt x="4742" y="3491"/>
                      <a:pt x="4758" y="3485"/>
                      <a:pt x="4773" y="3480"/>
                    </a:cubicBezTo>
                    <a:cubicBezTo>
                      <a:pt x="4782" y="3477"/>
                      <a:pt x="4792" y="3474"/>
                      <a:pt x="4795" y="3470"/>
                    </a:cubicBezTo>
                    <a:cubicBezTo>
                      <a:pt x="4801" y="3462"/>
                      <a:pt x="4812" y="3457"/>
                      <a:pt x="4822" y="3452"/>
                    </a:cubicBezTo>
                    <a:cubicBezTo>
                      <a:pt x="4831" y="3447"/>
                      <a:pt x="4841" y="3442"/>
                      <a:pt x="4844" y="3437"/>
                    </a:cubicBezTo>
                    <a:cubicBezTo>
                      <a:pt x="4849" y="3427"/>
                      <a:pt x="4863" y="3424"/>
                      <a:pt x="4876" y="3421"/>
                    </a:cubicBezTo>
                    <a:cubicBezTo>
                      <a:pt x="4883" y="3420"/>
                      <a:pt x="4895" y="3417"/>
                      <a:pt x="4896" y="3415"/>
                    </a:cubicBezTo>
                    <a:cubicBezTo>
                      <a:pt x="4901" y="3401"/>
                      <a:pt x="4929" y="3400"/>
                      <a:pt x="4937" y="3400"/>
                    </a:cubicBezTo>
                    <a:cubicBezTo>
                      <a:pt x="4944" y="3400"/>
                      <a:pt x="4952" y="3401"/>
                      <a:pt x="4957" y="3402"/>
                    </a:cubicBezTo>
                    <a:cubicBezTo>
                      <a:pt x="4968" y="3405"/>
                      <a:pt x="5010" y="3414"/>
                      <a:pt x="5037" y="3418"/>
                    </a:cubicBezTo>
                    <a:cubicBezTo>
                      <a:pt x="5047" y="3419"/>
                      <a:pt x="5054" y="3420"/>
                      <a:pt x="5059" y="3420"/>
                    </a:cubicBezTo>
                    <a:lnTo>
                      <a:pt x="5060" y="3420"/>
                    </a:lnTo>
                    <a:lnTo>
                      <a:pt x="5062" y="3420"/>
                    </a:lnTo>
                    <a:cubicBezTo>
                      <a:pt x="5072" y="3420"/>
                      <a:pt x="5076" y="3432"/>
                      <a:pt x="5080" y="3445"/>
                    </a:cubicBezTo>
                    <a:cubicBezTo>
                      <a:pt x="5082" y="3451"/>
                      <a:pt x="5085" y="3462"/>
                      <a:pt x="5088" y="3463"/>
                    </a:cubicBezTo>
                    <a:cubicBezTo>
                      <a:pt x="5092" y="3464"/>
                      <a:pt x="5099" y="3468"/>
                      <a:pt x="5109" y="3474"/>
                    </a:cubicBezTo>
                    <a:cubicBezTo>
                      <a:pt x="5121" y="3480"/>
                      <a:pt x="5136" y="3489"/>
                      <a:pt x="5144" y="3489"/>
                    </a:cubicBezTo>
                    <a:cubicBezTo>
                      <a:pt x="5145" y="3489"/>
                      <a:pt x="5146" y="3489"/>
                      <a:pt x="5146" y="3489"/>
                    </a:cubicBezTo>
                    <a:cubicBezTo>
                      <a:pt x="5153" y="3483"/>
                      <a:pt x="5168" y="3476"/>
                      <a:pt x="5185" y="3476"/>
                    </a:cubicBezTo>
                    <a:cubicBezTo>
                      <a:pt x="5195" y="3476"/>
                      <a:pt x="5205" y="3479"/>
                      <a:pt x="5214" y="3484"/>
                    </a:cubicBezTo>
                    <a:cubicBezTo>
                      <a:pt x="5217" y="3486"/>
                      <a:pt x="5221" y="3488"/>
                      <a:pt x="5224" y="3491"/>
                    </a:cubicBezTo>
                    <a:cubicBezTo>
                      <a:pt x="5233" y="3496"/>
                      <a:pt x="5241" y="3502"/>
                      <a:pt x="5248" y="3504"/>
                    </a:cubicBezTo>
                    <a:cubicBezTo>
                      <a:pt x="5251" y="3505"/>
                      <a:pt x="5253" y="3505"/>
                      <a:pt x="5254" y="3505"/>
                    </a:cubicBezTo>
                    <a:cubicBezTo>
                      <a:pt x="5256" y="3505"/>
                      <a:pt x="5258" y="3505"/>
                      <a:pt x="5260" y="3502"/>
                    </a:cubicBezTo>
                    <a:cubicBezTo>
                      <a:pt x="5261" y="3499"/>
                      <a:pt x="5264" y="3497"/>
                      <a:pt x="5266" y="3495"/>
                    </a:cubicBezTo>
                    <a:cubicBezTo>
                      <a:pt x="5275" y="3488"/>
                      <a:pt x="5289" y="3483"/>
                      <a:pt x="5302" y="3479"/>
                    </a:cubicBezTo>
                    <a:cubicBezTo>
                      <a:pt x="5308" y="3477"/>
                      <a:pt x="5316" y="3474"/>
                      <a:pt x="5320" y="3472"/>
                    </a:cubicBezTo>
                    <a:cubicBezTo>
                      <a:pt x="5322" y="3471"/>
                      <a:pt x="5323" y="3470"/>
                      <a:pt x="5323" y="3470"/>
                    </a:cubicBezTo>
                    <a:cubicBezTo>
                      <a:pt x="5329" y="3462"/>
                      <a:pt x="5334" y="3439"/>
                      <a:pt x="5326" y="3433"/>
                    </a:cubicBezTo>
                    <a:cubicBezTo>
                      <a:pt x="5312" y="3421"/>
                      <a:pt x="5300" y="3376"/>
                      <a:pt x="5297" y="3367"/>
                    </a:cubicBezTo>
                    <a:cubicBezTo>
                      <a:pt x="5297" y="3365"/>
                      <a:pt x="5297" y="3363"/>
                      <a:pt x="5297" y="3362"/>
                    </a:cubicBezTo>
                    <a:cubicBezTo>
                      <a:pt x="5297" y="3350"/>
                      <a:pt x="5307" y="3344"/>
                      <a:pt x="5315" y="3338"/>
                    </a:cubicBezTo>
                    <a:cubicBezTo>
                      <a:pt x="5321" y="3334"/>
                      <a:pt x="5328" y="3330"/>
                      <a:pt x="5329" y="3325"/>
                    </a:cubicBezTo>
                    <a:cubicBezTo>
                      <a:pt x="5333" y="3313"/>
                      <a:pt x="5346" y="3307"/>
                      <a:pt x="5357" y="3303"/>
                    </a:cubicBezTo>
                    <a:cubicBezTo>
                      <a:pt x="5363" y="3300"/>
                      <a:pt x="5369" y="3298"/>
                      <a:pt x="5371" y="3295"/>
                    </a:cubicBezTo>
                    <a:cubicBezTo>
                      <a:pt x="5373" y="3293"/>
                      <a:pt x="5375" y="3290"/>
                      <a:pt x="5377" y="3286"/>
                    </a:cubicBezTo>
                    <a:cubicBezTo>
                      <a:pt x="5382" y="3278"/>
                      <a:pt x="5387" y="3268"/>
                      <a:pt x="5398" y="3268"/>
                    </a:cubicBezTo>
                    <a:cubicBezTo>
                      <a:pt x="5400" y="3268"/>
                      <a:pt x="5402" y="3269"/>
                      <a:pt x="5404" y="3269"/>
                    </a:cubicBezTo>
                    <a:cubicBezTo>
                      <a:pt x="5405" y="3269"/>
                      <a:pt x="5453" y="3283"/>
                      <a:pt x="5463" y="3293"/>
                    </a:cubicBezTo>
                    <a:cubicBezTo>
                      <a:pt x="5468" y="3298"/>
                      <a:pt x="5490" y="3303"/>
                      <a:pt x="5506" y="3303"/>
                    </a:cubicBezTo>
                    <a:cubicBezTo>
                      <a:pt x="5523" y="3303"/>
                      <a:pt x="5547" y="3315"/>
                      <a:pt x="5566" y="3326"/>
                    </a:cubicBezTo>
                    <a:cubicBezTo>
                      <a:pt x="5571" y="3329"/>
                      <a:pt x="5584" y="3332"/>
                      <a:pt x="5596" y="3334"/>
                    </a:cubicBezTo>
                    <a:cubicBezTo>
                      <a:pt x="5601" y="3335"/>
                      <a:pt x="5606" y="3335"/>
                      <a:pt x="5611" y="3336"/>
                    </a:cubicBezTo>
                    <a:cubicBezTo>
                      <a:pt x="5625" y="3339"/>
                      <a:pt x="5637" y="3343"/>
                      <a:pt x="5642" y="3351"/>
                    </a:cubicBezTo>
                    <a:cubicBezTo>
                      <a:pt x="5647" y="3359"/>
                      <a:pt x="5647" y="3371"/>
                      <a:pt x="5647" y="3385"/>
                    </a:cubicBezTo>
                    <a:cubicBezTo>
                      <a:pt x="5646" y="3397"/>
                      <a:pt x="5646" y="3410"/>
                      <a:pt x="5651" y="3416"/>
                    </a:cubicBezTo>
                    <a:cubicBezTo>
                      <a:pt x="5665" y="3433"/>
                      <a:pt x="5680" y="3447"/>
                      <a:pt x="5688" y="3450"/>
                    </a:cubicBezTo>
                    <a:cubicBezTo>
                      <a:pt x="5689" y="3450"/>
                      <a:pt x="5690" y="3450"/>
                      <a:pt x="5690" y="3450"/>
                    </a:cubicBezTo>
                    <a:cubicBezTo>
                      <a:pt x="5696" y="3446"/>
                      <a:pt x="5711" y="3451"/>
                      <a:pt x="5729" y="3459"/>
                    </a:cubicBezTo>
                    <a:cubicBezTo>
                      <a:pt x="5740" y="3464"/>
                      <a:pt x="5753" y="3470"/>
                      <a:pt x="5759" y="3470"/>
                    </a:cubicBezTo>
                    <a:cubicBezTo>
                      <a:pt x="5767" y="3469"/>
                      <a:pt x="5777" y="3462"/>
                      <a:pt x="5785" y="3457"/>
                    </a:cubicBezTo>
                    <a:cubicBezTo>
                      <a:pt x="5796" y="3450"/>
                      <a:pt x="5807" y="3443"/>
                      <a:pt x="5815" y="3443"/>
                    </a:cubicBezTo>
                    <a:cubicBezTo>
                      <a:pt x="5821" y="3443"/>
                      <a:pt x="5832" y="3441"/>
                      <a:pt x="5843" y="3439"/>
                    </a:cubicBezTo>
                    <a:cubicBezTo>
                      <a:pt x="5860" y="3435"/>
                      <a:pt x="5878" y="3432"/>
                      <a:pt x="5886" y="3434"/>
                    </a:cubicBezTo>
                    <a:cubicBezTo>
                      <a:pt x="5888" y="3434"/>
                      <a:pt x="5889" y="3434"/>
                      <a:pt x="5891" y="3435"/>
                    </a:cubicBezTo>
                    <a:cubicBezTo>
                      <a:pt x="5896" y="3436"/>
                      <a:pt x="5903" y="3438"/>
                      <a:pt x="5910" y="3440"/>
                    </a:cubicBezTo>
                    <a:cubicBezTo>
                      <a:pt x="5925" y="3445"/>
                      <a:pt x="5944" y="3450"/>
                      <a:pt x="5952" y="3450"/>
                    </a:cubicBezTo>
                    <a:cubicBezTo>
                      <a:pt x="5954" y="3449"/>
                      <a:pt x="5956" y="3448"/>
                      <a:pt x="5964" y="3448"/>
                    </a:cubicBezTo>
                    <a:cubicBezTo>
                      <a:pt x="5979" y="3448"/>
                      <a:pt x="6012" y="3454"/>
                      <a:pt x="6019" y="3469"/>
                    </a:cubicBezTo>
                    <a:cubicBezTo>
                      <a:pt x="6021" y="3472"/>
                      <a:pt x="6037" y="3476"/>
                      <a:pt x="6046" y="3478"/>
                    </a:cubicBezTo>
                    <a:cubicBezTo>
                      <a:pt x="6065" y="3483"/>
                      <a:pt x="6083" y="3487"/>
                      <a:pt x="6083" y="3501"/>
                    </a:cubicBezTo>
                    <a:cubicBezTo>
                      <a:pt x="6083" y="3506"/>
                      <a:pt x="6091" y="3512"/>
                      <a:pt x="6100" y="3518"/>
                    </a:cubicBezTo>
                    <a:cubicBezTo>
                      <a:pt x="6108" y="3524"/>
                      <a:pt x="6118" y="3531"/>
                      <a:pt x="6123" y="3541"/>
                    </a:cubicBezTo>
                    <a:cubicBezTo>
                      <a:pt x="6126" y="3546"/>
                      <a:pt x="6142" y="3548"/>
                      <a:pt x="6158" y="3549"/>
                    </a:cubicBezTo>
                    <a:cubicBezTo>
                      <a:pt x="6163" y="3549"/>
                      <a:pt x="6168" y="3549"/>
                      <a:pt x="6173" y="3549"/>
                    </a:cubicBezTo>
                    <a:cubicBezTo>
                      <a:pt x="6197" y="3550"/>
                      <a:pt x="6211" y="3551"/>
                      <a:pt x="6219" y="3557"/>
                    </a:cubicBezTo>
                    <a:cubicBezTo>
                      <a:pt x="6222" y="3560"/>
                      <a:pt x="6240" y="3563"/>
                      <a:pt x="6266" y="3563"/>
                    </a:cubicBezTo>
                    <a:cubicBezTo>
                      <a:pt x="6290" y="3563"/>
                      <a:pt x="6307" y="3561"/>
                      <a:pt x="6311" y="3559"/>
                    </a:cubicBezTo>
                    <a:cubicBezTo>
                      <a:pt x="6314" y="3552"/>
                      <a:pt x="6327" y="3549"/>
                      <a:pt x="6360" y="3544"/>
                    </a:cubicBezTo>
                    <a:cubicBezTo>
                      <a:pt x="6380" y="3541"/>
                      <a:pt x="6405" y="3537"/>
                      <a:pt x="6412" y="3532"/>
                    </a:cubicBezTo>
                    <a:cubicBezTo>
                      <a:pt x="6420" y="3526"/>
                      <a:pt x="6433" y="3524"/>
                      <a:pt x="6445" y="3522"/>
                    </a:cubicBezTo>
                    <a:cubicBezTo>
                      <a:pt x="6455" y="3520"/>
                      <a:pt x="6470" y="3518"/>
                      <a:pt x="6471" y="3513"/>
                    </a:cubicBezTo>
                    <a:cubicBezTo>
                      <a:pt x="6473" y="3500"/>
                      <a:pt x="6490" y="3491"/>
                      <a:pt x="6509" y="3482"/>
                    </a:cubicBezTo>
                    <a:cubicBezTo>
                      <a:pt x="6518" y="3478"/>
                      <a:pt x="6528" y="3473"/>
                      <a:pt x="6534" y="3469"/>
                    </a:cubicBezTo>
                    <a:cubicBezTo>
                      <a:pt x="6546" y="3459"/>
                      <a:pt x="6574" y="3459"/>
                      <a:pt x="6583" y="3459"/>
                    </a:cubicBezTo>
                    <a:cubicBezTo>
                      <a:pt x="6595" y="3459"/>
                      <a:pt x="6633" y="3460"/>
                      <a:pt x="6638" y="3476"/>
                    </a:cubicBezTo>
                    <a:cubicBezTo>
                      <a:pt x="6640" y="3482"/>
                      <a:pt x="6656" y="3489"/>
                      <a:pt x="6676" y="3489"/>
                    </a:cubicBezTo>
                    <a:cubicBezTo>
                      <a:pt x="6684" y="3489"/>
                      <a:pt x="6691" y="3488"/>
                      <a:pt x="6696" y="3486"/>
                    </a:cubicBezTo>
                    <a:cubicBezTo>
                      <a:pt x="6700" y="3484"/>
                      <a:pt x="6706" y="3483"/>
                      <a:pt x="6714" y="3483"/>
                    </a:cubicBezTo>
                    <a:cubicBezTo>
                      <a:pt x="6735" y="3483"/>
                      <a:pt x="6768" y="3491"/>
                      <a:pt x="6775" y="3507"/>
                    </a:cubicBezTo>
                    <a:cubicBezTo>
                      <a:pt x="6779" y="3516"/>
                      <a:pt x="6813" y="3525"/>
                      <a:pt x="6834" y="3525"/>
                    </a:cubicBezTo>
                    <a:cubicBezTo>
                      <a:pt x="6839" y="3525"/>
                      <a:pt x="6842" y="3525"/>
                      <a:pt x="6843" y="3524"/>
                    </a:cubicBezTo>
                    <a:cubicBezTo>
                      <a:pt x="6844" y="3524"/>
                      <a:pt x="6845" y="3523"/>
                      <a:pt x="6847" y="3522"/>
                    </a:cubicBezTo>
                    <a:cubicBezTo>
                      <a:pt x="6853" y="3519"/>
                      <a:pt x="6861" y="3514"/>
                      <a:pt x="6869" y="3509"/>
                    </a:cubicBezTo>
                    <a:cubicBezTo>
                      <a:pt x="6883" y="3501"/>
                      <a:pt x="6896" y="3493"/>
                      <a:pt x="6907" y="3488"/>
                    </a:cubicBezTo>
                    <a:cubicBezTo>
                      <a:pt x="6910" y="3487"/>
                      <a:pt x="6913" y="3486"/>
                      <a:pt x="6916" y="3486"/>
                    </a:cubicBezTo>
                    <a:cubicBezTo>
                      <a:pt x="6924" y="3484"/>
                      <a:pt x="6937" y="3478"/>
                      <a:pt x="6943" y="3469"/>
                    </a:cubicBezTo>
                    <a:cubicBezTo>
                      <a:pt x="6945" y="3466"/>
                      <a:pt x="6946" y="3462"/>
                      <a:pt x="6945" y="3459"/>
                    </a:cubicBezTo>
                    <a:cubicBezTo>
                      <a:pt x="6942" y="3448"/>
                      <a:pt x="6951" y="3431"/>
                      <a:pt x="6965" y="3407"/>
                    </a:cubicBezTo>
                    <a:cubicBezTo>
                      <a:pt x="6972" y="3395"/>
                      <a:pt x="6979" y="3384"/>
                      <a:pt x="6981" y="3377"/>
                    </a:cubicBezTo>
                    <a:cubicBezTo>
                      <a:pt x="6985" y="3359"/>
                      <a:pt x="7018" y="3307"/>
                      <a:pt x="7032" y="3301"/>
                    </a:cubicBezTo>
                    <a:cubicBezTo>
                      <a:pt x="7043" y="3296"/>
                      <a:pt x="7063" y="3278"/>
                      <a:pt x="7062" y="3269"/>
                    </a:cubicBezTo>
                    <a:cubicBezTo>
                      <a:pt x="7054" y="3220"/>
                      <a:pt x="7046" y="3220"/>
                      <a:pt x="7045" y="3220"/>
                    </a:cubicBezTo>
                    <a:lnTo>
                      <a:pt x="7041" y="3220"/>
                    </a:lnTo>
                    <a:cubicBezTo>
                      <a:pt x="7035" y="3220"/>
                      <a:pt x="7023" y="3220"/>
                      <a:pt x="7019" y="3211"/>
                    </a:cubicBezTo>
                    <a:cubicBezTo>
                      <a:pt x="7014" y="3203"/>
                      <a:pt x="7019" y="3190"/>
                      <a:pt x="7034" y="3170"/>
                    </a:cubicBezTo>
                    <a:cubicBezTo>
                      <a:pt x="7051" y="3146"/>
                      <a:pt x="7077" y="3135"/>
                      <a:pt x="7112" y="3135"/>
                    </a:cubicBezTo>
                    <a:cubicBezTo>
                      <a:pt x="7120" y="3135"/>
                      <a:pt x="7127" y="3135"/>
                      <a:pt x="7131" y="3136"/>
                    </a:cubicBezTo>
                    <a:cubicBezTo>
                      <a:pt x="7133" y="3136"/>
                      <a:pt x="7135" y="3136"/>
                      <a:pt x="7136" y="3136"/>
                    </a:cubicBezTo>
                    <a:cubicBezTo>
                      <a:pt x="7137" y="3136"/>
                      <a:pt x="7144" y="3135"/>
                      <a:pt x="7151" y="3133"/>
                    </a:cubicBezTo>
                    <a:cubicBezTo>
                      <a:pt x="7170" y="3130"/>
                      <a:pt x="7201" y="3124"/>
                      <a:pt x="7225" y="3124"/>
                    </a:cubicBezTo>
                    <a:cubicBezTo>
                      <a:pt x="7235" y="3124"/>
                      <a:pt x="7244" y="3125"/>
                      <a:pt x="7250" y="3127"/>
                    </a:cubicBezTo>
                    <a:cubicBezTo>
                      <a:pt x="7260" y="3130"/>
                      <a:pt x="7269" y="3130"/>
                      <a:pt x="7277" y="3130"/>
                    </a:cubicBezTo>
                    <a:lnTo>
                      <a:pt x="7290" y="3130"/>
                    </a:lnTo>
                    <a:cubicBezTo>
                      <a:pt x="7303" y="3130"/>
                      <a:pt x="7318" y="3131"/>
                      <a:pt x="7337" y="3141"/>
                    </a:cubicBezTo>
                    <a:cubicBezTo>
                      <a:pt x="7353" y="3149"/>
                      <a:pt x="7372" y="3152"/>
                      <a:pt x="7389" y="3155"/>
                    </a:cubicBezTo>
                    <a:cubicBezTo>
                      <a:pt x="7393" y="3155"/>
                      <a:pt x="7398" y="3156"/>
                      <a:pt x="7402" y="3157"/>
                    </a:cubicBezTo>
                    <a:cubicBezTo>
                      <a:pt x="7415" y="3159"/>
                      <a:pt x="7426" y="3162"/>
                      <a:pt x="7431" y="3170"/>
                    </a:cubicBezTo>
                    <a:cubicBezTo>
                      <a:pt x="7434" y="3173"/>
                      <a:pt x="7439" y="3177"/>
                      <a:pt x="7444" y="3181"/>
                    </a:cubicBezTo>
                    <a:cubicBezTo>
                      <a:pt x="7446" y="3182"/>
                      <a:pt x="7448" y="3183"/>
                      <a:pt x="7450" y="3184"/>
                    </a:cubicBezTo>
                    <a:cubicBezTo>
                      <a:pt x="7467" y="3195"/>
                      <a:pt x="7488" y="3209"/>
                      <a:pt x="7482" y="3231"/>
                    </a:cubicBezTo>
                    <a:cubicBezTo>
                      <a:pt x="7480" y="3240"/>
                      <a:pt x="7482" y="3241"/>
                      <a:pt x="7489" y="3246"/>
                    </a:cubicBezTo>
                    <a:cubicBezTo>
                      <a:pt x="7498" y="3253"/>
                      <a:pt x="7512" y="3264"/>
                      <a:pt x="7518" y="3299"/>
                    </a:cubicBezTo>
                    <a:cubicBezTo>
                      <a:pt x="7525" y="3333"/>
                      <a:pt x="7537" y="3347"/>
                      <a:pt x="7547" y="3360"/>
                    </a:cubicBezTo>
                    <a:cubicBezTo>
                      <a:pt x="7554" y="3369"/>
                      <a:pt x="7560" y="3377"/>
                      <a:pt x="7563" y="3389"/>
                    </a:cubicBezTo>
                    <a:cubicBezTo>
                      <a:pt x="7566" y="3400"/>
                      <a:pt x="7574" y="3415"/>
                      <a:pt x="7582" y="3431"/>
                    </a:cubicBezTo>
                    <a:cubicBezTo>
                      <a:pt x="7596" y="3457"/>
                      <a:pt x="7605" y="3474"/>
                      <a:pt x="7602" y="3484"/>
                    </a:cubicBezTo>
                    <a:cubicBezTo>
                      <a:pt x="7599" y="3493"/>
                      <a:pt x="7597" y="3503"/>
                      <a:pt x="7602" y="3510"/>
                    </a:cubicBezTo>
                    <a:cubicBezTo>
                      <a:pt x="7603" y="3512"/>
                      <a:pt x="7604" y="3513"/>
                      <a:pt x="7605" y="3514"/>
                    </a:cubicBezTo>
                    <a:cubicBezTo>
                      <a:pt x="7610" y="3517"/>
                      <a:pt x="7617" y="3519"/>
                      <a:pt x="7626" y="3519"/>
                    </a:cubicBezTo>
                    <a:cubicBezTo>
                      <a:pt x="7644" y="3521"/>
                      <a:pt x="7659" y="3527"/>
                      <a:pt x="7671" y="3534"/>
                    </a:cubicBezTo>
                    <a:cubicBezTo>
                      <a:pt x="7675" y="3536"/>
                      <a:pt x="7679" y="3538"/>
                      <a:pt x="7683" y="3540"/>
                    </a:cubicBezTo>
                    <a:cubicBezTo>
                      <a:pt x="7689" y="3543"/>
                      <a:pt x="7695" y="3547"/>
                      <a:pt x="7698" y="3547"/>
                    </a:cubicBezTo>
                    <a:cubicBezTo>
                      <a:pt x="7699" y="3546"/>
                      <a:pt x="7701" y="3546"/>
                      <a:pt x="7704" y="3546"/>
                    </a:cubicBezTo>
                    <a:cubicBezTo>
                      <a:pt x="7720" y="3546"/>
                      <a:pt x="7759" y="3561"/>
                      <a:pt x="7781" y="3582"/>
                    </a:cubicBezTo>
                    <a:cubicBezTo>
                      <a:pt x="7790" y="3591"/>
                      <a:pt x="7801" y="3594"/>
                      <a:pt x="7811" y="3597"/>
                    </a:cubicBezTo>
                    <a:cubicBezTo>
                      <a:pt x="7824" y="3600"/>
                      <a:pt x="7838" y="3604"/>
                      <a:pt x="7836" y="3623"/>
                    </a:cubicBezTo>
                    <a:cubicBezTo>
                      <a:pt x="7835" y="3634"/>
                      <a:pt x="7840" y="3645"/>
                      <a:pt x="7844" y="3656"/>
                    </a:cubicBezTo>
                    <a:cubicBezTo>
                      <a:pt x="7849" y="3666"/>
                      <a:pt x="7854" y="3677"/>
                      <a:pt x="7852" y="3689"/>
                    </a:cubicBezTo>
                    <a:cubicBezTo>
                      <a:pt x="7852" y="3691"/>
                      <a:pt x="7853" y="3693"/>
                      <a:pt x="7855" y="3696"/>
                    </a:cubicBezTo>
                    <a:cubicBezTo>
                      <a:pt x="7865" y="3707"/>
                      <a:pt x="7896" y="3715"/>
                      <a:pt x="7920" y="3711"/>
                    </a:cubicBezTo>
                    <a:cubicBezTo>
                      <a:pt x="7931" y="3710"/>
                      <a:pt x="7941" y="3710"/>
                      <a:pt x="7950" y="3711"/>
                    </a:cubicBezTo>
                    <a:cubicBezTo>
                      <a:pt x="7965" y="3712"/>
                      <a:pt x="7976" y="3714"/>
                      <a:pt x="7983" y="3699"/>
                    </a:cubicBezTo>
                    <a:cubicBezTo>
                      <a:pt x="7993" y="3679"/>
                      <a:pt x="8016" y="3677"/>
                      <a:pt x="8035" y="3675"/>
                    </a:cubicBezTo>
                    <a:cubicBezTo>
                      <a:pt x="8045" y="3674"/>
                      <a:pt x="8055" y="3673"/>
                      <a:pt x="8060" y="3669"/>
                    </a:cubicBezTo>
                    <a:cubicBezTo>
                      <a:pt x="8068" y="3663"/>
                      <a:pt x="8085" y="3657"/>
                      <a:pt x="8099" y="3657"/>
                    </a:cubicBezTo>
                    <a:cubicBezTo>
                      <a:pt x="8109" y="3657"/>
                      <a:pt x="8117" y="3660"/>
                      <a:pt x="8122" y="3665"/>
                    </a:cubicBezTo>
                    <a:cubicBezTo>
                      <a:pt x="8128" y="3671"/>
                      <a:pt x="8130" y="3680"/>
                      <a:pt x="8130" y="3690"/>
                    </a:cubicBezTo>
                    <a:cubicBezTo>
                      <a:pt x="8129" y="3707"/>
                      <a:pt x="8133" y="3718"/>
                      <a:pt x="8137" y="3727"/>
                    </a:cubicBezTo>
                    <a:cubicBezTo>
                      <a:pt x="8141" y="3737"/>
                      <a:pt x="8146" y="3748"/>
                      <a:pt x="8129" y="3758"/>
                    </a:cubicBezTo>
                    <a:cubicBezTo>
                      <a:pt x="8112" y="3769"/>
                      <a:pt x="8101" y="3813"/>
                      <a:pt x="8095" y="3839"/>
                    </a:cubicBezTo>
                    <a:cubicBezTo>
                      <a:pt x="8093" y="3844"/>
                      <a:pt x="8092" y="3848"/>
                      <a:pt x="8091" y="3852"/>
                    </a:cubicBezTo>
                    <a:cubicBezTo>
                      <a:pt x="8089" y="3862"/>
                      <a:pt x="8082" y="3869"/>
                      <a:pt x="8075" y="3876"/>
                    </a:cubicBezTo>
                    <a:cubicBezTo>
                      <a:pt x="8072" y="3878"/>
                      <a:pt x="8070" y="3880"/>
                      <a:pt x="8067" y="3882"/>
                    </a:cubicBezTo>
                    <a:cubicBezTo>
                      <a:pt x="8058" y="3890"/>
                      <a:pt x="8048" y="3898"/>
                      <a:pt x="8046" y="3910"/>
                    </a:cubicBezTo>
                    <a:cubicBezTo>
                      <a:pt x="8044" y="3926"/>
                      <a:pt x="8032" y="3935"/>
                      <a:pt x="8023" y="3942"/>
                    </a:cubicBezTo>
                    <a:cubicBezTo>
                      <a:pt x="8015" y="3948"/>
                      <a:pt x="8010" y="3952"/>
                      <a:pt x="8010" y="3959"/>
                    </a:cubicBezTo>
                    <a:cubicBezTo>
                      <a:pt x="8010" y="3971"/>
                      <a:pt x="7999" y="3978"/>
                      <a:pt x="7981" y="3978"/>
                    </a:cubicBezTo>
                    <a:cubicBezTo>
                      <a:pt x="7965" y="3978"/>
                      <a:pt x="7946" y="3972"/>
                      <a:pt x="7933" y="3963"/>
                    </a:cubicBezTo>
                    <a:cubicBezTo>
                      <a:pt x="7924" y="3957"/>
                      <a:pt x="7912" y="3968"/>
                      <a:pt x="7901" y="3977"/>
                    </a:cubicBezTo>
                    <a:cubicBezTo>
                      <a:pt x="7892" y="3986"/>
                      <a:pt x="7883" y="3994"/>
                      <a:pt x="7873" y="3994"/>
                    </a:cubicBezTo>
                    <a:cubicBezTo>
                      <a:pt x="7872" y="3994"/>
                      <a:pt x="7870" y="3995"/>
                      <a:pt x="7869" y="3996"/>
                    </a:cubicBezTo>
                    <a:cubicBezTo>
                      <a:pt x="7863" y="4004"/>
                      <a:pt x="7864" y="4028"/>
                      <a:pt x="7868" y="4041"/>
                    </a:cubicBezTo>
                    <a:cubicBezTo>
                      <a:pt x="7870" y="4048"/>
                      <a:pt x="7869" y="4056"/>
                      <a:pt x="7868" y="4064"/>
                    </a:cubicBezTo>
                    <a:cubicBezTo>
                      <a:pt x="7868" y="4067"/>
                      <a:pt x="7868" y="4070"/>
                      <a:pt x="7868" y="4073"/>
                    </a:cubicBezTo>
                    <a:cubicBezTo>
                      <a:pt x="7867" y="4082"/>
                      <a:pt x="7868" y="4092"/>
                      <a:pt x="7872" y="4103"/>
                    </a:cubicBezTo>
                    <a:cubicBezTo>
                      <a:pt x="7876" y="4113"/>
                      <a:pt x="7876" y="4127"/>
                      <a:pt x="7877" y="4143"/>
                    </a:cubicBezTo>
                    <a:cubicBezTo>
                      <a:pt x="7877" y="4151"/>
                      <a:pt x="7877" y="4159"/>
                      <a:pt x="7877" y="4167"/>
                    </a:cubicBezTo>
                    <a:cubicBezTo>
                      <a:pt x="7898" y="4153"/>
                      <a:pt x="7923" y="4138"/>
                      <a:pt x="7936" y="4138"/>
                    </a:cubicBezTo>
                    <a:cubicBezTo>
                      <a:pt x="7952" y="4138"/>
                      <a:pt x="7966" y="4150"/>
                      <a:pt x="7981" y="4163"/>
                    </a:cubicBezTo>
                    <a:cubicBezTo>
                      <a:pt x="7995" y="4175"/>
                      <a:pt x="8010" y="4187"/>
                      <a:pt x="8024" y="4187"/>
                    </a:cubicBezTo>
                    <a:cubicBezTo>
                      <a:pt x="8055" y="4187"/>
                      <a:pt x="8189" y="4096"/>
                      <a:pt x="8194" y="4082"/>
                    </a:cubicBezTo>
                    <a:cubicBezTo>
                      <a:pt x="8195" y="4070"/>
                      <a:pt x="8221" y="4041"/>
                      <a:pt x="8284" y="3977"/>
                    </a:cubicBezTo>
                    <a:cubicBezTo>
                      <a:pt x="8297" y="3964"/>
                      <a:pt x="8310" y="3951"/>
                      <a:pt x="8319" y="3941"/>
                    </a:cubicBezTo>
                    <a:cubicBezTo>
                      <a:pt x="8351" y="3907"/>
                      <a:pt x="8409" y="3843"/>
                      <a:pt x="8430" y="3793"/>
                    </a:cubicBezTo>
                    <a:cubicBezTo>
                      <a:pt x="8438" y="3774"/>
                      <a:pt x="8461" y="3747"/>
                      <a:pt x="8481" y="3722"/>
                    </a:cubicBezTo>
                    <a:cubicBezTo>
                      <a:pt x="8494" y="3707"/>
                      <a:pt x="8506" y="3692"/>
                      <a:pt x="8512" y="3684"/>
                    </a:cubicBezTo>
                    <a:cubicBezTo>
                      <a:pt x="8516" y="3676"/>
                      <a:pt x="8520" y="3671"/>
                      <a:pt x="8524" y="3665"/>
                    </a:cubicBezTo>
                    <a:cubicBezTo>
                      <a:pt x="8533" y="3654"/>
                      <a:pt x="8542" y="3642"/>
                      <a:pt x="8559" y="3606"/>
                    </a:cubicBezTo>
                    <a:cubicBezTo>
                      <a:pt x="8574" y="3574"/>
                      <a:pt x="8579" y="3508"/>
                      <a:pt x="8584" y="3461"/>
                    </a:cubicBezTo>
                    <a:cubicBezTo>
                      <a:pt x="8587" y="3419"/>
                      <a:pt x="8588" y="3408"/>
                      <a:pt x="8592" y="3404"/>
                    </a:cubicBezTo>
                    <a:cubicBezTo>
                      <a:pt x="8595" y="3401"/>
                      <a:pt x="8596" y="3395"/>
                      <a:pt x="8597" y="3388"/>
                    </a:cubicBezTo>
                    <a:cubicBezTo>
                      <a:pt x="8598" y="3378"/>
                      <a:pt x="8600" y="3366"/>
                      <a:pt x="8607" y="3357"/>
                    </a:cubicBezTo>
                    <a:cubicBezTo>
                      <a:pt x="8610" y="3352"/>
                      <a:pt x="8612" y="3346"/>
                      <a:pt x="8614" y="3340"/>
                    </a:cubicBezTo>
                    <a:cubicBezTo>
                      <a:pt x="8617" y="3329"/>
                      <a:pt x="8621" y="3315"/>
                      <a:pt x="8636" y="3302"/>
                    </a:cubicBezTo>
                    <a:cubicBezTo>
                      <a:pt x="8655" y="3286"/>
                      <a:pt x="8652" y="3272"/>
                      <a:pt x="8646" y="3258"/>
                    </a:cubicBezTo>
                    <a:cubicBezTo>
                      <a:pt x="8643" y="3249"/>
                      <a:pt x="8644" y="3237"/>
                      <a:pt x="8644" y="3225"/>
                    </a:cubicBezTo>
                    <a:cubicBezTo>
                      <a:pt x="8644" y="3216"/>
                      <a:pt x="8644" y="3205"/>
                      <a:pt x="8642" y="3201"/>
                    </a:cubicBezTo>
                    <a:cubicBezTo>
                      <a:pt x="8634" y="3186"/>
                      <a:pt x="8640" y="3179"/>
                      <a:pt x="8654" y="3171"/>
                    </a:cubicBezTo>
                    <a:cubicBezTo>
                      <a:pt x="8655" y="3170"/>
                      <a:pt x="8655" y="3169"/>
                      <a:pt x="8655" y="3169"/>
                    </a:cubicBezTo>
                    <a:cubicBezTo>
                      <a:pt x="8654" y="3164"/>
                      <a:pt x="8642" y="3151"/>
                      <a:pt x="8626" y="3144"/>
                    </a:cubicBezTo>
                    <a:cubicBezTo>
                      <a:pt x="8623" y="3143"/>
                      <a:pt x="8621" y="3141"/>
                      <a:pt x="8618" y="3140"/>
                    </a:cubicBezTo>
                    <a:cubicBezTo>
                      <a:pt x="8599" y="3132"/>
                      <a:pt x="8578" y="3123"/>
                      <a:pt x="8576" y="3101"/>
                    </a:cubicBezTo>
                    <a:cubicBezTo>
                      <a:pt x="8574" y="3082"/>
                      <a:pt x="8544" y="3059"/>
                      <a:pt x="8523" y="3061"/>
                    </a:cubicBezTo>
                    <a:cubicBezTo>
                      <a:pt x="8513" y="3062"/>
                      <a:pt x="8500" y="3060"/>
                      <a:pt x="8488" y="3058"/>
                    </a:cubicBezTo>
                    <a:cubicBezTo>
                      <a:pt x="8477" y="3057"/>
                      <a:pt x="8466" y="3056"/>
                      <a:pt x="8463" y="3056"/>
                    </a:cubicBezTo>
                    <a:cubicBezTo>
                      <a:pt x="8466" y="3066"/>
                      <a:pt x="8465" y="3075"/>
                      <a:pt x="8460" y="3082"/>
                    </a:cubicBezTo>
                    <a:cubicBezTo>
                      <a:pt x="8457" y="3087"/>
                      <a:pt x="8452" y="3090"/>
                      <a:pt x="8446" y="3090"/>
                    </a:cubicBezTo>
                    <a:lnTo>
                      <a:pt x="8446" y="3090"/>
                    </a:lnTo>
                    <a:cubicBezTo>
                      <a:pt x="8444" y="3090"/>
                      <a:pt x="8442" y="3089"/>
                      <a:pt x="8441" y="3089"/>
                    </a:cubicBezTo>
                    <a:cubicBezTo>
                      <a:pt x="8433" y="3087"/>
                      <a:pt x="8429" y="3093"/>
                      <a:pt x="8417" y="3112"/>
                    </a:cubicBezTo>
                    <a:lnTo>
                      <a:pt x="8414" y="3116"/>
                    </a:lnTo>
                    <a:cubicBezTo>
                      <a:pt x="8406" y="3129"/>
                      <a:pt x="8386" y="3137"/>
                      <a:pt x="8371" y="3137"/>
                    </a:cubicBezTo>
                    <a:cubicBezTo>
                      <a:pt x="8360" y="3137"/>
                      <a:pt x="8356" y="3132"/>
                      <a:pt x="8355" y="3129"/>
                    </a:cubicBezTo>
                    <a:cubicBezTo>
                      <a:pt x="8353" y="3124"/>
                      <a:pt x="8356" y="3118"/>
                      <a:pt x="8363" y="3111"/>
                    </a:cubicBezTo>
                    <a:cubicBezTo>
                      <a:pt x="8372" y="3103"/>
                      <a:pt x="8371" y="3101"/>
                      <a:pt x="8365" y="3095"/>
                    </a:cubicBezTo>
                    <a:cubicBezTo>
                      <a:pt x="8361" y="3089"/>
                      <a:pt x="8355" y="3082"/>
                      <a:pt x="8357" y="3070"/>
                    </a:cubicBezTo>
                    <a:cubicBezTo>
                      <a:pt x="8359" y="3062"/>
                      <a:pt x="8362" y="3054"/>
                      <a:pt x="8365" y="3047"/>
                    </a:cubicBezTo>
                    <a:cubicBezTo>
                      <a:pt x="8365" y="3046"/>
                      <a:pt x="8366" y="3045"/>
                      <a:pt x="8366" y="3044"/>
                    </a:cubicBezTo>
                    <a:cubicBezTo>
                      <a:pt x="8365" y="3045"/>
                      <a:pt x="8365" y="3045"/>
                      <a:pt x="8364" y="3045"/>
                    </a:cubicBezTo>
                    <a:cubicBezTo>
                      <a:pt x="8353" y="3052"/>
                      <a:pt x="8347" y="3063"/>
                      <a:pt x="8341" y="3073"/>
                    </a:cubicBezTo>
                    <a:cubicBezTo>
                      <a:pt x="8335" y="3085"/>
                      <a:pt x="8328" y="3097"/>
                      <a:pt x="8315" y="3100"/>
                    </a:cubicBezTo>
                    <a:cubicBezTo>
                      <a:pt x="8310" y="3101"/>
                      <a:pt x="8305" y="3101"/>
                      <a:pt x="8300" y="3094"/>
                    </a:cubicBezTo>
                    <a:cubicBezTo>
                      <a:pt x="8288" y="3078"/>
                      <a:pt x="8294" y="3030"/>
                      <a:pt x="8299" y="3015"/>
                    </a:cubicBezTo>
                    <a:cubicBezTo>
                      <a:pt x="8296" y="3015"/>
                      <a:pt x="8286" y="3016"/>
                      <a:pt x="8275" y="3017"/>
                    </a:cubicBezTo>
                    <a:cubicBezTo>
                      <a:pt x="8259" y="3019"/>
                      <a:pt x="8238" y="3022"/>
                      <a:pt x="8217" y="3020"/>
                    </a:cubicBezTo>
                    <a:cubicBezTo>
                      <a:pt x="8191" y="3018"/>
                      <a:pt x="8183" y="3008"/>
                      <a:pt x="8181" y="3000"/>
                    </a:cubicBezTo>
                    <a:cubicBezTo>
                      <a:pt x="8178" y="2985"/>
                      <a:pt x="8193" y="2966"/>
                      <a:pt x="8218" y="2953"/>
                    </a:cubicBezTo>
                    <a:cubicBezTo>
                      <a:pt x="8239" y="2942"/>
                      <a:pt x="8245" y="2932"/>
                      <a:pt x="8251" y="2923"/>
                    </a:cubicBezTo>
                    <a:cubicBezTo>
                      <a:pt x="8255" y="2916"/>
                      <a:pt x="8260" y="2909"/>
                      <a:pt x="8269" y="2905"/>
                    </a:cubicBezTo>
                    <a:cubicBezTo>
                      <a:pt x="8282" y="2900"/>
                      <a:pt x="8307" y="2885"/>
                      <a:pt x="8331" y="2870"/>
                    </a:cubicBezTo>
                    <a:cubicBezTo>
                      <a:pt x="8344" y="2862"/>
                      <a:pt x="8357" y="2854"/>
                      <a:pt x="8367" y="2848"/>
                    </a:cubicBezTo>
                    <a:cubicBezTo>
                      <a:pt x="8393" y="2833"/>
                      <a:pt x="8399" y="2816"/>
                      <a:pt x="8405" y="2798"/>
                    </a:cubicBezTo>
                    <a:lnTo>
                      <a:pt x="8406" y="2796"/>
                    </a:lnTo>
                    <a:cubicBezTo>
                      <a:pt x="8411" y="2783"/>
                      <a:pt x="8430" y="2770"/>
                      <a:pt x="8457" y="2753"/>
                    </a:cubicBezTo>
                    <a:cubicBezTo>
                      <a:pt x="8476" y="2741"/>
                      <a:pt x="8497" y="2727"/>
                      <a:pt x="8517" y="2711"/>
                    </a:cubicBezTo>
                    <a:cubicBezTo>
                      <a:pt x="8563" y="2674"/>
                      <a:pt x="8588" y="2651"/>
                      <a:pt x="8599" y="2627"/>
                    </a:cubicBezTo>
                    <a:cubicBezTo>
                      <a:pt x="8606" y="2614"/>
                      <a:pt x="8627" y="2600"/>
                      <a:pt x="8647" y="2587"/>
                    </a:cubicBezTo>
                    <a:cubicBezTo>
                      <a:pt x="8661" y="2578"/>
                      <a:pt x="8683" y="2564"/>
                      <a:pt x="8683" y="2558"/>
                    </a:cubicBezTo>
                    <a:cubicBezTo>
                      <a:pt x="8685" y="2535"/>
                      <a:pt x="8776" y="2489"/>
                      <a:pt x="8831" y="2478"/>
                    </a:cubicBezTo>
                    <a:cubicBezTo>
                      <a:pt x="8845" y="2475"/>
                      <a:pt x="8861" y="2474"/>
                      <a:pt x="8879" y="2474"/>
                    </a:cubicBezTo>
                    <a:cubicBezTo>
                      <a:pt x="8926" y="2474"/>
                      <a:pt x="8987" y="2485"/>
                      <a:pt x="9003" y="2500"/>
                    </a:cubicBezTo>
                    <a:cubicBezTo>
                      <a:pt x="9014" y="2512"/>
                      <a:pt x="9022" y="2512"/>
                      <a:pt x="9034" y="2499"/>
                    </a:cubicBezTo>
                    <a:cubicBezTo>
                      <a:pt x="9040" y="2492"/>
                      <a:pt x="9050" y="2491"/>
                      <a:pt x="9058" y="2491"/>
                    </a:cubicBezTo>
                    <a:cubicBezTo>
                      <a:pt x="9067" y="2491"/>
                      <a:pt x="9078" y="2492"/>
                      <a:pt x="9091" y="2494"/>
                    </a:cubicBezTo>
                    <a:cubicBezTo>
                      <a:pt x="9097" y="2495"/>
                      <a:pt x="9103" y="2495"/>
                      <a:pt x="9110" y="2496"/>
                    </a:cubicBezTo>
                    <a:cubicBezTo>
                      <a:pt x="9128" y="2498"/>
                      <a:pt x="9139" y="2494"/>
                      <a:pt x="9149" y="2490"/>
                    </a:cubicBezTo>
                    <a:cubicBezTo>
                      <a:pt x="9160" y="2486"/>
                      <a:pt x="9171" y="2482"/>
                      <a:pt x="9184" y="2486"/>
                    </a:cubicBezTo>
                    <a:cubicBezTo>
                      <a:pt x="9193" y="2489"/>
                      <a:pt x="9203" y="2492"/>
                      <a:pt x="9212" y="2492"/>
                    </a:cubicBezTo>
                    <a:cubicBezTo>
                      <a:pt x="9220" y="2492"/>
                      <a:pt x="9231" y="2489"/>
                      <a:pt x="9240" y="2471"/>
                    </a:cubicBezTo>
                    <a:cubicBezTo>
                      <a:pt x="9252" y="2448"/>
                      <a:pt x="9289" y="2446"/>
                      <a:pt x="9304" y="2446"/>
                    </a:cubicBezTo>
                    <a:cubicBezTo>
                      <a:pt x="9326" y="2446"/>
                      <a:pt x="9347" y="2450"/>
                      <a:pt x="9356" y="2457"/>
                    </a:cubicBezTo>
                    <a:cubicBezTo>
                      <a:pt x="9359" y="2458"/>
                      <a:pt x="9361" y="2460"/>
                      <a:pt x="9363" y="2462"/>
                    </a:cubicBezTo>
                    <a:cubicBezTo>
                      <a:pt x="9377" y="2473"/>
                      <a:pt x="9389" y="2480"/>
                      <a:pt x="9407" y="2468"/>
                    </a:cubicBezTo>
                    <a:cubicBezTo>
                      <a:pt x="9413" y="2464"/>
                      <a:pt x="9418" y="2462"/>
                      <a:pt x="9422" y="2462"/>
                    </a:cubicBezTo>
                    <a:cubicBezTo>
                      <a:pt x="9433" y="2462"/>
                      <a:pt x="9439" y="2471"/>
                      <a:pt x="9445" y="2478"/>
                    </a:cubicBezTo>
                    <a:cubicBezTo>
                      <a:pt x="9450" y="2486"/>
                      <a:pt x="9455" y="2493"/>
                      <a:pt x="9464" y="2494"/>
                    </a:cubicBezTo>
                    <a:cubicBezTo>
                      <a:pt x="9482" y="2496"/>
                      <a:pt x="9483" y="2507"/>
                      <a:pt x="9482" y="2510"/>
                    </a:cubicBezTo>
                    <a:cubicBezTo>
                      <a:pt x="9482" y="2521"/>
                      <a:pt x="9466" y="2531"/>
                      <a:pt x="9449" y="2529"/>
                    </a:cubicBezTo>
                    <a:cubicBezTo>
                      <a:pt x="9448" y="2529"/>
                      <a:pt x="9446" y="2529"/>
                      <a:pt x="9445" y="2529"/>
                    </a:cubicBezTo>
                    <a:cubicBezTo>
                      <a:pt x="9431" y="2529"/>
                      <a:pt x="9421" y="2534"/>
                      <a:pt x="9421" y="2537"/>
                    </a:cubicBezTo>
                    <a:cubicBezTo>
                      <a:pt x="9420" y="2538"/>
                      <a:pt x="9422" y="2541"/>
                      <a:pt x="9428" y="2544"/>
                    </a:cubicBezTo>
                    <a:cubicBezTo>
                      <a:pt x="9440" y="2551"/>
                      <a:pt x="9457" y="2546"/>
                      <a:pt x="9472" y="2540"/>
                    </a:cubicBezTo>
                    <a:cubicBezTo>
                      <a:pt x="9483" y="2535"/>
                      <a:pt x="9493" y="2531"/>
                      <a:pt x="9502" y="2532"/>
                    </a:cubicBezTo>
                    <a:cubicBezTo>
                      <a:pt x="9509" y="2533"/>
                      <a:pt x="9517" y="2534"/>
                      <a:pt x="9525" y="2534"/>
                    </a:cubicBezTo>
                    <a:cubicBezTo>
                      <a:pt x="9546" y="2534"/>
                      <a:pt x="9564" y="2529"/>
                      <a:pt x="9579" y="2520"/>
                    </a:cubicBezTo>
                    <a:cubicBezTo>
                      <a:pt x="9585" y="2515"/>
                      <a:pt x="9592" y="2513"/>
                      <a:pt x="9598" y="2513"/>
                    </a:cubicBezTo>
                    <a:cubicBezTo>
                      <a:pt x="9606" y="2513"/>
                      <a:pt x="9612" y="2516"/>
                      <a:pt x="9617" y="2519"/>
                    </a:cubicBezTo>
                    <a:cubicBezTo>
                      <a:pt x="9620" y="2520"/>
                      <a:pt x="9623" y="2522"/>
                      <a:pt x="9626" y="2522"/>
                    </a:cubicBezTo>
                    <a:cubicBezTo>
                      <a:pt x="9627" y="2522"/>
                      <a:pt x="9629" y="2522"/>
                      <a:pt x="9632" y="2519"/>
                    </a:cubicBezTo>
                    <a:cubicBezTo>
                      <a:pt x="9651" y="2503"/>
                      <a:pt x="9689" y="2498"/>
                      <a:pt x="9709" y="2498"/>
                    </a:cubicBezTo>
                    <a:cubicBezTo>
                      <a:pt x="9711" y="2498"/>
                      <a:pt x="9713" y="2498"/>
                      <a:pt x="9715" y="2498"/>
                    </a:cubicBezTo>
                    <a:cubicBezTo>
                      <a:pt x="9716" y="2498"/>
                      <a:pt x="9717" y="2498"/>
                      <a:pt x="9717" y="2498"/>
                    </a:cubicBezTo>
                    <a:cubicBezTo>
                      <a:pt x="9714" y="2494"/>
                      <a:pt x="9703" y="2487"/>
                      <a:pt x="9685" y="2487"/>
                    </a:cubicBezTo>
                    <a:cubicBezTo>
                      <a:pt x="9675" y="2487"/>
                      <a:pt x="9661" y="2485"/>
                      <a:pt x="9655" y="2475"/>
                    </a:cubicBezTo>
                    <a:cubicBezTo>
                      <a:pt x="9649" y="2464"/>
                      <a:pt x="9654" y="2447"/>
                      <a:pt x="9674" y="2413"/>
                    </a:cubicBezTo>
                    <a:cubicBezTo>
                      <a:pt x="9693" y="2380"/>
                      <a:pt x="9725" y="2357"/>
                      <a:pt x="9753" y="2338"/>
                    </a:cubicBezTo>
                    <a:cubicBezTo>
                      <a:pt x="9766" y="2329"/>
                      <a:pt x="9777" y="2321"/>
                      <a:pt x="9787" y="2313"/>
                    </a:cubicBezTo>
                    <a:cubicBezTo>
                      <a:pt x="9805" y="2297"/>
                      <a:pt x="9820" y="2293"/>
                      <a:pt x="9831" y="2291"/>
                    </a:cubicBezTo>
                    <a:cubicBezTo>
                      <a:pt x="9841" y="2288"/>
                      <a:pt x="9841" y="2288"/>
                      <a:pt x="9841" y="2284"/>
                    </a:cubicBezTo>
                    <a:cubicBezTo>
                      <a:pt x="9841" y="2265"/>
                      <a:pt x="9857" y="2210"/>
                      <a:pt x="9887" y="2208"/>
                    </a:cubicBezTo>
                    <a:cubicBezTo>
                      <a:pt x="9894" y="2208"/>
                      <a:pt x="9902" y="2209"/>
                      <a:pt x="9912" y="2209"/>
                    </a:cubicBezTo>
                    <a:cubicBezTo>
                      <a:pt x="9922" y="2210"/>
                      <a:pt x="9933" y="2210"/>
                      <a:pt x="9945" y="2210"/>
                    </a:cubicBezTo>
                    <a:cubicBezTo>
                      <a:pt x="9974" y="2210"/>
                      <a:pt x="9995" y="2206"/>
                      <a:pt x="10010" y="2198"/>
                    </a:cubicBezTo>
                    <a:cubicBezTo>
                      <a:pt x="10019" y="2193"/>
                      <a:pt x="10026" y="2191"/>
                      <a:pt x="10033" y="2191"/>
                    </a:cubicBezTo>
                    <a:cubicBezTo>
                      <a:pt x="10046" y="2191"/>
                      <a:pt x="10053" y="2201"/>
                      <a:pt x="10057" y="2209"/>
                    </a:cubicBezTo>
                    <a:cubicBezTo>
                      <a:pt x="10060" y="2213"/>
                      <a:pt x="10062" y="2218"/>
                      <a:pt x="10066" y="2219"/>
                    </a:cubicBezTo>
                    <a:lnTo>
                      <a:pt x="10066" y="2219"/>
                    </a:lnTo>
                    <a:cubicBezTo>
                      <a:pt x="10072" y="2219"/>
                      <a:pt x="10078" y="2214"/>
                      <a:pt x="10084" y="2209"/>
                    </a:cubicBezTo>
                    <a:cubicBezTo>
                      <a:pt x="10093" y="2202"/>
                      <a:pt x="10102" y="2195"/>
                      <a:pt x="10112" y="2195"/>
                    </a:cubicBezTo>
                    <a:cubicBezTo>
                      <a:pt x="10115" y="2195"/>
                      <a:pt x="10119" y="2196"/>
                      <a:pt x="10122" y="2198"/>
                    </a:cubicBezTo>
                    <a:cubicBezTo>
                      <a:pt x="10127" y="2201"/>
                      <a:pt x="10128" y="2205"/>
                      <a:pt x="10129" y="2208"/>
                    </a:cubicBezTo>
                    <a:cubicBezTo>
                      <a:pt x="10130" y="2217"/>
                      <a:pt x="10122" y="2227"/>
                      <a:pt x="10112" y="2239"/>
                    </a:cubicBezTo>
                    <a:cubicBezTo>
                      <a:pt x="10102" y="2250"/>
                      <a:pt x="10091" y="2263"/>
                      <a:pt x="10087" y="2276"/>
                    </a:cubicBezTo>
                    <a:cubicBezTo>
                      <a:pt x="10085" y="2282"/>
                      <a:pt x="10085" y="2286"/>
                      <a:pt x="10087" y="2289"/>
                    </a:cubicBezTo>
                    <a:cubicBezTo>
                      <a:pt x="10089" y="2292"/>
                      <a:pt x="10097" y="2293"/>
                      <a:pt x="10104" y="2293"/>
                    </a:cubicBezTo>
                    <a:cubicBezTo>
                      <a:pt x="10112" y="2294"/>
                      <a:pt x="10120" y="2295"/>
                      <a:pt x="10127" y="2298"/>
                    </a:cubicBezTo>
                    <a:cubicBezTo>
                      <a:pt x="10132" y="2301"/>
                      <a:pt x="10135" y="2304"/>
                      <a:pt x="10135" y="2308"/>
                    </a:cubicBezTo>
                    <a:cubicBezTo>
                      <a:pt x="10136" y="2316"/>
                      <a:pt x="10128" y="2321"/>
                      <a:pt x="10120" y="2327"/>
                    </a:cubicBezTo>
                    <a:cubicBezTo>
                      <a:pt x="10117" y="2328"/>
                      <a:pt x="10113" y="2331"/>
                      <a:pt x="10111" y="2333"/>
                    </a:cubicBezTo>
                    <a:cubicBezTo>
                      <a:pt x="10112" y="2333"/>
                      <a:pt x="10114" y="2334"/>
                      <a:pt x="10117" y="2334"/>
                    </a:cubicBezTo>
                    <a:cubicBezTo>
                      <a:pt x="10132" y="2334"/>
                      <a:pt x="10161" y="2322"/>
                      <a:pt x="10193" y="2290"/>
                    </a:cubicBezTo>
                    <a:cubicBezTo>
                      <a:pt x="10233" y="2250"/>
                      <a:pt x="10276" y="2228"/>
                      <a:pt x="10314" y="2228"/>
                    </a:cubicBezTo>
                    <a:cubicBezTo>
                      <a:pt x="10317" y="2228"/>
                      <a:pt x="10321" y="2228"/>
                      <a:pt x="10324" y="2229"/>
                    </a:cubicBezTo>
                    <a:cubicBezTo>
                      <a:pt x="10329" y="2229"/>
                      <a:pt x="10333" y="2229"/>
                      <a:pt x="10334" y="2227"/>
                    </a:cubicBezTo>
                    <a:cubicBezTo>
                      <a:pt x="10337" y="2224"/>
                      <a:pt x="10336" y="2212"/>
                      <a:pt x="10335" y="2200"/>
                    </a:cubicBezTo>
                    <a:cubicBezTo>
                      <a:pt x="10334" y="2189"/>
                      <a:pt x="10332" y="2175"/>
                      <a:pt x="10333" y="2160"/>
                    </a:cubicBezTo>
                    <a:cubicBezTo>
                      <a:pt x="10335" y="2118"/>
                      <a:pt x="10398" y="2103"/>
                      <a:pt x="10437" y="2103"/>
                    </a:cubicBezTo>
                    <a:cubicBezTo>
                      <a:pt x="10447" y="2103"/>
                      <a:pt x="10462" y="2104"/>
                      <a:pt x="10472" y="2108"/>
                    </a:cubicBezTo>
                    <a:cubicBezTo>
                      <a:pt x="10491" y="2117"/>
                      <a:pt x="10500" y="2125"/>
                      <a:pt x="10498" y="2132"/>
                    </a:cubicBezTo>
                    <a:cubicBezTo>
                      <a:pt x="10498" y="2135"/>
                      <a:pt x="10495" y="2140"/>
                      <a:pt x="10484" y="2140"/>
                    </a:cubicBezTo>
                    <a:cubicBezTo>
                      <a:pt x="10480" y="2140"/>
                      <a:pt x="10474" y="2139"/>
                      <a:pt x="10467" y="2138"/>
                    </a:cubicBezTo>
                    <a:cubicBezTo>
                      <a:pt x="10454" y="2134"/>
                      <a:pt x="10441" y="2138"/>
                      <a:pt x="10432" y="2148"/>
                    </a:cubicBezTo>
                    <a:cubicBezTo>
                      <a:pt x="10422" y="2158"/>
                      <a:pt x="10417" y="2173"/>
                      <a:pt x="10417" y="2189"/>
                    </a:cubicBezTo>
                    <a:cubicBezTo>
                      <a:pt x="10418" y="2210"/>
                      <a:pt x="10411" y="2223"/>
                      <a:pt x="10405" y="2233"/>
                    </a:cubicBezTo>
                    <a:cubicBezTo>
                      <a:pt x="10400" y="2244"/>
                      <a:pt x="10399" y="2247"/>
                      <a:pt x="10403" y="2251"/>
                    </a:cubicBezTo>
                    <a:cubicBezTo>
                      <a:pt x="10407" y="2255"/>
                      <a:pt x="10409" y="2259"/>
                      <a:pt x="10408" y="2263"/>
                    </a:cubicBezTo>
                    <a:cubicBezTo>
                      <a:pt x="10407" y="2270"/>
                      <a:pt x="10401" y="2274"/>
                      <a:pt x="10394" y="2278"/>
                    </a:cubicBezTo>
                    <a:cubicBezTo>
                      <a:pt x="10389" y="2281"/>
                      <a:pt x="10382" y="2285"/>
                      <a:pt x="10382" y="2289"/>
                    </a:cubicBezTo>
                    <a:lnTo>
                      <a:pt x="10382" y="2293"/>
                    </a:lnTo>
                    <a:cubicBezTo>
                      <a:pt x="10381" y="2307"/>
                      <a:pt x="10380" y="2322"/>
                      <a:pt x="10355" y="2329"/>
                    </a:cubicBezTo>
                    <a:cubicBezTo>
                      <a:pt x="10350" y="2331"/>
                      <a:pt x="10343" y="2333"/>
                      <a:pt x="10335" y="2334"/>
                    </a:cubicBezTo>
                    <a:cubicBezTo>
                      <a:pt x="10309" y="2340"/>
                      <a:pt x="10261" y="2350"/>
                      <a:pt x="10259" y="2368"/>
                    </a:cubicBezTo>
                    <a:cubicBezTo>
                      <a:pt x="10258" y="2386"/>
                      <a:pt x="10244" y="2396"/>
                      <a:pt x="10230" y="2406"/>
                    </a:cubicBezTo>
                    <a:cubicBezTo>
                      <a:pt x="10218" y="2415"/>
                      <a:pt x="10205" y="2424"/>
                      <a:pt x="10196" y="2439"/>
                    </a:cubicBezTo>
                    <a:cubicBezTo>
                      <a:pt x="10187" y="2456"/>
                      <a:pt x="10168" y="2470"/>
                      <a:pt x="10145" y="2486"/>
                    </a:cubicBezTo>
                    <a:cubicBezTo>
                      <a:pt x="10117" y="2505"/>
                      <a:pt x="10082" y="2530"/>
                      <a:pt x="10055" y="2570"/>
                    </a:cubicBezTo>
                    <a:cubicBezTo>
                      <a:pt x="10022" y="2620"/>
                      <a:pt x="9976" y="2636"/>
                      <a:pt x="9948" y="2646"/>
                    </a:cubicBezTo>
                    <a:cubicBezTo>
                      <a:pt x="9941" y="2648"/>
                      <a:pt x="9932" y="2651"/>
                      <a:pt x="9930" y="2653"/>
                    </a:cubicBezTo>
                    <a:cubicBezTo>
                      <a:pt x="9931" y="2667"/>
                      <a:pt x="9906" y="2670"/>
                      <a:pt x="9871" y="2671"/>
                    </a:cubicBezTo>
                    <a:cubicBezTo>
                      <a:pt x="9864" y="2672"/>
                      <a:pt x="9859" y="2672"/>
                      <a:pt x="9855" y="2673"/>
                    </a:cubicBezTo>
                    <a:cubicBezTo>
                      <a:pt x="9854" y="2674"/>
                      <a:pt x="9854" y="2680"/>
                      <a:pt x="9855" y="2685"/>
                    </a:cubicBezTo>
                    <a:cubicBezTo>
                      <a:pt x="9857" y="2703"/>
                      <a:pt x="9861" y="2733"/>
                      <a:pt x="9832" y="2763"/>
                    </a:cubicBezTo>
                    <a:cubicBezTo>
                      <a:pt x="9788" y="2811"/>
                      <a:pt x="9763" y="2874"/>
                      <a:pt x="9764" y="2934"/>
                    </a:cubicBezTo>
                    <a:cubicBezTo>
                      <a:pt x="9765" y="3000"/>
                      <a:pt x="9787" y="3182"/>
                      <a:pt x="9805" y="3213"/>
                    </a:cubicBezTo>
                    <a:cubicBezTo>
                      <a:pt x="9815" y="3232"/>
                      <a:pt x="9817" y="3262"/>
                      <a:pt x="9819" y="3290"/>
                    </a:cubicBezTo>
                    <a:cubicBezTo>
                      <a:pt x="9820" y="3312"/>
                      <a:pt x="9822" y="3335"/>
                      <a:pt x="9828" y="3342"/>
                    </a:cubicBezTo>
                    <a:cubicBezTo>
                      <a:pt x="9838" y="3353"/>
                      <a:pt x="9840" y="3367"/>
                      <a:pt x="9842" y="3378"/>
                    </a:cubicBezTo>
                    <a:cubicBezTo>
                      <a:pt x="9843" y="3386"/>
                      <a:pt x="9845" y="3394"/>
                      <a:pt x="9848" y="3397"/>
                    </a:cubicBezTo>
                    <a:cubicBezTo>
                      <a:pt x="9853" y="3397"/>
                      <a:pt x="9873" y="3375"/>
                      <a:pt x="9887" y="3361"/>
                    </a:cubicBezTo>
                    <a:cubicBezTo>
                      <a:pt x="9898" y="3349"/>
                      <a:pt x="9910" y="3336"/>
                      <a:pt x="9920" y="3328"/>
                    </a:cubicBezTo>
                    <a:cubicBezTo>
                      <a:pt x="9934" y="3316"/>
                      <a:pt x="9938" y="3309"/>
                      <a:pt x="9942" y="3302"/>
                    </a:cubicBezTo>
                    <a:cubicBezTo>
                      <a:pt x="9945" y="3296"/>
                      <a:pt x="9949" y="3290"/>
                      <a:pt x="9959" y="3283"/>
                    </a:cubicBezTo>
                    <a:cubicBezTo>
                      <a:pt x="9969" y="3277"/>
                      <a:pt x="9970" y="3253"/>
                      <a:pt x="9970" y="3235"/>
                    </a:cubicBezTo>
                    <a:cubicBezTo>
                      <a:pt x="9971" y="3223"/>
                      <a:pt x="9971" y="3214"/>
                      <a:pt x="9974" y="3208"/>
                    </a:cubicBezTo>
                    <a:cubicBezTo>
                      <a:pt x="9977" y="3199"/>
                      <a:pt x="9989" y="3194"/>
                      <a:pt x="10002" y="3188"/>
                    </a:cubicBezTo>
                    <a:cubicBezTo>
                      <a:pt x="10011" y="3183"/>
                      <a:pt x="10022" y="3178"/>
                      <a:pt x="10026" y="3172"/>
                    </a:cubicBezTo>
                    <a:cubicBezTo>
                      <a:pt x="10035" y="3161"/>
                      <a:pt x="10051" y="3161"/>
                      <a:pt x="10065" y="3161"/>
                    </a:cubicBezTo>
                    <a:cubicBezTo>
                      <a:pt x="10073" y="3161"/>
                      <a:pt x="10080" y="3161"/>
                      <a:pt x="10085" y="3159"/>
                    </a:cubicBezTo>
                    <a:cubicBezTo>
                      <a:pt x="10092" y="3156"/>
                      <a:pt x="10084" y="3131"/>
                      <a:pt x="10080" y="3118"/>
                    </a:cubicBezTo>
                    <a:cubicBezTo>
                      <a:pt x="10078" y="3112"/>
                      <a:pt x="10076" y="3106"/>
                      <a:pt x="10075" y="3102"/>
                    </a:cubicBezTo>
                    <a:cubicBezTo>
                      <a:pt x="10069" y="3080"/>
                      <a:pt x="10104" y="3056"/>
                      <a:pt x="10135" y="3036"/>
                    </a:cubicBezTo>
                    <a:cubicBezTo>
                      <a:pt x="10140" y="3032"/>
                      <a:pt x="10146" y="3029"/>
                      <a:pt x="10150" y="3025"/>
                    </a:cubicBezTo>
                    <a:cubicBezTo>
                      <a:pt x="10158" y="3020"/>
                      <a:pt x="10166" y="3018"/>
                      <a:pt x="10177" y="3018"/>
                    </a:cubicBezTo>
                    <a:cubicBezTo>
                      <a:pt x="10183" y="3018"/>
                      <a:pt x="10189" y="3018"/>
                      <a:pt x="10195" y="3019"/>
                    </a:cubicBezTo>
                    <a:cubicBezTo>
                      <a:pt x="10201" y="3020"/>
                      <a:pt x="10207" y="3021"/>
                      <a:pt x="10213" y="3021"/>
                    </a:cubicBezTo>
                    <a:cubicBezTo>
                      <a:pt x="10224" y="3021"/>
                      <a:pt x="10233" y="3017"/>
                      <a:pt x="10241" y="3010"/>
                    </a:cubicBezTo>
                    <a:cubicBezTo>
                      <a:pt x="10263" y="2990"/>
                      <a:pt x="10248" y="2968"/>
                      <a:pt x="10231" y="2947"/>
                    </a:cubicBezTo>
                    <a:cubicBezTo>
                      <a:pt x="10230" y="2946"/>
                      <a:pt x="10228" y="2944"/>
                      <a:pt x="10227" y="2942"/>
                    </a:cubicBezTo>
                    <a:cubicBezTo>
                      <a:pt x="10223" y="2937"/>
                      <a:pt x="10223" y="2928"/>
                      <a:pt x="10227" y="2915"/>
                    </a:cubicBezTo>
                    <a:cubicBezTo>
                      <a:pt x="10236" y="2889"/>
                      <a:pt x="10263" y="2846"/>
                      <a:pt x="10284" y="2840"/>
                    </a:cubicBezTo>
                    <a:cubicBezTo>
                      <a:pt x="10295" y="2837"/>
                      <a:pt x="10305" y="2840"/>
                      <a:pt x="10313" y="2843"/>
                    </a:cubicBezTo>
                    <a:cubicBezTo>
                      <a:pt x="10318" y="2844"/>
                      <a:pt x="10322" y="2845"/>
                      <a:pt x="10326" y="2845"/>
                    </a:cubicBezTo>
                    <a:cubicBezTo>
                      <a:pt x="10329" y="2845"/>
                      <a:pt x="10334" y="2844"/>
                      <a:pt x="10341" y="2838"/>
                    </a:cubicBezTo>
                    <a:cubicBezTo>
                      <a:pt x="10345" y="2834"/>
                      <a:pt x="10346" y="2830"/>
                      <a:pt x="10344" y="2824"/>
                    </a:cubicBezTo>
                    <a:cubicBezTo>
                      <a:pt x="10339" y="2811"/>
                      <a:pt x="10319" y="2798"/>
                      <a:pt x="10310" y="2798"/>
                    </a:cubicBezTo>
                    <a:lnTo>
                      <a:pt x="10308" y="2798"/>
                    </a:lnTo>
                    <a:cubicBezTo>
                      <a:pt x="10304" y="2798"/>
                      <a:pt x="10297" y="2796"/>
                      <a:pt x="10293" y="2784"/>
                    </a:cubicBezTo>
                    <a:cubicBezTo>
                      <a:pt x="10286" y="2764"/>
                      <a:pt x="10292" y="2723"/>
                      <a:pt x="10321" y="2702"/>
                    </a:cubicBezTo>
                    <a:cubicBezTo>
                      <a:pt x="10341" y="2686"/>
                      <a:pt x="10341" y="2681"/>
                      <a:pt x="10341" y="2680"/>
                    </a:cubicBezTo>
                    <a:cubicBezTo>
                      <a:pt x="10340" y="2677"/>
                      <a:pt x="10326" y="2673"/>
                      <a:pt x="10320" y="2671"/>
                    </a:cubicBezTo>
                    <a:cubicBezTo>
                      <a:pt x="10308" y="2668"/>
                      <a:pt x="10300" y="2669"/>
                      <a:pt x="10292" y="2672"/>
                    </a:cubicBezTo>
                    <a:cubicBezTo>
                      <a:pt x="10287" y="2673"/>
                      <a:pt x="10281" y="2675"/>
                      <a:pt x="10274" y="2675"/>
                    </a:cubicBezTo>
                    <a:lnTo>
                      <a:pt x="10274" y="2675"/>
                    </a:lnTo>
                    <a:cubicBezTo>
                      <a:pt x="10263" y="2675"/>
                      <a:pt x="10255" y="2668"/>
                      <a:pt x="10249" y="2657"/>
                    </a:cubicBezTo>
                    <a:cubicBezTo>
                      <a:pt x="10241" y="2641"/>
                      <a:pt x="10239" y="2614"/>
                      <a:pt x="10260" y="2587"/>
                    </a:cubicBezTo>
                    <a:cubicBezTo>
                      <a:pt x="10274" y="2568"/>
                      <a:pt x="10288" y="2558"/>
                      <a:pt x="10299" y="2551"/>
                    </a:cubicBezTo>
                    <a:cubicBezTo>
                      <a:pt x="10311" y="2542"/>
                      <a:pt x="10320" y="2537"/>
                      <a:pt x="10323" y="2521"/>
                    </a:cubicBezTo>
                    <a:cubicBezTo>
                      <a:pt x="10328" y="2496"/>
                      <a:pt x="10351" y="2465"/>
                      <a:pt x="10368" y="2442"/>
                    </a:cubicBezTo>
                    <a:cubicBezTo>
                      <a:pt x="10374" y="2434"/>
                      <a:pt x="10379" y="2428"/>
                      <a:pt x="10381" y="2423"/>
                    </a:cubicBezTo>
                    <a:cubicBezTo>
                      <a:pt x="10385" y="2416"/>
                      <a:pt x="10393" y="2413"/>
                      <a:pt x="10405" y="2413"/>
                    </a:cubicBezTo>
                    <a:cubicBezTo>
                      <a:pt x="10413" y="2413"/>
                      <a:pt x="10422" y="2414"/>
                      <a:pt x="10430" y="2416"/>
                    </a:cubicBezTo>
                    <a:cubicBezTo>
                      <a:pt x="10439" y="2417"/>
                      <a:pt x="10448" y="2418"/>
                      <a:pt x="10452" y="2417"/>
                    </a:cubicBezTo>
                    <a:cubicBezTo>
                      <a:pt x="10453" y="2417"/>
                      <a:pt x="10454" y="2417"/>
                      <a:pt x="10455" y="2417"/>
                    </a:cubicBezTo>
                    <a:cubicBezTo>
                      <a:pt x="10464" y="2417"/>
                      <a:pt x="10468" y="2425"/>
                      <a:pt x="10471" y="2430"/>
                    </a:cubicBezTo>
                    <a:cubicBezTo>
                      <a:pt x="10471" y="2432"/>
                      <a:pt x="10473" y="2435"/>
                      <a:pt x="10474" y="2436"/>
                    </a:cubicBezTo>
                    <a:cubicBezTo>
                      <a:pt x="10474" y="2435"/>
                      <a:pt x="10475" y="2435"/>
                      <a:pt x="10478" y="2432"/>
                    </a:cubicBezTo>
                    <a:cubicBezTo>
                      <a:pt x="10484" y="2427"/>
                      <a:pt x="10492" y="2417"/>
                      <a:pt x="10499" y="2407"/>
                    </a:cubicBezTo>
                    <a:cubicBezTo>
                      <a:pt x="10518" y="2384"/>
                      <a:pt x="10538" y="2357"/>
                      <a:pt x="10559" y="2357"/>
                    </a:cubicBezTo>
                    <a:cubicBezTo>
                      <a:pt x="10565" y="2357"/>
                      <a:pt x="10570" y="2359"/>
                      <a:pt x="10574" y="2363"/>
                    </a:cubicBezTo>
                    <a:cubicBezTo>
                      <a:pt x="10581" y="2371"/>
                      <a:pt x="10580" y="2385"/>
                      <a:pt x="10579" y="2400"/>
                    </a:cubicBezTo>
                    <a:cubicBezTo>
                      <a:pt x="10579" y="2410"/>
                      <a:pt x="10578" y="2420"/>
                      <a:pt x="10580" y="2428"/>
                    </a:cubicBezTo>
                    <a:cubicBezTo>
                      <a:pt x="10582" y="2432"/>
                      <a:pt x="10582" y="2433"/>
                      <a:pt x="10582" y="2433"/>
                    </a:cubicBezTo>
                    <a:cubicBezTo>
                      <a:pt x="10584" y="2433"/>
                      <a:pt x="10592" y="2425"/>
                      <a:pt x="10599" y="2419"/>
                    </a:cubicBezTo>
                    <a:cubicBezTo>
                      <a:pt x="10610" y="2410"/>
                      <a:pt x="10624" y="2397"/>
                      <a:pt x="10642" y="2384"/>
                    </a:cubicBezTo>
                    <a:cubicBezTo>
                      <a:pt x="10678" y="2360"/>
                      <a:pt x="10737" y="2357"/>
                      <a:pt x="10761" y="2357"/>
                    </a:cubicBezTo>
                    <a:cubicBezTo>
                      <a:pt x="10793" y="2357"/>
                      <a:pt x="10824" y="2362"/>
                      <a:pt x="10839" y="2369"/>
                    </a:cubicBezTo>
                    <a:cubicBezTo>
                      <a:pt x="10857" y="2378"/>
                      <a:pt x="10867" y="2392"/>
                      <a:pt x="10875" y="2403"/>
                    </a:cubicBezTo>
                    <a:cubicBezTo>
                      <a:pt x="10881" y="2412"/>
                      <a:pt x="10886" y="2419"/>
                      <a:pt x="10892" y="2417"/>
                    </a:cubicBezTo>
                    <a:cubicBezTo>
                      <a:pt x="10901" y="2415"/>
                      <a:pt x="10902" y="2410"/>
                      <a:pt x="10903" y="2400"/>
                    </a:cubicBezTo>
                    <a:cubicBezTo>
                      <a:pt x="10904" y="2391"/>
                      <a:pt x="10906" y="2377"/>
                      <a:pt x="10923" y="2372"/>
                    </a:cubicBezTo>
                    <a:cubicBezTo>
                      <a:pt x="10950" y="2364"/>
                      <a:pt x="10998" y="2335"/>
                      <a:pt x="11032" y="2311"/>
                    </a:cubicBezTo>
                    <a:cubicBezTo>
                      <a:pt x="11050" y="2298"/>
                      <a:pt x="11057" y="2296"/>
                      <a:pt x="11062" y="2294"/>
                    </a:cubicBezTo>
                    <a:cubicBezTo>
                      <a:pt x="11065" y="2293"/>
                      <a:pt x="11067" y="2293"/>
                      <a:pt x="11076" y="2282"/>
                    </a:cubicBezTo>
                    <a:cubicBezTo>
                      <a:pt x="11087" y="2268"/>
                      <a:pt x="11099" y="2264"/>
                      <a:pt x="11107" y="2262"/>
                    </a:cubicBezTo>
                    <a:cubicBezTo>
                      <a:pt x="11114" y="2260"/>
                      <a:pt x="11117" y="2259"/>
                      <a:pt x="11119" y="2254"/>
                    </a:cubicBezTo>
                    <a:cubicBezTo>
                      <a:pt x="11126" y="2234"/>
                      <a:pt x="11183" y="2208"/>
                      <a:pt x="11252" y="2193"/>
                    </a:cubicBezTo>
                    <a:cubicBezTo>
                      <a:pt x="11322" y="2177"/>
                      <a:pt x="11403" y="2134"/>
                      <a:pt x="11406" y="2122"/>
                    </a:cubicBezTo>
                    <a:cubicBezTo>
                      <a:pt x="11405" y="2118"/>
                      <a:pt x="11406" y="2113"/>
                      <a:pt x="11409" y="2109"/>
                    </a:cubicBezTo>
                    <a:cubicBezTo>
                      <a:pt x="11413" y="2103"/>
                      <a:pt x="11421" y="2100"/>
                      <a:pt x="11429" y="2100"/>
                    </a:cubicBezTo>
                    <a:cubicBezTo>
                      <a:pt x="11439" y="2100"/>
                      <a:pt x="11446" y="2105"/>
                      <a:pt x="11448" y="2113"/>
                    </a:cubicBezTo>
                    <a:cubicBezTo>
                      <a:pt x="11449" y="2118"/>
                      <a:pt x="11459" y="2119"/>
                      <a:pt x="11475" y="2120"/>
                    </a:cubicBezTo>
                    <a:cubicBezTo>
                      <a:pt x="11485" y="2121"/>
                      <a:pt x="11498" y="2122"/>
                      <a:pt x="11511" y="2125"/>
                    </a:cubicBezTo>
                    <a:cubicBezTo>
                      <a:pt x="11519" y="2127"/>
                      <a:pt x="11526" y="2129"/>
                      <a:pt x="11533" y="2131"/>
                    </a:cubicBezTo>
                    <a:cubicBezTo>
                      <a:pt x="11542" y="2133"/>
                      <a:pt x="11551" y="2136"/>
                      <a:pt x="11559" y="2136"/>
                    </a:cubicBezTo>
                    <a:cubicBezTo>
                      <a:pt x="11566" y="2136"/>
                      <a:pt x="11576" y="2134"/>
                      <a:pt x="11589" y="2120"/>
                    </a:cubicBezTo>
                    <a:cubicBezTo>
                      <a:pt x="11605" y="2104"/>
                      <a:pt x="11600" y="2097"/>
                      <a:pt x="11594" y="2086"/>
                    </a:cubicBezTo>
                    <a:cubicBezTo>
                      <a:pt x="11590" y="2079"/>
                      <a:pt x="11585" y="2072"/>
                      <a:pt x="11585" y="2062"/>
                    </a:cubicBezTo>
                    <a:cubicBezTo>
                      <a:pt x="11586" y="2054"/>
                      <a:pt x="11575" y="2044"/>
                      <a:pt x="11565" y="2034"/>
                    </a:cubicBezTo>
                    <a:cubicBezTo>
                      <a:pt x="11551" y="2020"/>
                      <a:pt x="11537" y="2006"/>
                      <a:pt x="11542" y="1990"/>
                    </a:cubicBezTo>
                    <a:cubicBezTo>
                      <a:pt x="11544" y="1981"/>
                      <a:pt x="11535" y="1960"/>
                      <a:pt x="11522" y="1941"/>
                    </a:cubicBezTo>
                    <a:cubicBezTo>
                      <a:pt x="11511" y="1927"/>
                      <a:pt x="11503" y="1922"/>
                      <a:pt x="11500" y="1922"/>
                    </a:cubicBezTo>
                    <a:cubicBezTo>
                      <a:pt x="11490" y="1931"/>
                      <a:pt x="11472" y="1927"/>
                      <a:pt x="11458" y="1915"/>
                    </a:cubicBezTo>
                    <a:cubicBezTo>
                      <a:pt x="11449" y="1907"/>
                      <a:pt x="11444" y="1898"/>
                      <a:pt x="11444" y="1889"/>
                    </a:cubicBezTo>
                    <a:cubicBezTo>
                      <a:pt x="11444" y="1868"/>
                      <a:pt x="11440" y="1865"/>
                      <a:pt x="11438" y="1865"/>
                    </a:cubicBezTo>
                    <a:cubicBezTo>
                      <a:pt x="11437" y="1865"/>
                      <a:pt x="11434" y="1866"/>
                      <a:pt x="11430" y="1868"/>
                    </a:cubicBezTo>
                    <a:cubicBezTo>
                      <a:pt x="11422" y="1874"/>
                      <a:pt x="11411" y="1876"/>
                      <a:pt x="11400" y="1876"/>
                    </a:cubicBezTo>
                    <a:cubicBezTo>
                      <a:pt x="11383" y="1876"/>
                      <a:pt x="11362" y="1869"/>
                      <a:pt x="11357" y="1852"/>
                    </a:cubicBezTo>
                    <a:cubicBezTo>
                      <a:pt x="11355" y="1846"/>
                      <a:pt x="11356" y="1840"/>
                      <a:pt x="11359" y="1835"/>
                    </a:cubicBezTo>
                    <a:cubicBezTo>
                      <a:pt x="11367" y="1825"/>
                      <a:pt x="11387" y="1817"/>
                      <a:pt x="11409" y="1817"/>
                    </a:cubicBezTo>
                    <a:cubicBezTo>
                      <a:pt x="11420" y="1817"/>
                      <a:pt x="11431" y="1819"/>
                      <a:pt x="11440" y="1823"/>
                    </a:cubicBezTo>
                    <a:cubicBezTo>
                      <a:pt x="11463" y="1832"/>
                      <a:pt x="11468" y="1842"/>
                      <a:pt x="11472" y="1849"/>
                    </a:cubicBezTo>
                    <a:cubicBezTo>
                      <a:pt x="11475" y="1854"/>
                      <a:pt x="11476" y="1857"/>
                      <a:pt x="11482" y="1861"/>
                    </a:cubicBezTo>
                    <a:cubicBezTo>
                      <a:pt x="11487" y="1864"/>
                      <a:pt x="11496" y="1865"/>
                      <a:pt x="11508" y="1865"/>
                    </a:cubicBezTo>
                    <a:cubicBezTo>
                      <a:pt x="11527" y="1865"/>
                      <a:pt x="11549" y="1861"/>
                      <a:pt x="11563" y="1855"/>
                    </a:cubicBezTo>
                    <a:cubicBezTo>
                      <a:pt x="11569" y="1852"/>
                      <a:pt x="11578" y="1848"/>
                      <a:pt x="11589" y="1844"/>
                    </a:cubicBezTo>
                    <a:cubicBezTo>
                      <a:pt x="11615" y="1833"/>
                      <a:pt x="11655" y="1818"/>
                      <a:pt x="11662" y="1805"/>
                    </a:cubicBezTo>
                    <a:cubicBezTo>
                      <a:pt x="11666" y="1799"/>
                      <a:pt x="11666" y="1794"/>
                      <a:pt x="11667" y="1789"/>
                    </a:cubicBezTo>
                    <a:cubicBezTo>
                      <a:pt x="11668" y="1780"/>
                      <a:pt x="11669" y="1772"/>
                      <a:pt x="11686" y="1763"/>
                    </a:cubicBezTo>
                    <a:cubicBezTo>
                      <a:pt x="11693" y="1760"/>
                      <a:pt x="11693" y="1755"/>
                      <a:pt x="11693" y="1754"/>
                    </a:cubicBezTo>
                    <a:cubicBezTo>
                      <a:pt x="11693" y="1746"/>
                      <a:pt x="11684" y="1735"/>
                      <a:pt x="11672" y="1729"/>
                    </a:cubicBezTo>
                    <a:cubicBezTo>
                      <a:pt x="11658" y="1722"/>
                      <a:pt x="11655" y="1708"/>
                      <a:pt x="11657" y="1698"/>
                    </a:cubicBezTo>
                    <a:cubicBezTo>
                      <a:pt x="11660" y="1687"/>
                      <a:pt x="11669" y="1680"/>
                      <a:pt x="11680" y="1680"/>
                    </a:cubicBezTo>
                    <a:cubicBezTo>
                      <a:pt x="11688" y="1680"/>
                      <a:pt x="11690" y="1677"/>
                      <a:pt x="11693" y="1670"/>
                    </a:cubicBezTo>
                    <a:cubicBezTo>
                      <a:pt x="11695" y="1664"/>
                      <a:pt x="11699" y="1656"/>
                      <a:pt x="11708" y="1656"/>
                    </a:cubicBezTo>
                    <a:cubicBezTo>
                      <a:pt x="11714" y="1655"/>
                      <a:pt x="11718" y="1656"/>
                      <a:pt x="11722" y="1658"/>
                    </a:cubicBezTo>
                    <a:cubicBezTo>
                      <a:pt x="11728" y="1660"/>
                      <a:pt x="11735" y="1660"/>
                      <a:pt x="11747" y="1654"/>
                    </a:cubicBezTo>
                    <a:cubicBezTo>
                      <a:pt x="11757" y="1649"/>
                      <a:pt x="11762" y="1650"/>
                      <a:pt x="11765" y="1655"/>
                    </a:cubicBezTo>
                    <a:cubicBezTo>
                      <a:pt x="11769" y="1661"/>
                      <a:pt x="11764" y="1670"/>
                      <a:pt x="11753" y="1688"/>
                    </a:cubicBezTo>
                    <a:cubicBezTo>
                      <a:pt x="11750" y="1693"/>
                      <a:pt x="11747" y="1698"/>
                      <a:pt x="11744" y="1703"/>
                    </a:cubicBezTo>
                    <a:cubicBezTo>
                      <a:pt x="11739" y="1712"/>
                      <a:pt x="11747" y="1721"/>
                      <a:pt x="11759" y="1733"/>
                    </a:cubicBezTo>
                    <a:cubicBezTo>
                      <a:pt x="11765" y="1739"/>
                      <a:pt x="11770" y="1744"/>
                      <a:pt x="11772" y="1750"/>
                    </a:cubicBezTo>
                    <a:cubicBezTo>
                      <a:pt x="11773" y="1752"/>
                      <a:pt x="11783" y="1757"/>
                      <a:pt x="11803" y="1757"/>
                    </a:cubicBezTo>
                    <a:cubicBezTo>
                      <a:pt x="11818" y="1757"/>
                      <a:pt x="11832" y="1754"/>
                      <a:pt x="11842" y="1749"/>
                    </a:cubicBezTo>
                    <a:cubicBezTo>
                      <a:pt x="11848" y="1746"/>
                      <a:pt x="11855" y="1744"/>
                      <a:pt x="11864" y="1744"/>
                    </a:cubicBezTo>
                    <a:cubicBezTo>
                      <a:pt x="11901" y="1744"/>
                      <a:pt x="11965" y="1770"/>
                      <a:pt x="11971" y="1792"/>
                    </a:cubicBezTo>
                    <a:cubicBezTo>
                      <a:pt x="11975" y="1810"/>
                      <a:pt x="11986" y="1836"/>
                      <a:pt x="12022" y="1854"/>
                    </a:cubicBezTo>
                    <a:cubicBezTo>
                      <a:pt x="12038" y="1862"/>
                      <a:pt x="12053" y="1864"/>
                      <a:pt x="12066" y="1867"/>
                    </a:cubicBezTo>
                    <a:cubicBezTo>
                      <a:pt x="12082" y="1869"/>
                      <a:pt x="12095" y="1872"/>
                      <a:pt x="12100" y="1884"/>
                    </a:cubicBezTo>
                    <a:cubicBezTo>
                      <a:pt x="12106" y="1899"/>
                      <a:pt x="12118" y="1905"/>
                      <a:pt x="12134" y="1902"/>
                    </a:cubicBezTo>
                    <a:cubicBezTo>
                      <a:pt x="12144" y="1899"/>
                      <a:pt x="12154" y="1903"/>
                      <a:pt x="12161" y="1907"/>
                    </a:cubicBezTo>
                    <a:cubicBezTo>
                      <a:pt x="12165" y="1909"/>
                      <a:pt x="12169" y="1910"/>
                      <a:pt x="12171" y="1910"/>
                    </a:cubicBezTo>
                    <a:cubicBezTo>
                      <a:pt x="12173" y="1910"/>
                      <a:pt x="12175" y="1910"/>
                      <a:pt x="12177" y="1908"/>
                    </a:cubicBezTo>
                    <a:cubicBezTo>
                      <a:pt x="12185" y="1901"/>
                      <a:pt x="12194" y="1901"/>
                      <a:pt x="12201" y="1903"/>
                    </a:cubicBezTo>
                    <a:cubicBezTo>
                      <a:pt x="12203" y="1903"/>
                      <a:pt x="12206" y="1904"/>
                      <a:pt x="12208" y="1904"/>
                    </a:cubicBezTo>
                    <a:cubicBezTo>
                      <a:pt x="12210" y="1904"/>
                      <a:pt x="12214" y="1903"/>
                      <a:pt x="12219" y="1899"/>
                    </a:cubicBezTo>
                    <a:cubicBezTo>
                      <a:pt x="12221" y="1897"/>
                      <a:pt x="12221" y="1896"/>
                      <a:pt x="12221" y="1896"/>
                    </a:cubicBezTo>
                    <a:cubicBezTo>
                      <a:pt x="12221" y="1893"/>
                      <a:pt x="12209" y="1887"/>
                      <a:pt x="12204" y="1884"/>
                    </a:cubicBezTo>
                    <a:cubicBezTo>
                      <a:pt x="12194" y="1878"/>
                      <a:pt x="12185" y="1874"/>
                      <a:pt x="12183" y="1867"/>
                    </a:cubicBezTo>
                    <a:cubicBezTo>
                      <a:pt x="12182" y="1864"/>
                      <a:pt x="12183" y="1861"/>
                      <a:pt x="12184" y="1858"/>
                    </a:cubicBezTo>
                    <a:cubicBezTo>
                      <a:pt x="12188" y="1852"/>
                      <a:pt x="12192" y="1851"/>
                      <a:pt x="12195" y="1851"/>
                    </a:cubicBezTo>
                    <a:cubicBezTo>
                      <a:pt x="12200" y="1851"/>
                      <a:pt x="12205" y="1854"/>
                      <a:pt x="12210" y="1857"/>
                    </a:cubicBezTo>
                    <a:cubicBezTo>
                      <a:pt x="12215" y="1861"/>
                      <a:pt x="12220" y="1864"/>
                      <a:pt x="12225" y="1864"/>
                    </a:cubicBezTo>
                    <a:lnTo>
                      <a:pt x="12230" y="1869"/>
                    </a:lnTo>
                    <a:lnTo>
                      <a:pt x="12230" y="1869"/>
                    </a:lnTo>
                    <a:lnTo>
                      <a:pt x="12230" y="1869"/>
                    </a:lnTo>
                    <a:lnTo>
                      <a:pt x="12227" y="1864"/>
                    </a:lnTo>
                    <a:cubicBezTo>
                      <a:pt x="12228" y="1863"/>
                      <a:pt x="12227" y="1856"/>
                      <a:pt x="12226" y="1852"/>
                    </a:cubicBezTo>
                    <a:cubicBezTo>
                      <a:pt x="12224" y="1843"/>
                      <a:pt x="12222" y="1830"/>
                      <a:pt x="12233" y="1827"/>
                    </a:cubicBezTo>
                    <a:cubicBezTo>
                      <a:pt x="12234" y="1825"/>
                      <a:pt x="12236" y="1811"/>
                      <a:pt x="12232" y="1790"/>
                    </a:cubicBezTo>
                    <a:cubicBezTo>
                      <a:pt x="12228" y="1772"/>
                      <a:pt x="12223" y="1764"/>
                      <a:pt x="12221" y="1763"/>
                    </a:cubicBezTo>
                    <a:cubicBezTo>
                      <a:pt x="12214" y="1761"/>
                      <a:pt x="12211" y="1755"/>
                      <a:pt x="12212" y="1748"/>
                    </a:cubicBezTo>
                    <a:cubicBezTo>
                      <a:pt x="12213" y="1742"/>
                      <a:pt x="12218" y="1735"/>
                      <a:pt x="12229" y="1735"/>
                    </a:cubicBezTo>
                    <a:close/>
                    <a:moveTo>
                      <a:pt x="6133" y="3165"/>
                    </a:moveTo>
                    <a:cubicBezTo>
                      <a:pt x="6103" y="3192"/>
                      <a:pt x="6061" y="3209"/>
                      <a:pt x="6023" y="3224"/>
                    </a:cubicBezTo>
                    <a:cubicBezTo>
                      <a:pt x="5980" y="3242"/>
                      <a:pt x="5942" y="3257"/>
                      <a:pt x="5942" y="3279"/>
                    </a:cubicBezTo>
                    <a:cubicBezTo>
                      <a:pt x="5942" y="3321"/>
                      <a:pt x="5848" y="3343"/>
                      <a:pt x="5798" y="3343"/>
                    </a:cubicBezTo>
                    <a:cubicBezTo>
                      <a:pt x="5778" y="3343"/>
                      <a:pt x="5766" y="3340"/>
                      <a:pt x="5762" y="3333"/>
                    </a:cubicBezTo>
                    <a:cubicBezTo>
                      <a:pt x="5760" y="3331"/>
                      <a:pt x="5760" y="3328"/>
                      <a:pt x="5761" y="3325"/>
                    </a:cubicBezTo>
                    <a:cubicBezTo>
                      <a:pt x="5763" y="3317"/>
                      <a:pt x="5774" y="3313"/>
                      <a:pt x="5799" y="3305"/>
                    </a:cubicBezTo>
                    <a:cubicBezTo>
                      <a:pt x="5835" y="3294"/>
                      <a:pt x="5889" y="3276"/>
                      <a:pt x="5907" y="3236"/>
                    </a:cubicBezTo>
                    <a:cubicBezTo>
                      <a:pt x="5923" y="3202"/>
                      <a:pt x="5959" y="3175"/>
                      <a:pt x="5998" y="3148"/>
                    </a:cubicBezTo>
                    <a:cubicBezTo>
                      <a:pt x="6038" y="3119"/>
                      <a:pt x="6082" y="3088"/>
                      <a:pt x="6111" y="3043"/>
                    </a:cubicBezTo>
                    <a:cubicBezTo>
                      <a:pt x="6125" y="3020"/>
                      <a:pt x="6138" y="2993"/>
                      <a:pt x="6151" y="2967"/>
                    </a:cubicBezTo>
                    <a:cubicBezTo>
                      <a:pt x="6178" y="2914"/>
                      <a:pt x="6194" y="2884"/>
                      <a:pt x="6211" y="2884"/>
                    </a:cubicBezTo>
                    <a:cubicBezTo>
                      <a:pt x="6213" y="2884"/>
                      <a:pt x="6214" y="2884"/>
                      <a:pt x="6215" y="2884"/>
                    </a:cubicBezTo>
                    <a:cubicBezTo>
                      <a:pt x="6220" y="2886"/>
                      <a:pt x="6223" y="2890"/>
                      <a:pt x="6225" y="2897"/>
                    </a:cubicBezTo>
                    <a:cubicBezTo>
                      <a:pt x="6235" y="2940"/>
                      <a:pt x="6191" y="3113"/>
                      <a:pt x="6133" y="3165"/>
                    </a:cubicBezTo>
                    <a:close/>
                  </a:path>
                </a:pathLst>
              </a:custGeom>
              <a:grpFill/>
              <a:ln>
                <a:noFill/>
              </a:ln>
              <a:effectLst/>
            </p:spPr>
            <p:txBody>
              <a:bodyPr wrap="none" anchor="ctr"/>
              <a:lstStyle/>
              <a:p>
                <a:endParaRPr lang="en-US">
                  <a:latin typeface="Gudea" panose="02000000000000000000" pitchFamily="50" charset="0"/>
                </a:endParaRPr>
              </a:p>
            </p:txBody>
          </p:sp>
          <p:sp>
            <p:nvSpPr>
              <p:cNvPr id="333" name="Freeform 326">
                <a:extLst>
                  <a:ext uri="{FF2B5EF4-FFF2-40B4-BE49-F238E27FC236}">
                    <a16:creationId xmlns:a16="http://schemas.microsoft.com/office/drawing/2014/main" id="{4CC83D51-9D10-4674-948C-BB346C610B4A}"/>
                  </a:ext>
                </a:extLst>
              </p:cNvPr>
              <p:cNvSpPr>
                <a:spLocks noChangeArrowheads="1"/>
              </p:cNvSpPr>
              <p:nvPr/>
            </p:nvSpPr>
            <p:spPr bwMode="auto">
              <a:xfrm>
                <a:off x="6135459" y="4094163"/>
                <a:ext cx="591893" cy="610673"/>
              </a:xfrm>
              <a:custGeom>
                <a:avLst/>
                <a:gdLst>
                  <a:gd name="T0" fmla="*/ 388 w 1387"/>
                  <a:gd name="T1" fmla="*/ 382 h 1434"/>
                  <a:gd name="T2" fmla="*/ 297 w 1387"/>
                  <a:gd name="T3" fmla="*/ 536 h 1434"/>
                  <a:gd name="T4" fmla="*/ 273 w 1387"/>
                  <a:gd name="T5" fmla="*/ 699 h 1434"/>
                  <a:gd name="T6" fmla="*/ 215 w 1387"/>
                  <a:gd name="T7" fmla="*/ 767 h 1434"/>
                  <a:gd name="T8" fmla="*/ 171 w 1387"/>
                  <a:gd name="T9" fmla="*/ 767 h 1434"/>
                  <a:gd name="T10" fmla="*/ 94 w 1387"/>
                  <a:gd name="T11" fmla="*/ 779 h 1434"/>
                  <a:gd name="T12" fmla="*/ 0 w 1387"/>
                  <a:gd name="T13" fmla="*/ 798 h 1434"/>
                  <a:gd name="T14" fmla="*/ 139 w 1387"/>
                  <a:gd name="T15" fmla="*/ 857 h 1434"/>
                  <a:gd name="T16" fmla="*/ 317 w 1387"/>
                  <a:gd name="T17" fmla="*/ 861 h 1434"/>
                  <a:gd name="T18" fmla="*/ 361 w 1387"/>
                  <a:gd name="T19" fmla="*/ 984 h 1434"/>
                  <a:gd name="T20" fmla="*/ 499 w 1387"/>
                  <a:gd name="T21" fmla="*/ 1013 h 1434"/>
                  <a:gd name="T22" fmla="*/ 515 w 1387"/>
                  <a:gd name="T23" fmla="*/ 993 h 1434"/>
                  <a:gd name="T24" fmla="*/ 564 w 1387"/>
                  <a:gd name="T25" fmla="*/ 942 h 1434"/>
                  <a:gd name="T26" fmla="*/ 606 w 1387"/>
                  <a:gd name="T27" fmla="*/ 951 h 1434"/>
                  <a:gd name="T28" fmla="*/ 677 w 1387"/>
                  <a:gd name="T29" fmla="*/ 959 h 1434"/>
                  <a:gd name="T30" fmla="*/ 701 w 1387"/>
                  <a:gd name="T31" fmla="*/ 1086 h 1434"/>
                  <a:gd name="T32" fmla="*/ 734 w 1387"/>
                  <a:gd name="T33" fmla="*/ 1211 h 1434"/>
                  <a:gd name="T34" fmla="*/ 739 w 1387"/>
                  <a:gd name="T35" fmla="*/ 1259 h 1434"/>
                  <a:gd name="T36" fmla="*/ 834 w 1387"/>
                  <a:gd name="T37" fmla="*/ 1238 h 1434"/>
                  <a:gd name="T38" fmla="*/ 882 w 1387"/>
                  <a:gd name="T39" fmla="*/ 1261 h 1434"/>
                  <a:gd name="T40" fmla="*/ 936 w 1387"/>
                  <a:gd name="T41" fmla="*/ 1264 h 1434"/>
                  <a:gd name="T42" fmla="*/ 950 w 1387"/>
                  <a:gd name="T43" fmla="*/ 1284 h 1434"/>
                  <a:gd name="T44" fmla="*/ 974 w 1387"/>
                  <a:gd name="T45" fmla="*/ 1307 h 1434"/>
                  <a:gd name="T46" fmla="*/ 1061 w 1387"/>
                  <a:gd name="T47" fmla="*/ 1324 h 1434"/>
                  <a:gd name="T48" fmla="*/ 1135 w 1387"/>
                  <a:gd name="T49" fmla="*/ 1349 h 1434"/>
                  <a:gd name="T50" fmla="*/ 1244 w 1387"/>
                  <a:gd name="T51" fmla="*/ 1433 h 1434"/>
                  <a:gd name="T52" fmla="*/ 1279 w 1387"/>
                  <a:gd name="T53" fmla="*/ 1351 h 1434"/>
                  <a:gd name="T54" fmla="*/ 1228 w 1387"/>
                  <a:gd name="T55" fmla="*/ 1367 h 1434"/>
                  <a:gd name="T56" fmla="*/ 1180 w 1387"/>
                  <a:gd name="T57" fmla="*/ 1263 h 1434"/>
                  <a:gd name="T58" fmla="*/ 1196 w 1387"/>
                  <a:gd name="T59" fmla="*/ 1150 h 1434"/>
                  <a:gd name="T60" fmla="*/ 1205 w 1387"/>
                  <a:gd name="T61" fmla="*/ 1100 h 1434"/>
                  <a:gd name="T62" fmla="*/ 1229 w 1387"/>
                  <a:gd name="T63" fmla="*/ 1048 h 1434"/>
                  <a:gd name="T64" fmla="*/ 1318 w 1387"/>
                  <a:gd name="T65" fmla="*/ 1035 h 1434"/>
                  <a:gd name="T66" fmla="*/ 1312 w 1387"/>
                  <a:gd name="T67" fmla="*/ 1008 h 1434"/>
                  <a:gd name="T68" fmla="*/ 1237 w 1387"/>
                  <a:gd name="T69" fmla="*/ 659 h 1434"/>
                  <a:gd name="T70" fmla="*/ 1236 w 1387"/>
                  <a:gd name="T71" fmla="*/ 618 h 1434"/>
                  <a:gd name="T72" fmla="*/ 1217 w 1387"/>
                  <a:gd name="T73" fmla="*/ 590 h 1434"/>
                  <a:gd name="T74" fmla="*/ 1259 w 1387"/>
                  <a:gd name="T75" fmla="*/ 508 h 1434"/>
                  <a:gd name="T76" fmla="*/ 1285 w 1387"/>
                  <a:gd name="T77" fmla="*/ 388 h 1434"/>
                  <a:gd name="T78" fmla="*/ 1315 w 1387"/>
                  <a:gd name="T79" fmla="*/ 314 h 1434"/>
                  <a:gd name="T80" fmla="*/ 1374 w 1387"/>
                  <a:gd name="T81" fmla="*/ 253 h 1434"/>
                  <a:gd name="T82" fmla="*/ 1360 w 1387"/>
                  <a:gd name="T83" fmla="*/ 196 h 1434"/>
                  <a:gd name="T84" fmla="*/ 1252 w 1387"/>
                  <a:gd name="T85" fmla="*/ 69 h 1434"/>
                  <a:gd name="T86" fmla="*/ 1223 w 1387"/>
                  <a:gd name="T87" fmla="*/ 58 h 1434"/>
                  <a:gd name="T88" fmla="*/ 1155 w 1387"/>
                  <a:gd name="T89" fmla="*/ 65 h 1434"/>
                  <a:gd name="T90" fmla="*/ 1050 w 1387"/>
                  <a:gd name="T91" fmla="*/ 21 h 1434"/>
                  <a:gd name="T92" fmla="*/ 971 w 1387"/>
                  <a:gd name="T93" fmla="*/ 8 h 1434"/>
                  <a:gd name="T94" fmla="*/ 931 w 1387"/>
                  <a:gd name="T95" fmla="*/ 24 h 1434"/>
                  <a:gd name="T96" fmla="*/ 790 w 1387"/>
                  <a:gd name="T97" fmla="*/ 44 h 1434"/>
                  <a:gd name="T98" fmla="*/ 745 w 1387"/>
                  <a:gd name="T99" fmla="*/ 97 h 1434"/>
                  <a:gd name="T100" fmla="*/ 533 w 1387"/>
                  <a:gd name="T101" fmla="*/ 25 h 1434"/>
                  <a:gd name="T102" fmla="*/ 447 w 1387"/>
                  <a:gd name="T103" fmla="*/ 21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87" h="1434">
                    <a:moveTo>
                      <a:pt x="438" y="226"/>
                    </a:moveTo>
                    <a:cubicBezTo>
                      <a:pt x="428" y="242"/>
                      <a:pt x="419" y="255"/>
                      <a:pt x="419" y="291"/>
                    </a:cubicBezTo>
                    <a:cubicBezTo>
                      <a:pt x="419" y="317"/>
                      <a:pt x="403" y="350"/>
                      <a:pt x="388" y="382"/>
                    </a:cubicBezTo>
                    <a:cubicBezTo>
                      <a:pt x="375" y="409"/>
                      <a:pt x="363" y="435"/>
                      <a:pt x="363" y="451"/>
                    </a:cubicBezTo>
                    <a:cubicBezTo>
                      <a:pt x="363" y="475"/>
                      <a:pt x="341" y="493"/>
                      <a:pt x="322" y="508"/>
                    </a:cubicBezTo>
                    <a:cubicBezTo>
                      <a:pt x="309" y="518"/>
                      <a:pt x="297" y="528"/>
                      <a:pt x="297" y="536"/>
                    </a:cubicBezTo>
                    <a:cubicBezTo>
                      <a:pt x="297" y="546"/>
                      <a:pt x="296" y="560"/>
                      <a:pt x="295" y="577"/>
                    </a:cubicBezTo>
                    <a:cubicBezTo>
                      <a:pt x="293" y="602"/>
                      <a:pt x="292" y="633"/>
                      <a:pt x="292" y="663"/>
                    </a:cubicBezTo>
                    <a:cubicBezTo>
                      <a:pt x="292" y="692"/>
                      <a:pt x="283" y="697"/>
                      <a:pt x="273" y="699"/>
                    </a:cubicBezTo>
                    <a:cubicBezTo>
                      <a:pt x="267" y="701"/>
                      <a:pt x="264" y="702"/>
                      <a:pt x="264" y="720"/>
                    </a:cubicBezTo>
                    <a:cubicBezTo>
                      <a:pt x="264" y="751"/>
                      <a:pt x="253" y="755"/>
                      <a:pt x="238" y="757"/>
                    </a:cubicBezTo>
                    <a:cubicBezTo>
                      <a:pt x="230" y="758"/>
                      <a:pt x="223" y="759"/>
                      <a:pt x="215" y="767"/>
                    </a:cubicBezTo>
                    <a:cubicBezTo>
                      <a:pt x="198" y="783"/>
                      <a:pt x="190" y="789"/>
                      <a:pt x="184" y="789"/>
                    </a:cubicBezTo>
                    <a:cubicBezTo>
                      <a:pt x="179" y="789"/>
                      <a:pt x="175" y="786"/>
                      <a:pt x="173" y="781"/>
                    </a:cubicBezTo>
                    <a:cubicBezTo>
                      <a:pt x="172" y="778"/>
                      <a:pt x="171" y="773"/>
                      <a:pt x="171" y="767"/>
                    </a:cubicBezTo>
                    <a:cubicBezTo>
                      <a:pt x="171" y="754"/>
                      <a:pt x="158" y="753"/>
                      <a:pt x="154" y="753"/>
                    </a:cubicBezTo>
                    <a:cubicBezTo>
                      <a:pt x="143" y="753"/>
                      <a:pt x="131" y="758"/>
                      <a:pt x="120" y="767"/>
                    </a:cubicBezTo>
                    <a:cubicBezTo>
                      <a:pt x="110" y="775"/>
                      <a:pt x="102" y="779"/>
                      <a:pt x="94" y="779"/>
                    </a:cubicBezTo>
                    <a:cubicBezTo>
                      <a:pt x="84" y="779"/>
                      <a:pt x="77" y="773"/>
                      <a:pt x="71" y="769"/>
                    </a:cubicBezTo>
                    <a:cubicBezTo>
                      <a:pt x="68" y="767"/>
                      <a:pt x="65" y="764"/>
                      <a:pt x="62" y="763"/>
                    </a:cubicBezTo>
                    <a:cubicBezTo>
                      <a:pt x="57" y="763"/>
                      <a:pt x="35" y="774"/>
                      <a:pt x="0" y="798"/>
                    </a:cubicBezTo>
                    <a:cubicBezTo>
                      <a:pt x="13" y="825"/>
                      <a:pt x="20" y="852"/>
                      <a:pt x="25" y="878"/>
                    </a:cubicBezTo>
                    <a:cubicBezTo>
                      <a:pt x="43" y="866"/>
                      <a:pt x="56" y="859"/>
                      <a:pt x="64" y="858"/>
                    </a:cubicBezTo>
                    <a:cubicBezTo>
                      <a:pt x="71" y="857"/>
                      <a:pt x="96" y="857"/>
                      <a:pt x="139" y="857"/>
                    </a:cubicBezTo>
                    <a:cubicBezTo>
                      <a:pt x="212" y="857"/>
                      <a:pt x="311" y="858"/>
                      <a:pt x="312" y="858"/>
                    </a:cubicBezTo>
                    <a:lnTo>
                      <a:pt x="315" y="858"/>
                    </a:lnTo>
                    <a:lnTo>
                      <a:pt x="317" y="861"/>
                    </a:lnTo>
                    <a:cubicBezTo>
                      <a:pt x="318" y="862"/>
                      <a:pt x="339" y="897"/>
                      <a:pt x="331" y="930"/>
                    </a:cubicBezTo>
                    <a:cubicBezTo>
                      <a:pt x="328" y="943"/>
                      <a:pt x="330" y="944"/>
                      <a:pt x="337" y="950"/>
                    </a:cubicBezTo>
                    <a:cubicBezTo>
                      <a:pt x="344" y="956"/>
                      <a:pt x="353" y="964"/>
                      <a:pt x="361" y="984"/>
                    </a:cubicBezTo>
                    <a:cubicBezTo>
                      <a:pt x="376" y="1019"/>
                      <a:pt x="386" y="1030"/>
                      <a:pt x="403" y="1030"/>
                    </a:cubicBezTo>
                    <a:cubicBezTo>
                      <a:pt x="408" y="1030"/>
                      <a:pt x="413" y="1029"/>
                      <a:pt x="419" y="1028"/>
                    </a:cubicBezTo>
                    <a:cubicBezTo>
                      <a:pt x="447" y="1019"/>
                      <a:pt x="480" y="1013"/>
                      <a:pt x="499" y="1013"/>
                    </a:cubicBezTo>
                    <a:cubicBezTo>
                      <a:pt x="503" y="1013"/>
                      <a:pt x="506" y="1013"/>
                      <a:pt x="509" y="1014"/>
                    </a:cubicBezTo>
                    <a:cubicBezTo>
                      <a:pt x="509" y="1013"/>
                      <a:pt x="510" y="1012"/>
                      <a:pt x="510" y="1010"/>
                    </a:cubicBezTo>
                    <a:cubicBezTo>
                      <a:pt x="512" y="1006"/>
                      <a:pt x="513" y="998"/>
                      <a:pt x="515" y="993"/>
                    </a:cubicBezTo>
                    <a:cubicBezTo>
                      <a:pt x="517" y="979"/>
                      <a:pt x="521" y="964"/>
                      <a:pt x="528" y="954"/>
                    </a:cubicBezTo>
                    <a:cubicBezTo>
                      <a:pt x="530" y="951"/>
                      <a:pt x="533" y="948"/>
                      <a:pt x="536" y="947"/>
                    </a:cubicBezTo>
                    <a:cubicBezTo>
                      <a:pt x="543" y="943"/>
                      <a:pt x="552" y="942"/>
                      <a:pt x="564" y="942"/>
                    </a:cubicBezTo>
                    <a:cubicBezTo>
                      <a:pt x="582" y="942"/>
                      <a:pt x="600" y="946"/>
                      <a:pt x="601" y="946"/>
                    </a:cubicBezTo>
                    <a:lnTo>
                      <a:pt x="605" y="947"/>
                    </a:lnTo>
                    <a:lnTo>
                      <a:pt x="606" y="951"/>
                    </a:lnTo>
                    <a:cubicBezTo>
                      <a:pt x="606" y="951"/>
                      <a:pt x="609" y="963"/>
                      <a:pt x="637" y="963"/>
                    </a:cubicBezTo>
                    <a:cubicBezTo>
                      <a:pt x="647" y="963"/>
                      <a:pt x="656" y="962"/>
                      <a:pt x="663" y="961"/>
                    </a:cubicBezTo>
                    <a:cubicBezTo>
                      <a:pt x="668" y="960"/>
                      <a:pt x="673" y="959"/>
                      <a:pt x="677" y="959"/>
                    </a:cubicBezTo>
                    <a:cubicBezTo>
                      <a:pt x="694" y="959"/>
                      <a:pt x="694" y="974"/>
                      <a:pt x="694" y="979"/>
                    </a:cubicBezTo>
                    <a:cubicBezTo>
                      <a:pt x="694" y="1007"/>
                      <a:pt x="698" y="1029"/>
                      <a:pt x="705" y="1036"/>
                    </a:cubicBezTo>
                    <a:cubicBezTo>
                      <a:pt x="712" y="1042"/>
                      <a:pt x="709" y="1058"/>
                      <a:pt x="701" y="1086"/>
                    </a:cubicBezTo>
                    <a:cubicBezTo>
                      <a:pt x="698" y="1101"/>
                      <a:pt x="692" y="1123"/>
                      <a:pt x="692" y="1135"/>
                    </a:cubicBezTo>
                    <a:cubicBezTo>
                      <a:pt x="692" y="1139"/>
                      <a:pt x="693" y="1142"/>
                      <a:pt x="695" y="1144"/>
                    </a:cubicBezTo>
                    <a:cubicBezTo>
                      <a:pt x="711" y="1156"/>
                      <a:pt x="738" y="1189"/>
                      <a:pt x="734" y="1211"/>
                    </a:cubicBezTo>
                    <a:lnTo>
                      <a:pt x="733" y="1216"/>
                    </a:lnTo>
                    <a:cubicBezTo>
                      <a:pt x="724" y="1258"/>
                      <a:pt x="728" y="1264"/>
                      <a:pt x="730" y="1264"/>
                    </a:cubicBezTo>
                    <a:cubicBezTo>
                      <a:pt x="733" y="1265"/>
                      <a:pt x="736" y="1262"/>
                      <a:pt x="739" y="1259"/>
                    </a:cubicBezTo>
                    <a:cubicBezTo>
                      <a:pt x="745" y="1252"/>
                      <a:pt x="754" y="1244"/>
                      <a:pt x="769" y="1244"/>
                    </a:cubicBezTo>
                    <a:cubicBezTo>
                      <a:pt x="774" y="1244"/>
                      <a:pt x="779" y="1244"/>
                      <a:pt x="783" y="1244"/>
                    </a:cubicBezTo>
                    <a:cubicBezTo>
                      <a:pt x="799" y="1245"/>
                      <a:pt x="815" y="1246"/>
                      <a:pt x="834" y="1238"/>
                    </a:cubicBezTo>
                    <a:cubicBezTo>
                      <a:pt x="843" y="1234"/>
                      <a:pt x="851" y="1234"/>
                      <a:pt x="860" y="1239"/>
                    </a:cubicBezTo>
                    <a:cubicBezTo>
                      <a:pt x="870" y="1244"/>
                      <a:pt x="877" y="1253"/>
                      <a:pt x="881" y="1258"/>
                    </a:cubicBezTo>
                    <a:cubicBezTo>
                      <a:pt x="882" y="1259"/>
                      <a:pt x="882" y="1260"/>
                      <a:pt x="882" y="1261"/>
                    </a:cubicBezTo>
                    <a:cubicBezTo>
                      <a:pt x="885" y="1268"/>
                      <a:pt x="889" y="1276"/>
                      <a:pt x="893" y="1276"/>
                    </a:cubicBezTo>
                    <a:cubicBezTo>
                      <a:pt x="893" y="1276"/>
                      <a:pt x="894" y="1276"/>
                      <a:pt x="895" y="1275"/>
                    </a:cubicBezTo>
                    <a:cubicBezTo>
                      <a:pt x="904" y="1271"/>
                      <a:pt x="923" y="1264"/>
                      <a:pt x="936" y="1264"/>
                    </a:cubicBezTo>
                    <a:cubicBezTo>
                      <a:pt x="942" y="1264"/>
                      <a:pt x="947" y="1266"/>
                      <a:pt x="949" y="1269"/>
                    </a:cubicBezTo>
                    <a:cubicBezTo>
                      <a:pt x="950" y="1271"/>
                      <a:pt x="952" y="1274"/>
                      <a:pt x="951" y="1278"/>
                    </a:cubicBezTo>
                    <a:cubicBezTo>
                      <a:pt x="950" y="1280"/>
                      <a:pt x="950" y="1282"/>
                      <a:pt x="950" y="1284"/>
                    </a:cubicBezTo>
                    <a:cubicBezTo>
                      <a:pt x="951" y="1290"/>
                      <a:pt x="954" y="1299"/>
                      <a:pt x="959" y="1305"/>
                    </a:cubicBezTo>
                    <a:cubicBezTo>
                      <a:pt x="961" y="1308"/>
                      <a:pt x="963" y="1309"/>
                      <a:pt x="965" y="1309"/>
                    </a:cubicBezTo>
                    <a:cubicBezTo>
                      <a:pt x="968" y="1308"/>
                      <a:pt x="971" y="1307"/>
                      <a:pt x="974" y="1307"/>
                    </a:cubicBezTo>
                    <a:cubicBezTo>
                      <a:pt x="983" y="1307"/>
                      <a:pt x="995" y="1313"/>
                      <a:pt x="1007" y="1319"/>
                    </a:cubicBezTo>
                    <a:cubicBezTo>
                      <a:pt x="1016" y="1323"/>
                      <a:pt x="1027" y="1329"/>
                      <a:pt x="1033" y="1329"/>
                    </a:cubicBezTo>
                    <a:cubicBezTo>
                      <a:pt x="1042" y="1329"/>
                      <a:pt x="1061" y="1329"/>
                      <a:pt x="1061" y="1324"/>
                    </a:cubicBezTo>
                    <a:cubicBezTo>
                      <a:pt x="1061" y="1313"/>
                      <a:pt x="1075" y="1300"/>
                      <a:pt x="1086" y="1300"/>
                    </a:cubicBezTo>
                    <a:cubicBezTo>
                      <a:pt x="1092" y="1300"/>
                      <a:pt x="1097" y="1303"/>
                      <a:pt x="1099" y="1308"/>
                    </a:cubicBezTo>
                    <a:cubicBezTo>
                      <a:pt x="1112" y="1333"/>
                      <a:pt x="1125" y="1349"/>
                      <a:pt x="1135" y="1349"/>
                    </a:cubicBezTo>
                    <a:cubicBezTo>
                      <a:pt x="1165" y="1349"/>
                      <a:pt x="1198" y="1350"/>
                      <a:pt x="1198" y="1368"/>
                    </a:cubicBezTo>
                    <a:cubicBezTo>
                      <a:pt x="1198" y="1381"/>
                      <a:pt x="1211" y="1416"/>
                      <a:pt x="1226" y="1428"/>
                    </a:cubicBezTo>
                    <a:cubicBezTo>
                      <a:pt x="1230" y="1431"/>
                      <a:pt x="1236" y="1433"/>
                      <a:pt x="1244" y="1433"/>
                    </a:cubicBezTo>
                    <a:cubicBezTo>
                      <a:pt x="1257" y="1433"/>
                      <a:pt x="1270" y="1429"/>
                      <a:pt x="1274" y="1427"/>
                    </a:cubicBezTo>
                    <a:cubicBezTo>
                      <a:pt x="1276" y="1425"/>
                      <a:pt x="1284" y="1417"/>
                      <a:pt x="1284" y="1399"/>
                    </a:cubicBezTo>
                    <a:cubicBezTo>
                      <a:pt x="1284" y="1386"/>
                      <a:pt x="1284" y="1354"/>
                      <a:pt x="1279" y="1351"/>
                    </a:cubicBezTo>
                    <a:cubicBezTo>
                      <a:pt x="1278" y="1351"/>
                      <a:pt x="1274" y="1354"/>
                      <a:pt x="1270" y="1356"/>
                    </a:cubicBezTo>
                    <a:cubicBezTo>
                      <a:pt x="1262" y="1362"/>
                      <a:pt x="1251" y="1369"/>
                      <a:pt x="1238" y="1369"/>
                    </a:cubicBezTo>
                    <a:cubicBezTo>
                      <a:pt x="1234" y="1369"/>
                      <a:pt x="1231" y="1368"/>
                      <a:pt x="1228" y="1367"/>
                    </a:cubicBezTo>
                    <a:cubicBezTo>
                      <a:pt x="1210" y="1362"/>
                      <a:pt x="1197" y="1341"/>
                      <a:pt x="1187" y="1323"/>
                    </a:cubicBezTo>
                    <a:cubicBezTo>
                      <a:pt x="1183" y="1316"/>
                      <a:pt x="1178" y="1307"/>
                      <a:pt x="1175" y="1306"/>
                    </a:cubicBezTo>
                    <a:cubicBezTo>
                      <a:pt x="1166" y="1299"/>
                      <a:pt x="1172" y="1283"/>
                      <a:pt x="1180" y="1263"/>
                    </a:cubicBezTo>
                    <a:cubicBezTo>
                      <a:pt x="1184" y="1251"/>
                      <a:pt x="1190" y="1237"/>
                      <a:pt x="1190" y="1230"/>
                    </a:cubicBezTo>
                    <a:cubicBezTo>
                      <a:pt x="1190" y="1223"/>
                      <a:pt x="1191" y="1212"/>
                      <a:pt x="1193" y="1200"/>
                    </a:cubicBezTo>
                    <a:cubicBezTo>
                      <a:pt x="1196" y="1186"/>
                      <a:pt x="1201" y="1154"/>
                      <a:pt x="1196" y="1150"/>
                    </a:cubicBezTo>
                    <a:cubicBezTo>
                      <a:pt x="1190" y="1147"/>
                      <a:pt x="1187" y="1142"/>
                      <a:pt x="1186" y="1135"/>
                    </a:cubicBezTo>
                    <a:cubicBezTo>
                      <a:pt x="1185" y="1127"/>
                      <a:pt x="1189" y="1117"/>
                      <a:pt x="1197" y="1108"/>
                    </a:cubicBezTo>
                    <a:cubicBezTo>
                      <a:pt x="1199" y="1105"/>
                      <a:pt x="1202" y="1102"/>
                      <a:pt x="1205" y="1100"/>
                    </a:cubicBezTo>
                    <a:cubicBezTo>
                      <a:pt x="1210" y="1096"/>
                      <a:pt x="1210" y="1087"/>
                      <a:pt x="1210" y="1078"/>
                    </a:cubicBezTo>
                    <a:cubicBezTo>
                      <a:pt x="1209" y="1069"/>
                      <a:pt x="1209" y="1059"/>
                      <a:pt x="1215" y="1053"/>
                    </a:cubicBezTo>
                    <a:cubicBezTo>
                      <a:pt x="1218" y="1050"/>
                      <a:pt x="1223" y="1048"/>
                      <a:pt x="1229" y="1048"/>
                    </a:cubicBezTo>
                    <a:lnTo>
                      <a:pt x="1252" y="1048"/>
                    </a:lnTo>
                    <a:cubicBezTo>
                      <a:pt x="1266" y="1048"/>
                      <a:pt x="1306" y="1048"/>
                      <a:pt x="1317" y="1036"/>
                    </a:cubicBezTo>
                    <a:lnTo>
                      <a:pt x="1318" y="1035"/>
                    </a:lnTo>
                    <a:cubicBezTo>
                      <a:pt x="1320" y="1032"/>
                      <a:pt x="1321" y="1029"/>
                      <a:pt x="1322" y="1026"/>
                    </a:cubicBezTo>
                    <a:lnTo>
                      <a:pt x="1322" y="1026"/>
                    </a:lnTo>
                    <a:cubicBezTo>
                      <a:pt x="1319" y="1020"/>
                      <a:pt x="1316" y="1014"/>
                      <a:pt x="1312" y="1008"/>
                    </a:cubicBezTo>
                    <a:cubicBezTo>
                      <a:pt x="1299" y="984"/>
                      <a:pt x="1285" y="960"/>
                      <a:pt x="1270" y="952"/>
                    </a:cubicBezTo>
                    <a:cubicBezTo>
                      <a:pt x="1234" y="932"/>
                      <a:pt x="1222" y="748"/>
                      <a:pt x="1227" y="691"/>
                    </a:cubicBezTo>
                    <a:cubicBezTo>
                      <a:pt x="1228" y="667"/>
                      <a:pt x="1232" y="661"/>
                      <a:pt x="1237" y="659"/>
                    </a:cubicBezTo>
                    <a:lnTo>
                      <a:pt x="1240" y="658"/>
                    </a:lnTo>
                    <a:lnTo>
                      <a:pt x="1237" y="618"/>
                    </a:lnTo>
                    <a:lnTo>
                      <a:pt x="1236" y="618"/>
                    </a:lnTo>
                    <a:lnTo>
                      <a:pt x="1205" y="605"/>
                    </a:lnTo>
                    <a:lnTo>
                      <a:pt x="1221" y="605"/>
                    </a:lnTo>
                    <a:cubicBezTo>
                      <a:pt x="1218" y="601"/>
                      <a:pt x="1217" y="596"/>
                      <a:pt x="1217" y="590"/>
                    </a:cubicBezTo>
                    <a:cubicBezTo>
                      <a:pt x="1217" y="574"/>
                      <a:pt x="1226" y="566"/>
                      <a:pt x="1233" y="563"/>
                    </a:cubicBezTo>
                    <a:cubicBezTo>
                      <a:pt x="1233" y="551"/>
                      <a:pt x="1234" y="520"/>
                      <a:pt x="1253" y="513"/>
                    </a:cubicBezTo>
                    <a:cubicBezTo>
                      <a:pt x="1255" y="512"/>
                      <a:pt x="1257" y="511"/>
                      <a:pt x="1259" y="508"/>
                    </a:cubicBezTo>
                    <a:cubicBezTo>
                      <a:pt x="1265" y="501"/>
                      <a:pt x="1268" y="489"/>
                      <a:pt x="1270" y="473"/>
                    </a:cubicBezTo>
                    <a:cubicBezTo>
                      <a:pt x="1270" y="468"/>
                      <a:pt x="1271" y="462"/>
                      <a:pt x="1271" y="456"/>
                    </a:cubicBezTo>
                    <a:cubicBezTo>
                      <a:pt x="1271" y="433"/>
                      <a:pt x="1276" y="407"/>
                      <a:pt x="1285" y="388"/>
                    </a:cubicBezTo>
                    <a:cubicBezTo>
                      <a:pt x="1288" y="381"/>
                      <a:pt x="1289" y="373"/>
                      <a:pt x="1291" y="365"/>
                    </a:cubicBezTo>
                    <a:cubicBezTo>
                      <a:pt x="1293" y="352"/>
                      <a:pt x="1295" y="339"/>
                      <a:pt x="1305" y="331"/>
                    </a:cubicBezTo>
                    <a:cubicBezTo>
                      <a:pt x="1310" y="328"/>
                      <a:pt x="1313" y="321"/>
                      <a:pt x="1315" y="314"/>
                    </a:cubicBezTo>
                    <a:cubicBezTo>
                      <a:pt x="1319" y="303"/>
                      <a:pt x="1324" y="292"/>
                      <a:pt x="1336" y="288"/>
                    </a:cubicBezTo>
                    <a:cubicBezTo>
                      <a:pt x="1358" y="282"/>
                      <a:pt x="1363" y="275"/>
                      <a:pt x="1364" y="271"/>
                    </a:cubicBezTo>
                    <a:cubicBezTo>
                      <a:pt x="1365" y="265"/>
                      <a:pt x="1369" y="259"/>
                      <a:pt x="1374" y="253"/>
                    </a:cubicBezTo>
                    <a:cubicBezTo>
                      <a:pt x="1380" y="247"/>
                      <a:pt x="1386" y="240"/>
                      <a:pt x="1386" y="233"/>
                    </a:cubicBezTo>
                    <a:cubicBezTo>
                      <a:pt x="1386" y="229"/>
                      <a:pt x="1382" y="226"/>
                      <a:pt x="1376" y="221"/>
                    </a:cubicBezTo>
                    <a:cubicBezTo>
                      <a:pt x="1369" y="215"/>
                      <a:pt x="1360" y="208"/>
                      <a:pt x="1360" y="196"/>
                    </a:cubicBezTo>
                    <a:cubicBezTo>
                      <a:pt x="1360" y="179"/>
                      <a:pt x="1366" y="140"/>
                      <a:pt x="1367" y="131"/>
                    </a:cubicBezTo>
                    <a:cubicBezTo>
                      <a:pt x="1332" y="99"/>
                      <a:pt x="1292" y="66"/>
                      <a:pt x="1283" y="60"/>
                    </a:cubicBezTo>
                    <a:cubicBezTo>
                      <a:pt x="1275" y="55"/>
                      <a:pt x="1257" y="65"/>
                      <a:pt x="1252" y="69"/>
                    </a:cubicBezTo>
                    <a:lnTo>
                      <a:pt x="1248" y="72"/>
                    </a:lnTo>
                    <a:lnTo>
                      <a:pt x="1244" y="69"/>
                    </a:lnTo>
                    <a:cubicBezTo>
                      <a:pt x="1244" y="68"/>
                      <a:pt x="1234" y="58"/>
                      <a:pt x="1223" y="58"/>
                    </a:cubicBezTo>
                    <a:cubicBezTo>
                      <a:pt x="1218" y="58"/>
                      <a:pt x="1214" y="60"/>
                      <a:pt x="1210" y="64"/>
                    </a:cubicBezTo>
                    <a:cubicBezTo>
                      <a:pt x="1203" y="71"/>
                      <a:pt x="1195" y="74"/>
                      <a:pt x="1185" y="74"/>
                    </a:cubicBezTo>
                    <a:cubicBezTo>
                      <a:pt x="1170" y="74"/>
                      <a:pt x="1156" y="65"/>
                      <a:pt x="1155" y="65"/>
                    </a:cubicBezTo>
                    <a:cubicBezTo>
                      <a:pt x="1155" y="64"/>
                      <a:pt x="1130" y="49"/>
                      <a:pt x="1120" y="24"/>
                    </a:cubicBezTo>
                    <a:cubicBezTo>
                      <a:pt x="1118" y="19"/>
                      <a:pt x="1115" y="14"/>
                      <a:pt x="1109" y="11"/>
                    </a:cubicBezTo>
                    <a:lnTo>
                      <a:pt x="1050" y="21"/>
                    </a:lnTo>
                    <a:lnTo>
                      <a:pt x="1048" y="20"/>
                    </a:lnTo>
                    <a:cubicBezTo>
                      <a:pt x="1048" y="19"/>
                      <a:pt x="1012" y="0"/>
                      <a:pt x="988" y="0"/>
                    </a:cubicBezTo>
                    <a:cubicBezTo>
                      <a:pt x="975" y="0"/>
                      <a:pt x="972" y="6"/>
                      <a:pt x="971" y="8"/>
                    </a:cubicBezTo>
                    <a:cubicBezTo>
                      <a:pt x="970" y="11"/>
                      <a:pt x="968" y="14"/>
                      <a:pt x="966" y="16"/>
                    </a:cubicBezTo>
                    <a:cubicBezTo>
                      <a:pt x="961" y="23"/>
                      <a:pt x="954" y="27"/>
                      <a:pt x="946" y="27"/>
                    </a:cubicBezTo>
                    <a:cubicBezTo>
                      <a:pt x="941" y="27"/>
                      <a:pt x="936" y="25"/>
                      <a:pt x="931" y="24"/>
                    </a:cubicBezTo>
                    <a:cubicBezTo>
                      <a:pt x="923" y="22"/>
                      <a:pt x="915" y="20"/>
                      <a:pt x="905" y="20"/>
                    </a:cubicBezTo>
                    <a:cubicBezTo>
                      <a:pt x="873" y="20"/>
                      <a:pt x="846" y="34"/>
                      <a:pt x="828" y="43"/>
                    </a:cubicBezTo>
                    <a:cubicBezTo>
                      <a:pt x="817" y="48"/>
                      <a:pt x="803" y="46"/>
                      <a:pt x="790" y="44"/>
                    </a:cubicBezTo>
                    <a:cubicBezTo>
                      <a:pt x="780" y="41"/>
                      <a:pt x="771" y="40"/>
                      <a:pt x="767" y="43"/>
                    </a:cubicBezTo>
                    <a:cubicBezTo>
                      <a:pt x="758" y="49"/>
                      <a:pt x="749" y="76"/>
                      <a:pt x="746" y="91"/>
                    </a:cubicBezTo>
                    <a:lnTo>
                      <a:pt x="745" y="97"/>
                    </a:lnTo>
                    <a:lnTo>
                      <a:pt x="591" y="67"/>
                    </a:lnTo>
                    <a:lnTo>
                      <a:pt x="589" y="65"/>
                    </a:lnTo>
                    <a:cubicBezTo>
                      <a:pt x="589" y="64"/>
                      <a:pt x="562" y="25"/>
                      <a:pt x="533" y="25"/>
                    </a:cubicBezTo>
                    <a:cubicBezTo>
                      <a:pt x="509" y="25"/>
                      <a:pt x="473" y="65"/>
                      <a:pt x="459" y="82"/>
                    </a:cubicBezTo>
                    <a:lnTo>
                      <a:pt x="459" y="131"/>
                    </a:lnTo>
                    <a:cubicBezTo>
                      <a:pt x="465" y="164"/>
                      <a:pt x="457" y="197"/>
                      <a:pt x="447" y="214"/>
                    </a:cubicBezTo>
                    <a:cubicBezTo>
                      <a:pt x="444" y="218"/>
                      <a:pt x="441" y="222"/>
                      <a:pt x="438" y="226"/>
                    </a:cubicBezTo>
                  </a:path>
                </a:pathLst>
              </a:custGeom>
              <a:grpFill/>
              <a:ln>
                <a:noFill/>
              </a:ln>
              <a:effectLst/>
            </p:spPr>
            <p:txBody>
              <a:bodyPr wrap="none" anchor="ctr"/>
              <a:lstStyle/>
              <a:p>
                <a:endParaRPr lang="en-US">
                  <a:latin typeface="Gudea" panose="02000000000000000000" pitchFamily="50" charset="0"/>
                </a:endParaRPr>
              </a:p>
            </p:txBody>
          </p:sp>
          <p:sp>
            <p:nvSpPr>
              <p:cNvPr id="335" name="Freeform 328">
                <a:extLst>
                  <a:ext uri="{FF2B5EF4-FFF2-40B4-BE49-F238E27FC236}">
                    <a16:creationId xmlns:a16="http://schemas.microsoft.com/office/drawing/2014/main" id="{ED3DF8DF-C4C8-4984-AED8-7E78B978961A}"/>
                  </a:ext>
                </a:extLst>
              </p:cNvPr>
              <p:cNvSpPr>
                <a:spLocks noChangeArrowheads="1"/>
              </p:cNvSpPr>
              <p:nvPr/>
            </p:nvSpPr>
            <p:spPr bwMode="auto">
              <a:xfrm>
                <a:off x="6670982" y="4415470"/>
                <a:ext cx="1879" cy="3758"/>
              </a:xfrm>
              <a:custGeom>
                <a:avLst/>
                <a:gdLst>
                  <a:gd name="T0" fmla="*/ 1 w 2"/>
                  <a:gd name="T1" fmla="*/ 10 h 11"/>
                  <a:gd name="T2" fmla="*/ 1 w 2"/>
                  <a:gd name="T3" fmla="*/ 10 h 11"/>
                  <a:gd name="T4" fmla="*/ 0 w 2"/>
                  <a:gd name="T5" fmla="*/ 1 h 11"/>
                  <a:gd name="T6" fmla="*/ 0 w 2"/>
                  <a:gd name="T7" fmla="*/ 0 h 11"/>
                  <a:gd name="T8" fmla="*/ 1 w 2"/>
                  <a:gd name="T9" fmla="*/ 10 h 11"/>
                </a:gdLst>
                <a:ahLst/>
                <a:cxnLst>
                  <a:cxn ang="0">
                    <a:pos x="T0" y="T1"/>
                  </a:cxn>
                  <a:cxn ang="0">
                    <a:pos x="T2" y="T3"/>
                  </a:cxn>
                  <a:cxn ang="0">
                    <a:pos x="T4" y="T5"/>
                  </a:cxn>
                  <a:cxn ang="0">
                    <a:pos x="T6" y="T7"/>
                  </a:cxn>
                  <a:cxn ang="0">
                    <a:pos x="T8" y="T9"/>
                  </a:cxn>
                </a:cxnLst>
                <a:rect l="0" t="0" r="r" b="b"/>
                <a:pathLst>
                  <a:path w="2" h="11">
                    <a:moveTo>
                      <a:pt x="1" y="10"/>
                    </a:moveTo>
                    <a:lnTo>
                      <a:pt x="1" y="10"/>
                    </a:lnTo>
                    <a:cubicBezTo>
                      <a:pt x="1" y="7"/>
                      <a:pt x="0" y="4"/>
                      <a:pt x="0" y="1"/>
                    </a:cubicBezTo>
                    <a:lnTo>
                      <a:pt x="0" y="0"/>
                    </a:lnTo>
                    <a:lnTo>
                      <a:pt x="1" y="10"/>
                    </a:lnTo>
                  </a:path>
                </a:pathLst>
              </a:custGeom>
              <a:grpFill/>
              <a:ln>
                <a:noFill/>
              </a:ln>
              <a:effectLst/>
            </p:spPr>
            <p:txBody>
              <a:bodyPr wrap="none" anchor="ctr"/>
              <a:lstStyle/>
              <a:p>
                <a:endParaRPr lang="en-US">
                  <a:latin typeface="Gudea" panose="02000000000000000000" pitchFamily="50" charset="0"/>
                </a:endParaRPr>
              </a:p>
            </p:txBody>
          </p:sp>
          <p:sp>
            <p:nvSpPr>
              <p:cNvPr id="337" name="Freeform 330">
                <a:extLst>
                  <a:ext uri="{FF2B5EF4-FFF2-40B4-BE49-F238E27FC236}">
                    <a16:creationId xmlns:a16="http://schemas.microsoft.com/office/drawing/2014/main" id="{662EADE1-24B3-423C-9AED-F7D993E89572}"/>
                  </a:ext>
                </a:extLst>
              </p:cNvPr>
              <p:cNvSpPr>
                <a:spLocks noChangeArrowheads="1"/>
              </p:cNvSpPr>
              <p:nvPr/>
            </p:nvSpPr>
            <p:spPr bwMode="auto">
              <a:xfrm>
                <a:off x="7029877" y="4610887"/>
                <a:ext cx="1879" cy="3758"/>
              </a:xfrm>
              <a:custGeom>
                <a:avLst/>
                <a:gdLst>
                  <a:gd name="T0" fmla="*/ 0 w 3"/>
                  <a:gd name="T1" fmla="*/ 0 h 10"/>
                  <a:gd name="T2" fmla="*/ 2 w 3"/>
                  <a:gd name="T3" fmla="*/ 9 h 10"/>
                  <a:gd name="T4" fmla="*/ 1 w 3"/>
                  <a:gd name="T5" fmla="*/ 0 h 10"/>
                  <a:gd name="T6" fmla="*/ 0 w 3"/>
                  <a:gd name="T7" fmla="*/ 0 h 10"/>
                </a:gdLst>
                <a:ahLst/>
                <a:cxnLst>
                  <a:cxn ang="0">
                    <a:pos x="T0" y="T1"/>
                  </a:cxn>
                  <a:cxn ang="0">
                    <a:pos x="T2" y="T3"/>
                  </a:cxn>
                  <a:cxn ang="0">
                    <a:pos x="T4" y="T5"/>
                  </a:cxn>
                  <a:cxn ang="0">
                    <a:pos x="T6" y="T7"/>
                  </a:cxn>
                </a:cxnLst>
                <a:rect l="0" t="0" r="r" b="b"/>
                <a:pathLst>
                  <a:path w="3" h="10">
                    <a:moveTo>
                      <a:pt x="0" y="0"/>
                    </a:moveTo>
                    <a:cubicBezTo>
                      <a:pt x="1" y="3"/>
                      <a:pt x="1" y="6"/>
                      <a:pt x="2" y="9"/>
                    </a:cubicBez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339" name="Freeform 332">
                <a:extLst>
                  <a:ext uri="{FF2B5EF4-FFF2-40B4-BE49-F238E27FC236}">
                    <a16:creationId xmlns:a16="http://schemas.microsoft.com/office/drawing/2014/main" id="{0D05A4A4-74C2-49E7-9A59-7BAB4A382225}"/>
                  </a:ext>
                </a:extLst>
              </p:cNvPr>
              <p:cNvSpPr>
                <a:spLocks noChangeArrowheads="1"/>
              </p:cNvSpPr>
              <p:nvPr/>
            </p:nvSpPr>
            <p:spPr bwMode="auto">
              <a:xfrm>
                <a:off x="6781846" y="4586462"/>
                <a:ext cx="97710" cy="240511"/>
              </a:xfrm>
              <a:custGeom>
                <a:avLst/>
                <a:gdLst>
                  <a:gd name="T0" fmla="*/ 219 w 229"/>
                  <a:gd name="T1" fmla="*/ 382 h 566"/>
                  <a:gd name="T2" fmla="*/ 182 w 229"/>
                  <a:gd name="T3" fmla="*/ 346 h 566"/>
                  <a:gd name="T4" fmla="*/ 180 w 229"/>
                  <a:gd name="T5" fmla="*/ 350 h 566"/>
                  <a:gd name="T6" fmla="*/ 165 w 229"/>
                  <a:gd name="T7" fmla="*/ 358 h 566"/>
                  <a:gd name="T8" fmla="*/ 86 w 229"/>
                  <a:gd name="T9" fmla="*/ 230 h 566"/>
                  <a:gd name="T10" fmla="*/ 95 w 229"/>
                  <a:gd name="T11" fmla="*/ 167 h 566"/>
                  <a:gd name="T12" fmla="*/ 95 w 229"/>
                  <a:gd name="T13" fmla="*/ 97 h 566"/>
                  <a:gd name="T14" fmla="*/ 73 w 229"/>
                  <a:gd name="T15" fmla="*/ 1 h 566"/>
                  <a:gd name="T16" fmla="*/ 41 w 229"/>
                  <a:gd name="T17" fmla="*/ 1 h 566"/>
                  <a:gd name="T18" fmla="*/ 67 w 229"/>
                  <a:gd name="T19" fmla="*/ 70 h 566"/>
                  <a:gd name="T20" fmla="*/ 51 w 229"/>
                  <a:gd name="T21" fmla="*/ 82 h 566"/>
                  <a:gd name="T22" fmla="*/ 40 w 229"/>
                  <a:gd name="T23" fmla="*/ 88 h 566"/>
                  <a:gd name="T24" fmla="*/ 42 w 229"/>
                  <a:gd name="T25" fmla="*/ 206 h 566"/>
                  <a:gd name="T26" fmla="*/ 47 w 229"/>
                  <a:gd name="T27" fmla="*/ 218 h 566"/>
                  <a:gd name="T28" fmla="*/ 44 w 229"/>
                  <a:gd name="T29" fmla="*/ 222 h 566"/>
                  <a:gd name="T30" fmla="*/ 28 w 229"/>
                  <a:gd name="T31" fmla="*/ 226 h 566"/>
                  <a:gd name="T32" fmla="*/ 13 w 229"/>
                  <a:gd name="T33" fmla="*/ 230 h 566"/>
                  <a:gd name="T34" fmla="*/ 0 w 229"/>
                  <a:gd name="T35" fmla="*/ 307 h 566"/>
                  <a:gd name="T36" fmla="*/ 7 w 229"/>
                  <a:gd name="T37" fmla="*/ 322 h 566"/>
                  <a:gd name="T38" fmla="*/ 13 w 229"/>
                  <a:gd name="T39" fmla="*/ 332 h 566"/>
                  <a:gd name="T40" fmla="*/ 30 w 229"/>
                  <a:gd name="T41" fmla="*/ 346 h 566"/>
                  <a:gd name="T42" fmla="*/ 60 w 229"/>
                  <a:gd name="T43" fmla="*/ 368 h 566"/>
                  <a:gd name="T44" fmla="*/ 70 w 229"/>
                  <a:gd name="T45" fmla="*/ 365 h 566"/>
                  <a:gd name="T46" fmla="*/ 100 w 229"/>
                  <a:gd name="T47" fmla="*/ 359 h 566"/>
                  <a:gd name="T48" fmla="*/ 128 w 229"/>
                  <a:gd name="T49" fmla="*/ 381 h 566"/>
                  <a:gd name="T50" fmla="*/ 118 w 229"/>
                  <a:gd name="T51" fmla="*/ 449 h 566"/>
                  <a:gd name="T52" fmla="*/ 112 w 229"/>
                  <a:gd name="T53" fmla="*/ 480 h 566"/>
                  <a:gd name="T54" fmla="*/ 171 w 229"/>
                  <a:gd name="T55" fmla="*/ 565 h 566"/>
                  <a:gd name="T56" fmla="*/ 169 w 229"/>
                  <a:gd name="T57" fmla="*/ 555 h 566"/>
                  <a:gd name="T58" fmla="*/ 179 w 229"/>
                  <a:gd name="T59" fmla="*/ 500 h 566"/>
                  <a:gd name="T60" fmla="*/ 203 w 229"/>
                  <a:gd name="T61" fmla="*/ 490 h 566"/>
                  <a:gd name="T62" fmla="*/ 220 w 229"/>
                  <a:gd name="T63" fmla="*/ 455 h 566"/>
                  <a:gd name="T64" fmla="*/ 225 w 229"/>
                  <a:gd name="T65" fmla="*/ 407 h 566"/>
                  <a:gd name="T66" fmla="*/ 219 w 229"/>
                  <a:gd name="T67" fmla="*/ 38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566">
                    <a:moveTo>
                      <a:pt x="219" y="382"/>
                    </a:moveTo>
                    <a:cubicBezTo>
                      <a:pt x="212" y="373"/>
                      <a:pt x="200" y="361"/>
                      <a:pt x="182" y="346"/>
                    </a:cubicBezTo>
                    <a:cubicBezTo>
                      <a:pt x="181" y="347"/>
                      <a:pt x="181" y="349"/>
                      <a:pt x="180" y="350"/>
                    </a:cubicBezTo>
                    <a:cubicBezTo>
                      <a:pt x="175" y="356"/>
                      <a:pt x="169" y="358"/>
                      <a:pt x="165" y="358"/>
                    </a:cubicBezTo>
                    <a:cubicBezTo>
                      <a:pt x="136" y="358"/>
                      <a:pt x="92" y="280"/>
                      <a:pt x="86" y="230"/>
                    </a:cubicBezTo>
                    <a:cubicBezTo>
                      <a:pt x="83" y="205"/>
                      <a:pt x="89" y="185"/>
                      <a:pt x="95" y="167"/>
                    </a:cubicBezTo>
                    <a:cubicBezTo>
                      <a:pt x="102" y="144"/>
                      <a:pt x="108" y="124"/>
                      <a:pt x="95" y="97"/>
                    </a:cubicBezTo>
                    <a:cubicBezTo>
                      <a:pt x="74" y="50"/>
                      <a:pt x="67" y="18"/>
                      <a:pt x="73" y="1"/>
                    </a:cubicBezTo>
                    <a:cubicBezTo>
                      <a:pt x="64" y="0"/>
                      <a:pt x="52" y="0"/>
                      <a:pt x="41" y="1"/>
                    </a:cubicBezTo>
                    <a:cubicBezTo>
                      <a:pt x="53" y="23"/>
                      <a:pt x="67" y="56"/>
                      <a:pt x="67" y="70"/>
                    </a:cubicBezTo>
                    <a:cubicBezTo>
                      <a:pt x="67" y="79"/>
                      <a:pt x="61" y="83"/>
                      <a:pt x="51" y="82"/>
                    </a:cubicBezTo>
                    <a:cubicBezTo>
                      <a:pt x="47" y="82"/>
                      <a:pt x="43" y="80"/>
                      <a:pt x="40" y="88"/>
                    </a:cubicBezTo>
                    <a:cubicBezTo>
                      <a:pt x="32" y="108"/>
                      <a:pt x="30" y="194"/>
                      <a:pt x="42" y="206"/>
                    </a:cubicBezTo>
                    <a:cubicBezTo>
                      <a:pt x="44" y="208"/>
                      <a:pt x="49" y="213"/>
                      <a:pt x="47" y="218"/>
                    </a:cubicBezTo>
                    <a:cubicBezTo>
                      <a:pt x="46" y="220"/>
                      <a:pt x="45" y="221"/>
                      <a:pt x="44" y="222"/>
                    </a:cubicBezTo>
                    <a:cubicBezTo>
                      <a:pt x="41" y="225"/>
                      <a:pt x="35" y="225"/>
                      <a:pt x="28" y="226"/>
                    </a:cubicBezTo>
                    <a:cubicBezTo>
                      <a:pt x="18" y="227"/>
                      <a:pt x="13" y="228"/>
                      <a:pt x="13" y="230"/>
                    </a:cubicBezTo>
                    <a:cubicBezTo>
                      <a:pt x="13" y="231"/>
                      <a:pt x="12" y="294"/>
                      <a:pt x="0" y="307"/>
                    </a:cubicBezTo>
                    <a:cubicBezTo>
                      <a:pt x="1" y="310"/>
                      <a:pt x="4" y="317"/>
                      <a:pt x="7" y="322"/>
                    </a:cubicBezTo>
                    <a:cubicBezTo>
                      <a:pt x="9" y="325"/>
                      <a:pt x="11" y="329"/>
                      <a:pt x="13" y="332"/>
                    </a:cubicBezTo>
                    <a:cubicBezTo>
                      <a:pt x="17" y="334"/>
                      <a:pt x="22" y="338"/>
                      <a:pt x="30" y="346"/>
                    </a:cubicBezTo>
                    <a:cubicBezTo>
                      <a:pt x="39" y="354"/>
                      <a:pt x="54" y="368"/>
                      <a:pt x="60" y="368"/>
                    </a:cubicBezTo>
                    <a:cubicBezTo>
                      <a:pt x="63" y="367"/>
                      <a:pt x="66" y="366"/>
                      <a:pt x="70" y="365"/>
                    </a:cubicBezTo>
                    <a:cubicBezTo>
                      <a:pt x="78" y="362"/>
                      <a:pt x="89" y="359"/>
                      <a:pt x="100" y="359"/>
                    </a:cubicBezTo>
                    <a:cubicBezTo>
                      <a:pt x="119" y="359"/>
                      <a:pt x="126" y="371"/>
                      <a:pt x="128" y="381"/>
                    </a:cubicBezTo>
                    <a:cubicBezTo>
                      <a:pt x="132" y="401"/>
                      <a:pt x="124" y="428"/>
                      <a:pt x="118" y="449"/>
                    </a:cubicBezTo>
                    <a:cubicBezTo>
                      <a:pt x="115" y="461"/>
                      <a:pt x="111" y="476"/>
                      <a:pt x="112" y="480"/>
                    </a:cubicBezTo>
                    <a:cubicBezTo>
                      <a:pt x="116" y="492"/>
                      <a:pt x="155" y="549"/>
                      <a:pt x="171" y="565"/>
                    </a:cubicBezTo>
                    <a:cubicBezTo>
                      <a:pt x="170" y="562"/>
                      <a:pt x="170" y="559"/>
                      <a:pt x="169" y="555"/>
                    </a:cubicBezTo>
                    <a:cubicBezTo>
                      <a:pt x="167" y="538"/>
                      <a:pt x="163" y="514"/>
                      <a:pt x="179" y="500"/>
                    </a:cubicBezTo>
                    <a:cubicBezTo>
                      <a:pt x="187" y="493"/>
                      <a:pt x="196" y="491"/>
                      <a:pt x="203" y="490"/>
                    </a:cubicBezTo>
                    <a:cubicBezTo>
                      <a:pt x="215" y="487"/>
                      <a:pt x="221" y="486"/>
                      <a:pt x="220" y="455"/>
                    </a:cubicBezTo>
                    <a:cubicBezTo>
                      <a:pt x="219" y="430"/>
                      <a:pt x="222" y="417"/>
                      <a:pt x="225" y="407"/>
                    </a:cubicBezTo>
                    <a:cubicBezTo>
                      <a:pt x="228" y="396"/>
                      <a:pt x="228" y="393"/>
                      <a:pt x="219" y="382"/>
                    </a:cubicBezTo>
                  </a:path>
                </a:pathLst>
              </a:custGeom>
              <a:grpFill/>
              <a:ln>
                <a:noFill/>
              </a:ln>
              <a:effectLst/>
            </p:spPr>
            <p:txBody>
              <a:bodyPr wrap="none" anchor="ctr"/>
              <a:lstStyle/>
              <a:p>
                <a:endParaRPr lang="en-US">
                  <a:latin typeface="Gudea" panose="02000000000000000000" pitchFamily="50" charset="0"/>
                </a:endParaRPr>
              </a:p>
            </p:txBody>
          </p:sp>
          <p:sp>
            <p:nvSpPr>
              <p:cNvPr id="341" name="Freeform 334">
                <a:extLst>
                  <a:ext uri="{FF2B5EF4-FFF2-40B4-BE49-F238E27FC236}">
                    <a16:creationId xmlns:a16="http://schemas.microsoft.com/office/drawing/2014/main" id="{1311E268-5F2C-422A-BC05-9C32AF0289C9}"/>
                  </a:ext>
                </a:extLst>
              </p:cNvPr>
              <p:cNvSpPr>
                <a:spLocks noChangeArrowheads="1"/>
              </p:cNvSpPr>
              <p:nvPr/>
            </p:nvSpPr>
            <p:spPr bwMode="auto">
              <a:xfrm>
                <a:off x="7935569" y="2855905"/>
                <a:ext cx="244274" cy="159715"/>
              </a:xfrm>
              <a:custGeom>
                <a:avLst/>
                <a:gdLst>
                  <a:gd name="T0" fmla="*/ 537 w 572"/>
                  <a:gd name="T1" fmla="*/ 330 h 375"/>
                  <a:gd name="T2" fmla="*/ 537 w 572"/>
                  <a:gd name="T3" fmla="*/ 330 h 375"/>
                  <a:gd name="T4" fmla="*/ 541 w 572"/>
                  <a:gd name="T5" fmla="*/ 331 h 375"/>
                  <a:gd name="T6" fmla="*/ 548 w 572"/>
                  <a:gd name="T7" fmla="*/ 335 h 375"/>
                  <a:gd name="T8" fmla="*/ 554 w 572"/>
                  <a:gd name="T9" fmla="*/ 339 h 375"/>
                  <a:gd name="T10" fmla="*/ 561 w 572"/>
                  <a:gd name="T11" fmla="*/ 338 h 375"/>
                  <a:gd name="T12" fmla="*/ 571 w 572"/>
                  <a:gd name="T13" fmla="*/ 336 h 375"/>
                  <a:gd name="T14" fmla="*/ 486 w 572"/>
                  <a:gd name="T15" fmla="*/ 196 h 375"/>
                  <a:gd name="T16" fmla="*/ 471 w 572"/>
                  <a:gd name="T17" fmla="*/ 131 h 375"/>
                  <a:gd name="T18" fmla="*/ 374 w 572"/>
                  <a:gd name="T19" fmla="*/ 136 h 375"/>
                  <a:gd name="T20" fmla="*/ 341 w 572"/>
                  <a:gd name="T21" fmla="*/ 136 h 375"/>
                  <a:gd name="T22" fmla="*/ 304 w 572"/>
                  <a:gd name="T23" fmla="*/ 118 h 375"/>
                  <a:gd name="T24" fmla="*/ 240 w 572"/>
                  <a:gd name="T25" fmla="*/ 120 h 375"/>
                  <a:gd name="T26" fmla="*/ 176 w 572"/>
                  <a:gd name="T27" fmla="*/ 116 h 375"/>
                  <a:gd name="T28" fmla="*/ 151 w 572"/>
                  <a:gd name="T29" fmla="*/ 117 h 375"/>
                  <a:gd name="T30" fmla="*/ 139 w 572"/>
                  <a:gd name="T31" fmla="*/ 83 h 375"/>
                  <a:gd name="T32" fmla="*/ 209 w 572"/>
                  <a:gd name="T33" fmla="*/ 56 h 375"/>
                  <a:gd name="T34" fmla="*/ 228 w 572"/>
                  <a:gd name="T35" fmla="*/ 0 h 375"/>
                  <a:gd name="T36" fmla="*/ 168 w 572"/>
                  <a:gd name="T37" fmla="*/ 21 h 375"/>
                  <a:gd name="T38" fmla="*/ 147 w 572"/>
                  <a:gd name="T39" fmla="*/ 20 h 375"/>
                  <a:gd name="T40" fmla="*/ 93 w 572"/>
                  <a:gd name="T41" fmla="*/ 70 h 375"/>
                  <a:gd name="T42" fmla="*/ 70 w 572"/>
                  <a:gd name="T43" fmla="*/ 113 h 375"/>
                  <a:gd name="T44" fmla="*/ 3 w 572"/>
                  <a:gd name="T45" fmla="*/ 132 h 375"/>
                  <a:gd name="T46" fmla="*/ 21 w 572"/>
                  <a:gd name="T47" fmla="*/ 156 h 375"/>
                  <a:gd name="T48" fmla="*/ 57 w 572"/>
                  <a:gd name="T49" fmla="*/ 223 h 375"/>
                  <a:gd name="T50" fmla="*/ 27 w 572"/>
                  <a:gd name="T51" fmla="*/ 337 h 375"/>
                  <a:gd name="T52" fmla="*/ 29 w 572"/>
                  <a:gd name="T53" fmla="*/ 338 h 375"/>
                  <a:gd name="T54" fmla="*/ 36 w 572"/>
                  <a:gd name="T55" fmla="*/ 342 h 375"/>
                  <a:gd name="T56" fmla="*/ 41 w 572"/>
                  <a:gd name="T57" fmla="*/ 345 h 375"/>
                  <a:gd name="T58" fmla="*/ 51 w 572"/>
                  <a:gd name="T59" fmla="*/ 341 h 375"/>
                  <a:gd name="T60" fmla="*/ 112 w 572"/>
                  <a:gd name="T61" fmla="*/ 327 h 375"/>
                  <a:gd name="T62" fmla="*/ 170 w 572"/>
                  <a:gd name="T63" fmla="*/ 299 h 375"/>
                  <a:gd name="T64" fmla="*/ 203 w 572"/>
                  <a:gd name="T65" fmla="*/ 278 h 375"/>
                  <a:gd name="T66" fmla="*/ 208 w 572"/>
                  <a:gd name="T67" fmla="*/ 267 h 375"/>
                  <a:gd name="T68" fmla="*/ 214 w 572"/>
                  <a:gd name="T69" fmla="*/ 257 h 375"/>
                  <a:gd name="T70" fmla="*/ 223 w 572"/>
                  <a:gd name="T71" fmla="*/ 246 h 375"/>
                  <a:gd name="T72" fmla="*/ 234 w 572"/>
                  <a:gd name="T73" fmla="*/ 234 h 375"/>
                  <a:gd name="T74" fmla="*/ 247 w 572"/>
                  <a:gd name="T75" fmla="*/ 225 h 375"/>
                  <a:gd name="T76" fmla="*/ 260 w 572"/>
                  <a:gd name="T77" fmla="*/ 217 h 375"/>
                  <a:gd name="T78" fmla="*/ 273 w 572"/>
                  <a:gd name="T79" fmla="*/ 215 h 375"/>
                  <a:gd name="T80" fmla="*/ 295 w 572"/>
                  <a:gd name="T81" fmla="*/ 246 h 375"/>
                  <a:gd name="T82" fmla="*/ 318 w 572"/>
                  <a:gd name="T83" fmla="*/ 334 h 375"/>
                  <a:gd name="T84" fmla="*/ 318 w 572"/>
                  <a:gd name="T85" fmla="*/ 373 h 375"/>
                  <a:gd name="T86" fmla="*/ 324 w 572"/>
                  <a:gd name="T87" fmla="*/ 374 h 375"/>
                  <a:gd name="T88" fmla="*/ 345 w 572"/>
                  <a:gd name="T89" fmla="*/ 370 h 375"/>
                  <a:gd name="T90" fmla="*/ 354 w 572"/>
                  <a:gd name="T91" fmla="*/ 367 h 375"/>
                  <a:gd name="T92" fmla="*/ 383 w 572"/>
                  <a:gd name="T93" fmla="*/ 357 h 375"/>
                  <a:gd name="T94" fmla="*/ 399 w 572"/>
                  <a:gd name="T95" fmla="*/ 343 h 375"/>
                  <a:gd name="T96" fmla="*/ 404 w 572"/>
                  <a:gd name="T97" fmla="*/ 339 h 375"/>
                  <a:gd name="T98" fmla="*/ 483 w 572"/>
                  <a:gd name="T99" fmla="*/ 310 h 375"/>
                  <a:gd name="T100" fmla="*/ 497 w 572"/>
                  <a:gd name="T101" fmla="*/ 323 h 375"/>
                  <a:gd name="T102" fmla="*/ 499 w 572"/>
                  <a:gd name="T103" fmla="*/ 323 h 375"/>
                  <a:gd name="T104" fmla="*/ 515 w 572"/>
                  <a:gd name="T105" fmla="*/ 324 h 375"/>
                  <a:gd name="T106" fmla="*/ 529 w 572"/>
                  <a:gd name="T107" fmla="*/ 32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2" h="375">
                    <a:moveTo>
                      <a:pt x="535" y="329"/>
                    </a:moveTo>
                    <a:cubicBezTo>
                      <a:pt x="536" y="329"/>
                      <a:pt x="536" y="330"/>
                      <a:pt x="537" y="330"/>
                    </a:cubicBezTo>
                    <a:lnTo>
                      <a:pt x="537" y="330"/>
                    </a:lnTo>
                    <a:lnTo>
                      <a:pt x="537" y="330"/>
                    </a:lnTo>
                    <a:lnTo>
                      <a:pt x="540" y="331"/>
                    </a:lnTo>
                    <a:lnTo>
                      <a:pt x="541" y="331"/>
                    </a:lnTo>
                    <a:lnTo>
                      <a:pt x="541" y="331"/>
                    </a:lnTo>
                    <a:cubicBezTo>
                      <a:pt x="544" y="333"/>
                      <a:pt x="546" y="334"/>
                      <a:pt x="548" y="335"/>
                    </a:cubicBezTo>
                    <a:cubicBezTo>
                      <a:pt x="550" y="336"/>
                      <a:pt x="552" y="338"/>
                      <a:pt x="554" y="339"/>
                    </a:cubicBezTo>
                    <a:lnTo>
                      <a:pt x="554" y="339"/>
                    </a:lnTo>
                    <a:cubicBezTo>
                      <a:pt x="556" y="339"/>
                      <a:pt x="559" y="338"/>
                      <a:pt x="561" y="338"/>
                    </a:cubicBezTo>
                    <a:lnTo>
                      <a:pt x="561" y="338"/>
                    </a:lnTo>
                    <a:cubicBezTo>
                      <a:pt x="563" y="338"/>
                      <a:pt x="564" y="337"/>
                      <a:pt x="566" y="337"/>
                    </a:cubicBezTo>
                    <a:cubicBezTo>
                      <a:pt x="568" y="337"/>
                      <a:pt x="570" y="336"/>
                      <a:pt x="571" y="336"/>
                    </a:cubicBezTo>
                    <a:cubicBezTo>
                      <a:pt x="568" y="317"/>
                      <a:pt x="559" y="259"/>
                      <a:pt x="557" y="239"/>
                    </a:cubicBezTo>
                    <a:cubicBezTo>
                      <a:pt x="555" y="225"/>
                      <a:pt x="514" y="206"/>
                      <a:pt x="486" y="196"/>
                    </a:cubicBezTo>
                    <a:lnTo>
                      <a:pt x="482" y="195"/>
                    </a:lnTo>
                    <a:lnTo>
                      <a:pt x="471" y="131"/>
                    </a:lnTo>
                    <a:cubicBezTo>
                      <a:pt x="456" y="133"/>
                      <a:pt x="416" y="138"/>
                      <a:pt x="392" y="138"/>
                    </a:cubicBezTo>
                    <a:cubicBezTo>
                      <a:pt x="383" y="138"/>
                      <a:pt x="377" y="137"/>
                      <a:pt x="374" y="136"/>
                    </a:cubicBezTo>
                    <a:cubicBezTo>
                      <a:pt x="370" y="134"/>
                      <a:pt x="363" y="135"/>
                      <a:pt x="355" y="135"/>
                    </a:cubicBezTo>
                    <a:cubicBezTo>
                      <a:pt x="350" y="135"/>
                      <a:pt x="346" y="136"/>
                      <a:pt x="341" y="136"/>
                    </a:cubicBezTo>
                    <a:cubicBezTo>
                      <a:pt x="331" y="136"/>
                      <a:pt x="317" y="134"/>
                      <a:pt x="308" y="122"/>
                    </a:cubicBezTo>
                    <a:cubicBezTo>
                      <a:pt x="307" y="120"/>
                      <a:pt x="305" y="119"/>
                      <a:pt x="304" y="118"/>
                    </a:cubicBezTo>
                    <a:cubicBezTo>
                      <a:pt x="299" y="116"/>
                      <a:pt x="293" y="118"/>
                      <a:pt x="285" y="121"/>
                    </a:cubicBezTo>
                    <a:cubicBezTo>
                      <a:pt x="271" y="126"/>
                      <a:pt x="254" y="129"/>
                      <a:pt x="240" y="120"/>
                    </a:cubicBezTo>
                    <a:cubicBezTo>
                      <a:pt x="234" y="116"/>
                      <a:pt x="224" y="114"/>
                      <a:pt x="208" y="114"/>
                    </a:cubicBezTo>
                    <a:cubicBezTo>
                      <a:pt x="198" y="114"/>
                      <a:pt x="187" y="115"/>
                      <a:pt x="176" y="116"/>
                    </a:cubicBezTo>
                    <a:cubicBezTo>
                      <a:pt x="167" y="117"/>
                      <a:pt x="158" y="117"/>
                      <a:pt x="151" y="117"/>
                    </a:cubicBezTo>
                    <a:lnTo>
                      <a:pt x="151" y="117"/>
                    </a:lnTo>
                    <a:cubicBezTo>
                      <a:pt x="145" y="117"/>
                      <a:pt x="131" y="117"/>
                      <a:pt x="129" y="107"/>
                    </a:cubicBezTo>
                    <a:cubicBezTo>
                      <a:pt x="127" y="99"/>
                      <a:pt x="133" y="89"/>
                      <a:pt x="139" y="83"/>
                    </a:cubicBezTo>
                    <a:cubicBezTo>
                      <a:pt x="151" y="68"/>
                      <a:pt x="173" y="53"/>
                      <a:pt x="190" y="55"/>
                    </a:cubicBezTo>
                    <a:cubicBezTo>
                      <a:pt x="194" y="56"/>
                      <a:pt x="201" y="56"/>
                      <a:pt x="209" y="56"/>
                    </a:cubicBezTo>
                    <a:cubicBezTo>
                      <a:pt x="231" y="20"/>
                      <a:pt x="235" y="5"/>
                      <a:pt x="234" y="2"/>
                    </a:cubicBezTo>
                    <a:cubicBezTo>
                      <a:pt x="233" y="0"/>
                      <a:pt x="230" y="0"/>
                      <a:pt x="228" y="0"/>
                    </a:cubicBezTo>
                    <a:cubicBezTo>
                      <a:pt x="218" y="0"/>
                      <a:pt x="203" y="6"/>
                      <a:pt x="191" y="15"/>
                    </a:cubicBezTo>
                    <a:cubicBezTo>
                      <a:pt x="184" y="21"/>
                      <a:pt x="175" y="21"/>
                      <a:pt x="168" y="21"/>
                    </a:cubicBezTo>
                    <a:cubicBezTo>
                      <a:pt x="165" y="21"/>
                      <a:pt x="160" y="21"/>
                      <a:pt x="157" y="21"/>
                    </a:cubicBezTo>
                    <a:cubicBezTo>
                      <a:pt x="153" y="20"/>
                      <a:pt x="150" y="20"/>
                      <a:pt x="147" y="20"/>
                    </a:cubicBezTo>
                    <a:cubicBezTo>
                      <a:pt x="137" y="20"/>
                      <a:pt x="136" y="23"/>
                      <a:pt x="135" y="26"/>
                    </a:cubicBezTo>
                    <a:cubicBezTo>
                      <a:pt x="129" y="41"/>
                      <a:pt x="120" y="70"/>
                      <a:pt x="93" y="70"/>
                    </a:cubicBezTo>
                    <a:cubicBezTo>
                      <a:pt x="89" y="70"/>
                      <a:pt x="88" y="72"/>
                      <a:pt x="86" y="83"/>
                    </a:cubicBezTo>
                    <a:cubicBezTo>
                      <a:pt x="85" y="93"/>
                      <a:pt x="84" y="107"/>
                      <a:pt x="70" y="113"/>
                    </a:cubicBezTo>
                    <a:cubicBezTo>
                      <a:pt x="63" y="116"/>
                      <a:pt x="52" y="118"/>
                      <a:pt x="41" y="120"/>
                    </a:cubicBezTo>
                    <a:cubicBezTo>
                      <a:pt x="27" y="122"/>
                      <a:pt x="9" y="125"/>
                      <a:pt x="3" y="132"/>
                    </a:cubicBezTo>
                    <a:cubicBezTo>
                      <a:pt x="2" y="133"/>
                      <a:pt x="2" y="134"/>
                      <a:pt x="2" y="136"/>
                    </a:cubicBezTo>
                    <a:cubicBezTo>
                      <a:pt x="0" y="141"/>
                      <a:pt x="11" y="149"/>
                      <a:pt x="21" y="156"/>
                    </a:cubicBezTo>
                    <a:cubicBezTo>
                      <a:pt x="36" y="166"/>
                      <a:pt x="52" y="177"/>
                      <a:pt x="49" y="194"/>
                    </a:cubicBezTo>
                    <a:cubicBezTo>
                      <a:pt x="48" y="203"/>
                      <a:pt x="52" y="213"/>
                      <a:pt x="57" y="223"/>
                    </a:cubicBezTo>
                    <a:cubicBezTo>
                      <a:pt x="64" y="237"/>
                      <a:pt x="71" y="253"/>
                      <a:pt x="56" y="265"/>
                    </a:cubicBezTo>
                    <a:cubicBezTo>
                      <a:pt x="43" y="275"/>
                      <a:pt x="26" y="294"/>
                      <a:pt x="27" y="337"/>
                    </a:cubicBezTo>
                    <a:lnTo>
                      <a:pt x="28" y="338"/>
                    </a:lnTo>
                    <a:lnTo>
                      <a:pt x="29" y="338"/>
                    </a:lnTo>
                    <a:cubicBezTo>
                      <a:pt x="31" y="339"/>
                      <a:pt x="32" y="340"/>
                      <a:pt x="34" y="341"/>
                    </a:cubicBezTo>
                    <a:cubicBezTo>
                      <a:pt x="34" y="342"/>
                      <a:pt x="35" y="342"/>
                      <a:pt x="36" y="342"/>
                    </a:cubicBezTo>
                    <a:cubicBezTo>
                      <a:pt x="37" y="343"/>
                      <a:pt x="38" y="343"/>
                      <a:pt x="39" y="344"/>
                    </a:cubicBezTo>
                    <a:cubicBezTo>
                      <a:pt x="40" y="344"/>
                      <a:pt x="41" y="344"/>
                      <a:pt x="41" y="345"/>
                    </a:cubicBezTo>
                    <a:cubicBezTo>
                      <a:pt x="43" y="345"/>
                      <a:pt x="44" y="346"/>
                      <a:pt x="46" y="346"/>
                    </a:cubicBezTo>
                    <a:cubicBezTo>
                      <a:pt x="47" y="346"/>
                      <a:pt x="49" y="345"/>
                      <a:pt x="51" y="341"/>
                    </a:cubicBezTo>
                    <a:cubicBezTo>
                      <a:pt x="59" y="326"/>
                      <a:pt x="82" y="326"/>
                      <a:pt x="102" y="327"/>
                    </a:cubicBezTo>
                    <a:cubicBezTo>
                      <a:pt x="106" y="327"/>
                      <a:pt x="109" y="327"/>
                      <a:pt x="112" y="327"/>
                    </a:cubicBezTo>
                    <a:cubicBezTo>
                      <a:pt x="126" y="327"/>
                      <a:pt x="129" y="325"/>
                      <a:pt x="129" y="323"/>
                    </a:cubicBezTo>
                    <a:cubicBezTo>
                      <a:pt x="129" y="308"/>
                      <a:pt x="150" y="303"/>
                      <a:pt x="170" y="299"/>
                    </a:cubicBezTo>
                    <a:cubicBezTo>
                      <a:pt x="182" y="296"/>
                      <a:pt x="201" y="293"/>
                      <a:pt x="201" y="287"/>
                    </a:cubicBezTo>
                    <a:cubicBezTo>
                      <a:pt x="201" y="284"/>
                      <a:pt x="202" y="281"/>
                      <a:pt x="203" y="278"/>
                    </a:cubicBezTo>
                    <a:cubicBezTo>
                      <a:pt x="203" y="277"/>
                      <a:pt x="203" y="277"/>
                      <a:pt x="203" y="277"/>
                    </a:cubicBezTo>
                    <a:cubicBezTo>
                      <a:pt x="204" y="274"/>
                      <a:pt x="206" y="271"/>
                      <a:pt x="208" y="267"/>
                    </a:cubicBezTo>
                    <a:cubicBezTo>
                      <a:pt x="208" y="267"/>
                      <a:pt x="208" y="266"/>
                      <a:pt x="209" y="265"/>
                    </a:cubicBezTo>
                    <a:cubicBezTo>
                      <a:pt x="211" y="262"/>
                      <a:pt x="212" y="259"/>
                      <a:pt x="214" y="257"/>
                    </a:cubicBezTo>
                    <a:cubicBezTo>
                      <a:pt x="216" y="255"/>
                      <a:pt x="217" y="253"/>
                      <a:pt x="219" y="251"/>
                    </a:cubicBezTo>
                    <a:cubicBezTo>
                      <a:pt x="220" y="249"/>
                      <a:pt x="222" y="247"/>
                      <a:pt x="223" y="246"/>
                    </a:cubicBezTo>
                    <a:cubicBezTo>
                      <a:pt x="225" y="243"/>
                      <a:pt x="228" y="240"/>
                      <a:pt x="231" y="238"/>
                    </a:cubicBezTo>
                    <a:cubicBezTo>
                      <a:pt x="232" y="237"/>
                      <a:pt x="233" y="236"/>
                      <a:pt x="234" y="234"/>
                    </a:cubicBezTo>
                    <a:cubicBezTo>
                      <a:pt x="236" y="233"/>
                      <a:pt x="238" y="231"/>
                      <a:pt x="240" y="229"/>
                    </a:cubicBezTo>
                    <a:cubicBezTo>
                      <a:pt x="242" y="228"/>
                      <a:pt x="245" y="226"/>
                      <a:pt x="247" y="225"/>
                    </a:cubicBezTo>
                    <a:cubicBezTo>
                      <a:pt x="248" y="224"/>
                      <a:pt x="250" y="223"/>
                      <a:pt x="251" y="222"/>
                    </a:cubicBezTo>
                    <a:cubicBezTo>
                      <a:pt x="254" y="220"/>
                      <a:pt x="257" y="219"/>
                      <a:pt x="260" y="217"/>
                    </a:cubicBezTo>
                    <a:cubicBezTo>
                      <a:pt x="261" y="217"/>
                      <a:pt x="262" y="217"/>
                      <a:pt x="263" y="216"/>
                    </a:cubicBezTo>
                    <a:cubicBezTo>
                      <a:pt x="267" y="215"/>
                      <a:pt x="270" y="215"/>
                      <a:pt x="273" y="215"/>
                    </a:cubicBezTo>
                    <a:cubicBezTo>
                      <a:pt x="274" y="215"/>
                      <a:pt x="276" y="214"/>
                      <a:pt x="277" y="215"/>
                    </a:cubicBezTo>
                    <a:cubicBezTo>
                      <a:pt x="295" y="217"/>
                      <a:pt x="295" y="233"/>
                      <a:pt x="295" y="246"/>
                    </a:cubicBezTo>
                    <a:cubicBezTo>
                      <a:pt x="295" y="262"/>
                      <a:pt x="296" y="273"/>
                      <a:pt x="309" y="278"/>
                    </a:cubicBezTo>
                    <a:cubicBezTo>
                      <a:pt x="332" y="289"/>
                      <a:pt x="324" y="314"/>
                      <a:pt x="318" y="334"/>
                    </a:cubicBezTo>
                    <a:cubicBezTo>
                      <a:pt x="313" y="349"/>
                      <a:pt x="308" y="363"/>
                      <a:pt x="314" y="370"/>
                    </a:cubicBezTo>
                    <a:cubicBezTo>
                      <a:pt x="315" y="371"/>
                      <a:pt x="316" y="372"/>
                      <a:pt x="318" y="373"/>
                    </a:cubicBezTo>
                    <a:lnTo>
                      <a:pt x="319" y="373"/>
                    </a:lnTo>
                    <a:cubicBezTo>
                      <a:pt x="320" y="374"/>
                      <a:pt x="322" y="374"/>
                      <a:pt x="324" y="374"/>
                    </a:cubicBezTo>
                    <a:lnTo>
                      <a:pt x="324" y="374"/>
                    </a:lnTo>
                    <a:cubicBezTo>
                      <a:pt x="330" y="374"/>
                      <a:pt x="336" y="373"/>
                      <a:pt x="345" y="370"/>
                    </a:cubicBezTo>
                    <a:lnTo>
                      <a:pt x="345" y="370"/>
                    </a:lnTo>
                    <a:cubicBezTo>
                      <a:pt x="348" y="369"/>
                      <a:pt x="351" y="368"/>
                      <a:pt x="354" y="367"/>
                    </a:cubicBezTo>
                    <a:cubicBezTo>
                      <a:pt x="359" y="365"/>
                      <a:pt x="363" y="364"/>
                      <a:pt x="368" y="362"/>
                    </a:cubicBezTo>
                    <a:cubicBezTo>
                      <a:pt x="373" y="360"/>
                      <a:pt x="378" y="359"/>
                      <a:pt x="383" y="357"/>
                    </a:cubicBezTo>
                    <a:lnTo>
                      <a:pt x="387" y="354"/>
                    </a:lnTo>
                    <a:cubicBezTo>
                      <a:pt x="391" y="350"/>
                      <a:pt x="395" y="346"/>
                      <a:pt x="399" y="343"/>
                    </a:cubicBezTo>
                    <a:cubicBezTo>
                      <a:pt x="400" y="342"/>
                      <a:pt x="401" y="342"/>
                      <a:pt x="401" y="341"/>
                    </a:cubicBezTo>
                    <a:cubicBezTo>
                      <a:pt x="402" y="341"/>
                      <a:pt x="403" y="340"/>
                      <a:pt x="404" y="339"/>
                    </a:cubicBezTo>
                    <a:cubicBezTo>
                      <a:pt x="436" y="312"/>
                      <a:pt x="460" y="295"/>
                      <a:pt x="473" y="302"/>
                    </a:cubicBezTo>
                    <a:cubicBezTo>
                      <a:pt x="477" y="305"/>
                      <a:pt x="480" y="308"/>
                      <a:pt x="483" y="310"/>
                    </a:cubicBezTo>
                    <a:cubicBezTo>
                      <a:pt x="485" y="313"/>
                      <a:pt x="487" y="315"/>
                      <a:pt x="488" y="318"/>
                    </a:cubicBezTo>
                    <a:cubicBezTo>
                      <a:pt x="492" y="323"/>
                      <a:pt x="493" y="324"/>
                      <a:pt x="497" y="323"/>
                    </a:cubicBezTo>
                    <a:cubicBezTo>
                      <a:pt x="498" y="323"/>
                      <a:pt x="498" y="323"/>
                      <a:pt x="498" y="323"/>
                    </a:cubicBezTo>
                    <a:lnTo>
                      <a:pt x="499" y="323"/>
                    </a:lnTo>
                    <a:cubicBezTo>
                      <a:pt x="502" y="323"/>
                      <a:pt x="505" y="323"/>
                      <a:pt x="509" y="323"/>
                    </a:cubicBezTo>
                    <a:cubicBezTo>
                      <a:pt x="511" y="323"/>
                      <a:pt x="513" y="324"/>
                      <a:pt x="515" y="324"/>
                    </a:cubicBezTo>
                    <a:cubicBezTo>
                      <a:pt x="517" y="324"/>
                      <a:pt x="519" y="324"/>
                      <a:pt x="521" y="325"/>
                    </a:cubicBezTo>
                    <a:cubicBezTo>
                      <a:pt x="524" y="326"/>
                      <a:pt x="526" y="326"/>
                      <a:pt x="529" y="327"/>
                    </a:cubicBezTo>
                    <a:cubicBezTo>
                      <a:pt x="531" y="328"/>
                      <a:pt x="533" y="328"/>
                      <a:pt x="535" y="329"/>
                    </a:cubicBezTo>
                  </a:path>
                </a:pathLst>
              </a:custGeom>
              <a:grpFill/>
              <a:ln>
                <a:noFill/>
              </a:ln>
              <a:effectLst/>
            </p:spPr>
            <p:txBody>
              <a:bodyPr wrap="none" anchor="ctr"/>
              <a:lstStyle/>
              <a:p>
                <a:endParaRPr lang="en-US">
                  <a:latin typeface="Gudea" panose="02000000000000000000" pitchFamily="50" charset="0"/>
                </a:endParaRPr>
              </a:p>
            </p:txBody>
          </p:sp>
          <p:sp>
            <p:nvSpPr>
              <p:cNvPr id="342" name="Freeform 335">
                <a:extLst>
                  <a:ext uri="{FF2B5EF4-FFF2-40B4-BE49-F238E27FC236}">
                    <a16:creationId xmlns:a16="http://schemas.microsoft.com/office/drawing/2014/main" id="{71A0E7C7-EE40-432F-9DA2-7ED63172DB75}"/>
                  </a:ext>
                </a:extLst>
              </p:cNvPr>
              <p:cNvSpPr>
                <a:spLocks noChangeArrowheads="1"/>
              </p:cNvSpPr>
              <p:nvPr/>
            </p:nvSpPr>
            <p:spPr bwMode="auto">
              <a:xfrm>
                <a:off x="3170354" y="3429000"/>
                <a:ext cx="20670" cy="45095"/>
              </a:xfrm>
              <a:custGeom>
                <a:avLst/>
                <a:gdLst>
                  <a:gd name="T0" fmla="*/ 17 w 49"/>
                  <a:gd name="T1" fmla="*/ 10 h 108"/>
                  <a:gd name="T2" fmla="*/ 7 w 49"/>
                  <a:gd name="T3" fmla="*/ 0 h 108"/>
                  <a:gd name="T4" fmla="*/ 0 w 49"/>
                  <a:gd name="T5" fmla="*/ 29 h 108"/>
                  <a:gd name="T6" fmla="*/ 14 w 49"/>
                  <a:gd name="T7" fmla="*/ 58 h 108"/>
                  <a:gd name="T8" fmla="*/ 26 w 49"/>
                  <a:gd name="T9" fmla="*/ 80 h 108"/>
                  <a:gd name="T10" fmla="*/ 45 w 49"/>
                  <a:gd name="T11" fmla="*/ 107 h 108"/>
                  <a:gd name="T12" fmla="*/ 35 w 49"/>
                  <a:gd name="T13" fmla="*/ 83 h 108"/>
                  <a:gd name="T14" fmla="*/ 24 w 49"/>
                  <a:gd name="T15" fmla="*/ 65 h 108"/>
                  <a:gd name="T16" fmla="*/ 24 w 49"/>
                  <a:gd name="T17" fmla="*/ 49 h 108"/>
                  <a:gd name="T18" fmla="*/ 17 w 49"/>
                  <a:gd name="T19" fmla="*/ 1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8">
                    <a:moveTo>
                      <a:pt x="17" y="10"/>
                    </a:moveTo>
                    <a:cubicBezTo>
                      <a:pt x="12" y="2"/>
                      <a:pt x="8" y="0"/>
                      <a:pt x="7" y="0"/>
                    </a:cubicBezTo>
                    <a:cubicBezTo>
                      <a:pt x="5" y="0"/>
                      <a:pt x="0" y="9"/>
                      <a:pt x="0" y="29"/>
                    </a:cubicBezTo>
                    <a:cubicBezTo>
                      <a:pt x="0" y="43"/>
                      <a:pt x="7" y="51"/>
                      <a:pt x="14" y="58"/>
                    </a:cubicBezTo>
                    <a:cubicBezTo>
                      <a:pt x="19" y="64"/>
                      <a:pt x="25" y="70"/>
                      <a:pt x="26" y="80"/>
                    </a:cubicBezTo>
                    <a:cubicBezTo>
                      <a:pt x="26" y="91"/>
                      <a:pt x="40" y="105"/>
                      <a:pt x="45" y="107"/>
                    </a:cubicBezTo>
                    <a:cubicBezTo>
                      <a:pt x="48" y="100"/>
                      <a:pt x="43" y="93"/>
                      <a:pt x="35" y="83"/>
                    </a:cubicBezTo>
                    <a:cubicBezTo>
                      <a:pt x="30" y="77"/>
                      <a:pt x="25" y="71"/>
                      <a:pt x="24" y="65"/>
                    </a:cubicBezTo>
                    <a:cubicBezTo>
                      <a:pt x="23" y="60"/>
                      <a:pt x="23" y="54"/>
                      <a:pt x="24" y="49"/>
                    </a:cubicBezTo>
                    <a:cubicBezTo>
                      <a:pt x="25" y="39"/>
                      <a:pt x="26" y="27"/>
                      <a:pt x="17" y="10"/>
                    </a:cubicBezTo>
                  </a:path>
                </a:pathLst>
              </a:custGeom>
              <a:grpFill/>
              <a:ln>
                <a:noFill/>
              </a:ln>
              <a:effectLst/>
            </p:spPr>
            <p:txBody>
              <a:bodyPr wrap="none" anchor="ctr"/>
              <a:lstStyle/>
              <a:p>
                <a:endParaRPr lang="en-US">
                  <a:latin typeface="Gudea" panose="02000000000000000000" pitchFamily="50" charset="0"/>
                </a:endParaRPr>
              </a:p>
            </p:txBody>
          </p:sp>
          <p:sp>
            <p:nvSpPr>
              <p:cNvPr id="343" name="Freeform 336">
                <a:extLst>
                  <a:ext uri="{FF2B5EF4-FFF2-40B4-BE49-F238E27FC236}">
                    <a16:creationId xmlns:a16="http://schemas.microsoft.com/office/drawing/2014/main" id="{561F6976-42A1-4C2B-814B-CA5C4003350D}"/>
                  </a:ext>
                </a:extLst>
              </p:cNvPr>
              <p:cNvSpPr>
                <a:spLocks noChangeArrowheads="1"/>
              </p:cNvSpPr>
              <p:nvPr/>
            </p:nvSpPr>
            <p:spPr bwMode="auto">
              <a:xfrm>
                <a:off x="3711513" y="3919417"/>
                <a:ext cx="26306" cy="20669"/>
              </a:xfrm>
              <a:custGeom>
                <a:avLst/>
                <a:gdLst>
                  <a:gd name="T0" fmla="*/ 2 w 62"/>
                  <a:gd name="T1" fmla="*/ 46 h 49"/>
                  <a:gd name="T2" fmla="*/ 11 w 62"/>
                  <a:gd name="T3" fmla="*/ 48 h 49"/>
                  <a:gd name="T4" fmla="*/ 53 w 62"/>
                  <a:gd name="T5" fmla="*/ 38 h 49"/>
                  <a:gd name="T6" fmla="*/ 60 w 62"/>
                  <a:gd name="T7" fmla="*/ 29 h 49"/>
                  <a:gd name="T8" fmla="*/ 48 w 62"/>
                  <a:gd name="T9" fmla="*/ 4 h 49"/>
                  <a:gd name="T10" fmla="*/ 34 w 62"/>
                  <a:gd name="T11" fmla="*/ 0 h 49"/>
                  <a:gd name="T12" fmla="*/ 0 w 62"/>
                  <a:gd name="T13" fmla="*/ 10 h 49"/>
                  <a:gd name="T14" fmla="*/ 4 w 62"/>
                  <a:gd name="T15" fmla="*/ 36 h 49"/>
                  <a:gd name="T16" fmla="*/ 2 w 62"/>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9">
                    <a:moveTo>
                      <a:pt x="2" y="46"/>
                    </a:moveTo>
                    <a:cubicBezTo>
                      <a:pt x="2" y="47"/>
                      <a:pt x="4" y="48"/>
                      <a:pt x="11" y="48"/>
                    </a:cubicBezTo>
                    <a:cubicBezTo>
                      <a:pt x="24" y="48"/>
                      <a:pt x="44" y="42"/>
                      <a:pt x="53" y="38"/>
                    </a:cubicBezTo>
                    <a:cubicBezTo>
                      <a:pt x="57" y="37"/>
                      <a:pt x="60" y="34"/>
                      <a:pt x="60" y="29"/>
                    </a:cubicBezTo>
                    <a:cubicBezTo>
                      <a:pt x="61" y="21"/>
                      <a:pt x="57" y="11"/>
                      <a:pt x="48" y="4"/>
                    </a:cubicBezTo>
                    <a:cubicBezTo>
                      <a:pt x="45" y="1"/>
                      <a:pt x="41" y="0"/>
                      <a:pt x="34" y="0"/>
                    </a:cubicBezTo>
                    <a:cubicBezTo>
                      <a:pt x="20" y="0"/>
                      <a:pt x="5" y="6"/>
                      <a:pt x="0" y="10"/>
                    </a:cubicBezTo>
                    <a:cubicBezTo>
                      <a:pt x="12" y="18"/>
                      <a:pt x="7" y="30"/>
                      <a:pt x="4" y="36"/>
                    </a:cubicBezTo>
                    <a:cubicBezTo>
                      <a:pt x="1" y="42"/>
                      <a:pt x="0" y="45"/>
                      <a:pt x="2" y="46"/>
                    </a:cubicBezTo>
                  </a:path>
                </a:pathLst>
              </a:custGeom>
              <a:grpFill/>
              <a:ln>
                <a:noFill/>
              </a:ln>
              <a:effectLst/>
            </p:spPr>
            <p:txBody>
              <a:bodyPr wrap="none" anchor="ctr"/>
              <a:lstStyle/>
              <a:p>
                <a:endParaRPr lang="en-US">
                  <a:latin typeface="Gudea" panose="02000000000000000000" pitchFamily="50" charset="0"/>
                </a:endParaRPr>
              </a:p>
            </p:txBody>
          </p:sp>
          <p:sp>
            <p:nvSpPr>
              <p:cNvPr id="344" name="Freeform 337">
                <a:extLst>
                  <a:ext uri="{FF2B5EF4-FFF2-40B4-BE49-F238E27FC236}">
                    <a16:creationId xmlns:a16="http://schemas.microsoft.com/office/drawing/2014/main" id="{CADB6925-505E-47D4-B51B-20F499C6E5E6}"/>
                  </a:ext>
                </a:extLst>
              </p:cNvPr>
              <p:cNvSpPr>
                <a:spLocks noChangeArrowheads="1"/>
              </p:cNvSpPr>
              <p:nvPr/>
            </p:nvSpPr>
            <p:spPr bwMode="auto">
              <a:xfrm>
                <a:off x="7136979" y="2835238"/>
                <a:ext cx="101466" cy="88311"/>
              </a:xfrm>
              <a:custGeom>
                <a:avLst/>
                <a:gdLst>
                  <a:gd name="T0" fmla="*/ 238 w 239"/>
                  <a:gd name="T1" fmla="*/ 200 h 208"/>
                  <a:gd name="T2" fmla="*/ 236 w 239"/>
                  <a:gd name="T3" fmla="*/ 196 h 208"/>
                  <a:gd name="T4" fmla="*/ 233 w 239"/>
                  <a:gd name="T5" fmla="*/ 191 h 208"/>
                  <a:gd name="T6" fmla="*/ 230 w 239"/>
                  <a:gd name="T7" fmla="*/ 184 h 208"/>
                  <a:gd name="T8" fmla="*/ 229 w 239"/>
                  <a:gd name="T9" fmla="*/ 180 h 208"/>
                  <a:gd name="T10" fmla="*/ 227 w 239"/>
                  <a:gd name="T11" fmla="*/ 174 h 208"/>
                  <a:gd name="T12" fmla="*/ 226 w 239"/>
                  <a:gd name="T13" fmla="*/ 171 h 208"/>
                  <a:gd name="T14" fmla="*/ 225 w 239"/>
                  <a:gd name="T15" fmla="*/ 165 h 208"/>
                  <a:gd name="T16" fmla="*/ 206 w 239"/>
                  <a:gd name="T17" fmla="*/ 144 h 208"/>
                  <a:gd name="T18" fmla="*/ 178 w 239"/>
                  <a:gd name="T19" fmla="*/ 108 h 208"/>
                  <a:gd name="T20" fmla="*/ 164 w 239"/>
                  <a:gd name="T21" fmla="*/ 80 h 208"/>
                  <a:gd name="T22" fmla="*/ 151 w 239"/>
                  <a:gd name="T23" fmla="*/ 46 h 208"/>
                  <a:gd name="T24" fmla="*/ 138 w 239"/>
                  <a:gd name="T25" fmla="*/ 18 h 208"/>
                  <a:gd name="T26" fmla="*/ 132 w 239"/>
                  <a:gd name="T27" fmla="*/ 8 h 208"/>
                  <a:gd name="T28" fmla="*/ 69 w 239"/>
                  <a:gd name="T29" fmla="*/ 2 h 208"/>
                  <a:gd name="T30" fmla="*/ 27 w 239"/>
                  <a:gd name="T31" fmla="*/ 10 h 208"/>
                  <a:gd name="T32" fmla="*/ 0 w 239"/>
                  <a:gd name="T33" fmla="*/ 16 h 208"/>
                  <a:gd name="T34" fmla="*/ 6 w 239"/>
                  <a:gd name="T35" fmla="*/ 40 h 208"/>
                  <a:gd name="T36" fmla="*/ 13 w 239"/>
                  <a:gd name="T37" fmla="*/ 70 h 208"/>
                  <a:gd name="T38" fmla="*/ 45 w 239"/>
                  <a:gd name="T39" fmla="*/ 88 h 208"/>
                  <a:gd name="T40" fmla="*/ 52 w 239"/>
                  <a:gd name="T41" fmla="*/ 88 h 208"/>
                  <a:gd name="T42" fmla="*/ 70 w 239"/>
                  <a:gd name="T43" fmla="*/ 92 h 208"/>
                  <a:gd name="T44" fmla="*/ 84 w 239"/>
                  <a:gd name="T45" fmla="*/ 119 h 208"/>
                  <a:gd name="T46" fmla="*/ 88 w 239"/>
                  <a:gd name="T47" fmla="*/ 119 h 208"/>
                  <a:gd name="T48" fmla="*/ 112 w 239"/>
                  <a:gd name="T49" fmla="*/ 137 h 208"/>
                  <a:gd name="T50" fmla="*/ 113 w 239"/>
                  <a:gd name="T51" fmla="*/ 137 h 208"/>
                  <a:gd name="T52" fmla="*/ 127 w 239"/>
                  <a:gd name="T53" fmla="*/ 143 h 208"/>
                  <a:gd name="T54" fmla="*/ 128 w 239"/>
                  <a:gd name="T55" fmla="*/ 144 h 208"/>
                  <a:gd name="T56" fmla="*/ 140 w 239"/>
                  <a:gd name="T57" fmla="*/ 150 h 208"/>
                  <a:gd name="T58" fmla="*/ 147 w 239"/>
                  <a:gd name="T59" fmla="*/ 154 h 208"/>
                  <a:gd name="T60" fmla="*/ 153 w 239"/>
                  <a:gd name="T61" fmla="*/ 154 h 208"/>
                  <a:gd name="T62" fmla="*/ 159 w 239"/>
                  <a:gd name="T63" fmla="*/ 153 h 208"/>
                  <a:gd name="T64" fmla="*/ 185 w 239"/>
                  <a:gd name="T65" fmla="*/ 168 h 208"/>
                  <a:gd name="T66" fmla="*/ 194 w 239"/>
                  <a:gd name="T67" fmla="*/ 179 h 208"/>
                  <a:gd name="T68" fmla="*/ 195 w 239"/>
                  <a:gd name="T69" fmla="*/ 180 h 208"/>
                  <a:gd name="T70" fmla="*/ 200 w 239"/>
                  <a:gd name="T71" fmla="*/ 188 h 208"/>
                  <a:gd name="T72" fmla="*/ 201 w 239"/>
                  <a:gd name="T73" fmla="*/ 189 h 208"/>
                  <a:gd name="T74" fmla="*/ 203 w 239"/>
                  <a:gd name="T75" fmla="*/ 197 h 208"/>
                  <a:gd name="T76" fmla="*/ 203 w 239"/>
                  <a:gd name="T77" fmla="*/ 198 h 208"/>
                  <a:gd name="T78" fmla="*/ 203 w 239"/>
                  <a:gd name="T79" fmla="*/ 207 h 208"/>
                  <a:gd name="T80" fmla="*/ 203 w 239"/>
                  <a:gd name="T81" fmla="*/ 207 h 208"/>
                  <a:gd name="T82" fmla="*/ 238 w 239"/>
                  <a:gd name="T83"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9" h="208">
                    <a:moveTo>
                      <a:pt x="238" y="200"/>
                    </a:moveTo>
                    <a:cubicBezTo>
                      <a:pt x="237" y="198"/>
                      <a:pt x="236" y="197"/>
                      <a:pt x="236" y="196"/>
                    </a:cubicBezTo>
                    <a:cubicBezTo>
                      <a:pt x="235" y="194"/>
                      <a:pt x="234" y="192"/>
                      <a:pt x="233" y="191"/>
                    </a:cubicBezTo>
                    <a:cubicBezTo>
                      <a:pt x="232" y="188"/>
                      <a:pt x="231" y="186"/>
                      <a:pt x="230" y="184"/>
                    </a:cubicBezTo>
                    <a:cubicBezTo>
                      <a:pt x="230" y="183"/>
                      <a:pt x="229" y="181"/>
                      <a:pt x="229" y="180"/>
                    </a:cubicBezTo>
                    <a:cubicBezTo>
                      <a:pt x="228" y="178"/>
                      <a:pt x="227" y="176"/>
                      <a:pt x="227" y="174"/>
                    </a:cubicBezTo>
                    <a:cubicBezTo>
                      <a:pt x="227" y="173"/>
                      <a:pt x="226" y="172"/>
                      <a:pt x="226" y="171"/>
                    </a:cubicBezTo>
                    <a:cubicBezTo>
                      <a:pt x="225" y="169"/>
                      <a:pt x="225" y="167"/>
                      <a:pt x="225" y="165"/>
                    </a:cubicBezTo>
                    <a:cubicBezTo>
                      <a:pt x="225" y="159"/>
                      <a:pt x="215" y="151"/>
                      <a:pt x="206" y="144"/>
                    </a:cubicBezTo>
                    <a:cubicBezTo>
                      <a:pt x="193" y="134"/>
                      <a:pt x="178" y="123"/>
                      <a:pt x="178" y="108"/>
                    </a:cubicBezTo>
                    <a:cubicBezTo>
                      <a:pt x="178" y="99"/>
                      <a:pt x="171" y="89"/>
                      <a:pt x="164" y="80"/>
                    </a:cubicBezTo>
                    <a:cubicBezTo>
                      <a:pt x="156" y="69"/>
                      <a:pt x="148" y="58"/>
                      <a:pt x="151" y="46"/>
                    </a:cubicBezTo>
                    <a:cubicBezTo>
                      <a:pt x="152" y="39"/>
                      <a:pt x="145" y="27"/>
                      <a:pt x="138" y="18"/>
                    </a:cubicBezTo>
                    <a:cubicBezTo>
                      <a:pt x="136" y="15"/>
                      <a:pt x="134" y="11"/>
                      <a:pt x="132" y="8"/>
                    </a:cubicBezTo>
                    <a:cubicBezTo>
                      <a:pt x="106" y="2"/>
                      <a:pt x="85" y="0"/>
                      <a:pt x="69" y="2"/>
                    </a:cubicBezTo>
                    <a:cubicBezTo>
                      <a:pt x="54" y="4"/>
                      <a:pt x="41" y="7"/>
                      <a:pt x="27" y="10"/>
                    </a:cubicBezTo>
                    <a:cubicBezTo>
                      <a:pt x="19" y="12"/>
                      <a:pt x="10" y="14"/>
                      <a:pt x="0" y="16"/>
                    </a:cubicBezTo>
                    <a:cubicBezTo>
                      <a:pt x="5" y="25"/>
                      <a:pt x="5" y="32"/>
                      <a:pt x="6" y="40"/>
                    </a:cubicBezTo>
                    <a:cubicBezTo>
                      <a:pt x="7" y="47"/>
                      <a:pt x="8" y="56"/>
                      <a:pt x="13" y="70"/>
                    </a:cubicBezTo>
                    <a:cubicBezTo>
                      <a:pt x="20" y="87"/>
                      <a:pt x="32" y="88"/>
                      <a:pt x="45" y="88"/>
                    </a:cubicBezTo>
                    <a:lnTo>
                      <a:pt x="52" y="88"/>
                    </a:lnTo>
                    <a:cubicBezTo>
                      <a:pt x="59" y="88"/>
                      <a:pt x="65" y="88"/>
                      <a:pt x="70" y="92"/>
                    </a:cubicBezTo>
                    <a:cubicBezTo>
                      <a:pt x="73" y="95"/>
                      <a:pt x="77" y="100"/>
                      <a:pt x="84" y="119"/>
                    </a:cubicBezTo>
                    <a:cubicBezTo>
                      <a:pt x="86" y="119"/>
                      <a:pt x="87" y="119"/>
                      <a:pt x="88" y="119"/>
                    </a:cubicBezTo>
                    <a:cubicBezTo>
                      <a:pt x="103" y="122"/>
                      <a:pt x="109" y="130"/>
                      <a:pt x="112" y="137"/>
                    </a:cubicBezTo>
                    <a:lnTo>
                      <a:pt x="113" y="137"/>
                    </a:lnTo>
                    <a:cubicBezTo>
                      <a:pt x="118" y="139"/>
                      <a:pt x="123" y="141"/>
                      <a:pt x="127" y="143"/>
                    </a:cubicBezTo>
                    <a:cubicBezTo>
                      <a:pt x="127" y="143"/>
                      <a:pt x="128" y="143"/>
                      <a:pt x="128" y="144"/>
                    </a:cubicBezTo>
                    <a:cubicBezTo>
                      <a:pt x="133" y="146"/>
                      <a:pt x="136" y="148"/>
                      <a:pt x="140" y="150"/>
                    </a:cubicBezTo>
                    <a:cubicBezTo>
                      <a:pt x="143" y="152"/>
                      <a:pt x="145" y="153"/>
                      <a:pt x="147" y="154"/>
                    </a:cubicBezTo>
                    <a:cubicBezTo>
                      <a:pt x="149" y="155"/>
                      <a:pt x="151" y="154"/>
                      <a:pt x="153" y="154"/>
                    </a:cubicBezTo>
                    <a:cubicBezTo>
                      <a:pt x="155" y="154"/>
                      <a:pt x="157" y="153"/>
                      <a:pt x="159" y="153"/>
                    </a:cubicBezTo>
                    <a:cubicBezTo>
                      <a:pt x="168" y="153"/>
                      <a:pt x="176" y="158"/>
                      <a:pt x="185" y="168"/>
                    </a:cubicBezTo>
                    <a:cubicBezTo>
                      <a:pt x="189" y="172"/>
                      <a:pt x="191" y="176"/>
                      <a:pt x="194" y="179"/>
                    </a:cubicBezTo>
                    <a:cubicBezTo>
                      <a:pt x="194" y="179"/>
                      <a:pt x="194" y="180"/>
                      <a:pt x="195" y="180"/>
                    </a:cubicBezTo>
                    <a:cubicBezTo>
                      <a:pt x="197" y="183"/>
                      <a:pt x="199" y="186"/>
                      <a:pt x="200" y="188"/>
                    </a:cubicBezTo>
                    <a:cubicBezTo>
                      <a:pt x="200" y="188"/>
                      <a:pt x="200" y="189"/>
                      <a:pt x="201" y="189"/>
                    </a:cubicBezTo>
                    <a:cubicBezTo>
                      <a:pt x="202" y="192"/>
                      <a:pt x="203" y="194"/>
                      <a:pt x="203" y="197"/>
                    </a:cubicBezTo>
                    <a:lnTo>
                      <a:pt x="203" y="198"/>
                    </a:lnTo>
                    <a:cubicBezTo>
                      <a:pt x="204" y="201"/>
                      <a:pt x="204" y="204"/>
                      <a:pt x="203" y="207"/>
                    </a:cubicBezTo>
                    <a:lnTo>
                      <a:pt x="203" y="207"/>
                    </a:lnTo>
                    <a:cubicBezTo>
                      <a:pt x="215" y="206"/>
                      <a:pt x="226" y="204"/>
                      <a:pt x="238" y="200"/>
                    </a:cubicBezTo>
                  </a:path>
                </a:pathLst>
              </a:custGeom>
              <a:grpFill/>
              <a:ln>
                <a:noFill/>
              </a:ln>
              <a:effectLst/>
            </p:spPr>
            <p:txBody>
              <a:bodyPr wrap="none" anchor="ctr"/>
              <a:lstStyle/>
              <a:p>
                <a:endParaRPr lang="en-US">
                  <a:latin typeface="Gudea" panose="02000000000000000000" pitchFamily="50" charset="0"/>
                </a:endParaRPr>
              </a:p>
            </p:txBody>
          </p:sp>
          <p:sp>
            <p:nvSpPr>
              <p:cNvPr id="345" name="Freeform 338">
                <a:extLst>
                  <a:ext uri="{FF2B5EF4-FFF2-40B4-BE49-F238E27FC236}">
                    <a16:creationId xmlns:a16="http://schemas.microsoft.com/office/drawing/2014/main" id="{ECC2270B-0EDD-4D1F-AF75-6F28C50D31DF}"/>
                  </a:ext>
                </a:extLst>
              </p:cNvPr>
              <p:cNvSpPr>
                <a:spLocks noChangeArrowheads="1"/>
              </p:cNvSpPr>
              <p:nvPr/>
            </p:nvSpPr>
            <p:spPr bwMode="auto">
              <a:xfrm>
                <a:off x="7193352" y="2814567"/>
                <a:ext cx="148442" cy="125893"/>
              </a:xfrm>
              <a:custGeom>
                <a:avLst/>
                <a:gdLst>
                  <a:gd name="T0" fmla="*/ 264 w 347"/>
                  <a:gd name="T1" fmla="*/ 18 h 295"/>
                  <a:gd name="T2" fmla="*/ 234 w 347"/>
                  <a:gd name="T3" fmla="*/ 37 h 295"/>
                  <a:gd name="T4" fmla="*/ 219 w 347"/>
                  <a:gd name="T5" fmla="*/ 46 h 295"/>
                  <a:gd name="T6" fmla="*/ 205 w 347"/>
                  <a:gd name="T7" fmla="*/ 56 h 295"/>
                  <a:gd name="T8" fmla="*/ 191 w 347"/>
                  <a:gd name="T9" fmla="*/ 52 h 295"/>
                  <a:gd name="T10" fmla="*/ 182 w 347"/>
                  <a:gd name="T11" fmla="*/ 49 h 295"/>
                  <a:gd name="T12" fmla="*/ 178 w 347"/>
                  <a:gd name="T13" fmla="*/ 49 h 295"/>
                  <a:gd name="T14" fmla="*/ 155 w 347"/>
                  <a:gd name="T15" fmla="*/ 33 h 295"/>
                  <a:gd name="T16" fmla="*/ 130 w 347"/>
                  <a:gd name="T17" fmla="*/ 12 h 295"/>
                  <a:gd name="T18" fmla="*/ 121 w 347"/>
                  <a:gd name="T19" fmla="*/ 9 h 295"/>
                  <a:gd name="T20" fmla="*/ 99 w 347"/>
                  <a:gd name="T21" fmla="*/ 0 h 295"/>
                  <a:gd name="T22" fmla="*/ 88 w 347"/>
                  <a:gd name="T23" fmla="*/ 18 h 295"/>
                  <a:gd name="T24" fmla="*/ 99 w 347"/>
                  <a:gd name="T25" fmla="*/ 28 h 295"/>
                  <a:gd name="T26" fmla="*/ 116 w 347"/>
                  <a:gd name="T27" fmla="*/ 48 h 295"/>
                  <a:gd name="T28" fmla="*/ 112 w 347"/>
                  <a:gd name="T29" fmla="*/ 59 h 295"/>
                  <a:gd name="T30" fmla="*/ 85 w 347"/>
                  <a:gd name="T31" fmla="*/ 67 h 295"/>
                  <a:gd name="T32" fmla="*/ 44 w 347"/>
                  <a:gd name="T33" fmla="*/ 54 h 295"/>
                  <a:gd name="T34" fmla="*/ 6 w 347"/>
                  <a:gd name="T35" fmla="*/ 35 h 295"/>
                  <a:gd name="T36" fmla="*/ 2 w 347"/>
                  <a:gd name="T37" fmla="*/ 37 h 295"/>
                  <a:gd name="T38" fmla="*/ 13 w 347"/>
                  <a:gd name="T39" fmla="*/ 59 h 295"/>
                  <a:gd name="T40" fmla="*/ 27 w 347"/>
                  <a:gd name="T41" fmla="*/ 97 h 295"/>
                  <a:gd name="T42" fmla="*/ 39 w 347"/>
                  <a:gd name="T43" fmla="*/ 121 h 295"/>
                  <a:gd name="T44" fmla="*/ 55 w 347"/>
                  <a:gd name="T45" fmla="*/ 156 h 295"/>
                  <a:gd name="T46" fmla="*/ 78 w 347"/>
                  <a:gd name="T47" fmla="*/ 183 h 295"/>
                  <a:gd name="T48" fmla="*/ 102 w 347"/>
                  <a:gd name="T49" fmla="*/ 212 h 295"/>
                  <a:gd name="T50" fmla="*/ 114 w 347"/>
                  <a:gd name="T51" fmla="*/ 243 h 295"/>
                  <a:gd name="T52" fmla="*/ 167 w 347"/>
                  <a:gd name="T53" fmla="*/ 210 h 295"/>
                  <a:gd name="T54" fmla="*/ 200 w 347"/>
                  <a:gd name="T55" fmla="*/ 189 h 295"/>
                  <a:gd name="T56" fmla="*/ 212 w 347"/>
                  <a:gd name="T57" fmla="*/ 185 h 295"/>
                  <a:gd name="T58" fmla="*/ 227 w 347"/>
                  <a:gd name="T59" fmla="*/ 194 h 295"/>
                  <a:gd name="T60" fmla="*/ 229 w 347"/>
                  <a:gd name="T61" fmla="*/ 244 h 295"/>
                  <a:gd name="T62" fmla="*/ 223 w 347"/>
                  <a:gd name="T63" fmla="*/ 266 h 295"/>
                  <a:gd name="T64" fmla="*/ 266 w 347"/>
                  <a:gd name="T65" fmla="*/ 294 h 295"/>
                  <a:gd name="T66" fmla="*/ 281 w 347"/>
                  <a:gd name="T67" fmla="*/ 254 h 295"/>
                  <a:gd name="T68" fmla="*/ 326 w 347"/>
                  <a:gd name="T69" fmla="*/ 98 h 295"/>
                  <a:gd name="T70" fmla="*/ 270 w 347"/>
                  <a:gd name="T71" fmla="*/ 26 h 295"/>
                  <a:gd name="T72" fmla="*/ 264 w 347"/>
                  <a:gd name="T73" fmla="*/ 1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7" h="295">
                    <a:moveTo>
                      <a:pt x="264" y="18"/>
                    </a:moveTo>
                    <a:cubicBezTo>
                      <a:pt x="256" y="30"/>
                      <a:pt x="244" y="34"/>
                      <a:pt x="234" y="37"/>
                    </a:cubicBezTo>
                    <a:cubicBezTo>
                      <a:pt x="227" y="39"/>
                      <a:pt x="221" y="41"/>
                      <a:pt x="219" y="46"/>
                    </a:cubicBezTo>
                    <a:cubicBezTo>
                      <a:pt x="215" y="54"/>
                      <a:pt x="209" y="56"/>
                      <a:pt x="205" y="56"/>
                    </a:cubicBezTo>
                    <a:cubicBezTo>
                      <a:pt x="200" y="56"/>
                      <a:pt x="195" y="54"/>
                      <a:pt x="191" y="52"/>
                    </a:cubicBezTo>
                    <a:cubicBezTo>
                      <a:pt x="188" y="50"/>
                      <a:pt x="184" y="49"/>
                      <a:pt x="182" y="49"/>
                    </a:cubicBezTo>
                    <a:lnTo>
                      <a:pt x="178" y="49"/>
                    </a:lnTo>
                    <a:cubicBezTo>
                      <a:pt x="171" y="49"/>
                      <a:pt x="164" y="42"/>
                      <a:pt x="155" y="33"/>
                    </a:cubicBezTo>
                    <a:cubicBezTo>
                      <a:pt x="147" y="25"/>
                      <a:pt x="138" y="16"/>
                      <a:pt x="130" y="12"/>
                    </a:cubicBezTo>
                    <a:cubicBezTo>
                      <a:pt x="127" y="10"/>
                      <a:pt x="124" y="9"/>
                      <a:pt x="121" y="9"/>
                    </a:cubicBezTo>
                    <a:cubicBezTo>
                      <a:pt x="115" y="8"/>
                      <a:pt x="108" y="5"/>
                      <a:pt x="99" y="0"/>
                    </a:cubicBezTo>
                    <a:cubicBezTo>
                      <a:pt x="87" y="14"/>
                      <a:pt x="88" y="18"/>
                      <a:pt x="88" y="18"/>
                    </a:cubicBezTo>
                    <a:cubicBezTo>
                      <a:pt x="89" y="21"/>
                      <a:pt x="95" y="25"/>
                      <a:pt x="99" y="28"/>
                    </a:cubicBezTo>
                    <a:cubicBezTo>
                      <a:pt x="107" y="34"/>
                      <a:pt x="115" y="40"/>
                      <a:pt x="116" y="48"/>
                    </a:cubicBezTo>
                    <a:cubicBezTo>
                      <a:pt x="116" y="51"/>
                      <a:pt x="115" y="55"/>
                      <a:pt x="112" y="59"/>
                    </a:cubicBezTo>
                    <a:cubicBezTo>
                      <a:pt x="105" y="66"/>
                      <a:pt x="93" y="67"/>
                      <a:pt x="85" y="67"/>
                    </a:cubicBezTo>
                    <a:cubicBezTo>
                      <a:pt x="72" y="67"/>
                      <a:pt x="53" y="63"/>
                      <a:pt x="44" y="54"/>
                    </a:cubicBezTo>
                    <a:cubicBezTo>
                      <a:pt x="37" y="47"/>
                      <a:pt x="17" y="35"/>
                      <a:pt x="6" y="35"/>
                    </a:cubicBezTo>
                    <a:cubicBezTo>
                      <a:pt x="3" y="35"/>
                      <a:pt x="2" y="36"/>
                      <a:pt x="2" y="37"/>
                    </a:cubicBezTo>
                    <a:cubicBezTo>
                      <a:pt x="0" y="41"/>
                      <a:pt x="8" y="52"/>
                      <a:pt x="13" y="59"/>
                    </a:cubicBezTo>
                    <a:cubicBezTo>
                      <a:pt x="21" y="72"/>
                      <a:pt x="30" y="85"/>
                      <a:pt x="27" y="97"/>
                    </a:cubicBezTo>
                    <a:cubicBezTo>
                      <a:pt x="26" y="103"/>
                      <a:pt x="32" y="112"/>
                      <a:pt x="39" y="121"/>
                    </a:cubicBezTo>
                    <a:cubicBezTo>
                      <a:pt x="46" y="131"/>
                      <a:pt x="55" y="143"/>
                      <a:pt x="55" y="156"/>
                    </a:cubicBezTo>
                    <a:cubicBezTo>
                      <a:pt x="55" y="165"/>
                      <a:pt x="67" y="174"/>
                      <a:pt x="78" y="183"/>
                    </a:cubicBezTo>
                    <a:cubicBezTo>
                      <a:pt x="90" y="192"/>
                      <a:pt x="102" y="201"/>
                      <a:pt x="102" y="212"/>
                    </a:cubicBezTo>
                    <a:cubicBezTo>
                      <a:pt x="102" y="215"/>
                      <a:pt x="103" y="223"/>
                      <a:pt x="114" y="243"/>
                    </a:cubicBezTo>
                    <a:cubicBezTo>
                      <a:pt x="133" y="234"/>
                      <a:pt x="151" y="221"/>
                      <a:pt x="167" y="210"/>
                    </a:cubicBezTo>
                    <a:cubicBezTo>
                      <a:pt x="178" y="202"/>
                      <a:pt x="190" y="194"/>
                      <a:pt x="200" y="189"/>
                    </a:cubicBezTo>
                    <a:cubicBezTo>
                      <a:pt x="204" y="186"/>
                      <a:pt x="209" y="185"/>
                      <a:pt x="212" y="185"/>
                    </a:cubicBezTo>
                    <a:cubicBezTo>
                      <a:pt x="218" y="185"/>
                      <a:pt x="223" y="188"/>
                      <a:pt x="227" y="194"/>
                    </a:cubicBezTo>
                    <a:cubicBezTo>
                      <a:pt x="234" y="205"/>
                      <a:pt x="232" y="227"/>
                      <a:pt x="229" y="244"/>
                    </a:cubicBezTo>
                    <a:cubicBezTo>
                      <a:pt x="227" y="254"/>
                      <a:pt x="225" y="263"/>
                      <a:pt x="223" y="266"/>
                    </a:cubicBezTo>
                    <a:cubicBezTo>
                      <a:pt x="224" y="269"/>
                      <a:pt x="241" y="283"/>
                      <a:pt x="266" y="294"/>
                    </a:cubicBezTo>
                    <a:cubicBezTo>
                      <a:pt x="267" y="279"/>
                      <a:pt x="272" y="265"/>
                      <a:pt x="281" y="254"/>
                    </a:cubicBezTo>
                    <a:cubicBezTo>
                      <a:pt x="319" y="207"/>
                      <a:pt x="346" y="135"/>
                      <a:pt x="326" y="98"/>
                    </a:cubicBezTo>
                    <a:cubicBezTo>
                      <a:pt x="318" y="84"/>
                      <a:pt x="295" y="56"/>
                      <a:pt x="270" y="26"/>
                    </a:cubicBezTo>
                    <a:lnTo>
                      <a:pt x="264" y="18"/>
                    </a:lnTo>
                  </a:path>
                </a:pathLst>
              </a:custGeom>
              <a:grpFill/>
              <a:ln>
                <a:noFill/>
              </a:ln>
              <a:effectLst/>
            </p:spPr>
            <p:txBody>
              <a:bodyPr wrap="none" anchor="ctr"/>
              <a:lstStyle/>
              <a:p>
                <a:endParaRPr lang="en-US">
                  <a:latin typeface="Gudea" panose="02000000000000000000" pitchFamily="50" charset="0"/>
                </a:endParaRPr>
              </a:p>
            </p:txBody>
          </p:sp>
          <p:sp>
            <p:nvSpPr>
              <p:cNvPr id="346" name="Freeform 339">
                <a:extLst>
                  <a:ext uri="{FF2B5EF4-FFF2-40B4-BE49-F238E27FC236}">
                    <a16:creationId xmlns:a16="http://schemas.microsoft.com/office/drawing/2014/main" id="{F9D47252-176F-4086-AA10-AA98212A1B2A}"/>
                  </a:ext>
                </a:extLst>
              </p:cNvPr>
              <p:cNvSpPr>
                <a:spLocks noChangeArrowheads="1"/>
              </p:cNvSpPr>
              <p:nvPr/>
            </p:nvSpPr>
            <p:spPr bwMode="auto">
              <a:xfrm>
                <a:off x="7185835" y="2899123"/>
                <a:ext cx="31946" cy="24427"/>
              </a:xfrm>
              <a:custGeom>
                <a:avLst/>
                <a:gdLst>
                  <a:gd name="T0" fmla="*/ 39 w 77"/>
                  <a:gd name="T1" fmla="*/ 15 h 57"/>
                  <a:gd name="T2" fmla="*/ 26 w 77"/>
                  <a:gd name="T3" fmla="*/ 14 h 57"/>
                  <a:gd name="T4" fmla="*/ 18 w 77"/>
                  <a:gd name="T5" fmla="*/ 9 h 57"/>
                  <a:gd name="T6" fmla="*/ 0 w 77"/>
                  <a:gd name="T7" fmla="*/ 0 h 57"/>
                  <a:gd name="T8" fmla="*/ 19 w 77"/>
                  <a:gd name="T9" fmla="*/ 26 h 57"/>
                  <a:gd name="T10" fmla="*/ 35 w 77"/>
                  <a:gd name="T11" fmla="*/ 41 h 57"/>
                  <a:gd name="T12" fmla="*/ 36 w 77"/>
                  <a:gd name="T13" fmla="*/ 47 h 57"/>
                  <a:gd name="T14" fmla="*/ 69 w 77"/>
                  <a:gd name="T15" fmla="*/ 55 h 57"/>
                  <a:gd name="T16" fmla="*/ 76 w 77"/>
                  <a:gd name="T17" fmla="*/ 56 h 57"/>
                  <a:gd name="T18" fmla="*/ 60 w 77"/>
                  <a:gd name="T19" fmla="*/ 25 h 57"/>
                  <a:gd name="T20" fmla="*/ 39 w 77"/>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7">
                    <a:moveTo>
                      <a:pt x="39" y="15"/>
                    </a:moveTo>
                    <a:cubicBezTo>
                      <a:pt x="34" y="15"/>
                      <a:pt x="30" y="15"/>
                      <a:pt x="26" y="14"/>
                    </a:cubicBezTo>
                    <a:cubicBezTo>
                      <a:pt x="24" y="13"/>
                      <a:pt x="21" y="11"/>
                      <a:pt x="18" y="9"/>
                    </a:cubicBezTo>
                    <a:cubicBezTo>
                      <a:pt x="13" y="6"/>
                      <a:pt x="7" y="3"/>
                      <a:pt x="0" y="0"/>
                    </a:cubicBezTo>
                    <a:cubicBezTo>
                      <a:pt x="3" y="10"/>
                      <a:pt x="6" y="20"/>
                      <a:pt x="19" y="26"/>
                    </a:cubicBezTo>
                    <a:cubicBezTo>
                      <a:pt x="30" y="31"/>
                      <a:pt x="34" y="36"/>
                      <a:pt x="35" y="41"/>
                    </a:cubicBezTo>
                    <a:cubicBezTo>
                      <a:pt x="36" y="43"/>
                      <a:pt x="36" y="45"/>
                      <a:pt x="36" y="47"/>
                    </a:cubicBezTo>
                    <a:cubicBezTo>
                      <a:pt x="36" y="49"/>
                      <a:pt x="42" y="52"/>
                      <a:pt x="69" y="55"/>
                    </a:cubicBezTo>
                    <a:cubicBezTo>
                      <a:pt x="71" y="56"/>
                      <a:pt x="73" y="56"/>
                      <a:pt x="76" y="56"/>
                    </a:cubicBezTo>
                    <a:cubicBezTo>
                      <a:pt x="76" y="46"/>
                      <a:pt x="74" y="41"/>
                      <a:pt x="60" y="25"/>
                    </a:cubicBezTo>
                    <a:cubicBezTo>
                      <a:pt x="47" y="11"/>
                      <a:pt x="43" y="14"/>
                      <a:pt x="39" y="15"/>
                    </a:cubicBezTo>
                  </a:path>
                </a:pathLst>
              </a:custGeom>
              <a:grpFill/>
              <a:ln>
                <a:noFill/>
              </a:ln>
              <a:effectLst/>
            </p:spPr>
            <p:txBody>
              <a:bodyPr wrap="none" anchor="ctr"/>
              <a:lstStyle/>
              <a:p>
                <a:endParaRPr lang="en-US">
                  <a:latin typeface="Gudea" panose="02000000000000000000" pitchFamily="50" charset="0"/>
                </a:endParaRPr>
              </a:p>
            </p:txBody>
          </p:sp>
          <p:sp>
            <p:nvSpPr>
              <p:cNvPr id="347" name="Freeform 340">
                <a:extLst>
                  <a:ext uri="{FF2B5EF4-FFF2-40B4-BE49-F238E27FC236}">
                    <a16:creationId xmlns:a16="http://schemas.microsoft.com/office/drawing/2014/main" id="{8177AB2E-63BF-4172-B1C7-45179BE6DF04}"/>
                  </a:ext>
                </a:extLst>
              </p:cNvPr>
              <p:cNvSpPr>
                <a:spLocks noChangeArrowheads="1"/>
              </p:cNvSpPr>
              <p:nvPr/>
            </p:nvSpPr>
            <p:spPr bwMode="auto">
              <a:xfrm>
                <a:off x="7704447" y="2949855"/>
                <a:ext cx="396476" cy="326944"/>
              </a:xfrm>
              <a:custGeom>
                <a:avLst/>
                <a:gdLst>
                  <a:gd name="T0" fmla="*/ 861 w 931"/>
                  <a:gd name="T1" fmla="*/ 176 h 766"/>
                  <a:gd name="T2" fmla="*/ 901 w 931"/>
                  <a:gd name="T3" fmla="*/ 162 h 766"/>
                  <a:gd name="T4" fmla="*/ 923 w 931"/>
                  <a:gd name="T5" fmla="*/ 149 h 766"/>
                  <a:gd name="T6" fmla="*/ 930 w 931"/>
                  <a:gd name="T7" fmla="*/ 145 h 766"/>
                  <a:gd name="T8" fmla="*/ 895 w 931"/>
                  <a:gd name="T9" fmla="*/ 157 h 766"/>
                  <a:gd name="T10" fmla="*/ 847 w 931"/>
                  <a:gd name="T11" fmla="*/ 126 h 766"/>
                  <a:gd name="T12" fmla="*/ 850 w 931"/>
                  <a:gd name="T13" fmla="*/ 65 h 766"/>
                  <a:gd name="T14" fmla="*/ 822 w 931"/>
                  <a:gd name="T15" fmla="*/ 2 h 766"/>
                  <a:gd name="T16" fmla="*/ 718 w 931"/>
                  <a:gd name="T17" fmla="*/ 87 h 766"/>
                  <a:gd name="T18" fmla="*/ 658 w 931"/>
                  <a:gd name="T19" fmla="*/ 115 h 766"/>
                  <a:gd name="T20" fmla="*/ 608 w 931"/>
                  <a:gd name="T21" fmla="*/ 123 h 766"/>
                  <a:gd name="T22" fmla="*/ 562 w 931"/>
                  <a:gd name="T23" fmla="*/ 120 h 766"/>
                  <a:gd name="T24" fmla="*/ 508 w 931"/>
                  <a:gd name="T25" fmla="*/ 96 h 766"/>
                  <a:gd name="T26" fmla="*/ 458 w 931"/>
                  <a:gd name="T27" fmla="*/ 89 h 766"/>
                  <a:gd name="T28" fmla="*/ 409 w 931"/>
                  <a:gd name="T29" fmla="*/ 75 h 766"/>
                  <a:gd name="T30" fmla="*/ 387 w 931"/>
                  <a:gd name="T31" fmla="*/ 91 h 766"/>
                  <a:gd name="T32" fmla="*/ 347 w 931"/>
                  <a:gd name="T33" fmla="*/ 111 h 766"/>
                  <a:gd name="T34" fmla="*/ 330 w 931"/>
                  <a:gd name="T35" fmla="*/ 123 h 766"/>
                  <a:gd name="T36" fmla="*/ 310 w 931"/>
                  <a:gd name="T37" fmla="*/ 182 h 766"/>
                  <a:gd name="T38" fmla="*/ 251 w 931"/>
                  <a:gd name="T39" fmla="*/ 215 h 766"/>
                  <a:gd name="T40" fmla="*/ 202 w 931"/>
                  <a:gd name="T41" fmla="*/ 250 h 766"/>
                  <a:gd name="T42" fmla="*/ 151 w 931"/>
                  <a:gd name="T43" fmla="*/ 284 h 766"/>
                  <a:gd name="T44" fmla="*/ 99 w 931"/>
                  <a:gd name="T45" fmla="*/ 260 h 766"/>
                  <a:gd name="T46" fmla="*/ 72 w 931"/>
                  <a:gd name="T47" fmla="*/ 258 h 766"/>
                  <a:gd name="T48" fmla="*/ 48 w 931"/>
                  <a:gd name="T49" fmla="*/ 288 h 766"/>
                  <a:gd name="T50" fmla="*/ 26 w 931"/>
                  <a:gd name="T51" fmla="*/ 339 h 766"/>
                  <a:gd name="T52" fmla="*/ 14 w 931"/>
                  <a:gd name="T53" fmla="*/ 362 h 766"/>
                  <a:gd name="T54" fmla="*/ 8 w 931"/>
                  <a:gd name="T55" fmla="*/ 448 h 766"/>
                  <a:gd name="T56" fmla="*/ 18 w 931"/>
                  <a:gd name="T57" fmla="*/ 559 h 766"/>
                  <a:gd name="T58" fmla="*/ 39 w 931"/>
                  <a:gd name="T59" fmla="*/ 587 h 766"/>
                  <a:gd name="T60" fmla="*/ 45 w 931"/>
                  <a:gd name="T61" fmla="*/ 703 h 766"/>
                  <a:gd name="T62" fmla="*/ 30 w 931"/>
                  <a:gd name="T63" fmla="*/ 751 h 766"/>
                  <a:gd name="T64" fmla="*/ 58 w 931"/>
                  <a:gd name="T65" fmla="*/ 753 h 766"/>
                  <a:gd name="T66" fmla="*/ 88 w 931"/>
                  <a:gd name="T67" fmla="*/ 756 h 766"/>
                  <a:gd name="T68" fmla="*/ 118 w 931"/>
                  <a:gd name="T69" fmla="*/ 760 h 766"/>
                  <a:gd name="T70" fmla="*/ 166 w 931"/>
                  <a:gd name="T71" fmla="*/ 765 h 766"/>
                  <a:gd name="T72" fmla="*/ 442 w 931"/>
                  <a:gd name="T73" fmla="*/ 690 h 766"/>
                  <a:gd name="T74" fmla="*/ 506 w 931"/>
                  <a:gd name="T75" fmla="*/ 613 h 766"/>
                  <a:gd name="T76" fmla="*/ 535 w 931"/>
                  <a:gd name="T77" fmla="*/ 615 h 766"/>
                  <a:gd name="T78" fmla="*/ 624 w 931"/>
                  <a:gd name="T79" fmla="*/ 566 h 766"/>
                  <a:gd name="T80" fmla="*/ 644 w 931"/>
                  <a:gd name="T81" fmla="*/ 576 h 766"/>
                  <a:gd name="T82" fmla="*/ 651 w 931"/>
                  <a:gd name="T83" fmla="*/ 582 h 766"/>
                  <a:gd name="T84" fmla="*/ 670 w 931"/>
                  <a:gd name="T85" fmla="*/ 523 h 766"/>
                  <a:gd name="T86" fmla="*/ 744 w 931"/>
                  <a:gd name="T87" fmla="*/ 438 h 766"/>
                  <a:gd name="T88" fmla="*/ 734 w 931"/>
                  <a:gd name="T89" fmla="*/ 414 h 766"/>
                  <a:gd name="T90" fmla="*/ 719 w 931"/>
                  <a:gd name="T91" fmla="*/ 385 h 766"/>
                  <a:gd name="T92" fmla="*/ 748 w 931"/>
                  <a:gd name="T93" fmla="*/ 376 h 766"/>
                  <a:gd name="T94" fmla="*/ 796 w 931"/>
                  <a:gd name="T95" fmla="*/ 385 h 766"/>
                  <a:gd name="T96" fmla="*/ 809 w 931"/>
                  <a:gd name="T97" fmla="*/ 355 h 766"/>
                  <a:gd name="T98" fmla="*/ 831 w 931"/>
                  <a:gd name="T99" fmla="*/ 300 h 766"/>
                  <a:gd name="T100" fmla="*/ 849 w 931"/>
                  <a:gd name="T101" fmla="*/ 257 h 766"/>
                  <a:gd name="T102" fmla="*/ 829 w 931"/>
                  <a:gd name="T103" fmla="*/ 197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766">
                    <a:moveTo>
                      <a:pt x="853" y="180"/>
                    </a:moveTo>
                    <a:cubicBezTo>
                      <a:pt x="855" y="179"/>
                      <a:pt x="858" y="178"/>
                      <a:pt x="861" y="176"/>
                    </a:cubicBezTo>
                    <a:lnTo>
                      <a:pt x="864" y="175"/>
                    </a:lnTo>
                    <a:cubicBezTo>
                      <a:pt x="879" y="172"/>
                      <a:pt x="891" y="169"/>
                      <a:pt x="901" y="162"/>
                    </a:cubicBezTo>
                    <a:cubicBezTo>
                      <a:pt x="904" y="159"/>
                      <a:pt x="909" y="156"/>
                      <a:pt x="913" y="154"/>
                    </a:cubicBezTo>
                    <a:cubicBezTo>
                      <a:pt x="916" y="152"/>
                      <a:pt x="919" y="151"/>
                      <a:pt x="923" y="149"/>
                    </a:cubicBezTo>
                    <a:cubicBezTo>
                      <a:pt x="924" y="148"/>
                      <a:pt x="926" y="147"/>
                      <a:pt x="928" y="147"/>
                    </a:cubicBezTo>
                    <a:cubicBezTo>
                      <a:pt x="928" y="146"/>
                      <a:pt x="929" y="146"/>
                      <a:pt x="930" y="145"/>
                    </a:cubicBezTo>
                    <a:cubicBezTo>
                      <a:pt x="926" y="147"/>
                      <a:pt x="922" y="148"/>
                      <a:pt x="918" y="149"/>
                    </a:cubicBezTo>
                    <a:cubicBezTo>
                      <a:pt x="910" y="152"/>
                      <a:pt x="902" y="155"/>
                      <a:pt x="895" y="157"/>
                    </a:cubicBezTo>
                    <a:cubicBezTo>
                      <a:pt x="871" y="164"/>
                      <a:pt x="859" y="163"/>
                      <a:pt x="851" y="154"/>
                    </a:cubicBezTo>
                    <a:cubicBezTo>
                      <a:pt x="845" y="147"/>
                      <a:pt x="845" y="137"/>
                      <a:pt x="847" y="126"/>
                    </a:cubicBezTo>
                    <a:cubicBezTo>
                      <a:pt x="848" y="120"/>
                      <a:pt x="850" y="113"/>
                      <a:pt x="852" y="107"/>
                    </a:cubicBezTo>
                    <a:cubicBezTo>
                      <a:pt x="859" y="85"/>
                      <a:pt x="863" y="71"/>
                      <a:pt x="850" y="65"/>
                    </a:cubicBezTo>
                    <a:cubicBezTo>
                      <a:pt x="829" y="56"/>
                      <a:pt x="829" y="36"/>
                      <a:pt x="829" y="22"/>
                    </a:cubicBezTo>
                    <a:cubicBezTo>
                      <a:pt x="829" y="6"/>
                      <a:pt x="828" y="3"/>
                      <a:pt x="822" y="2"/>
                    </a:cubicBezTo>
                    <a:cubicBezTo>
                      <a:pt x="798" y="0"/>
                      <a:pt x="759" y="45"/>
                      <a:pt x="759" y="63"/>
                    </a:cubicBezTo>
                    <a:cubicBezTo>
                      <a:pt x="759" y="78"/>
                      <a:pt x="738" y="83"/>
                      <a:pt x="718" y="87"/>
                    </a:cubicBezTo>
                    <a:cubicBezTo>
                      <a:pt x="706" y="89"/>
                      <a:pt x="687" y="93"/>
                      <a:pt x="687" y="99"/>
                    </a:cubicBezTo>
                    <a:cubicBezTo>
                      <a:pt x="687" y="115"/>
                      <a:pt x="667" y="115"/>
                      <a:pt x="658" y="115"/>
                    </a:cubicBezTo>
                    <a:cubicBezTo>
                      <a:pt x="655" y="115"/>
                      <a:pt x="651" y="114"/>
                      <a:pt x="648" y="114"/>
                    </a:cubicBezTo>
                    <a:cubicBezTo>
                      <a:pt x="632" y="114"/>
                      <a:pt x="613" y="113"/>
                      <a:pt x="608" y="123"/>
                    </a:cubicBezTo>
                    <a:cubicBezTo>
                      <a:pt x="603" y="132"/>
                      <a:pt x="597" y="133"/>
                      <a:pt x="592" y="133"/>
                    </a:cubicBezTo>
                    <a:cubicBezTo>
                      <a:pt x="582" y="133"/>
                      <a:pt x="572" y="127"/>
                      <a:pt x="562" y="120"/>
                    </a:cubicBezTo>
                    <a:cubicBezTo>
                      <a:pt x="553" y="114"/>
                      <a:pt x="543" y="108"/>
                      <a:pt x="536" y="108"/>
                    </a:cubicBezTo>
                    <a:cubicBezTo>
                      <a:pt x="526" y="108"/>
                      <a:pt x="517" y="102"/>
                      <a:pt x="508" y="96"/>
                    </a:cubicBezTo>
                    <a:cubicBezTo>
                      <a:pt x="497" y="89"/>
                      <a:pt x="487" y="82"/>
                      <a:pt x="475" y="87"/>
                    </a:cubicBezTo>
                    <a:cubicBezTo>
                      <a:pt x="469" y="88"/>
                      <a:pt x="464" y="89"/>
                      <a:pt x="458" y="89"/>
                    </a:cubicBezTo>
                    <a:cubicBezTo>
                      <a:pt x="447" y="89"/>
                      <a:pt x="437" y="85"/>
                      <a:pt x="428" y="81"/>
                    </a:cubicBezTo>
                    <a:cubicBezTo>
                      <a:pt x="422" y="78"/>
                      <a:pt x="415" y="76"/>
                      <a:pt x="409" y="75"/>
                    </a:cubicBezTo>
                    <a:lnTo>
                      <a:pt x="409" y="75"/>
                    </a:lnTo>
                    <a:cubicBezTo>
                      <a:pt x="401" y="75"/>
                      <a:pt x="394" y="83"/>
                      <a:pt x="387" y="91"/>
                    </a:cubicBezTo>
                    <a:cubicBezTo>
                      <a:pt x="378" y="101"/>
                      <a:pt x="368" y="112"/>
                      <a:pt x="355" y="112"/>
                    </a:cubicBezTo>
                    <a:cubicBezTo>
                      <a:pt x="353" y="112"/>
                      <a:pt x="350" y="112"/>
                      <a:pt x="347" y="111"/>
                    </a:cubicBezTo>
                    <a:cubicBezTo>
                      <a:pt x="346" y="110"/>
                      <a:pt x="345" y="110"/>
                      <a:pt x="344" y="110"/>
                    </a:cubicBezTo>
                    <a:cubicBezTo>
                      <a:pt x="339" y="110"/>
                      <a:pt x="334" y="115"/>
                      <a:pt x="330" y="123"/>
                    </a:cubicBezTo>
                    <a:cubicBezTo>
                      <a:pt x="323" y="136"/>
                      <a:pt x="317" y="157"/>
                      <a:pt x="313" y="171"/>
                    </a:cubicBezTo>
                    <a:cubicBezTo>
                      <a:pt x="312" y="175"/>
                      <a:pt x="311" y="179"/>
                      <a:pt x="310" y="182"/>
                    </a:cubicBezTo>
                    <a:cubicBezTo>
                      <a:pt x="309" y="184"/>
                      <a:pt x="308" y="186"/>
                      <a:pt x="307" y="188"/>
                    </a:cubicBezTo>
                    <a:cubicBezTo>
                      <a:pt x="298" y="201"/>
                      <a:pt x="275" y="208"/>
                      <a:pt x="251" y="215"/>
                    </a:cubicBezTo>
                    <a:cubicBezTo>
                      <a:pt x="228" y="222"/>
                      <a:pt x="201" y="230"/>
                      <a:pt x="202" y="243"/>
                    </a:cubicBezTo>
                    <a:cubicBezTo>
                      <a:pt x="202" y="245"/>
                      <a:pt x="202" y="247"/>
                      <a:pt x="202" y="250"/>
                    </a:cubicBezTo>
                    <a:cubicBezTo>
                      <a:pt x="201" y="256"/>
                      <a:pt x="198" y="262"/>
                      <a:pt x="193" y="267"/>
                    </a:cubicBezTo>
                    <a:cubicBezTo>
                      <a:pt x="182" y="279"/>
                      <a:pt x="164" y="284"/>
                      <a:pt x="151" y="284"/>
                    </a:cubicBezTo>
                    <a:cubicBezTo>
                      <a:pt x="136" y="284"/>
                      <a:pt x="126" y="279"/>
                      <a:pt x="124" y="269"/>
                    </a:cubicBezTo>
                    <a:cubicBezTo>
                      <a:pt x="122" y="263"/>
                      <a:pt x="115" y="260"/>
                      <a:pt x="99" y="260"/>
                    </a:cubicBezTo>
                    <a:lnTo>
                      <a:pt x="88" y="261"/>
                    </a:lnTo>
                    <a:cubicBezTo>
                      <a:pt x="81" y="261"/>
                      <a:pt x="76" y="260"/>
                      <a:pt x="72" y="258"/>
                    </a:cubicBezTo>
                    <a:cubicBezTo>
                      <a:pt x="70" y="257"/>
                      <a:pt x="61" y="258"/>
                      <a:pt x="55" y="265"/>
                    </a:cubicBezTo>
                    <a:cubicBezTo>
                      <a:pt x="51" y="269"/>
                      <a:pt x="47" y="276"/>
                      <a:pt x="48" y="288"/>
                    </a:cubicBezTo>
                    <a:cubicBezTo>
                      <a:pt x="49" y="302"/>
                      <a:pt x="44" y="314"/>
                      <a:pt x="38" y="323"/>
                    </a:cubicBezTo>
                    <a:cubicBezTo>
                      <a:pt x="34" y="329"/>
                      <a:pt x="30" y="334"/>
                      <a:pt x="26" y="339"/>
                    </a:cubicBezTo>
                    <a:cubicBezTo>
                      <a:pt x="22" y="343"/>
                      <a:pt x="18" y="348"/>
                      <a:pt x="18" y="351"/>
                    </a:cubicBezTo>
                    <a:cubicBezTo>
                      <a:pt x="17" y="353"/>
                      <a:pt x="16" y="357"/>
                      <a:pt x="14" y="362"/>
                    </a:cubicBezTo>
                    <a:cubicBezTo>
                      <a:pt x="9" y="376"/>
                      <a:pt x="0" y="400"/>
                      <a:pt x="8" y="412"/>
                    </a:cubicBezTo>
                    <a:cubicBezTo>
                      <a:pt x="15" y="423"/>
                      <a:pt x="12" y="435"/>
                      <a:pt x="8" y="448"/>
                    </a:cubicBezTo>
                    <a:cubicBezTo>
                      <a:pt x="5" y="462"/>
                      <a:pt x="1" y="478"/>
                      <a:pt x="8" y="494"/>
                    </a:cubicBezTo>
                    <a:cubicBezTo>
                      <a:pt x="18" y="516"/>
                      <a:pt x="18" y="541"/>
                      <a:pt x="18" y="559"/>
                    </a:cubicBezTo>
                    <a:cubicBezTo>
                      <a:pt x="18" y="569"/>
                      <a:pt x="19" y="578"/>
                      <a:pt x="20" y="581"/>
                    </a:cubicBezTo>
                    <a:cubicBezTo>
                      <a:pt x="22" y="584"/>
                      <a:pt x="32" y="586"/>
                      <a:pt x="39" y="587"/>
                    </a:cubicBezTo>
                    <a:cubicBezTo>
                      <a:pt x="59" y="592"/>
                      <a:pt x="87" y="597"/>
                      <a:pt x="96" y="621"/>
                    </a:cubicBezTo>
                    <a:cubicBezTo>
                      <a:pt x="105" y="646"/>
                      <a:pt x="73" y="676"/>
                      <a:pt x="45" y="703"/>
                    </a:cubicBezTo>
                    <a:cubicBezTo>
                      <a:pt x="33" y="714"/>
                      <a:pt x="19" y="728"/>
                      <a:pt x="18" y="733"/>
                    </a:cubicBezTo>
                    <a:cubicBezTo>
                      <a:pt x="17" y="738"/>
                      <a:pt x="25" y="747"/>
                      <a:pt x="30" y="751"/>
                    </a:cubicBezTo>
                    <a:cubicBezTo>
                      <a:pt x="35" y="752"/>
                      <a:pt x="40" y="752"/>
                      <a:pt x="46" y="752"/>
                    </a:cubicBezTo>
                    <a:cubicBezTo>
                      <a:pt x="50" y="753"/>
                      <a:pt x="54" y="753"/>
                      <a:pt x="58" y="753"/>
                    </a:cubicBezTo>
                    <a:cubicBezTo>
                      <a:pt x="64" y="754"/>
                      <a:pt x="70" y="754"/>
                      <a:pt x="76" y="755"/>
                    </a:cubicBezTo>
                    <a:cubicBezTo>
                      <a:pt x="80" y="755"/>
                      <a:pt x="84" y="755"/>
                      <a:pt x="88" y="756"/>
                    </a:cubicBezTo>
                    <a:cubicBezTo>
                      <a:pt x="95" y="757"/>
                      <a:pt x="100" y="757"/>
                      <a:pt x="106" y="758"/>
                    </a:cubicBezTo>
                    <a:cubicBezTo>
                      <a:pt x="110" y="759"/>
                      <a:pt x="114" y="759"/>
                      <a:pt x="118" y="760"/>
                    </a:cubicBezTo>
                    <a:cubicBezTo>
                      <a:pt x="128" y="761"/>
                      <a:pt x="137" y="763"/>
                      <a:pt x="146" y="764"/>
                    </a:cubicBezTo>
                    <a:cubicBezTo>
                      <a:pt x="150" y="765"/>
                      <a:pt x="157" y="765"/>
                      <a:pt x="166" y="765"/>
                    </a:cubicBezTo>
                    <a:cubicBezTo>
                      <a:pt x="241" y="765"/>
                      <a:pt x="426" y="736"/>
                      <a:pt x="446" y="728"/>
                    </a:cubicBezTo>
                    <a:cubicBezTo>
                      <a:pt x="447" y="722"/>
                      <a:pt x="444" y="702"/>
                      <a:pt x="442" y="690"/>
                    </a:cubicBezTo>
                    <a:cubicBezTo>
                      <a:pt x="440" y="671"/>
                      <a:pt x="438" y="660"/>
                      <a:pt x="439" y="654"/>
                    </a:cubicBezTo>
                    <a:cubicBezTo>
                      <a:pt x="442" y="640"/>
                      <a:pt x="476" y="610"/>
                      <a:pt x="506" y="613"/>
                    </a:cubicBezTo>
                    <a:lnTo>
                      <a:pt x="514" y="614"/>
                    </a:lnTo>
                    <a:cubicBezTo>
                      <a:pt x="521" y="614"/>
                      <a:pt x="528" y="615"/>
                      <a:pt x="535" y="615"/>
                    </a:cubicBezTo>
                    <a:cubicBezTo>
                      <a:pt x="550" y="615"/>
                      <a:pt x="552" y="611"/>
                      <a:pt x="552" y="605"/>
                    </a:cubicBezTo>
                    <a:cubicBezTo>
                      <a:pt x="552" y="584"/>
                      <a:pt x="600" y="566"/>
                      <a:pt x="624" y="566"/>
                    </a:cubicBezTo>
                    <a:cubicBezTo>
                      <a:pt x="627" y="566"/>
                      <a:pt x="630" y="566"/>
                      <a:pt x="633" y="567"/>
                    </a:cubicBezTo>
                    <a:cubicBezTo>
                      <a:pt x="640" y="569"/>
                      <a:pt x="643" y="573"/>
                      <a:pt x="644" y="576"/>
                    </a:cubicBezTo>
                    <a:cubicBezTo>
                      <a:pt x="645" y="578"/>
                      <a:pt x="646" y="580"/>
                      <a:pt x="648" y="581"/>
                    </a:cubicBezTo>
                    <a:cubicBezTo>
                      <a:pt x="649" y="581"/>
                      <a:pt x="650" y="582"/>
                      <a:pt x="651" y="582"/>
                    </a:cubicBezTo>
                    <a:cubicBezTo>
                      <a:pt x="657" y="582"/>
                      <a:pt x="668" y="571"/>
                      <a:pt x="669" y="544"/>
                    </a:cubicBezTo>
                    <a:cubicBezTo>
                      <a:pt x="669" y="537"/>
                      <a:pt x="670" y="530"/>
                      <a:pt x="670" y="523"/>
                    </a:cubicBezTo>
                    <a:cubicBezTo>
                      <a:pt x="671" y="488"/>
                      <a:pt x="671" y="460"/>
                      <a:pt x="699" y="457"/>
                    </a:cubicBezTo>
                    <a:cubicBezTo>
                      <a:pt x="720" y="456"/>
                      <a:pt x="737" y="446"/>
                      <a:pt x="744" y="438"/>
                    </a:cubicBezTo>
                    <a:cubicBezTo>
                      <a:pt x="745" y="437"/>
                      <a:pt x="746" y="435"/>
                      <a:pt x="746" y="433"/>
                    </a:cubicBezTo>
                    <a:cubicBezTo>
                      <a:pt x="745" y="428"/>
                      <a:pt x="739" y="420"/>
                      <a:pt x="734" y="414"/>
                    </a:cubicBezTo>
                    <a:cubicBezTo>
                      <a:pt x="730" y="409"/>
                      <a:pt x="727" y="404"/>
                      <a:pt x="724" y="399"/>
                    </a:cubicBezTo>
                    <a:cubicBezTo>
                      <a:pt x="721" y="394"/>
                      <a:pt x="719" y="389"/>
                      <a:pt x="719" y="385"/>
                    </a:cubicBezTo>
                    <a:cubicBezTo>
                      <a:pt x="719" y="383"/>
                      <a:pt x="720" y="380"/>
                      <a:pt x="723" y="378"/>
                    </a:cubicBezTo>
                    <a:cubicBezTo>
                      <a:pt x="727" y="373"/>
                      <a:pt x="736" y="374"/>
                      <a:pt x="748" y="376"/>
                    </a:cubicBezTo>
                    <a:cubicBezTo>
                      <a:pt x="752" y="377"/>
                      <a:pt x="756" y="378"/>
                      <a:pt x="761" y="379"/>
                    </a:cubicBezTo>
                    <a:cubicBezTo>
                      <a:pt x="773" y="382"/>
                      <a:pt x="787" y="385"/>
                      <a:pt x="796" y="385"/>
                    </a:cubicBezTo>
                    <a:cubicBezTo>
                      <a:pt x="801" y="385"/>
                      <a:pt x="806" y="385"/>
                      <a:pt x="807" y="382"/>
                    </a:cubicBezTo>
                    <a:cubicBezTo>
                      <a:pt x="811" y="373"/>
                      <a:pt x="810" y="364"/>
                      <a:pt x="809" y="355"/>
                    </a:cubicBezTo>
                    <a:cubicBezTo>
                      <a:pt x="808" y="343"/>
                      <a:pt x="807" y="331"/>
                      <a:pt x="814" y="320"/>
                    </a:cubicBezTo>
                    <a:cubicBezTo>
                      <a:pt x="819" y="313"/>
                      <a:pt x="825" y="307"/>
                      <a:pt x="831" y="300"/>
                    </a:cubicBezTo>
                    <a:cubicBezTo>
                      <a:pt x="841" y="290"/>
                      <a:pt x="851" y="279"/>
                      <a:pt x="850" y="270"/>
                    </a:cubicBezTo>
                    <a:cubicBezTo>
                      <a:pt x="849" y="265"/>
                      <a:pt x="849" y="261"/>
                      <a:pt x="849" y="257"/>
                    </a:cubicBezTo>
                    <a:cubicBezTo>
                      <a:pt x="848" y="246"/>
                      <a:pt x="848" y="239"/>
                      <a:pt x="838" y="228"/>
                    </a:cubicBezTo>
                    <a:cubicBezTo>
                      <a:pt x="828" y="219"/>
                      <a:pt x="825" y="207"/>
                      <a:pt x="829" y="197"/>
                    </a:cubicBezTo>
                    <a:cubicBezTo>
                      <a:pt x="832" y="187"/>
                      <a:pt x="841" y="181"/>
                      <a:pt x="853" y="180"/>
                    </a:cubicBezTo>
                  </a:path>
                </a:pathLst>
              </a:custGeom>
              <a:grpFill/>
              <a:ln>
                <a:noFill/>
              </a:ln>
              <a:effectLst/>
            </p:spPr>
            <p:txBody>
              <a:bodyPr wrap="none" anchor="ctr"/>
              <a:lstStyle/>
              <a:p>
                <a:endParaRPr lang="en-US">
                  <a:latin typeface="Gudea" panose="02000000000000000000" pitchFamily="50" charset="0"/>
                </a:endParaRPr>
              </a:p>
            </p:txBody>
          </p:sp>
          <p:sp>
            <p:nvSpPr>
              <p:cNvPr id="348" name="Freeform 341">
                <a:extLst>
                  <a:ext uri="{FF2B5EF4-FFF2-40B4-BE49-F238E27FC236}">
                    <a16:creationId xmlns:a16="http://schemas.microsoft.com/office/drawing/2014/main" id="{EB19046E-7E4D-4FA4-A653-CC21E785138C}"/>
                  </a:ext>
                </a:extLst>
              </p:cNvPr>
              <p:cNvSpPr>
                <a:spLocks noChangeArrowheads="1"/>
              </p:cNvSpPr>
              <p:nvPr/>
            </p:nvSpPr>
            <p:spPr bwMode="auto">
              <a:xfrm>
                <a:off x="8102800" y="2987434"/>
                <a:ext cx="58252" cy="22548"/>
              </a:xfrm>
              <a:custGeom>
                <a:avLst/>
                <a:gdLst>
                  <a:gd name="T0" fmla="*/ 109 w 137"/>
                  <a:gd name="T1" fmla="*/ 23 h 55"/>
                  <a:gd name="T2" fmla="*/ 88 w 137"/>
                  <a:gd name="T3" fmla="*/ 12 h 55"/>
                  <a:gd name="T4" fmla="*/ 76 w 137"/>
                  <a:gd name="T5" fmla="*/ 1 h 55"/>
                  <a:gd name="T6" fmla="*/ 74 w 137"/>
                  <a:gd name="T7" fmla="*/ 0 h 55"/>
                  <a:gd name="T8" fmla="*/ 4 w 137"/>
                  <a:gd name="T9" fmla="*/ 51 h 55"/>
                  <a:gd name="T10" fmla="*/ 0 w 137"/>
                  <a:gd name="T11" fmla="*/ 54 h 55"/>
                  <a:gd name="T12" fmla="*/ 61 w 137"/>
                  <a:gd name="T13" fmla="*/ 41 h 55"/>
                  <a:gd name="T14" fmla="*/ 63 w 137"/>
                  <a:gd name="T15" fmla="*/ 41 h 55"/>
                  <a:gd name="T16" fmla="*/ 72 w 137"/>
                  <a:gd name="T17" fmla="*/ 43 h 55"/>
                  <a:gd name="T18" fmla="*/ 86 w 137"/>
                  <a:gd name="T19" fmla="*/ 45 h 55"/>
                  <a:gd name="T20" fmla="*/ 99 w 137"/>
                  <a:gd name="T21" fmla="*/ 44 h 55"/>
                  <a:gd name="T22" fmla="*/ 103 w 137"/>
                  <a:gd name="T23" fmla="*/ 43 h 55"/>
                  <a:gd name="T24" fmla="*/ 113 w 137"/>
                  <a:gd name="T25" fmla="*/ 40 h 55"/>
                  <a:gd name="T26" fmla="*/ 118 w 137"/>
                  <a:gd name="T27" fmla="*/ 38 h 55"/>
                  <a:gd name="T28" fmla="*/ 127 w 137"/>
                  <a:gd name="T29" fmla="*/ 33 h 55"/>
                  <a:gd name="T30" fmla="*/ 132 w 137"/>
                  <a:gd name="T31" fmla="*/ 30 h 55"/>
                  <a:gd name="T32" fmla="*/ 136 w 137"/>
                  <a:gd name="T33" fmla="*/ 27 h 55"/>
                  <a:gd name="T34" fmla="*/ 109 w 137"/>
                  <a:gd name="T35"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55">
                    <a:moveTo>
                      <a:pt x="109" y="23"/>
                    </a:moveTo>
                    <a:cubicBezTo>
                      <a:pt x="96" y="25"/>
                      <a:pt x="92" y="18"/>
                      <a:pt x="88" y="12"/>
                    </a:cubicBezTo>
                    <a:cubicBezTo>
                      <a:pt x="85" y="8"/>
                      <a:pt x="82" y="4"/>
                      <a:pt x="76" y="1"/>
                    </a:cubicBezTo>
                    <a:cubicBezTo>
                      <a:pt x="75" y="1"/>
                      <a:pt x="75" y="0"/>
                      <a:pt x="74" y="0"/>
                    </a:cubicBezTo>
                    <a:cubicBezTo>
                      <a:pt x="61" y="0"/>
                      <a:pt x="27" y="31"/>
                      <a:pt x="4" y="51"/>
                    </a:cubicBezTo>
                    <a:lnTo>
                      <a:pt x="0" y="54"/>
                    </a:lnTo>
                    <a:cubicBezTo>
                      <a:pt x="22" y="45"/>
                      <a:pt x="45" y="40"/>
                      <a:pt x="61" y="41"/>
                    </a:cubicBezTo>
                    <a:cubicBezTo>
                      <a:pt x="62" y="41"/>
                      <a:pt x="63" y="41"/>
                      <a:pt x="63" y="41"/>
                    </a:cubicBezTo>
                    <a:cubicBezTo>
                      <a:pt x="67" y="41"/>
                      <a:pt x="70" y="42"/>
                      <a:pt x="72" y="43"/>
                    </a:cubicBezTo>
                    <a:cubicBezTo>
                      <a:pt x="76" y="44"/>
                      <a:pt x="81" y="45"/>
                      <a:pt x="86" y="45"/>
                    </a:cubicBezTo>
                    <a:cubicBezTo>
                      <a:pt x="90" y="45"/>
                      <a:pt x="94" y="44"/>
                      <a:pt x="99" y="44"/>
                    </a:cubicBezTo>
                    <a:cubicBezTo>
                      <a:pt x="100" y="43"/>
                      <a:pt x="102" y="43"/>
                      <a:pt x="103" y="43"/>
                    </a:cubicBezTo>
                    <a:cubicBezTo>
                      <a:pt x="106" y="42"/>
                      <a:pt x="109" y="41"/>
                      <a:pt x="113" y="40"/>
                    </a:cubicBezTo>
                    <a:cubicBezTo>
                      <a:pt x="114" y="39"/>
                      <a:pt x="116" y="38"/>
                      <a:pt x="118" y="38"/>
                    </a:cubicBezTo>
                    <a:cubicBezTo>
                      <a:pt x="121" y="36"/>
                      <a:pt x="124" y="35"/>
                      <a:pt x="127" y="33"/>
                    </a:cubicBezTo>
                    <a:cubicBezTo>
                      <a:pt x="129" y="32"/>
                      <a:pt x="130" y="31"/>
                      <a:pt x="132" y="30"/>
                    </a:cubicBezTo>
                    <a:cubicBezTo>
                      <a:pt x="134" y="29"/>
                      <a:pt x="135" y="28"/>
                      <a:pt x="136" y="27"/>
                    </a:cubicBezTo>
                    <a:cubicBezTo>
                      <a:pt x="126" y="24"/>
                      <a:pt x="116" y="22"/>
                      <a:pt x="109" y="23"/>
                    </a:cubicBezTo>
                  </a:path>
                </a:pathLst>
              </a:custGeom>
              <a:grpFill/>
              <a:ln>
                <a:noFill/>
              </a:ln>
              <a:effectLst/>
            </p:spPr>
            <p:txBody>
              <a:bodyPr wrap="none" anchor="ctr"/>
              <a:lstStyle/>
              <a:p>
                <a:endParaRPr lang="en-US">
                  <a:latin typeface="Gudea" panose="02000000000000000000" pitchFamily="50" charset="0"/>
                </a:endParaRPr>
              </a:p>
            </p:txBody>
          </p:sp>
          <p:sp>
            <p:nvSpPr>
              <p:cNvPr id="349" name="Freeform 342">
                <a:extLst>
                  <a:ext uri="{FF2B5EF4-FFF2-40B4-BE49-F238E27FC236}">
                    <a16:creationId xmlns:a16="http://schemas.microsoft.com/office/drawing/2014/main" id="{9E059D41-1EB6-4BA8-B8B1-F35BFB8ADBA9}"/>
                  </a:ext>
                </a:extLst>
              </p:cNvPr>
              <p:cNvSpPr>
                <a:spLocks noChangeArrowheads="1"/>
              </p:cNvSpPr>
              <p:nvPr/>
            </p:nvSpPr>
            <p:spPr bwMode="auto">
              <a:xfrm>
                <a:off x="7721359" y="3002467"/>
                <a:ext cx="528005" cy="479144"/>
              </a:xfrm>
              <a:custGeom>
                <a:avLst/>
                <a:gdLst>
                  <a:gd name="T0" fmla="*/ 552 w 1240"/>
                  <a:gd name="T1" fmla="*/ 1122 h 1125"/>
                  <a:gd name="T2" fmla="*/ 612 w 1240"/>
                  <a:gd name="T3" fmla="*/ 1070 h 1125"/>
                  <a:gd name="T4" fmla="*/ 650 w 1240"/>
                  <a:gd name="T5" fmla="*/ 1074 h 1125"/>
                  <a:gd name="T6" fmla="*/ 671 w 1240"/>
                  <a:gd name="T7" fmla="*/ 1071 h 1125"/>
                  <a:gd name="T8" fmla="*/ 750 w 1240"/>
                  <a:gd name="T9" fmla="*/ 1056 h 1125"/>
                  <a:gd name="T10" fmla="*/ 689 w 1240"/>
                  <a:gd name="T11" fmla="*/ 913 h 1125"/>
                  <a:gd name="T12" fmla="*/ 641 w 1240"/>
                  <a:gd name="T13" fmla="*/ 859 h 1125"/>
                  <a:gd name="T14" fmla="*/ 700 w 1240"/>
                  <a:gd name="T15" fmla="*/ 782 h 1125"/>
                  <a:gd name="T16" fmla="*/ 752 w 1240"/>
                  <a:gd name="T17" fmla="*/ 792 h 1125"/>
                  <a:gd name="T18" fmla="*/ 772 w 1240"/>
                  <a:gd name="T19" fmla="*/ 778 h 1125"/>
                  <a:gd name="T20" fmla="*/ 805 w 1240"/>
                  <a:gd name="T21" fmla="*/ 781 h 1125"/>
                  <a:gd name="T22" fmla="*/ 814 w 1240"/>
                  <a:gd name="T23" fmla="*/ 784 h 1125"/>
                  <a:gd name="T24" fmla="*/ 897 w 1240"/>
                  <a:gd name="T25" fmla="*/ 695 h 1125"/>
                  <a:gd name="T26" fmla="*/ 916 w 1240"/>
                  <a:gd name="T27" fmla="*/ 686 h 1125"/>
                  <a:gd name="T28" fmla="*/ 943 w 1240"/>
                  <a:gd name="T29" fmla="*/ 609 h 1125"/>
                  <a:gd name="T30" fmla="*/ 988 w 1240"/>
                  <a:gd name="T31" fmla="*/ 576 h 1125"/>
                  <a:gd name="T32" fmla="*/ 1038 w 1240"/>
                  <a:gd name="T33" fmla="*/ 496 h 1125"/>
                  <a:gd name="T34" fmla="*/ 1073 w 1240"/>
                  <a:gd name="T35" fmla="*/ 417 h 1125"/>
                  <a:gd name="T36" fmla="*/ 1085 w 1240"/>
                  <a:gd name="T37" fmla="*/ 412 h 1125"/>
                  <a:gd name="T38" fmla="*/ 1071 w 1240"/>
                  <a:gd name="T39" fmla="*/ 395 h 1125"/>
                  <a:gd name="T40" fmla="*/ 1049 w 1240"/>
                  <a:gd name="T41" fmla="*/ 392 h 1125"/>
                  <a:gd name="T42" fmla="*/ 1008 w 1240"/>
                  <a:gd name="T43" fmla="*/ 352 h 1125"/>
                  <a:gd name="T44" fmla="*/ 997 w 1240"/>
                  <a:gd name="T45" fmla="*/ 314 h 1125"/>
                  <a:gd name="T46" fmla="*/ 987 w 1240"/>
                  <a:gd name="T47" fmla="*/ 246 h 1125"/>
                  <a:gd name="T48" fmla="*/ 1030 w 1240"/>
                  <a:gd name="T49" fmla="*/ 193 h 1125"/>
                  <a:gd name="T50" fmla="*/ 1130 w 1240"/>
                  <a:gd name="T51" fmla="*/ 218 h 1125"/>
                  <a:gd name="T52" fmla="*/ 1197 w 1240"/>
                  <a:gd name="T53" fmla="*/ 192 h 1125"/>
                  <a:gd name="T54" fmla="*/ 1239 w 1240"/>
                  <a:gd name="T55" fmla="*/ 145 h 1125"/>
                  <a:gd name="T56" fmla="*/ 1142 w 1240"/>
                  <a:gd name="T57" fmla="*/ 54 h 1125"/>
                  <a:gd name="T58" fmla="*/ 1077 w 1240"/>
                  <a:gd name="T59" fmla="*/ 4 h 1125"/>
                  <a:gd name="T60" fmla="*/ 1054 w 1240"/>
                  <a:gd name="T61" fmla="*/ 8 h 1125"/>
                  <a:gd name="T62" fmla="*/ 1043 w 1240"/>
                  <a:gd name="T63" fmla="*/ 0 h 1125"/>
                  <a:gd name="T64" fmla="*/ 962 w 1240"/>
                  <a:gd name="T65" fmla="*/ 22 h 1125"/>
                  <a:gd name="T66" fmla="*/ 865 w 1240"/>
                  <a:gd name="T67" fmla="*/ 52 h 1125"/>
                  <a:gd name="T68" fmla="*/ 811 w 1240"/>
                  <a:gd name="T69" fmla="*/ 71 h 1125"/>
                  <a:gd name="T70" fmla="*/ 803 w 1240"/>
                  <a:gd name="T71" fmla="*/ 100 h 1125"/>
                  <a:gd name="T72" fmla="*/ 818 w 1240"/>
                  <a:gd name="T73" fmla="*/ 148 h 1125"/>
                  <a:gd name="T74" fmla="*/ 781 w 1240"/>
                  <a:gd name="T75" fmla="*/ 206 h 1125"/>
                  <a:gd name="T76" fmla="*/ 775 w 1240"/>
                  <a:gd name="T77" fmla="*/ 267 h 1125"/>
                  <a:gd name="T78" fmla="*/ 716 w 1240"/>
                  <a:gd name="T79" fmla="*/ 271 h 1125"/>
                  <a:gd name="T80" fmla="*/ 688 w 1240"/>
                  <a:gd name="T81" fmla="*/ 266 h 1125"/>
                  <a:gd name="T82" fmla="*/ 715 w 1240"/>
                  <a:gd name="T83" fmla="*/ 310 h 1125"/>
                  <a:gd name="T84" fmla="*/ 657 w 1240"/>
                  <a:gd name="T85" fmla="*/ 349 h 1125"/>
                  <a:gd name="T86" fmla="*/ 638 w 1240"/>
                  <a:gd name="T87" fmla="*/ 425 h 1125"/>
                  <a:gd name="T88" fmla="*/ 590 w 1240"/>
                  <a:gd name="T89" fmla="*/ 460 h 1125"/>
                  <a:gd name="T90" fmla="*/ 521 w 1240"/>
                  <a:gd name="T91" fmla="*/ 485 h 1125"/>
                  <a:gd name="T92" fmla="*/ 470 w 1240"/>
                  <a:gd name="T93" fmla="*/ 505 h 1125"/>
                  <a:gd name="T94" fmla="*/ 408 w 1240"/>
                  <a:gd name="T95" fmla="*/ 536 h 1125"/>
                  <a:gd name="T96" fmla="*/ 414 w 1240"/>
                  <a:gd name="T97" fmla="*/ 614 h 1125"/>
                  <a:gd name="T98" fmla="*/ 123 w 1240"/>
                  <a:gd name="T99" fmla="*/ 657 h 1125"/>
                  <a:gd name="T100" fmla="*/ 0 w 1240"/>
                  <a:gd name="T101" fmla="*/ 644 h 1125"/>
                  <a:gd name="T102" fmla="*/ 101 w 1240"/>
                  <a:gd name="T103" fmla="*/ 739 h 1125"/>
                  <a:gd name="T104" fmla="*/ 137 w 1240"/>
                  <a:gd name="T105" fmla="*/ 823 h 1125"/>
                  <a:gd name="T106" fmla="*/ 154 w 1240"/>
                  <a:gd name="T107" fmla="*/ 892 h 1125"/>
                  <a:gd name="T108" fmla="*/ 41 w 1240"/>
                  <a:gd name="T109" fmla="*/ 985 h 1125"/>
                  <a:gd name="T110" fmla="*/ 66 w 1240"/>
                  <a:gd name="T111" fmla="*/ 999 h 1125"/>
                  <a:gd name="T112" fmla="*/ 242 w 1240"/>
                  <a:gd name="T113" fmla="*/ 980 h 1125"/>
                  <a:gd name="T114" fmla="*/ 358 w 1240"/>
                  <a:gd name="T115" fmla="*/ 979 h 1125"/>
                  <a:gd name="T116" fmla="*/ 428 w 1240"/>
                  <a:gd name="T117" fmla="*/ 1002 h 1125"/>
                  <a:gd name="T118" fmla="*/ 461 w 1240"/>
                  <a:gd name="T119" fmla="*/ 1039 h 1125"/>
                  <a:gd name="T120" fmla="*/ 478 w 1240"/>
                  <a:gd name="T121" fmla="*/ 1092 h 1125"/>
                  <a:gd name="T122" fmla="*/ 542 w 1240"/>
                  <a:gd name="T123" fmla="*/ 1119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0" h="1125">
                    <a:moveTo>
                      <a:pt x="551" y="1124"/>
                    </a:moveTo>
                    <a:lnTo>
                      <a:pt x="552" y="1122"/>
                    </a:lnTo>
                    <a:cubicBezTo>
                      <a:pt x="556" y="1117"/>
                      <a:pt x="560" y="1111"/>
                      <a:pt x="563" y="1105"/>
                    </a:cubicBezTo>
                    <a:cubicBezTo>
                      <a:pt x="573" y="1089"/>
                      <a:pt x="583" y="1070"/>
                      <a:pt x="612" y="1070"/>
                    </a:cubicBezTo>
                    <a:cubicBezTo>
                      <a:pt x="616" y="1070"/>
                      <a:pt x="622" y="1071"/>
                      <a:pt x="627" y="1072"/>
                    </a:cubicBezTo>
                    <a:cubicBezTo>
                      <a:pt x="636" y="1074"/>
                      <a:pt x="643" y="1074"/>
                      <a:pt x="650" y="1074"/>
                    </a:cubicBezTo>
                    <a:cubicBezTo>
                      <a:pt x="657" y="1074"/>
                      <a:pt x="663" y="1073"/>
                      <a:pt x="667" y="1072"/>
                    </a:cubicBezTo>
                    <a:cubicBezTo>
                      <a:pt x="668" y="1072"/>
                      <a:pt x="670" y="1071"/>
                      <a:pt x="671" y="1071"/>
                    </a:cubicBezTo>
                    <a:cubicBezTo>
                      <a:pt x="679" y="1068"/>
                      <a:pt x="687" y="1066"/>
                      <a:pt x="699" y="1069"/>
                    </a:cubicBezTo>
                    <a:cubicBezTo>
                      <a:pt x="726" y="1075"/>
                      <a:pt x="740" y="1072"/>
                      <a:pt x="750" y="1056"/>
                    </a:cubicBezTo>
                    <a:cubicBezTo>
                      <a:pt x="759" y="1043"/>
                      <a:pt x="741" y="1013"/>
                      <a:pt x="724" y="996"/>
                    </a:cubicBezTo>
                    <a:cubicBezTo>
                      <a:pt x="708" y="980"/>
                      <a:pt x="686" y="945"/>
                      <a:pt x="689" y="913"/>
                    </a:cubicBezTo>
                    <a:cubicBezTo>
                      <a:pt x="690" y="901"/>
                      <a:pt x="682" y="896"/>
                      <a:pt x="667" y="888"/>
                    </a:cubicBezTo>
                    <a:cubicBezTo>
                      <a:pt x="655" y="881"/>
                      <a:pt x="641" y="874"/>
                      <a:pt x="641" y="859"/>
                    </a:cubicBezTo>
                    <a:cubicBezTo>
                      <a:pt x="641" y="839"/>
                      <a:pt x="666" y="813"/>
                      <a:pt x="693" y="789"/>
                    </a:cubicBezTo>
                    <a:cubicBezTo>
                      <a:pt x="696" y="786"/>
                      <a:pt x="699" y="784"/>
                      <a:pt x="700" y="782"/>
                    </a:cubicBezTo>
                    <a:cubicBezTo>
                      <a:pt x="706" y="776"/>
                      <a:pt x="718" y="780"/>
                      <a:pt x="730" y="786"/>
                    </a:cubicBezTo>
                    <a:cubicBezTo>
                      <a:pt x="738" y="789"/>
                      <a:pt x="746" y="792"/>
                      <a:pt x="752" y="792"/>
                    </a:cubicBezTo>
                    <a:cubicBezTo>
                      <a:pt x="755" y="792"/>
                      <a:pt x="756" y="791"/>
                      <a:pt x="756" y="790"/>
                    </a:cubicBezTo>
                    <a:cubicBezTo>
                      <a:pt x="759" y="783"/>
                      <a:pt x="765" y="779"/>
                      <a:pt x="772" y="778"/>
                    </a:cubicBezTo>
                    <a:cubicBezTo>
                      <a:pt x="774" y="777"/>
                      <a:pt x="777" y="777"/>
                      <a:pt x="780" y="777"/>
                    </a:cubicBezTo>
                    <a:cubicBezTo>
                      <a:pt x="788" y="777"/>
                      <a:pt x="797" y="779"/>
                      <a:pt x="805" y="781"/>
                    </a:cubicBezTo>
                    <a:cubicBezTo>
                      <a:pt x="808" y="782"/>
                      <a:pt x="811" y="783"/>
                      <a:pt x="814" y="784"/>
                    </a:cubicBezTo>
                    <a:lnTo>
                      <a:pt x="814" y="784"/>
                    </a:lnTo>
                    <a:cubicBezTo>
                      <a:pt x="825" y="784"/>
                      <a:pt x="846" y="757"/>
                      <a:pt x="849" y="732"/>
                    </a:cubicBezTo>
                    <a:cubicBezTo>
                      <a:pt x="851" y="710"/>
                      <a:pt x="878" y="701"/>
                      <a:pt x="897" y="695"/>
                    </a:cubicBezTo>
                    <a:cubicBezTo>
                      <a:pt x="904" y="693"/>
                      <a:pt x="912" y="691"/>
                      <a:pt x="914" y="689"/>
                    </a:cubicBezTo>
                    <a:cubicBezTo>
                      <a:pt x="915" y="688"/>
                      <a:pt x="915" y="687"/>
                      <a:pt x="916" y="686"/>
                    </a:cubicBezTo>
                    <a:cubicBezTo>
                      <a:pt x="921" y="677"/>
                      <a:pt x="928" y="654"/>
                      <a:pt x="933" y="639"/>
                    </a:cubicBezTo>
                    <a:cubicBezTo>
                      <a:pt x="937" y="625"/>
                      <a:pt x="941" y="614"/>
                      <a:pt x="943" y="609"/>
                    </a:cubicBezTo>
                    <a:cubicBezTo>
                      <a:pt x="946" y="602"/>
                      <a:pt x="954" y="600"/>
                      <a:pt x="963" y="598"/>
                    </a:cubicBezTo>
                    <a:cubicBezTo>
                      <a:pt x="978" y="595"/>
                      <a:pt x="988" y="591"/>
                      <a:pt x="988" y="576"/>
                    </a:cubicBezTo>
                    <a:cubicBezTo>
                      <a:pt x="988" y="539"/>
                      <a:pt x="1008" y="531"/>
                      <a:pt x="1029" y="528"/>
                    </a:cubicBezTo>
                    <a:cubicBezTo>
                      <a:pt x="1036" y="526"/>
                      <a:pt x="1037" y="515"/>
                      <a:pt x="1038" y="496"/>
                    </a:cubicBezTo>
                    <a:cubicBezTo>
                      <a:pt x="1038" y="489"/>
                      <a:pt x="1038" y="482"/>
                      <a:pt x="1039" y="475"/>
                    </a:cubicBezTo>
                    <a:cubicBezTo>
                      <a:pt x="1042" y="453"/>
                      <a:pt x="1052" y="427"/>
                      <a:pt x="1073" y="417"/>
                    </a:cubicBezTo>
                    <a:cubicBezTo>
                      <a:pt x="1076" y="415"/>
                      <a:pt x="1079" y="414"/>
                      <a:pt x="1082" y="413"/>
                    </a:cubicBezTo>
                    <a:cubicBezTo>
                      <a:pt x="1083" y="413"/>
                      <a:pt x="1084" y="413"/>
                      <a:pt x="1085" y="412"/>
                    </a:cubicBezTo>
                    <a:cubicBezTo>
                      <a:pt x="1086" y="412"/>
                      <a:pt x="1086" y="411"/>
                      <a:pt x="1086" y="410"/>
                    </a:cubicBezTo>
                    <a:cubicBezTo>
                      <a:pt x="1086" y="406"/>
                      <a:pt x="1080" y="400"/>
                      <a:pt x="1071" y="395"/>
                    </a:cubicBezTo>
                    <a:cubicBezTo>
                      <a:pt x="1066" y="393"/>
                      <a:pt x="1060" y="391"/>
                      <a:pt x="1055" y="391"/>
                    </a:cubicBezTo>
                    <a:cubicBezTo>
                      <a:pt x="1053" y="391"/>
                      <a:pt x="1051" y="391"/>
                      <a:pt x="1049" y="392"/>
                    </a:cubicBezTo>
                    <a:cubicBezTo>
                      <a:pt x="1048" y="392"/>
                      <a:pt x="1046" y="392"/>
                      <a:pt x="1045" y="392"/>
                    </a:cubicBezTo>
                    <a:cubicBezTo>
                      <a:pt x="1029" y="392"/>
                      <a:pt x="1016" y="372"/>
                      <a:pt x="1008" y="352"/>
                    </a:cubicBezTo>
                    <a:cubicBezTo>
                      <a:pt x="1002" y="336"/>
                      <a:pt x="998" y="320"/>
                      <a:pt x="997" y="315"/>
                    </a:cubicBezTo>
                    <a:lnTo>
                      <a:pt x="997" y="314"/>
                    </a:lnTo>
                    <a:lnTo>
                      <a:pt x="997" y="313"/>
                    </a:lnTo>
                    <a:cubicBezTo>
                      <a:pt x="998" y="284"/>
                      <a:pt x="995" y="251"/>
                      <a:pt x="987" y="246"/>
                    </a:cubicBezTo>
                    <a:cubicBezTo>
                      <a:pt x="981" y="242"/>
                      <a:pt x="978" y="235"/>
                      <a:pt x="980" y="226"/>
                    </a:cubicBezTo>
                    <a:cubicBezTo>
                      <a:pt x="985" y="210"/>
                      <a:pt x="1005" y="193"/>
                      <a:pt x="1030" y="193"/>
                    </a:cubicBezTo>
                    <a:cubicBezTo>
                      <a:pt x="1044" y="193"/>
                      <a:pt x="1064" y="200"/>
                      <a:pt x="1082" y="206"/>
                    </a:cubicBezTo>
                    <a:cubicBezTo>
                      <a:pt x="1100" y="212"/>
                      <a:pt x="1118" y="218"/>
                      <a:pt x="1130" y="218"/>
                    </a:cubicBezTo>
                    <a:cubicBezTo>
                      <a:pt x="1135" y="218"/>
                      <a:pt x="1138" y="217"/>
                      <a:pt x="1141" y="215"/>
                    </a:cubicBezTo>
                    <a:cubicBezTo>
                      <a:pt x="1155" y="205"/>
                      <a:pt x="1179" y="197"/>
                      <a:pt x="1197" y="192"/>
                    </a:cubicBezTo>
                    <a:cubicBezTo>
                      <a:pt x="1206" y="189"/>
                      <a:pt x="1213" y="186"/>
                      <a:pt x="1217" y="185"/>
                    </a:cubicBezTo>
                    <a:cubicBezTo>
                      <a:pt x="1221" y="183"/>
                      <a:pt x="1229" y="170"/>
                      <a:pt x="1239" y="145"/>
                    </a:cubicBezTo>
                    <a:cubicBezTo>
                      <a:pt x="1225" y="136"/>
                      <a:pt x="1204" y="126"/>
                      <a:pt x="1185" y="117"/>
                    </a:cubicBezTo>
                    <a:cubicBezTo>
                      <a:pt x="1145" y="98"/>
                      <a:pt x="1142" y="64"/>
                      <a:pt x="1142" y="54"/>
                    </a:cubicBezTo>
                    <a:cubicBezTo>
                      <a:pt x="1141" y="50"/>
                      <a:pt x="1120" y="35"/>
                      <a:pt x="1105" y="24"/>
                    </a:cubicBezTo>
                    <a:cubicBezTo>
                      <a:pt x="1096" y="18"/>
                      <a:pt x="1086" y="11"/>
                      <a:pt x="1077" y="4"/>
                    </a:cubicBezTo>
                    <a:cubicBezTo>
                      <a:pt x="1073" y="4"/>
                      <a:pt x="1065" y="6"/>
                      <a:pt x="1057" y="8"/>
                    </a:cubicBezTo>
                    <a:lnTo>
                      <a:pt x="1054" y="8"/>
                    </a:lnTo>
                    <a:lnTo>
                      <a:pt x="1051" y="6"/>
                    </a:lnTo>
                    <a:cubicBezTo>
                      <a:pt x="1049" y="4"/>
                      <a:pt x="1046" y="2"/>
                      <a:pt x="1043" y="0"/>
                    </a:cubicBezTo>
                    <a:cubicBezTo>
                      <a:pt x="1024" y="18"/>
                      <a:pt x="998" y="25"/>
                      <a:pt x="980" y="25"/>
                    </a:cubicBezTo>
                    <a:cubicBezTo>
                      <a:pt x="973" y="25"/>
                      <a:pt x="967" y="24"/>
                      <a:pt x="962" y="22"/>
                    </a:cubicBezTo>
                    <a:cubicBezTo>
                      <a:pt x="960" y="21"/>
                      <a:pt x="956" y="20"/>
                      <a:pt x="952" y="20"/>
                    </a:cubicBezTo>
                    <a:cubicBezTo>
                      <a:pt x="928" y="20"/>
                      <a:pt x="887" y="35"/>
                      <a:pt x="865" y="52"/>
                    </a:cubicBezTo>
                    <a:cubicBezTo>
                      <a:pt x="854" y="60"/>
                      <a:pt x="840" y="63"/>
                      <a:pt x="824" y="66"/>
                    </a:cubicBezTo>
                    <a:cubicBezTo>
                      <a:pt x="819" y="69"/>
                      <a:pt x="815" y="71"/>
                      <a:pt x="811" y="71"/>
                    </a:cubicBezTo>
                    <a:cubicBezTo>
                      <a:pt x="804" y="72"/>
                      <a:pt x="799" y="76"/>
                      <a:pt x="797" y="81"/>
                    </a:cubicBezTo>
                    <a:cubicBezTo>
                      <a:pt x="795" y="87"/>
                      <a:pt x="797" y="94"/>
                      <a:pt x="803" y="100"/>
                    </a:cubicBezTo>
                    <a:cubicBezTo>
                      <a:pt x="817" y="113"/>
                      <a:pt x="817" y="125"/>
                      <a:pt x="818" y="137"/>
                    </a:cubicBezTo>
                    <a:cubicBezTo>
                      <a:pt x="818" y="140"/>
                      <a:pt x="818" y="144"/>
                      <a:pt x="818" y="148"/>
                    </a:cubicBezTo>
                    <a:cubicBezTo>
                      <a:pt x="820" y="163"/>
                      <a:pt x="808" y="176"/>
                      <a:pt x="797" y="188"/>
                    </a:cubicBezTo>
                    <a:cubicBezTo>
                      <a:pt x="791" y="194"/>
                      <a:pt x="785" y="201"/>
                      <a:pt x="781" y="206"/>
                    </a:cubicBezTo>
                    <a:cubicBezTo>
                      <a:pt x="777" y="214"/>
                      <a:pt x="777" y="223"/>
                      <a:pt x="778" y="234"/>
                    </a:cubicBezTo>
                    <a:cubicBezTo>
                      <a:pt x="779" y="244"/>
                      <a:pt x="780" y="255"/>
                      <a:pt x="775" y="267"/>
                    </a:cubicBezTo>
                    <a:cubicBezTo>
                      <a:pt x="772" y="274"/>
                      <a:pt x="765" y="277"/>
                      <a:pt x="754" y="277"/>
                    </a:cubicBezTo>
                    <a:cubicBezTo>
                      <a:pt x="742" y="277"/>
                      <a:pt x="728" y="274"/>
                      <a:pt x="716" y="271"/>
                    </a:cubicBezTo>
                    <a:cubicBezTo>
                      <a:pt x="705" y="268"/>
                      <a:pt x="696" y="266"/>
                      <a:pt x="690" y="266"/>
                    </a:cubicBezTo>
                    <a:cubicBezTo>
                      <a:pt x="688" y="266"/>
                      <a:pt x="688" y="266"/>
                      <a:pt x="688" y="266"/>
                    </a:cubicBezTo>
                    <a:cubicBezTo>
                      <a:pt x="688" y="269"/>
                      <a:pt x="696" y="280"/>
                      <a:pt x="701" y="286"/>
                    </a:cubicBezTo>
                    <a:cubicBezTo>
                      <a:pt x="707" y="295"/>
                      <a:pt x="713" y="303"/>
                      <a:pt x="715" y="310"/>
                    </a:cubicBezTo>
                    <a:cubicBezTo>
                      <a:pt x="715" y="314"/>
                      <a:pt x="715" y="319"/>
                      <a:pt x="710" y="326"/>
                    </a:cubicBezTo>
                    <a:cubicBezTo>
                      <a:pt x="701" y="337"/>
                      <a:pt x="679" y="347"/>
                      <a:pt x="657" y="349"/>
                    </a:cubicBezTo>
                    <a:cubicBezTo>
                      <a:pt x="641" y="350"/>
                      <a:pt x="640" y="368"/>
                      <a:pt x="639" y="403"/>
                    </a:cubicBezTo>
                    <a:cubicBezTo>
                      <a:pt x="639" y="410"/>
                      <a:pt x="638" y="417"/>
                      <a:pt x="638" y="425"/>
                    </a:cubicBezTo>
                    <a:cubicBezTo>
                      <a:pt x="636" y="458"/>
                      <a:pt x="622" y="473"/>
                      <a:pt x="608" y="473"/>
                    </a:cubicBezTo>
                    <a:cubicBezTo>
                      <a:pt x="600" y="473"/>
                      <a:pt x="593" y="468"/>
                      <a:pt x="590" y="460"/>
                    </a:cubicBezTo>
                    <a:cubicBezTo>
                      <a:pt x="590" y="459"/>
                      <a:pt x="587" y="458"/>
                      <a:pt x="581" y="458"/>
                    </a:cubicBezTo>
                    <a:cubicBezTo>
                      <a:pt x="557" y="458"/>
                      <a:pt x="521" y="476"/>
                      <a:pt x="521" y="485"/>
                    </a:cubicBezTo>
                    <a:cubicBezTo>
                      <a:pt x="521" y="507"/>
                      <a:pt x="499" y="507"/>
                      <a:pt x="492" y="507"/>
                    </a:cubicBezTo>
                    <a:cubicBezTo>
                      <a:pt x="485" y="507"/>
                      <a:pt x="478" y="506"/>
                      <a:pt x="470" y="505"/>
                    </a:cubicBezTo>
                    <a:lnTo>
                      <a:pt x="462" y="505"/>
                    </a:lnTo>
                    <a:cubicBezTo>
                      <a:pt x="438" y="503"/>
                      <a:pt x="409" y="529"/>
                      <a:pt x="408" y="536"/>
                    </a:cubicBezTo>
                    <a:cubicBezTo>
                      <a:pt x="407" y="540"/>
                      <a:pt x="409" y="556"/>
                      <a:pt x="411" y="568"/>
                    </a:cubicBezTo>
                    <a:cubicBezTo>
                      <a:pt x="415" y="595"/>
                      <a:pt x="417" y="608"/>
                      <a:pt x="414" y="614"/>
                    </a:cubicBezTo>
                    <a:cubicBezTo>
                      <a:pt x="408" y="627"/>
                      <a:pt x="225" y="652"/>
                      <a:pt x="145" y="657"/>
                    </a:cubicBezTo>
                    <a:cubicBezTo>
                      <a:pt x="136" y="657"/>
                      <a:pt x="129" y="657"/>
                      <a:pt x="123" y="657"/>
                    </a:cubicBezTo>
                    <a:cubicBezTo>
                      <a:pt x="114" y="657"/>
                      <a:pt x="106" y="657"/>
                      <a:pt x="101" y="656"/>
                    </a:cubicBezTo>
                    <a:cubicBezTo>
                      <a:pt x="70" y="650"/>
                      <a:pt x="34" y="646"/>
                      <a:pt x="0" y="644"/>
                    </a:cubicBezTo>
                    <a:cubicBezTo>
                      <a:pt x="11" y="654"/>
                      <a:pt x="22" y="665"/>
                      <a:pt x="26" y="676"/>
                    </a:cubicBezTo>
                    <a:cubicBezTo>
                      <a:pt x="34" y="699"/>
                      <a:pt x="63" y="723"/>
                      <a:pt x="101" y="739"/>
                    </a:cubicBezTo>
                    <a:cubicBezTo>
                      <a:pt x="125" y="749"/>
                      <a:pt x="128" y="778"/>
                      <a:pt x="130" y="798"/>
                    </a:cubicBezTo>
                    <a:cubicBezTo>
                      <a:pt x="131" y="809"/>
                      <a:pt x="133" y="822"/>
                      <a:pt x="137" y="823"/>
                    </a:cubicBezTo>
                    <a:cubicBezTo>
                      <a:pt x="152" y="828"/>
                      <a:pt x="171" y="858"/>
                      <a:pt x="169" y="876"/>
                    </a:cubicBezTo>
                    <a:cubicBezTo>
                      <a:pt x="168" y="885"/>
                      <a:pt x="162" y="891"/>
                      <a:pt x="154" y="892"/>
                    </a:cubicBezTo>
                    <a:cubicBezTo>
                      <a:pt x="129" y="895"/>
                      <a:pt x="109" y="901"/>
                      <a:pt x="86" y="912"/>
                    </a:cubicBezTo>
                    <a:cubicBezTo>
                      <a:pt x="62" y="924"/>
                      <a:pt x="39" y="953"/>
                      <a:pt x="41" y="985"/>
                    </a:cubicBezTo>
                    <a:cubicBezTo>
                      <a:pt x="41" y="989"/>
                      <a:pt x="42" y="993"/>
                      <a:pt x="43" y="999"/>
                    </a:cubicBezTo>
                    <a:cubicBezTo>
                      <a:pt x="50" y="999"/>
                      <a:pt x="58" y="999"/>
                      <a:pt x="66" y="999"/>
                    </a:cubicBezTo>
                    <a:cubicBezTo>
                      <a:pt x="130" y="999"/>
                      <a:pt x="170" y="994"/>
                      <a:pt x="175" y="990"/>
                    </a:cubicBezTo>
                    <a:cubicBezTo>
                      <a:pt x="190" y="974"/>
                      <a:pt x="224" y="968"/>
                      <a:pt x="242" y="980"/>
                    </a:cubicBezTo>
                    <a:cubicBezTo>
                      <a:pt x="248" y="985"/>
                      <a:pt x="271" y="989"/>
                      <a:pt x="299" y="989"/>
                    </a:cubicBezTo>
                    <a:cubicBezTo>
                      <a:pt x="325" y="989"/>
                      <a:pt x="346" y="985"/>
                      <a:pt x="358" y="979"/>
                    </a:cubicBezTo>
                    <a:cubicBezTo>
                      <a:pt x="370" y="973"/>
                      <a:pt x="380" y="969"/>
                      <a:pt x="390" y="969"/>
                    </a:cubicBezTo>
                    <a:cubicBezTo>
                      <a:pt x="413" y="969"/>
                      <a:pt x="427" y="986"/>
                      <a:pt x="428" y="1002"/>
                    </a:cubicBezTo>
                    <a:cubicBezTo>
                      <a:pt x="429" y="1012"/>
                      <a:pt x="437" y="1019"/>
                      <a:pt x="448" y="1028"/>
                    </a:cubicBezTo>
                    <a:cubicBezTo>
                      <a:pt x="452" y="1032"/>
                      <a:pt x="457" y="1035"/>
                      <a:pt x="461" y="1039"/>
                    </a:cubicBezTo>
                    <a:cubicBezTo>
                      <a:pt x="472" y="1049"/>
                      <a:pt x="473" y="1060"/>
                      <a:pt x="473" y="1071"/>
                    </a:cubicBezTo>
                    <a:cubicBezTo>
                      <a:pt x="474" y="1078"/>
                      <a:pt x="474" y="1085"/>
                      <a:pt x="478" y="1092"/>
                    </a:cubicBezTo>
                    <a:cubicBezTo>
                      <a:pt x="484" y="1101"/>
                      <a:pt x="493" y="1103"/>
                      <a:pt x="508" y="1107"/>
                    </a:cubicBezTo>
                    <a:cubicBezTo>
                      <a:pt x="518" y="1110"/>
                      <a:pt x="529" y="1113"/>
                      <a:pt x="542" y="1119"/>
                    </a:cubicBezTo>
                    <a:cubicBezTo>
                      <a:pt x="545" y="1120"/>
                      <a:pt x="548" y="1122"/>
                      <a:pt x="551" y="1124"/>
                    </a:cubicBezTo>
                  </a:path>
                </a:pathLst>
              </a:custGeom>
              <a:grpFill/>
              <a:ln>
                <a:noFill/>
              </a:ln>
              <a:effectLst/>
            </p:spPr>
            <p:txBody>
              <a:bodyPr wrap="none" anchor="ctr"/>
              <a:lstStyle/>
              <a:p>
                <a:endParaRPr lang="en-US">
                  <a:latin typeface="Gudea" panose="02000000000000000000" pitchFamily="50" charset="0"/>
                </a:endParaRPr>
              </a:p>
            </p:txBody>
          </p:sp>
          <p:sp>
            <p:nvSpPr>
              <p:cNvPr id="350" name="Freeform 343">
                <a:extLst>
                  <a:ext uri="{FF2B5EF4-FFF2-40B4-BE49-F238E27FC236}">
                    <a16:creationId xmlns:a16="http://schemas.microsoft.com/office/drawing/2014/main" id="{3DCC2A57-E2A5-453E-94CB-E5D48D5D8B96}"/>
                  </a:ext>
                </a:extLst>
              </p:cNvPr>
              <p:cNvSpPr>
                <a:spLocks noChangeArrowheads="1"/>
              </p:cNvSpPr>
              <p:nvPr/>
            </p:nvSpPr>
            <p:spPr bwMode="auto">
              <a:xfrm>
                <a:off x="8794284" y="4092284"/>
                <a:ext cx="370170" cy="373921"/>
              </a:xfrm>
              <a:custGeom>
                <a:avLst/>
                <a:gdLst>
                  <a:gd name="T0" fmla="*/ 807 w 867"/>
                  <a:gd name="T1" fmla="*/ 766 h 876"/>
                  <a:gd name="T2" fmla="*/ 814 w 867"/>
                  <a:gd name="T3" fmla="*/ 709 h 876"/>
                  <a:gd name="T4" fmla="*/ 818 w 867"/>
                  <a:gd name="T5" fmla="*/ 686 h 876"/>
                  <a:gd name="T6" fmla="*/ 857 w 867"/>
                  <a:gd name="T7" fmla="*/ 662 h 876"/>
                  <a:gd name="T8" fmla="*/ 857 w 867"/>
                  <a:gd name="T9" fmla="*/ 662 h 876"/>
                  <a:gd name="T10" fmla="*/ 864 w 867"/>
                  <a:gd name="T11" fmla="*/ 653 h 876"/>
                  <a:gd name="T12" fmla="*/ 857 w 867"/>
                  <a:gd name="T13" fmla="*/ 627 h 876"/>
                  <a:gd name="T14" fmla="*/ 836 w 867"/>
                  <a:gd name="T15" fmla="*/ 603 h 876"/>
                  <a:gd name="T16" fmla="*/ 795 w 867"/>
                  <a:gd name="T17" fmla="*/ 566 h 876"/>
                  <a:gd name="T18" fmla="*/ 773 w 867"/>
                  <a:gd name="T19" fmla="*/ 576 h 876"/>
                  <a:gd name="T20" fmla="*/ 786 w 867"/>
                  <a:gd name="T21" fmla="*/ 588 h 876"/>
                  <a:gd name="T22" fmla="*/ 819 w 867"/>
                  <a:gd name="T23" fmla="*/ 607 h 876"/>
                  <a:gd name="T24" fmla="*/ 821 w 867"/>
                  <a:gd name="T25" fmla="*/ 632 h 876"/>
                  <a:gd name="T26" fmla="*/ 811 w 867"/>
                  <a:gd name="T27" fmla="*/ 640 h 876"/>
                  <a:gd name="T28" fmla="*/ 798 w 867"/>
                  <a:gd name="T29" fmla="*/ 634 h 876"/>
                  <a:gd name="T30" fmla="*/ 768 w 867"/>
                  <a:gd name="T31" fmla="*/ 622 h 876"/>
                  <a:gd name="T32" fmla="*/ 740 w 867"/>
                  <a:gd name="T33" fmla="*/ 600 h 876"/>
                  <a:gd name="T34" fmla="*/ 720 w 867"/>
                  <a:gd name="T35" fmla="*/ 582 h 876"/>
                  <a:gd name="T36" fmla="*/ 683 w 867"/>
                  <a:gd name="T37" fmla="*/ 545 h 876"/>
                  <a:gd name="T38" fmla="*/ 653 w 867"/>
                  <a:gd name="T39" fmla="*/ 514 h 876"/>
                  <a:gd name="T40" fmla="*/ 617 w 867"/>
                  <a:gd name="T41" fmla="*/ 495 h 876"/>
                  <a:gd name="T42" fmla="*/ 633 w 867"/>
                  <a:gd name="T43" fmla="*/ 450 h 876"/>
                  <a:gd name="T44" fmla="*/ 637 w 867"/>
                  <a:gd name="T45" fmla="*/ 443 h 876"/>
                  <a:gd name="T46" fmla="*/ 618 w 867"/>
                  <a:gd name="T47" fmla="*/ 421 h 876"/>
                  <a:gd name="T48" fmla="*/ 593 w 867"/>
                  <a:gd name="T49" fmla="*/ 384 h 876"/>
                  <a:gd name="T50" fmla="*/ 576 w 867"/>
                  <a:gd name="T51" fmla="*/ 371 h 876"/>
                  <a:gd name="T52" fmla="*/ 552 w 867"/>
                  <a:gd name="T53" fmla="*/ 350 h 876"/>
                  <a:gd name="T54" fmla="*/ 543 w 867"/>
                  <a:gd name="T55" fmla="*/ 337 h 876"/>
                  <a:gd name="T56" fmla="*/ 515 w 867"/>
                  <a:gd name="T57" fmla="*/ 315 h 876"/>
                  <a:gd name="T58" fmla="*/ 497 w 867"/>
                  <a:gd name="T59" fmla="*/ 304 h 876"/>
                  <a:gd name="T60" fmla="*/ 494 w 867"/>
                  <a:gd name="T61" fmla="*/ 304 h 876"/>
                  <a:gd name="T62" fmla="*/ 468 w 867"/>
                  <a:gd name="T63" fmla="*/ 293 h 876"/>
                  <a:gd name="T64" fmla="*/ 416 w 867"/>
                  <a:gd name="T65" fmla="*/ 270 h 876"/>
                  <a:gd name="T66" fmla="*/ 409 w 867"/>
                  <a:gd name="T67" fmla="*/ 271 h 876"/>
                  <a:gd name="T68" fmla="*/ 343 w 867"/>
                  <a:gd name="T69" fmla="*/ 201 h 876"/>
                  <a:gd name="T70" fmla="*/ 288 w 867"/>
                  <a:gd name="T71" fmla="*/ 155 h 876"/>
                  <a:gd name="T72" fmla="*/ 214 w 867"/>
                  <a:gd name="T73" fmla="*/ 86 h 876"/>
                  <a:gd name="T74" fmla="*/ 109 w 867"/>
                  <a:gd name="T75" fmla="*/ 38 h 876"/>
                  <a:gd name="T76" fmla="*/ 106 w 867"/>
                  <a:gd name="T77" fmla="*/ 38 h 876"/>
                  <a:gd name="T78" fmla="*/ 37 w 867"/>
                  <a:gd name="T79" fmla="*/ 10 h 876"/>
                  <a:gd name="T80" fmla="*/ 19 w 867"/>
                  <a:gd name="T81" fmla="*/ 0 h 876"/>
                  <a:gd name="T82" fmla="*/ 15 w 867"/>
                  <a:gd name="T83" fmla="*/ 5 h 876"/>
                  <a:gd name="T84" fmla="*/ 116 w 867"/>
                  <a:gd name="T85" fmla="*/ 144 h 876"/>
                  <a:gd name="T86" fmla="*/ 161 w 867"/>
                  <a:gd name="T87" fmla="*/ 197 h 876"/>
                  <a:gd name="T88" fmla="*/ 218 w 867"/>
                  <a:gd name="T89" fmla="*/ 252 h 876"/>
                  <a:gd name="T90" fmla="*/ 272 w 867"/>
                  <a:gd name="T91" fmla="*/ 341 h 876"/>
                  <a:gd name="T92" fmla="*/ 302 w 867"/>
                  <a:gd name="T93" fmla="*/ 405 h 876"/>
                  <a:gd name="T94" fmla="*/ 424 w 867"/>
                  <a:gd name="T95" fmla="*/ 586 h 876"/>
                  <a:gd name="T96" fmla="*/ 486 w 867"/>
                  <a:gd name="T97" fmla="*/ 666 h 876"/>
                  <a:gd name="T98" fmla="*/ 534 w 867"/>
                  <a:gd name="T99" fmla="*/ 715 h 876"/>
                  <a:gd name="T100" fmla="*/ 629 w 867"/>
                  <a:gd name="T101" fmla="*/ 800 h 876"/>
                  <a:gd name="T102" fmla="*/ 671 w 867"/>
                  <a:gd name="T103" fmla="*/ 834 h 876"/>
                  <a:gd name="T104" fmla="*/ 683 w 867"/>
                  <a:gd name="T105" fmla="*/ 854 h 876"/>
                  <a:gd name="T106" fmla="*/ 698 w 867"/>
                  <a:gd name="T107" fmla="*/ 875 h 876"/>
                  <a:gd name="T108" fmla="*/ 699 w 867"/>
                  <a:gd name="T109" fmla="*/ 873 h 876"/>
                  <a:gd name="T110" fmla="*/ 725 w 867"/>
                  <a:gd name="T111" fmla="*/ 861 h 876"/>
                  <a:gd name="T112" fmla="*/ 765 w 867"/>
                  <a:gd name="T113" fmla="*/ 868 h 876"/>
                  <a:gd name="T114" fmla="*/ 786 w 867"/>
                  <a:gd name="T115" fmla="*/ 872 h 876"/>
                  <a:gd name="T116" fmla="*/ 790 w 867"/>
                  <a:gd name="T117" fmla="*/ 870 h 876"/>
                  <a:gd name="T118" fmla="*/ 807 w 867"/>
                  <a:gd name="T119" fmla="*/ 76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7" h="876">
                    <a:moveTo>
                      <a:pt x="807" y="766"/>
                    </a:moveTo>
                    <a:cubicBezTo>
                      <a:pt x="806" y="745"/>
                      <a:pt x="810" y="725"/>
                      <a:pt x="814" y="709"/>
                    </a:cubicBezTo>
                    <a:cubicBezTo>
                      <a:pt x="816" y="700"/>
                      <a:pt x="818" y="692"/>
                      <a:pt x="818" y="686"/>
                    </a:cubicBezTo>
                    <a:cubicBezTo>
                      <a:pt x="818" y="667"/>
                      <a:pt x="833" y="657"/>
                      <a:pt x="857" y="662"/>
                    </a:cubicBezTo>
                    <a:lnTo>
                      <a:pt x="857" y="662"/>
                    </a:lnTo>
                    <a:cubicBezTo>
                      <a:pt x="863" y="662"/>
                      <a:pt x="864" y="654"/>
                      <a:pt x="864" y="653"/>
                    </a:cubicBezTo>
                    <a:cubicBezTo>
                      <a:pt x="866" y="641"/>
                      <a:pt x="861" y="628"/>
                      <a:pt x="857" y="627"/>
                    </a:cubicBezTo>
                    <a:cubicBezTo>
                      <a:pt x="848" y="624"/>
                      <a:pt x="843" y="615"/>
                      <a:pt x="836" y="603"/>
                    </a:cubicBezTo>
                    <a:cubicBezTo>
                      <a:pt x="827" y="586"/>
                      <a:pt x="816" y="566"/>
                      <a:pt x="795" y="566"/>
                    </a:cubicBezTo>
                    <a:cubicBezTo>
                      <a:pt x="782" y="566"/>
                      <a:pt x="774" y="570"/>
                      <a:pt x="773" y="576"/>
                    </a:cubicBezTo>
                    <a:cubicBezTo>
                      <a:pt x="773" y="581"/>
                      <a:pt x="778" y="587"/>
                      <a:pt x="786" y="588"/>
                    </a:cubicBezTo>
                    <a:cubicBezTo>
                      <a:pt x="801" y="589"/>
                      <a:pt x="813" y="596"/>
                      <a:pt x="819" y="607"/>
                    </a:cubicBezTo>
                    <a:cubicBezTo>
                      <a:pt x="824" y="615"/>
                      <a:pt x="824" y="624"/>
                      <a:pt x="821" y="632"/>
                    </a:cubicBezTo>
                    <a:cubicBezTo>
                      <a:pt x="818" y="638"/>
                      <a:pt x="816" y="640"/>
                      <a:pt x="811" y="640"/>
                    </a:cubicBezTo>
                    <a:cubicBezTo>
                      <a:pt x="807" y="640"/>
                      <a:pt x="803" y="638"/>
                      <a:pt x="798" y="634"/>
                    </a:cubicBezTo>
                    <a:cubicBezTo>
                      <a:pt x="792" y="628"/>
                      <a:pt x="783" y="621"/>
                      <a:pt x="768" y="622"/>
                    </a:cubicBezTo>
                    <a:cubicBezTo>
                      <a:pt x="748" y="624"/>
                      <a:pt x="744" y="610"/>
                      <a:pt x="740" y="600"/>
                    </a:cubicBezTo>
                    <a:cubicBezTo>
                      <a:pt x="737" y="590"/>
                      <a:pt x="735" y="583"/>
                      <a:pt x="720" y="582"/>
                    </a:cubicBezTo>
                    <a:cubicBezTo>
                      <a:pt x="699" y="580"/>
                      <a:pt x="690" y="561"/>
                      <a:pt x="683" y="545"/>
                    </a:cubicBezTo>
                    <a:cubicBezTo>
                      <a:pt x="674" y="526"/>
                      <a:pt x="668" y="514"/>
                      <a:pt x="653" y="514"/>
                    </a:cubicBezTo>
                    <a:cubicBezTo>
                      <a:pt x="628" y="514"/>
                      <a:pt x="619" y="502"/>
                      <a:pt x="617" y="495"/>
                    </a:cubicBezTo>
                    <a:cubicBezTo>
                      <a:pt x="611" y="481"/>
                      <a:pt x="618" y="463"/>
                      <a:pt x="633" y="450"/>
                    </a:cubicBezTo>
                    <a:cubicBezTo>
                      <a:pt x="637" y="446"/>
                      <a:pt x="637" y="444"/>
                      <a:pt x="637" y="443"/>
                    </a:cubicBezTo>
                    <a:cubicBezTo>
                      <a:pt x="637" y="437"/>
                      <a:pt x="627" y="428"/>
                      <a:pt x="618" y="421"/>
                    </a:cubicBezTo>
                    <a:cubicBezTo>
                      <a:pt x="606" y="410"/>
                      <a:pt x="593" y="399"/>
                      <a:pt x="593" y="384"/>
                    </a:cubicBezTo>
                    <a:cubicBezTo>
                      <a:pt x="593" y="375"/>
                      <a:pt x="588" y="373"/>
                      <a:pt x="576" y="371"/>
                    </a:cubicBezTo>
                    <a:cubicBezTo>
                      <a:pt x="566" y="369"/>
                      <a:pt x="552" y="366"/>
                      <a:pt x="552" y="350"/>
                    </a:cubicBezTo>
                    <a:cubicBezTo>
                      <a:pt x="552" y="342"/>
                      <a:pt x="550" y="341"/>
                      <a:pt x="543" y="337"/>
                    </a:cubicBezTo>
                    <a:cubicBezTo>
                      <a:pt x="535" y="334"/>
                      <a:pt x="525" y="329"/>
                      <a:pt x="515" y="315"/>
                    </a:cubicBezTo>
                    <a:cubicBezTo>
                      <a:pt x="506" y="304"/>
                      <a:pt x="501" y="304"/>
                      <a:pt x="497" y="304"/>
                    </a:cubicBezTo>
                    <a:cubicBezTo>
                      <a:pt x="496" y="304"/>
                      <a:pt x="495" y="304"/>
                      <a:pt x="494" y="304"/>
                    </a:cubicBezTo>
                    <a:cubicBezTo>
                      <a:pt x="486" y="304"/>
                      <a:pt x="478" y="305"/>
                      <a:pt x="468" y="293"/>
                    </a:cubicBezTo>
                    <a:cubicBezTo>
                      <a:pt x="451" y="275"/>
                      <a:pt x="429" y="264"/>
                      <a:pt x="416" y="270"/>
                    </a:cubicBezTo>
                    <a:cubicBezTo>
                      <a:pt x="414" y="271"/>
                      <a:pt x="412" y="271"/>
                      <a:pt x="409" y="271"/>
                    </a:cubicBezTo>
                    <a:cubicBezTo>
                      <a:pt x="389" y="271"/>
                      <a:pt x="356" y="236"/>
                      <a:pt x="343" y="201"/>
                    </a:cubicBezTo>
                    <a:cubicBezTo>
                      <a:pt x="338" y="189"/>
                      <a:pt x="313" y="172"/>
                      <a:pt x="288" y="155"/>
                    </a:cubicBezTo>
                    <a:cubicBezTo>
                      <a:pt x="256" y="132"/>
                      <a:pt x="222" y="108"/>
                      <a:pt x="214" y="86"/>
                    </a:cubicBezTo>
                    <a:cubicBezTo>
                      <a:pt x="202" y="51"/>
                      <a:pt x="168" y="36"/>
                      <a:pt x="109" y="38"/>
                    </a:cubicBezTo>
                    <a:lnTo>
                      <a:pt x="106" y="38"/>
                    </a:lnTo>
                    <a:cubicBezTo>
                      <a:pt x="74" y="38"/>
                      <a:pt x="52" y="22"/>
                      <a:pt x="37" y="10"/>
                    </a:cubicBezTo>
                    <a:cubicBezTo>
                      <a:pt x="30" y="5"/>
                      <a:pt x="23" y="0"/>
                      <a:pt x="19" y="0"/>
                    </a:cubicBezTo>
                    <a:cubicBezTo>
                      <a:pt x="18" y="0"/>
                      <a:pt x="17" y="2"/>
                      <a:pt x="15" y="5"/>
                    </a:cubicBezTo>
                    <a:cubicBezTo>
                      <a:pt x="0" y="37"/>
                      <a:pt x="76" y="120"/>
                      <a:pt x="116" y="144"/>
                    </a:cubicBezTo>
                    <a:cubicBezTo>
                      <a:pt x="134" y="155"/>
                      <a:pt x="148" y="176"/>
                      <a:pt x="161" y="197"/>
                    </a:cubicBezTo>
                    <a:cubicBezTo>
                      <a:pt x="178" y="223"/>
                      <a:pt x="195" y="249"/>
                      <a:pt x="218" y="252"/>
                    </a:cubicBezTo>
                    <a:cubicBezTo>
                      <a:pt x="246" y="255"/>
                      <a:pt x="259" y="298"/>
                      <a:pt x="272" y="341"/>
                    </a:cubicBezTo>
                    <a:cubicBezTo>
                      <a:pt x="280" y="370"/>
                      <a:pt x="290" y="403"/>
                      <a:pt x="302" y="405"/>
                    </a:cubicBezTo>
                    <a:cubicBezTo>
                      <a:pt x="340" y="413"/>
                      <a:pt x="413" y="527"/>
                      <a:pt x="424" y="586"/>
                    </a:cubicBezTo>
                    <a:cubicBezTo>
                      <a:pt x="430" y="619"/>
                      <a:pt x="459" y="643"/>
                      <a:pt x="486" y="666"/>
                    </a:cubicBezTo>
                    <a:cubicBezTo>
                      <a:pt x="505" y="682"/>
                      <a:pt x="523" y="697"/>
                      <a:pt x="534" y="715"/>
                    </a:cubicBezTo>
                    <a:cubicBezTo>
                      <a:pt x="549" y="741"/>
                      <a:pt x="595" y="775"/>
                      <a:pt x="629" y="800"/>
                    </a:cubicBezTo>
                    <a:cubicBezTo>
                      <a:pt x="650" y="815"/>
                      <a:pt x="666" y="827"/>
                      <a:pt x="671" y="834"/>
                    </a:cubicBezTo>
                    <a:cubicBezTo>
                      <a:pt x="675" y="839"/>
                      <a:pt x="679" y="847"/>
                      <a:pt x="683" y="854"/>
                    </a:cubicBezTo>
                    <a:cubicBezTo>
                      <a:pt x="687" y="861"/>
                      <a:pt x="694" y="874"/>
                      <a:pt x="698" y="875"/>
                    </a:cubicBezTo>
                    <a:cubicBezTo>
                      <a:pt x="698" y="875"/>
                      <a:pt x="699" y="874"/>
                      <a:pt x="699" y="873"/>
                    </a:cubicBezTo>
                    <a:cubicBezTo>
                      <a:pt x="704" y="865"/>
                      <a:pt x="713" y="861"/>
                      <a:pt x="725" y="861"/>
                    </a:cubicBezTo>
                    <a:cubicBezTo>
                      <a:pt x="737" y="861"/>
                      <a:pt x="752" y="865"/>
                      <a:pt x="765" y="868"/>
                    </a:cubicBezTo>
                    <a:cubicBezTo>
                      <a:pt x="773" y="870"/>
                      <a:pt x="781" y="872"/>
                      <a:pt x="786" y="872"/>
                    </a:cubicBezTo>
                    <a:cubicBezTo>
                      <a:pt x="788" y="872"/>
                      <a:pt x="789" y="872"/>
                      <a:pt x="790" y="870"/>
                    </a:cubicBezTo>
                    <a:cubicBezTo>
                      <a:pt x="804" y="855"/>
                      <a:pt x="809" y="793"/>
                      <a:pt x="807" y="766"/>
                    </a:cubicBezTo>
                  </a:path>
                </a:pathLst>
              </a:custGeom>
              <a:grpFill/>
              <a:ln>
                <a:noFill/>
              </a:ln>
              <a:effectLst/>
            </p:spPr>
            <p:txBody>
              <a:bodyPr wrap="none" anchor="ctr"/>
              <a:lstStyle/>
              <a:p>
                <a:endParaRPr lang="en-US">
                  <a:latin typeface="Gudea" panose="02000000000000000000" pitchFamily="50" charset="0"/>
                </a:endParaRPr>
              </a:p>
            </p:txBody>
          </p:sp>
          <p:sp>
            <p:nvSpPr>
              <p:cNvPr id="351" name="Freeform 344">
                <a:extLst>
                  <a:ext uri="{FF2B5EF4-FFF2-40B4-BE49-F238E27FC236}">
                    <a16:creationId xmlns:a16="http://schemas.microsoft.com/office/drawing/2014/main" id="{6A47AD7A-759B-49BC-94A8-8C84F9A2157C}"/>
                  </a:ext>
                </a:extLst>
              </p:cNvPr>
              <p:cNvSpPr>
                <a:spLocks noChangeArrowheads="1"/>
              </p:cNvSpPr>
              <p:nvPr/>
            </p:nvSpPr>
            <p:spPr bwMode="auto">
              <a:xfrm>
                <a:off x="9594749" y="4548881"/>
                <a:ext cx="135292" cy="20669"/>
              </a:xfrm>
              <a:custGeom>
                <a:avLst/>
                <a:gdLst>
                  <a:gd name="T0" fmla="*/ 215 w 319"/>
                  <a:gd name="T1" fmla="*/ 27 h 48"/>
                  <a:gd name="T2" fmla="*/ 274 w 319"/>
                  <a:gd name="T3" fmla="*/ 12 h 48"/>
                  <a:gd name="T4" fmla="*/ 318 w 319"/>
                  <a:gd name="T5" fmla="*/ 6 h 48"/>
                  <a:gd name="T6" fmla="*/ 298 w 319"/>
                  <a:gd name="T7" fmla="*/ 2 h 48"/>
                  <a:gd name="T8" fmla="*/ 282 w 319"/>
                  <a:gd name="T9" fmla="*/ 0 h 48"/>
                  <a:gd name="T10" fmla="*/ 227 w 319"/>
                  <a:gd name="T11" fmla="*/ 11 h 48"/>
                  <a:gd name="T12" fmla="*/ 171 w 319"/>
                  <a:gd name="T13" fmla="*/ 22 h 48"/>
                  <a:gd name="T14" fmla="*/ 134 w 319"/>
                  <a:gd name="T15" fmla="*/ 15 h 48"/>
                  <a:gd name="T16" fmla="*/ 78 w 319"/>
                  <a:gd name="T17" fmla="*/ 6 h 48"/>
                  <a:gd name="T18" fmla="*/ 0 w 319"/>
                  <a:gd name="T19" fmla="*/ 26 h 48"/>
                  <a:gd name="T20" fmla="*/ 118 w 319"/>
                  <a:gd name="T21" fmla="*/ 46 h 48"/>
                  <a:gd name="T22" fmla="*/ 215 w 319"/>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9" h="48">
                    <a:moveTo>
                      <a:pt x="215" y="27"/>
                    </a:moveTo>
                    <a:cubicBezTo>
                      <a:pt x="236" y="20"/>
                      <a:pt x="256" y="13"/>
                      <a:pt x="274" y="12"/>
                    </a:cubicBezTo>
                    <a:cubicBezTo>
                      <a:pt x="294" y="11"/>
                      <a:pt x="310" y="8"/>
                      <a:pt x="318" y="6"/>
                    </a:cubicBezTo>
                    <a:cubicBezTo>
                      <a:pt x="314" y="5"/>
                      <a:pt x="308" y="3"/>
                      <a:pt x="298" y="2"/>
                    </a:cubicBezTo>
                    <a:cubicBezTo>
                      <a:pt x="293" y="1"/>
                      <a:pt x="288" y="0"/>
                      <a:pt x="282" y="0"/>
                    </a:cubicBezTo>
                    <a:cubicBezTo>
                      <a:pt x="263" y="0"/>
                      <a:pt x="245" y="6"/>
                      <a:pt x="227" y="11"/>
                    </a:cubicBezTo>
                    <a:cubicBezTo>
                      <a:pt x="209" y="16"/>
                      <a:pt x="191" y="22"/>
                      <a:pt x="171" y="22"/>
                    </a:cubicBezTo>
                    <a:cubicBezTo>
                      <a:pt x="159" y="22"/>
                      <a:pt x="147" y="19"/>
                      <a:pt x="134" y="15"/>
                    </a:cubicBezTo>
                    <a:cubicBezTo>
                      <a:pt x="118" y="9"/>
                      <a:pt x="99" y="6"/>
                      <a:pt x="78" y="6"/>
                    </a:cubicBezTo>
                    <a:cubicBezTo>
                      <a:pt x="37" y="6"/>
                      <a:pt x="5" y="17"/>
                      <a:pt x="0" y="26"/>
                    </a:cubicBezTo>
                    <a:cubicBezTo>
                      <a:pt x="7" y="42"/>
                      <a:pt x="66" y="44"/>
                      <a:pt x="118" y="46"/>
                    </a:cubicBezTo>
                    <a:cubicBezTo>
                      <a:pt x="153" y="47"/>
                      <a:pt x="186" y="36"/>
                      <a:pt x="215" y="27"/>
                    </a:cubicBezTo>
                  </a:path>
                </a:pathLst>
              </a:custGeom>
              <a:grpFill/>
              <a:ln>
                <a:noFill/>
              </a:ln>
              <a:effectLst/>
            </p:spPr>
            <p:txBody>
              <a:bodyPr wrap="none" anchor="ctr"/>
              <a:lstStyle/>
              <a:p>
                <a:endParaRPr lang="en-US">
                  <a:latin typeface="Gudea" panose="02000000000000000000" pitchFamily="50" charset="0"/>
                </a:endParaRPr>
              </a:p>
            </p:txBody>
          </p:sp>
          <p:sp>
            <p:nvSpPr>
              <p:cNvPr id="352" name="Freeform 345">
                <a:extLst>
                  <a:ext uri="{FF2B5EF4-FFF2-40B4-BE49-F238E27FC236}">
                    <a16:creationId xmlns:a16="http://schemas.microsoft.com/office/drawing/2014/main" id="{6D57C43F-DB25-4CD5-86CE-363B3F9ED2D5}"/>
                  </a:ext>
                </a:extLst>
              </p:cNvPr>
              <p:cNvSpPr>
                <a:spLocks noChangeArrowheads="1"/>
              </p:cNvSpPr>
              <p:nvPr/>
            </p:nvSpPr>
            <p:spPr bwMode="auto">
              <a:xfrm>
                <a:off x="8903266" y="4310248"/>
                <a:ext cx="13154" cy="18790"/>
              </a:xfrm>
              <a:custGeom>
                <a:avLst/>
                <a:gdLst>
                  <a:gd name="T0" fmla="*/ 7 w 31"/>
                  <a:gd name="T1" fmla="*/ 0 h 45"/>
                  <a:gd name="T2" fmla="*/ 1 w 31"/>
                  <a:gd name="T3" fmla="*/ 7 h 45"/>
                  <a:gd name="T4" fmla="*/ 11 w 31"/>
                  <a:gd name="T5" fmla="*/ 33 h 45"/>
                  <a:gd name="T6" fmla="*/ 25 w 31"/>
                  <a:gd name="T7" fmla="*/ 44 h 45"/>
                  <a:gd name="T8" fmla="*/ 27 w 31"/>
                  <a:gd name="T9" fmla="*/ 43 h 45"/>
                  <a:gd name="T10" fmla="*/ 26 w 31"/>
                  <a:gd name="T11" fmla="*/ 24 h 45"/>
                  <a:gd name="T12" fmla="*/ 7 w 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1" h="45">
                    <a:moveTo>
                      <a:pt x="7" y="0"/>
                    </a:moveTo>
                    <a:cubicBezTo>
                      <a:pt x="4" y="0"/>
                      <a:pt x="2" y="4"/>
                      <a:pt x="1" y="7"/>
                    </a:cubicBezTo>
                    <a:cubicBezTo>
                      <a:pt x="0" y="10"/>
                      <a:pt x="3" y="21"/>
                      <a:pt x="11" y="33"/>
                    </a:cubicBezTo>
                    <a:cubicBezTo>
                      <a:pt x="17" y="41"/>
                      <a:pt x="22" y="44"/>
                      <a:pt x="25" y="44"/>
                    </a:cubicBezTo>
                    <a:cubicBezTo>
                      <a:pt x="25" y="44"/>
                      <a:pt x="26" y="44"/>
                      <a:pt x="27" y="43"/>
                    </a:cubicBezTo>
                    <a:cubicBezTo>
                      <a:pt x="30" y="41"/>
                      <a:pt x="30" y="34"/>
                      <a:pt x="26" y="24"/>
                    </a:cubicBezTo>
                    <a:cubicBezTo>
                      <a:pt x="21" y="11"/>
                      <a:pt x="12" y="0"/>
                      <a:pt x="7" y="0"/>
                    </a:cubicBezTo>
                  </a:path>
                </a:pathLst>
              </a:custGeom>
              <a:grpFill/>
              <a:ln>
                <a:noFill/>
              </a:ln>
              <a:effectLst/>
            </p:spPr>
            <p:txBody>
              <a:bodyPr wrap="none" anchor="ctr"/>
              <a:lstStyle/>
              <a:p>
                <a:endParaRPr lang="en-US">
                  <a:latin typeface="Gudea" panose="02000000000000000000" pitchFamily="50" charset="0"/>
                </a:endParaRPr>
              </a:p>
            </p:txBody>
          </p:sp>
          <p:sp>
            <p:nvSpPr>
              <p:cNvPr id="353" name="Freeform 346">
                <a:extLst>
                  <a:ext uri="{FF2B5EF4-FFF2-40B4-BE49-F238E27FC236}">
                    <a16:creationId xmlns:a16="http://schemas.microsoft.com/office/drawing/2014/main" id="{A594AE47-5F4F-4811-AD2C-C859C4A1AA3A}"/>
                  </a:ext>
                </a:extLst>
              </p:cNvPr>
              <p:cNvSpPr>
                <a:spLocks noChangeArrowheads="1"/>
              </p:cNvSpPr>
              <p:nvPr/>
            </p:nvSpPr>
            <p:spPr bwMode="auto">
              <a:xfrm>
                <a:off x="9130630" y="4471842"/>
                <a:ext cx="323192" cy="88313"/>
              </a:xfrm>
              <a:custGeom>
                <a:avLst/>
                <a:gdLst>
                  <a:gd name="T0" fmla="*/ 619 w 760"/>
                  <a:gd name="T1" fmla="*/ 195 h 207"/>
                  <a:gd name="T2" fmla="*/ 647 w 760"/>
                  <a:gd name="T3" fmla="*/ 201 h 207"/>
                  <a:gd name="T4" fmla="*/ 660 w 760"/>
                  <a:gd name="T5" fmla="*/ 196 h 207"/>
                  <a:gd name="T6" fmla="*/ 674 w 760"/>
                  <a:gd name="T7" fmla="*/ 188 h 207"/>
                  <a:gd name="T8" fmla="*/ 695 w 760"/>
                  <a:gd name="T9" fmla="*/ 196 h 207"/>
                  <a:gd name="T10" fmla="*/ 726 w 760"/>
                  <a:gd name="T11" fmla="*/ 206 h 207"/>
                  <a:gd name="T12" fmla="*/ 752 w 760"/>
                  <a:gd name="T13" fmla="*/ 197 h 207"/>
                  <a:gd name="T14" fmla="*/ 759 w 760"/>
                  <a:gd name="T15" fmla="*/ 188 h 207"/>
                  <a:gd name="T16" fmla="*/ 725 w 760"/>
                  <a:gd name="T17" fmla="*/ 180 h 207"/>
                  <a:gd name="T18" fmla="*/ 673 w 760"/>
                  <a:gd name="T19" fmla="*/ 154 h 207"/>
                  <a:gd name="T20" fmla="*/ 639 w 760"/>
                  <a:gd name="T21" fmla="*/ 146 h 207"/>
                  <a:gd name="T22" fmla="*/ 620 w 760"/>
                  <a:gd name="T23" fmla="*/ 146 h 207"/>
                  <a:gd name="T24" fmla="*/ 598 w 760"/>
                  <a:gd name="T25" fmla="*/ 147 h 207"/>
                  <a:gd name="T26" fmla="*/ 543 w 760"/>
                  <a:gd name="T27" fmla="*/ 139 h 207"/>
                  <a:gd name="T28" fmla="*/ 528 w 760"/>
                  <a:gd name="T29" fmla="*/ 123 h 207"/>
                  <a:gd name="T30" fmla="*/ 579 w 760"/>
                  <a:gd name="T31" fmla="*/ 93 h 207"/>
                  <a:gd name="T32" fmla="*/ 619 w 760"/>
                  <a:gd name="T33" fmla="*/ 77 h 207"/>
                  <a:gd name="T34" fmla="*/ 624 w 760"/>
                  <a:gd name="T35" fmla="*/ 73 h 207"/>
                  <a:gd name="T36" fmla="*/ 609 w 760"/>
                  <a:gd name="T37" fmla="*/ 71 h 207"/>
                  <a:gd name="T38" fmla="*/ 534 w 760"/>
                  <a:gd name="T39" fmla="*/ 85 h 207"/>
                  <a:gd name="T40" fmla="*/ 501 w 760"/>
                  <a:gd name="T41" fmla="*/ 90 h 207"/>
                  <a:gd name="T42" fmla="*/ 415 w 760"/>
                  <a:gd name="T43" fmla="*/ 69 h 207"/>
                  <a:gd name="T44" fmla="*/ 383 w 760"/>
                  <a:gd name="T45" fmla="*/ 59 h 207"/>
                  <a:gd name="T46" fmla="*/ 380 w 760"/>
                  <a:gd name="T47" fmla="*/ 62 h 207"/>
                  <a:gd name="T48" fmla="*/ 353 w 760"/>
                  <a:gd name="T49" fmla="*/ 78 h 207"/>
                  <a:gd name="T50" fmla="*/ 208 w 760"/>
                  <a:gd name="T51" fmla="*/ 30 h 207"/>
                  <a:gd name="T52" fmla="*/ 92 w 760"/>
                  <a:gd name="T53" fmla="*/ 0 h 207"/>
                  <a:gd name="T54" fmla="*/ 38 w 760"/>
                  <a:gd name="T55" fmla="*/ 19 h 207"/>
                  <a:gd name="T56" fmla="*/ 3 w 760"/>
                  <a:gd name="T57" fmla="*/ 45 h 207"/>
                  <a:gd name="T58" fmla="*/ 0 w 760"/>
                  <a:gd name="T59" fmla="*/ 46 h 207"/>
                  <a:gd name="T60" fmla="*/ 3 w 760"/>
                  <a:gd name="T61" fmla="*/ 60 h 207"/>
                  <a:gd name="T62" fmla="*/ 18 w 760"/>
                  <a:gd name="T63" fmla="*/ 71 h 207"/>
                  <a:gd name="T64" fmla="*/ 35 w 760"/>
                  <a:gd name="T65" fmla="*/ 69 h 207"/>
                  <a:gd name="T66" fmla="*/ 53 w 760"/>
                  <a:gd name="T67" fmla="*/ 67 h 207"/>
                  <a:gd name="T68" fmla="*/ 75 w 760"/>
                  <a:gd name="T69" fmla="*/ 88 h 207"/>
                  <a:gd name="T70" fmla="*/ 95 w 760"/>
                  <a:gd name="T71" fmla="*/ 110 h 207"/>
                  <a:gd name="T72" fmla="*/ 122 w 760"/>
                  <a:gd name="T73" fmla="*/ 115 h 207"/>
                  <a:gd name="T74" fmla="*/ 206 w 760"/>
                  <a:gd name="T75" fmla="*/ 128 h 207"/>
                  <a:gd name="T76" fmla="*/ 224 w 760"/>
                  <a:gd name="T77" fmla="*/ 124 h 207"/>
                  <a:gd name="T78" fmla="*/ 252 w 760"/>
                  <a:gd name="T79" fmla="*/ 113 h 207"/>
                  <a:gd name="T80" fmla="*/ 377 w 760"/>
                  <a:gd name="T81" fmla="*/ 158 h 207"/>
                  <a:gd name="T82" fmla="*/ 562 w 760"/>
                  <a:gd name="T83" fmla="*/ 189 h 207"/>
                  <a:gd name="T84" fmla="*/ 619 w 760"/>
                  <a:gd name="T85" fmla="*/ 1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0" h="207">
                    <a:moveTo>
                      <a:pt x="619" y="195"/>
                    </a:moveTo>
                    <a:cubicBezTo>
                      <a:pt x="630" y="198"/>
                      <a:pt x="640" y="201"/>
                      <a:pt x="647" y="201"/>
                    </a:cubicBezTo>
                    <a:cubicBezTo>
                      <a:pt x="654" y="201"/>
                      <a:pt x="657" y="199"/>
                      <a:pt x="660" y="196"/>
                    </a:cubicBezTo>
                    <a:cubicBezTo>
                      <a:pt x="664" y="190"/>
                      <a:pt x="668" y="188"/>
                      <a:pt x="674" y="188"/>
                    </a:cubicBezTo>
                    <a:cubicBezTo>
                      <a:pt x="681" y="188"/>
                      <a:pt x="687" y="191"/>
                      <a:pt x="695" y="196"/>
                    </a:cubicBezTo>
                    <a:cubicBezTo>
                      <a:pt x="704" y="201"/>
                      <a:pt x="714" y="206"/>
                      <a:pt x="726" y="206"/>
                    </a:cubicBezTo>
                    <a:cubicBezTo>
                      <a:pt x="735" y="206"/>
                      <a:pt x="743" y="203"/>
                      <a:pt x="752" y="197"/>
                    </a:cubicBezTo>
                    <a:cubicBezTo>
                      <a:pt x="759" y="191"/>
                      <a:pt x="759" y="188"/>
                      <a:pt x="759" y="188"/>
                    </a:cubicBezTo>
                    <a:cubicBezTo>
                      <a:pt x="757" y="185"/>
                      <a:pt x="737" y="181"/>
                      <a:pt x="725" y="180"/>
                    </a:cubicBezTo>
                    <a:cubicBezTo>
                      <a:pt x="699" y="175"/>
                      <a:pt x="674" y="171"/>
                      <a:pt x="673" y="154"/>
                    </a:cubicBezTo>
                    <a:cubicBezTo>
                      <a:pt x="672" y="147"/>
                      <a:pt x="653" y="146"/>
                      <a:pt x="639" y="146"/>
                    </a:cubicBezTo>
                    <a:cubicBezTo>
                      <a:pt x="633" y="146"/>
                      <a:pt x="626" y="146"/>
                      <a:pt x="620" y="146"/>
                    </a:cubicBezTo>
                    <a:cubicBezTo>
                      <a:pt x="613" y="147"/>
                      <a:pt x="606" y="147"/>
                      <a:pt x="598" y="147"/>
                    </a:cubicBezTo>
                    <a:cubicBezTo>
                      <a:pt x="581" y="147"/>
                      <a:pt x="559" y="146"/>
                      <a:pt x="543" y="139"/>
                    </a:cubicBezTo>
                    <a:cubicBezTo>
                      <a:pt x="536" y="136"/>
                      <a:pt x="528" y="132"/>
                      <a:pt x="528" y="123"/>
                    </a:cubicBezTo>
                    <a:cubicBezTo>
                      <a:pt x="528" y="111"/>
                      <a:pt x="547" y="104"/>
                      <a:pt x="579" y="93"/>
                    </a:cubicBezTo>
                    <a:cubicBezTo>
                      <a:pt x="594" y="88"/>
                      <a:pt x="610" y="82"/>
                      <a:pt x="619" y="77"/>
                    </a:cubicBezTo>
                    <a:cubicBezTo>
                      <a:pt x="622" y="75"/>
                      <a:pt x="623" y="74"/>
                      <a:pt x="624" y="73"/>
                    </a:cubicBezTo>
                    <a:cubicBezTo>
                      <a:pt x="622" y="72"/>
                      <a:pt x="617" y="71"/>
                      <a:pt x="609" y="71"/>
                    </a:cubicBezTo>
                    <a:cubicBezTo>
                      <a:pt x="590" y="71"/>
                      <a:pt x="562" y="76"/>
                      <a:pt x="534" y="85"/>
                    </a:cubicBezTo>
                    <a:cubicBezTo>
                      <a:pt x="524" y="88"/>
                      <a:pt x="513" y="90"/>
                      <a:pt x="501" y="90"/>
                    </a:cubicBezTo>
                    <a:cubicBezTo>
                      <a:pt x="470" y="90"/>
                      <a:pt x="438" y="78"/>
                      <a:pt x="415" y="69"/>
                    </a:cubicBezTo>
                    <a:cubicBezTo>
                      <a:pt x="401" y="64"/>
                      <a:pt x="389" y="59"/>
                      <a:pt x="383" y="59"/>
                    </a:cubicBezTo>
                    <a:cubicBezTo>
                      <a:pt x="380" y="59"/>
                      <a:pt x="380" y="60"/>
                      <a:pt x="380" y="62"/>
                    </a:cubicBezTo>
                    <a:cubicBezTo>
                      <a:pt x="379" y="69"/>
                      <a:pt x="374" y="78"/>
                      <a:pt x="353" y="78"/>
                    </a:cubicBezTo>
                    <a:cubicBezTo>
                      <a:pt x="314" y="78"/>
                      <a:pt x="233" y="48"/>
                      <a:pt x="208" y="30"/>
                    </a:cubicBezTo>
                    <a:cubicBezTo>
                      <a:pt x="189" y="16"/>
                      <a:pt x="133" y="0"/>
                      <a:pt x="92" y="0"/>
                    </a:cubicBezTo>
                    <a:cubicBezTo>
                      <a:pt x="72" y="0"/>
                      <a:pt x="47" y="4"/>
                      <a:pt x="38" y="19"/>
                    </a:cubicBezTo>
                    <a:cubicBezTo>
                      <a:pt x="24" y="43"/>
                      <a:pt x="10" y="45"/>
                      <a:pt x="3" y="45"/>
                    </a:cubicBezTo>
                    <a:cubicBezTo>
                      <a:pt x="2" y="46"/>
                      <a:pt x="0" y="46"/>
                      <a:pt x="0" y="46"/>
                    </a:cubicBezTo>
                    <a:cubicBezTo>
                      <a:pt x="0" y="46"/>
                      <a:pt x="0" y="49"/>
                      <a:pt x="3" y="60"/>
                    </a:cubicBezTo>
                    <a:cubicBezTo>
                      <a:pt x="5" y="68"/>
                      <a:pt x="9" y="71"/>
                      <a:pt x="18" y="71"/>
                    </a:cubicBezTo>
                    <a:cubicBezTo>
                      <a:pt x="23" y="71"/>
                      <a:pt x="29" y="70"/>
                      <a:pt x="35" y="69"/>
                    </a:cubicBezTo>
                    <a:cubicBezTo>
                      <a:pt x="41" y="68"/>
                      <a:pt x="47" y="67"/>
                      <a:pt x="53" y="67"/>
                    </a:cubicBezTo>
                    <a:cubicBezTo>
                      <a:pt x="67" y="67"/>
                      <a:pt x="71" y="78"/>
                      <a:pt x="75" y="88"/>
                    </a:cubicBezTo>
                    <a:cubicBezTo>
                      <a:pt x="80" y="100"/>
                      <a:pt x="83" y="108"/>
                      <a:pt x="95" y="110"/>
                    </a:cubicBezTo>
                    <a:cubicBezTo>
                      <a:pt x="101" y="111"/>
                      <a:pt x="111" y="113"/>
                      <a:pt x="122" y="115"/>
                    </a:cubicBezTo>
                    <a:cubicBezTo>
                      <a:pt x="148" y="121"/>
                      <a:pt x="184" y="128"/>
                      <a:pt x="206" y="128"/>
                    </a:cubicBezTo>
                    <a:cubicBezTo>
                      <a:pt x="219" y="128"/>
                      <a:pt x="223" y="126"/>
                      <a:pt x="224" y="124"/>
                    </a:cubicBezTo>
                    <a:cubicBezTo>
                      <a:pt x="227" y="117"/>
                      <a:pt x="237" y="113"/>
                      <a:pt x="252" y="113"/>
                    </a:cubicBezTo>
                    <a:cubicBezTo>
                      <a:pt x="285" y="113"/>
                      <a:pt x="343" y="131"/>
                      <a:pt x="377" y="158"/>
                    </a:cubicBezTo>
                    <a:cubicBezTo>
                      <a:pt x="419" y="191"/>
                      <a:pt x="519" y="196"/>
                      <a:pt x="562" y="189"/>
                    </a:cubicBezTo>
                    <a:cubicBezTo>
                      <a:pt x="580" y="186"/>
                      <a:pt x="602" y="191"/>
                      <a:pt x="619" y="195"/>
                    </a:cubicBezTo>
                  </a:path>
                </a:pathLst>
              </a:custGeom>
              <a:grpFill/>
              <a:ln>
                <a:noFill/>
              </a:ln>
              <a:effectLst/>
            </p:spPr>
            <p:txBody>
              <a:bodyPr wrap="none" anchor="ctr"/>
              <a:lstStyle/>
              <a:p>
                <a:endParaRPr lang="en-US">
                  <a:latin typeface="Gudea" panose="02000000000000000000" pitchFamily="50" charset="0"/>
                </a:endParaRPr>
              </a:p>
            </p:txBody>
          </p:sp>
          <p:sp>
            <p:nvSpPr>
              <p:cNvPr id="354" name="Freeform 347">
                <a:extLst>
                  <a:ext uri="{FF2B5EF4-FFF2-40B4-BE49-F238E27FC236}">
                    <a16:creationId xmlns:a16="http://schemas.microsoft.com/office/drawing/2014/main" id="{14D4A950-075D-4944-AF0B-E418D84C52B0}"/>
                  </a:ext>
                </a:extLst>
              </p:cNvPr>
              <p:cNvSpPr>
                <a:spLocks noChangeArrowheads="1"/>
              </p:cNvSpPr>
              <p:nvPr/>
            </p:nvSpPr>
            <p:spPr bwMode="auto">
              <a:xfrm>
                <a:off x="9200154" y="4368498"/>
                <a:ext cx="15033" cy="13152"/>
              </a:xfrm>
              <a:custGeom>
                <a:avLst/>
                <a:gdLst>
                  <a:gd name="T0" fmla="*/ 2 w 34"/>
                  <a:gd name="T1" fmla="*/ 9 h 30"/>
                  <a:gd name="T2" fmla="*/ 3 w 34"/>
                  <a:gd name="T3" fmla="*/ 19 h 30"/>
                  <a:gd name="T4" fmla="*/ 16 w 34"/>
                  <a:gd name="T5" fmla="*/ 29 h 30"/>
                  <a:gd name="T6" fmla="*/ 27 w 34"/>
                  <a:gd name="T7" fmla="*/ 22 h 30"/>
                  <a:gd name="T8" fmla="*/ 33 w 34"/>
                  <a:gd name="T9" fmla="*/ 4 h 30"/>
                  <a:gd name="T10" fmla="*/ 23 w 34"/>
                  <a:gd name="T11" fmla="*/ 0 h 30"/>
                  <a:gd name="T12" fmla="*/ 2 w 34"/>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4" h="30">
                    <a:moveTo>
                      <a:pt x="2" y="9"/>
                    </a:moveTo>
                    <a:cubicBezTo>
                      <a:pt x="1" y="10"/>
                      <a:pt x="0" y="13"/>
                      <a:pt x="3" y="19"/>
                    </a:cubicBezTo>
                    <a:cubicBezTo>
                      <a:pt x="6" y="24"/>
                      <a:pt x="11" y="29"/>
                      <a:pt x="16" y="29"/>
                    </a:cubicBezTo>
                    <a:cubicBezTo>
                      <a:pt x="20" y="29"/>
                      <a:pt x="24" y="27"/>
                      <a:pt x="27" y="22"/>
                    </a:cubicBezTo>
                    <a:cubicBezTo>
                      <a:pt x="31" y="17"/>
                      <a:pt x="33" y="10"/>
                      <a:pt x="33" y="4"/>
                    </a:cubicBezTo>
                    <a:cubicBezTo>
                      <a:pt x="33" y="1"/>
                      <a:pt x="26" y="0"/>
                      <a:pt x="23" y="0"/>
                    </a:cubicBezTo>
                    <a:cubicBezTo>
                      <a:pt x="14" y="0"/>
                      <a:pt x="5" y="3"/>
                      <a:pt x="2" y="9"/>
                    </a:cubicBezTo>
                  </a:path>
                </a:pathLst>
              </a:custGeom>
              <a:grpFill/>
              <a:ln>
                <a:noFill/>
              </a:ln>
              <a:effectLst/>
            </p:spPr>
            <p:txBody>
              <a:bodyPr wrap="none" anchor="ctr"/>
              <a:lstStyle/>
              <a:p>
                <a:endParaRPr lang="en-US">
                  <a:latin typeface="Gudea" panose="02000000000000000000" pitchFamily="50" charset="0"/>
                </a:endParaRPr>
              </a:p>
            </p:txBody>
          </p:sp>
          <p:sp>
            <p:nvSpPr>
              <p:cNvPr id="355" name="Freeform 348">
                <a:extLst>
                  <a:ext uri="{FF2B5EF4-FFF2-40B4-BE49-F238E27FC236}">
                    <a16:creationId xmlns:a16="http://schemas.microsoft.com/office/drawing/2014/main" id="{6844C80F-7EEC-4FD0-AD4F-B3558DCF1B57}"/>
                  </a:ext>
                </a:extLst>
              </p:cNvPr>
              <p:cNvSpPr>
                <a:spLocks noChangeArrowheads="1"/>
              </p:cNvSpPr>
              <p:nvPr/>
            </p:nvSpPr>
            <p:spPr bwMode="auto">
              <a:xfrm>
                <a:off x="9472613" y="4545123"/>
                <a:ext cx="92070" cy="31942"/>
              </a:xfrm>
              <a:custGeom>
                <a:avLst/>
                <a:gdLst>
                  <a:gd name="T0" fmla="*/ 68 w 215"/>
                  <a:gd name="T1" fmla="*/ 73 h 74"/>
                  <a:gd name="T2" fmla="*/ 107 w 215"/>
                  <a:gd name="T3" fmla="*/ 64 h 74"/>
                  <a:gd name="T4" fmla="*/ 178 w 215"/>
                  <a:gd name="T5" fmla="*/ 48 h 74"/>
                  <a:gd name="T6" fmla="*/ 213 w 215"/>
                  <a:gd name="T7" fmla="*/ 35 h 74"/>
                  <a:gd name="T8" fmla="*/ 212 w 215"/>
                  <a:gd name="T9" fmla="*/ 29 h 74"/>
                  <a:gd name="T10" fmla="*/ 128 w 215"/>
                  <a:gd name="T11" fmla="*/ 0 h 74"/>
                  <a:gd name="T12" fmla="*/ 111 w 215"/>
                  <a:gd name="T13" fmla="*/ 4 h 74"/>
                  <a:gd name="T14" fmla="*/ 68 w 215"/>
                  <a:gd name="T15" fmla="*/ 26 h 74"/>
                  <a:gd name="T16" fmla="*/ 32 w 215"/>
                  <a:gd name="T17" fmla="*/ 15 h 74"/>
                  <a:gd name="T18" fmla="*/ 24 w 215"/>
                  <a:gd name="T19" fmla="*/ 12 h 74"/>
                  <a:gd name="T20" fmla="*/ 4 w 215"/>
                  <a:gd name="T21" fmla="*/ 27 h 74"/>
                  <a:gd name="T22" fmla="*/ 4 w 215"/>
                  <a:gd name="T23" fmla="*/ 47 h 74"/>
                  <a:gd name="T24" fmla="*/ 68 w 215"/>
                  <a:gd name="T2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5" h="74">
                    <a:moveTo>
                      <a:pt x="68" y="73"/>
                    </a:moveTo>
                    <a:cubicBezTo>
                      <a:pt x="81" y="73"/>
                      <a:pt x="94" y="70"/>
                      <a:pt x="107" y="64"/>
                    </a:cubicBezTo>
                    <a:cubicBezTo>
                      <a:pt x="136" y="50"/>
                      <a:pt x="160" y="49"/>
                      <a:pt x="178" y="48"/>
                    </a:cubicBezTo>
                    <a:cubicBezTo>
                      <a:pt x="198" y="47"/>
                      <a:pt x="207" y="46"/>
                      <a:pt x="213" y="35"/>
                    </a:cubicBezTo>
                    <a:cubicBezTo>
                      <a:pt x="213" y="33"/>
                      <a:pt x="214" y="32"/>
                      <a:pt x="212" y="29"/>
                    </a:cubicBezTo>
                    <a:cubicBezTo>
                      <a:pt x="203" y="14"/>
                      <a:pt x="156" y="0"/>
                      <a:pt x="128" y="0"/>
                    </a:cubicBezTo>
                    <a:cubicBezTo>
                      <a:pt x="115" y="0"/>
                      <a:pt x="111" y="3"/>
                      <a:pt x="111" y="4"/>
                    </a:cubicBezTo>
                    <a:cubicBezTo>
                      <a:pt x="105" y="17"/>
                      <a:pt x="88" y="26"/>
                      <a:pt x="68" y="26"/>
                    </a:cubicBezTo>
                    <a:cubicBezTo>
                      <a:pt x="54" y="26"/>
                      <a:pt x="42" y="22"/>
                      <a:pt x="32" y="15"/>
                    </a:cubicBezTo>
                    <a:cubicBezTo>
                      <a:pt x="29" y="13"/>
                      <a:pt x="27" y="12"/>
                      <a:pt x="24" y="12"/>
                    </a:cubicBezTo>
                    <a:cubicBezTo>
                      <a:pt x="17" y="12"/>
                      <a:pt x="9" y="18"/>
                      <a:pt x="4" y="27"/>
                    </a:cubicBezTo>
                    <a:cubicBezTo>
                      <a:pt x="0" y="35"/>
                      <a:pt x="0" y="42"/>
                      <a:pt x="4" y="47"/>
                    </a:cubicBezTo>
                    <a:cubicBezTo>
                      <a:pt x="8" y="53"/>
                      <a:pt x="34" y="73"/>
                      <a:pt x="68" y="73"/>
                    </a:cubicBezTo>
                  </a:path>
                </a:pathLst>
              </a:custGeom>
              <a:grpFill/>
              <a:ln>
                <a:noFill/>
              </a:ln>
              <a:effectLst/>
            </p:spPr>
            <p:txBody>
              <a:bodyPr wrap="none" anchor="ctr"/>
              <a:lstStyle/>
              <a:p>
                <a:endParaRPr lang="en-US">
                  <a:latin typeface="Gudea" panose="02000000000000000000" pitchFamily="50" charset="0"/>
                </a:endParaRPr>
              </a:p>
            </p:txBody>
          </p:sp>
          <p:sp>
            <p:nvSpPr>
              <p:cNvPr id="356" name="Freeform 349">
                <a:extLst>
                  <a:ext uri="{FF2B5EF4-FFF2-40B4-BE49-F238E27FC236}">
                    <a16:creationId xmlns:a16="http://schemas.microsoft.com/office/drawing/2014/main" id="{8CB2AF87-0389-42F1-AAFE-1159648A9287}"/>
                  </a:ext>
                </a:extLst>
              </p:cNvPr>
              <p:cNvSpPr>
                <a:spLocks noChangeArrowheads="1"/>
              </p:cNvSpPr>
              <p:nvPr/>
            </p:nvSpPr>
            <p:spPr bwMode="auto">
              <a:xfrm>
                <a:off x="9839023" y="4214419"/>
                <a:ext cx="50734" cy="75160"/>
              </a:xfrm>
              <a:custGeom>
                <a:avLst/>
                <a:gdLst>
                  <a:gd name="T0" fmla="*/ 89 w 117"/>
                  <a:gd name="T1" fmla="*/ 113 h 175"/>
                  <a:gd name="T2" fmla="*/ 113 w 117"/>
                  <a:gd name="T3" fmla="*/ 110 h 175"/>
                  <a:gd name="T4" fmla="*/ 112 w 117"/>
                  <a:gd name="T5" fmla="*/ 88 h 175"/>
                  <a:gd name="T6" fmla="*/ 109 w 117"/>
                  <a:gd name="T7" fmla="*/ 63 h 175"/>
                  <a:gd name="T8" fmla="*/ 98 w 117"/>
                  <a:gd name="T9" fmla="*/ 53 h 175"/>
                  <a:gd name="T10" fmla="*/ 87 w 117"/>
                  <a:gd name="T11" fmla="*/ 53 h 175"/>
                  <a:gd name="T12" fmla="*/ 69 w 117"/>
                  <a:gd name="T13" fmla="*/ 52 h 175"/>
                  <a:gd name="T14" fmla="*/ 64 w 117"/>
                  <a:gd name="T15" fmla="*/ 43 h 175"/>
                  <a:gd name="T16" fmla="*/ 43 w 117"/>
                  <a:gd name="T17" fmla="*/ 0 h 175"/>
                  <a:gd name="T18" fmla="*/ 23 w 117"/>
                  <a:gd name="T19" fmla="*/ 17 h 175"/>
                  <a:gd name="T20" fmla="*/ 32 w 117"/>
                  <a:gd name="T21" fmla="*/ 146 h 175"/>
                  <a:gd name="T22" fmla="*/ 57 w 117"/>
                  <a:gd name="T23" fmla="*/ 174 h 175"/>
                  <a:gd name="T24" fmla="*/ 58 w 117"/>
                  <a:gd name="T25" fmla="*/ 174 h 175"/>
                  <a:gd name="T26" fmla="*/ 59 w 117"/>
                  <a:gd name="T27" fmla="*/ 155 h 175"/>
                  <a:gd name="T28" fmla="*/ 63 w 117"/>
                  <a:gd name="T29" fmla="*/ 121 h 175"/>
                  <a:gd name="T30" fmla="*/ 89 w 117"/>
                  <a:gd name="T31"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75">
                    <a:moveTo>
                      <a:pt x="89" y="113"/>
                    </a:moveTo>
                    <a:cubicBezTo>
                      <a:pt x="102" y="114"/>
                      <a:pt x="110" y="113"/>
                      <a:pt x="113" y="110"/>
                    </a:cubicBezTo>
                    <a:cubicBezTo>
                      <a:pt x="116" y="106"/>
                      <a:pt x="114" y="97"/>
                      <a:pt x="112" y="88"/>
                    </a:cubicBezTo>
                    <a:cubicBezTo>
                      <a:pt x="111" y="80"/>
                      <a:pt x="109" y="72"/>
                      <a:pt x="109" y="63"/>
                    </a:cubicBezTo>
                    <a:cubicBezTo>
                      <a:pt x="109" y="55"/>
                      <a:pt x="106" y="53"/>
                      <a:pt x="98" y="53"/>
                    </a:cubicBezTo>
                    <a:cubicBezTo>
                      <a:pt x="94" y="53"/>
                      <a:pt x="91" y="53"/>
                      <a:pt x="87" y="53"/>
                    </a:cubicBezTo>
                    <a:cubicBezTo>
                      <a:pt x="79" y="54"/>
                      <a:pt x="73" y="54"/>
                      <a:pt x="69" y="52"/>
                    </a:cubicBezTo>
                    <a:cubicBezTo>
                      <a:pt x="66" y="50"/>
                      <a:pt x="64" y="47"/>
                      <a:pt x="64" y="43"/>
                    </a:cubicBezTo>
                    <a:cubicBezTo>
                      <a:pt x="64" y="32"/>
                      <a:pt x="56" y="0"/>
                      <a:pt x="43" y="0"/>
                    </a:cubicBezTo>
                    <a:cubicBezTo>
                      <a:pt x="38" y="0"/>
                      <a:pt x="31" y="6"/>
                      <a:pt x="23" y="17"/>
                    </a:cubicBezTo>
                    <a:cubicBezTo>
                      <a:pt x="0" y="48"/>
                      <a:pt x="14" y="112"/>
                      <a:pt x="32" y="146"/>
                    </a:cubicBezTo>
                    <a:cubicBezTo>
                      <a:pt x="42" y="166"/>
                      <a:pt x="52" y="174"/>
                      <a:pt x="57" y="174"/>
                    </a:cubicBezTo>
                    <a:lnTo>
                      <a:pt x="58" y="174"/>
                    </a:lnTo>
                    <a:cubicBezTo>
                      <a:pt x="61" y="174"/>
                      <a:pt x="62" y="170"/>
                      <a:pt x="59" y="155"/>
                    </a:cubicBezTo>
                    <a:cubicBezTo>
                      <a:pt x="57" y="143"/>
                      <a:pt x="55" y="129"/>
                      <a:pt x="63" y="121"/>
                    </a:cubicBezTo>
                    <a:cubicBezTo>
                      <a:pt x="68" y="115"/>
                      <a:pt x="76" y="112"/>
                      <a:pt x="89" y="113"/>
                    </a:cubicBezTo>
                  </a:path>
                </a:pathLst>
              </a:custGeom>
              <a:grpFill/>
              <a:ln>
                <a:noFill/>
              </a:ln>
              <a:effectLst/>
            </p:spPr>
            <p:txBody>
              <a:bodyPr wrap="none" anchor="ctr"/>
              <a:lstStyle/>
              <a:p>
                <a:endParaRPr lang="en-US">
                  <a:latin typeface="Gudea" panose="02000000000000000000" pitchFamily="50" charset="0"/>
                </a:endParaRPr>
              </a:p>
            </p:txBody>
          </p:sp>
          <p:sp>
            <p:nvSpPr>
              <p:cNvPr id="357" name="Freeform 350">
                <a:extLst>
                  <a:ext uri="{FF2B5EF4-FFF2-40B4-BE49-F238E27FC236}">
                    <a16:creationId xmlns:a16="http://schemas.microsoft.com/office/drawing/2014/main" id="{70B8DB59-9843-4C64-9D63-90AF29A6B4D4}"/>
                  </a:ext>
                </a:extLst>
              </p:cNvPr>
              <p:cNvSpPr>
                <a:spLocks noChangeArrowheads="1"/>
              </p:cNvSpPr>
              <p:nvPr/>
            </p:nvSpPr>
            <p:spPr bwMode="auto">
              <a:xfrm>
                <a:off x="9568443" y="4592098"/>
                <a:ext cx="54493" cy="22548"/>
              </a:xfrm>
              <a:custGeom>
                <a:avLst/>
                <a:gdLst>
                  <a:gd name="T0" fmla="*/ 66 w 129"/>
                  <a:gd name="T1" fmla="*/ 32 h 55"/>
                  <a:gd name="T2" fmla="*/ 116 w 129"/>
                  <a:gd name="T3" fmla="*/ 54 h 55"/>
                  <a:gd name="T4" fmla="*/ 125 w 129"/>
                  <a:gd name="T5" fmla="*/ 52 h 55"/>
                  <a:gd name="T6" fmla="*/ 128 w 129"/>
                  <a:gd name="T7" fmla="*/ 41 h 55"/>
                  <a:gd name="T8" fmla="*/ 14 w 129"/>
                  <a:gd name="T9" fmla="*/ 0 h 55"/>
                  <a:gd name="T10" fmla="*/ 0 w 129"/>
                  <a:gd name="T11" fmla="*/ 1 h 55"/>
                  <a:gd name="T12" fmla="*/ 35 w 129"/>
                  <a:gd name="T13" fmla="*/ 18 h 55"/>
                  <a:gd name="T14" fmla="*/ 66 w 129"/>
                  <a:gd name="T15" fmla="*/ 3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55">
                    <a:moveTo>
                      <a:pt x="66" y="32"/>
                    </a:moveTo>
                    <a:cubicBezTo>
                      <a:pt x="75" y="40"/>
                      <a:pt x="100" y="54"/>
                      <a:pt x="116" y="54"/>
                    </a:cubicBezTo>
                    <a:cubicBezTo>
                      <a:pt x="120" y="54"/>
                      <a:pt x="123" y="53"/>
                      <a:pt x="125" y="52"/>
                    </a:cubicBezTo>
                    <a:cubicBezTo>
                      <a:pt x="127" y="50"/>
                      <a:pt x="128" y="46"/>
                      <a:pt x="128" y="41"/>
                    </a:cubicBezTo>
                    <a:cubicBezTo>
                      <a:pt x="128" y="20"/>
                      <a:pt x="56" y="0"/>
                      <a:pt x="14" y="0"/>
                    </a:cubicBezTo>
                    <a:cubicBezTo>
                      <a:pt x="6" y="0"/>
                      <a:pt x="2" y="0"/>
                      <a:pt x="0" y="1"/>
                    </a:cubicBezTo>
                    <a:cubicBezTo>
                      <a:pt x="8" y="10"/>
                      <a:pt x="22" y="14"/>
                      <a:pt x="35" y="18"/>
                    </a:cubicBezTo>
                    <a:cubicBezTo>
                      <a:pt x="47" y="22"/>
                      <a:pt x="58" y="26"/>
                      <a:pt x="66" y="32"/>
                    </a:cubicBezTo>
                  </a:path>
                </a:pathLst>
              </a:custGeom>
              <a:grpFill/>
              <a:ln>
                <a:noFill/>
              </a:ln>
              <a:effectLst/>
            </p:spPr>
            <p:txBody>
              <a:bodyPr wrap="none" anchor="ctr"/>
              <a:lstStyle/>
              <a:p>
                <a:endParaRPr lang="en-US">
                  <a:latin typeface="Gudea" panose="02000000000000000000" pitchFamily="50" charset="0"/>
                </a:endParaRPr>
              </a:p>
            </p:txBody>
          </p:sp>
          <p:sp>
            <p:nvSpPr>
              <p:cNvPr id="358" name="Freeform 351">
                <a:extLst>
                  <a:ext uri="{FF2B5EF4-FFF2-40B4-BE49-F238E27FC236}">
                    <a16:creationId xmlns:a16="http://schemas.microsoft.com/office/drawing/2014/main" id="{6BCB1B4A-0402-4E53-8B30-42FF9ECD0589}"/>
                  </a:ext>
                </a:extLst>
              </p:cNvPr>
              <p:cNvSpPr>
                <a:spLocks noChangeArrowheads="1"/>
              </p:cNvSpPr>
              <p:nvPr/>
            </p:nvSpPr>
            <p:spPr bwMode="auto">
              <a:xfrm>
                <a:off x="9865329" y="4370377"/>
                <a:ext cx="86436" cy="31945"/>
              </a:xfrm>
              <a:custGeom>
                <a:avLst/>
                <a:gdLst>
                  <a:gd name="T0" fmla="*/ 38 w 203"/>
                  <a:gd name="T1" fmla="*/ 41 h 74"/>
                  <a:gd name="T2" fmla="*/ 65 w 203"/>
                  <a:gd name="T3" fmla="*/ 40 h 74"/>
                  <a:gd name="T4" fmla="*/ 99 w 203"/>
                  <a:gd name="T5" fmla="*/ 39 h 74"/>
                  <a:gd name="T6" fmla="*/ 166 w 203"/>
                  <a:gd name="T7" fmla="*/ 60 h 74"/>
                  <a:gd name="T8" fmla="*/ 196 w 203"/>
                  <a:gd name="T9" fmla="*/ 73 h 74"/>
                  <a:gd name="T10" fmla="*/ 200 w 203"/>
                  <a:gd name="T11" fmla="*/ 68 h 74"/>
                  <a:gd name="T12" fmla="*/ 142 w 203"/>
                  <a:gd name="T13" fmla="*/ 7 h 74"/>
                  <a:gd name="T14" fmla="*/ 85 w 203"/>
                  <a:gd name="T15" fmla="*/ 0 h 74"/>
                  <a:gd name="T16" fmla="*/ 2 w 203"/>
                  <a:gd name="T17" fmla="*/ 21 h 74"/>
                  <a:gd name="T18" fmla="*/ 0 w 203"/>
                  <a:gd name="T19" fmla="*/ 27 h 74"/>
                  <a:gd name="T20" fmla="*/ 38 w 203"/>
                  <a:gd name="T21"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74">
                    <a:moveTo>
                      <a:pt x="38" y="41"/>
                    </a:moveTo>
                    <a:cubicBezTo>
                      <a:pt x="46" y="41"/>
                      <a:pt x="55" y="40"/>
                      <a:pt x="65" y="40"/>
                    </a:cubicBezTo>
                    <a:cubicBezTo>
                      <a:pt x="76" y="39"/>
                      <a:pt x="87" y="39"/>
                      <a:pt x="99" y="39"/>
                    </a:cubicBezTo>
                    <a:cubicBezTo>
                      <a:pt x="128" y="39"/>
                      <a:pt x="149" y="51"/>
                      <a:pt x="166" y="60"/>
                    </a:cubicBezTo>
                    <a:cubicBezTo>
                      <a:pt x="177" y="67"/>
                      <a:pt x="187" y="73"/>
                      <a:pt x="196" y="73"/>
                    </a:cubicBezTo>
                    <a:cubicBezTo>
                      <a:pt x="198" y="73"/>
                      <a:pt x="200" y="72"/>
                      <a:pt x="200" y="68"/>
                    </a:cubicBezTo>
                    <a:cubicBezTo>
                      <a:pt x="202" y="54"/>
                      <a:pt x="184" y="20"/>
                      <a:pt x="142" y="7"/>
                    </a:cubicBezTo>
                    <a:cubicBezTo>
                      <a:pt x="126" y="3"/>
                      <a:pt x="106" y="0"/>
                      <a:pt x="85" y="0"/>
                    </a:cubicBezTo>
                    <a:cubicBezTo>
                      <a:pt x="46" y="0"/>
                      <a:pt x="10" y="9"/>
                      <a:pt x="2" y="21"/>
                    </a:cubicBezTo>
                    <a:cubicBezTo>
                      <a:pt x="0" y="23"/>
                      <a:pt x="0" y="25"/>
                      <a:pt x="0" y="27"/>
                    </a:cubicBezTo>
                    <a:cubicBezTo>
                      <a:pt x="4" y="37"/>
                      <a:pt x="14" y="41"/>
                      <a:pt x="38" y="41"/>
                    </a:cubicBezTo>
                  </a:path>
                </a:pathLst>
              </a:custGeom>
              <a:grpFill/>
              <a:ln>
                <a:noFill/>
              </a:ln>
              <a:effectLst/>
            </p:spPr>
            <p:txBody>
              <a:bodyPr wrap="none" anchor="ctr"/>
              <a:lstStyle/>
              <a:p>
                <a:endParaRPr lang="en-US">
                  <a:latin typeface="Gudea" panose="02000000000000000000" pitchFamily="50" charset="0"/>
                </a:endParaRPr>
              </a:p>
            </p:txBody>
          </p:sp>
          <p:sp>
            <p:nvSpPr>
              <p:cNvPr id="359" name="Freeform 352">
                <a:extLst>
                  <a:ext uri="{FF2B5EF4-FFF2-40B4-BE49-F238E27FC236}">
                    <a16:creationId xmlns:a16="http://schemas.microsoft.com/office/drawing/2014/main" id="{73EAC351-C23E-4F1C-A8C8-73CA197D41AA}"/>
                  </a:ext>
                </a:extLst>
              </p:cNvPr>
              <p:cNvSpPr>
                <a:spLocks noChangeArrowheads="1"/>
              </p:cNvSpPr>
              <p:nvPr/>
            </p:nvSpPr>
            <p:spPr bwMode="auto">
              <a:xfrm>
                <a:off x="8856292" y="4229452"/>
                <a:ext cx="20670" cy="26306"/>
              </a:xfrm>
              <a:custGeom>
                <a:avLst/>
                <a:gdLst>
                  <a:gd name="T0" fmla="*/ 3 w 48"/>
                  <a:gd name="T1" fmla="*/ 0 h 61"/>
                  <a:gd name="T2" fmla="*/ 19 w 48"/>
                  <a:gd name="T3" fmla="*/ 52 h 61"/>
                  <a:gd name="T4" fmla="*/ 31 w 48"/>
                  <a:gd name="T5" fmla="*/ 60 h 61"/>
                  <a:gd name="T6" fmla="*/ 40 w 48"/>
                  <a:gd name="T7" fmla="*/ 55 h 61"/>
                  <a:gd name="T8" fmla="*/ 42 w 48"/>
                  <a:gd name="T9" fmla="*/ 35 h 61"/>
                  <a:gd name="T10" fmla="*/ 3 w 48"/>
                  <a:gd name="T11" fmla="*/ 0 h 61"/>
                </a:gdLst>
                <a:ahLst/>
                <a:cxnLst>
                  <a:cxn ang="0">
                    <a:pos x="T0" y="T1"/>
                  </a:cxn>
                  <a:cxn ang="0">
                    <a:pos x="T2" y="T3"/>
                  </a:cxn>
                  <a:cxn ang="0">
                    <a:pos x="T4" y="T5"/>
                  </a:cxn>
                  <a:cxn ang="0">
                    <a:pos x="T6" y="T7"/>
                  </a:cxn>
                  <a:cxn ang="0">
                    <a:pos x="T8" y="T9"/>
                  </a:cxn>
                  <a:cxn ang="0">
                    <a:pos x="T10" y="T11"/>
                  </a:cxn>
                </a:cxnLst>
                <a:rect l="0" t="0" r="r" b="b"/>
                <a:pathLst>
                  <a:path w="48" h="61">
                    <a:moveTo>
                      <a:pt x="3" y="0"/>
                    </a:moveTo>
                    <a:cubicBezTo>
                      <a:pt x="0" y="11"/>
                      <a:pt x="7" y="39"/>
                      <a:pt x="19" y="52"/>
                    </a:cubicBezTo>
                    <a:cubicBezTo>
                      <a:pt x="22" y="56"/>
                      <a:pt x="26" y="60"/>
                      <a:pt x="31" y="60"/>
                    </a:cubicBezTo>
                    <a:cubicBezTo>
                      <a:pt x="34" y="60"/>
                      <a:pt x="37" y="59"/>
                      <a:pt x="40" y="55"/>
                    </a:cubicBezTo>
                    <a:cubicBezTo>
                      <a:pt x="42" y="54"/>
                      <a:pt x="47" y="48"/>
                      <a:pt x="42" y="35"/>
                    </a:cubicBezTo>
                    <a:cubicBezTo>
                      <a:pt x="35" y="17"/>
                      <a:pt x="12" y="0"/>
                      <a:pt x="3" y="0"/>
                    </a:cubicBezTo>
                  </a:path>
                </a:pathLst>
              </a:custGeom>
              <a:grpFill/>
              <a:ln>
                <a:noFill/>
              </a:ln>
              <a:effectLst/>
            </p:spPr>
            <p:txBody>
              <a:bodyPr wrap="none" anchor="ctr"/>
              <a:lstStyle/>
              <a:p>
                <a:endParaRPr lang="en-US">
                  <a:latin typeface="Gudea" panose="02000000000000000000" pitchFamily="50" charset="0"/>
                </a:endParaRPr>
              </a:p>
            </p:txBody>
          </p:sp>
          <p:sp>
            <p:nvSpPr>
              <p:cNvPr id="360" name="Freeform 353">
                <a:extLst>
                  <a:ext uri="{FF2B5EF4-FFF2-40B4-BE49-F238E27FC236}">
                    <a16:creationId xmlns:a16="http://schemas.microsoft.com/office/drawing/2014/main" id="{4782FD26-538E-4949-BC4C-4D60DC433847}"/>
                  </a:ext>
                </a:extLst>
              </p:cNvPr>
              <p:cNvSpPr>
                <a:spLocks noChangeArrowheads="1"/>
              </p:cNvSpPr>
              <p:nvPr/>
            </p:nvSpPr>
            <p:spPr bwMode="auto">
              <a:xfrm>
                <a:off x="9232096" y="4135502"/>
                <a:ext cx="328828" cy="270575"/>
              </a:xfrm>
              <a:custGeom>
                <a:avLst/>
                <a:gdLst>
                  <a:gd name="T0" fmla="*/ 42 w 773"/>
                  <a:gd name="T1" fmla="*/ 348 h 634"/>
                  <a:gd name="T2" fmla="*/ 52 w 773"/>
                  <a:gd name="T3" fmla="*/ 384 h 634"/>
                  <a:gd name="T4" fmla="*/ 77 w 773"/>
                  <a:gd name="T5" fmla="*/ 404 h 634"/>
                  <a:gd name="T6" fmla="*/ 119 w 773"/>
                  <a:gd name="T7" fmla="*/ 463 h 634"/>
                  <a:gd name="T8" fmla="*/ 182 w 773"/>
                  <a:gd name="T9" fmla="*/ 560 h 634"/>
                  <a:gd name="T10" fmla="*/ 205 w 773"/>
                  <a:gd name="T11" fmla="*/ 552 h 634"/>
                  <a:gd name="T12" fmla="*/ 252 w 773"/>
                  <a:gd name="T13" fmla="*/ 592 h 634"/>
                  <a:gd name="T14" fmla="*/ 260 w 773"/>
                  <a:gd name="T15" fmla="*/ 595 h 634"/>
                  <a:gd name="T16" fmla="*/ 302 w 773"/>
                  <a:gd name="T17" fmla="*/ 586 h 634"/>
                  <a:gd name="T18" fmla="*/ 343 w 773"/>
                  <a:gd name="T19" fmla="*/ 577 h 634"/>
                  <a:gd name="T20" fmla="*/ 349 w 773"/>
                  <a:gd name="T21" fmla="*/ 577 h 634"/>
                  <a:gd name="T22" fmla="*/ 451 w 773"/>
                  <a:gd name="T23" fmla="*/ 627 h 634"/>
                  <a:gd name="T24" fmla="*/ 462 w 773"/>
                  <a:gd name="T25" fmla="*/ 633 h 634"/>
                  <a:gd name="T26" fmla="*/ 533 w 773"/>
                  <a:gd name="T27" fmla="*/ 612 h 634"/>
                  <a:gd name="T28" fmla="*/ 553 w 773"/>
                  <a:gd name="T29" fmla="*/ 605 h 634"/>
                  <a:gd name="T30" fmla="*/ 580 w 773"/>
                  <a:gd name="T31" fmla="*/ 526 h 634"/>
                  <a:gd name="T32" fmla="*/ 611 w 773"/>
                  <a:gd name="T33" fmla="*/ 436 h 634"/>
                  <a:gd name="T34" fmla="*/ 653 w 773"/>
                  <a:gd name="T35" fmla="*/ 324 h 634"/>
                  <a:gd name="T36" fmla="*/ 732 w 773"/>
                  <a:gd name="T37" fmla="*/ 268 h 634"/>
                  <a:gd name="T38" fmla="*/ 770 w 773"/>
                  <a:gd name="T39" fmla="*/ 254 h 634"/>
                  <a:gd name="T40" fmla="*/ 772 w 773"/>
                  <a:gd name="T41" fmla="*/ 246 h 634"/>
                  <a:gd name="T42" fmla="*/ 720 w 773"/>
                  <a:gd name="T43" fmla="*/ 203 h 634"/>
                  <a:gd name="T44" fmla="*/ 701 w 773"/>
                  <a:gd name="T45" fmla="*/ 165 h 634"/>
                  <a:gd name="T46" fmla="*/ 693 w 773"/>
                  <a:gd name="T47" fmla="*/ 141 h 634"/>
                  <a:gd name="T48" fmla="*/ 656 w 773"/>
                  <a:gd name="T49" fmla="*/ 73 h 634"/>
                  <a:gd name="T50" fmla="*/ 672 w 773"/>
                  <a:gd name="T51" fmla="*/ 63 h 634"/>
                  <a:gd name="T52" fmla="*/ 676 w 773"/>
                  <a:gd name="T53" fmla="*/ 62 h 634"/>
                  <a:gd name="T54" fmla="*/ 671 w 773"/>
                  <a:gd name="T55" fmla="*/ 47 h 634"/>
                  <a:gd name="T56" fmla="*/ 674 w 773"/>
                  <a:gd name="T57" fmla="*/ 7 h 634"/>
                  <a:gd name="T58" fmla="*/ 675 w 773"/>
                  <a:gd name="T59" fmla="*/ 7 h 634"/>
                  <a:gd name="T60" fmla="*/ 652 w 773"/>
                  <a:gd name="T61" fmla="*/ 0 h 634"/>
                  <a:gd name="T62" fmla="*/ 639 w 773"/>
                  <a:gd name="T63" fmla="*/ 0 h 634"/>
                  <a:gd name="T64" fmla="*/ 620 w 773"/>
                  <a:gd name="T65" fmla="*/ 0 h 634"/>
                  <a:gd name="T66" fmla="*/ 549 w 773"/>
                  <a:gd name="T67" fmla="*/ 17 h 634"/>
                  <a:gd name="T68" fmla="*/ 541 w 773"/>
                  <a:gd name="T69" fmla="*/ 43 h 634"/>
                  <a:gd name="T70" fmla="*/ 509 w 773"/>
                  <a:gd name="T71" fmla="*/ 96 h 634"/>
                  <a:gd name="T72" fmla="*/ 496 w 773"/>
                  <a:gd name="T73" fmla="*/ 111 h 634"/>
                  <a:gd name="T74" fmla="*/ 484 w 773"/>
                  <a:gd name="T75" fmla="*/ 146 h 634"/>
                  <a:gd name="T76" fmla="*/ 473 w 773"/>
                  <a:gd name="T77" fmla="*/ 183 h 634"/>
                  <a:gd name="T78" fmla="*/ 442 w 773"/>
                  <a:gd name="T79" fmla="*/ 221 h 634"/>
                  <a:gd name="T80" fmla="*/ 402 w 773"/>
                  <a:gd name="T81" fmla="*/ 234 h 634"/>
                  <a:gd name="T82" fmla="*/ 376 w 773"/>
                  <a:gd name="T83" fmla="*/ 242 h 634"/>
                  <a:gd name="T84" fmla="*/ 357 w 773"/>
                  <a:gd name="T85" fmla="*/ 233 h 634"/>
                  <a:gd name="T86" fmla="*/ 327 w 773"/>
                  <a:gd name="T87" fmla="*/ 221 h 634"/>
                  <a:gd name="T88" fmla="*/ 278 w 773"/>
                  <a:gd name="T89" fmla="*/ 238 h 634"/>
                  <a:gd name="T90" fmla="*/ 252 w 773"/>
                  <a:gd name="T91" fmla="*/ 252 h 634"/>
                  <a:gd name="T92" fmla="*/ 221 w 773"/>
                  <a:gd name="T93" fmla="*/ 256 h 634"/>
                  <a:gd name="T94" fmla="*/ 202 w 773"/>
                  <a:gd name="T95" fmla="*/ 256 h 634"/>
                  <a:gd name="T96" fmla="*/ 185 w 773"/>
                  <a:gd name="T97" fmla="*/ 255 h 634"/>
                  <a:gd name="T98" fmla="*/ 155 w 773"/>
                  <a:gd name="T99" fmla="*/ 261 h 634"/>
                  <a:gd name="T100" fmla="*/ 144 w 773"/>
                  <a:gd name="T101" fmla="*/ 264 h 634"/>
                  <a:gd name="T102" fmla="*/ 111 w 773"/>
                  <a:gd name="T103" fmla="*/ 245 h 634"/>
                  <a:gd name="T104" fmla="*/ 88 w 773"/>
                  <a:gd name="T105" fmla="*/ 230 h 634"/>
                  <a:gd name="T106" fmla="*/ 60 w 773"/>
                  <a:gd name="T107" fmla="*/ 181 h 634"/>
                  <a:gd name="T108" fmla="*/ 58 w 773"/>
                  <a:gd name="T109" fmla="*/ 181 h 634"/>
                  <a:gd name="T110" fmla="*/ 8 w 773"/>
                  <a:gd name="T111" fmla="*/ 237 h 634"/>
                  <a:gd name="T112" fmla="*/ 11 w 773"/>
                  <a:gd name="T113" fmla="*/ 276 h 634"/>
                  <a:gd name="T114" fmla="*/ 42 w 773"/>
                  <a:gd name="T115" fmla="*/ 3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 h="634">
                    <a:moveTo>
                      <a:pt x="42" y="348"/>
                    </a:moveTo>
                    <a:cubicBezTo>
                      <a:pt x="45" y="362"/>
                      <a:pt x="47" y="375"/>
                      <a:pt x="52" y="384"/>
                    </a:cubicBezTo>
                    <a:cubicBezTo>
                      <a:pt x="57" y="391"/>
                      <a:pt x="67" y="397"/>
                      <a:pt x="77" y="404"/>
                    </a:cubicBezTo>
                    <a:cubicBezTo>
                      <a:pt x="96" y="415"/>
                      <a:pt x="119" y="430"/>
                      <a:pt x="119" y="463"/>
                    </a:cubicBezTo>
                    <a:cubicBezTo>
                      <a:pt x="119" y="509"/>
                      <a:pt x="159" y="576"/>
                      <a:pt x="182" y="560"/>
                    </a:cubicBezTo>
                    <a:cubicBezTo>
                      <a:pt x="189" y="555"/>
                      <a:pt x="197" y="552"/>
                      <a:pt x="205" y="552"/>
                    </a:cubicBezTo>
                    <a:cubicBezTo>
                      <a:pt x="226" y="552"/>
                      <a:pt x="243" y="573"/>
                      <a:pt x="252" y="592"/>
                    </a:cubicBezTo>
                    <a:cubicBezTo>
                      <a:pt x="253" y="594"/>
                      <a:pt x="257" y="595"/>
                      <a:pt x="260" y="595"/>
                    </a:cubicBezTo>
                    <a:cubicBezTo>
                      <a:pt x="270" y="595"/>
                      <a:pt x="286" y="590"/>
                      <a:pt x="302" y="586"/>
                    </a:cubicBezTo>
                    <a:cubicBezTo>
                      <a:pt x="318" y="581"/>
                      <a:pt x="333" y="577"/>
                      <a:pt x="343" y="577"/>
                    </a:cubicBezTo>
                    <a:cubicBezTo>
                      <a:pt x="345" y="577"/>
                      <a:pt x="347" y="577"/>
                      <a:pt x="349" y="577"/>
                    </a:cubicBezTo>
                    <a:cubicBezTo>
                      <a:pt x="394" y="586"/>
                      <a:pt x="446" y="600"/>
                      <a:pt x="451" y="627"/>
                    </a:cubicBezTo>
                    <a:cubicBezTo>
                      <a:pt x="451" y="629"/>
                      <a:pt x="452" y="633"/>
                      <a:pt x="462" y="633"/>
                    </a:cubicBezTo>
                    <a:cubicBezTo>
                      <a:pt x="479" y="633"/>
                      <a:pt x="508" y="622"/>
                      <a:pt x="533" y="612"/>
                    </a:cubicBezTo>
                    <a:cubicBezTo>
                      <a:pt x="540" y="609"/>
                      <a:pt x="547" y="607"/>
                      <a:pt x="553" y="605"/>
                    </a:cubicBezTo>
                    <a:cubicBezTo>
                      <a:pt x="572" y="598"/>
                      <a:pt x="576" y="561"/>
                      <a:pt x="580" y="526"/>
                    </a:cubicBezTo>
                    <a:cubicBezTo>
                      <a:pt x="584" y="488"/>
                      <a:pt x="588" y="450"/>
                      <a:pt x="611" y="436"/>
                    </a:cubicBezTo>
                    <a:cubicBezTo>
                      <a:pt x="653" y="410"/>
                      <a:pt x="657" y="361"/>
                      <a:pt x="653" y="324"/>
                    </a:cubicBezTo>
                    <a:cubicBezTo>
                      <a:pt x="650" y="290"/>
                      <a:pt x="695" y="278"/>
                      <a:pt x="732" y="268"/>
                    </a:cubicBezTo>
                    <a:cubicBezTo>
                      <a:pt x="748" y="264"/>
                      <a:pt x="765" y="259"/>
                      <a:pt x="770" y="254"/>
                    </a:cubicBezTo>
                    <a:cubicBezTo>
                      <a:pt x="772" y="252"/>
                      <a:pt x="772" y="250"/>
                      <a:pt x="772" y="246"/>
                    </a:cubicBezTo>
                    <a:cubicBezTo>
                      <a:pt x="769" y="233"/>
                      <a:pt x="743" y="213"/>
                      <a:pt x="720" y="203"/>
                    </a:cubicBezTo>
                    <a:cubicBezTo>
                      <a:pt x="700" y="194"/>
                      <a:pt x="700" y="178"/>
                      <a:pt x="701" y="165"/>
                    </a:cubicBezTo>
                    <a:cubicBezTo>
                      <a:pt x="701" y="156"/>
                      <a:pt x="701" y="147"/>
                      <a:pt x="693" y="141"/>
                    </a:cubicBezTo>
                    <a:cubicBezTo>
                      <a:pt x="678" y="127"/>
                      <a:pt x="650" y="92"/>
                      <a:pt x="656" y="73"/>
                    </a:cubicBezTo>
                    <a:cubicBezTo>
                      <a:pt x="657" y="70"/>
                      <a:pt x="661" y="64"/>
                      <a:pt x="672" y="63"/>
                    </a:cubicBezTo>
                    <a:cubicBezTo>
                      <a:pt x="675" y="62"/>
                      <a:pt x="676" y="62"/>
                      <a:pt x="676" y="62"/>
                    </a:cubicBezTo>
                    <a:cubicBezTo>
                      <a:pt x="677" y="60"/>
                      <a:pt x="673" y="52"/>
                      <a:pt x="671" y="47"/>
                    </a:cubicBezTo>
                    <a:cubicBezTo>
                      <a:pt x="666" y="35"/>
                      <a:pt x="657" y="16"/>
                      <a:pt x="674" y="7"/>
                    </a:cubicBezTo>
                    <a:lnTo>
                      <a:pt x="675" y="7"/>
                    </a:lnTo>
                    <a:cubicBezTo>
                      <a:pt x="663" y="1"/>
                      <a:pt x="656" y="0"/>
                      <a:pt x="652" y="0"/>
                    </a:cubicBezTo>
                    <a:cubicBezTo>
                      <a:pt x="648" y="0"/>
                      <a:pt x="644" y="0"/>
                      <a:pt x="639" y="0"/>
                    </a:cubicBezTo>
                    <a:cubicBezTo>
                      <a:pt x="633" y="0"/>
                      <a:pt x="627" y="0"/>
                      <a:pt x="620" y="0"/>
                    </a:cubicBezTo>
                    <a:cubicBezTo>
                      <a:pt x="597" y="0"/>
                      <a:pt x="563" y="1"/>
                      <a:pt x="549" y="17"/>
                    </a:cubicBezTo>
                    <a:cubicBezTo>
                      <a:pt x="543" y="24"/>
                      <a:pt x="540" y="32"/>
                      <a:pt x="541" y="43"/>
                    </a:cubicBezTo>
                    <a:cubicBezTo>
                      <a:pt x="544" y="81"/>
                      <a:pt x="523" y="90"/>
                      <a:pt x="509" y="96"/>
                    </a:cubicBezTo>
                    <a:cubicBezTo>
                      <a:pt x="498" y="100"/>
                      <a:pt x="494" y="102"/>
                      <a:pt x="496" y="111"/>
                    </a:cubicBezTo>
                    <a:cubicBezTo>
                      <a:pt x="498" y="128"/>
                      <a:pt x="491" y="138"/>
                      <a:pt x="484" y="146"/>
                    </a:cubicBezTo>
                    <a:cubicBezTo>
                      <a:pt x="477" y="155"/>
                      <a:pt x="471" y="164"/>
                      <a:pt x="473" y="183"/>
                    </a:cubicBezTo>
                    <a:cubicBezTo>
                      <a:pt x="477" y="214"/>
                      <a:pt x="461" y="217"/>
                      <a:pt x="442" y="221"/>
                    </a:cubicBezTo>
                    <a:cubicBezTo>
                      <a:pt x="431" y="224"/>
                      <a:pt x="418" y="226"/>
                      <a:pt x="402" y="234"/>
                    </a:cubicBezTo>
                    <a:cubicBezTo>
                      <a:pt x="391" y="240"/>
                      <a:pt x="383" y="242"/>
                      <a:pt x="376" y="242"/>
                    </a:cubicBezTo>
                    <a:cubicBezTo>
                      <a:pt x="367" y="242"/>
                      <a:pt x="362" y="237"/>
                      <a:pt x="357" y="233"/>
                    </a:cubicBezTo>
                    <a:cubicBezTo>
                      <a:pt x="351" y="227"/>
                      <a:pt x="345" y="221"/>
                      <a:pt x="327" y="221"/>
                    </a:cubicBezTo>
                    <a:cubicBezTo>
                      <a:pt x="301" y="221"/>
                      <a:pt x="290" y="229"/>
                      <a:pt x="278" y="238"/>
                    </a:cubicBezTo>
                    <a:cubicBezTo>
                      <a:pt x="271" y="243"/>
                      <a:pt x="263" y="249"/>
                      <a:pt x="252" y="252"/>
                    </a:cubicBezTo>
                    <a:cubicBezTo>
                      <a:pt x="245" y="255"/>
                      <a:pt x="235" y="256"/>
                      <a:pt x="221" y="256"/>
                    </a:cubicBezTo>
                    <a:cubicBezTo>
                      <a:pt x="215" y="256"/>
                      <a:pt x="209" y="256"/>
                      <a:pt x="202" y="256"/>
                    </a:cubicBezTo>
                    <a:cubicBezTo>
                      <a:pt x="197" y="256"/>
                      <a:pt x="191" y="255"/>
                      <a:pt x="185" y="255"/>
                    </a:cubicBezTo>
                    <a:cubicBezTo>
                      <a:pt x="175" y="255"/>
                      <a:pt x="161" y="256"/>
                      <a:pt x="155" y="261"/>
                    </a:cubicBezTo>
                    <a:cubicBezTo>
                      <a:pt x="152" y="263"/>
                      <a:pt x="148" y="264"/>
                      <a:pt x="144" y="264"/>
                    </a:cubicBezTo>
                    <a:cubicBezTo>
                      <a:pt x="133" y="264"/>
                      <a:pt x="121" y="255"/>
                      <a:pt x="111" y="245"/>
                    </a:cubicBezTo>
                    <a:cubicBezTo>
                      <a:pt x="103" y="238"/>
                      <a:pt x="94" y="230"/>
                      <a:pt x="88" y="230"/>
                    </a:cubicBezTo>
                    <a:cubicBezTo>
                      <a:pt x="80" y="230"/>
                      <a:pt x="71" y="224"/>
                      <a:pt x="60" y="181"/>
                    </a:cubicBezTo>
                    <a:cubicBezTo>
                      <a:pt x="60" y="181"/>
                      <a:pt x="59" y="181"/>
                      <a:pt x="58" y="181"/>
                    </a:cubicBezTo>
                    <a:cubicBezTo>
                      <a:pt x="42" y="182"/>
                      <a:pt x="18" y="210"/>
                      <a:pt x="8" y="237"/>
                    </a:cubicBezTo>
                    <a:cubicBezTo>
                      <a:pt x="5" y="248"/>
                      <a:pt x="0" y="266"/>
                      <a:pt x="11" y="276"/>
                    </a:cubicBezTo>
                    <a:cubicBezTo>
                      <a:pt x="33" y="297"/>
                      <a:pt x="38" y="324"/>
                      <a:pt x="42" y="348"/>
                    </a:cubicBezTo>
                  </a:path>
                </a:pathLst>
              </a:custGeom>
              <a:grpFill/>
              <a:ln>
                <a:noFill/>
              </a:ln>
              <a:effectLst/>
            </p:spPr>
            <p:txBody>
              <a:bodyPr wrap="none" anchor="ctr"/>
              <a:lstStyle/>
              <a:p>
                <a:endParaRPr lang="en-US">
                  <a:latin typeface="Gudea" panose="02000000000000000000" pitchFamily="50" charset="0"/>
                </a:endParaRPr>
              </a:p>
            </p:txBody>
          </p:sp>
          <p:sp>
            <p:nvSpPr>
              <p:cNvPr id="361" name="Freeform 354">
                <a:extLst>
                  <a:ext uri="{FF2B5EF4-FFF2-40B4-BE49-F238E27FC236}">
                    <a16:creationId xmlns:a16="http://schemas.microsoft.com/office/drawing/2014/main" id="{D698D2FB-9A0C-4ACA-869C-F1BCCACBA0C3}"/>
                  </a:ext>
                </a:extLst>
              </p:cNvPr>
              <p:cNvSpPr>
                <a:spLocks noChangeArrowheads="1"/>
              </p:cNvSpPr>
              <p:nvPr/>
            </p:nvSpPr>
            <p:spPr bwMode="auto">
              <a:xfrm>
                <a:off x="9715007" y="4573307"/>
                <a:ext cx="52612" cy="41339"/>
              </a:xfrm>
              <a:custGeom>
                <a:avLst/>
                <a:gdLst>
                  <a:gd name="T0" fmla="*/ 11 w 122"/>
                  <a:gd name="T1" fmla="*/ 93 h 96"/>
                  <a:gd name="T2" fmla="*/ 22 w 122"/>
                  <a:gd name="T3" fmla="*/ 95 h 96"/>
                  <a:gd name="T4" fmla="*/ 99 w 122"/>
                  <a:gd name="T5" fmla="*/ 39 h 96"/>
                  <a:gd name="T6" fmla="*/ 110 w 122"/>
                  <a:gd name="T7" fmla="*/ 27 h 96"/>
                  <a:gd name="T8" fmla="*/ 118 w 122"/>
                  <a:gd name="T9" fmla="*/ 18 h 96"/>
                  <a:gd name="T10" fmla="*/ 121 w 122"/>
                  <a:gd name="T11" fmla="*/ 17 h 96"/>
                  <a:gd name="T12" fmla="*/ 120 w 122"/>
                  <a:gd name="T13" fmla="*/ 16 h 96"/>
                  <a:gd name="T14" fmla="*/ 113 w 122"/>
                  <a:gd name="T15" fmla="*/ 8 h 96"/>
                  <a:gd name="T16" fmla="*/ 112 w 122"/>
                  <a:gd name="T17" fmla="*/ 7 h 96"/>
                  <a:gd name="T18" fmla="*/ 106 w 122"/>
                  <a:gd name="T19" fmla="*/ 1 h 96"/>
                  <a:gd name="T20" fmla="*/ 105 w 122"/>
                  <a:gd name="T21" fmla="*/ 0 h 96"/>
                  <a:gd name="T22" fmla="*/ 85 w 122"/>
                  <a:gd name="T23" fmla="*/ 8 h 96"/>
                  <a:gd name="T24" fmla="*/ 84 w 122"/>
                  <a:gd name="T25" fmla="*/ 12 h 96"/>
                  <a:gd name="T26" fmla="*/ 83 w 122"/>
                  <a:gd name="T27" fmla="*/ 14 h 96"/>
                  <a:gd name="T28" fmla="*/ 81 w 122"/>
                  <a:gd name="T29" fmla="*/ 18 h 96"/>
                  <a:gd name="T30" fmla="*/ 80 w 122"/>
                  <a:gd name="T31" fmla="*/ 20 h 96"/>
                  <a:gd name="T32" fmla="*/ 78 w 122"/>
                  <a:gd name="T33" fmla="*/ 24 h 96"/>
                  <a:gd name="T34" fmla="*/ 77 w 122"/>
                  <a:gd name="T35" fmla="*/ 26 h 96"/>
                  <a:gd name="T36" fmla="*/ 73 w 122"/>
                  <a:gd name="T37" fmla="*/ 30 h 96"/>
                  <a:gd name="T38" fmla="*/ 68 w 122"/>
                  <a:gd name="T39" fmla="*/ 32 h 96"/>
                  <a:gd name="T40" fmla="*/ 67 w 122"/>
                  <a:gd name="T41" fmla="*/ 32 h 96"/>
                  <a:gd name="T42" fmla="*/ 66 w 122"/>
                  <a:gd name="T43" fmla="*/ 32 h 96"/>
                  <a:gd name="T44" fmla="*/ 66 w 122"/>
                  <a:gd name="T45" fmla="*/ 32 h 96"/>
                  <a:gd name="T46" fmla="*/ 52 w 122"/>
                  <a:gd name="T47" fmla="*/ 27 h 96"/>
                  <a:gd name="T48" fmla="*/ 51 w 122"/>
                  <a:gd name="T49" fmla="*/ 26 h 96"/>
                  <a:gd name="T50" fmla="*/ 44 w 122"/>
                  <a:gd name="T51" fmla="*/ 20 h 96"/>
                  <a:gd name="T52" fmla="*/ 43 w 122"/>
                  <a:gd name="T53" fmla="*/ 19 h 96"/>
                  <a:gd name="T54" fmla="*/ 0 w 122"/>
                  <a:gd name="T55" fmla="*/ 73 h 96"/>
                  <a:gd name="T56" fmla="*/ 11 w 122"/>
                  <a:gd name="T57" fmla="*/ 9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2" h="96">
                    <a:moveTo>
                      <a:pt x="11" y="93"/>
                    </a:moveTo>
                    <a:cubicBezTo>
                      <a:pt x="14" y="94"/>
                      <a:pt x="18" y="95"/>
                      <a:pt x="22" y="95"/>
                    </a:cubicBezTo>
                    <a:cubicBezTo>
                      <a:pt x="50" y="95"/>
                      <a:pt x="85" y="56"/>
                      <a:pt x="99" y="39"/>
                    </a:cubicBezTo>
                    <a:cubicBezTo>
                      <a:pt x="103" y="35"/>
                      <a:pt x="107" y="30"/>
                      <a:pt x="110" y="27"/>
                    </a:cubicBezTo>
                    <a:cubicBezTo>
                      <a:pt x="111" y="24"/>
                      <a:pt x="114" y="22"/>
                      <a:pt x="118" y="18"/>
                    </a:cubicBezTo>
                    <a:cubicBezTo>
                      <a:pt x="119" y="18"/>
                      <a:pt x="120" y="17"/>
                      <a:pt x="121" y="17"/>
                    </a:cubicBezTo>
                    <a:cubicBezTo>
                      <a:pt x="121" y="17"/>
                      <a:pt x="121" y="16"/>
                      <a:pt x="120" y="16"/>
                    </a:cubicBezTo>
                    <a:cubicBezTo>
                      <a:pt x="118" y="13"/>
                      <a:pt x="116" y="10"/>
                      <a:pt x="113" y="8"/>
                    </a:cubicBezTo>
                    <a:cubicBezTo>
                      <a:pt x="113" y="8"/>
                      <a:pt x="113" y="7"/>
                      <a:pt x="112" y="7"/>
                    </a:cubicBezTo>
                    <a:cubicBezTo>
                      <a:pt x="110" y="5"/>
                      <a:pt x="108" y="3"/>
                      <a:pt x="106" y="1"/>
                    </a:cubicBezTo>
                    <a:lnTo>
                      <a:pt x="105" y="0"/>
                    </a:lnTo>
                    <a:cubicBezTo>
                      <a:pt x="99" y="4"/>
                      <a:pt x="92" y="7"/>
                      <a:pt x="85" y="8"/>
                    </a:cubicBezTo>
                    <a:cubicBezTo>
                      <a:pt x="85" y="9"/>
                      <a:pt x="84" y="11"/>
                      <a:pt x="84" y="12"/>
                    </a:cubicBezTo>
                    <a:cubicBezTo>
                      <a:pt x="84" y="12"/>
                      <a:pt x="83" y="13"/>
                      <a:pt x="83" y="14"/>
                    </a:cubicBezTo>
                    <a:cubicBezTo>
                      <a:pt x="83" y="15"/>
                      <a:pt x="82" y="17"/>
                      <a:pt x="81" y="18"/>
                    </a:cubicBezTo>
                    <a:cubicBezTo>
                      <a:pt x="81" y="19"/>
                      <a:pt x="81" y="19"/>
                      <a:pt x="80" y="20"/>
                    </a:cubicBezTo>
                    <a:cubicBezTo>
                      <a:pt x="80" y="21"/>
                      <a:pt x="79" y="23"/>
                      <a:pt x="78" y="24"/>
                    </a:cubicBezTo>
                    <a:cubicBezTo>
                      <a:pt x="78" y="24"/>
                      <a:pt x="78" y="25"/>
                      <a:pt x="77" y="26"/>
                    </a:cubicBezTo>
                    <a:cubicBezTo>
                      <a:pt x="76" y="27"/>
                      <a:pt x="75" y="29"/>
                      <a:pt x="73" y="30"/>
                    </a:cubicBezTo>
                    <a:cubicBezTo>
                      <a:pt x="72" y="31"/>
                      <a:pt x="70" y="32"/>
                      <a:pt x="68" y="32"/>
                    </a:cubicBezTo>
                    <a:cubicBezTo>
                      <a:pt x="67" y="32"/>
                      <a:pt x="67" y="32"/>
                      <a:pt x="67" y="32"/>
                    </a:cubicBezTo>
                    <a:cubicBezTo>
                      <a:pt x="66" y="32"/>
                      <a:pt x="66" y="32"/>
                      <a:pt x="66" y="32"/>
                    </a:cubicBezTo>
                    <a:lnTo>
                      <a:pt x="66" y="32"/>
                    </a:lnTo>
                    <a:cubicBezTo>
                      <a:pt x="62" y="32"/>
                      <a:pt x="57" y="30"/>
                      <a:pt x="52" y="27"/>
                    </a:cubicBezTo>
                    <a:cubicBezTo>
                      <a:pt x="52" y="27"/>
                      <a:pt x="52" y="26"/>
                      <a:pt x="51" y="26"/>
                    </a:cubicBezTo>
                    <a:cubicBezTo>
                      <a:pt x="49" y="24"/>
                      <a:pt x="47" y="22"/>
                      <a:pt x="44" y="20"/>
                    </a:cubicBezTo>
                    <a:cubicBezTo>
                      <a:pt x="44" y="19"/>
                      <a:pt x="44" y="19"/>
                      <a:pt x="43" y="19"/>
                    </a:cubicBezTo>
                    <a:cubicBezTo>
                      <a:pt x="17" y="31"/>
                      <a:pt x="1" y="55"/>
                      <a:pt x="0" y="73"/>
                    </a:cubicBezTo>
                    <a:cubicBezTo>
                      <a:pt x="0" y="82"/>
                      <a:pt x="4" y="89"/>
                      <a:pt x="11" y="93"/>
                    </a:cubicBezTo>
                  </a:path>
                </a:pathLst>
              </a:custGeom>
              <a:grpFill/>
              <a:ln>
                <a:noFill/>
              </a:ln>
              <a:effectLst/>
            </p:spPr>
            <p:txBody>
              <a:bodyPr wrap="none" anchor="ctr"/>
              <a:lstStyle/>
              <a:p>
                <a:endParaRPr lang="en-US">
                  <a:latin typeface="Gudea" panose="02000000000000000000" pitchFamily="50" charset="0"/>
                </a:endParaRPr>
              </a:p>
            </p:txBody>
          </p:sp>
          <p:sp>
            <p:nvSpPr>
              <p:cNvPr id="362" name="Freeform 355">
                <a:extLst>
                  <a:ext uri="{FF2B5EF4-FFF2-40B4-BE49-F238E27FC236}">
                    <a16:creationId xmlns:a16="http://schemas.microsoft.com/office/drawing/2014/main" id="{112CC022-8394-4C47-8296-00B252B3271E}"/>
                  </a:ext>
                </a:extLst>
              </p:cNvPr>
              <p:cNvSpPr>
                <a:spLocks noChangeArrowheads="1"/>
              </p:cNvSpPr>
              <p:nvPr/>
            </p:nvSpPr>
            <p:spPr bwMode="auto">
              <a:xfrm>
                <a:off x="9961159" y="4291458"/>
                <a:ext cx="325071" cy="276214"/>
              </a:xfrm>
              <a:custGeom>
                <a:avLst/>
                <a:gdLst>
                  <a:gd name="T0" fmla="*/ 584 w 764"/>
                  <a:gd name="T1" fmla="*/ 549 h 648"/>
                  <a:gd name="T2" fmla="*/ 520 w 764"/>
                  <a:gd name="T3" fmla="*/ 585 h 648"/>
                  <a:gd name="T4" fmla="*/ 517 w 764"/>
                  <a:gd name="T5" fmla="*/ 601 h 648"/>
                  <a:gd name="T6" fmla="*/ 541 w 764"/>
                  <a:gd name="T7" fmla="*/ 605 h 648"/>
                  <a:gd name="T8" fmla="*/ 634 w 764"/>
                  <a:gd name="T9" fmla="*/ 595 h 648"/>
                  <a:gd name="T10" fmla="*/ 688 w 764"/>
                  <a:gd name="T11" fmla="*/ 589 h 648"/>
                  <a:gd name="T12" fmla="*/ 730 w 764"/>
                  <a:gd name="T13" fmla="*/ 617 h 648"/>
                  <a:gd name="T14" fmla="*/ 763 w 764"/>
                  <a:gd name="T15" fmla="*/ 647 h 648"/>
                  <a:gd name="T16" fmla="*/ 763 w 764"/>
                  <a:gd name="T17" fmla="*/ 181 h 648"/>
                  <a:gd name="T18" fmla="*/ 645 w 764"/>
                  <a:gd name="T19" fmla="*/ 137 h 648"/>
                  <a:gd name="T20" fmla="*/ 509 w 764"/>
                  <a:gd name="T21" fmla="*/ 91 h 648"/>
                  <a:gd name="T22" fmla="*/ 476 w 764"/>
                  <a:gd name="T23" fmla="*/ 120 h 648"/>
                  <a:gd name="T24" fmla="*/ 440 w 764"/>
                  <a:gd name="T25" fmla="*/ 152 h 648"/>
                  <a:gd name="T26" fmla="*/ 393 w 764"/>
                  <a:gd name="T27" fmla="*/ 182 h 648"/>
                  <a:gd name="T28" fmla="*/ 318 w 764"/>
                  <a:gd name="T29" fmla="*/ 230 h 648"/>
                  <a:gd name="T30" fmla="*/ 308 w 764"/>
                  <a:gd name="T31" fmla="*/ 232 h 648"/>
                  <a:gd name="T32" fmla="*/ 308 w 764"/>
                  <a:gd name="T33" fmla="*/ 232 h 648"/>
                  <a:gd name="T34" fmla="*/ 250 w 764"/>
                  <a:gd name="T35" fmla="*/ 112 h 648"/>
                  <a:gd name="T36" fmla="*/ 230 w 764"/>
                  <a:gd name="T37" fmla="*/ 39 h 648"/>
                  <a:gd name="T38" fmla="*/ 109 w 764"/>
                  <a:gd name="T39" fmla="*/ 0 h 648"/>
                  <a:gd name="T40" fmla="*/ 66 w 764"/>
                  <a:gd name="T41" fmla="*/ 15 h 648"/>
                  <a:gd name="T42" fmla="*/ 25 w 764"/>
                  <a:gd name="T43" fmla="*/ 46 h 648"/>
                  <a:gd name="T44" fmla="*/ 1 w 764"/>
                  <a:gd name="T45" fmla="*/ 63 h 648"/>
                  <a:gd name="T46" fmla="*/ 1 w 764"/>
                  <a:gd name="T47" fmla="*/ 77 h 648"/>
                  <a:gd name="T48" fmla="*/ 18 w 764"/>
                  <a:gd name="T49" fmla="*/ 77 h 648"/>
                  <a:gd name="T50" fmla="*/ 36 w 764"/>
                  <a:gd name="T51" fmla="*/ 77 h 648"/>
                  <a:gd name="T52" fmla="*/ 77 w 764"/>
                  <a:gd name="T53" fmla="*/ 114 h 648"/>
                  <a:gd name="T54" fmla="*/ 84 w 764"/>
                  <a:gd name="T55" fmla="*/ 132 h 648"/>
                  <a:gd name="T56" fmla="*/ 121 w 764"/>
                  <a:gd name="T57" fmla="*/ 144 h 648"/>
                  <a:gd name="T58" fmla="*/ 178 w 764"/>
                  <a:gd name="T59" fmla="*/ 138 h 648"/>
                  <a:gd name="T60" fmla="*/ 200 w 764"/>
                  <a:gd name="T61" fmla="*/ 135 h 648"/>
                  <a:gd name="T62" fmla="*/ 228 w 764"/>
                  <a:gd name="T63" fmla="*/ 156 h 648"/>
                  <a:gd name="T64" fmla="*/ 208 w 764"/>
                  <a:gd name="T65" fmla="*/ 173 h 648"/>
                  <a:gd name="T66" fmla="*/ 192 w 764"/>
                  <a:gd name="T67" fmla="*/ 170 h 648"/>
                  <a:gd name="T68" fmla="*/ 176 w 764"/>
                  <a:gd name="T69" fmla="*/ 166 h 648"/>
                  <a:gd name="T70" fmla="*/ 157 w 764"/>
                  <a:gd name="T71" fmla="*/ 174 h 648"/>
                  <a:gd name="T72" fmla="*/ 127 w 764"/>
                  <a:gd name="T73" fmla="*/ 181 h 648"/>
                  <a:gd name="T74" fmla="*/ 100 w 764"/>
                  <a:gd name="T75" fmla="*/ 177 h 648"/>
                  <a:gd name="T76" fmla="*/ 85 w 764"/>
                  <a:gd name="T77" fmla="*/ 180 h 648"/>
                  <a:gd name="T78" fmla="*/ 87 w 764"/>
                  <a:gd name="T79" fmla="*/ 182 h 648"/>
                  <a:gd name="T80" fmla="*/ 97 w 764"/>
                  <a:gd name="T81" fmla="*/ 190 h 648"/>
                  <a:gd name="T82" fmla="*/ 136 w 764"/>
                  <a:gd name="T83" fmla="*/ 254 h 648"/>
                  <a:gd name="T84" fmla="*/ 155 w 764"/>
                  <a:gd name="T85" fmla="*/ 273 h 648"/>
                  <a:gd name="T86" fmla="*/ 177 w 764"/>
                  <a:gd name="T87" fmla="*/ 254 h 648"/>
                  <a:gd name="T88" fmla="*/ 188 w 764"/>
                  <a:gd name="T89" fmla="*/ 237 h 648"/>
                  <a:gd name="T90" fmla="*/ 211 w 764"/>
                  <a:gd name="T91" fmla="*/ 248 h 648"/>
                  <a:gd name="T92" fmla="*/ 263 w 764"/>
                  <a:gd name="T93" fmla="*/ 271 h 648"/>
                  <a:gd name="T94" fmla="*/ 300 w 764"/>
                  <a:gd name="T95" fmla="*/ 295 h 648"/>
                  <a:gd name="T96" fmla="*/ 329 w 764"/>
                  <a:gd name="T97" fmla="*/ 307 h 648"/>
                  <a:gd name="T98" fmla="*/ 547 w 764"/>
                  <a:gd name="T99" fmla="*/ 383 h 648"/>
                  <a:gd name="T100" fmla="*/ 577 w 764"/>
                  <a:gd name="T101" fmla="*/ 436 h 648"/>
                  <a:gd name="T102" fmla="*/ 591 w 764"/>
                  <a:gd name="T103" fmla="*/ 471 h 648"/>
                  <a:gd name="T104" fmla="*/ 615 w 764"/>
                  <a:gd name="T105" fmla="*/ 533 h 648"/>
                  <a:gd name="T106" fmla="*/ 584 w 764"/>
                  <a:gd name="T107" fmla="*/ 549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4" h="648">
                    <a:moveTo>
                      <a:pt x="584" y="549"/>
                    </a:moveTo>
                    <a:cubicBezTo>
                      <a:pt x="558" y="549"/>
                      <a:pt x="530" y="568"/>
                      <a:pt x="520" y="585"/>
                    </a:cubicBezTo>
                    <a:cubicBezTo>
                      <a:pt x="518" y="589"/>
                      <a:pt x="514" y="596"/>
                      <a:pt x="517" y="601"/>
                    </a:cubicBezTo>
                    <a:cubicBezTo>
                      <a:pt x="517" y="601"/>
                      <a:pt x="520" y="605"/>
                      <a:pt x="541" y="605"/>
                    </a:cubicBezTo>
                    <a:cubicBezTo>
                      <a:pt x="566" y="605"/>
                      <a:pt x="604" y="600"/>
                      <a:pt x="634" y="595"/>
                    </a:cubicBezTo>
                    <a:cubicBezTo>
                      <a:pt x="658" y="592"/>
                      <a:pt x="678" y="589"/>
                      <a:pt x="688" y="589"/>
                    </a:cubicBezTo>
                    <a:cubicBezTo>
                      <a:pt x="702" y="589"/>
                      <a:pt x="714" y="601"/>
                      <a:pt x="730" y="617"/>
                    </a:cubicBezTo>
                    <a:cubicBezTo>
                      <a:pt x="740" y="626"/>
                      <a:pt x="750" y="637"/>
                      <a:pt x="763" y="647"/>
                    </a:cubicBezTo>
                    <a:lnTo>
                      <a:pt x="763" y="181"/>
                    </a:lnTo>
                    <a:cubicBezTo>
                      <a:pt x="726" y="168"/>
                      <a:pt x="685" y="152"/>
                      <a:pt x="645" y="137"/>
                    </a:cubicBezTo>
                    <a:cubicBezTo>
                      <a:pt x="584" y="113"/>
                      <a:pt x="526" y="91"/>
                      <a:pt x="509" y="91"/>
                    </a:cubicBezTo>
                    <a:cubicBezTo>
                      <a:pt x="494" y="92"/>
                      <a:pt x="485" y="106"/>
                      <a:pt x="476" y="120"/>
                    </a:cubicBezTo>
                    <a:cubicBezTo>
                      <a:pt x="467" y="136"/>
                      <a:pt x="457" y="152"/>
                      <a:pt x="440" y="152"/>
                    </a:cubicBezTo>
                    <a:cubicBezTo>
                      <a:pt x="428" y="152"/>
                      <a:pt x="411" y="166"/>
                      <a:pt x="393" y="182"/>
                    </a:cubicBezTo>
                    <a:cubicBezTo>
                      <a:pt x="371" y="200"/>
                      <a:pt x="346" y="221"/>
                      <a:pt x="318" y="230"/>
                    </a:cubicBezTo>
                    <a:cubicBezTo>
                      <a:pt x="314" y="232"/>
                      <a:pt x="311" y="232"/>
                      <a:pt x="308" y="232"/>
                    </a:cubicBezTo>
                    <a:lnTo>
                      <a:pt x="308" y="232"/>
                    </a:lnTo>
                    <a:cubicBezTo>
                      <a:pt x="274" y="232"/>
                      <a:pt x="262" y="171"/>
                      <a:pt x="250" y="112"/>
                    </a:cubicBezTo>
                    <a:cubicBezTo>
                      <a:pt x="244" y="80"/>
                      <a:pt x="238" y="50"/>
                      <a:pt x="230" y="39"/>
                    </a:cubicBezTo>
                    <a:cubicBezTo>
                      <a:pt x="215" y="20"/>
                      <a:pt x="155" y="0"/>
                      <a:pt x="109" y="0"/>
                    </a:cubicBezTo>
                    <a:cubicBezTo>
                      <a:pt x="85" y="0"/>
                      <a:pt x="70" y="5"/>
                      <a:pt x="66" y="15"/>
                    </a:cubicBezTo>
                    <a:cubicBezTo>
                      <a:pt x="58" y="38"/>
                      <a:pt x="40" y="42"/>
                      <a:pt x="25" y="46"/>
                    </a:cubicBezTo>
                    <a:cubicBezTo>
                      <a:pt x="10" y="50"/>
                      <a:pt x="3" y="52"/>
                      <a:pt x="1" y="63"/>
                    </a:cubicBezTo>
                    <a:cubicBezTo>
                      <a:pt x="0" y="73"/>
                      <a:pt x="1" y="76"/>
                      <a:pt x="1" y="77"/>
                    </a:cubicBezTo>
                    <a:cubicBezTo>
                      <a:pt x="3" y="78"/>
                      <a:pt x="10" y="78"/>
                      <a:pt x="18" y="77"/>
                    </a:cubicBezTo>
                    <a:cubicBezTo>
                      <a:pt x="24" y="77"/>
                      <a:pt x="29" y="77"/>
                      <a:pt x="36" y="77"/>
                    </a:cubicBezTo>
                    <a:cubicBezTo>
                      <a:pt x="63" y="77"/>
                      <a:pt x="69" y="94"/>
                      <a:pt x="77" y="114"/>
                    </a:cubicBezTo>
                    <a:cubicBezTo>
                      <a:pt x="79" y="119"/>
                      <a:pt x="81" y="126"/>
                      <a:pt x="84" y="132"/>
                    </a:cubicBezTo>
                    <a:cubicBezTo>
                      <a:pt x="88" y="140"/>
                      <a:pt x="100" y="144"/>
                      <a:pt x="121" y="144"/>
                    </a:cubicBezTo>
                    <a:cubicBezTo>
                      <a:pt x="140" y="144"/>
                      <a:pt x="161" y="141"/>
                      <a:pt x="178" y="138"/>
                    </a:cubicBezTo>
                    <a:cubicBezTo>
                      <a:pt x="187" y="137"/>
                      <a:pt x="195" y="136"/>
                      <a:pt x="200" y="135"/>
                    </a:cubicBezTo>
                    <a:cubicBezTo>
                      <a:pt x="217" y="134"/>
                      <a:pt x="228" y="146"/>
                      <a:pt x="228" y="156"/>
                    </a:cubicBezTo>
                    <a:cubicBezTo>
                      <a:pt x="228" y="165"/>
                      <a:pt x="222" y="173"/>
                      <a:pt x="208" y="173"/>
                    </a:cubicBezTo>
                    <a:cubicBezTo>
                      <a:pt x="203" y="173"/>
                      <a:pt x="198" y="172"/>
                      <a:pt x="192" y="170"/>
                    </a:cubicBezTo>
                    <a:cubicBezTo>
                      <a:pt x="186" y="167"/>
                      <a:pt x="181" y="166"/>
                      <a:pt x="176" y="166"/>
                    </a:cubicBezTo>
                    <a:cubicBezTo>
                      <a:pt x="168" y="166"/>
                      <a:pt x="163" y="170"/>
                      <a:pt x="157" y="174"/>
                    </a:cubicBezTo>
                    <a:cubicBezTo>
                      <a:pt x="150" y="179"/>
                      <a:pt x="140" y="184"/>
                      <a:pt x="127" y="181"/>
                    </a:cubicBezTo>
                    <a:cubicBezTo>
                      <a:pt x="118" y="179"/>
                      <a:pt x="108" y="177"/>
                      <a:pt x="100" y="177"/>
                    </a:cubicBezTo>
                    <a:cubicBezTo>
                      <a:pt x="91" y="177"/>
                      <a:pt x="87" y="179"/>
                      <a:pt x="85" y="180"/>
                    </a:cubicBezTo>
                    <a:cubicBezTo>
                      <a:pt x="85" y="180"/>
                      <a:pt x="86" y="181"/>
                      <a:pt x="87" y="182"/>
                    </a:cubicBezTo>
                    <a:cubicBezTo>
                      <a:pt x="90" y="185"/>
                      <a:pt x="93" y="187"/>
                      <a:pt x="97" y="190"/>
                    </a:cubicBezTo>
                    <a:cubicBezTo>
                      <a:pt x="114" y="204"/>
                      <a:pt x="136" y="221"/>
                      <a:pt x="136" y="254"/>
                    </a:cubicBezTo>
                    <a:cubicBezTo>
                      <a:pt x="136" y="271"/>
                      <a:pt x="150" y="273"/>
                      <a:pt x="155" y="273"/>
                    </a:cubicBezTo>
                    <a:cubicBezTo>
                      <a:pt x="165" y="273"/>
                      <a:pt x="177" y="266"/>
                      <a:pt x="177" y="254"/>
                    </a:cubicBezTo>
                    <a:cubicBezTo>
                      <a:pt x="177" y="240"/>
                      <a:pt x="183" y="237"/>
                      <a:pt x="188" y="237"/>
                    </a:cubicBezTo>
                    <a:cubicBezTo>
                      <a:pt x="194" y="237"/>
                      <a:pt x="201" y="241"/>
                      <a:pt x="211" y="248"/>
                    </a:cubicBezTo>
                    <a:cubicBezTo>
                      <a:pt x="224" y="255"/>
                      <a:pt x="241" y="265"/>
                      <a:pt x="263" y="271"/>
                    </a:cubicBezTo>
                    <a:cubicBezTo>
                      <a:pt x="288" y="278"/>
                      <a:pt x="295" y="286"/>
                      <a:pt x="300" y="295"/>
                    </a:cubicBezTo>
                    <a:cubicBezTo>
                      <a:pt x="304" y="302"/>
                      <a:pt x="306" y="306"/>
                      <a:pt x="329" y="307"/>
                    </a:cubicBezTo>
                    <a:cubicBezTo>
                      <a:pt x="381" y="309"/>
                      <a:pt x="501" y="348"/>
                      <a:pt x="547" y="383"/>
                    </a:cubicBezTo>
                    <a:cubicBezTo>
                      <a:pt x="574" y="403"/>
                      <a:pt x="576" y="421"/>
                      <a:pt x="577" y="436"/>
                    </a:cubicBezTo>
                    <a:cubicBezTo>
                      <a:pt x="578" y="448"/>
                      <a:pt x="579" y="459"/>
                      <a:pt x="591" y="471"/>
                    </a:cubicBezTo>
                    <a:cubicBezTo>
                      <a:pt x="613" y="495"/>
                      <a:pt x="622" y="518"/>
                      <a:pt x="615" y="533"/>
                    </a:cubicBezTo>
                    <a:cubicBezTo>
                      <a:pt x="612" y="541"/>
                      <a:pt x="604" y="549"/>
                      <a:pt x="584" y="549"/>
                    </a:cubicBezTo>
                  </a:path>
                </a:pathLst>
              </a:custGeom>
              <a:grpFill/>
              <a:ln>
                <a:noFill/>
              </a:ln>
              <a:effectLst/>
            </p:spPr>
            <p:txBody>
              <a:bodyPr wrap="none" anchor="ctr"/>
              <a:lstStyle/>
              <a:p>
                <a:endParaRPr lang="en-US">
                  <a:latin typeface="Gudea" panose="02000000000000000000" pitchFamily="50" charset="0"/>
                </a:endParaRPr>
              </a:p>
            </p:txBody>
          </p:sp>
          <p:sp>
            <p:nvSpPr>
              <p:cNvPr id="363" name="Freeform 356">
                <a:extLst>
                  <a:ext uri="{FF2B5EF4-FFF2-40B4-BE49-F238E27FC236}">
                    <a16:creationId xmlns:a16="http://schemas.microsoft.com/office/drawing/2014/main" id="{E15C44F1-9DAA-43CB-A273-9858164D166E}"/>
                  </a:ext>
                </a:extLst>
              </p:cNvPr>
              <p:cNvSpPr>
                <a:spLocks noChangeArrowheads="1"/>
              </p:cNvSpPr>
              <p:nvPr/>
            </p:nvSpPr>
            <p:spPr bwMode="auto">
              <a:xfrm>
                <a:off x="9799564" y="4379771"/>
                <a:ext cx="35700" cy="20669"/>
              </a:xfrm>
              <a:custGeom>
                <a:avLst/>
                <a:gdLst>
                  <a:gd name="T0" fmla="*/ 2 w 85"/>
                  <a:gd name="T1" fmla="*/ 5 h 49"/>
                  <a:gd name="T2" fmla="*/ 1 w 85"/>
                  <a:gd name="T3" fmla="*/ 12 h 49"/>
                  <a:gd name="T4" fmla="*/ 56 w 85"/>
                  <a:gd name="T5" fmla="*/ 48 h 49"/>
                  <a:gd name="T6" fmla="*/ 82 w 85"/>
                  <a:gd name="T7" fmla="*/ 35 h 49"/>
                  <a:gd name="T8" fmla="*/ 82 w 85"/>
                  <a:gd name="T9" fmla="*/ 27 h 49"/>
                  <a:gd name="T10" fmla="*/ 18 w 85"/>
                  <a:gd name="T11" fmla="*/ 0 h 49"/>
                  <a:gd name="T12" fmla="*/ 2 w 85"/>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85" h="49">
                    <a:moveTo>
                      <a:pt x="2" y="5"/>
                    </a:moveTo>
                    <a:cubicBezTo>
                      <a:pt x="1" y="5"/>
                      <a:pt x="0" y="7"/>
                      <a:pt x="1" y="12"/>
                    </a:cubicBezTo>
                    <a:cubicBezTo>
                      <a:pt x="6" y="33"/>
                      <a:pt x="34" y="48"/>
                      <a:pt x="56" y="48"/>
                    </a:cubicBezTo>
                    <a:cubicBezTo>
                      <a:pt x="63" y="48"/>
                      <a:pt x="76" y="46"/>
                      <a:pt x="82" y="35"/>
                    </a:cubicBezTo>
                    <a:cubicBezTo>
                      <a:pt x="83" y="33"/>
                      <a:pt x="84" y="31"/>
                      <a:pt x="82" y="27"/>
                    </a:cubicBezTo>
                    <a:cubicBezTo>
                      <a:pt x="74" y="14"/>
                      <a:pt x="41" y="0"/>
                      <a:pt x="18" y="0"/>
                    </a:cubicBezTo>
                    <a:cubicBezTo>
                      <a:pt x="10" y="0"/>
                      <a:pt x="4" y="2"/>
                      <a:pt x="2" y="5"/>
                    </a:cubicBezTo>
                  </a:path>
                </a:pathLst>
              </a:custGeom>
              <a:grpFill/>
              <a:ln>
                <a:noFill/>
              </a:ln>
              <a:effectLst/>
            </p:spPr>
            <p:txBody>
              <a:bodyPr wrap="none" anchor="ctr"/>
              <a:lstStyle/>
              <a:p>
                <a:endParaRPr lang="en-US">
                  <a:latin typeface="Gudea" panose="02000000000000000000" pitchFamily="50" charset="0"/>
                </a:endParaRPr>
              </a:p>
            </p:txBody>
          </p:sp>
          <p:sp>
            <p:nvSpPr>
              <p:cNvPr id="364" name="Freeform 357">
                <a:extLst>
                  <a:ext uri="{FF2B5EF4-FFF2-40B4-BE49-F238E27FC236}">
                    <a16:creationId xmlns:a16="http://schemas.microsoft.com/office/drawing/2014/main" id="{0803B59F-1B69-4606-8116-FB4FC3C106C0}"/>
                  </a:ext>
                </a:extLst>
              </p:cNvPr>
              <p:cNvSpPr>
                <a:spLocks noChangeArrowheads="1"/>
              </p:cNvSpPr>
              <p:nvPr/>
            </p:nvSpPr>
            <p:spPr bwMode="auto">
              <a:xfrm>
                <a:off x="9555289" y="4225695"/>
                <a:ext cx="208571" cy="238633"/>
              </a:xfrm>
              <a:custGeom>
                <a:avLst/>
                <a:gdLst>
                  <a:gd name="T0" fmla="*/ 83 w 491"/>
                  <a:gd name="T1" fmla="*/ 401 h 560"/>
                  <a:gd name="T2" fmla="*/ 88 w 491"/>
                  <a:gd name="T3" fmla="*/ 477 h 560"/>
                  <a:gd name="T4" fmla="*/ 82 w 491"/>
                  <a:gd name="T5" fmla="*/ 558 h 560"/>
                  <a:gd name="T6" fmla="*/ 89 w 491"/>
                  <a:gd name="T7" fmla="*/ 558 h 560"/>
                  <a:gd name="T8" fmla="*/ 131 w 491"/>
                  <a:gd name="T9" fmla="*/ 511 h 560"/>
                  <a:gd name="T10" fmla="*/ 126 w 491"/>
                  <a:gd name="T11" fmla="*/ 494 h 560"/>
                  <a:gd name="T12" fmla="*/ 115 w 491"/>
                  <a:gd name="T13" fmla="*/ 347 h 560"/>
                  <a:gd name="T14" fmla="*/ 140 w 491"/>
                  <a:gd name="T15" fmla="*/ 332 h 560"/>
                  <a:gd name="T16" fmla="*/ 176 w 491"/>
                  <a:gd name="T17" fmla="*/ 351 h 560"/>
                  <a:gd name="T18" fmla="*/ 175 w 491"/>
                  <a:gd name="T19" fmla="*/ 384 h 560"/>
                  <a:gd name="T20" fmla="*/ 187 w 491"/>
                  <a:gd name="T21" fmla="*/ 414 h 560"/>
                  <a:gd name="T22" fmla="*/ 214 w 491"/>
                  <a:gd name="T23" fmla="*/ 458 h 560"/>
                  <a:gd name="T24" fmla="*/ 225 w 491"/>
                  <a:gd name="T25" fmla="*/ 477 h 560"/>
                  <a:gd name="T26" fmla="*/ 256 w 491"/>
                  <a:gd name="T27" fmla="*/ 468 h 560"/>
                  <a:gd name="T28" fmla="*/ 276 w 491"/>
                  <a:gd name="T29" fmla="*/ 461 h 560"/>
                  <a:gd name="T30" fmla="*/ 297 w 491"/>
                  <a:gd name="T31" fmla="*/ 447 h 560"/>
                  <a:gd name="T32" fmla="*/ 278 w 491"/>
                  <a:gd name="T33" fmla="*/ 412 h 560"/>
                  <a:gd name="T34" fmla="*/ 272 w 491"/>
                  <a:gd name="T35" fmla="*/ 364 h 560"/>
                  <a:gd name="T36" fmla="*/ 264 w 491"/>
                  <a:gd name="T37" fmla="*/ 325 h 560"/>
                  <a:gd name="T38" fmla="*/ 221 w 491"/>
                  <a:gd name="T39" fmla="*/ 268 h 560"/>
                  <a:gd name="T40" fmla="*/ 241 w 491"/>
                  <a:gd name="T41" fmla="*/ 251 h 560"/>
                  <a:gd name="T42" fmla="*/ 351 w 491"/>
                  <a:gd name="T43" fmla="*/ 182 h 560"/>
                  <a:gd name="T44" fmla="*/ 352 w 491"/>
                  <a:gd name="T45" fmla="*/ 176 h 560"/>
                  <a:gd name="T46" fmla="*/ 330 w 491"/>
                  <a:gd name="T47" fmla="*/ 171 h 560"/>
                  <a:gd name="T48" fmla="*/ 207 w 491"/>
                  <a:gd name="T49" fmla="*/ 220 h 560"/>
                  <a:gd name="T50" fmla="*/ 179 w 491"/>
                  <a:gd name="T51" fmla="*/ 240 h 560"/>
                  <a:gd name="T52" fmla="*/ 120 w 491"/>
                  <a:gd name="T53" fmla="*/ 209 h 560"/>
                  <a:gd name="T54" fmla="*/ 101 w 491"/>
                  <a:gd name="T55" fmla="*/ 143 h 560"/>
                  <a:gd name="T56" fmla="*/ 279 w 491"/>
                  <a:gd name="T57" fmla="*/ 70 h 560"/>
                  <a:gd name="T58" fmla="*/ 362 w 491"/>
                  <a:gd name="T59" fmla="*/ 82 h 560"/>
                  <a:gd name="T60" fmla="*/ 384 w 491"/>
                  <a:gd name="T61" fmla="*/ 87 h 560"/>
                  <a:gd name="T62" fmla="*/ 487 w 491"/>
                  <a:gd name="T63" fmla="*/ 6 h 560"/>
                  <a:gd name="T64" fmla="*/ 490 w 491"/>
                  <a:gd name="T65" fmla="*/ 0 h 560"/>
                  <a:gd name="T66" fmla="*/ 430 w 491"/>
                  <a:gd name="T67" fmla="*/ 36 h 560"/>
                  <a:gd name="T68" fmla="*/ 415 w 491"/>
                  <a:gd name="T69" fmla="*/ 45 h 560"/>
                  <a:gd name="T70" fmla="*/ 365 w 491"/>
                  <a:gd name="T71" fmla="*/ 56 h 560"/>
                  <a:gd name="T72" fmla="*/ 218 w 491"/>
                  <a:gd name="T73" fmla="*/ 26 h 560"/>
                  <a:gd name="T74" fmla="*/ 199 w 491"/>
                  <a:gd name="T75" fmla="*/ 22 h 560"/>
                  <a:gd name="T76" fmla="*/ 169 w 491"/>
                  <a:gd name="T77" fmla="*/ 40 h 560"/>
                  <a:gd name="T78" fmla="*/ 128 w 491"/>
                  <a:gd name="T79" fmla="*/ 64 h 560"/>
                  <a:gd name="T80" fmla="*/ 94 w 491"/>
                  <a:gd name="T81" fmla="*/ 130 h 560"/>
                  <a:gd name="T82" fmla="*/ 76 w 491"/>
                  <a:gd name="T83" fmla="*/ 176 h 560"/>
                  <a:gd name="T84" fmla="*/ 57 w 491"/>
                  <a:gd name="T85" fmla="*/ 221 h 560"/>
                  <a:gd name="T86" fmla="*/ 17 w 491"/>
                  <a:gd name="T87" fmla="*/ 321 h 560"/>
                  <a:gd name="T88" fmla="*/ 6 w 491"/>
                  <a:gd name="T89" fmla="*/ 368 h 560"/>
                  <a:gd name="T90" fmla="*/ 60 w 491"/>
                  <a:gd name="T91" fmla="*/ 389 h 560"/>
                  <a:gd name="T92" fmla="*/ 83 w 491"/>
                  <a:gd name="T93" fmla="*/ 40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1" h="560">
                    <a:moveTo>
                      <a:pt x="83" y="401"/>
                    </a:moveTo>
                    <a:cubicBezTo>
                      <a:pt x="98" y="422"/>
                      <a:pt x="91" y="461"/>
                      <a:pt x="88" y="477"/>
                    </a:cubicBezTo>
                    <a:cubicBezTo>
                      <a:pt x="76" y="527"/>
                      <a:pt x="77" y="551"/>
                      <a:pt x="82" y="558"/>
                    </a:cubicBezTo>
                    <a:cubicBezTo>
                      <a:pt x="84" y="559"/>
                      <a:pt x="86" y="559"/>
                      <a:pt x="89" y="558"/>
                    </a:cubicBezTo>
                    <a:cubicBezTo>
                      <a:pt x="112" y="550"/>
                      <a:pt x="128" y="527"/>
                      <a:pt x="131" y="511"/>
                    </a:cubicBezTo>
                    <a:cubicBezTo>
                      <a:pt x="131" y="506"/>
                      <a:pt x="131" y="498"/>
                      <a:pt x="126" y="494"/>
                    </a:cubicBezTo>
                    <a:cubicBezTo>
                      <a:pt x="101" y="475"/>
                      <a:pt x="106" y="370"/>
                      <a:pt x="115" y="347"/>
                    </a:cubicBezTo>
                    <a:cubicBezTo>
                      <a:pt x="118" y="338"/>
                      <a:pt x="128" y="332"/>
                      <a:pt x="140" y="332"/>
                    </a:cubicBezTo>
                    <a:cubicBezTo>
                      <a:pt x="152" y="332"/>
                      <a:pt x="168" y="338"/>
                      <a:pt x="176" y="351"/>
                    </a:cubicBezTo>
                    <a:cubicBezTo>
                      <a:pt x="180" y="358"/>
                      <a:pt x="183" y="369"/>
                      <a:pt x="175" y="384"/>
                    </a:cubicBezTo>
                    <a:cubicBezTo>
                      <a:pt x="167" y="399"/>
                      <a:pt x="173" y="404"/>
                      <a:pt x="187" y="414"/>
                    </a:cubicBezTo>
                    <a:cubicBezTo>
                      <a:pt x="199" y="423"/>
                      <a:pt x="214" y="435"/>
                      <a:pt x="214" y="458"/>
                    </a:cubicBezTo>
                    <a:cubicBezTo>
                      <a:pt x="214" y="477"/>
                      <a:pt x="221" y="477"/>
                      <a:pt x="225" y="477"/>
                    </a:cubicBezTo>
                    <a:cubicBezTo>
                      <a:pt x="233" y="477"/>
                      <a:pt x="244" y="473"/>
                      <a:pt x="256" y="468"/>
                    </a:cubicBezTo>
                    <a:cubicBezTo>
                      <a:pt x="263" y="466"/>
                      <a:pt x="270" y="463"/>
                      <a:pt x="276" y="461"/>
                    </a:cubicBezTo>
                    <a:cubicBezTo>
                      <a:pt x="289" y="457"/>
                      <a:pt x="295" y="453"/>
                      <a:pt x="297" y="447"/>
                    </a:cubicBezTo>
                    <a:cubicBezTo>
                      <a:pt x="299" y="439"/>
                      <a:pt x="293" y="428"/>
                      <a:pt x="278" y="412"/>
                    </a:cubicBezTo>
                    <a:cubicBezTo>
                      <a:pt x="265" y="397"/>
                      <a:pt x="268" y="380"/>
                      <a:pt x="272" y="364"/>
                    </a:cubicBezTo>
                    <a:cubicBezTo>
                      <a:pt x="276" y="346"/>
                      <a:pt x="277" y="334"/>
                      <a:pt x="264" y="325"/>
                    </a:cubicBezTo>
                    <a:cubicBezTo>
                      <a:pt x="240" y="309"/>
                      <a:pt x="218" y="286"/>
                      <a:pt x="221" y="268"/>
                    </a:cubicBezTo>
                    <a:cubicBezTo>
                      <a:pt x="222" y="262"/>
                      <a:pt x="227" y="254"/>
                      <a:pt x="241" y="251"/>
                    </a:cubicBezTo>
                    <a:cubicBezTo>
                      <a:pt x="268" y="245"/>
                      <a:pt x="340" y="204"/>
                      <a:pt x="351" y="182"/>
                    </a:cubicBezTo>
                    <a:cubicBezTo>
                      <a:pt x="352" y="180"/>
                      <a:pt x="353" y="178"/>
                      <a:pt x="352" y="176"/>
                    </a:cubicBezTo>
                    <a:cubicBezTo>
                      <a:pt x="351" y="174"/>
                      <a:pt x="345" y="171"/>
                      <a:pt x="330" y="171"/>
                    </a:cubicBezTo>
                    <a:cubicBezTo>
                      <a:pt x="288" y="171"/>
                      <a:pt x="215" y="194"/>
                      <a:pt x="207" y="220"/>
                    </a:cubicBezTo>
                    <a:cubicBezTo>
                      <a:pt x="204" y="233"/>
                      <a:pt x="193" y="240"/>
                      <a:pt x="179" y="240"/>
                    </a:cubicBezTo>
                    <a:cubicBezTo>
                      <a:pt x="160" y="240"/>
                      <a:pt x="136" y="227"/>
                      <a:pt x="120" y="209"/>
                    </a:cubicBezTo>
                    <a:cubicBezTo>
                      <a:pt x="104" y="190"/>
                      <a:pt x="97" y="166"/>
                      <a:pt x="101" y="143"/>
                    </a:cubicBezTo>
                    <a:cubicBezTo>
                      <a:pt x="109" y="93"/>
                      <a:pt x="199" y="70"/>
                      <a:pt x="279" y="70"/>
                    </a:cubicBezTo>
                    <a:cubicBezTo>
                      <a:pt x="314" y="70"/>
                      <a:pt x="345" y="74"/>
                      <a:pt x="362" y="82"/>
                    </a:cubicBezTo>
                    <a:cubicBezTo>
                      <a:pt x="369" y="86"/>
                      <a:pt x="377" y="87"/>
                      <a:pt x="384" y="87"/>
                    </a:cubicBezTo>
                    <a:cubicBezTo>
                      <a:pt x="426" y="87"/>
                      <a:pt x="469" y="40"/>
                      <a:pt x="487" y="6"/>
                    </a:cubicBezTo>
                    <a:cubicBezTo>
                      <a:pt x="489" y="3"/>
                      <a:pt x="489" y="2"/>
                      <a:pt x="490" y="0"/>
                    </a:cubicBezTo>
                    <a:cubicBezTo>
                      <a:pt x="478" y="3"/>
                      <a:pt x="449" y="23"/>
                      <a:pt x="430" y="36"/>
                    </a:cubicBezTo>
                    <a:cubicBezTo>
                      <a:pt x="424" y="39"/>
                      <a:pt x="419" y="42"/>
                      <a:pt x="415" y="45"/>
                    </a:cubicBezTo>
                    <a:cubicBezTo>
                      <a:pt x="403" y="53"/>
                      <a:pt x="387" y="56"/>
                      <a:pt x="365" y="56"/>
                    </a:cubicBezTo>
                    <a:cubicBezTo>
                      <a:pt x="310" y="56"/>
                      <a:pt x="238" y="33"/>
                      <a:pt x="218" y="26"/>
                    </a:cubicBezTo>
                    <a:cubicBezTo>
                      <a:pt x="211" y="23"/>
                      <a:pt x="205" y="22"/>
                      <a:pt x="199" y="22"/>
                    </a:cubicBezTo>
                    <a:cubicBezTo>
                      <a:pt x="186" y="22"/>
                      <a:pt x="178" y="30"/>
                      <a:pt x="169" y="40"/>
                    </a:cubicBezTo>
                    <a:cubicBezTo>
                      <a:pt x="159" y="50"/>
                      <a:pt x="148" y="61"/>
                      <a:pt x="128" y="64"/>
                    </a:cubicBezTo>
                    <a:cubicBezTo>
                      <a:pt x="106" y="68"/>
                      <a:pt x="100" y="101"/>
                      <a:pt x="94" y="130"/>
                    </a:cubicBezTo>
                    <a:cubicBezTo>
                      <a:pt x="90" y="153"/>
                      <a:pt x="86" y="171"/>
                      <a:pt x="76" y="176"/>
                    </a:cubicBezTo>
                    <a:cubicBezTo>
                      <a:pt x="68" y="180"/>
                      <a:pt x="63" y="199"/>
                      <a:pt x="57" y="221"/>
                    </a:cubicBezTo>
                    <a:cubicBezTo>
                      <a:pt x="49" y="248"/>
                      <a:pt x="39" y="285"/>
                      <a:pt x="17" y="321"/>
                    </a:cubicBezTo>
                    <a:cubicBezTo>
                      <a:pt x="4" y="342"/>
                      <a:pt x="0" y="358"/>
                      <a:pt x="6" y="368"/>
                    </a:cubicBezTo>
                    <a:cubicBezTo>
                      <a:pt x="15" y="386"/>
                      <a:pt x="49" y="388"/>
                      <a:pt x="60" y="389"/>
                    </a:cubicBezTo>
                    <a:cubicBezTo>
                      <a:pt x="70" y="389"/>
                      <a:pt x="78" y="394"/>
                      <a:pt x="83" y="401"/>
                    </a:cubicBezTo>
                  </a:path>
                </a:pathLst>
              </a:custGeom>
              <a:grpFill/>
              <a:ln>
                <a:noFill/>
              </a:ln>
              <a:effectLst/>
            </p:spPr>
            <p:txBody>
              <a:bodyPr wrap="none" anchor="ctr"/>
              <a:lstStyle/>
              <a:p>
                <a:endParaRPr lang="en-US">
                  <a:latin typeface="Gudea" panose="02000000000000000000" pitchFamily="50" charset="0"/>
                </a:endParaRPr>
              </a:p>
            </p:txBody>
          </p:sp>
          <p:sp>
            <p:nvSpPr>
              <p:cNvPr id="365" name="Freeform 358">
                <a:extLst>
                  <a:ext uri="{FF2B5EF4-FFF2-40B4-BE49-F238E27FC236}">
                    <a16:creationId xmlns:a16="http://schemas.microsoft.com/office/drawing/2014/main" id="{33084DF2-AA81-48C8-BC59-920124074F3F}"/>
                  </a:ext>
                </a:extLst>
              </p:cNvPr>
              <p:cNvSpPr>
                <a:spLocks noChangeArrowheads="1"/>
              </p:cNvSpPr>
              <p:nvPr/>
            </p:nvSpPr>
            <p:spPr bwMode="auto">
              <a:xfrm>
                <a:off x="9733797" y="4575187"/>
                <a:ext cx="1879" cy="1879"/>
              </a:xfrm>
              <a:custGeom>
                <a:avLst/>
                <a:gdLst>
                  <a:gd name="T0" fmla="*/ 4 w 5"/>
                  <a:gd name="T1" fmla="*/ 1 h 3"/>
                  <a:gd name="T2" fmla="*/ 4 w 5"/>
                  <a:gd name="T3" fmla="*/ 0 h 3"/>
                  <a:gd name="T4" fmla="*/ 0 w 5"/>
                  <a:gd name="T5" fmla="*/ 2 h 3"/>
                  <a:gd name="T6" fmla="*/ 4 w 5"/>
                  <a:gd name="T7" fmla="*/ 1 h 3"/>
                </a:gdLst>
                <a:ahLst/>
                <a:cxnLst>
                  <a:cxn ang="0">
                    <a:pos x="T0" y="T1"/>
                  </a:cxn>
                  <a:cxn ang="0">
                    <a:pos x="T2" y="T3"/>
                  </a:cxn>
                  <a:cxn ang="0">
                    <a:pos x="T4" y="T5"/>
                  </a:cxn>
                  <a:cxn ang="0">
                    <a:pos x="T6" y="T7"/>
                  </a:cxn>
                </a:cxnLst>
                <a:rect l="0" t="0" r="r" b="b"/>
                <a:pathLst>
                  <a:path w="5" h="3">
                    <a:moveTo>
                      <a:pt x="4" y="1"/>
                    </a:moveTo>
                    <a:lnTo>
                      <a:pt x="4" y="0"/>
                    </a:lnTo>
                    <a:lnTo>
                      <a:pt x="0" y="2"/>
                    </a:lnTo>
                    <a:cubicBezTo>
                      <a:pt x="2" y="1"/>
                      <a:pt x="3" y="1"/>
                      <a:pt x="4" y="1"/>
                    </a:cubicBezTo>
                  </a:path>
                </a:pathLst>
              </a:custGeom>
              <a:grpFill/>
              <a:ln>
                <a:noFill/>
              </a:ln>
              <a:effectLst/>
            </p:spPr>
            <p:txBody>
              <a:bodyPr wrap="none" anchor="ctr"/>
              <a:lstStyle/>
              <a:p>
                <a:endParaRPr lang="en-US">
                  <a:latin typeface="Gudea" panose="02000000000000000000" pitchFamily="50" charset="0"/>
                </a:endParaRPr>
              </a:p>
            </p:txBody>
          </p:sp>
          <p:sp>
            <p:nvSpPr>
              <p:cNvPr id="366" name="Freeform 359">
                <a:extLst>
                  <a:ext uri="{FF2B5EF4-FFF2-40B4-BE49-F238E27FC236}">
                    <a16:creationId xmlns:a16="http://schemas.microsoft.com/office/drawing/2014/main" id="{429BA47F-0110-47BD-8256-E6BC9BAB4F7D}"/>
                  </a:ext>
                </a:extLst>
              </p:cNvPr>
              <p:cNvSpPr>
                <a:spLocks noChangeArrowheads="1"/>
              </p:cNvSpPr>
              <p:nvPr/>
            </p:nvSpPr>
            <p:spPr bwMode="auto">
              <a:xfrm>
                <a:off x="9739435" y="4578944"/>
                <a:ext cx="7516" cy="3758"/>
              </a:xfrm>
              <a:custGeom>
                <a:avLst/>
                <a:gdLst>
                  <a:gd name="T0" fmla="*/ 0 w 18"/>
                  <a:gd name="T1" fmla="*/ 3 h 11"/>
                  <a:gd name="T2" fmla="*/ 11 w 18"/>
                  <a:gd name="T3" fmla="*/ 10 h 11"/>
                  <a:gd name="T4" fmla="*/ 11 w 18"/>
                  <a:gd name="T5" fmla="*/ 9 h 11"/>
                  <a:gd name="T6" fmla="*/ 17 w 18"/>
                  <a:gd name="T7" fmla="*/ 0 h 11"/>
                  <a:gd name="T8" fmla="*/ 16 w 18"/>
                  <a:gd name="T9" fmla="*/ 0 h 11"/>
                  <a:gd name="T10" fmla="*/ 15 w 18"/>
                  <a:gd name="T11" fmla="*/ 0 h 11"/>
                  <a:gd name="T12" fmla="*/ 0 w 18"/>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8" h="11">
                    <a:moveTo>
                      <a:pt x="0" y="3"/>
                    </a:moveTo>
                    <a:cubicBezTo>
                      <a:pt x="7" y="9"/>
                      <a:pt x="10" y="10"/>
                      <a:pt x="11" y="10"/>
                    </a:cubicBezTo>
                    <a:cubicBezTo>
                      <a:pt x="11" y="10"/>
                      <a:pt x="11" y="10"/>
                      <a:pt x="11" y="9"/>
                    </a:cubicBezTo>
                    <a:cubicBezTo>
                      <a:pt x="13" y="8"/>
                      <a:pt x="15" y="4"/>
                      <a:pt x="17" y="0"/>
                    </a:cubicBezTo>
                    <a:cubicBezTo>
                      <a:pt x="16" y="0"/>
                      <a:pt x="16" y="0"/>
                      <a:pt x="16" y="0"/>
                    </a:cubicBezTo>
                    <a:lnTo>
                      <a:pt x="15" y="0"/>
                    </a:lnTo>
                    <a:cubicBezTo>
                      <a:pt x="10" y="1"/>
                      <a:pt x="5" y="2"/>
                      <a:pt x="0" y="3"/>
                    </a:cubicBezTo>
                  </a:path>
                </a:pathLst>
              </a:custGeom>
              <a:grpFill/>
              <a:ln>
                <a:noFill/>
              </a:ln>
              <a:effectLst/>
            </p:spPr>
            <p:txBody>
              <a:bodyPr wrap="none" anchor="ctr"/>
              <a:lstStyle/>
              <a:p>
                <a:endParaRPr lang="en-US">
                  <a:latin typeface="Gudea" panose="02000000000000000000" pitchFamily="50" charset="0"/>
                </a:endParaRPr>
              </a:p>
            </p:txBody>
          </p:sp>
          <p:sp>
            <p:nvSpPr>
              <p:cNvPr id="367" name="Freeform 360">
                <a:extLst>
                  <a:ext uri="{FF2B5EF4-FFF2-40B4-BE49-F238E27FC236}">
                    <a16:creationId xmlns:a16="http://schemas.microsoft.com/office/drawing/2014/main" id="{9DB263EA-AED8-433C-9000-8291F7366BE0}"/>
                  </a:ext>
                </a:extLst>
              </p:cNvPr>
              <p:cNvSpPr>
                <a:spLocks noChangeArrowheads="1"/>
              </p:cNvSpPr>
              <p:nvPr/>
            </p:nvSpPr>
            <p:spPr bwMode="auto">
              <a:xfrm>
                <a:off x="9763861" y="4550759"/>
                <a:ext cx="73282" cy="30063"/>
              </a:xfrm>
              <a:custGeom>
                <a:avLst/>
                <a:gdLst>
                  <a:gd name="T0" fmla="*/ 16 w 170"/>
                  <a:gd name="T1" fmla="*/ 68 h 69"/>
                  <a:gd name="T2" fmla="*/ 97 w 170"/>
                  <a:gd name="T3" fmla="*/ 33 h 69"/>
                  <a:gd name="T4" fmla="*/ 169 w 170"/>
                  <a:gd name="T5" fmla="*/ 1 h 69"/>
                  <a:gd name="T6" fmla="*/ 163 w 170"/>
                  <a:gd name="T7" fmla="*/ 0 h 69"/>
                  <a:gd name="T8" fmla="*/ 127 w 170"/>
                  <a:gd name="T9" fmla="*/ 4 h 69"/>
                  <a:gd name="T10" fmla="*/ 62 w 170"/>
                  <a:gd name="T11" fmla="*/ 10 h 69"/>
                  <a:gd name="T12" fmla="*/ 60 w 170"/>
                  <a:gd name="T13" fmla="*/ 10 h 69"/>
                  <a:gd name="T14" fmla="*/ 19 w 170"/>
                  <a:gd name="T15" fmla="*/ 33 h 69"/>
                  <a:gd name="T16" fmla="*/ 1 w 170"/>
                  <a:gd name="T17" fmla="*/ 50 h 69"/>
                  <a:gd name="T18" fmla="*/ 0 w 170"/>
                  <a:gd name="T19" fmla="*/ 50 h 69"/>
                  <a:gd name="T20" fmla="*/ 16 w 170"/>
                  <a:gd name="T21" fmla="*/ 6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69">
                    <a:moveTo>
                      <a:pt x="16" y="68"/>
                    </a:moveTo>
                    <a:cubicBezTo>
                      <a:pt x="37" y="56"/>
                      <a:pt x="67" y="44"/>
                      <a:pt x="97" y="33"/>
                    </a:cubicBezTo>
                    <a:cubicBezTo>
                      <a:pt x="124" y="22"/>
                      <a:pt x="161" y="8"/>
                      <a:pt x="169" y="1"/>
                    </a:cubicBezTo>
                    <a:cubicBezTo>
                      <a:pt x="168" y="0"/>
                      <a:pt x="166" y="0"/>
                      <a:pt x="163" y="0"/>
                    </a:cubicBezTo>
                    <a:cubicBezTo>
                      <a:pt x="155" y="0"/>
                      <a:pt x="141" y="2"/>
                      <a:pt x="127" y="4"/>
                    </a:cubicBezTo>
                    <a:cubicBezTo>
                      <a:pt x="106" y="7"/>
                      <a:pt x="81" y="11"/>
                      <a:pt x="62" y="10"/>
                    </a:cubicBezTo>
                    <a:lnTo>
                      <a:pt x="60" y="10"/>
                    </a:lnTo>
                    <a:cubicBezTo>
                      <a:pt x="42" y="10"/>
                      <a:pt x="31" y="21"/>
                      <a:pt x="19" y="33"/>
                    </a:cubicBezTo>
                    <a:cubicBezTo>
                      <a:pt x="13" y="39"/>
                      <a:pt x="7" y="45"/>
                      <a:pt x="1" y="50"/>
                    </a:cubicBezTo>
                    <a:lnTo>
                      <a:pt x="0" y="50"/>
                    </a:lnTo>
                    <a:cubicBezTo>
                      <a:pt x="6" y="55"/>
                      <a:pt x="11" y="61"/>
                      <a:pt x="16" y="68"/>
                    </a:cubicBezTo>
                  </a:path>
                </a:pathLst>
              </a:custGeom>
              <a:grpFill/>
              <a:ln>
                <a:noFill/>
              </a:ln>
              <a:effectLst/>
            </p:spPr>
            <p:txBody>
              <a:bodyPr wrap="none" anchor="ctr"/>
              <a:lstStyle/>
              <a:p>
                <a:endParaRPr lang="en-US">
                  <a:latin typeface="Gudea" panose="02000000000000000000" pitchFamily="50" charset="0"/>
                </a:endParaRPr>
              </a:p>
            </p:txBody>
          </p:sp>
          <p:sp>
            <p:nvSpPr>
              <p:cNvPr id="368" name="Freeform 361">
                <a:extLst>
                  <a:ext uri="{FF2B5EF4-FFF2-40B4-BE49-F238E27FC236}">
                    <a16:creationId xmlns:a16="http://schemas.microsoft.com/office/drawing/2014/main" id="{36F884E8-BA98-4EDC-A68C-EC9B9C23A5D9}"/>
                  </a:ext>
                </a:extLst>
              </p:cNvPr>
              <p:cNvSpPr>
                <a:spLocks noChangeArrowheads="1"/>
              </p:cNvSpPr>
              <p:nvPr/>
            </p:nvSpPr>
            <p:spPr bwMode="auto">
              <a:xfrm>
                <a:off x="6150492" y="2955492"/>
                <a:ext cx="88313" cy="50733"/>
              </a:xfrm>
              <a:custGeom>
                <a:avLst/>
                <a:gdLst>
                  <a:gd name="T0" fmla="*/ 206 w 207"/>
                  <a:gd name="T1" fmla="*/ 2 h 121"/>
                  <a:gd name="T2" fmla="*/ 188 w 207"/>
                  <a:gd name="T3" fmla="*/ 0 h 121"/>
                  <a:gd name="T4" fmla="*/ 153 w 207"/>
                  <a:gd name="T5" fmla="*/ 4 h 121"/>
                  <a:gd name="T6" fmla="*/ 57 w 207"/>
                  <a:gd name="T7" fmla="*/ 4 h 121"/>
                  <a:gd name="T8" fmla="*/ 42 w 207"/>
                  <a:gd name="T9" fmla="*/ 1 h 121"/>
                  <a:gd name="T10" fmla="*/ 3 w 207"/>
                  <a:gd name="T11" fmla="*/ 19 h 121"/>
                  <a:gd name="T12" fmla="*/ 1 w 207"/>
                  <a:gd name="T13" fmla="*/ 27 h 121"/>
                  <a:gd name="T14" fmla="*/ 75 w 207"/>
                  <a:gd name="T15" fmla="*/ 66 h 121"/>
                  <a:gd name="T16" fmla="*/ 139 w 207"/>
                  <a:gd name="T17" fmla="*/ 105 h 121"/>
                  <a:gd name="T18" fmla="*/ 161 w 207"/>
                  <a:gd name="T19" fmla="*/ 120 h 121"/>
                  <a:gd name="T20" fmla="*/ 162 w 207"/>
                  <a:gd name="T21" fmla="*/ 120 h 121"/>
                  <a:gd name="T22" fmla="*/ 173 w 207"/>
                  <a:gd name="T23" fmla="*/ 116 h 121"/>
                  <a:gd name="T24" fmla="*/ 175 w 207"/>
                  <a:gd name="T25" fmla="*/ 75 h 121"/>
                  <a:gd name="T26" fmla="*/ 204 w 207"/>
                  <a:gd name="T27" fmla="*/ 4 h 121"/>
                  <a:gd name="T28" fmla="*/ 206 w 207"/>
                  <a:gd name="T2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21">
                    <a:moveTo>
                      <a:pt x="206" y="2"/>
                    </a:moveTo>
                    <a:cubicBezTo>
                      <a:pt x="203" y="1"/>
                      <a:pt x="198" y="0"/>
                      <a:pt x="188" y="0"/>
                    </a:cubicBezTo>
                    <a:cubicBezTo>
                      <a:pt x="178" y="0"/>
                      <a:pt x="166" y="1"/>
                      <a:pt x="153" y="4"/>
                    </a:cubicBezTo>
                    <a:cubicBezTo>
                      <a:pt x="105" y="15"/>
                      <a:pt x="85" y="18"/>
                      <a:pt x="57" y="4"/>
                    </a:cubicBezTo>
                    <a:cubicBezTo>
                      <a:pt x="52" y="2"/>
                      <a:pt x="48" y="1"/>
                      <a:pt x="42" y="1"/>
                    </a:cubicBezTo>
                    <a:cubicBezTo>
                      <a:pt x="26" y="1"/>
                      <a:pt x="9" y="10"/>
                      <a:pt x="3" y="19"/>
                    </a:cubicBezTo>
                    <a:cubicBezTo>
                      <a:pt x="1" y="21"/>
                      <a:pt x="0" y="24"/>
                      <a:pt x="1" y="27"/>
                    </a:cubicBezTo>
                    <a:cubicBezTo>
                      <a:pt x="4" y="37"/>
                      <a:pt x="20" y="52"/>
                      <a:pt x="75" y="66"/>
                    </a:cubicBezTo>
                    <a:cubicBezTo>
                      <a:pt x="110" y="75"/>
                      <a:pt x="127" y="92"/>
                      <a:pt x="139" y="105"/>
                    </a:cubicBezTo>
                    <a:cubicBezTo>
                      <a:pt x="147" y="114"/>
                      <a:pt x="153" y="120"/>
                      <a:pt x="161" y="120"/>
                    </a:cubicBezTo>
                    <a:lnTo>
                      <a:pt x="162" y="120"/>
                    </a:lnTo>
                    <a:cubicBezTo>
                      <a:pt x="167" y="120"/>
                      <a:pt x="171" y="119"/>
                      <a:pt x="173" y="116"/>
                    </a:cubicBezTo>
                    <a:cubicBezTo>
                      <a:pt x="178" y="110"/>
                      <a:pt x="179" y="96"/>
                      <a:pt x="175" y="75"/>
                    </a:cubicBezTo>
                    <a:cubicBezTo>
                      <a:pt x="170" y="47"/>
                      <a:pt x="194" y="17"/>
                      <a:pt x="204" y="4"/>
                    </a:cubicBezTo>
                    <a:cubicBezTo>
                      <a:pt x="205" y="4"/>
                      <a:pt x="205" y="3"/>
                      <a:pt x="206" y="2"/>
                    </a:cubicBezTo>
                  </a:path>
                </a:pathLst>
              </a:custGeom>
              <a:grpFill/>
              <a:ln>
                <a:noFill/>
              </a:ln>
              <a:effectLst/>
            </p:spPr>
            <p:txBody>
              <a:bodyPr wrap="none" anchor="ctr"/>
              <a:lstStyle/>
              <a:p>
                <a:endParaRPr lang="en-US">
                  <a:latin typeface="Gudea" panose="02000000000000000000" pitchFamily="50" charset="0"/>
                </a:endParaRPr>
              </a:p>
            </p:txBody>
          </p:sp>
          <p:sp>
            <p:nvSpPr>
              <p:cNvPr id="369" name="Freeform 362">
                <a:extLst>
                  <a:ext uri="{FF2B5EF4-FFF2-40B4-BE49-F238E27FC236}">
                    <a16:creationId xmlns:a16="http://schemas.microsoft.com/office/drawing/2014/main" id="{B80886D9-16FC-4176-A927-4A4A278AD69B}"/>
                  </a:ext>
                </a:extLst>
              </p:cNvPr>
              <p:cNvSpPr>
                <a:spLocks noChangeArrowheads="1"/>
              </p:cNvSpPr>
              <p:nvPr/>
            </p:nvSpPr>
            <p:spPr bwMode="auto">
              <a:xfrm>
                <a:off x="5960710" y="2604122"/>
                <a:ext cx="366410" cy="353252"/>
              </a:xfrm>
              <a:custGeom>
                <a:avLst/>
                <a:gdLst>
                  <a:gd name="T0" fmla="*/ 73 w 861"/>
                  <a:gd name="T1" fmla="*/ 302 h 831"/>
                  <a:gd name="T2" fmla="*/ 99 w 861"/>
                  <a:gd name="T3" fmla="*/ 295 h 831"/>
                  <a:gd name="T4" fmla="*/ 153 w 861"/>
                  <a:gd name="T5" fmla="*/ 249 h 831"/>
                  <a:gd name="T6" fmla="*/ 266 w 861"/>
                  <a:gd name="T7" fmla="*/ 297 h 831"/>
                  <a:gd name="T8" fmla="*/ 291 w 861"/>
                  <a:gd name="T9" fmla="*/ 344 h 831"/>
                  <a:gd name="T10" fmla="*/ 427 w 861"/>
                  <a:gd name="T11" fmla="*/ 490 h 831"/>
                  <a:gd name="T12" fmla="*/ 495 w 861"/>
                  <a:gd name="T13" fmla="*/ 533 h 831"/>
                  <a:gd name="T14" fmla="*/ 603 w 861"/>
                  <a:gd name="T15" fmla="*/ 597 h 831"/>
                  <a:gd name="T16" fmla="*/ 655 w 861"/>
                  <a:gd name="T17" fmla="*/ 642 h 831"/>
                  <a:gd name="T18" fmla="*/ 684 w 861"/>
                  <a:gd name="T19" fmla="*/ 689 h 831"/>
                  <a:gd name="T20" fmla="*/ 681 w 861"/>
                  <a:gd name="T21" fmla="*/ 821 h 831"/>
                  <a:gd name="T22" fmla="*/ 718 w 861"/>
                  <a:gd name="T23" fmla="*/ 772 h 831"/>
                  <a:gd name="T24" fmla="*/ 764 w 861"/>
                  <a:gd name="T25" fmla="*/ 724 h 831"/>
                  <a:gd name="T26" fmla="*/ 728 w 861"/>
                  <a:gd name="T27" fmla="*/ 669 h 831"/>
                  <a:gd name="T28" fmla="*/ 810 w 861"/>
                  <a:gd name="T29" fmla="*/ 630 h 831"/>
                  <a:gd name="T30" fmla="*/ 853 w 861"/>
                  <a:gd name="T31" fmla="*/ 655 h 831"/>
                  <a:gd name="T32" fmla="*/ 742 w 861"/>
                  <a:gd name="T33" fmla="*/ 553 h 831"/>
                  <a:gd name="T34" fmla="*/ 688 w 861"/>
                  <a:gd name="T35" fmla="*/ 509 h 831"/>
                  <a:gd name="T36" fmla="*/ 654 w 861"/>
                  <a:gd name="T37" fmla="*/ 492 h 831"/>
                  <a:gd name="T38" fmla="*/ 471 w 861"/>
                  <a:gd name="T39" fmla="*/ 298 h 831"/>
                  <a:gd name="T40" fmla="*/ 426 w 861"/>
                  <a:gd name="T41" fmla="*/ 210 h 831"/>
                  <a:gd name="T42" fmla="*/ 426 w 861"/>
                  <a:gd name="T43" fmla="*/ 160 h 831"/>
                  <a:gd name="T44" fmla="*/ 463 w 861"/>
                  <a:gd name="T45" fmla="*/ 39 h 831"/>
                  <a:gd name="T46" fmla="*/ 416 w 861"/>
                  <a:gd name="T47" fmla="*/ 8 h 831"/>
                  <a:gd name="T48" fmla="*/ 384 w 861"/>
                  <a:gd name="T49" fmla="*/ 1 h 831"/>
                  <a:gd name="T50" fmla="*/ 318 w 861"/>
                  <a:gd name="T51" fmla="*/ 26 h 831"/>
                  <a:gd name="T52" fmla="*/ 300 w 861"/>
                  <a:gd name="T53" fmla="*/ 19 h 831"/>
                  <a:gd name="T54" fmla="*/ 273 w 861"/>
                  <a:gd name="T55" fmla="*/ 50 h 831"/>
                  <a:gd name="T56" fmla="*/ 259 w 861"/>
                  <a:gd name="T57" fmla="*/ 48 h 831"/>
                  <a:gd name="T58" fmla="*/ 233 w 861"/>
                  <a:gd name="T59" fmla="*/ 70 h 831"/>
                  <a:gd name="T60" fmla="*/ 208 w 861"/>
                  <a:gd name="T61" fmla="*/ 67 h 831"/>
                  <a:gd name="T62" fmla="*/ 176 w 861"/>
                  <a:gd name="T63" fmla="*/ 115 h 831"/>
                  <a:gd name="T64" fmla="*/ 137 w 861"/>
                  <a:gd name="T65" fmla="*/ 77 h 831"/>
                  <a:gd name="T66" fmla="*/ 119 w 861"/>
                  <a:gd name="T67" fmla="*/ 73 h 831"/>
                  <a:gd name="T68" fmla="*/ 25 w 861"/>
                  <a:gd name="T69" fmla="*/ 117 h 831"/>
                  <a:gd name="T70" fmla="*/ 38 w 861"/>
                  <a:gd name="T71" fmla="*/ 153 h 831"/>
                  <a:gd name="T72" fmla="*/ 5 w 861"/>
                  <a:gd name="T73" fmla="*/ 187 h 831"/>
                  <a:gd name="T74" fmla="*/ 4 w 861"/>
                  <a:gd name="T75" fmla="*/ 194 h 831"/>
                  <a:gd name="T76" fmla="*/ 26 w 861"/>
                  <a:gd name="T77" fmla="*/ 239 h 831"/>
                  <a:gd name="T78" fmla="*/ 38 w 861"/>
                  <a:gd name="T79" fmla="*/ 267 h 831"/>
                  <a:gd name="T80" fmla="*/ 78 w 861"/>
                  <a:gd name="T81" fmla="*/ 275 h 831"/>
                  <a:gd name="T82" fmla="*/ 76 w 861"/>
                  <a:gd name="T83" fmla="*/ 293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1" h="831">
                    <a:moveTo>
                      <a:pt x="76" y="293"/>
                    </a:moveTo>
                    <a:cubicBezTo>
                      <a:pt x="75" y="296"/>
                      <a:pt x="74" y="299"/>
                      <a:pt x="73" y="302"/>
                    </a:cubicBezTo>
                    <a:cubicBezTo>
                      <a:pt x="74" y="302"/>
                      <a:pt x="75" y="302"/>
                      <a:pt x="76" y="302"/>
                    </a:cubicBezTo>
                    <a:cubicBezTo>
                      <a:pt x="84" y="300"/>
                      <a:pt x="92" y="298"/>
                      <a:pt x="99" y="295"/>
                    </a:cubicBezTo>
                    <a:cubicBezTo>
                      <a:pt x="107" y="290"/>
                      <a:pt x="110" y="285"/>
                      <a:pt x="114" y="278"/>
                    </a:cubicBezTo>
                    <a:cubicBezTo>
                      <a:pt x="120" y="268"/>
                      <a:pt x="127" y="256"/>
                      <a:pt x="153" y="249"/>
                    </a:cubicBezTo>
                    <a:cubicBezTo>
                      <a:pt x="159" y="247"/>
                      <a:pt x="165" y="247"/>
                      <a:pt x="171" y="247"/>
                    </a:cubicBezTo>
                    <a:cubicBezTo>
                      <a:pt x="211" y="247"/>
                      <a:pt x="253" y="276"/>
                      <a:pt x="266" y="297"/>
                    </a:cubicBezTo>
                    <a:cubicBezTo>
                      <a:pt x="270" y="302"/>
                      <a:pt x="273" y="306"/>
                      <a:pt x="275" y="310"/>
                    </a:cubicBezTo>
                    <a:cubicBezTo>
                      <a:pt x="284" y="322"/>
                      <a:pt x="288" y="328"/>
                      <a:pt x="291" y="344"/>
                    </a:cubicBezTo>
                    <a:cubicBezTo>
                      <a:pt x="294" y="359"/>
                      <a:pt x="306" y="397"/>
                      <a:pt x="361" y="433"/>
                    </a:cubicBezTo>
                    <a:cubicBezTo>
                      <a:pt x="391" y="452"/>
                      <a:pt x="410" y="473"/>
                      <a:pt x="427" y="490"/>
                    </a:cubicBezTo>
                    <a:cubicBezTo>
                      <a:pt x="440" y="504"/>
                      <a:pt x="451" y="515"/>
                      <a:pt x="463" y="521"/>
                    </a:cubicBezTo>
                    <a:cubicBezTo>
                      <a:pt x="474" y="527"/>
                      <a:pt x="485" y="530"/>
                      <a:pt x="495" y="533"/>
                    </a:cubicBezTo>
                    <a:cubicBezTo>
                      <a:pt x="512" y="537"/>
                      <a:pt x="527" y="541"/>
                      <a:pt x="538" y="555"/>
                    </a:cubicBezTo>
                    <a:cubicBezTo>
                      <a:pt x="554" y="574"/>
                      <a:pt x="576" y="585"/>
                      <a:pt x="603" y="597"/>
                    </a:cubicBezTo>
                    <a:cubicBezTo>
                      <a:pt x="617" y="603"/>
                      <a:pt x="624" y="614"/>
                      <a:pt x="631" y="623"/>
                    </a:cubicBezTo>
                    <a:cubicBezTo>
                      <a:pt x="638" y="632"/>
                      <a:pt x="644" y="640"/>
                      <a:pt x="655" y="642"/>
                    </a:cubicBezTo>
                    <a:cubicBezTo>
                      <a:pt x="675" y="644"/>
                      <a:pt x="676" y="657"/>
                      <a:pt x="677" y="667"/>
                    </a:cubicBezTo>
                    <a:cubicBezTo>
                      <a:pt x="677" y="675"/>
                      <a:pt x="678" y="682"/>
                      <a:pt x="684" y="689"/>
                    </a:cubicBezTo>
                    <a:cubicBezTo>
                      <a:pt x="701" y="710"/>
                      <a:pt x="706" y="753"/>
                      <a:pt x="687" y="779"/>
                    </a:cubicBezTo>
                    <a:cubicBezTo>
                      <a:pt x="678" y="791"/>
                      <a:pt x="678" y="809"/>
                      <a:pt x="681" y="821"/>
                    </a:cubicBezTo>
                    <a:cubicBezTo>
                      <a:pt x="683" y="827"/>
                      <a:pt x="685" y="829"/>
                      <a:pt x="686" y="830"/>
                    </a:cubicBezTo>
                    <a:cubicBezTo>
                      <a:pt x="693" y="828"/>
                      <a:pt x="715" y="794"/>
                      <a:pt x="718" y="772"/>
                    </a:cubicBezTo>
                    <a:cubicBezTo>
                      <a:pt x="721" y="756"/>
                      <a:pt x="730" y="750"/>
                      <a:pt x="741" y="743"/>
                    </a:cubicBezTo>
                    <a:cubicBezTo>
                      <a:pt x="748" y="739"/>
                      <a:pt x="756" y="733"/>
                      <a:pt x="764" y="724"/>
                    </a:cubicBezTo>
                    <a:cubicBezTo>
                      <a:pt x="769" y="716"/>
                      <a:pt x="767" y="713"/>
                      <a:pt x="753" y="702"/>
                    </a:cubicBezTo>
                    <a:cubicBezTo>
                      <a:pt x="744" y="694"/>
                      <a:pt x="732" y="685"/>
                      <a:pt x="728" y="669"/>
                    </a:cubicBezTo>
                    <a:cubicBezTo>
                      <a:pt x="725" y="658"/>
                      <a:pt x="727" y="647"/>
                      <a:pt x="734" y="638"/>
                    </a:cubicBezTo>
                    <a:cubicBezTo>
                      <a:pt x="750" y="618"/>
                      <a:pt x="784" y="613"/>
                      <a:pt x="810" y="630"/>
                    </a:cubicBezTo>
                    <a:cubicBezTo>
                      <a:pt x="815" y="634"/>
                      <a:pt x="821" y="637"/>
                      <a:pt x="825" y="640"/>
                    </a:cubicBezTo>
                    <a:cubicBezTo>
                      <a:pt x="838" y="648"/>
                      <a:pt x="848" y="655"/>
                      <a:pt x="853" y="655"/>
                    </a:cubicBezTo>
                    <a:cubicBezTo>
                      <a:pt x="857" y="655"/>
                      <a:pt x="858" y="643"/>
                      <a:pt x="858" y="638"/>
                    </a:cubicBezTo>
                    <a:cubicBezTo>
                      <a:pt x="860" y="612"/>
                      <a:pt x="783" y="574"/>
                      <a:pt x="742" y="553"/>
                    </a:cubicBezTo>
                    <a:cubicBezTo>
                      <a:pt x="728" y="546"/>
                      <a:pt x="717" y="541"/>
                      <a:pt x="710" y="536"/>
                    </a:cubicBezTo>
                    <a:cubicBezTo>
                      <a:pt x="696" y="528"/>
                      <a:pt x="692" y="518"/>
                      <a:pt x="688" y="509"/>
                    </a:cubicBezTo>
                    <a:cubicBezTo>
                      <a:pt x="683" y="498"/>
                      <a:pt x="680" y="491"/>
                      <a:pt x="657" y="492"/>
                    </a:cubicBezTo>
                    <a:lnTo>
                      <a:pt x="654" y="492"/>
                    </a:lnTo>
                    <a:cubicBezTo>
                      <a:pt x="605" y="492"/>
                      <a:pt x="550" y="434"/>
                      <a:pt x="532" y="366"/>
                    </a:cubicBezTo>
                    <a:cubicBezTo>
                      <a:pt x="523" y="329"/>
                      <a:pt x="496" y="313"/>
                      <a:pt x="471" y="298"/>
                    </a:cubicBezTo>
                    <a:cubicBezTo>
                      <a:pt x="452" y="286"/>
                      <a:pt x="434" y="275"/>
                      <a:pt x="426" y="257"/>
                    </a:cubicBezTo>
                    <a:cubicBezTo>
                      <a:pt x="415" y="234"/>
                      <a:pt x="421" y="221"/>
                      <a:pt x="426" y="210"/>
                    </a:cubicBezTo>
                    <a:cubicBezTo>
                      <a:pt x="430" y="201"/>
                      <a:pt x="433" y="194"/>
                      <a:pt x="427" y="181"/>
                    </a:cubicBezTo>
                    <a:cubicBezTo>
                      <a:pt x="423" y="174"/>
                      <a:pt x="423" y="167"/>
                      <a:pt x="426" y="160"/>
                    </a:cubicBezTo>
                    <a:cubicBezTo>
                      <a:pt x="431" y="145"/>
                      <a:pt x="448" y="136"/>
                      <a:pt x="460" y="131"/>
                    </a:cubicBezTo>
                    <a:cubicBezTo>
                      <a:pt x="458" y="98"/>
                      <a:pt x="461" y="64"/>
                      <a:pt x="463" y="39"/>
                    </a:cubicBezTo>
                    <a:cubicBezTo>
                      <a:pt x="436" y="36"/>
                      <a:pt x="430" y="32"/>
                      <a:pt x="428" y="31"/>
                    </a:cubicBezTo>
                    <a:cubicBezTo>
                      <a:pt x="421" y="27"/>
                      <a:pt x="418" y="17"/>
                      <a:pt x="416" y="8"/>
                    </a:cubicBezTo>
                    <a:cubicBezTo>
                      <a:pt x="415" y="5"/>
                      <a:pt x="414" y="2"/>
                      <a:pt x="413" y="0"/>
                    </a:cubicBezTo>
                    <a:cubicBezTo>
                      <a:pt x="403" y="0"/>
                      <a:pt x="393" y="0"/>
                      <a:pt x="384" y="1"/>
                    </a:cubicBezTo>
                    <a:cubicBezTo>
                      <a:pt x="371" y="2"/>
                      <a:pt x="362" y="4"/>
                      <a:pt x="360" y="6"/>
                    </a:cubicBezTo>
                    <a:cubicBezTo>
                      <a:pt x="352" y="14"/>
                      <a:pt x="333" y="26"/>
                      <a:pt x="318" y="26"/>
                    </a:cubicBezTo>
                    <a:cubicBezTo>
                      <a:pt x="313" y="26"/>
                      <a:pt x="309" y="25"/>
                      <a:pt x="305" y="22"/>
                    </a:cubicBezTo>
                    <a:cubicBezTo>
                      <a:pt x="304" y="21"/>
                      <a:pt x="302" y="20"/>
                      <a:pt x="300" y="19"/>
                    </a:cubicBezTo>
                    <a:lnTo>
                      <a:pt x="290" y="29"/>
                    </a:lnTo>
                    <a:cubicBezTo>
                      <a:pt x="289" y="35"/>
                      <a:pt x="285" y="50"/>
                      <a:pt x="273" y="50"/>
                    </a:cubicBezTo>
                    <a:cubicBezTo>
                      <a:pt x="270" y="50"/>
                      <a:pt x="268" y="49"/>
                      <a:pt x="265" y="49"/>
                    </a:cubicBezTo>
                    <a:cubicBezTo>
                      <a:pt x="263" y="49"/>
                      <a:pt x="261" y="48"/>
                      <a:pt x="259" y="48"/>
                    </a:cubicBezTo>
                    <a:cubicBezTo>
                      <a:pt x="257" y="48"/>
                      <a:pt x="256" y="48"/>
                      <a:pt x="256" y="53"/>
                    </a:cubicBezTo>
                    <a:cubicBezTo>
                      <a:pt x="256" y="58"/>
                      <a:pt x="254" y="70"/>
                      <a:pt x="233" y="70"/>
                    </a:cubicBezTo>
                    <a:cubicBezTo>
                      <a:pt x="225" y="70"/>
                      <a:pt x="217" y="69"/>
                      <a:pt x="213" y="68"/>
                    </a:cubicBezTo>
                    <a:cubicBezTo>
                      <a:pt x="211" y="67"/>
                      <a:pt x="210" y="67"/>
                      <a:pt x="208" y="67"/>
                    </a:cubicBezTo>
                    <a:cubicBezTo>
                      <a:pt x="203" y="67"/>
                      <a:pt x="193" y="69"/>
                      <a:pt x="193" y="78"/>
                    </a:cubicBezTo>
                    <a:cubicBezTo>
                      <a:pt x="193" y="102"/>
                      <a:pt x="187" y="115"/>
                      <a:pt x="176" y="115"/>
                    </a:cubicBezTo>
                    <a:cubicBezTo>
                      <a:pt x="172" y="115"/>
                      <a:pt x="167" y="113"/>
                      <a:pt x="163" y="109"/>
                    </a:cubicBezTo>
                    <a:cubicBezTo>
                      <a:pt x="154" y="101"/>
                      <a:pt x="145" y="88"/>
                      <a:pt x="137" y="77"/>
                    </a:cubicBezTo>
                    <a:cubicBezTo>
                      <a:pt x="134" y="71"/>
                      <a:pt x="129" y="63"/>
                      <a:pt x="126" y="60"/>
                    </a:cubicBezTo>
                    <a:cubicBezTo>
                      <a:pt x="124" y="63"/>
                      <a:pt x="121" y="68"/>
                      <a:pt x="119" y="73"/>
                    </a:cubicBezTo>
                    <a:cubicBezTo>
                      <a:pt x="110" y="92"/>
                      <a:pt x="99" y="113"/>
                      <a:pt x="85" y="113"/>
                    </a:cubicBezTo>
                    <a:cubicBezTo>
                      <a:pt x="75" y="113"/>
                      <a:pt x="41" y="116"/>
                      <a:pt x="25" y="117"/>
                    </a:cubicBezTo>
                    <a:cubicBezTo>
                      <a:pt x="21" y="134"/>
                      <a:pt x="29" y="140"/>
                      <a:pt x="32" y="143"/>
                    </a:cubicBezTo>
                    <a:cubicBezTo>
                      <a:pt x="36" y="145"/>
                      <a:pt x="38" y="149"/>
                      <a:pt x="38" y="153"/>
                    </a:cubicBezTo>
                    <a:cubicBezTo>
                      <a:pt x="37" y="164"/>
                      <a:pt x="26" y="179"/>
                      <a:pt x="16" y="183"/>
                    </a:cubicBezTo>
                    <a:cubicBezTo>
                      <a:pt x="13" y="185"/>
                      <a:pt x="9" y="186"/>
                      <a:pt x="5" y="187"/>
                    </a:cubicBezTo>
                    <a:cubicBezTo>
                      <a:pt x="4" y="187"/>
                      <a:pt x="1" y="187"/>
                      <a:pt x="0" y="188"/>
                    </a:cubicBezTo>
                    <a:cubicBezTo>
                      <a:pt x="1" y="188"/>
                      <a:pt x="1" y="190"/>
                      <a:pt x="4" y="194"/>
                    </a:cubicBezTo>
                    <a:cubicBezTo>
                      <a:pt x="7" y="199"/>
                      <a:pt x="12" y="204"/>
                      <a:pt x="17" y="207"/>
                    </a:cubicBezTo>
                    <a:cubicBezTo>
                      <a:pt x="26" y="214"/>
                      <a:pt x="36" y="222"/>
                      <a:pt x="26" y="239"/>
                    </a:cubicBezTo>
                    <a:cubicBezTo>
                      <a:pt x="21" y="245"/>
                      <a:pt x="21" y="252"/>
                      <a:pt x="23" y="257"/>
                    </a:cubicBezTo>
                    <a:cubicBezTo>
                      <a:pt x="26" y="263"/>
                      <a:pt x="32" y="266"/>
                      <a:pt x="38" y="267"/>
                    </a:cubicBezTo>
                    <a:cubicBezTo>
                      <a:pt x="42" y="267"/>
                      <a:pt x="46" y="267"/>
                      <a:pt x="50" y="268"/>
                    </a:cubicBezTo>
                    <a:cubicBezTo>
                      <a:pt x="62" y="268"/>
                      <a:pt x="73" y="268"/>
                      <a:pt x="78" y="275"/>
                    </a:cubicBezTo>
                    <a:cubicBezTo>
                      <a:pt x="79" y="277"/>
                      <a:pt x="81" y="281"/>
                      <a:pt x="79" y="287"/>
                    </a:cubicBezTo>
                    <a:cubicBezTo>
                      <a:pt x="78" y="289"/>
                      <a:pt x="77" y="291"/>
                      <a:pt x="76" y="293"/>
                    </a:cubicBezTo>
                  </a:path>
                </a:pathLst>
              </a:custGeom>
              <a:grpFill/>
              <a:ln>
                <a:noFill/>
              </a:ln>
              <a:effectLst/>
            </p:spPr>
            <p:txBody>
              <a:bodyPr wrap="none" anchor="ctr"/>
              <a:lstStyle/>
              <a:p>
                <a:endParaRPr lang="en-US">
                  <a:latin typeface="Gudea" panose="02000000000000000000" pitchFamily="50" charset="0"/>
                </a:endParaRPr>
              </a:p>
            </p:txBody>
          </p:sp>
          <p:sp>
            <p:nvSpPr>
              <p:cNvPr id="370" name="Freeform 363">
                <a:extLst>
                  <a:ext uri="{FF2B5EF4-FFF2-40B4-BE49-F238E27FC236}">
                    <a16:creationId xmlns:a16="http://schemas.microsoft.com/office/drawing/2014/main" id="{D1B00E90-CC2F-46CC-A83A-1CEB547C7447}"/>
                  </a:ext>
                </a:extLst>
              </p:cNvPr>
              <p:cNvSpPr>
                <a:spLocks noChangeArrowheads="1"/>
              </p:cNvSpPr>
              <p:nvPr/>
            </p:nvSpPr>
            <p:spPr bwMode="auto">
              <a:xfrm>
                <a:off x="6005807" y="2844633"/>
                <a:ext cx="50734" cy="80798"/>
              </a:xfrm>
              <a:custGeom>
                <a:avLst/>
                <a:gdLst>
                  <a:gd name="T0" fmla="*/ 18 w 121"/>
                  <a:gd name="T1" fmla="*/ 17 h 190"/>
                  <a:gd name="T2" fmla="*/ 10 w 121"/>
                  <a:gd name="T3" fmla="*/ 16 h 190"/>
                  <a:gd name="T4" fmla="*/ 4 w 121"/>
                  <a:gd name="T5" fmla="*/ 20 h 190"/>
                  <a:gd name="T6" fmla="*/ 14 w 121"/>
                  <a:gd name="T7" fmla="*/ 50 h 190"/>
                  <a:gd name="T8" fmla="*/ 33 w 121"/>
                  <a:gd name="T9" fmla="*/ 116 h 190"/>
                  <a:gd name="T10" fmla="*/ 40 w 121"/>
                  <a:gd name="T11" fmla="*/ 185 h 190"/>
                  <a:gd name="T12" fmla="*/ 46 w 121"/>
                  <a:gd name="T13" fmla="*/ 189 h 190"/>
                  <a:gd name="T14" fmla="*/ 54 w 121"/>
                  <a:gd name="T15" fmla="*/ 184 h 190"/>
                  <a:gd name="T16" fmla="*/ 89 w 121"/>
                  <a:gd name="T17" fmla="*/ 163 h 190"/>
                  <a:gd name="T18" fmla="*/ 107 w 121"/>
                  <a:gd name="T19" fmla="*/ 152 h 190"/>
                  <a:gd name="T20" fmla="*/ 114 w 121"/>
                  <a:gd name="T21" fmla="*/ 92 h 190"/>
                  <a:gd name="T22" fmla="*/ 118 w 121"/>
                  <a:gd name="T23" fmla="*/ 30 h 190"/>
                  <a:gd name="T24" fmla="*/ 116 w 121"/>
                  <a:gd name="T25" fmla="*/ 13 h 190"/>
                  <a:gd name="T26" fmla="*/ 83 w 121"/>
                  <a:gd name="T27" fmla="*/ 0 h 190"/>
                  <a:gd name="T28" fmla="*/ 58 w 121"/>
                  <a:gd name="T29" fmla="*/ 8 h 190"/>
                  <a:gd name="T30" fmla="*/ 30 w 121"/>
                  <a:gd name="T31" fmla="*/ 18 h 190"/>
                  <a:gd name="T32" fmla="*/ 18 w 121"/>
                  <a:gd name="T33" fmla="*/ 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90">
                    <a:moveTo>
                      <a:pt x="18" y="17"/>
                    </a:moveTo>
                    <a:cubicBezTo>
                      <a:pt x="15" y="17"/>
                      <a:pt x="13" y="16"/>
                      <a:pt x="10" y="16"/>
                    </a:cubicBezTo>
                    <a:cubicBezTo>
                      <a:pt x="7" y="16"/>
                      <a:pt x="5" y="17"/>
                      <a:pt x="4" y="20"/>
                    </a:cubicBezTo>
                    <a:cubicBezTo>
                      <a:pt x="0" y="26"/>
                      <a:pt x="7" y="37"/>
                      <a:pt x="14" y="50"/>
                    </a:cubicBezTo>
                    <a:cubicBezTo>
                      <a:pt x="25" y="68"/>
                      <a:pt x="39" y="90"/>
                      <a:pt x="33" y="116"/>
                    </a:cubicBezTo>
                    <a:cubicBezTo>
                      <a:pt x="26" y="144"/>
                      <a:pt x="31" y="175"/>
                      <a:pt x="40" y="185"/>
                    </a:cubicBezTo>
                    <a:cubicBezTo>
                      <a:pt x="42" y="188"/>
                      <a:pt x="44" y="189"/>
                      <a:pt x="46" y="189"/>
                    </a:cubicBezTo>
                    <a:cubicBezTo>
                      <a:pt x="48" y="189"/>
                      <a:pt x="51" y="187"/>
                      <a:pt x="54" y="184"/>
                    </a:cubicBezTo>
                    <a:cubicBezTo>
                      <a:pt x="69" y="170"/>
                      <a:pt x="80" y="166"/>
                      <a:pt x="89" y="163"/>
                    </a:cubicBezTo>
                    <a:cubicBezTo>
                      <a:pt x="96" y="161"/>
                      <a:pt x="101" y="160"/>
                      <a:pt x="107" y="152"/>
                    </a:cubicBezTo>
                    <a:cubicBezTo>
                      <a:pt x="114" y="143"/>
                      <a:pt x="114" y="117"/>
                      <a:pt x="114" y="92"/>
                    </a:cubicBezTo>
                    <a:cubicBezTo>
                      <a:pt x="114" y="70"/>
                      <a:pt x="113" y="46"/>
                      <a:pt x="118" y="30"/>
                    </a:cubicBezTo>
                    <a:cubicBezTo>
                      <a:pt x="120" y="23"/>
                      <a:pt x="119" y="18"/>
                      <a:pt x="116" y="13"/>
                    </a:cubicBezTo>
                    <a:cubicBezTo>
                      <a:pt x="110" y="5"/>
                      <a:pt x="97" y="0"/>
                      <a:pt x="83" y="0"/>
                    </a:cubicBezTo>
                    <a:cubicBezTo>
                      <a:pt x="73" y="0"/>
                      <a:pt x="64" y="2"/>
                      <a:pt x="58" y="8"/>
                    </a:cubicBezTo>
                    <a:cubicBezTo>
                      <a:pt x="50" y="15"/>
                      <a:pt x="41" y="18"/>
                      <a:pt x="30" y="18"/>
                    </a:cubicBezTo>
                    <a:cubicBezTo>
                      <a:pt x="26" y="18"/>
                      <a:pt x="22" y="18"/>
                      <a:pt x="18" y="17"/>
                    </a:cubicBezTo>
                  </a:path>
                </a:pathLst>
              </a:custGeom>
              <a:grpFill/>
              <a:ln>
                <a:noFill/>
              </a:ln>
              <a:effectLst/>
            </p:spPr>
            <p:txBody>
              <a:bodyPr wrap="none" anchor="ctr"/>
              <a:lstStyle/>
              <a:p>
                <a:endParaRPr lang="en-US">
                  <a:latin typeface="Gudea" panose="02000000000000000000" pitchFamily="50" charset="0"/>
                </a:endParaRPr>
              </a:p>
            </p:txBody>
          </p:sp>
          <p:sp>
            <p:nvSpPr>
              <p:cNvPr id="371" name="Freeform 364">
                <a:extLst>
                  <a:ext uri="{FF2B5EF4-FFF2-40B4-BE49-F238E27FC236}">
                    <a16:creationId xmlns:a16="http://schemas.microsoft.com/office/drawing/2014/main" id="{45300BD5-910B-442B-B151-5AD58624F46E}"/>
                  </a:ext>
                </a:extLst>
              </p:cNvPr>
              <p:cNvSpPr>
                <a:spLocks noChangeArrowheads="1"/>
              </p:cNvSpPr>
              <p:nvPr/>
            </p:nvSpPr>
            <p:spPr bwMode="auto">
              <a:xfrm>
                <a:off x="6330878" y="2754440"/>
                <a:ext cx="31943" cy="45095"/>
              </a:xfrm>
              <a:custGeom>
                <a:avLst/>
                <a:gdLst>
                  <a:gd name="T0" fmla="*/ 76 w 77"/>
                  <a:gd name="T1" fmla="*/ 57 h 105"/>
                  <a:gd name="T2" fmla="*/ 76 w 77"/>
                  <a:gd name="T3" fmla="*/ 56 h 105"/>
                  <a:gd name="T4" fmla="*/ 65 w 77"/>
                  <a:gd name="T5" fmla="*/ 43 h 105"/>
                  <a:gd name="T6" fmla="*/ 63 w 77"/>
                  <a:gd name="T7" fmla="*/ 41 h 105"/>
                  <a:gd name="T8" fmla="*/ 52 w 77"/>
                  <a:gd name="T9" fmla="*/ 28 h 105"/>
                  <a:gd name="T10" fmla="*/ 51 w 77"/>
                  <a:gd name="T11" fmla="*/ 27 h 105"/>
                  <a:gd name="T12" fmla="*/ 40 w 77"/>
                  <a:gd name="T13" fmla="*/ 14 h 105"/>
                  <a:gd name="T14" fmla="*/ 37 w 77"/>
                  <a:gd name="T15" fmla="*/ 11 h 105"/>
                  <a:gd name="T16" fmla="*/ 27 w 77"/>
                  <a:gd name="T17" fmla="*/ 0 h 105"/>
                  <a:gd name="T18" fmla="*/ 27 w 77"/>
                  <a:gd name="T19" fmla="*/ 0 h 105"/>
                  <a:gd name="T20" fmla="*/ 2 w 77"/>
                  <a:gd name="T21" fmla="*/ 46 h 105"/>
                  <a:gd name="T22" fmla="*/ 0 w 77"/>
                  <a:gd name="T23" fmla="*/ 68 h 105"/>
                  <a:gd name="T24" fmla="*/ 4 w 77"/>
                  <a:gd name="T25" fmla="*/ 72 h 105"/>
                  <a:gd name="T26" fmla="*/ 47 w 77"/>
                  <a:gd name="T27" fmla="*/ 104 h 105"/>
                  <a:gd name="T28" fmla="*/ 76 w 77"/>
                  <a:gd name="T29" fmla="*/ 5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05">
                    <a:moveTo>
                      <a:pt x="76" y="57"/>
                    </a:moveTo>
                    <a:cubicBezTo>
                      <a:pt x="76" y="57"/>
                      <a:pt x="76" y="57"/>
                      <a:pt x="76" y="56"/>
                    </a:cubicBezTo>
                    <a:cubicBezTo>
                      <a:pt x="72" y="52"/>
                      <a:pt x="69" y="48"/>
                      <a:pt x="65" y="43"/>
                    </a:cubicBezTo>
                    <a:cubicBezTo>
                      <a:pt x="64" y="42"/>
                      <a:pt x="63" y="41"/>
                      <a:pt x="63" y="41"/>
                    </a:cubicBezTo>
                    <a:cubicBezTo>
                      <a:pt x="59" y="36"/>
                      <a:pt x="55" y="32"/>
                      <a:pt x="52" y="28"/>
                    </a:cubicBezTo>
                    <a:cubicBezTo>
                      <a:pt x="51" y="27"/>
                      <a:pt x="51" y="27"/>
                      <a:pt x="51" y="27"/>
                    </a:cubicBezTo>
                    <a:cubicBezTo>
                      <a:pt x="47" y="22"/>
                      <a:pt x="43" y="18"/>
                      <a:pt x="40" y="14"/>
                    </a:cubicBezTo>
                    <a:cubicBezTo>
                      <a:pt x="39" y="13"/>
                      <a:pt x="38" y="12"/>
                      <a:pt x="37" y="11"/>
                    </a:cubicBezTo>
                    <a:cubicBezTo>
                      <a:pt x="34" y="7"/>
                      <a:pt x="30" y="4"/>
                      <a:pt x="27" y="0"/>
                    </a:cubicBezTo>
                    <a:lnTo>
                      <a:pt x="27" y="0"/>
                    </a:lnTo>
                    <a:cubicBezTo>
                      <a:pt x="10" y="23"/>
                      <a:pt x="2" y="42"/>
                      <a:pt x="2" y="46"/>
                    </a:cubicBezTo>
                    <a:cubicBezTo>
                      <a:pt x="3" y="48"/>
                      <a:pt x="4" y="52"/>
                      <a:pt x="0" y="68"/>
                    </a:cubicBezTo>
                    <a:lnTo>
                      <a:pt x="4" y="72"/>
                    </a:lnTo>
                    <a:cubicBezTo>
                      <a:pt x="20" y="85"/>
                      <a:pt x="36" y="97"/>
                      <a:pt x="47" y="104"/>
                    </a:cubicBezTo>
                    <a:cubicBezTo>
                      <a:pt x="53" y="84"/>
                      <a:pt x="65" y="65"/>
                      <a:pt x="76" y="57"/>
                    </a:cubicBezTo>
                  </a:path>
                </a:pathLst>
              </a:custGeom>
              <a:grpFill/>
              <a:ln>
                <a:noFill/>
              </a:ln>
              <a:effectLst/>
            </p:spPr>
            <p:txBody>
              <a:bodyPr wrap="none" anchor="ctr"/>
              <a:lstStyle/>
              <a:p>
                <a:endParaRPr lang="en-US">
                  <a:latin typeface="Gudea" panose="02000000000000000000" pitchFamily="50" charset="0"/>
                </a:endParaRPr>
              </a:p>
            </p:txBody>
          </p:sp>
          <p:sp>
            <p:nvSpPr>
              <p:cNvPr id="372" name="Freeform 365">
                <a:extLst>
                  <a:ext uri="{FF2B5EF4-FFF2-40B4-BE49-F238E27FC236}">
                    <a16:creationId xmlns:a16="http://schemas.microsoft.com/office/drawing/2014/main" id="{544072CE-5973-49B6-8794-2B5FEF96A224}"/>
                  </a:ext>
                </a:extLst>
              </p:cNvPr>
              <p:cNvSpPr>
                <a:spLocks noChangeArrowheads="1"/>
              </p:cNvSpPr>
              <p:nvPr/>
            </p:nvSpPr>
            <p:spPr bwMode="auto">
              <a:xfrm>
                <a:off x="6342153" y="2637942"/>
                <a:ext cx="125895" cy="157837"/>
              </a:xfrm>
              <a:custGeom>
                <a:avLst/>
                <a:gdLst>
                  <a:gd name="T0" fmla="*/ 179 w 294"/>
                  <a:gd name="T1" fmla="*/ 88 h 369"/>
                  <a:gd name="T2" fmla="*/ 146 w 294"/>
                  <a:gd name="T3" fmla="*/ 55 h 369"/>
                  <a:gd name="T4" fmla="*/ 132 w 294"/>
                  <a:gd name="T5" fmla="*/ 33 h 369"/>
                  <a:gd name="T6" fmla="*/ 119 w 294"/>
                  <a:gd name="T7" fmla="*/ 12 h 369"/>
                  <a:gd name="T8" fmla="*/ 104 w 294"/>
                  <a:gd name="T9" fmla="*/ 10 h 369"/>
                  <a:gd name="T10" fmla="*/ 73 w 294"/>
                  <a:gd name="T11" fmla="*/ 0 h 369"/>
                  <a:gd name="T12" fmla="*/ 0 w 294"/>
                  <a:gd name="T13" fmla="*/ 23 h 369"/>
                  <a:gd name="T14" fmla="*/ 15 w 294"/>
                  <a:gd name="T15" fmla="*/ 60 h 369"/>
                  <a:gd name="T16" fmla="*/ 38 w 294"/>
                  <a:gd name="T17" fmla="*/ 97 h 369"/>
                  <a:gd name="T18" fmla="*/ 43 w 294"/>
                  <a:gd name="T19" fmla="*/ 118 h 369"/>
                  <a:gd name="T20" fmla="*/ 39 w 294"/>
                  <a:gd name="T21" fmla="*/ 239 h 369"/>
                  <a:gd name="T22" fmla="*/ 31 w 294"/>
                  <a:gd name="T23" fmla="*/ 244 h 369"/>
                  <a:gd name="T24" fmla="*/ 11 w 294"/>
                  <a:gd name="T25" fmla="*/ 266 h 369"/>
                  <a:gd name="T26" fmla="*/ 65 w 294"/>
                  <a:gd name="T27" fmla="*/ 328 h 369"/>
                  <a:gd name="T28" fmla="*/ 65 w 294"/>
                  <a:gd name="T29" fmla="*/ 328 h 369"/>
                  <a:gd name="T30" fmla="*/ 137 w 294"/>
                  <a:gd name="T31" fmla="*/ 368 h 369"/>
                  <a:gd name="T32" fmla="*/ 262 w 294"/>
                  <a:gd name="T33" fmla="*/ 345 h 369"/>
                  <a:gd name="T34" fmla="*/ 262 w 294"/>
                  <a:gd name="T35" fmla="*/ 344 h 369"/>
                  <a:gd name="T36" fmla="*/ 263 w 294"/>
                  <a:gd name="T37" fmla="*/ 329 h 369"/>
                  <a:gd name="T38" fmla="*/ 272 w 294"/>
                  <a:gd name="T39" fmla="*/ 303 h 369"/>
                  <a:gd name="T40" fmla="*/ 293 w 294"/>
                  <a:gd name="T41" fmla="*/ 291 h 369"/>
                  <a:gd name="T42" fmla="*/ 266 w 294"/>
                  <a:gd name="T43" fmla="*/ 252 h 369"/>
                  <a:gd name="T44" fmla="*/ 252 w 294"/>
                  <a:gd name="T45" fmla="*/ 218 h 369"/>
                  <a:gd name="T46" fmla="*/ 267 w 294"/>
                  <a:gd name="T47" fmla="*/ 191 h 369"/>
                  <a:gd name="T48" fmla="*/ 269 w 294"/>
                  <a:gd name="T49" fmla="*/ 173 h 369"/>
                  <a:gd name="T50" fmla="*/ 266 w 294"/>
                  <a:gd name="T51" fmla="*/ 155 h 369"/>
                  <a:gd name="T52" fmla="*/ 263 w 294"/>
                  <a:gd name="T53" fmla="*/ 152 h 369"/>
                  <a:gd name="T54" fmla="*/ 204 w 294"/>
                  <a:gd name="T55" fmla="*/ 138 h 369"/>
                  <a:gd name="T56" fmla="*/ 186 w 294"/>
                  <a:gd name="T57" fmla="*/ 135 h 369"/>
                  <a:gd name="T58" fmla="*/ 179 w 294"/>
                  <a:gd name="T59" fmla="*/ 107 h 369"/>
                  <a:gd name="T60" fmla="*/ 179 w 294"/>
                  <a:gd name="T61" fmla="*/ 8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69">
                    <a:moveTo>
                      <a:pt x="179" y="88"/>
                    </a:moveTo>
                    <a:cubicBezTo>
                      <a:pt x="158" y="88"/>
                      <a:pt x="146" y="75"/>
                      <a:pt x="146" y="55"/>
                    </a:cubicBezTo>
                    <a:cubicBezTo>
                      <a:pt x="146" y="50"/>
                      <a:pt x="138" y="40"/>
                      <a:pt x="132" y="33"/>
                    </a:cubicBezTo>
                    <a:cubicBezTo>
                      <a:pt x="125" y="25"/>
                      <a:pt x="119" y="18"/>
                      <a:pt x="119" y="12"/>
                    </a:cubicBezTo>
                    <a:cubicBezTo>
                      <a:pt x="112" y="11"/>
                      <a:pt x="107" y="10"/>
                      <a:pt x="104" y="10"/>
                    </a:cubicBezTo>
                    <a:cubicBezTo>
                      <a:pt x="94" y="8"/>
                      <a:pt x="78" y="2"/>
                      <a:pt x="73" y="0"/>
                    </a:cubicBezTo>
                    <a:cubicBezTo>
                      <a:pt x="64" y="3"/>
                      <a:pt x="28" y="15"/>
                      <a:pt x="0" y="23"/>
                    </a:cubicBezTo>
                    <a:cubicBezTo>
                      <a:pt x="2" y="44"/>
                      <a:pt x="8" y="57"/>
                      <a:pt x="15" y="60"/>
                    </a:cubicBezTo>
                    <a:cubicBezTo>
                      <a:pt x="34" y="67"/>
                      <a:pt x="36" y="83"/>
                      <a:pt x="38" y="97"/>
                    </a:cubicBezTo>
                    <a:cubicBezTo>
                      <a:pt x="39" y="104"/>
                      <a:pt x="40" y="111"/>
                      <a:pt x="43" y="118"/>
                    </a:cubicBezTo>
                    <a:cubicBezTo>
                      <a:pt x="51" y="137"/>
                      <a:pt x="51" y="222"/>
                      <a:pt x="39" y="239"/>
                    </a:cubicBezTo>
                    <a:cubicBezTo>
                      <a:pt x="37" y="243"/>
                      <a:pt x="33" y="244"/>
                      <a:pt x="31" y="244"/>
                    </a:cubicBezTo>
                    <a:cubicBezTo>
                      <a:pt x="29" y="245"/>
                      <a:pt x="22" y="251"/>
                      <a:pt x="11" y="266"/>
                    </a:cubicBezTo>
                    <a:cubicBezTo>
                      <a:pt x="26" y="282"/>
                      <a:pt x="48" y="308"/>
                      <a:pt x="65" y="328"/>
                    </a:cubicBezTo>
                    <a:lnTo>
                      <a:pt x="65" y="328"/>
                    </a:lnTo>
                    <a:cubicBezTo>
                      <a:pt x="80" y="328"/>
                      <a:pt x="124" y="359"/>
                      <a:pt x="137" y="368"/>
                    </a:cubicBezTo>
                    <a:cubicBezTo>
                      <a:pt x="151" y="366"/>
                      <a:pt x="215" y="352"/>
                      <a:pt x="262" y="345"/>
                    </a:cubicBezTo>
                    <a:lnTo>
                      <a:pt x="262" y="344"/>
                    </a:lnTo>
                    <a:cubicBezTo>
                      <a:pt x="263" y="338"/>
                      <a:pt x="263" y="332"/>
                      <a:pt x="263" y="329"/>
                    </a:cubicBezTo>
                    <a:cubicBezTo>
                      <a:pt x="262" y="321"/>
                      <a:pt x="265" y="311"/>
                      <a:pt x="272" y="303"/>
                    </a:cubicBezTo>
                    <a:cubicBezTo>
                      <a:pt x="278" y="296"/>
                      <a:pt x="286" y="291"/>
                      <a:pt x="293" y="291"/>
                    </a:cubicBezTo>
                    <a:cubicBezTo>
                      <a:pt x="292" y="285"/>
                      <a:pt x="280" y="265"/>
                      <a:pt x="266" y="252"/>
                    </a:cubicBezTo>
                    <a:cubicBezTo>
                      <a:pt x="257" y="244"/>
                      <a:pt x="252" y="231"/>
                      <a:pt x="252" y="218"/>
                    </a:cubicBezTo>
                    <a:cubicBezTo>
                      <a:pt x="253" y="206"/>
                      <a:pt x="259" y="196"/>
                      <a:pt x="267" y="191"/>
                    </a:cubicBezTo>
                    <a:cubicBezTo>
                      <a:pt x="273" y="187"/>
                      <a:pt x="272" y="183"/>
                      <a:pt x="269" y="173"/>
                    </a:cubicBezTo>
                    <a:cubicBezTo>
                      <a:pt x="268" y="168"/>
                      <a:pt x="266" y="162"/>
                      <a:pt x="266" y="155"/>
                    </a:cubicBezTo>
                    <a:cubicBezTo>
                      <a:pt x="266" y="154"/>
                      <a:pt x="265" y="153"/>
                      <a:pt x="263" y="152"/>
                    </a:cubicBezTo>
                    <a:cubicBezTo>
                      <a:pt x="257" y="148"/>
                      <a:pt x="241" y="144"/>
                      <a:pt x="204" y="138"/>
                    </a:cubicBezTo>
                    <a:cubicBezTo>
                      <a:pt x="195" y="137"/>
                      <a:pt x="189" y="136"/>
                      <a:pt x="186" y="135"/>
                    </a:cubicBezTo>
                    <a:cubicBezTo>
                      <a:pt x="176" y="132"/>
                      <a:pt x="177" y="120"/>
                      <a:pt x="179" y="107"/>
                    </a:cubicBezTo>
                    <a:cubicBezTo>
                      <a:pt x="179" y="101"/>
                      <a:pt x="181" y="91"/>
                      <a:pt x="179" y="88"/>
                    </a:cubicBezTo>
                  </a:path>
                </a:pathLst>
              </a:custGeom>
              <a:grpFill/>
              <a:ln>
                <a:noFill/>
              </a:ln>
              <a:effectLst/>
            </p:spPr>
            <p:txBody>
              <a:bodyPr wrap="none" anchor="ctr"/>
              <a:lstStyle/>
              <a:p>
                <a:endParaRPr lang="en-US">
                  <a:latin typeface="Gudea" panose="02000000000000000000" pitchFamily="50" charset="0"/>
                </a:endParaRPr>
              </a:p>
            </p:txBody>
          </p:sp>
        </p:grpSp>
      </p:grpSp>
      <p:sp>
        <p:nvSpPr>
          <p:cNvPr id="385" name="TextBox 384">
            <a:extLst>
              <a:ext uri="{FF2B5EF4-FFF2-40B4-BE49-F238E27FC236}">
                <a16:creationId xmlns:a16="http://schemas.microsoft.com/office/drawing/2014/main" id="{F5991B36-9223-3146-8A7C-9D5C3AAB7CA6}"/>
              </a:ext>
            </a:extLst>
          </p:cNvPr>
          <p:cNvSpPr txBox="1"/>
          <p:nvPr/>
        </p:nvSpPr>
        <p:spPr>
          <a:xfrm>
            <a:off x="4212888" y="509326"/>
            <a:ext cx="7117046" cy="677108"/>
          </a:xfrm>
          <a:prstGeom prst="rect">
            <a:avLst/>
          </a:prstGeom>
          <a:noFill/>
          <a:ln>
            <a:noFill/>
          </a:ln>
        </p:spPr>
        <p:txBody>
          <a:bodyPr wrap="square" lIns="0" tIns="0" rIns="0" bIns="0" rtlCol="0" anchor="ctr" anchorCtr="0">
            <a:spAutoFit/>
          </a:bodyPr>
          <a:lstStyle/>
          <a:p>
            <a:pPr algn="ctr"/>
            <a:r>
              <a:rPr lang="en-US" sz="4400" b="1">
                <a:latin typeface="Open Sans" panose="020B0606030504020204" pitchFamily="34" charset="0"/>
                <a:ea typeface="Open Sans" panose="020B0606030504020204" pitchFamily="34" charset="0"/>
                <a:cs typeface="Open Sans" panose="020B0606030504020204" pitchFamily="34" charset="0"/>
              </a:rPr>
              <a:t>The </a:t>
            </a:r>
            <a:r>
              <a:rPr lang="en-US" sz="4400" b="1">
                <a:solidFill>
                  <a:srgbClr val="B3AA7E"/>
                </a:solidFill>
                <a:latin typeface="Open Sans" panose="020B0606030504020204" pitchFamily="34" charset="0"/>
                <a:ea typeface="Open Sans" panose="020B0606030504020204" pitchFamily="34" charset="0"/>
                <a:cs typeface="Open Sans" panose="020B0606030504020204" pitchFamily="34" charset="0"/>
              </a:rPr>
              <a:t>Commonwealth</a:t>
            </a:r>
          </a:p>
        </p:txBody>
      </p:sp>
      <p:sp>
        <p:nvSpPr>
          <p:cNvPr id="386" name="TextBox 385">
            <a:extLst>
              <a:ext uri="{FF2B5EF4-FFF2-40B4-BE49-F238E27FC236}">
                <a16:creationId xmlns:a16="http://schemas.microsoft.com/office/drawing/2014/main" id="{021C658C-85A1-D241-B720-FE1618EC0DB9}"/>
              </a:ext>
            </a:extLst>
          </p:cNvPr>
          <p:cNvSpPr txBox="1"/>
          <p:nvPr/>
        </p:nvSpPr>
        <p:spPr>
          <a:xfrm>
            <a:off x="5437075" y="1350217"/>
            <a:ext cx="4951239" cy="646331"/>
          </a:xfrm>
          <a:prstGeom prst="rect">
            <a:avLst/>
          </a:prstGeom>
          <a:noFill/>
        </p:spPr>
        <p:txBody>
          <a:bodyPr wrap="square" rtlCol="0">
            <a:spAutoFit/>
          </a:bodyPr>
          <a:lstStyle/>
          <a:p>
            <a:pPr algn="ctr"/>
            <a:r>
              <a:rPr lang="en-CA" b="1">
                <a:latin typeface="Open Sans" panose="020B0606030504020204" pitchFamily="34" charset="0"/>
                <a:ea typeface="Open Sans" panose="020B0606030504020204" pitchFamily="34" charset="0"/>
                <a:cs typeface="Open Sans" panose="020B0606030504020204" pitchFamily="34" charset="0"/>
              </a:rPr>
              <a:t>56 developed and developing nations around the world </a:t>
            </a:r>
          </a:p>
        </p:txBody>
      </p:sp>
      <p:pic>
        <p:nvPicPr>
          <p:cNvPr id="382" name="Picture 381">
            <a:extLst>
              <a:ext uri="{FF2B5EF4-FFF2-40B4-BE49-F238E27FC236}">
                <a16:creationId xmlns:a16="http://schemas.microsoft.com/office/drawing/2014/main" id="{EE0FB68D-C0AD-D94E-AEB1-1C87BF7A73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8282" y="6276555"/>
            <a:ext cx="2359820" cy="589955"/>
          </a:xfrm>
          <a:prstGeom prst="rect">
            <a:avLst/>
          </a:prstGeom>
        </p:spPr>
      </p:pic>
      <p:sp>
        <p:nvSpPr>
          <p:cNvPr id="3" name="TextBox 2">
            <a:extLst>
              <a:ext uri="{FF2B5EF4-FFF2-40B4-BE49-F238E27FC236}">
                <a16:creationId xmlns:a16="http://schemas.microsoft.com/office/drawing/2014/main" id="{5015E6C7-4D1C-4294-BDF7-53F6BDFF7374}"/>
              </a:ext>
            </a:extLst>
          </p:cNvPr>
          <p:cNvSpPr txBox="1"/>
          <p:nvPr/>
        </p:nvSpPr>
        <p:spPr>
          <a:xfrm>
            <a:off x="720670" y="5879422"/>
            <a:ext cx="9159612" cy="707886"/>
          </a:xfrm>
          <a:prstGeom prst="rect">
            <a:avLst/>
          </a:prstGeom>
          <a:solidFill>
            <a:schemeClr val="bg1"/>
          </a:solidFill>
        </p:spPr>
        <p:txBody>
          <a:bodyPr wrap="square" rtlCol="0">
            <a:spAutoFit/>
          </a:bodyPr>
          <a:lstStyle/>
          <a:p>
            <a:r>
              <a:rPr lang="en-US" sz="800" b="1" dirty="0">
                <a:effectLst/>
                <a:latin typeface="Calibri" panose="020F0502020204030204" pitchFamily="34" charset="0"/>
                <a:ea typeface="Calibri" panose="020F0502020204030204" pitchFamily="34" charset="0"/>
                <a:cs typeface="Times New Roman" panose="02020603050405020304" pitchFamily="18" charset="0"/>
              </a:rPr>
              <a:t>Africa:</a:t>
            </a:r>
            <a:r>
              <a:rPr lang="en-US" sz="800" dirty="0">
                <a:effectLst/>
                <a:latin typeface="Calibri" panose="020F0502020204030204" pitchFamily="34" charset="0"/>
                <a:ea typeface="Calibri" panose="020F0502020204030204" pitchFamily="34" charset="0"/>
                <a:cs typeface="Times New Roman" panose="02020603050405020304" pitchFamily="18" charset="0"/>
              </a:rPr>
              <a:t> Botswana, Cameroon, Eswatini, Gabon, The Gambia, Ghana, Kenya, Lesotho, Malawi, Mauritius, Mozambique, Namibia, Nigeria, Rwanda, Seychelles, Sierra Leone, South Africa, Tanzania, Togo, Uganda, Zambia  </a:t>
            </a:r>
          </a:p>
          <a:p>
            <a:r>
              <a:rPr lang="en-US" sz="800" b="1" dirty="0">
                <a:effectLst/>
                <a:latin typeface="Calibri" panose="020F0502020204030204" pitchFamily="34" charset="0"/>
                <a:ea typeface="Calibri" panose="020F0502020204030204" pitchFamily="34" charset="0"/>
                <a:cs typeface="Times New Roman" panose="02020603050405020304" pitchFamily="18" charset="0"/>
              </a:rPr>
              <a:t>Asia: </a:t>
            </a:r>
            <a:r>
              <a:rPr lang="en-US" sz="800" dirty="0">
                <a:effectLst/>
                <a:latin typeface="Calibri" panose="020F0502020204030204" pitchFamily="34" charset="0"/>
                <a:ea typeface="Calibri" panose="020F0502020204030204" pitchFamily="34" charset="0"/>
                <a:cs typeface="Times New Roman" panose="02020603050405020304" pitchFamily="18" charset="0"/>
              </a:rPr>
              <a:t>Bangladesh, Brunei Darussalam, India, Malaysia, Maldives, Pakistan, Singapore, Sri Lanka </a:t>
            </a:r>
          </a:p>
          <a:p>
            <a:r>
              <a:rPr lang="en-US" sz="800" b="1" dirty="0">
                <a:effectLst/>
                <a:latin typeface="Calibri" panose="020F0502020204030204" pitchFamily="34" charset="0"/>
                <a:ea typeface="Calibri" panose="020F0502020204030204" pitchFamily="34" charset="0"/>
                <a:cs typeface="Times New Roman" panose="02020603050405020304" pitchFamily="18" charset="0"/>
              </a:rPr>
              <a:t>Caribbean &amp; Americas: </a:t>
            </a:r>
            <a:r>
              <a:rPr lang="en-US" sz="800" dirty="0">
                <a:effectLst/>
                <a:latin typeface="Calibri" panose="020F0502020204030204" pitchFamily="34" charset="0"/>
                <a:ea typeface="Calibri" panose="020F0502020204030204" pitchFamily="34" charset="0"/>
                <a:cs typeface="Times New Roman" panose="02020603050405020304" pitchFamily="18" charset="0"/>
              </a:rPr>
              <a:t>Antigua and Barbuda, The Bahamas, Barbados, Belize, Canada, Dominica, Grenada, Guyana, Jamaica, St Kitts and Nevis, St Lucia, St Vincent and The Grenadines, Trinidad and Tobago</a:t>
            </a:r>
          </a:p>
          <a:p>
            <a:r>
              <a:rPr lang="en-US" sz="800" b="1" dirty="0">
                <a:effectLst/>
                <a:latin typeface="Calibri" panose="020F0502020204030204" pitchFamily="34" charset="0"/>
                <a:ea typeface="Calibri" panose="020F0502020204030204" pitchFamily="34" charset="0"/>
                <a:cs typeface="Times New Roman" panose="02020603050405020304" pitchFamily="18" charset="0"/>
              </a:rPr>
              <a:t>Europe: </a:t>
            </a:r>
            <a:r>
              <a:rPr lang="en-US" sz="800" dirty="0">
                <a:effectLst/>
                <a:latin typeface="Calibri" panose="020F0502020204030204" pitchFamily="34" charset="0"/>
                <a:ea typeface="Calibri" panose="020F0502020204030204" pitchFamily="34" charset="0"/>
                <a:cs typeface="Times New Roman" panose="02020603050405020304" pitchFamily="18" charset="0"/>
              </a:rPr>
              <a:t>Cyprus, Malta, United Kingdom </a:t>
            </a:r>
          </a:p>
          <a:p>
            <a:r>
              <a:rPr lang="en-US" sz="800" b="1" dirty="0">
                <a:effectLst/>
                <a:latin typeface="Calibri" panose="020F0502020204030204" pitchFamily="34" charset="0"/>
                <a:ea typeface="Calibri" panose="020F0502020204030204" pitchFamily="34" charset="0"/>
                <a:cs typeface="Times New Roman" panose="02020603050405020304" pitchFamily="18" charset="0"/>
              </a:rPr>
              <a:t>Pacific: </a:t>
            </a:r>
            <a:r>
              <a:rPr lang="en-US" sz="800" dirty="0">
                <a:effectLst/>
                <a:latin typeface="Calibri" panose="020F0502020204030204" pitchFamily="34" charset="0"/>
                <a:ea typeface="Calibri" panose="020F0502020204030204" pitchFamily="34" charset="0"/>
                <a:cs typeface="Times New Roman" panose="02020603050405020304" pitchFamily="18" charset="0"/>
              </a:rPr>
              <a:t>Australia, Fiji, Kiribati, Nauru, New Zealand, Papua New Guinea, Samoa, Solomon Islands, Tonga, Tuvalu, Vanuatu</a:t>
            </a:r>
          </a:p>
        </p:txBody>
      </p:sp>
      <p:sp>
        <p:nvSpPr>
          <p:cNvPr id="377" name="TextBox 376">
            <a:extLst>
              <a:ext uri="{FF2B5EF4-FFF2-40B4-BE49-F238E27FC236}">
                <a16:creationId xmlns:a16="http://schemas.microsoft.com/office/drawing/2014/main" id="{8EA54462-4F31-4DBE-B57F-D130629D63C7}"/>
              </a:ext>
            </a:extLst>
          </p:cNvPr>
          <p:cNvSpPr txBox="1"/>
          <p:nvPr/>
        </p:nvSpPr>
        <p:spPr>
          <a:xfrm>
            <a:off x="10859106" y="6576564"/>
            <a:ext cx="1277544" cy="215444"/>
          </a:xfrm>
          <a:prstGeom prst="rect">
            <a:avLst/>
          </a:prstGeom>
          <a:noFill/>
        </p:spPr>
        <p:txBody>
          <a:bodyPr wrap="square">
            <a:spAutoFit/>
          </a:bodyPr>
          <a:lstStyle/>
          <a:p>
            <a:pPr algn="r"/>
            <a:r>
              <a:rPr lang="en-US" sz="800" dirty="0">
                <a:latin typeface="Calibri" panose="020F0502020204030204" pitchFamily="34" charset="0"/>
                <a:ea typeface="Calibri" panose="020F0502020204030204" pitchFamily="34" charset="0"/>
                <a:cs typeface="Times New Roman" panose="02020603050405020304" pitchFamily="18" charset="0"/>
              </a:rPr>
              <a:t>Updated: December 2022</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61894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0BFBCD93-A3DA-58EA-5BA8-B0CE56405417}"/>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a:stretch/>
        </p:blipFill>
        <p:spPr>
          <a:xfrm>
            <a:off x="-12480" y="10"/>
            <a:ext cx="8024446" cy="6857990"/>
          </a:xfrm>
          <a:prstGeom prst="rect">
            <a:avLst/>
          </a:prstGeom>
        </p:spPr>
      </p:pic>
      <p:sp>
        <p:nvSpPr>
          <p:cNvPr id="10" name="Rectangle 9">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A7B2BAA-5481-B1A8-E0EE-71561188B91A}"/>
              </a:ext>
            </a:extLst>
          </p:cNvPr>
          <p:cNvSpPr>
            <a:spLocks noGrp="1"/>
          </p:cNvSpPr>
          <p:nvPr>
            <p:ph type="title"/>
          </p:nvPr>
        </p:nvSpPr>
        <p:spPr>
          <a:xfrm>
            <a:off x="3329355" y="365125"/>
            <a:ext cx="8233382" cy="1899912"/>
          </a:xfrm>
        </p:spPr>
        <p:txBody>
          <a:bodyPr>
            <a:normAutofit/>
          </a:bodyPr>
          <a:lstStyle/>
          <a:p>
            <a:r>
              <a:rPr lang="en-US" dirty="0"/>
              <a:t>USA, Canada: </a:t>
            </a:r>
            <a:br>
              <a:rPr lang="en-US" dirty="0"/>
            </a:br>
            <a:r>
              <a:rPr lang="en-US" dirty="0"/>
              <a:t>Institutes for Learning in Retirement (ILRs): Hybrid model</a:t>
            </a:r>
            <a:endParaRPr lang="en-CA" dirty="0"/>
          </a:p>
        </p:txBody>
      </p:sp>
      <p:sp>
        <p:nvSpPr>
          <p:cNvPr id="3" name="Content Placeholder 2">
            <a:extLst>
              <a:ext uri="{FF2B5EF4-FFF2-40B4-BE49-F238E27FC236}">
                <a16:creationId xmlns:a16="http://schemas.microsoft.com/office/drawing/2014/main" id="{D5EFC2A0-691A-0133-60D2-062DA5D33339}"/>
              </a:ext>
            </a:extLst>
          </p:cNvPr>
          <p:cNvSpPr>
            <a:spLocks noGrp="1"/>
          </p:cNvSpPr>
          <p:nvPr>
            <p:ph idx="1"/>
          </p:nvPr>
        </p:nvSpPr>
        <p:spPr>
          <a:xfrm>
            <a:off x="3329355" y="2434201"/>
            <a:ext cx="8024445" cy="3685245"/>
          </a:xfrm>
        </p:spPr>
        <p:txBody>
          <a:bodyPr>
            <a:normAutofit fontScale="92500"/>
          </a:bodyPr>
          <a:lstStyle/>
          <a:p>
            <a:pPr marL="0" indent="0">
              <a:buNone/>
            </a:pPr>
            <a:r>
              <a:rPr lang="en-US" dirty="0"/>
              <a:t>Focus on personal development (not vocational development)</a:t>
            </a:r>
          </a:p>
          <a:p>
            <a:pPr marL="0" indent="0">
              <a:buNone/>
            </a:pPr>
            <a:r>
              <a:rPr lang="en-US" dirty="0"/>
              <a:t>Sponsored by a university but owned by the group</a:t>
            </a:r>
          </a:p>
          <a:p>
            <a:pPr marL="0" indent="0">
              <a:buNone/>
            </a:pPr>
            <a:r>
              <a:rPr lang="en-US" dirty="0"/>
              <a:t>Volunteers and faculty participate</a:t>
            </a:r>
          </a:p>
          <a:p>
            <a:pPr marL="0" indent="0">
              <a:buNone/>
            </a:pPr>
            <a:r>
              <a:rPr lang="en-US" dirty="0"/>
              <a:t>Promote college level intellectually stimulating courses</a:t>
            </a:r>
          </a:p>
          <a:p>
            <a:pPr marL="0" indent="0">
              <a:buNone/>
            </a:pPr>
            <a:r>
              <a:rPr lang="en-US" dirty="0"/>
              <a:t>Foster social connections through meetings, trips</a:t>
            </a:r>
          </a:p>
          <a:p>
            <a:pPr marL="0" indent="0">
              <a:buNone/>
            </a:pPr>
            <a:r>
              <a:rPr lang="en-US" dirty="0"/>
              <a:t>Community engagement</a:t>
            </a:r>
            <a:endParaRPr lang="en-CA" dirty="0"/>
          </a:p>
        </p:txBody>
      </p:sp>
      <p:pic>
        <p:nvPicPr>
          <p:cNvPr id="14" name="Picture 13">
            <a:extLst>
              <a:ext uri="{FF2B5EF4-FFF2-40B4-BE49-F238E27FC236}">
                <a16:creationId xmlns:a16="http://schemas.microsoft.com/office/drawing/2014/main" id="{2A5A19C0-7B50-F7B5-3C4A-BD9B40CD0031}"/>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
        <p:nvSpPr>
          <p:cNvPr id="4" name="TextBox 3">
            <a:extLst>
              <a:ext uri="{FF2B5EF4-FFF2-40B4-BE49-F238E27FC236}">
                <a16:creationId xmlns:a16="http://schemas.microsoft.com/office/drawing/2014/main" id="{C29D9520-15DC-7C9B-156B-14B18080FF6C}"/>
              </a:ext>
            </a:extLst>
          </p:cNvPr>
          <p:cNvSpPr txBox="1"/>
          <p:nvPr/>
        </p:nvSpPr>
        <p:spPr>
          <a:xfrm>
            <a:off x="3329355" y="6365612"/>
            <a:ext cx="6096000" cy="553998"/>
          </a:xfrm>
          <a:prstGeom prst="rect">
            <a:avLst/>
          </a:prstGeom>
          <a:noFill/>
        </p:spPr>
        <p:txBody>
          <a:bodyPr wrap="square">
            <a:spAutoFit/>
          </a:bodyPr>
          <a:lstStyle/>
          <a:p>
            <a:pPr marL="0" indent="0">
              <a:buNone/>
            </a:pPr>
            <a:r>
              <a:rPr lang="en-US" sz="1000" dirty="0"/>
              <a:t>U3A historical paper, www.worldu3a.org/resources/u3a-worldwide.htm</a:t>
            </a:r>
          </a:p>
          <a:p>
            <a:pPr marL="0" indent="0">
              <a:buNone/>
            </a:pPr>
            <a:r>
              <a:rPr lang="fr-FR" sz="1000" dirty="0"/>
              <a:t>Image source: www.freepik.com</a:t>
            </a:r>
          </a:p>
          <a:p>
            <a:pPr marL="0" indent="0">
              <a:buNone/>
            </a:pPr>
            <a:endParaRPr lang="en-CA" sz="1000" dirty="0"/>
          </a:p>
        </p:txBody>
      </p:sp>
    </p:spTree>
    <p:extLst>
      <p:ext uri="{BB962C8B-B14F-4D97-AF65-F5344CB8AC3E}">
        <p14:creationId xmlns:p14="http://schemas.microsoft.com/office/powerpoint/2010/main" val="585809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Free photo middle age friends having fun">
            <a:extLst>
              <a:ext uri="{FF2B5EF4-FFF2-40B4-BE49-F238E27FC236}">
                <a16:creationId xmlns:a16="http://schemas.microsoft.com/office/drawing/2014/main" id="{89618E1C-CD7C-C101-BF65-46188B6F7410}"/>
              </a:ext>
            </a:extLst>
          </p:cNvPr>
          <p:cNvPicPr>
            <a:picLocks noChangeAspect="1" noChangeArrowheads="1"/>
          </p:cNvPicPr>
          <p:nvPr/>
        </p:nvPicPr>
        <p:blipFill rotWithShape="1">
          <a:blip r:embed="rId2" cstate="email">
            <a:alphaModFix amt="35000"/>
            <a:extLst>
              <a:ext uri="{28A0092B-C50C-407E-A947-70E740481C1C}">
                <a14:useLocalDpi xmlns:a14="http://schemas.microsoft.com/office/drawing/2010/main"/>
              </a:ext>
            </a:extLst>
          </a:blip>
          <a:srcRect/>
          <a:stretch/>
        </p:blipFill>
        <p:spPr bwMode="auto">
          <a:xfrm>
            <a:off x="0" y="10"/>
            <a:ext cx="9669643" cy="6857990"/>
          </a:xfrm>
          <a:prstGeom prst="rect">
            <a:avLst/>
          </a:prstGeom>
          <a:noFill/>
          <a:extLst>
            <a:ext uri="{909E8E84-426E-40DD-AFC4-6F175D3DCCD1}">
              <a14:hiddenFill xmlns:a14="http://schemas.microsoft.com/office/drawing/2010/main">
                <a:solidFill>
                  <a:srgbClr val="FFFFFF"/>
                </a:solidFill>
              </a14:hiddenFill>
            </a:ext>
          </a:extLst>
        </p:spPr>
      </p:pic>
      <p:sp>
        <p:nvSpPr>
          <p:cNvPr id="2057" name="Rectangle 205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A7B2BAA-5481-B1A8-E0EE-71561188B91A}"/>
              </a:ext>
            </a:extLst>
          </p:cNvPr>
          <p:cNvSpPr>
            <a:spLocks noGrp="1"/>
          </p:cNvSpPr>
          <p:nvPr>
            <p:ph type="title"/>
          </p:nvPr>
        </p:nvSpPr>
        <p:spPr>
          <a:xfrm>
            <a:off x="3474720" y="365125"/>
            <a:ext cx="7879079" cy="1899912"/>
          </a:xfrm>
        </p:spPr>
        <p:txBody>
          <a:bodyPr>
            <a:normAutofit/>
          </a:bodyPr>
          <a:lstStyle/>
          <a:p>
            <a:r>
              <a:rPr lang="en-US" dirty="0"/>
              <a:t>China:</a:t>
            </a:r>
            <a:endParaRPr lang="en-CA" dirty="0"/>
          </a:p>
        </p:txBody>
      </p:sp>
      <p:sp>
        <p:nvSpPr>
          <p:cNvPr id="3" name="Content Placeholder 2">
            <a:extLst>
              <a:ext uri="{FF2B5EF4-FFF2-40B4-BE49-F238E27FC236}">
                <a16:creationId xmlns:a16="http://schemas.microsoft.com/office/drawing/2014/main" id="{D5EFC2A0-691A-0133-60D2-062DA5D33339}"/>
              </a:ext>
            </a:extLst>
          </p:cNvPr>
          <p:cNvSpPr>
            <a:spLocks noGrp="1"/>
          </p:cNvSpPr>
          <p:nvPr>
            <p:ph idx="1"/>
          </p:nvPr>
        </p:nvSpPr>
        <p:spPr>
          <a:xfrm>
            <a:off x="3474720" y="1752600"/>
            <a:ext cx="7879079" cy="4424363"/>
          </a:xfrm>
        </p:spPr>
        <p:txBody>
          <a:bodyPr>
            <a:normAutofit lnSpcReduction="10000"/>
          </a:bodyPr>
          <a:lstStyle/>
          <a:p>
            <a:pPr marL="0" indent="0">
              <a:buNone/>
            </a:pPr>
            <a:r>
              <a:rPr lang="en-US" dirty="0"/>
              <a:t>Supported by local and national government, social associations</a:t>
            </a:r>
          </a:p>
          <a:p>
            <a:pPr marL="0" indent="0">
              <a:buNone/>
            </a:pPr>
            <a:r>
              <a:rPr lang="en-US" dirty="0"/>
              <a:t>By 2017, 490,000 elder schools with 7 million registered students</a:t>
            </a:r>
          </a:p>
          <a:p>
            <a:pPr marL="0" indent="0">
              <a:buNone/>
            </a:pPr>
            <a:r>
              <a:rPr lang="en-US" dirty="0"/>
              <a:t>65% women participate.</a:t>
            </a:r>
          </a:p>
          <a:p>
            <a:pPr marL="0" indent="0">
              <a:buNone/>
            </a:pPr>
            <a:r>
              <a:rPr lang="en-US" dirty="0"/>
              <a:t>UTA’s no longer exclusively for older cadres but for all</a:t>
            </a:r>
          </a:p>
          <a:p>
            <a:pPr marL="0" indent="0">
              <a:buNone/>
            </a:pPr>
            <a:r>
              <a:rPr lang="en-US" dirty="0"/>
              <a:t>By 2020s, 20% older people to participate in educational activities and 50% of townships should include some late-life learning activities</a:t>
            </a:r>
          </a:p>
        </p:txBody>
      </p:sp>
      <p:pic>
        <p:nvPicPr>
          <p:cNvPr id="14" name="Picture 13">
            <a:extLst>
              <a:ext uri="{FF2B5EF4-FFF2-40B4-BE49-F238E27FC236}">
                <a16:creationId xmlns:a16="http://schemas.microsoft.com/office/drawing/2014/main" id="{2A5A19C0-7B50-F7B5-3C4A-BD9B40CD0031}"/>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
        <p:nvSpPr>
          <p:cNvPr id="7" name="TextBox 6">
            <a:extLst>
              <a:ext uri="{FF2B5EF4-FFF2-40B4-BE49-F238E27FC236}">
                <a16:creationId xmlns:a16="http://schemas.microsoft.com/office/drawing/2014/main" id="{0640202C-53C3-0E66-4926-9CF1C31AAFEF}"/>
              </a:ext>
            </a:extLst>
          </p:cNvPr>
          <p:cNvSpPr txBox="1"/>
          <p:nvPr/>
        </p:nvSpPr>
        <p:spPr>
          <a:xfrm>
            <a:off x="3471673" y="6176963"/>
            <a:ext cx="6525767" cy="553998"/>
          </a:xfrm>
          <a:prstGeom prst="rect">
            <a:avLst/>
          </a:prstGeom>
          <a:noFill/>
        </p:spPr>
        <p:txBody>
          <a:bodyPr wrap="square">
            <a:spAutoFit/>
          </a:bodyPr>
          <a:lstStyle/>
          <a:p>
            <a:pPr marL="0" indent="0">
              <a:buNone/>
            </a:pPr>
            <a:r>
              <a:rPr lang="en-US" sz="1000" dirty="0"/>
              <a:t>Xinyi Zhao and Ernest Chui, The Development and Characteristics of U3A’s in Mainland China’ , in Marvin Formosa (2019) The University of the Third Age and Active Ageing, Springer.</a:t>
            </a:r>
          </a:p>
          <a:p>
            <a:pPr marL="0" indent="0">
              <a:buNone/>
            </a:pPr>
            <a:r>
              <a:rPr lang="en-US" sz="1000" dirty="0"/>
              <a:t>Image source: www.freepik.com</a:t>
            </a:r>
          </a:p>
        </p:txBody>
      </p:sp>
    </p:spTree>
    <p:extLst>
      <p:ext uri="{BB962C8B-B14F-4D97-AF65-F5344CB8AC3E}">
        <p14:creationId xmlns:p14="http://schemas.microsoft.com/office/powerpoint/2010/main" val="1035489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5830A-811B-C093-F26B-515B17EA3F1B}"/>
              </a:ext>
            </a:extLst>
          </p:cNvPr>
          <p:cNvSpPr>
            <a:spLocks noGrp="1"/>
          </p:cNvSpPr>
          <p:nvPr>
            <p:ph type="title"/>
          </p:nvPr>
        </p:nvSpPr>
        <p:spPr>
          <a:xfrm>
            <a:off x="838200" y="365125"/>
            <a:ext cx="10515600" cy="1325563"/>
          </a:xfrm>
        </p:spPr>
        <p:txBody>
          <a:bodyPr/>
          <a:lstStyle/>
          <a:p>
            <a:r>
              <a:rPr lang="en-US" dirty="0"/>
              <a:t>Literature indicates</a:t>
            </a:r>
            <a:endParaRPr lang="en-CA" dirty="0"/>
          </a:p>
        </p:txBody>
      </p:sp>
      <p:sp>
        <p:nvSpPr>
          <p:cNvPr id="3" name="Content Placeholder 2">
            <a:extLst>
              <a:ext uri="{FF2B5EF4-FFF2-40B4-BE49-F238E27FC236}">
                <a16:creationId xmlns:a16="http://schemas.microsoft.com/office/drawing/2014/main" id="{A1ACC52F-FB1A-AFCD-C3EC-BE9DF3CCE127}"/>
              </a:ext>
            </a:extLst>
          </p:cNvPr>
          <p:cNvSpPr>
            <a:spLocks noGrp="1"/>
          </p:cNvSpPr>
          <p:nvPr>
            <p:ph idx="1"/>
          </p:nvPr>
        </p:nvSpPr>
        <p:spPr>
          <a:xfrm>
            <a:off x="838200" y="1825625"/>
            <a:ext cx="7912261" cy="4351338"/>
          </a:xfrm>
        </p:spPr>
        <p:txBody>
          <a:bodyPr>
            <a:normAutofit lnSpcReduction="10000"/>
          </a:bodyPr>
          <a:lstStyle/>
          <a:p>
            <a:r>
              <a:rPr lang="en-CA" sz="3200" dirty="0"/>
              <a:t>A bias in favour of the healthy, well-educated and financially secure seniors</a:t>
            </a:r>
          </a:p>
          <a:p>
            <a:r>
              <a:rPr lang="en-CA" sz="3200" dirty="0"/>
              <a:t>Middle-class values and perspectives of ‘active ageing’ projected as the norm</a:t>
            </a:r>
          </a:p>
          <a:p>
            <a:r>
              <a:rPr lang="en-CA" sz="3200" dirty="0"/>
              <a:t>Urban-based</a:t>
            </a:r>
          </a:p>
          <a:p>
            <a:r>
              <a:rPr lang="en-CA" sz="3200" dirty="0"/>
              <a:t>More emphasis on recreational rather than vocational/professional training</a:t>
            </a:r>
          </a:p>
          <a:p>
            <a:r>
              <a:rPr lang="en-CA" sz="3200" dirty="0"/>
              <a:t>Inadequate research on what the elderly want</a:t>
            </a:r>
          </a:p>
        </p:txBody>
      </p:sp>
      <p:pic>
        <p:nvPicPr>
          <p:cNvPr id="4" name="Picture 2" descr="Free photo group photo of senior friends exercising together">
            <a:extLst>
              <a:ext uri="{FF2B5EF4-FFF2-40B4-BE49-F238E27FC236}">
                <a16:creationId xmlns:a16="http://schemas.microsoft.com/office/drawing/2014/main" id="{4F25BA5F-65A7-D6AB-103A-6BDF4CF6A69D}"/>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8935656" y="1837366"/>
            <a:ext cx="3256344" cy="3663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8160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 up of a colorful object&#10;&#10;Description automatically generated">
            <a:extLst>
              <a:ext uri="{FF2B5EF4-FFF2-40B4-BE49-F238E27FC236}">
                <a16:creationId xmlns:a16="http://schemas.microsoft.com/office/drawing/2014/main" id="{2AFB485F-A030-1C81-FAAB-5D41A0ECAD2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1"/>
          <a:stretch/>
        </p:blipFill>
        <p:spPr>
          <a:xfrm rot="16200000">
            <a:off x="3928179" y="-1405821"/>
            <a:ext cx="6858000" cy="9669642"/>
          </a:xfrm>
          <a:prstGeom prst="rect">
            <a:avLst/>
          </a:prstGeom>
        </p:spPr>
      </p:pic>
      <p:sp>
        <p:nvSpPr>
          <p:cNvPr id="19" name="Rectangle 18">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52227" y="743447"/>
            <a:ext cx="9661757" cy="3229113"/>
          </a:xfrm>
          <a:noFill/>
        </p:spPr>
        <p:txBody>
          <a:bodyPr vert="horz" lIns="91440" tIns="45720" rIns="91440" bIns="45720" rtlCol="0" anchor="b">
            <a:normAutofit/>
          </a:bodyPr>
          <a:lstStyle/>
          <a:p>
            <a:r>
              <a:rPr lang="en-US" sz="8000" b="1" dirty="0"/>
              <a:t>Role of Technology</a:t>
            </a:r>
          </a:p>
        </p:txBody>
      </p:sp>
    </p:spTree>
    <p:extLst>
      <p:ext uri="{BB962C8B-B14F-4D97-AF65-F5344CB8AC3E}">
        <p14:creationId xmlns:p14="http://schemas.microsoft.com/office/powerpoint/2010/main" val="867700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C32C9-FBA7-1988-D00C-CCC90A580302}"/>
              </a:ext>
            </a:extLst>
          </p:cNvPr>
          <p:cNvSpPr>
            <a:spLocks noGrp="1"/>
          </p:cNvSpPr>
          <p:nvPr>
            <p:ph type="title"/>
          </p:nvPr>
        </p:nvSpPr>
        <p:spPr/>
        <p:txBody>
          <a:bodyPr/>
          <a:lstStyle/>
          <a:p>
            <a:r>
              <a:rPr lang="en-US" dirty="0"/>
              <a:t>ICT Statistics: Internet Users 2009 - 2021</a:t>
            </a:r>
          </a:p>
        </p:txBody>
      </p:sp>
      <p:graphicFrame>
        <p:nvGraphicFramePr>
          <p:cNvPr id="4" name="Content Placeholder 3">
            <a:extLst>
              <a:ext uri="{FF2B5EF4-FFF2-40B4-BE49-F238E27FC236}">
                <a16:creationId xmlns:a16="http://schemas.microsoft.com/office/drawing/2014/main" id="{072C4D71-F20D-9C66-8588-5FD049C11AF2}"/>
              </a:ext>
            </a:extLst>
          </p:cNvPr>
          <p:cNvGraphicFramePr>
            <a:graphicFrameLocks noGrp="1"/>
          </p:cNvGraphicFramePr>
          <p:nvPr>
            <p:ph idx="1"/>
            <p:extLst>
              <p:ext uri="{D42A27DB-BD31-4B8C-83A1-F6EECF244321}">
                <p14:modId xmlns:p14="http://schemas.microsoft.com/office/powerpoint/2010/main" val="457845553"/>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6384C370-CFB6-7629-5224-A525A301E9F1}"/>
              </a:ext>
            </a:extLst>
          </p:cNvPr>
          <p:cNvSpPr txBox="1"/>
          <p:nvPr/>
        </p:nvSpPr>
        <p:spPr>
          <a:xfrm>
            <a:off x="838200" y="6343731"/>
            <a:ext cx="10095253" cy="276999"/>
          </a:xfrm>
          <a:prstGeom prst="rect">
            <a:avLst/>
          </a:prstGeom>
          <a:noFill/>
        </p:spPr>
        <p:txBody>
          <a:bodyPr wrap="square" rtlCol="0">
            <a:spAutoFit/>
          </a:bodyPr>
          <a:lstStyle/>
          <a:p>
            <a:r>
              <a:rPr lang="en-US" sz="1200" dirty="0"/>
              <a:t>Source: World Bank databank, </a:t>
            </a:r>
            <a:r>
              <a:rPr lang="en-US" sz="1200" dirty="0">
                <a:hlinkClick r:id="rId3"/>
              </a:rPr>
              <a:t>world development indicators</a:t>
            </a:r>
            <a:r>
              <a:rPr lang="en-US" sz="1200" dirty="0"/>
              <a:t>, retrieved on 23 October 2023  </a:t>
            </a:r>
          </a:p>
        </p:txBody>
      </p:sp>
    </p:spTree>
    <p:extLst>
      <p:ext uri="{BB962C8B-B14F-4D97-AF65-F5344CB8AC3E}">
        <p14:creationId xmlns:p14="http://schemas.microsoft.com/office/powerpoint/2010/main" val="147968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C32C9-FBA7-1988-D00C-CCC90A580302}"/>
              </a:ext>
            </a:extLst>
          </p:cNvPr>
          <p:cNvSpPr>
            <a:spLocks noGrp="1"/>
          </p:cNvSpPr>
          <p:nvPr>
            <p:ph type="title"/>
          </p:nvPr>
        </p:nvSpPr>
        <p:spPr/>
        <p:txBody>
          <a:bodyPr>
            <a:normAutofit/>
          </a:bodyPr>
          <a:lstStyle/>
          <a:p>
            <a:r>
              <a:rPr lang="en-US" sz="4000" dirty="0"/>
              <a:t>ICT Statistics: Mobile Subscriptions </a:t>
            </a:r>
            <a:br>
              <a:rPr lang="en-US" sz="4000" dirty="0"/>
            </a:br>
            <a:r>
              <a:rPr lang="en-US" sz="4000" dirty="0"/>
              <a:t>2009 - 2022</a:t>
            </a:r>
          </a:p>
        </p:txBody>
      </p:sp>
      <p:graphicFrame>
        <p:nvGraphicFramePr>
          <p:cNvPr id="4" name="Content Placeholder 3">
            <a:extLst>
              <a:ext uri="{FF2B5EF4-FFF2-40B4-BE49-F238E27FC236}">
                <a16:creationId xmlns:a16="http://schemas.microsoft.com/office/drawing/2014/main" id="{072C4D71-F20D-9C66-8588-5FD049C11AF2}"/>
              </a:ext>
            </a:extLst>
          </p:cNvPr>
          <p:cNvGraphicFramePr>
            <a:graphicFrameLocks noGrp="1"/>
          </p:cNvGraphicFramePr>
          <p:nvPr>
            <p:ph idx="1"/>
            <p:extLst>
              <p:ext uri="{D42A27DB-BD31-4B8C-83A1-F6EECF244321}">
                <p14:modId xmlns:p14="http://schemas.microsoft.com/office/powerpoint/2010/main" val="2746890319"/>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6384C370-CFB6-7629-5224-A525A301E9F1}"/>
              </a:ext>
            </a:extLst>
          </p:cNvPr>
          <p:cNvSpPr txBox="1"/>
          <p:nvPr/>
        </p:nvSpPr>
        <p:spPr>
          <a:xfrm>
            <a:off x="838200" y="6311900"/>
            <a:ext cx="10095253" cy="276999"/>
          </a:xfrm>
          <a:prstGeom prst="rect">
            <a:avLst/>
          </a:prstGeom>
          <a:noFill/>
        </p:spPr>
        <p:txBody>
          <a:bodyPr wrap="square" rtlCol="0">
            <a:spAutoFit/>
          </a:bodyPr>
          <a:lstStyle/>
          <a:p>
            <a:r>
              <a:rPr lang="en-US" sz="1200" dirty="0"/>
              <a:t>Source: World Bank databank, </a:t>
            </a:r>
            <a:r>
              <a:rPr lang="en-US" sz="1200" dirty="0">
                <a:hlinkClick r:id="rId3"/>
              </a:rPr>
              <a:t>world development indicators</a:t>
            </a:r>
            <a:r>
              <a:rPr lang="en-US" sz="1200" dirty="0"/>
              <a:t>, retrieved on 23 October 2023  </a:t>
            </a:r>
          </a:p>
        </p:txBody>
      </p:sp>
    </p:spTree>
    <p:extLst>
      <p:ext uri="{BB962C8B-B14F-4D97-AF65-F5344CB8AC3E}">
        <p14:creationId xmlns:p14="http://schemas.microsoft.com/office/powerpoint/2010/main" val="361657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541E8-A7B8-4672-46CF-372AB9B321C8}"/>
              </a:ext>
            </a:extLst>
          </p:cNvPr>
          <p:cNvSpPr>
            <a:spLocks noGrp="1"/>
          </p:cNvSpPr>
          <p:nvPr>
            <p:ph type="title"/>
          </p:nvPr>
        </p:nvSpPr>
        <p:spPr>
          <a:xfrm>
            <a:off x="838200" y="365125"/>
            <a:ext cx="10515600" cy="1325563"/>
          </a:xfrm>
        </p:spPr>
        <p:txBody>
          <a:bodyPr>
            <a:normAutofit/>
          </a:bodyPr>
          <a:lstStyle/>
          <a:p>
            <a:r>
              <a:rPr lang="en-CA" dirty="0"/>
              <a:t>Barriers to technology use </a:t>
            </a:r>
            <a:br>
              <a:rPr lang="en-CA" dirty="0"/>
            </a:br>
            <a:r>
              <a:rPr lang="en-CA" dirty="0"/>
              <a:t>for the elderly</a:t>
            </a:r>
          </a:p>
        </p:txBody>
      </p:sp>
      <p:sp>
        <p:nvSpPr>
          <p:cNvPr id="3" name="Content Placeholder 2">
            <a:extLst>
              <a:ext uri="{FF2B5EF4-FFF2-40B4-BE49-F238E27FC236}">
                <a16:creationId xmlns:a16="http://schemas.microsoft.com/office/drawing/2014/main" id="{2430BC49-42D1-1935-4294-714DBE6100DA}"/>
              </a:ext>
            </a:extLst>
          </p:cNvPr>
          <p:cNvSpPr>
            <a:spLocks noGrp="1"/>
          </p:cNvSpPr>
          <p:nvPr>
            <p:ph idx="1"/>
          </p:nvPr>
        </p:nvSpPr>
        <p:spPr>
          <a:xfrm>
            <a:off x="3857104" y="2111433"/>
            <a:ext cx="6234547" cy="4065530"/>
          </a:xfrm>
        </p:spPr>
        <p:txBody>
          <a:bodyPr>
            <a:normAutofit/>
          </a:bodyPr>
          <a:lstStyle/>
          <a:p>
            <a:r>
              <a:rPr lang="en-CA" sz="3200" dirty="0"/>
              <a:t>Cognitive—memory and processing speed</a:t>
            </a:r>
          </a:p>
          <a:p>
            <a:r>
              <a:rPr lang="en-CA" sz="3200" dirty="0"/>
              <a:t>Visual, auditory and motor control abilities</a:t>
            </a:r>
          </a:p>
          <a:p>
            <a:r>
              <a:rPr lang="en-CA" sz="3200" dirty="0"/>
              <a:t>Mental—attitudinal</a:t>
            </a:r>
          </a:p>
          <a:p>
            <a:r>
              <a:rPr lang="en-CA" sz="3200" dirty="0"/>
              <a:t>Privacy concerns—security and safety</a:t>
            </a:r>
          </a:p>
        </p:txBody>
      </p:sp>
      <p:pic>
        <p:nvPicPr>
          <p:cNvPr id="8" name="Picture 7">
            <a:extLst>
              <a:ext uri="{FF2B5EF4-FFF2-40B4-BE49-F238E27FC236}">
                <a16:creationId xmlns:a16="http://schemas.microsoft.com/office/drawing/2014/main" id="{63C47A2F-96E4-7072-C9B5-E515CDC10430}"/>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
        <p:nvSpPr>
          <p:cNvPr id="12" name="TextBox 11">
            <a:extLst>
              <a:ext uri="{FF2B5EF4-FFF2-40B4-BE49-F238E27FC236}">
                <a16:creationId xmlns:a16="http://schemas.microsoft.com/office/drawing/2014/main" id="{AE5A6392-CA5E-B747-9523-7EC876E49ABF}"/>
              </a:ext>
            </a:extLst>
          </p:cNvPr>
          <p:cNvSpPr txBox="1"/>
          <p:nvPr/>
        </p:nvSpPr>
        <p:spPr>
          <a:xfrm>
            <a:off x="836679" y="5688912"/>
            <a:ext cx="8823136" cy="830997"/>
          </a:xfrm>
          <a:prstGeom prst="rect">
            <a:avLst/>
          </a:prstGeom>
          <a:noFill/>
        </p:spPr>
        <p:txBody>
          <a:bodyPr wrap="square">
            <a:spAutoFit/>
          </a:bodyPr>
          <a:lstStyle/>
          <a:p>
            <a:endParaRPr lang="en-CA" sz="1200" dirty="0"/>
          </a:p>
          <a:p>
            <a:endParaRPr lang="en-CA" sz="1200" dirty="0"/>
          </a:p>
          <a:p>
            <a:endParaRPr lang="en-CA" sz="1200" dirty="0"/>
          </a:p>
          <a:p>
            <a:pPr marL="0" indent="0">
              <a:buNone/>
            </a:pPr>
            <a:r>
              <a:rPr lang="en-CA" sz="1200" dirty="0"/>
              <a:t>Rana </a:t>
            </a:r>
            <a:r>
              <a:rPr lang="en-CA" sz="1200" dirty="0" err="1"/>
              <a:t>Mostaghel</a:t>
            </a:r>
            <a:r>
              <a:rPr lang="en-CA" sz="1200" dirty="0"/>
              <a:t> (2016), Innovation and technology for the elderly: systematic literature review. Journal of Business Research. Elsevier</a:t>
            </a:r>
          </a:p>
        </p:txBody>
      </p:sp>
    </p:spTree>
    <p:extLst>
      <p:ext uri="{BB962C8B-B14F-4D97-AF65-F5344CB8AC3E}">
        <p14:creationId xmlns:p14="http://schemas.microsoft.com/office/powerpoint/2010/main" val="2522479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02DEE-D84A-D276-83C1-8DD208DC46B1}"/>
              </a:ext>
            </a:extLst>
          </p:cNvPr>
          <p:cNvSpPr>
            <a:spLocks noGrp="1"/>
          </p:cNvSpPr>
          <p:nvPr>
            <p:ph type="title"/>
          </p:nvPr>
        </p:nvSpPr>
        <p:spPr/>
        <p:txBody>
          <a:bodyPr/>
          <a:lstStyle/>
          <a:p>
            <a:r>
              <a:rPr lang="en-US" dirty="0"/>
              <a:t>Grey Digital Divide</a:t>
            </a:r>
          </a:p>
        </p:txBody>
      </p:sp>
      <p:sp>
        <p:nvSpPr>
          <p:cNvPr id="3" name="Content Placeholder 2">
            <a:extLst>
              <a:ext uri="{FF2B5EF4-FFF2-40B4-BE49-F238E27FC236}">
                <a16:creationId xmlns:a16="http://schemas.microsoft.com/office/drawing/2014/main" id="{928169A7-34AB-385E-0D20-2DC5B55C5A55}"/>
              </a:ext>
            </a:extLst>
          </p:cNvPr>
          <p:cNvSpPr>
            <a:spLocks noGrp="1"/>
          </p:cNvSpPr>
          <p:nvPr>
            <p:ph idx="1"/>
          </p:nvPr>
        </p:nvSpPr>
        <p:spPr>
          <a:xfrm>
            <a:off x="838200" y="1690688"/>
            <a:ext cx="6828692" cy="4486275"/>
          </a:xfrm>
        </p:spPr>
        <p:txBody>
          <a:bodyPr>
            <a:normAutofit/>
          </a:bodyPr>
          <a:lstStyle/>
          <a:p>
            <a:pPr marL="0" indent="0">
              <a:buNone/>
            </a:pPr>
            <a:r>
              <a:rPr lang="en-US" dirty="0"/>
              <a:t>Seniors often struggle with reduced reactivity, making it harder to keep up with fast-paced technology. Examples:</a:t>
            </a:r>
          </a:p>
          <a:p>
            <a:r>
              <a:rPr lang="en-US" dirty="0"/>
              <a:t>Platforms that use notifications:  9% of seniors at the age of 75 or over have severe visual impairments, and 18% have severe hearing limitations (EU)</a:t>
            </a:r>
          </a:p>
          <a:p>
            <a:r>
              <a:rPr lang="en-US" dirty="0"/>
              <a:t>Many seniors struggle with touch screens due to ‘leathery fingers’.</a:t>
            </a:r>
          </a:p>
          <a:p>
            <a:pPr marL="0" indent="0">
              <a:buNone/>
            </a:pPr>
            <a:endParaRPr lang="en-US" dirty="0"/>
          </a:p>
        </p:txBody>
      </p:sp>
      <p:sp>
        <p:nvSpPr>
          <p:cNvPr id="4" name="TextBox 3">
            <a:extLst>
              <a:ext uri="{FF2B5EF4-FFF2-40B4-BE49-F238E27FC236}">
                <a16:creationId xmlns:a16="http://schemas.microsoft.com/office/drawing/2014/main" id="{ED2EF127-C03A-8CBC-84F1-03F2673EE316}"/>
              </a:ext>
            </a:extLst>
          </p:cNvPr>
          <p:cNvSpPr txBox="1"/>
          <p:nvPr/>
        </p:nvSpPr>
        <p:spPr>
          <a:xfrm>
            <a:off x="838200" y="6169708"/>
            <a:ext cx="6828692" cy="415498"/>
          </a:xfrm>
          <a:prstGeom prst="rect">
            <a:avLst/>
          </a:prstGeom>
          <a:noFill/>
        </p:spPr>
        <p:txBody>
          <a:bodyPr wrap="square">
            <a:spAutoFit/>
          </a:bodyPr>
          <a:lstStyle/>
          <a:p>
            <a:r>
              <a:rPr lang="en-US" sz="1050" dirty="0"/>
              <a:t>Source: No Isolation, </a:t>
            </a:r>
            <a:r>
              <a:rPr lang="en-US" sz="1050" dirty="0">
                <a:hlinkClick r:id="rId3"/>
              </a:rPr>
              <a:t>Why do many seniors have trouble using technology?</a:t>
            </a:r>
            <a:r>
              <a:rPr lang="en-US" sz="1050" dirty="0"/>
              <a:t> Accessed on 25 October 2023.</a:t>
            </a:r>
          </a:p>
          <a:p>
            <a:endParaRPr lang="en-US" sz="1050" dirty="0"/>
          </a:p>
        </p:txBody>
      </p:sp>
      <p:pic>
        <p:nvPicPr>
          <p:cNvPr id="3074" name="Picture 2" descr="Free photo technology, people and communication concept. senior man at summer park. grangfather using a phone.">
            <a:extLst>
              <a:ext uri="{FF2B5EF4-FFF2-40B4-BE49-F238E27FC236}">
                <a16:creationId xmlns:a16="http://schemas.microsoft.com/office/drawing/2014/main" id="{8CE8D30B-724E-78D9-00AF-C91C412FFE39}"/>
              </a:ext>
            </a:extLst>
          </p:cNvPr>
          <p:cNvPicPr>
            <a:picLocks noChangeAspect="1" noChangeArrowheads="1"/>
          </p:cNvPicPr>
          <p:nvPr/>
        </p:nvPicPr>
        <p:blipFill rotWithShape="1">
          <a:blip r:embed="rId4" cstate="email">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bwMode="auto">
          <a:xfrm>
            <a:off x="8135222" y="1690688"/>
            <a:ext cx="4056778" cy="397192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A4FB455F-7271-EA57-AB82-08602C568F4F}"/>
              </a:ext>
            </a:extLst>
          </p:cNvPr>
          <p:cNvSpPr txBox="1"/>
          <p:nvPr/>
        </p:nvSpPr>
        <p:spPr>
          <a:xfrm>
            <a:off x="8088330" y="5662613"/>
            <a:ext cx="2596662" cy="246221"/>
          </a:xfrm>
          <a:prstGeom prst="rect">
            <a:avLst/>
          </a:prstGeom>
          <a:noFill/>
        </p:spPr>
        <p:txBody>
          <a:bodyPr wrap="square">
            <a:spAutoFit/>
          </a:bodyPr>
          <a:lstStyle/>
          <a:p>
            <a:r>
              <a:rPr lang="en-CA" sz="1000" dirty="0"/>
              <a:t>Image source: https://www.freepik.com</a:t>
            </a:r>
          </a:p>
        </p:txBody>
      </p:sp>
    </p:spTree>
    <p:extLst>
      <p:ext uri="{BB962C8B-B14F-4D97-AF65-F5344CB8AC3E}">
        <p14:creationId xmlns:p14="http://schemas.microsoft.com/office/powerpoint/2010/main" val="146493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9032A-C528-4180-168C-4EEF63153CB6}"/>
              </a:ext>
            </a:extLst>
          </p:cNvPr>
          <p:cNvSpPr>
            <a:spLocks noGrp="1"/>
          </p:cNvSpPr>
          <p:nvPr>
            <p:ph type="title"/>
          </p:nvPr>
        </p:nvSpPr>
        <p:spPr/>
        <p:txBody>
          <a:bodyPr/>
          <a:lstStyle/>
          <a:p>
            <a:r>
              <a:rPr lang="en-US" dirty="0"/>
              <a:t>Senior technology use in Hangzhou</a:t>
            </a:r>
            <a:endParaRPr lang="en-CA" dirty="0"/>
          </a:p>
        </p:txBody>
      </p:sp>
      <p:sp>
        <p:nvSpPr>
          <p:cNvPr id="3" name="Content Placeholder 2">
            <a:extLst>
              <a:ext uri="{FF2B5EF4-FFF2-40B4-BE49-F238E27FC236}">
                <a16:creationId xmlns:a16="http://schemas.microsoft.com/office/drawing/2014/main" id="{4269408A-B7B5-74FF-525F-FC8A575DDA98}"/>
              </a:ext>
            </a:extLst>
          </p:cNvPr>
          <p:cNvSpPr>
            <a:spLocks noGrp="1"/>
          </p:cNvSpPr>
          <p:nvPr>
            <p:ph idx="1"/>
          </p:nvPr>
        </p:nvSpPr>
        <p:spPr>
          <a:xfrm>
            <a:off x="838200" y="1825625"/>
            <a:ext cx="7357533" cy="4351338"/>
          </a:xfrm>
        </p:spPr>
        <p:txBody>
          <a:bodyPr>
            <a:normAutofit/>
          </a:bodyPr>
          <a:lstStyle/>
          <a:p>
            <a:r>
              <a:rPr lang="en-US" dirty="0"/>
              <a:t>Seniors using cell phones (96%); computers (65%)</a:t>
            </a:r>
          </a:p>
          <a:p>
            <a:r>
              <a:rPr lang="en-US" dirty="0"/>
              <a:t>Used for talking, texting (58%), taking pictures (20%), social networking (9%)—less than 5% for banking, paying bills, email.</a:t>
            </a:r>
          </a:p>
          <a:p>
            <a:r>
              <a:rPr lang="en-US" dirty="0"/>
              <a:t>Attitudes towards ICTs are positive</a:t>
            </a:r>
          </a:p>
        </p:txBody>
      </p:sp>
      <p:pic>
        <p:nvPicPr>
          <p:cNvPr id="5" name="Picture 4" descr="Person checking phone at desk">
            <a:extLst>
              <a:ext uri="{FF2B5EF4-FFF2-40B4-BE49-F238E27FC236}">
                <a16:creationId xmlns:a16="http://schemas.microsoft.com/office/drawing/2014/main" id="{53D53CBA-B370-057B-9A2B-4BBC500A654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992532" y="2184400"/>
            <a:ext cx="4199468" cy="2489200"/>
          </a:xfrm>
          <a:prstGeom prst="rect">
            <a:avLst/>
          </a:prstGeom>
        </p:spPr>
      </p:pic>
      <p:sp>
        <p:nvSpPr>
          <p:cNvPr id="6" name="TextBox 5">
            <a:extLst>
              <a:ext uri="{FF2B5EF4-FFF2-40B4-BE49-F238E27FC236}">
                <a16:creationId xmlns:a16="http://schemas.microsoft.com/office/drawing/2014/main" id="{A77A6D1D-8D27-9652-1AF9-5061B5D96854}"/>
              </a:ext>
            </a:extLst>
          </p:cNvPr>
          <p:cNvSpPr txBox="1"/>
          <p:nvPr/>
        </p:nvSpPr>
        <p:spPr>
          <a:xfrm>
            <a:off x="838200" y="5581631"/>
            <a:ext cx="7154332" cy="415498"/>
          </a:xfrm>
          <a:prstGeom prst="rect">
            <a:avLst/>
          </a:prstGeom>
          <a:noFill/>
        </p:spPr>
        <p:txBody>
          <a:bodyPr wrap="square">
            <a:spAutoFit/>
          </a:bodyPr>
          <a:lstStyle/>
          <a:p>
            <a:pPr marL="0" indent="0">
              <a:buNone/>
            </a:pPr>
            <a:r>
              <a:rPr lang="en-US" sz="1050" dirty="0"/>
              <a:t>Alexander N Chen, James P Downey, Ronald E McGaughey &amp; Kan Jin, (2016) Seniors and Information Technology in China, International Journal of Human-Computer Interaction, 32:2, 132-142</a:t>
            </a:r>
          </a:p>
        </p:txBody>
      </p:sp>
      <p:sp>
        <p:nvSpPr>
          <p:cNvPr id="7" name="TextBox 6">
            <a:extLst>
              <a:ext uri="{FF2B5EF4-FFF2-40B4-BE49-F238E27FC236}">
                <a16:creationId xmlns:a16="http://schemas.microsoft.com/office/drawing/2014/main" id="{95E2B54C-2689-93C4-4831-813CA7FA4464}"/>
              </a:ext>
            </a:extLst>
          </p:cNvPr>
          <p:cNvSpPr txBox="1"/>
          <p:nvPr/>
        </p:nvSpPr>
        <p:spPr>
          <a:xfrm>
            <a:off x="7895290" y="4758284"/>
            <a:ext cx="2596662" cy="246221"/>
          </a:xfrm>
          <a:prstGeom prst="rect">
            <a:avLst/>
          </a:prstGeom>
          <a:noFill/>
        </p:spPr>
        <p:txBody>
          <a:bodyPr wrap="square">
            <a:spAutoFit/>
          </a:bodyPr>
          <a:lstStyle/>
          <a:p>
            <a:r>
              <a:rPr lang="en-CA" sz="1000" dirty="0"/>
              <a:t>Image source: https://www.freepik.com</a:t>
            </a:r>
          </a:p>
        </p:txBody>
      </p:sp>
    </p:spTree>
    <p:extLst>
      <p:ext uri="{BB962C8B-B14F-4D97-AF65-F5344CB8AC3E}">
        <p14:creationId xmlns:p14="http://schemas.microsoft.com/office/powerpoint/2010/main" val="1236875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3F94C-07D3-FF97-5979-93C4EA83FA9F}"/>
              </a:ext>
            </a:extLst>
          </p:cNvPr>
          <p:cNvSpPr>
            <a:spLocks noGrp="1"/>
          </p:cNvSpPr>
          <p:nvPr>
            <p:ph type="title"/>
          </p:nvPr>
        </p:nvSpPr>
        <p:spPr>
          <a:xfrm>
            <a:off x="838200" y="365125"/>
            <a:ext cx="10515600" cy="1325563"/>
          </a:xfrm>
        </p:spPr>
        <p:txBody>
          <a:bodyPr anchor="b">
            <a:normAutofit/>
          </a:bodyPr>
          <a:lstStyle/>
          <a:p>
            <a:r>
              <a:rPr lang="en-CA" dirty="0"/>
              <a:t>Elderly Attitudes to ICTs: </a:t>
            </a:r>
            <a:br>
              <a:rPr lang="en-CA" dirty="0"/>
            </a:br>
            <a:r>
              <a:rPr lang="en-CA" dirty="0"/>
              <a:t>Spain</a:t>
            </a:r>
          </a:p>
        </p:txBody>
      </p:sp>
      <p:sp>
        <p:nvSpPr>
          <p:cNvPr id="3" name="Content Placeholder 2">
            <a:extLst>
              <a:ext uri="{FF2B5EF4-FFF2-40B4-BE49-F238E27FC236}">
                <a16:creationId xmlns:a16="http://schemas.microsoft.com/office/drawing/2014/main" id="{3A8A4CC7-5ABE-790F-3B69-CF1BE7870926}"/>
              </a:ext>
            </a:extLst>
          </p:cNvPr>
          <p:cNvSpPr>
            <a:spLocks noGrp="1"/>
          </p:cNvSpPr>
          <p:nvPr>
            <p:ph idx="1"/>
          </p:nvPr>
        </p:nvSpPr>
        <p:spPr>
          <a:xfrm>
            <a:off x="838200" y="1825624"/>
            <a:ext cx="9153698" cy="5032375"/>
          </a:xfrm>
        </p:spPr>
        <p:txBody>
          <a:bodyPr anchor="t">
            <a:normAutofit/>
          </a:bodyPr>
          <a:lstStyle/>
          <a:p>
            <a:r>
              <a:rPr lang="en-CA" dirty="0"/>
              <a:t>Tele-services for the Elderly</a:t>
            </a:r>
          </a:p>
          <a:p>
            <a:r>
              <a:rPr lang="en-CA" dirty="0"/>
              <a:t>65-74 years—recently retired</a:t>
            </a:r>
            <a:br>
              <a:rPr lang="en-CA" dirty="0"/>
            </a:br>
            <a:r>
              <a:rPr lang="en-CA" dirty="0"/>
              <a:t>—more eager to engage in learning </a:t>
            </a:r>
            <a:br>
              <a:rPr lang="en-CA" dirty="0"/>
            </a:br>
            <a:r>
              <a:rPr lang="en-CA" dirty="0"/>
              <a:t>activities</a:t>
            </a:r>
          </a:p>
          <a:p>
            <a:r>
              <a:rPr lang="en-CA" dirty="0"/>
              <a:t>Majority—middle class</a:t>
            </a:r>
          </a:p>
          <a:p>
            <a:r>
              <a:rPr lang="en-CA" dirty="0"/>
              <a:t>Men more involved in activities but </a:t>
            </a:r>
            <a:br>
              <a:rPr lang="en-CA" dirty="0"/>
            </a:br>
            <a:r>
              <a:rPr lang="en-CA" dirty="0"/>
              <a:t>women more self-confident</a:t>
            </a:r>
          </a:p>
          <a:p>
            <a:r>
              <a:rPr lang="en-CA" dirty="0"/>
              <a:t>Positive correlation between participation and positive attitude toward ICT with confidence in the ability to learn and self-confidence</a:t>
            </a:r>
          </a:p>
        </p:txBody>
      </p:sp>
      <p:sp>
        <p:nvSpPr>
          <p:cNvPr id="12" name="TextBox 11">
            <a:extLst>
              <a:ext uri="{FF2B5EF4-FFF2-40B4-BE49-F238E27FC236}">
                <a16:creationId xmlns:a16="http://schemas.microsoft.com/office/drawing/2014/main" id="{1A6B03AF-6CDA-A345-5669-DA5DB14F7684}"/>
              </a:ext>
            </a:extLst>
          </p:cNvPr>
          <p:cNvSpPr txBox="1"/>
          <p:nvPr/>
        </p:nvSpPr>
        <p:spPr>
          <a:xfrm>
            <a:off x="921324" y="6435713"/>
            <a:ext cx="8821189" cy="246221"/>
          </a:xfrm>
          <a:prstGeom prst="rect">
            <a:avLst/>
          </a:prstGeom>
          <a:noFill/>
        </p:spPr>
        <p:txBody>
          <a:bodyPr wrap="square">
            <a:spAutoFit/>
          </a:bodyPr>
          <a:lstStyle/>
          <a:p>
            <a:r>
              <a:rPr lang="en-CA" sz="1000" dirty="0"/>
              <a:t>Antonio Gonzalez et al (2012), Attitudes of the Elderly Towards ICTs. Educational Gerontology, 38: 585-594, Routledge</a:t>
            </a:r>
          </a:p>
        </p:txBody>
      </p:sp>
      <p:pic>
        <p:nvPicPr>
          <p:cNvPr id="13" name="Picture 12" descr="Three elderly women enjoying a light hearted moment">
            <a:extLst>
              <a:ext uri="{FF2B5EF4-FFF2-40B4-BE49-F238E27FC236}">
                <a16:creationId xmlns:a16="http://schemas.microsoft.com/office/drawing/2014/main" id="{F133639E-C6C5-8AC6-187B-CA4F0F20E27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341461" y="1395930"/>
            <a:ext cx="4850539" cy="3078885"/>
          </a:xfrm>
          <a:prstGeom prst="rect">
            <a:avLst/>
          </a:prstGeom>
        </p:spPr>
      </p:pic>
      <p:sp>
        <p:nvSpPr>
          <p:cNvPr id="4" name="TextBox 3">
            <a:extLst>
              <a:ext uri="{FF2B5EF4-FFF2-40B4-BE49-F238E27FC236}">
                <a16:creationId xmlns:a16="http://schemas.microsoft.com/office/drawing/2014/main" id="{A65EF0C9-4458-8BCF-44F2-EDE94285F5AA}"/>
              </a:ext>
            </a:extLst>
          </p:cNvPr>
          <p:cNvSpPr txBox="1"/>
          <p:nvPr/>
        </p:nvSpPr>
        <p:spPr>
          <a:xfrm>
            <a:off x="9676010" y="4575026"/>
            <a:ext cx="2596662" cy="246221"/>
          </a:xfrm>
          <a:prstGeom prst="rect">
            <a:avLst/>
          </a:prstGeom>
          <a:noFill/>
        </p:spPr>
        <p:txBody>
          <a:bodyPr wrap="square">
            <a:spAutoFit/>
          </a:bodyPr>
          <a:lstStyle/>
          <a:p>
            <a:r>
              <a:rPr lang="en-CA" sz="1000" dirty="0"/>
              <a:t>Image source: https://www.freepik.com</a:t>
            </a:r>
          </a:p>
        </p:txBody>
      </p:sp>
    </p:spTree>
    <p:extLst>
      <p:ext uri="{BB962C8B-B14F-4D97-AF65-F5344CB8AC3E}">
        <p14:creationId xmlns:p14="http://schemas.microsoft.com/office/powerpoint/2010/main" val="3625139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1CB0F2-1F1B-45CA-81EE-FCFF42D248F8}"/>
              </a:ext>
            </a:extLst>
          </p:cNvPr>
          <p:cNvSpPr/>
          <p:nvPr/>
        </p:nvSpPr>
        <p:spPr>
          <a:xfrm>
            <a:off x="0" y="-4738"/>
            <a:ext cx="12192000" cy="2692520"/>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E91DD432-E705-4464-A69E-C821F6534200}"/>
              </a:ext>
            </a:extLst>
          </p:cNvPr>
          <p:cNvSpPr/>
          <p:nvPr/>
        </p:nvSpPr>
        <p:spPr>
          <a:xfrm>
            <a:off x="2501900" y="4675215"/>
            <a:ext cx="7188199" cy="1593513"/>
          </a:xfrm>
          <a:prstGeom prst="rect">
            <a:avLst/>
          </a:prstGeom>
          <a:noFill/>
        </p:spPr>
        <p:txBody>
          <a:bodyPr wrap="square" lIns="0" tIns="0" rIns="0" bIns="0">
            <a:spAutoFit/>
          </a:bodyPr>
          <a:lstStyle/>
          <a:p>
            <a:pPr algn="ctr">
              <a:lnSpc>
                <a:spcPct val="150000"/>
              </a:lnSpc>
            </a:pPr>
            <a:r>
              <a:rPr lang="en-US" sz="2400">
                <a:solidFill>
                  <a:schemeClr val="tx1">
                    <a:lumMod val="85000"/>
                    <a:lumOff val="15000"/>
                  </a:schemeClr>
                </a:solidFill>
                <a:latin typeface="Arial" panose="020B0604020202020204" pitchFamily="34" charset="0"/>
                <a:ea typeface="Helvetica Neue Light" panose="02000403000000020004" pitchFamily="2" charset="0"/>
                <a:cs typeface="Arial" panose="020B0604020202020204" pitchFamily="34" charset="0"/>
              </a:rPr>
              <a:t>To help Commonwealth governments and institutions use technologies to improve and expand access to education and training</a:t>
            </a:r>
          </a:p>
        </p:txBody>
      </p:sp>
      <p:pic>
        <p:nvPicPr>
          <p:cNvPr id="13" name="Picture 12">
            <a:extLst>
              <a:ext uri="{FF2B5EF4-FFF2-40B4-BE49-F238E27FC236}">
                <a16:creationId xmlns:a16="http://schemas.microsoft.com/office/drawing/2014/main" id="{ABDD38D5-6B07-4BB8-8C96-59BFBE065C7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41001" y="2100909"/>
            <a:ext cx="2976553" cy="2478419"/>
          </a:xfrm>
          <a:prstGeom prst="rect">
            <a:avLst/>
          </a:prstGeom>
        </p:spPr>
      </p:pic>
      <p:pic>
        <p:nvPicPr>
          <p:cNvPr id="14" name="Picture 13">
            <a:extLst>
              <a:ext uri="{FF2B5EF4-FFF2-40B4-BE49-F238E27FC236}">
                <a16:creationId xmlns:a16="http://schemas.microsoft.com/office/drawing/2014/main" id="{F09DD081-A3A7-44D4-9524-8810113411D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255"/>
          <a:stretch/>
        </p:blipFill>
        <p:spPr>
          <a:xfrm>
            <a:off x="1422400" y="2096134"/>
            <a:ext cx="2984889" cy="2490792"/>
          </a:xfrm>
          <a:prstGeom prst="rect">
            <a:avLst/>
          </a:prstGeom>
        </p:spPr>
      </p:pic>
      <p:pic>
        <p:nvPicPr>
          <p:cNvPr id="15" name="Picture 14">
            <a:extLst>
              <a:ext uri="{FF2B5EF4-FFF2-40B4-BE49-F238E27FC236}">
                <a16:creationId xmlns:a16="http://schemas.microsoft.com/office/drawing/2014/main" id="{8FF41168-87FF-4908-8DC6-0F316475DA2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469674" y="2100909"/>
            <a:ext cx="3008448" cy="2486117"/>
          </a:xfrm>
          <a:prstGeom prst="rect">
            <a:avLst/>
          </a:prstGeom>
        </p:spPr>
      </p:pic>
      <p:pic>
        <p:nvPicPr>
          <p:cNvPr id="16" name="Picture 15">
            <a:extLst>
              <a:ext uri="{FF2B5EF4-FFF2-40B4-BE49-F238E27FC236}">
                <a16:creationId xmlns:a16="http://schemas.microsoft.com/office/drawing/2014/main" id="{F63B8383-3CAC-4659-9112-6F5DF2BBD7ED}"/>
              </a:ext>
            </a:extLst>
          </p:cNvPr>
          <p:cNvPicPr>
            <a:picLocks noChangeAspect="1"/>
          </p:cNvPicPr>
          <p:nvPr/>
        </p:nvPicPr>
        <p:blipFill>
          <a:blip r:embed="rId6"/>
          <a:stretch>
            <a:fillRect/>
          </a:stretch>
        </p:blipFill>
        <p:spPr>
          <a:xfrm>
            <a:off x="2568664" y="326602"/>
            <a:ext cx="6821592" cy="1705398"/>
          </a:xfrm>
          <a:prstGeom prst="rect">
            <a:avLst/>
          </a:prstGeom>
        </p:spPr>
      </p:pic>
    </p:spTree>
    <p:extLst>
      <p:ext uri="{BB962C8B-B14F-4D97-AF65-F5344CB8AC3E}">
        <p14:creationId xmlns:p14="http://schemas.microsoft.com/office/powerpoint/2010/main" val="536868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A40E5-3FFF-5614-21D9-47585C27D42E}"/>
              </a:ext>
            </a:extLst>
          </p:cNvPr>
          <p:cNvSpPr>
            <a:spLocks noGrp="1"/>
          </p:cNvSpPr>
          <p:nvPr>
            <p:ph type="title"/>
          </p:nvPr>
        </p:nvSpPr>
        <p:spPr/>
        <p:txBody>
          <a:bodyPr/>
          <a:lstStyle/>
          <a:p>
            <a:r>
              <a:rPr lang="en-CA" dirty="0"/>
              <a:t>Senior Technology Acceptance </a:t>
            </a:r>
            <a:br>
              <a:rPr lang="en-CA" dirty="0"/>
            </a:br>
            <a:r>
              <a:rPr lang="en-CA" dirty="0"/>
              <a:t>and Adoption Model</a:t>
            </a:r>
          </a:p>
        </p:txBody>
      </p:sp>
      <p:sp>
        <p:nvSpPr>
          <p:cNvPr id="3" name="Content Placeholder 2">
            <a:extLst>
              <a:ext uri="{FF2B5EF4-FFF2-40B4-BE49-F238E27FC236}">
                <a16:creationId xmlns:a16="http://schemas.microsoft.com/office/drawing/2014/main" id="{744FBE3F-8DB6-B4BF-2F24-82828BB54E67}"/>
              </a:ext>
            </a:extLst>
          </p:cNvPr>
          <p:cNvSpPr>
            <a:spLocks noGrp="1"/>
          </p:cNvSpPr>
          <p:nvPr>
            <p:ph idx="1"/>
          </p:nvPr>
        </p:nvSpPr>
        <p:spPr>
          <a:xfrm>
            <a:off x="838200" y="1928553"/>
            <a:ext cx="10515600" cy="4248410"/>
          </a:xfrm>
        </p:spPr>
        <p:txBody>
          <a:bodyPr>
            <a:normAutofit/>
          </a:bodyPr>
          <a:lstStyle/>
          <a:p>
            <a:r>
              <a:rPr lang="en-CA" sz="3200" dirty="0"/>
              <a:t>Ease of use</a:t>
            </a:r>
          </a:p>
          <a:p>
            <a:r>
              <a:rPr lang="en-CA" sz="3200" dirty="0"/>
              <a:t>Perceived usefulness</a:t>
            </a:r>
          </a:p>
          <a:p>
            <a:r>
              <a:rPr lang="en-CA" sz="3200" dirty="0"/>
              <a:t>Attitude towards technology</a:t>
            </a:r>
          </a:p>
          <a:p>
            <a:r>
              <a:rPr lang="en-CA" sz="3200" dirty="0"/>
              <a:t>Self-efficacy</a:t>
            </a:r>
          </a:p>
          <a:p>
            <a:r>
              <a:rPr lang="en-CA" sz="3200" dirty="0"/>
              <a:t>Social influence </a:t>
            </a:r>
          </a:p>
          <a:p>
            <a:r>
              <a:rPr lang="en-CA" sz="3200" dirty="0"/>
              <a:t>Facilitating conditions</a:t>
            </a:r>
          </a:p>
          <a:p>
            <a:endParaRPr lang="en-CA" sz="3200" dirty="0"/>
          </a:p>
        </p:txBody>
      </p:sp>
      <p:pic>
        <p:nvPicPr>
          <p:cNvPr id="5" name="Picture 4" descr="A collage of people in different poses&#10;&#10;Description automatically generated">
            <a:extLst>
              <a:ext uri="{FF2B5EF4-FFF2-40B4-BE49-F238E27FC236}">
                <a16:creationId xmlns:a16="http://schemas.microsoft.com/office/drawing/2014/main" id="{49CE06A0-7271-EAA9-952A-29A9CC9B7849}"/>
              </a:ext>
            </a:extLst>
          </p:cNvPr>
          <p:cNvPicPr>
            <a:picLocks noChangeAspect="1"/>
          </p:cNvPicPr>
          <p:nvPr/>
        </p:nvPicPr>
        <p:blipFill>
          <a:blip r:embed="rId2" cstate="email">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tretch>
            <a:fillRect/>
          </a:stretch>
        </p:blipFill>
        <p:spPr>
          <a:xfrm>
            <a:off x="7016321" y="1143000"/>
            <a:ext cx="4702286" cy="4625656"/>
          </a:xfrm>
          <a:prstGeom prst="rect">
            <a:avLst/>
          </a:prstGeom>
        </p:spPr>
      </p:pic>
      <p:sp>
        <p:nvSpPr>
          <p:cNvPr id="6" name="TextBox 5">
            <a:extLst>
              <a:ext uri="{FF2B5EF4-FFF2-40B4-BE49-F238E27FC236}">
                <a16:creationId xmlns:a16="http://schemas.microsoft.com/office/drawing/2014/main" id="{E3FC1234-BFC0-F53C-0912-C57CED9E646C}"/>
              </a:ext>
            </a:extLst>
          </p:cNvPr>
          <p:cNvSpPr txBox="1"/>
          <p:nvPr/>
        </p:nvSpPr>
        <p:spPr>
          <a:xfrm>
            <a:off x="923093" y="6006521"/>
            <a:ext cx="6093228" cy="369332"/>
          </a:xfrm>
          <a:prstGeom prst="rect">
            <a:avLst/>
          </a:prstGeom>
          <a:noFill/>
        </p:spPr>
        <p:txBody>
          <a:bodyPr wrap="square">
            <a:spAutoFit/>
          </a:bodyPr>
          <a:lstStyle/>
          <a:p>
            <a:r>
              <a:rPr lang="en-CA" dirty="0"/>
              <a:t>Renaud and von </a:t>
            </a:r>
            <a:r>
              <a:rPr lang="en-CA" dirty="0" err="1"/>
              <a:t>Biljon</a:t>
            </a:r>
            <a:r>
              <a:rPr lang="en-CA" dirty="0"/>
              <a:t> (2008) cited in </a:t>
            </a:r>
            <a:r>
              <a:rPr lang="en-CA" dirty="0" err="1"/>
              <a:t>Mostaghel</a:t>
            </a:r>
            <a:r>
              <a:rPr lang="en-CA" dirty="0"/>
              <a:t>, p 2</a:t>
            </a:r>
          </a:p>
        </p:txBody>
      </p:sp>
    </p:spTree>
    <p:extLst>
      <p:ext uri="{BB962C8B-B14F-4D97-AF65-F5344CB8AC3E}">
        <p14:creationId xmlns:p14="http://schemas.microsoft.com/office/powerpoint/2010/main" val="1081278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EE500-89A7-7591-929F-CD32786C0D56}"/>
              </a:ext>
            </a:extLst>
          </p:cNvPr>
          <p:cNvSpPr>
            <a:spLocks noGrp="1"/>
          </p:cNvSpPr>
          <p:nvPr>
            <p:ph type="title"/>
          </p:nvPr>
        </p:nvSpPr>
        <p:spPr>
          <a:xfrm>
            <a:off x="838200" y="365125"/>
            <a:ext cx="7424651" cy="1325563"/>
          </a:xfrm>
        </p:spPr>
        <p:txBody>
          <a:bodyPr/>
          <a:lstStyle/>
          <a:p>
            <a:r>
              <a:rPr lang="en-CA" dirty="0"/>
              <a:t>Role of Technology for improving quality of life</a:t>
            </a:r>
          </a:p>
        </p:txBody>
      </p:sp>
      <p:sp>
        <p:nvSpPr>
          <p:cNvPr id="3" name="Content Placeholder 2">
            <a:extLst>
              <a:ext uri="{FF2B5EF4-FFF2-40B4-BE49-F238E27FC236}">
                <a16:creationId xmlns:a16="http://schemas.microsoft.com/office/drawing/2014/main" id="{03004B80-D9A8-F479-266A-1000822DFC66}"/>
              </a:ext>
            </a:extLst>
          </p:cNvPr>
          <p:cNvSpPr>
            <a:spLocks noGrp="1"/>
          </p:cNvSpPr>
          <p:nvPr>
            <p:ph idx="1"/>
          </p:nvPr>
        </p:nvSpPr>
        <p:spPr>
          <a:xfrm>
            <a:off x="838200" y="2046043"/>
            <a:ext cx="6543502" cy="4130920"/>
          </a:xfrm>
        </p:spPr>
        <p:txBody>
          <a:bodyPr>
            <a:normAutofit/>
          </a:bodyPr>
          <a:lstStyle/>
          <a:p>
            <a:r>
              <a:rPr lang="en-CA" sz="3200" dirty="0"/>
              <a:t>Robotics to care for the elderly</a:t>
            </a:r>
          </a:p>
          <a:p>
            <a:r>
              <a:rPr lang="en-CA" sz="3200" dirty="0"/>
              <a:t>Mobile phones to connect with families and friends</a:t>
            </a:r>
          </a:p>
          <a:p>
            <a:r>
              <a:rPr lang="en-CA" sz="3200" dirty="0"/>
              <a:t>Receive virtual visits from healthcare providers</a:t>
            </a:r>
          </a:p>
          <a:p>
            <a:r>
              <a:rPr lang="en-CA" sz="3200" dirty="0"/>
              <a:t>Independence and confidence</a:t>
            </a:r>
          </a:p>
          <a:p>
            <a:r>
              <a:rPr lang="en-CA" sz="3200" dirty="0"/>
              <a:t>Using technology and blended approaches for learning</a:t>
            </a:r>
          </a:p>
          <a:p>
            <a:endParaRPr lang="en-CA" sz="3200" dirty="0"/>
          </a:p>
        </p:txBody>
      </p:sp>
      <p:pic>
        <p:nvPicPr>
          <p:cNvPr id="6" name="Picture 5">
            <a:extLst>
              <a:ext uri="{FF2B5EF4-FFF2-40B4-BE49-F238E27FC236}">
                <a16:creationId xmlns:a16="http://schemas.microsoft.com/office/drawing/2014/main" id="{50919D74-6AA1-993F-F769-BDEEB742CE2D}"/>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pic>
        <p:nvPicPr>
          <p:cNvPr id="8" name="Picture 7" descr="A robot head on a tablet&#10;&#10;Description automatically generated">
            <a:extLst>
              <a:ext uri="{FF2B5EF4-FFF2-40B4-BE49-F238E27FC236}">
                <a16:creationId xmlns:a16="http://schemas.microsoft.com/office/drawing/2014/main" id="{362A3853-55BE-042A-49C7-F34BBF069AD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705681" y="774538"/>
            <a:ext cx="2041394" cy="2593828"/>
          </a:xfrm>
          <a:prstGeom prst="rect">
            <a:avLst/>
          </a:prstGeom>
        </p:spPr>
      </p:pic>
      <p:pic>
        <p:nvPicPr>
          <p:cNvPr id="9" name="Picture 8" descr="Old women hanging out">
            <a:extLst>
              <a:ext uri="{FF2B5EF4-FFF2-40B4-BE49-F238E27FC236}">
                <a16:creationId xmlns:a16="http://schemas.microsoft.com/office/drawing/2014/main" id="{491A3846-1760-418B-2F06-CB21B380F71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9824861" y="1925413"/>
            <a:ext cx="2001381" cy="1433183"/>
          </a:xfrm>
          <a:prstGeom prst="rect">
            <a:avLst/>
          </a:prstGeom>
        </p:spPr>
      </p:pic>
      <p:pic>
        <p:nvPicPr>
          <p:cNvPr id="10" name="Picture 2" descr="Free photo elder people with walking frame and crutches using laptop in living room. retired man and woman with chronic disability browsing internet on computer and enjoying technology on free time.">
            <a:extLst>
              <a:ext uri="{FF2B5EF4-FFF2-40B4-BE49-F238E27FC236}">
                <a16:creationId xmlns:a16="http://schemas.microsoft.com/office/drawing/2014/main" id="{9446F59D-67AD-336A-85C6-42B02D8B906B}"/>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7686793" y="3419767"/>
            <a:ext cx="4120564" cy="216822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Free photo asian senior men using tablet at home. asian senior chinese male search information about how to good health on internet while lying on sofa in living room at home concept.">
            <a:extLst>
              <a:ext uri="{FF2B5EF4-FFF2-40B4-BE49-F238E27FC236}">
                <a16:creationId xmlns:a16="http://schemas.microsoft.com/office/drawing/2014/main" id="{553E87A9-271E-EE51-8D6B-B9556CBE3191}"/>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9824861" y="764768"/>
            <a:ext cx="2001381" cy="1109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4046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pic>
        <p:nvPicPr>
          <p:cNvPr id="45" name="Picture 44" descr="3D stairs design">
            <a:extLst>
              <a:ext uri="{FF2B5EF4-FFF2-40B4-BE49-F238E27FC236}">
                <a16:creationId xmlns:a16="http://schemas.microsoft.com/office/drawing/2014/main" id="{436636A6-2BB2-104B-262F-DC87127D3EC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486346" y="0"/>
            <a:ext cx="9705654" cy="6858000"/>
          </a:xfrm>
          <a:prstGeom prst="rect">
            <a:avLst/>
          </a:prstGeom>
        </p:spPr>
      </p:pic>
      <p:sp>
        <p:nvSpPr>
          <p:cNvPr id="2" name="Title 1">
            <a:extLst>
              <a:ext uri="{FF2B5EF4-FFF2-40B4-BE49-F238E27FC236}">
                <a16:creationId xmlns:a16="http://schemas.microsoft.com/office/drawing/2014/main" id="{5D4102C6-DB99-676E-2B23-0136962E7355}"/>
              </a:ext>
            </a:extLst>
          </p:cNvPr>
          <p:cNvSpPr>
            <a:spLocks noGrp="1"/>
          </p:cNvSpPr>
          <p:nvPr>
            <p:ph type="ctrTitle"/>
          </p:nvPr>
        </p:nvSpPr>
        <p:spPr>
          <a:xfrm>
            <a:off x="1175124" y="142660"/>
            <a:ext cx="5766799" cy="3286340"/>
          </a:xfrm>
        </p:spPr>
        <p:txBody>
          <a:bodyPr vert="horz" lIns="91440" tIns="45720" rIns="91440" bIns="45720" rtlCol="0" anchor="b">
            <a:normAutofit/>
          </a:bodyPr>
          <a:lstStyle/>
          <a:p>
            <a:pPr algn="l"/>
            <a:r>
              <a:rPr lang="en-US" sz="4400" kern="1200" dirty="0">
                <a:latin typeface="+mj-lt"/>
                <a:ea typeface="+mj-ea"/>
                <a:cs typeface="+mj-cs"/>
              </a:rPr>
              <a:t>Building on the Phenomenal Growth of Self-Directed Learning</a:t>
            </a:r>
          </a:p>
        </p:txBody>
      </p:sp>
      <p:sp>
        <p:nvSpPr>
          <p:cNvPr id="5" name="Slide Number Placeholder 4">
            <a:extLst>
              <a:ext uri="{FF2B5EF4-FFF2-40B4-BE49-F238E27FC236}">
                <a16:creationId xmlns:a16="http://schemas.microsoft.com/office/drawing/2014/main" id="{5E831575-951B-3916-0563-B0EC9350582D}"/>
              </a:ext>
            </a:extLst>
          </p:cNvPr>
          <p:cNvSpPr>
            <a:spLocks noGrp="1"/>
          </p:cNvSpPr>
          <p:nvPr>
            <p:ph type="sldNum" sz="quarter" idx="12"/>
          </p:nvPr>
        </p:nvSpPr>
        <p:spPr>
          <a:prstGeom prst="rect">
            <a:avLst/>
          </a:prstGeom>
        </p:spPr>
        <p:txBody>
          <a:bodyPr vert="horz" lIns="91440" tIns="45720" rIns="91440" bIns="45720" rtlCol="0">
            <a:normAutofit/>
          </a:bodyPr>
          <a:lstStyle/>
          <a:p>
            <a:pPr algn="r">
              <a:spcAft>
                <a:spcPts val="600"/>
              </a:spcAft>
            </a:pPr>
            <a:fld id="{3A98EE3D-8CD1-4C3F-BD1C-C98C9596463C}" type="slidenum">
              <a:rPr lang="en-US" sz="1200"/>
              <a:pPr algn="r">
                <a:spcAft>
                  <a:spcPts val="600"/>
                </a:spcAft>
              </a:pPr>
              <a:t>32</a:t>
            </a:fld>
            <a:endParaRPr lang="en-US" sz="1200"/>
          </a:p>
        </p:txBody>
      </p:sp>
    </p:spTree>
    <p:extLst>
      <p:ext uri="{BB962C8B-B14F-4D97-AF65-F5344CB8AC3E}">
        <p14:creationId xmlns:p14="http://schemas.microsoft.com/office/powerpoint/2010/main" val="391758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2FF96-4C8D-4B54-BDD2-083426D17855}"/>
              </a:ext>
            </a:extLst>
          </p:cNvPr>
          <p:cNvSpPr>
            <a:spLocks noGrp="1"/>
          </p:cNvSpPr>
          <p:nvPr>
            <p:ph type="title"/>
          </p:nvPr>
        </p:nvSpPr>
        <p:spPr/>
        <p:txBody>
          <a:bodyPr/>
          <a:lstStyle/>
          <a:p>
            <a:r>
              <a:rPr lang="en-US" dirty="0"/>
              <a:t>A range of new online courses</a:t>
            </a:r>
            <a:endParaRPr lang="en-CA" dirty="0"/>
          </a:p>
        </p:txBody>
      </p:sp>
      <p:sp>
        <p:nvSpPr>
          <p:cNvPr id="3" name="Content Placeholder 2">
            <a:extLst>
              <a:ext uri="{FF2B5EF4-FFF2-40B4-BE49-F238E27FC236}">
                <a16:creationId xmlns:a16="http://schemas.microsoft.com/office/drawing/2014/main" id="{04F45D8D-84A6-4448-ADC8-ECC557F3626E}"/>
              </a:ext>
            </a:extLst>
          </p:cNvPr>
          <p:cNvSpPr>
            <a:spLocks noGrp="1"/>
          </p:cNvSpPr>
          <p:nvPr>
            <p:ph idx="1"/>
          </p:nvPr>
        </p:nvSpPr>
        <p:spPr>
          <a:xfrm>
            <a:off x="838200" y="1825625"/>
            <a:ext cx="4477821" cy="4351338"/>
          </a:xfrm>
        </p:spPr>
        <p:txBody>
          <a:bodyPr>
            <a:normAutofit/>
          </a:bodyPr>
          <a:lstStyle/>
          <a:p>
            <a:r>
              <a:rPr lang="en-US" dirty="0"/>
              <a:t>Universities started many online courses</a:t>
            </a:r>
          </a:p>
          <a:p>
            <a:r>
              <a:rPr lang="en-US" dirty="0"/>
              <a:t>Increased adoption of online distance education</a:t>
            </a:r>
          </a:p>
          <a:p>
            <a:r>
              <a:rPr lang="en-US" dirty="0"/>
              <a:t>Increased acceptability of online training for professional development</a:t>
            </a:r>
            <a:endParaRPr lang="en-CA" dirty="0"/>
          </a:p>
        </p:txBody>
      </p:sp>
      <p:sp>
        <p:nvSpPr>
          <p:cNvPr id="4" name="Slide Number Placeholder 3">
            <a:extLst>
              <a:ext uri="{FF2B5EF4-FFF2-40B4-BE49-F238E27FC236}">
                <a16:creationId xmlns:a16="http://schemas.microsoft.com/office/drawing/2014/main" id="{7D54D559-25B7-43DD-9448-0C40877D7F97}"/>
              </a:ext>
            </a:extLst>
          </p:cNvPr>
          <p:cNvSpPr>
            <a:spLocks noGrp="1"/>
          </p:cNvSpPr>
          <p:nvPr>
            <p:ph type="sldNum" sz="quarter" idx="4294967295"/>
          </p:nvPr>
        </p:nvSpPr>
        <p:spPr>
          <a:xfrm>
            <a:off x="9448800" y="6356350"/>
            <a:ext cx="27432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4A09A9-5501-47C1-A89A-A340965A2BE2}" type="slidenum">
              <a:rPr kumimoji="0" lang="en-US" sz="1100" b="0" i="0" u="none" strike="noStrike" kern="1200" cap="none" spc="0" normalizeH="0" baseline="0" noProof="0" smtClean="0">
                <a:ln>
                  <a:noFill/>
                </a:ln>
                <a:solidFill>
                  <a:prstClr val="black">
                    <a:tint val="75000"/>
                  </a:prstClr>
                </a:solidFill>
                <a:effectLst/>
                <a:uLnTx/>
                <a:uFillTx/>
                <a:latin typeface="Source Sans Pro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100" b="0" i="0" u="none" strike="noStrike" kern="1200" cap="none" spc="0" normalizeH="0" baseline="0" noProof="0" dirty="0">
              <a:ln>
                <a:noFill/>
              </a:ln>
              <a:solidFill>
                <a:prstClr val="black">
                  <a:tint val="75000"/>
                </a:prstClr>
              </a:solidFill>
              <a:effectLst/>
              <a:uLnTx/>
              <a:uFillTx/>
              <a:latin typeface="Source Sans Pro Light"/>
              <a:ea typeface="+mn-ea"/>
              <a:cs typeface="+mn-cs"/>
            </a:endParaRPr>
          </a:p>
        </p:txBody>
      </p:sp>
      <p:pic>
        <p:nvPicPr>
          <p:cNvPr id="5" name="Picture 4">
            <a:extLst>
              <a:ext uri="{FF2B5EF4-FFF2-40B4-BE49-F238E27FC236}">
                <a16:creationId xmlns:a16="http://schemas.microsoft.com/office/drawing/2014/main" id="{BD359A43-2473-482A-99DC-7F01BBFDEFB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05450" y="1870074"/>
            <a:ext cx="6686550" cy="3527155"/>
          </a:xfrm>
          <a:prstGeom prst="rect">
            <a:avLst/>
          </a:prstGeom>
        </p:spPr>
      </p:pic>
      <p:sp>
        <p:nvSpPr>
          <p:cNvPr id="6" name="TextBox 5">
            <a:extLst>
              <a:ext uri="{FF2B5EF4-FFF2-40B4-BE49-F238E27FC236}">
                <a16:creationId xmlns:a16="http://schemas.microsoft.com/office/drawing/2014/main" id="{7CCCAAA6-A36F-4EC1-9140-C4041A5F3070}"/>
              </a:ext>
            </a:extLst>
          </p:cNvPr>
          <p:cNvSpPr txBox="1"/>
          <p:nvPr/>
        </p:nvSpPr>
        <p:spPr>
          <a:xfrm>
            <a:off x="6874272" y="5462896"/>
            <a:ext cx="4879578" cy="432943"/>
          </a:xfrm>
          <a:prstGeom prst="rect">
            <a:avLst/>
          </a:prstGeom>
        </p:spPr>
        <p:txBody>
          <a:bodyPr vert="horz" lIns="91440" tIns="45720" rIns="91440" bIns="45720" rtlCol="0" anchor="t">
            <a:normAutofit/>
          </a:bodyPr>
          <a:lstStyle/>
          <a:p>
            <a:pPr marL="0" marR="0" lvl="0" indent="0" algn="r" defTabSz="914400" rtl="0" eaLnBrk="1" fontAlgn="auto" latinLnBrk="0" hangingPunct="1">
              <a:lnSpc>
                <a:spcPct val="90000"/>
              </a:lnSpc>
              <a:spcBef>
                <a:spcPts val="0"/>
              </a:spcBef>
              <a:spcAft>
                <a:spcPts val="600"/>
              </a:spcAft>
              <a:buClrTx/>
              <a:buSzTx/>
              <a:buFontTx/>
              <a:buNone/>
              <a:tabLst/>
              <a:defRPr/>
            </a:pPr>
            <a:r>
              <a:rPr kumimoji="0" lang="en-US" sz="1050" b="0" i="0" u="none" strike="noStrike" kern="1200" cap="none" spc="0" normalizeH="0" baseline="0" noProof="0" dirty="0">
                <a:ln>
                  <a:noFill/>
                </a:ln>
                <a:effectLst/>
                <a:uLnTx/>
                <a:uFillTx/>
                <a:latin typeface="Source Sans Pro Light"/>
                <a:ea typeface="+mn-ea"/>
                <a:cs typeface="+mn-cs"/>
              </a:rPr>
              <a:t>Source: https://www.classcentral.com/report/the-second-year-of-the-mooc/ </a:t>
            </a:r>
          </a:p>
        </p:txBody>
      </p:sp>
    </p:spTree>
    <p:extLst>
      <p:ext uri="{BB962C8B-B14F-4D97-AF65-F5344CB8AC3E}">
        <p14:creationId xmlns:p14="http://schemas.microsoft.com/office/powerpoint/2010/main" val="2307282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91ABBE0-D9E3-4772-9EF1-D10E6A03381B}"/>
              </a:ext>
            </a:extLst>
          </p:cNvPr>
          <p:cNvSpPr/>
          <p:nvPr/>
        </p:nvSpPr>
        <p:spPr>
          <a:xfrm>
            <a:off x="2235200" y="3696"/>
            <a:ext cx="7794171" cy="4815954"/>
          </a:xfrm>
          <a:prstGeom prst="rect">
            <a:avLst/>
          </a:prstGeom>
          <a:solidFill>
            <a:srgbClr val="B3AA7E">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EF4B83-3B87-4BD4-8158-DD655BDF6469}"/>
              </a:ext>
            </a:extLst>
          </p:cNvPr>
          <p:cNvSpPr>
            <a:spLocks noGrp="1"/>
          </p:cNvSpPr>
          <p:nvPr>
            <p:ph type="title"/>
          </p:nvPr>
        </p:nvSpPr>
        <p:spPr>
          <a:xfrm>
            <a:off x="642996" y="4761716"/>
            <a:ext cx="10906008" cy="1115415"/>
          </a:xfrm>
        </p:spPr>
        <p:txBody>
          <a:bodyPr vert="horz" lIns="91440" tIns="45720" rIns="91440" bIns="45720" rtlCol="0" anchor="b">
            <a:noAutofit/>
          </a:bodyPr>
          <a:lstStyle/>
          <a:p>
            <a:pPr algn="ctr">
              <a:spcAft>
                <a:spcPts val="600"/>
              </a:spcAft>
            </a:pPr>
            <a:r>
              <a:rPr lang="en-US" sz="4000"/>
              <a:t>REACHING THE BOTTOM BILLION</a:t>
            </a:r>
          </a:p>
        </p:txBody>
      </p:sp>
      <p:sp>
        <p:nvSpPr>
          <p:cNvPr id="13" name="Rectangle 12">
            <a:extLst>
              <a:ext uri="{FF2B5EF4-FFF2-40B4-BE49-F238E27FC236}">
                <a16:creationId xmlns:a16="http://schemas.microsoft.com/office/drawing/2014/main" id="{8E072B04-5BD1-4E8C-BFD8-B84F8796A5FA}"/>
              </a:ext>
            </a:extLst>
          </p:cNvPr>
          <p:cNvSpPr/>
          <p:nvPr/>
        </p:nvSpPr>
        <p:spPr>
          <a:xfrm>
            <a:off x="1524000" y="5950155"/>
            <a:ext cx="9144000" cy="45719"/>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DFD4D708-828A-4929-8877-246D0A1D9ECF}"/>
              </a:ext>
            </a:extLst>
          </p:cNvPr>
          <p:cNvSpPr txBox="1"/>
          <p:nvPr/>
        </p:nvSpPr>
        <p:spPr>
          <a:xfrm>
            <a:off x="3070112" y="358117"/>
            <a:ext cx="6051776" cy="4278094"/>
          </a:xfrm>
          <a:prstGeom prst="rect">
            <a:avLst/>
          </a:prstGeom>
          <a:noFill/>
        </p:spPr>
        <p:txBody>
          <a:bodyPr wrap="square">
            <a:spAutoFit/>
          </a:bodyP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Use technologies that are </a:t>
            </a:r>
            <a:br>
              <a:rPr lang="en-US" sz="2000" dirty="0">
                <a:latin typeface="Open Sans" panose="020B0606030504020204" pitchFamily="34" charset="0"/>
                <a:ea typeface="Open Sans" panose="020B0606030504020204" pitchFamily="34" charset="0"/>
                <a:cs typeface="Open Sans" panose="020B0606030504020204" pitchFamily="34" charset="0"/>
              </a:rPr>
            </a:br>
            <a:r>
              <a:rPr lang="en-US" sz="2000" dirty="0">
                <a:latin typeface="Open Sans" panose="020B0606030504020204" pitchFamily="34" charset="0"/>
                <a:ea typeface="Open Sans" panose="020B0606030504020204" pitchFamily="34" charset="0"/>
                <a:cs typeface="Open Sans" panose="020B0606030504020204" pitchFamily="34" charset="0"/>
              </a:rPr>
              <a:t>appropriate and affordable</a:t>
            </a:r>
          </a:p>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a:p>
            <a:pPr algn="ctr"/>
            <a:r>
              <a:rPr lang="en-US" sz="2000" dirty="0">
                <a:latin typeface="Open Sans" panose="020B0606030504020204" pitchFamily="34" charset="0"/>
                <a:ea typeface="Open Sans" panose="020B0606030504020204" pitchFamily="34" charset="0"/>
                <a:cs typeface="Open Sans" panose="020B0606030504020204" pitchFamily="34" charset="0"/>
              </a:rPr>
              <a:t>Content designed for delivery in low bandwidth situations</a:t>
            </a:r>
          </a:p>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a:p>
            <a:pPr algn="ctr"/>
            <a:r>
              <a:rPr lang="en-US" sz="2000" dirty="0">
                <a:latin typeface="Open Sans" panose="020B0606030504020204" pitchFamily="34" charset="0"/>
                <a:ea typeface="Open Sans" panose="020B0606030504020204" pitchFamily="34" charset="0"/>
                <a:cs typeface="Open Sans" panose="020B0606030504020204" pitchFamily="34" charset="0"/>
              </a:rPr>
              <a:t>Open Content in local languages </a:t>
            </a:r>
            <a:r>
              <a:rPr lang="en-US" sz="2000" dirty="0" err="1">
                <a:latin typeface="Open Sans" panose="020B0606030504020204" pitchFamily="34" charset="0"/>
                <a:ea typeface="Open Sans" panose="020B0606030504020204" pitchFamily="34" charset="0"/>
                <a:cs typeface="Open Sans" panose="020B0606030504020204" pitchFamily="34" charset="0"/>
              </a:rPr>
              <a:t>ie</a:t>
            </a:r>
            <a:r>
              <a:rPr lang="en-US" sz="2000" dirty="0">
                <a:latin typeface="Open Sans" panose="020B0606030504020204" pitchFamily="34" charset="0"/>
                <a:ea typeface="Open Sans" panose="020B0606030504020204" pitchFamily="34" charset="0"/>
                <a:cs typeface="Open Sans" panose="020B0606030504020204" pitchFamily="34" charset="0"/>
              </a:rPr>
              <a:t>. OER</a:t>
            </a:r>
          </a:p>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a:p>
            <a:pPr algn="ctr"/>
            <a:r>
              <a:rPr lang="en-US" sz="2000" dirty="0">
                <a:latin typeface="Open Sans" panose="020B0606030504020204" pitchFamily="34" charset="0"/>
                <a:ea typeface="Open Sans" panose="020B0606030504020204" pitchFamily="34" charset="0"/>
                <a:cs typeface="Open Sans" panose="020B0606030504020204" pitchFamily="34" charset="0"/>
              </a:rPr>
              <a:t>Social media integration </a:t>
            </a:r>
          </a:p>
          <a:p>
            <a:pPr algn="ctr"/>
            <a:endParaRPr lang="en-US" sz="2000" dirty="0">
              <a:latin typeface="Open Sans" panose="020B0606030504020204" pitchFamily="34" charset="0"/>
              <a:ea typeface="Open Sans" panose="020B0606030504020204" pitchFamily="34" charset="0"/>
              <a:cs typeface="Open Sans" panose="020B0606030504020204" pitchFamily="34" charset="0"/>
            </a:endParaRPr>
          </a:p>
          <a:p>
            <a:pPr algn="ctr"/>
            <a:r>
              <a:rPr lang="en-US" sz="2400" dirty="0"/>
              <a:t>Online peer-to-peer interactions supplemented with blended approaches</a:t>
            </a:r>
          </a:p>
          <a:p>
            <a:pPr algn="ct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pic>
        <p:nvPicPr>
          <p:cNvPr id="19" name="Picture 18">
            <a:extLst>
              <a:ext uri="{FF2B5EF4-FFF2-40B4-BE49-F238E27FC236}">
                <a16:creationId xmlns:a16="http://schemas.microsoft.com/office/drawing/2014/main" id="{BD7E6941-83E5-4697-BD23-2E69ED26384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154214"/>
            <a:ext cx="2876550" cy="1884140"/>
          </a:xfrm>
          <a:prstGeom prst="rect">
            <a:avLst/>
          </a:prstGeom>
        </p:spPr>
      </p:pic>
      <p:pic>
        <p:nvPicPr>
          <p:cNvPr id="20" name="Content Placeholder 4" descr="A person standing next to a cow&#10;&#10;Description automatically generated">
            <a:extLst>
              <a:ext uri="{FF2B5EF4-FFF2-40B4-BE49-F238E27FC236}">
                <a16:creationId xmlns:a16="http://schemas.microsoft.com/office/drawing/2014/main" id="{4802979C-18BA-4EE3-9636-C9A3AB607AF3}"/>
              </a:ext>
            </a:extLst>
          </p:cNvPr>
          <p:cNvPicPr>
            <a:picLocks noChangeAspect="1"/>
          </p:cNvPicPr>
          <p:nvPr/>
        </p:nvPicPr>
        <p:blipFill rotWithShape="1">
          <a:blip r:embed="rId4" cstate="email">
            <a:alphaModFix/>
            <a:extLst>
              <a:ext uri="{28A0092B-C50C-407E-A947-70E740481C1C}">
                <a14:useLocalDpi xmlns:a14="http://schemas.microsoft.com/office/drawing/2010/main"/>
              </a:ext>
            </a:extLst>
          </a:blip>
          <a:srcRect/>
          <a:stretch/>
        </p:blipFill>
        <p:spPr>
          <a:xfrm>
            <a:off x="9315450" y="1204546"/>
            <a:ext cx="2876551" cy="1884141"/>
          </a:xfrm>
          <a:prstGeom prst="rect">
            <a:avLst/>
          </a:prstGeom>
        </p:spPr>
      </p:pic>
    </p:spTree>
    <p:extLst>
      <p:ext uri="{BB962C8B-B14F-4D97-AF65-F5344CB8AC3E}">
        <p14:creationId xmlns:p14="http://schemas.microsoft.com/office/powerpoint/2010/main" val="201806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241E4F49-FF24-9866-614E-725C4E2CA9DF}"/>
              </a:ext>
            </a:extLst>
          </p:cNvPr>
          <p:cNvSpPr>
            <a:spLocks noGrp="1"/>
          </p:cNvSpPr>
          <p:nvPr>
            <p:ph type="title"/>
          </p:nvPr>
        </p:nvSpPr>
        <p:spPr>
          <a:xfrm>
            <a:off x="1467467" y="5138135"/>
            <a:ext cx="9276735" cy="792658"/>
          </a:xfrm>
        </p:spPr>
        <p:txBody>
          <a:bodyPr vert="horz" lIns="91440" tIns="45720" rIns="91440" bIns="45720" rtlCol="0" anchor="b">
            <a:normAutofit/>
          </a:bodyPr>
          <a:lstStyle/>
          <a:p>
            <a:pPr algn="ctr"/>
            <a:r>
              <a:rPr lang="en-US" sz="3600" kern="1200" dirty="0"/>
              <a:t>Basic mobile phones for reaching farmers</a:t>
            </a:r>
          </a:p>
        </p:txBody>
      </p:sp>
      <p:pic>
        <p:nvPicPr>
          <p:cNvPr id="6" name="Picture 2" descr="A group of women in colorful dresses&#10;&#10;Description automatically generated">
            <a:extLst>
              <a:ext uri="{FF2B5EF4-FFF2-40B4-BE49-F238E27FC236}">
                <a16:creationId xmlns:a16="http://schemas.microsoft.com/office/drawing/2014/main" id="{D9ED4EED-08A5-41DD-AAFA-47D0C25F4D66}"/>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39646" y="476986"/>
            <a:ext cx="11081924" cy="4377344"/>
          </a:xfrm>
          <a:prstGeom prst="rect">
            <a:avLst/>
          </a:prstGeom>
          <a:noFill/>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2526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475CD87-84FE-46F7-8D44-D83CC4284D1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9"/>
            <a:ext cx="9669643" cy="6857991"/>
          </a:xfrm>
          <a:prstGeom prst="rect">
            <a:avLst/>
          </a:prstGeom>
        </p:spPr>
      </p:pic>
      <p:sp>
        <p:nvSpPr>
          <p:cNvPr id="19" name="Rectangle 1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7">
            <a:extLst>
              <a:ext uri="{FF2B5EF4-FFF2-40B4-BE49-F238E27FC236}">
                <a16:creationId xmlns:a16="http://schemas.microsoft.com/office/drawing/2014/main" id="{4B3624CB-6C18-0586-8673-B65947AFC5B8}"/>
              </a:ext>
            </a:extLst>
          </p:cNvPr>
          <p:cNvSpPr>
            <a:spLocks noGrp="1"/>
          </p:cNvSpPr>
          <p:nvPr>
            <p:ph type="title"/>
          </p:nvPr>
        </p:nvSpPr>
        <p:spPr>
          <a:xfrm>
            <a:off x="6918960" y="873762"/>
            <a:ext cx="4434839" cy="1899912"/>
          </a:xfrm>
        </p:spPr>
        <p:txBody>
          <a:bodyPr>
            <a:noAutofit/>
          </a:bodyPr>
          <a:lstStyle/>
          <a:p>
            <a:r>
              <a:rPr lang="en-US" sz="3600" b="1" dirty="0"/>
              <a:t>Arogya Mary</a:t>
            </a:r>
            <a:br>
              <a:rPr lang="en-US" sz="2400" dirty="0"/>
            </a:br>
            <a:r>
              <a:rPr lang="en-US" sz="2400" dirty="0"/>
              <a:t>school dropout, grandmother, who never knew about the internet before the training</a:t>
            </a:r>
            <a:br>
              <a:rPr lang="en-US" sz="2400" dirty="0"/>
            </a:br>
            <a:endParaRPr lang="en-CA" sz="2400" dirty="0"/>
          </a:p>
        </p:txBody>
      </p:sp>
      <p:sp>
        <p:nvSpPr>
          <p:cNvPr id="6" name="Content Placeholder 5">
            <a:extLst>
              <a:ext uri="{FF2B5EF4-FFF2-40B4-BE49-F238E27FC236}">
                <a16:creationId xmlns:a16="http://schemas.microsoft.com/office/drawing/2014/main" id="{D4C3A876-4100-BBB9-71AE-ED4E10B7E26A}"/>
              </a:ext>
            </a:extLst>
          </p:cNvPr>
          <p:cNvSpPr>
            <a:spLocks noGrp="1"/>
          </p:cNvSpPr>
          <p:nvPr>
            <p:ph idx="1"/>
          </p:nvPr>
        </p:nvSpPr>
        <p:spPr>
          <a:xfrm>
            <a:off x="6812280" y="2987040"/>
            <a:ext cx="4541519" cy="3189922"/>
          </a:xfrm>
        </p:spPr>
        <p:txBody>
          <a:bodyPr>
            <a:normAutofit/>
          </a:bodyPr>
          <a:lstStyle/>
          <a:p>
            <a:pPr marL="0" indent="0">
              <a:buNone/>
            </a:pPr>
            <a:r>
              <a:rPr lang="en-US" sz="2000" dirty="0"/>
              <a:t>Content and Web Manager for a Farmer’s Organization</a:t>
            </a:r>
          </a:p>
          <a:p>
            <a:r>
              <a:rPr lang="en-US" sz="2000" dirty="0"/>
              <a:t>Facebook content: 600 different content uploaded</a:t>
            </a:r>
          </a:p>
          <a:p>
            <a:r>
              <a:rPr lang="en-US" sz="2000" dirty="0"/>
              <a:t>YouTube: 500 videos of farmers field experiences</a:t>
            </a:r>
          </a:p>
          <a:p>
            <a:r>
              <a:rPr lang="en-US" sz="2000" dirty="0"/>
              <a:t>WhatsApp: 150 organic agriculture based content</a:t>
            </a:r>
          </a:p>
          <a:p>
            <a:r>
              <a:rPr lang="en-US" sz="2000" dirty="0"/>
              <a:t>Trained: over 1000 farmers </a:t>
            </a:r>
          </a:p>
          <a:p>
            <a:endParaRPr lang="en-CA" sz="2000" dirty="0"/>
          </a:p>
        </p:txBody>
      </p:sp>
      <p:pic>
        <p:nvPicPr>
          <p:cNvPr id="9" name="Picture 8">
            <a:extLst>
              <a:ext uri="{FF2B5EF4-FFF2-40B4-BE49-F238E27FC236}">
                <a16:creationId xmlns:a16="http://schemas.microsoft.com/office/drawing/2014/main" id="{2E595792-9EBC-FE1A-5D3A-71D0CE1BA1D7}"/>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29795326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B6A34-A04E-7DAE-1616-B7F832260CF6}"/>
              </a:ext>
            </a:extLst>
          </p:cNvPr>
          <p:cNvSpPr>
            <a:spLocks noGrp="1"/>
          </p:cNvSpPr>
          <p:nvPr>
            <p:ph type="title"/>
          </p:nvPr>
        </p:nvSpPr>
        <p:spPr/>
        <p:txBody>
          <a:bodyPr/>
          <a:lstStyle/>
          <a:p>
            <a:r>
              <a:rPr lang="en-CA" dirty="0"/>
              <a:t>Technology</a:t>
            </a:r>
          </a:p>
        </p:txBody>
      </p:sp>
      <p:sp>
        <p:nvSpPr>
          <p:cNvPr id="3" name="Content Placeholder 2">
            <a:extLst>
              <a:ext uri="{FF2B5EF4-FFF2-40B4-BE49-F238E27FC236}">
                <a16:creationId xmlns:a16="http://schemas.microsoft.com/office/drawing/2014/main" id="{C078ACA6-ABFD-74B7-961A-99BE12521B5A}"/>
              </a:ext>
            </a:extLst>
          </p:cNvPr>
          <p:cNvSpPr>
            <a:spLocks noGrp="1"/>
          </p:cNvSpPr>
          <p:nvPr>
            <p:ph idx="1"/>
          </p:nvPr>
        </p:nvSpPr>
        <p:spPr>
          <a:xfrm>
            <a:off x="838200" y="1825625"/>
            <a:ext cx="6919074" cy="4351338"/>
          </a:xfrm>
        </p:spPr>
        <p:txBody>
          <a:bodyPr>
            <a:noAutofit/>
          </a:bodyPr>
          <a:lstStyle/>
          <a:p>
            <a:r>
              <a:rPr lang="en-US" sz="3200" dirty="0"/>
              <a:t>AI-Enabled Applications for Predictive, Personal Learning</a:t>
            </a:r>
          </a:p>
          <a:p>
            <a:r>
              <a:rPr lang="en-US" sz="3200" dirty="0"/>
              <a:t>Generative AI</a:t>
            </a:r>
          </a:p>
          <a:p>
            <a:r>
              <a:rPr lang="en-US" sz="3200" dirty="0" err="1"/>
              <a:t>HyFlex</a:t>
            </a:r>
            <a:r>
              <a:rPr lang="en-US" sz="3200" dirty="0"/>
              <a:t> i.e., seniors can learn on-site, synchronously online, or asynchronously offline</a:t>
            </a:r>
          </a:p>
          <a:p>
            <a:r>
              <a:rPr lang="en-US" sz="3200" dirty="0"/>
              <a:t>Supports Sense of Connectedness</a:t>
            </a:r>
            <a:endParaRPr lang="en-CA" sz="3200" dirty="0"/>
          </a:p>
        </p:txBody>
      </p:sp>
      <p:sp>
        <p:nvSpPr>
          <p:cNvPr id="7" name="TextBox 6">
            <a:extLst>
              <a:ext uri="{FF2B5EF4-FFF2-40B4-BE49-F238E27FC236}">
                <a16:creationId xmlns:a16="http://schemas.microsoft.com/office/drawing/2014/main" id="{88494EB2-2537-B72F-1838-858CBE28E43D}"/>
              </a:ext>
            </a:extLst>
          </p:cNvPr>
          <p:cNvSpPr txBox="1"/>
          <p:nvPr/>
        </p:nvSpPr>
        <p:spPr>
          <a:xfrm>
            <a:off x="838200" y="6321670"/>
            <a:ext cx="7156400" cy="253916"/>
          </a:xfrm>
          <a:prstGeom prst="rect">
            <a:avLst/>
          </a:prstGeom>
          <a:noFill/>
        </p:spPr>
        <p:txBody>
          <a:bodyPr wrap="square">
            <a:spAutoFit/>
          </a:bodyPr>
          <a:lstStyle/>
          <a:p>
            <a:r>
              <a:rPr lang="en-CA" sz="1050" dirty="0"/>
              <a:t>Source: https://library.educause.edu/resources/2023/5/2023-educause-horizon-report-teaching-and-learning-edition</a:t>
            </a:r>
          </a:p>
        </p:txBody>
      </p:sp>
      <p:pic>
        <p:nvPicPr>
          <p:cNvPr id="6" name="Picture 5" descr="A robot head on a tablet&#10;&#10;Description automatically generated">
            <a:extLst>
              <a:ext uri="{FF2B5EF4-FFF2-40B4-BE49-F238E27FC236}">
                <a16:creationId xmlns:a16="http://schemas.microsoft.com/office/drawing/2014/main" id="{EF82A3B1-0F20-377D-CB7E-CB6FEAB97C1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757274" y="1835395"/>
            <a:ext cx="2041394" cy="2593828"/>
          </a:xfrm>
          <a:prstGeom prst="rect">
            <a:avLst/>
          </a:prstGeom>
        </p:spPr>
      </p:pic>
      <p:pic>
        <p:nvPicPr>
          <p:cNvPr id="8" name="Picture 7" descr="Old women hanging out">
            <a:extLst>
              <a:ext uri="{FF2B5EF4-FFF2-40B4-BE49-F238E27FC236}">
                <a16:creationId xmlns:a16="http://schemas.microsoft.com/office/drawing/2014/main" id="{B2DDC3D6-6A9C-3CA9-B30D-F70A7160850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876454" y="2986270"/>
            <a:ext cx="2001381" cy="1433183"/>
          </a:xfrm>
          <a:prstGeom prst="rect">
            <a:avLst/>
          </a:prstGeom>
        </p:spPr>
      </p:pic>
      <p:pic>
        <p:nvPicPr>
          <p:cNvPr id="9" name="Picture 2" descr="Free photo asian senior men using tablet at home. asian senior chinese male search information about how to good health on internet while lying on sofa in living room at home concept.">
            <a:extLst>
              <a:ext uri="{FF2B5EF4-FFF2-40B4-BE49-F238E27FC236}">
                <a16:creationId xmlns:a16="http://schemas.microsoft.com/office/drawing/2014/main" id="{A40153FF-9F46-5FC7-1A3E-D4D2B204B7C7}"/>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9876454" y="1825625"/>
            <a:ext cx="2001381" cy="1109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158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 up of a colorful object&#10;&#10;Description automatically generated">
            <a:extLst>
              <a:ext uri="{FF2B5EF4-FFF2-40B4-BE49-F238E27FC236}">
                <a16:creationId xmlns:a16="http://schemas.microsoft.com/office/drawing/2014/main" id="{2AFB485F-A030-1C81-FAAB-5D41A0ECAD2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1"/>
          <a:stretch/>
        </p:blipFill>
        <p:spPr>
          <a:xfrm rot="16200000">
            <a:off x="3928179" y="-1405821"/>
            <a:ext cx="6858000" cy="9669642"/>
          </a:xfrm>
          <a:prstGeom prst="rect">
            <a:avLst/>
          </a:prstGeom>
        </p:spPr>
      </p:pic>
      <p:sp>
        <p:nvSpPr>
          <p:cNvPr id="19" name="Rectangle 18">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52227" y="743447"/>
            <a:ext cx="9661757" cy="3692028"/>
          </a:xfrm>
          <a:noFill/>
        </p:spPr>
        <p:txBody>
          <a:bodyPr vert="horz" lIns="91440" tIns="45720" rIns="91440" bIns="45720" rtlCol="0" anchor="b">
            <a:normAutofit/>
          </a:bodyPr>
          <a:lstStyle/>
          <a:p>
            <a:r>
              <a:rPr lang="en-US" sz="8000" b="1" dirty="0"/>
              <a:t>Empowering </a:t>
            </a:r>
            <a:br>
              <a:rPr lang="en-US" sz="8000" b="1" dirty="0"/>
            </a:br>
            <a:r>
              <a:rPr lang="en-US" sz="8000" b="1" dirty="0"/>
              <a:t>the Elderly</a:t>
            </a:r>
          </a:p>
        </p:txBody>
      </p:sp>
    </p:spTree>
    <p:extLst>
      <p:ext uri="{BB962C8B-B14F-4D97-AF65-F5344CB8AC3E}">
        <p14:creationId xmlns:p14="http://schemas.microsoft.com/office/powerpoint/2010/main" val="4164188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AFE73-4580-6A06-9CA6-D575EBD3D20A}"/>
              </a:ext>
            </a:extLst>
          </p:cNvPr>
          <p:cNvSpPr>
            <a:spLocks noGrp="1"/>
          </p:cNvSpPr>
          <p:nvPr>
            <p:ph type="title"/>
          </p:nvPr>
        </p:nvSpPr>
        <p:spPr/>
        <p:txBody>
          <a:bodyPr/>
          <a:lstStyle/>
          <a:p>
            <a:r>
              <a:rPr lang="en-IN" dirty="0"/>
              <a:t>Learning for Successful ageing </a:t>
            </a:r>
          </a:p>
        </p:txBody>
      </p:sp>
      <p:sp>
        <p:nvSpPr>
          <p:cNvPr id="3" name="Content Placeholder 2">
            <a:extLst>
              <a:ext uri="{FF2B5EF4-FFF2-40B4-BE49-F238E27FC236}">
                <a16:creationId xmlns:a16="http://schemas.microsoft.com/office/drawing/2014/main" id="{E37733A4-86FE-C17E-B16F-AEA127928C81}"/>
              </a:ext>
            </a:extLst>
          </p:cNvPr>
          <p:cNvSpPr>
            <a:spLocks noGrp="1"/>
          </p:cNvSpPr>
          <p:nvPr>
            <p:ph idx="1"/>
          </p:nvPr>
        </p:nvSpPr>
        <p:spPr>
          <a:xfrm>
            <a:off x="838200" y="1825625"/>
            <a:ext cx="10794476" cy="4667250"/>
          </a:xfrm>
        </p:spPr>
        <p:txBody>
          <a:bodyPr>
            <a:normAutofit/>
          </a:bodyPr>
          <a:lstStyle/>
          <a:p>
            <a:r>
              <a:rPr lang="en-US" dirty="0"/>
              <a:t>“Healthy ageing is defined as developing and maintaining the functional ability that enables well-being in older age. Functional ability is determined by the </a:t>
            </a:r>
            <a:r>
              <a:rPr lang="en-US" u="sng" dirty="0"/>
              <a:t>intrinsic capacity of an individual </a:t>
            </a:r>
            <a:r>
              <a:rPr lang="en-US" dirty="0"/>
              <a:t>(i.e., an individual’s physical and mental capacities), the environment in which he or she lives (understood in the broadest sense and including physical, social and policy environments) and the interactions among them. (WHO, 2017)</a:t>
            </a:r>
          </a:p>
          <a:p>
            <a:r>
              <a:rPr lang="en-US" dirty="0"/>
              <a:t>“..successful aging and lifelong learning are socially constructed and culturally determined” (Maureen Tam , 2014)</a:t>
            </a:r>
          </a:p>
          <a:p>
            <a:endParaRPr lang="en-US" dirty="0"/>
          </a:p>
          <a:p>
            <a:endParaRPr lang="en-IN" dirty="0"/>
          </a:p>
          <a:p>
            <a:endParaRPr lang="en-IN" dirty="0"/>
          </a:p>
        </p:txBody>
      </p:sp>
      <p:sp>
        <p:nvSpPr>
          <p:cNvPr id="6" name="TextBox 5">
            <a:extLst>
              <a:ext uri="{FF2B5EF4-FFF2-40B4-BE49-F238E27FC236}">
                <a16:creationId xmlns:a16="http://schemas.microsoft.com/office/drawing/2014/main" id="{8313FD18-71E1-7766-0254-8C3C8946536F}"/>
              </a:ext>
            </a:extLst>
          </p:cNvPr>
          <p:cNvSpPr txBox="1"/>
          <p:nvPr/>
        </p:nvSpPr>
        <p:spPr>
          <a:xfrm>
            <a:off x="912845" y="6262043"/>
            <a:ext cx="10366309" cy="230832"/>
          </a:xfrm>
          <a:prstGeom prst="rect">
            <a:avLst/>
          </a:prstGeom>
          <a:noFill/>
        </p:spPr>
        <p:txBody>
          <a:bodyPr wrap="square" rtlCol="0">
            <a:spAutoFit/>
          </a:bodyPr>
          <a:lstStyle/>
          <a:p>
            <a:r>
              <a:rPr lang="en-US" sz="900" dirty="0"/>
              <a:t> Maureen Tam (2014): Understanding and Theorizing the Role of Culture in the Conceptualizations of Successful Aging and Lifelong Learning, Educational Gerontology, DOI: 10.1080/ 03601277.2014.907072</a:t>
            </a:r>
            <a:endParaRPr lang="en-IN" sz="900" dirty="0"/>
          </a:p>
        </p:txBody>
      </p:sp>
      <p:sp>
        <p:nvSpPr>
          <p:cNvPr id="9" name="TextBox 8">
            <a:extLst>
              <a:ext uri="{FF2B5EF4-FFF2-40B4-BE49-F238E27FC236}">
                <a16:creationId xmlns:a16="http://schemas.microsoft.com/office/drawing/2014/main" id="{6D9B729C-F91A-F40F-15C9-B5C71691EB9A}"/>
              </a:ext>
            </a:extLst>
          </p:cNvPr>
          <p:cNvSpPr txBox="1"/>
          <p:nvPr/>
        </p:nvSpPr>
        <p:spPr>
          <a:xfrm>
            <a:off x="946097" y="6509839"/>
            <a:ext cx="2735044" cy="230832"/>
          </a:xfrm>
          <a:prstGeom prst="rect">
            <a:avLst/>
          </a:prstGeom>
          <a:noFill/>
        </p:spPr>
        <p:txBody>
          <a:bodyPr wrap="none" rtlCol="0">
            <a:spAutoFit/>
          </a:bodyPr>
          <a:lstStyle/>
          <a:p>
            <a:r>
              <a:rPr lang="en-IN" sz="900" dirty="0"/>
              <a:t>https://www.who.int/health-topics/ageing#tab=tab_3</a:t>
            </a:r>
          </a:p>
        </p:txBody>
      </p:sp>
    </p:spTree>
    <p:extLst>
      <p:ext uri="{BB962C8B-B14F-4D97-AF65-F5344CB8AC3E}">
        <p14:creationId xmlns:p14="http://schemas.microsoft.com/office/powerpoint/2010/main" val="3017907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itle 26">
            <a:extLst>
              <a:ext uri="{FF2B5EF4-FFF2-40B4-BE49-F238E27FC236}">
                <a16:creationId xmlns:a16="http://schemas.microsoft.com/office/drawing/2014/main" id="{F3F083B8-4B95-4C15-B710-4BC526A23973}"/>
              </a:ext>
            </a:extLst>
          </p:cNvPr>
          <p:cNvSpPr>
            <a:spLocks noGrp="1"/>
          </p:cNvSpPr>
          <p:nvPr>
            <p:ph type="title"/>
          </p:nvPr>
        </p:nvSpPr>
        <p:spPr>
          <a:xfrm>
            <a:off x="2564893" y="803208"/>
            <a:ext cx="6416039" cy="1899912"/>
          </a:xfrm>
        </p:spPr>
        <p:txBody>
          <a:bodyPr vert="horz" lIns="91440" tIns="45720" rIns="91440" bIns="45720" rtlCol="0">
            <a:normAutofit/>
          </a:bodyPr>
          <a:lstStyle/>
          <a:p>
            <a:r>
              <a:rPr lang="en-US" sz="4800" b="1" dirty="0"/>
              <a:t>OUTLINE</a:t>
            </a:r>
          </a:p>
        </p:txBody>
      </p:sp>
      <p:pic>
        <p:nvPicPr>
          <p:cNvPr id="4" name="Picture 3" descr="A close up of a colorful object&#10;&#10;Description automatically generated">
            <a:extLst>
              <a:ext uri="{FF2B5EF4-FFF2-40B4-BE49-F238E27FC236}">
                <a16:creationId xmlns:a16="http://schemas.microsoft.com/office/drawing/2014/main" id="{8BA1897A-3BCC-63F7-0315-9793FBCD226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3"/>
          <a:stretch/>
        </p:blipFill>
        <p:spPr>
          <a:xfrm rot="16200000">
            <a:off x="-521830" y="1398411"/>
            <a:ext cx="5981420" cy="4937761"/>
          </a:xfrm>
          <a:prstGeom prst="rect">
            <a:avLst/>
          </a:prstGeom>
        </p:spPr>
      </p:pic>
      <p:sp>
        <p:nvSpPr>
          <p:cNvPr id="8" name="Text Placeholder 7">
            <a:extLst>
              <a:ext uri="{FF2B5EF4-FFF2-40B4-BE49-F238E27FC236}">
                <a16:creationId xmlns:a16="http://schemas.microsoft.com/office/drawing/2014/main" id="{938E3964-EE54-4BDC-A0A3-DC7D197FFB5C}"/>
              </a:ext>
            </a:extLst>
          </p:cNvPr>
          <p:cNvSpPr>
            <a:spLocks noGrp="1"/>
          </p:cNvSpPr>
          <p:nvPr>
            <p:ph idx="1"/>
          </p:nvPr>
        </p:nvSpPr>
        <p:spPr>
          <a:xfrm>
            <a:off x="4541520" y="2703119"/>
            <a:ext cx="6812279" cy="3473843"/>
          </a:xfrm>
        </p:spPr>
        <p:txBody>
          <a:bodyPr vert="horz" lIns="91440" tIns="45720" rIns="91440" bIns="45720" rtlCol="0">
            <a:normAutofit/>
          </a:bodyPr>
          <a:lstStyle/>
          <a:p>
            <a:r>
              <a:rPr lang="en-US" sz="3200" dirty="0"/>
              <a:t>Understanding Elderly Learning </a:t>
            </a:r>
          </a:p>
          <a:p>
            <a:r>
              <a:rPr lang="en-US" sz="3200" dirty="0"/>
              <a:t>University of the Third Age: Models</a:t>
            </a:r>
          </a:p>
          <a:p>
            <a:r>
              <a:rPr lang="en-US" sz="3200" dirty="0"/>
              <a:t>Role of ICT</a:t>
            </a:r>
          </a:p>
          <a:p>
            <a:r>
              <a:rPr lang="en-US" sz="3200" dirty="0"/>
              <a:t>Towards Empowerment</a:t>
            </a:r>
          </a:p>
        </p:txBody>
      </p:sp>
      <p:pic>
        <p:nvPicPr>
          <p:cNvPr id="2" name="Picture 1">
            <a:extLst>
              <a:ext uri="{FF2B5EF4-FFF2-40B4-BE49-F238E27FC236}">
                <a16:creationId xmlns:a16="http://schemas.microsoft.com/office/drawing/2014/main" id="{4CFE3E60-E3B7-4002-5663-02F41292B2B2}"/>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2060042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80D14-428A-372B-07E1-FFB8DA504937}"/>
              </a:ext>
            </a:extLst>
          </p:cNvPr>
          <p:cNvSpPr>
            <a:spLocks noGrp="1"/>
          </p:cNvSpPr>
          <p:nvPr>
            <p:ph type="title"/>
          </p:nvPr>
        </p:nvSpPr>
        <p:spPr>
          <a:xfrm>
            <a:off x="199505" y="365125"/>
            <a:ext cx="11687695" cy="1325563"/>
          </a:xfrm>
        </p:spPr>
        <p:txBody>
          <a:bodyPr/>
          <a:lstStyle/>
          <a:p>
            <a:pPr algn="ctr"/>
            <a:r>
              <a:rPr lang="en-US" dirty="0"/>
              <a:t>Selection, Optimization, and Compensation: </a:t>
            </a:r>
            <a:br>
              <a:rPr lang="en-US" dirty="0"/>
            </a:br>
            <a:r>
              <a:rPr lang="en-US" dirty="0"/>
              <a:t>SOC Model</a:t>
            </a:r>
            <a:endParaRPr lang="en-IN" dirty="0"/>
          </a:p>
        </p:txBody>
      </p:sp>
      <p:sp>
        <p:nvSpPr>
          <p:cNvPr id="3" name="Content Placeholder 2">
            <a:extLst>
              <a:ext uri="{FF2B5EF4-FFF2-40B4-BE49-F238E27FC236}">
                <a16:creationId xmlns:a16="http://schemas.microsoft.com/office/drawing/2014/main" id="{FF1742B5-38DE-0B77-53DE-8AA3C292DA23}"/>
              </a:ext>
            </a:extLst>
          </p:cNvPr>
          <p:cNvSpPr>
            <a:spLocks noGrp="1"/>
          </p:cNvSpPr>
          <p:nvPr>
            <p:ph idx="1"/>
          </p:nvPr>
        </p:nvSpPr>
        <p:spPr>
          <a:xfrm>
            <a:off x="838200" y="2003367"/>
            <a:ext cx="10515600" cy="4173596"/>
          </a:xfrm>
        </p:spPr>
        <p:txBody>
          <a:bodyPr/>
          <a:lstStyle/>
          <a:p>
            <a:pPr marL="0" indent="0">
              <a:buNone/>
            </a:pPr>
            <a:r>
              <a:rPr lang="en-IN" dirty="0"/>
              <a:t>Normative Approach</a:t>
            </a:r>
          </a:p>
          <a:p>
            <a:pPr marL="0" indent="0">
              <a:buNone/>
            </a:pPr>
            <a:r>
              <a:rPr lang="en-US" sz="3600" b="1" dirty="0"/>
              <a:t>S</a:t>
            </a:r>
            <a:r>
              <a:rPr lang="en-US" b="1" dirty="0"/>
              <a:t>election</a:t>
            </a:r>
            <a:r>
              <a:rPr lang="en-US" dirty="0"/>
              <a:t>: the process through which individuals focus and prioritize goals as they become old</a:t>
            </a:r>
          </a:p>
          <a:p>
            <a:pPr marL="0" indent="0">
              <a:buNone/>
            </a:pPr>
            <a:r>
              <a:rPr lang="en-US" sz="3600" b="1" dirty="0"/>
              <a:t>O</a:t>
            </a:r>
            <a:r>
              <a:rPr lang="en-US" b="1" dirty="0"/>
              <a:t>ptimization</a:t>
            </a:r>
            <a:r>
              <a:rPr lang="en-US" dirty="0"/>
              <a:t>: maximizing the current resources available with individuals</a:t>
            </a:r>
          </a:p>
          <a:p>
            <a:pPr marL="0" indent="0">
              <a:buNone/>
            </a:pPr>
            <a:r>
              <a:rPr lang="en-US" sz="3600" b="1" dirty="0"/>
              <a:t>C</a:t>
            </a:r>
            <a:r>
              <a:rPr lang="en-US" b="1" dirty="0"/>
              <a:t>ompensation</a:t>
            </a:r>
            <a:r>
              <a:rPr lang="en-US" dirty="0"/>
              <a:t>: mobilizing additional resources as they age</a:t>
            </a:r>
          </a:p>
          <a:p>
            <a:pPr marL="0" indent="0">
              <a:buNone/>
            </a:pPr>
            <a:endParaRPr lang="en-IN" dirty="0"/>
          </a:p>
        </p:txBody>
      </p:sp>
      <p:sp>
        <p:nvSpPr>
          <p:cNvPr id="4" name="TextBox 3">
            <a:extLst>
              <a:ext uri="{FF2B5EF4-FFF2-40B4-BE49-F238E27FC236}">
                <a16:creationId xmlns:a16="http://schemas.microsoft.com/office/drawing/2014/main" id="{163A676C-A935-069C-1CC2-884C2A7C9484}"/>
              </a:ext>
            </a:extLst>
          </p:cNvPr>
          <p:cNvSpPr txBox="1"/>
          <p:nvPr/>
        </p:nvSpPr>
        <p:spPr>
          <a:xfrm>
            <a:off x="690466" y="6311900"/>
            <a:ext cx="8198432" cy="338554"/>
          </a:xfrm>
          <a:prstGeom prst="rect">
            <a:avLst/>
          </a:prstGeom>
          <a:noFill/>
        </p:spPr>
        <p:txBody>
          <a:bodyPr wrap="square" rtlCol="0">
            <a:spAutoFit/>
          </a:bodyPr>
          <a:lstStyle/>
          <a:p>
            <a:r>
              <a:rPr lang="en-US" sz="800" dirty="0"/>
              <a:t>J. D. </a:t>
            </a:r>
            <a:r>
              <a:rPr lang="en-US" sz="800" dirty="0" err="1"/>
              <a:t>Carpentieri</a:t>
            </a:r>
            <a:r>
              <a:rPr lang="en-US" sz="800" dirty="0"/>
              <a:t>, Jane Elliott, Caroline E. Brett, Ian J. Deary, Adapting to Aging: Older People Talk About Their Use of Selection, Optimization, and Compensation to Maximize Well-being in the Context of Physical Decline, The Journals of Gerontology: Series B, Volume 72, Issue 2, 1 March 2017, Pages 351–361, https://doi.org/10.1093/geronb/gbw132</a:t>
            </a:r>
            <a:endParaRPr lang="en-IN" sz="800" dirty="0"/>
          </a:p>
        </p:txBody>
      </p:sp>
    </p:spTree>
    <p:extLst>
      <p:ext uri="{BB962C8B-B14F-4D97-AF65-F5344CB8AC3E}">
        <p14:creationId xmlns:p14="http://schemas.microsoft.com/office/powerpoint/2010/main" val="3594005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11930-E669-182F-60AD-EFC7D57EAC93}"/>
              </a:ext>
            </a:extLst>
          </p:cNvPr>
          <p:cNvSpPr>
            <a:spLocks noGrp="1"/>
          </p:cNvSpPr>
          <p:nvPr>
            <p:ph type="title"/>
          </p:nvPr>
        </p:nvSpPr>
        <p:spPr/>
        <p:txBody>
          <a:bodyPr/>
          <a:lstStyle/>
          <a:p>
            <a:pPr algn="ctr"/>
            <a:r>
              <a:rPr lang="en-IN" dirty="0"/>
              <a:t>Multi-Dimensional Model  </a:t>
            </a:r>
            <a:br>
              <a:rPr lang="en-IN" dirty="0"/>
            </a:br>
            <a:r>
              <a:rPr lang="en-IN" sz="1800" dirty="0"/>
              <a:t>(Phelan EA et al 2004)</a:t>
            </a:r>
            <a:endParaRPr lang="en-IN" dirty="0"/>
          </a:p>
        </p:txBody>
      </p:sp>
      <p:sp>
        <p:nvSpPr>
          <p:cNvPr id="3" name="Content Placeholder 2">
            <a:extLst>
              <a:ext uri="{FF2B5EF4-FFF2-40B4-BE49-F238E27FC236}">
                <a16:creationId xmlns:a16="http://schemas.microsoft.com/office/drawing/2014/main" id="{95838C8D-AB41-0F5E-04B2-7A7B1F5735DF}"/>
              </a:ext>
            </a:extLst>
          </p:cNvPr>
          <p:cNvSpPr>
            <a:spLocks noGrp="1"/>
          </p:cNvSpPr>
          <p:nvPr>
            <p:ph idx="1"/>
          </p:nvPr>
        </p:nvSpPr>
        <p:spPr>
          <a:xfrm>
            <a:off x="838200" y="2122713"/>
            <a:ext cx="10515600" cy="4054249"/>
          </a:xfrm>
        </p:spPr>
        <p:txBody>
          <a:bodyPr/>
          <a:lstStyle/>
          <a:p>
            <a:pPr marL="0" indent="0">
              <a:buNone/>
            </a:pPr>
            <a:r>
              <a:rPr lang="en-IN" dirty="0"/>
              <a:t>Subjective Approach: individual</a:t>
            </a:r>
          </a:p>
          <a:p>
            <a:pPr marL="0" indent="0">
              <a:buNone/>
            </a:pPr>
            <a:r>
              <a:rPr lang="en-IN" dirty="0"/>
              <a:t>How do older adults define successful aging ?</a:t>
            </a:r>
          </a:p>
          <a:p>
            <a:pPr marL="0" indent="0">
              <a:buNone/>
            </a:pPr>
            <a:endParaRPr lang="en-IN" dirty="0"/>
          </a:p>
          <a:p>
            <a:pPr marL="0" indent="0">
              <a:buNone/>
            </a:pPr>
            <a:r>
              <a:rPr lang="en-IN" dirty="0"/>
              <a:t>Multidimensional: </a:t>
            </a:r>
            <a:r>
              <a:rPr lang="en-US" dirty="0"/>
              <a:t>physical, functional, psychological, and social health.</a:t>
            </a:r>
            <a:endParaRPr lang="en-IN" dirty="0"/>
          </a:p>
          <a:p>
            <a:pPr marL="0" indent="0">
              <a:buNone/>
            </a:pPr>
            <a:endParaRPr lang="en-IN" dirty="0"/>
          </a:p>
          <a:p>
            <a:pPr marL="0" indent="0">
              <a:buNone/>
            </a:pPr>
            <a:endParaRPr lang="en-IN" dirty="0"/>
          </a:p>
        </p:txBody>
      </p:sp>
      <p:sp>
        <p:nvSpPr>
          <p:cNvPr id="4" name="TextBox 3">
            <a:extLst>
              <a:ext uri="{FF2B5EF4-FFF2-40B4-BE49-F238E27FC236}">
                <a16:creationId xmlns:a16="http://schemas.microsoft.com/office/drawing/2014/main" id="{1C94FED9-EBCA-A365-44E3-F7B198E1990B}"/>
              </a:ext>
            </a:extLst>
          </p:cNvPr>
          <p:cNvSpPr txBox="1"/>
          <p:nvPr/>
        </p:nvSpPr>
        <p:spPr>
          <a:xfrm>
            <a:off x="838201" y="6240758"/>
            <a:ext cx="8164286" cy="400110"/>
          </a:xfrm>
          <a:prstGeom prst="rect">
            <a:avLst/>
          </a:prstGeom>
          <a:noFill/>
        </p:spPr>
        <p:txBody>
          <a:bodyPr wrap="square" rtlCol="0">
            <a:spAutoFit/>
          </a:bodyPr>
          <a:lstStyle/>
          <a:p>
            <a:r>
              <a:rPr lang="en-US" sz="1000" dirty="0"/>
              <a:t>Phelan EA, Anderson LA, LaCroix AZ, Larson EB. Older adults' views of "successful aging"--how do they compare with researchers' definitions? J Am </a:t>
            </a:r>
            <a:r>
              <a:rPr lang="en-US" sz="1000" dirty="0" err="1"/>
              <a:t>Geriatr</a:t>
            </a:r>
            <a:r>
              <a:rPr lang="en-US" sz="1000" dirty="0"/>
              <a:t> Soc. 2004 Feb;52(2) 211-216. doi:10.1111/j.1532-5415.2004.52056.x. PMID: 14728629.</a:t>
            </a:r>
            <a:endParaRPr lang="en-IN" sz="1000" dirty="0"/>
          </a:p>
        </p:txBody>
      </p:sp>
    </p:spTree>
    <p:extLst>
      <p:ext uri="{BB962C8B-B14F-4D97-AF65-F5344CB8AC3E}">
        <p14:creationId xmlns:p14="http://schemas.microsoft.com/office/powerpoint/2010/main" val="421293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5C76D-06F2-E700-2DF8-BDED6273C8F7}"/>
              </a:ext>
            </a:extLst>
          </p:cNvPr>
          <p:cNvSpPr>
            <a:spLocks noGrp="1"/>
          </p:cNvSpPr>
          <p:nvPr>
            <p:ph type="title"/>
          </p:nvPr>
        </p:nvSpPr>
        <p:spPr/>
        <p:txBody>
          <a:bodyPr/>
          <a:lstStyle/>
          <a:p>
            <a:r>
              <a:rPr lang="en-IN" dirty="0"/>
              <a:t>Paucity of concern</a:t>
            </a:r>
          </a:p>
        </p:txBody>
      </p:sp>
      <p:sp>
        <p:nvSpPr>
          <p:cNvPr id="3" name="Content Placeholder 2">
            <a:extLst>
              <a:ext uri="{FF2B5EF4-FFF2-40B4-BE49-F238E27FC236}">
                <a16:creationId xmlns:a16="http://schemas.microsoft.com/office/drawing/2014/main" id="{3709594E-B827-CCC0-A5E9-D8175D8A7C78}"/>
              </a:ext>
            </a:extLst>
          </p:cNvPr>
          <p:cNvSpPr>
            <a:spLocks noGrp="1"/>
          </p:cNvSpPr>
          <p:nvPr>
            <p:ph idx="1"/>
          </p:nvPr>
        </p:nvSpPr>
        <p:spPr>
          <a:xfrm>
            <a:off x="1730829" y="1825625"/>
            <a:ext cx="8665028" cy="4351338"/>
          </a:xfrm>
        </p:spPr>
        <p:txBody>
          <a:bodyPr>
            <a:normAutofit/>
          </a:bodyPr>
          <a:lstStyle/>
          <a:p>
            <a:pPr marL="0" indent="0">
              <a:buNone/>
            </a:pPr>
            <a:r>
              <a:rPr lang="en-US" sz="3600" dirty="0"/>
              <a:t>‘</a:t>
            </a:r>
            <a:r>
              <a:rPr lang="en-US" sz="3600" i="1" dirty="0"/>
              <a:t>there has always been a reluctance among adult educators to examine the principles and practices of teaching and learning as they might apply to the elderly</a:t>
            </a:r>
            <a:r>
              <a:rPr lang="en-US" sz="3600" dirty="0"/>
              <a:t>’. </a:t>
            </a:r>
            <a:r>
              <a:rPr lang="en-US" sz="3200" dirty="0"/>
              <a:t>(</a:t>
            </a:r>
            <a:r>
              <a:rPr lang="sv-SE" sz="3200" dirty="0"/>
              <a:t>David Battersby ,1987, p. 4)</a:t>
            </a:r>
            <a:endParaRPr lang="en-IN" sz="1100" dirty="0"/>
          </a:p>
        </p:txBody>
      </p:sp>
      <p:sp>
        <p:nvSpPr>
          <p:cNvPr id="4" name="TextBox 3">
            <a:extLst>
              <a:ext uri="{FF2B5EF4-FFF2-40B4-BE49-F238E27FC236}">
                <a16:creationId xmlns:a16="http://schemas.microsoft.com/office/drawing/2014/main" id="{029313F2-DC15-7220-DFEE-5F6FB763079C}"/>
              </a:ext>
            </a:extLst>
          </p:cNvPr>
          <p:cNvSpPr txBox="1"/>
          <p:nvPr/>
        </p:nvSpPr>
        <p:spPr>
          <a:xfrm>
            <a:off x="838200" y="6492875"/>
            <a:ext cx="11159412" cy="253916"/>
          </a:xfrm>
          <a:prstGeom prst="rect">
            <a:avLst/>
          </a:prstGeom>
          <a:noFill/>
        </p:spPr>
        <p:txBody>
          <a:bodyPr wrap="square" rtlCol="0">
            <a:spAutoFit/>
          </a:bodyPr>
          <a:lstStyle/>
          <a:p>
            <a:r>
              <a:rPr lang="en-US" sz="1050" dirty="0"/>
              <a:t>Battersby, D. (1987) From Andragogy to </a:t>
            </a:r>
            <a:r>
              <a:rPr lang="en-US" sz="1050" dirty="0" err="1"/>
              <a:t>Gerogogy</a:t>
            </a:r>
            <a:r>
              <a:rPr lang="en-US" sz="1050" dirty="0"/>
              <a:t>, Journal of Educational  Gerontology, 2(1), pp. 4-10. </a:t>
            </a:r>
            <a:endParaRPr lang="en-IN" sz="1050" dirty="0"/>
          </a:p>
        </p:txBody>
      </p:sp>
    </p:spTree>
    <p:extLst>
      <p:ext uri="{BB962C8B-B14F-4D97-AF65-F5344CB8AC3E}">
        <p14:creationId xmlns:p14="http://schemas.microsoft.com/office/powerpoint/2010/main" val="2458646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5555D79-F2D0-3A4E-81C2-8215D4E45924}"/>
              </a:ext>
            </a:extLst>
          </p:cNvPr>
          <p:cNvSpPr/>
          <p:nvPr/>
        </p:nvSpPr>
        <p:spPr>
          <a:xfrm>
            <a:off x="8435716" y="2767758"/>
            <a:ext cx="3087500" cy="2170338"/>
          </a:xfrm>
          <a:prstGeom prst="rect">
            <a:avLst/>
          </a:prstGeom>
          <a:noFill/>
        </p:spPr>
        <p:txBody>
          <a:bodyPr wrap="square" lIns="0" tIns="0" rIns="0" bIns="0">
            <a:spAutoFit/>
          </a:bodyPr>
          <a:lstStyle/>
          <a:p>
            <a:pPr>
              <a:lnSpc>
                <a:spcPct val="150000"/>
              </a:lnSpc>
            </a:pPr>
            <a:r>
              <a:rPr lang="en-US" sz="2000" i="1" dirty="0">
                <a:latin typeface="Arial" panose="020B0604020202020204" pitchFamily="34" charset="0"/>
                <a:ea typeface="Helvetica Neue Light" panose="02000403000000020004" pitchFamily="2" charset="0"/>
                <a:cs typeface="Arial" panose="020B0604020202020204" pitchFamily="34" charset="0"/>
              </a:rPr>
              <a:t>Learning throughout life</a:t>
            </a:r>
          </a:p>
          <a:p>
            <a:pPr>
              <a:lnSpc>
                <a:spcPct val="150000"/>
              </a:lnSpc>
            </a:pPr>
            <a:r>
              <a:rPr lang="en-US" sz="2000" i="1" dirty="0">
                <a:latin typeface="Arial" panose="020B0604020202020204" pitchFamily="34" charset="0"/>
                <a:ea typeface="Helvetica Neue Light" panose="02000403000000020004" pitchFamily="2" charset="0"/>
                <a:cs typeface="Arial" panose="020B0604020202020204" pitchFamily="34" charset="0"/>
              </a:rPr>
              <a:t>Learning to know; learning to do, learning to be; learning to live together </a:t>
            </a:r>
            <a:br>
              <a:rPr lang="en-US" sz="2000" i="1" dirty="0">
                <a:latin typeface="Arial" panose="020B0604020202020204" pitchFamily="34" charset="0"/>
                <a:ea typeface="Helvetica Neue Light" panose="02000403000000020004" pitchFamily="2" charset="0"/>
                <a:cs typeface="Arial" panose="020B0604020202020204" pitchFamily="34" charset="0"/>
              </a:rPr>
            </a:br>
            <a:r>
              <a:rPr lang="en-US" sz="1600" dirty="0" err="1">
                <a:solidFill>
                  <a:srgbClr val="B3AA7E"/>
                </a:solidFill>
                <a:latin typeface="Arial" panose="020B0604020202020204" pitchFamily="34" charset="0"/>
                <a:ea typeface="Helvetica Neue Light" panose="02000403000000020004" pitchFamily="2" charset="0"/>
                <a:cs typeface="Arial" panose="020B0604020202020204" pitchFamily="34" charset="0"/>
              </a:rPr>
              <a:t>Delors</a:t>
            </a:r>
            <a:r>
              <a:rPr lang="en-US" sz="1600" dirty="0">
                <a:solidFill>
                  <a:srgbClr val="B3AA7E"/>
                </a:solidFill>
                <a:latin typeface="Arial" panose="020B0604020202020204" pitchFamily="34" charset="0"/>
                <a:ea typeface="Helvetica Neue Light" panose="02000403000000020004" pitchFamily="2" charset="0"/>
                <a:cs typeface="Arial" panose="020B0604020202020204" pitchFamily="34" charset="0"/>
              </a:rPr>
              <a:t> Report, UNESCO</a:t>
            </a:r>
            <a:endParaRPr lang="en-US" dirty="0">
              <a:solidFill>
                <a:srgbClr val="B3AA7E"/>
              </a:solidFill>
              <a:latin typeface="Arial" panose="020B0604020202020204" pitchFamily="34" charset="0"/>
              <a:ea typeface="Helvetica Neue Light" panose="02000403000000020004" pitchFamily="2" charset="0"/>
              <a:cs typeface="Arial" panose="020B0604020202020204" pitchFamily="34" charset="0"/>
            </a:endParaRPr>
          </a:p>
        </p:txBody>
      </p:sp>
      <p:sp>
        <p:nvSpPr>
          <p:cNvPr id="15" name="TextBox 14">
            <a:extLst>
              <a:ext uri="{FF2B5EF4-FFF2-40B4-BE49-F238E27FC236}">
                <a16:creationId xmlns:a16="http://schemas.microsoft.com/office/drawing/2014/main" id="{6AE66C41-27E1-A94E-B89D-FD2251C8A231}"/>
              </a:ext>
            </a:extLst>
          </p:cNvPr>
          <p:cNvSpPr txBox="1"/>
          <p:nvPr/>
        </p:nvSpPr>
        <p:spPr>
          <a:xfrm>
            <a:off x="158885" y="1186657"/>
            <a:ext cx="11874230" cy="692497"/>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4500" b="0" dirty="0">
                <a:solidFill>
                  <a:schemeClr val="tx1">
                    <a:lumMod val="75000"/>
                    <a:lumOff val="25000"/>
                  </a:schemeClr>
                </a:solidFill>
                <a:latin typeface="Arial" panose="020B0604020202020204" pitchFamily="34" charset="0"/>
                <a:cs typeface="Arial" panose="020B0604020202020204" pitchFamily="34" charset="0"/>
              </a:rPr>
              <a:t>From </a:t>
            </a:r>
            <a:r>
              <a:rPr lang="en-US" sz="4500" b="0" dirty="0">
                <a:solidFill>
                  <a:srgbClr val="9D915E"/>
                </a:solidFill>
                <a:latin typeface="Arial" panose="020B0604020202020204" pitchFamily="34" charset="0"/>
                <a:cs typeface="Arial" panose="020B0604020202020204" pitchFamily="34" charset="0"/>
              </a:rPr>
              <a:t>Lifelong ‘Learning’ to late-life learning</a:t>
            </a:r>
          </a:p>
        </p:txBody>
      </p:sp>
      <p:pic>
        <p:nvPicPr>
          <p:cNvPr id="12" name="Picture 11">
            <a:extLst>
              <a:ext uri="{FF2B5EF4-FFF2-40B4-BE49-F238E27FC236}">
                <a16:creationId xmlns:a16="http://schemas.microsoft.com/office/drawing/2014/main" id="{272D0484-5CAC-44F2-BA35-BD26E7810E0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77879" y="2805061"/>
            <a:ext cx="2175938" cy="2898966"/>
          </a:xfrm>
          <a:prstGeom prst="rect">
            <a:avLst/>
          </a:prstGeom>
          <a:ln>
            <a:noFill/>
          </a:ln>
          <a:effectLst>
            <a:outerShdw blurRad="292100" dist="139700" dir="2700000" algn="tl" rotWithShape="0">
              <a:srgbClr val="333333">
                <a:alpha val="65000"/>
              </a:srgbClr>
            </a:outerShdw>
          </a:effectLst>
        </p:spPr>
      </p:pic>
      <p:pic>
        <p:nvPicPr>
          <p:cNvPr id="13" name="Picture 12">
            <a:extLst>
              <a:ext uri="{FF2B5EF4-FFF2-40B4-BE49-F238E27FC236}">
                <a16:creationId xmlns:a16="http://schemas.microsoft.com/office/drawing/2014/main" id="{E8F6599B-B7E1-4220-A046-D0C06F5095B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37237" y="2805061"/>
            <a:ext cx="2081309" cy="2898966"/>
          </a:xfrm>
          <a:prstGeom prst="rect">
            <a:avLst/>
          </a:prstGeom>
          <a:ln>
            <a:noFill/>
          </a:ln>
          <a:effectLst>
            <a:outerShdw blurRad="292100" dist="139700" dir="2700000" algn="tl" rotWithShape="0">
              <a:srgbClr val="333333">
                <a:alpha val="65000"/>
              </a:srgbClr>
            </a:outerShdw>
          </a:effectLst>
        </p:spPr>
      </p:pic>
      <p:sp>
        <p:nvSpPr>
          <p:cNvPr id="18" name="Rectangle 17">
            <a:extLst>
              <a:ext uri="{FF2B5EF4-FFF2-40B4-BE49-F238E27FC236}">
                <a16:creationId xmlns:a16="http://schemas.microsoft.com/office/drawing/2014/main" id="{E24642B5-960C-4E64-9E7E-3831A143EFAB}"/>
              </a:ext>
            </a:extLst>
          </p:cNvPr>
          <p:cNvSpPr/>
          <p:nvPr/>
        </p:nvSpPr>
        <p:spPr>
          <a:xfrm>
            <a:off x="408373" y="2760831"/>
            <a:ext cx="2772793" cy="2210862"/>
          </a:xfrm>
          <a:prstGeom prst="rect">
            <a:avLst/>
          </a:prstGeom>
          <a:noFill/>
        </p:spPr>
        <p:txBody>
          <a:bodyPr wrap="square" lIns="0" tIns="0" rIns="0" bIns="0">
            <a:spAutoFit/>
          </a:bodyPr>
          <a:lstStyle/>
          <a:p>
            <a:pPr algn="r">
              <a:lnSpc>
                <a:spcPct val="150000"/>
              </a:lnSpc>
            </a:pPr>
            <a:r>
              <a:rPr lang="en-US" sz="2000" i="1" dirty="0">
                <a:latin typeface="Arial" panose="020B0604020202020204" pitchFamily="34" charset="0"/>
                <a:ea typeface="Helvetica Neue Light" panose="02000403000000020004" pitchFamily="2" charset="0"/>
                <a:cs typeface="Arial" panose="020B0604020202020204" pitchFamily="34" charset="0"/>
              </a:rPr>
              <a:t>Holistic approach to education not limited to age or socio-economic groups</a:t>
            </a:r>
          </a:p>
          <a:p>
            <a:pPr algn="r">
              <a:lnSpc>
                <a:spcPct val="150000"/>
              </a:lnSpc>
            </a:pPr>
            <a:r>
              <a:rPr lang="en-US" i="1" dirty="0">
                <a:solidFill>
                  <a:srgbClr val="D8D2BD"/>
                </a:solidFill>
                <a:latin typeface="Arial" panose="020B0604020202020204" pitchFamily="34" charset="0"/>
                <a:ea typeface="Helvetica Neue Light" panose="02000403000000020004" pitchFamily="2" charset="0"/>
                <a:cs typeface="Arial" panose="020B0604020202020204" pitchFamily="34" charset="0"/>
              </a:rPr>
              <a:t>	</a:t>
            </a:r>
            <a:r>
              <a:rPr lang="en-US" sz="1600" dirty="0">
                <a:solidFill>
                  <a:srgbClr val="B3AA7E"/>
                </a:solidFill>
                <a:latin typeface="Arial" panose="020B0604020202020204" pitchFamily="34" charset="0"/>
                <a:ea typeface="Helvetica Neue Light" panose="02000403000000020004" pitchFamily="2" charset="0"/>
                <a:cs typeface="Arial" panose="020B0604020202020204" pitchFamily="34" charset="0"/>
              </a:rPr>
              <a:t>Edgar Faure Report</a:t>
            </a:r>
            <a:endParaRPr lang="en-US" dirty="0">
              <a:solidFill>
                <a:srgbClr val="B3AA7E"/>
              </a:solidFill>
              <a:latin typeface="Arial" panose="020B0604020202020204" pitchFamily="34" charset="0"/>
              <a:ea typeface="Helvetica Neue Light" panose="02000403000000020004" pitchFamily="2" charset="0"/>
              <a:cs typeface="Arial" panose="020B0604020202020204" pitchFamily="34" charset="0"/>
            </a:endParaRPr>
          </a:p>
        </p:txBody>
      </p:sp>
      <p:pic>
        <p:nvPicPr>
          <p:cNvPr id="3" name="Graphic 2" descr="Badge 1 with solid fill">
            <a:extLst>
              <a:ext uri="{FF2B5EF4-FFF2-40B4-BE49-F238E27FC236}">
                <a16:creationId xmlns:a16="http://schemas.microsoft.com/office/drawing/2014/main" id="{96F47033-6129-04BD-7C9C-F4DC2A2A459F}"/>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638800" y="239573"/>
            <a:ext cx="914400" cy="914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E9335CB-D9CD-4584-83C5-444921C505C4}"/>
              </a:ext>
            </a:extLst>
          </p:cNvPr>
          <p:cNvSpPr/>
          <p:nvPr/>
        </p:nvSpPr>
        <p:spPr>
          <a:xfrm>
            <a:off x="-16403" y="4532871"/>
            <a:ext cx="12192000" cy="1519588"/>
          </a:xfrm>
          <a:prstGeom prst="rect">
            <a:avLst/>
          </a:prstGeom>
          <a:solidFill>
            <a:srgbClr val="299974">
              <a:alpha val="1372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70D11C9-3CE4-42A0-B621-F2E618B5FE49}"/>
              </a:ext>
            </a:extLst>
          </p:cNvPr>
          <p:cNvSpPr/>
          <p:nvPr/>
        </p:nvSpPr>
        <p:spPr>
          <a:xfrm>
            <a:off x="-16403" y="1394547"/>
            <a:ext cx="12192000" cy="1519588"/>
          </a:xfrm>
          <a:prstGeom prst="rect">
            <a:avLst/>
          </a:prstGeom>
          <a:solidFill>
            <a:srgbClr val="467BBF">
              <a:alpha val="1372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717DD9C-D432-4FA2-8A87-5B46592066FC}"/>
              </a:ext>
            </a:extLst>
          </p:cNvPr>
          <p:cNvSpPr>
            <a:spLocks noGrp="1"/>
          </p:cNvSpPr>
          <p:nvPr>
            <p:ph type="title"/>
          </p:nvPr>
        </p:nvSpPr>
        <p:spPr>
          <a:xfrm>
            <a:off x="838200" y="365125"/>
            <a:ext cx="10515600" cy="853377"/>
          </a:xfrm>
        </p:spPr>
        <p:txBody>
          <a:bodyPr>
            <a:normAutofit/>
          </a:bodyPr>
          <a:lstStyle/>
          <a:p>
            <a:pPr algn="ctr"/>
            <a:r>
              <a:rPr lang="en-CA" sz="4400" dirty="0"/>
              <a:t>Dimensions of Lifelong Learning</a:t>
            </a:r>
          </a:p>
        </p:txBody>
      </p:sp>
      <p:sp>
        <p:nvSpPr>
          <p:cNvPr id="3" name="Content Placeholder 2">
            <a:extLst>
              <a:ext uri="{FF2B5EF4-FFF2-40B4-BE49-F238E27FC236}">
                <a16:creationId xmlns:a16="http://schemas.microsoft.com/office/drawing/2014/main" id="{7B9A632F-7963-4EF5-A1AE-2D9954F047C8}"/>
              </a:ext>
            </a:extLst>
          </p:cNvPr>
          <p:cNvSpPr>
            <a:spLocks noGrp="1"/>
          </p:cNvSpPr>
          <p:nvPr>
            <p:ph idx="1"/>
          </p:nvPr>
        </p:nvSpPr>
        <p:spPr>
          <a:xfrm>
            <a:off x="2631608" y="1690688"/>
            <a:ext cx="8722192" cy="5167312"/>
          </a:xfrm>
        </p:spPr>
        <p:txBody>
          <a:bodyPr>
            <a:normAutofit fontScale="92500" lnSpcReduction="20000"/>
          </a:bodyPr>
          <a:lstStyle/>
          <a:p>
            <a:pPr marL="0" indent="0">
              <a:buNone/>
            </a:pPr>
            <a:r>
              <a:rPr lang="en-CA" sz="4300" b="1" dirty="0">
                <a:latin typeface="+mj-lt"/>
                <a:ea typeface="Adobe Gothic Std B" panose="020B0800000000000000" pitchFamily="34" charset="-128"/>
              </a:rPr>
              <a:t>When?</a:t>
            </a:r>
          </a:p>
          <a:p>
            <a:pPr marL="0" indent="0">
              <a:buNone/>
            </a:pPr>
            <a:r>
              <a:rPr lang="en-CA" sz="3600" dirty="0">
                <a:latin typeface="+mj-lt"/>
              </a:rPr>
              <a:t>Life phases: from cradle to grave; life-wide</a:t>
            </a:r>
          </a:p>
          <a:p>
            <a:pPr marL="0" indent="0">
              <a:buNone/>
            </a:pPr>
            <a:endParaRPr lang="en-CA" sz="3600" dirty="0">
              <a:latin typeface="+mj-lt"/>
            </a:endParaRPr>
          </a:p>
          <a:p>
            <a:pPr marL="0" indent="0">
              <a:buNone/>
            </a:pPr>
            <a:r>
              <a:rPr lang="en-CA" sz="4300" b="1" dirty="0">
                <a:latin typeface="+mj-lt"/>
                <a:ea typeface="Adobe Gothic Std B" panose="020B0800000000000000" pitchFamily="34" charset="-128"/>
              </a:rPr>
              <a:t>How?</a:t>
            </a:r>
          </a:p>
          <a:p>
            <a:pPr marL="0" indent="0">
              <a:buNone/>
            </a:pPr>
            <a:r>
              <a:rPr lang="en-CA" sz="3600" dirty="0">
                <a:latin typeface="+mj-lt"/>
              </a:rPr>
              <a:t>Modality of delivery: formal, non-formal, informal</a:t>
            </a:r>
          </a:p>
          <a:p>
            <a:pPr marL="0" indent="0">
              <a:buNone/>
            </a:pPr>
            <a:endParaRPr lang="en-CA" sz="3600" dirty="0">
              <a:latin typeface="+mj-lt"/>
            </a:endParaRPr>
          </a:p>
          <a:p>
            <a:pPr marL="0" indent="0">
              <a:buNone/>
            </a:pPr>
            <a:r>
              <a:rPr lang="en-CA" sz="4300" b="1" dirty="0">
                <a:latin typeface="+mj-lt"/>
                <a:ea typeface="Adobe Gothic Std B" panose="020B0800000000000000" pitchFamily="34" charset="-128"/>
              </a:rPr>
              <a:t>What?</a:t>
            </a:r>
          </a:p>
          <a:p>
            <a:pPr marL="0" indent="0">
              <a:buNone/>
            </a:pPr>
            <a:r>
              <a:rPr lang="en-CA" sz="3600" dirty="0">
                <a:latin typeface="+mj-lt"/>
              </a:rPr>
              <a:t>Learning domains: personal, social,  cultural, developmental</a:t>
            </a:r>
          </a:p>
          <a:p>
            <a:pPr marL="0" indent="0">
              <a:buNone/>
            </a:pPr>
            <a:r>
              <a:rPr lang="en-CA" sz="3600" dirty="0">
                <a:latin typeface="+mj-lt"/>
              </a:rPr>
              <a:t>   </a:t>
            </a:r>
          </a:p>
        </p:txBody>
      </p:sp>
      <p:sp>
        <p:nvSpPr>
          <p:cNvPr id="4" name="Rectangle 3">
            <a:extLst>
              <a:ext uri="{FF2B5EF4-FFF2-40B4-BE49-F238E27FC236}">
                <a16:creationId xmlns:a16="http://schemas.microsoft.com/office/drawing/2014/main" id="{3D63F0CB-741D-4F58-A961-1398E265176F}"/>
              </a:ext>
            </a:extLst>
          </p:cNvPr>
          <p:cNvSpPr/>
          <p:nvPr/>
        </p:nvSpPr>
        <p:spPr>
          <a:xfrm>
            <a:off x="943444" y="6228504"/>
            <a:ext cx="1539204" cy="261610"/>
          </a:xfrm>
          <a:prstGeom prst="rect">
            <a:avLst/>
          </a:prstGeom>
        </p:spPr>
        <p:txBody>
          <a:bodyPr wrap="none">
            <a:spAutoFit/>
          </a:bodyPr>
          <a:lstStyle/>
          <a:p>
            <a:r>
              <a:rPr lang="en-CA" sz="1100" dirty="0"/>
              <a:t>Source: UIL, 2014, p. 12</a:t>
            </a:r>
            <a:endParaRPr lang="en-US" sz="1100" dirty="0"/>
          </a:p>
        </p:txBody>
      </p:sp>
      <p:pic>
        <p:nvPicPr>
          <p:cNvPr id="6" name="Graphic 5" descr="Hourglass">
            <a:extLst>
              <a:ext uri="{FF2B5EF4-FFF2-40B4-BE49-F238E27FC236}">
                <a16:creationId xmlns:a16="http://schemas.microsoft.com/office/drawing/2014/main" id="{1110E1BF-7719-4DEA-9112-A149127074BA}"/>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612974" y="1603601"/>
            <a:ext cx="869674" cy="869674"/>
          </a:xfrm>
          <a:prstGeom prst="rect">
            <a:avLst/>
          </a:prstGeom>
        </p:spPr>
      </p:pic>
      <p:pic>
        <p:nvPicPr>
          <p:cNvPr id="10" name="Graphic 9" descr="Open Folder">
            <a:extLst>
              <a:ext uri="{FF2B5EF4-FFF2-40B4-BE49-F238E27FC236}">
                <a16:creationId xmlns:a16="http://schemas.microsoft.com/office/drawing/2014/main" id="{77A9EB9B-FC8B-41A7-904B-63C9111B5F56}"/>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625863" y="4470394"/>
            <a:ext cx="986708" cy="986708"/>
          </a:xfrm>
          <a:prstGeom prst="rect">
            <a:avLst/>
          </a:prstGeom>
        </p:spPr>
      </p:pic>
      <p:pic>
        <p:nvPicPr>
          <p:cNvPr id="12" name="Graphic 11" descr="Blackboard">
            <a:extLst>
              <a:ext uri="{FF2B5EF4-FFF2-40B4-BE49-F238E27FC236}">
                <a16:creationId xmlns:a16="http://schemas.microsoft.com/office/drawing/2014/main" id="{7D806403-929B-4EFA-B7E7-88E9A0C61CDB}"/>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572078" y="3035686"/>
            <a:ext cx="1059530" cy="1059530"/>
          </a:xfrm>
          <a:prstGeom prst="rect">
            <a:avLst/>
          </a:prstGeom>
        </p:spPr>
      </p:pic>
    </p:spTree>
    <p:extLst>
      <p:ext uri="{BB962C8B-B14F-4D97-AF65-F5344CB8AC3E}">
        <p14:creationId xmlns:p14="http://schemas.microsoft.com/office/powerpoint/2010/main" val="2086966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OUSL">
            <a:extLst>
              <a:ext uri="{FF2B5EF4-FFF2-40B4-BE49-F238E27FC236}">
                <a16:creationId xmlns:a16="http://schemas.microsoft.com/office/drawing/2014/main" id="{3D98EC5D-CF20-7698-62E2-13C0E85CD39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2961" y="705928"/>
            <a:ext cx="3598690" cy="810516"/>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0EAD8DBF-DAF8-DB2A-0404-7556D8DE21EE}"/>
              </a:ext>
            </a:extLst>
          </p:cNvPr>
          <p:cNvSpPr txBox="1">
            <a:spLocks/>
          </p:cNvSpPr>
          <p:nvPr/>
        </p:nvSpPr>
        <p:spPr>
          <a:xfrm>
            <a:off x="716438" y="1990724"/>
            <a:ext cx="2931736" cy="504638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dirty="0"/>
              <a:t>“To enhance access to high quality, affordable and relevant education…and ensure </a:t>
            </a:r>
            <a:r>
              <a:rPr lang="en-US" sz="2400" b="1" dirty="0"/>
              <a:t>lifelong learning </a:t>
            </a:r>
            <a:r>
              <a:rPr lang="en-US" sz="2400" dirty="0"/>
              <a:t>opportunities to face challenges in a knowledge society."</a:t>
            </a:r>
          </a:p>
        </p:txBody>
      </p:sp>
      <p:sp>
        <p:nvSpPr>
          <p:cNvPr id="8" name="Content Placeholder 2">
            <a:extLst>
              <a:ext uri="{FF2B5EF4-FFF2-40B4-BE49-F238E27FC236}">
                <a16:creationId xmlns:a16="http://schemas.microsoft.com/office/drawing/2014/main" id="{3081E620-F7F8-CA32-B3CA-511F66CAE209}"/>
              </a:ext>
            </a:extLst>
          </p:cNvPr>
          <p:cNvSpPr txBox="1">
            <a:spLocks/>
          </p:cNvSpPr>
          <p:nvPr/>
        </p:nvSpPr>
        <p:spPr>
          <a:xfrm>
            <a:off x="4653931" y="1865419"/>
            <a:ext cx="3212506" cy="532360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dirty="0"/>
              <a:t>" To widen access to quality education and provide </a:t>
            </a:r>
            <a:r>
              <a:rPr lang="en-US" sz="2400" b="1" dirty="0"/>
              <a:t>lifelong learning </a:t>
            </a:r>
            <a:r>
              <a:rPr lang="en-US" sz="2400" dirty="0"/>
              <a:t>opportunities by leveraging on technology… providing a conducive…learning environment at…affordable cost"</a:t>
            </a:r>
          </a:p>
        </p:txBody>
      </p:sp>
      <p:sp>
        <p:nvSpPr>
          <p:cNvPr id="9" name="Content Placeholder 2">
            <a:extLst>
              <a:ext uri="{FF2B5EF4-FFF2-40B4-BE49-F238E27FC236}">
                <a16:creationId xmlns:a16="http://schemas.microsoft.com/office/drawing/2014/main" id="{1E00B6F3-51DC-E80E-541E-AFDA58FDA301}"/>
              </a:ext>
            </a:extLst>
          </p:cNvPr>
          <p:cNvSpPr txBox="1">
            <a:spLocks/>
          </p:cNvSpPr>
          <p:nvPr/>
        </p:nvSpPr>
        <p:spPr>
          <a:xfrm>
            <a:off x="8476269" y="2196445"/>
            <a:ext cx="2931736" cy="466155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dirty="0"/>
              <a:t>Sukhothai </a:t>
            </a:r>
            <a:r>
              <a:rPr lang="en-US" sz="2400" dirty="0" err="1"/>
              <a:t>Thammathirat</a:t>
            </a:r>
            <a:r>
              <a:rPr lang="en-US" sz="2400" dirty="0"/>
              <a:t> Open University aims to be a world-class open university utilizing a distance education system to provide </a:t>
            </a:r>
            <a:r>
              <a:rPr lang="en-US" sz="2400" b="1" dirty="0"/>
              <a:t>lifelong</a:t>
            </a:r>
            <a:r>
              <a:rPr lang="en-US" sz="2400" dirty="0"/>
              <a:t> </a:t>
            </a:r>
            <a:r>
              <a:rPr lang="en-US" sz="2400" b="1" dirty="0"/>
              <a:t>learning for all</a:t>
            </a:r>
            <a:endParaRPr lang="en-US" sz="2400" dirty="0"/>
          </a:p>
        </p:txBody>
      </p:sp>
      <p:pic>
        <p:nvPicPr>
          <p:cNvPr id="10" name="Picture 2" descr="http://vectorlogo4u.com/wp-content/uploads/2015/10/Open-University-Malaysia-Logo-720x340.png">
            <a:extLst>
              <a:ext uri="{FF2B5EF4-FFF2-40B4-BE49-F238E27FC236}">
                <a16:creationId xmlns:a16="http://schemas.microsoft.com/office/drawing/2014/main" id="{C43B06AE-615A-6A18-8C15-897E41945DB2}"/>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72694" y="460972"/>
            <a:ext cx="2235117" cy="105547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s://upload.wikimedia.org/wikipedia/en/b/b3/Stou_symbol01.png">
            <a:extLst>
              <a:ext uri="{FF2B5EF4-FFF2-40B4-BE49-F238E27FC236}">
                <a16:creationId xmlns:a16="http://schemas.microsoft.com/office/drawing/2014/main" id="{FB2A0D8A-C7C8-39E6-9E5B-65E30B85AD68}"/>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257712" y="167398"/>
            <a:ext cx="1368849" cy="1642619"/>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44FCE58F-F762-2698-94E6-E08AF3E3C812}"/>
              </a:ext>
            </a:extLst>
          </p:cNvPr>
          <p:cNvCxnSpPr/>
          <p:nvPr/>
        </p:nvCxnSpPr>
        <p:spPr>
          <a:xfrm>
            <a:off x="4374037" y="705928"/>
            <a:ext cx="0" cy="5308373"/>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B29130B9-443A-75A6-5AC1-712E85E048CE}"/>
              </a:ext>
            </a:extLst>
          </p:cNvPr>
          <p:cNvCxnSpPr/>
          <p:nvPr/>
        </p:nvCxnSpPr>
        <p:spPr>
          <a:xfrm>
            <a:off x="8146330" y="705928"/>
            <a:ext cx="0" cy="5308373"/>
          </a:xfrm>
          <a:prstGeom prst="line">
            <a:avLst/>
          </a:prstGeom>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4F63A121-30F3-E79C-860E-D3AF7C891CD5}"/>
              </a:ext>
            </a:extLst>
          </p:cNvPr>
          <p:cNvSpPr txBox="1"/>
          <p:nvPr/>
        </p:nvSpPr>
        <p:spPr>
          <a:xfrm>
            <a:off x="298813" y="6044350"/>
            <a:ext cx="3992418" cy="215444"/>
          </a:xfrm>
          <a:prstGeom prst="rect">
            <a:avLst/>
          </a:prstGeom>
          <a:noFill/>
        </p:spPr>
        <p:txBody>
          <a:bodyPr wrap="square" rtlCol="0">
            <a:spAutoFit/>
          </a:bodyPr>
          <a:lstStyle/>
          <a:p>
            <a:r>
              <a:rPr lang="fr-FR" sz="800" dirty="0">
                <a:cs typeface="Arial" panose="020B0604020202020204" pitchFamily="34" charset="0"/>
              </a:rPr>
              <a:t>Source: http://www.ou.ac.lk/home/index.php/2013-12-19-09-04-42/introducing-ousl </a:t>
            </a:r>
          </a:p>
        </p:txBody>
      </p:sp>
      <p:sp>
        <p:nvSpPr>
          <p:cNvPr id="16" name="TextBox 15">
            <a:extLst>
              <a:ext uri="{FF2B5EF4-FFF2-40B4-BE49-F238E27FC236}">
                <a16:creationId xmlns:a16="http://schemas.microsoft.com/office/drawing/2014/main" id="{FC8245B9-6F0F-56B0-390C-A332C04E490C}"/>
              </a:ext>
            </a:extLst>
          </p:cNvPr>
          <p:cNvSpPr txBox="1"/>
          <p:nvPr/>
        </p:nvSpPr>
        <p:spPr>
          <a:xfrm>
            <a:off x="5181920" y="6034782"/>
            <a:ext cx="2321817" cy="215444"/>
          </a:xfrm>
          <a:prstGeom prst="rect">
            <a:avLst/>
          </a:prstGeom>
          <a:noFill/>
        </p:spPr>
        <p:txBody>
          <a:bodyPr wrap="square" rtlCol="0">
            <a:spAutoFit/>
          </a:bodyPr>
          <a:lstStyle/>
          <a:p>
            <a:r>
              <a:rPr lang="en-CA" sz="800" dirty="0">
                <a:solidFill>
                  <a:prstClr val="black"/>
                </a:solidFill>
              </a:rPr>
              <a:t>Source: http://www.oum.edu.my/?q=node/1 </a:t>
            </a:r>
          </a:p>
        </p:txBody>
      </p:sp>
      <p:sp>
        <p:nvSpPr>
          <p:cNvPr id="17" name="TextBox 16">
            <a:extLst>
              <a:ext uri="{FF2B5EF4-FFF2-40B4-BE49-F238E27FC236}">
                <a16:creationId xmlns:a16="http://schemas.microsoft.com/office/drawing/2014/main" id="{7D104277-BFCA-8079-044F-2B10A8BE3E4B}"/>
              </a:ext>
            </a:extLst>
          </p:cNvPr>
          <p:cNvSpPr txBox="1"/>
          <p:nvPr/>
        </p:nvSpPr>
        <p:spPr>
          <a:xfrm>
            <a:off x="8986889" y="6014301"/>
            <a:ext cx="2583889" cy="215444"/>
          </a:xfrm>
          <a:prstGeom prst="rect">
            <a:avLst/>
          </a:prstGeom>
          <a:noFill/>
        </p:spPr>
        <p:txBody>
          <a:bodyPr wrap="square" rtlCol="0">
            <a:spAutoFit/>
          </a:bodyPr>
          <a:lstStyle/>
          <a:p>
            <a:r>
              <a:rPr lang="en-CA" sz="800" dirty="0">
                <a:solidFill>
                  <a:prstClr val="black"/>
                </a:solidFill>
              </a:rPr>
              <a:t>Source: http://www.stou.ac.th/Eng/Vision.aspx </a:t>
            </a:r>
          </a:p>
        </p:txBody>
      </p:sp>
    </p:spTree>
    <p:extLst>
      <p:ext uri="{BB962C8B-B14F-4D97-AF65-F5344CB8AC3E}">
        <p14:creationId xmlns:p14="http://schemas.microsoft.com/office/powerpoint/2010/main" val="193266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Liu Mingfei (C), 80, plays Erhu, a Chinese musical instrument, in a band in Luancheng District of Shijiazhuang, north China's Hebei Province, Oct. 2, 2022. Chinese elderly enjoy retired life as they indulge in their hobbies. (Photo by Yan Zhiguo/Xinhua)">
            <a:extLst>
              <a:ext uri="{FF2B5EF4-FFF2-40B4-BE49-F238E27FC236}">
                <a16:creationId xmlns:a16="http://schemas.microsoft.com/office/drawing/2014/main" id="{55CD72CE-6086-25F6-8152-47F51D3859EA}"/>
              </a:ext>
            </a:extLst>
          </p:cNvPr>
          <p:cNvPicPr>
            <a:picLocks noChangeAspect="1" noChangeArrowheads="1"/>
          </p:cNvPicPr>
          <p:nvPr/>
        </p:nvPicPr>
        <p:blipFill rotWithShape="1">
          <a:blip r:embed="rId3" cstate="screen">
            <a:alphaModFix amt="85000"/>
            <a:extLst>
              <a:ext uri="{28A0092B-C50C-407E-A947-70E740481C1C}">
                <a14:useLocalDpi xmlns:a14="http://schemas.microsoft.com/office/drawing/2010/main"/>
              </a:ext>
            </a:extLst>
          </a:blip>
          <a:srcRect/>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E720AD5-B3DC-5FF2-1533-9881E273CB24}"/>
              </a:ext>
            </a:extLst>
          </p:cNvPr>
          <p:cNvSpPr>
            <a:spLocks noGrp="1"/>
          </p:cNvSpPr>
          <p:nvPr>
            <p:ph type="title"/>
          </p:nvPr>
        </p:nvSpPr>
        <p:spPr>
          <a:xfrm>
            <a:off x="8135815" y="1371070"/>
            <a:ext cx="3470031" cy="3292475"/>
          </a:xfrm>
        </p:spPr>
        <p:txBody>
          <a:bodyPr>
            <a:normAutofit/>
          </a:bodyPr>
          <a:lstStyle/>
          <a:p>
            <a:r>
              <a:rPr lang="en-US" dirty="0"/>
              <a:t>National University </a:t>
            </a:r>
            <a:br>
              <a:rPr lang="en-US" dirty="0"/>
            </a:br>
            <a:r>
              <a:rPr lang="en-US" dirty="0"/>
              <a:t>for the Aged,</a:t>
            </a:r>
            <a:br>
              <a:rPr lang="en-US" dirty="0"/>
            </a:br>
            <a:r>
              <a:rPr lang="en-US" dirty="0"/>
              <a:t>China</a:t>
            </a:r>
            <a:endParaRPr lang="en-CA" dirty="0"/>
          </a:p>
        </p:txBody>
      </p:sp>
      <p:pic>
        <p:nvPicPr>
          <p:cNvPr id="3" name="Picture 2">
            <a:extLst>
              <a:ext uri="{FF2B5EF4-FFF2-40B4-BE49-F238E27FC236}">
                <a16:creationId xmlns:a16="http://schemas.microsoft.com/office/drawing/2014/main" id="{D863A80B-2718-FE1E-7CAE-5C923A17D23C}"/>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pic>
        <p:nvPicPr>
          <p:cNvPr id="4" name="Picture 3" descr="A close up of a colorful object&#10;&#10;Description automatically generated">
            <a:extLst>
              <a:ext uri="{FF2B5EF4-FFF2-40B4-BE49-F238E27FC236}">
                <a16:creationId xmlns:a16="http://schemas.microsoft.com/office/drawing/2014/main" id="{D4532BF4-BD6A-09C4-0514-7D6384AD4575}"/>
              </a:ext>
            </a:extLst>
          </p:cNvPr>
          <p:cNvPicPr>
            <a:picLocks noChangeAspect="1"/>
          </p:cNvPicPr>
          <p:nvPr/>
        </p:nvPicPr>
        <p:blipFill rotWithShape="1">
          <a:blip r:embed="rId5" cstate="email">
            <a:alphaModFix amt="50000"/>
            <a:extLst>
              <a:ext uri="{28A0092B-C50C-407E-A947-70E740481C1C}">
                <a14:useLocalDpi xmlns:a14="http://schemas.microsoft.com/office/drawing/2010/main"/>
              </a:ext>
            </a:extLst>
          </a:blip>
          <a:srcRect/>
          <a:stretch/>
        </p:blipFill>
        <p:spPr>
          <a:xfrm rot="16200000">
            <a:off x="4836041" y="-497959"/>
            <a:ext cx="2519916" cy="12192001"/>
          </a:xfrm>
          <a:prstGeom prst="rect">
            <a:avLst/>
          </a:prstGeom>
        </p:spPr>
      </p:pic>
    </p:spTree>
    <p:extLst>
      <p:ext uri="{BB962C8B-B14F-4D97-AF65-F5344CB8AC3E}">
        <p14:creationId xmlns:p14="http://schemas.microsoft.com/office/powerpoint/2010/main" val="3631744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Old wrinkled hands with some coins">
            <a:extLst>
              <a:ext uri="{FF2B5EF4-FFF2-40B4-BE49-F238E27FC236}">
                <a16:creationId xmlns:a16="http://schemas.microsoft.com/office/drawing/2014/main" id="{D8CD4C4C-B82C-6713-ACB6-94B52964FD75}"/>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a:off x="1" y="1"/>
            <a:ext cx="12192000" cy="6857999"/>
          </a:xfrm>
          <a:prstGeom prst="rect">
            <a:avLst/>
          </a:prstGeom>
        </p:spPr>
      </p:pic>
      <p:sp useBgFill="1">
        <p:nvSpPr>
          <p:cNvPr id="11" name="Freeform: Shape 10">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89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CFC8800C-193A-4DC8-B53A-8ABECE3C4245}"/>
              </a:ext>
            </a:extLst>
          </p:cNvPr>
          <p:cNvSpPr>
            <a:spLocks noGrp="1"/>
          </p:cNvSpPr>
          <p:nvPr>
            <p:ph type="title"/>
          </p:nvPr>
        </p:nvSpPr>
        <p:spPr>
          <a:xfrm>
            <a:off x="1037809" y="1071350"/>
            <a:ext cx="4775162" cy="1339382"/>
          </a:xfrm>
        </p:spPr>
        <p:txBody>
          <a:bodyPr>
            <a:normAutofit/>
          </a:bodyPr>
          <a:lstStyle/>
          <a:p>
            <a:pPr algn="ctr"/>
            <a:r>
              <a:rPr lang="en-US" sz="2800"/>
              <a:t>The Present Approach towards Lifelong Learning</a:t>
            </a:r>
            <a:endParaRPr lang="en-IN" sz="2800"/>
          </a:p>
        </p:txBody>
      </p:sp>
      <p:sp>
        <p:nvSpPr>
          <p:cNvPr id="13"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64666"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AFC38DE-D8BB-419D-BAD0-8564A54CD67A}"/>
              </a:ext>
            </a:extLst>
          </p:cNvPr>
          <p:cNvSpPr>
            <a:spLocks noGrp="1"/>
          </p:cNvSpPr>
          <p:nvPr>
            <p:ph idx="1"/>
          </p:nvPr>
        </p:nvSpPr>
        <p:spPr>
          <a:xfrm>
            <a:off x="1189319" y="3020331"/>
            <a:ext cx="4775162" cy="2901498"/>
          </a:xfrm>
        </p:spPr>
        <p:txBody>
          <a:bodyPr anchor="ctr">
            <a:normAutofit/>
          </a:bodyPr>
          <a:lstStyle/>
          <a:p>
            <a:r>
              <a:rPr lang="en-US" sz="2400" dirty="0"/>
              <a:t>Focused more on acquiring skills and competencies</a:t>
            </a:r>
          </a:p>
          <a:p>
            <a:r>
              <a:rPr lang="en-US" sz="2400" dirty="0"/>
              <a:t>Helping to adapt to changing circumstances</a:t>
            </a:r>
          </a:p>
          <a:p>
            <a:r>
              <a:rPr lang="en-US" sz="2400" dirty="0"/>
              <a:t>Emphasis on formal learning</a:t>
            </a:r>
          </a:p>
          <a:p>
            <a:r>
              <a:rPr lang="en-US" sz="2400" dirty="0"/>
              <a:t>Yet to become “elderly friendly”</a:t>
            </a:r>
          </a:p>
          <a:p>
            <a:endParaRPr lang="en-US" sz="2400" dirty="0"/>
          </a:p>
          <a:p>
            <a:endParaRPr lang="en-US" sz="2400" dirty="0"/>
          </a:p>
        </p:txBody>
      </p:sp>
    </p:spTree>
    <p:extLst>
      <p:ext uri="{BB962C8B-B14F-4D97-AF65-F5344CB8AC3E}">
        <p14:creationId xmlns:p14="http://schemas.microsoft.com/office/powerpoint/2010/main" val="3483501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People discussing work at law firm">
            <a:extLst>
              <a:ext uri="{FF2B5EF4-FFF2-40B4-BE49-F238E27FC236}">
                <a16:creationId xmlns:a16="http://schemas.microsoft.com/office/drawing/2014/main" id="{D8CD4C4C-B82C-6713-ACB6-94B52964FD75}"/>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a:off x="0" y="-1"/>
            <a:ext cx="12192000" cy="6858001"/>
          </a:xfrm>
          <a:prstGeom prst="rect">
            <a:avLst/>
          </a:prstGeom>
        </p:spPr>
      </p:pic>
      <p:sp useBgFill="1">
        <p:nvSpPr>
          <p:cNvPr id="11" name="Freeform: Shape 10">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389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CFC8800C-193A-4DC8-B53A-8ABECE3C4245}"/>
              </a:ext>
            </a:extLst>
          </p:cNvPr>
          <p:cNvSpPr>
            <a:spLocks noGrp="1"/>
          </p:cNvSpPr>
          <p:nvPr>
            <p:ph type="title"/>
          </p:nvPr>
        </p:nvSpPr>
        <p:spPr>
          <a:xfrm>
            <a:off x="1037809" y="1071350"/>
            <a:ext cx="4775162" cy="1339382"/>
          </a:xfrm>
        </p:spPr>
        <p:txBody>
          <a:bodyPr>
            <a:normAutofit/>
          </a:bodyPr>
          <a:lstStyle/>
          <a:p>
            <a:pPr algn="ctr"/>
            <a:r>
              <a:rPr lang="en-US" sz="2800" dirty="0"/>
              <a:t>Lifelong Learning for Elders</a:t>
            </a:r>
            <a:endParaRPr lang="en-IN" sz="2800" dirty="0"/>
          </a:p>
        </p:txBody>
      </p:sp>
      <p:sp>
        <p:nvSpPr>
          <p:cNvPr id="13"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64666"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AFC38DE-D8BB-419D-BAD0-8564A54CD67A}"/>
              </a:ext>
            </a:extLst>
          </p:cNvPr>
          <p:cNvSpPr>
            <a:spLocks noGrp="1"/>
          </p:cNvSpPr>
          <p:nvPr>
            <p:ph idx="1"/>
          </p:nvPr>
        </p:nvSpPr>
        <p:spPr>
          <a:xfrm>
            <a:off x="1189319" y="2190541"/>
            <a:ext cx="4775162" cy="3731288"/>
          </a:xfrm>
        </p:spPr>
        <p:txBody>
          <a:bodyPr anchor="ctr">
            <a:normAutofit fontScale="92500"/>
          </a:bodyPr>
          <a:lstStyle/>
          <a:p>
            <a:r>
              <a:rPr lang="en-US" sz="2400" dirty="0"/>
              <a:t>Move beyond acquiring skills and competencies</a:t>
            </a:r>
          </a:p>
          <a:p>
            <a:r>
              <a:rPr lang="en-US" sz="2400" dirty="0"/>
              <a:t>Not just adapting to changing circumstances but acquiring ability to change circumstances</a:t>
            </a:r>
          </a:p>
          <a:p>
            <a:r>
              <a:rPr lang="en-US" sz="2400" dirty="0"/>
              <a:t>Build and strengthen communities of elders  </a:t>
            </a:r>
          </a:p>
          <a:p>
            <a:r>
              <a:rPr lang="en-US" sz="2400" dirty="0"/>
              <a:t>Integrate SOC, Multi-dimensional and WHO models in the framework of lifelong learning</a:t>
            </a:r>
          </a:p>
          <a:p>
            <a:endParaRPr lang="en-US" sz="2400" dirty="0"/>
          </a:p>
        </p:txBody>
      </p:sp>
    </p:spTree>
    <p:extLst>
      <p:ext uri="{BB962C8B-B14F-4D97-AF65-F5344CB8AC3E}">
        <p14:creationId xmlns:p14="http://schemas.microsoft.com/office/powerpoint/2010/main" val="1263198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343244C-CA6C-4486-8B41-FA606D376D28}"/>
              </a:ext>
            </a:extLst>
          </p:cNvPr>
          <p:cNvGraphicFramePr>
            <a:graphicFrameLocks noGrp="1"/>
          </p:cNvGraphicFramePr>
          <p:nvPr>
            <p:ph idx="1"/>
            <p:extLst>
              <p:ext uri="{D42A27DB-BD31-4B8C-83A1-F6EECF244321}">
                <p14:modId xmlns:p14="http://schemas.microsoft.com/office/powerpoint/2010/main" val="3273933253"/>
              </p:ext>
            </p:extLst>
          </p:nvPr>
        </p:nvGraphicFramePr>
        <p:xfrm>
          <a:off x="-2240306" y="177800"/>
          <a:ext cx="13289306" cy="63150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8F902D66-FD96-4919-BEB1-1914DA196BBB}"/>
              </a:ext>
            </a:extLst>
          </p:cNvPr>
          <p:cNvSpPr>
            <a:spLocks noGrp="1"/>
          </p:cNvSpPr>
          <p:nvPr>
            <p:ph type="title"/>
          </p:nvPr>
        </p:nvSpPr>
        <p:spPr>
          <a:xfrm>
            <a:off x="6183036" y="2404043"/>
            <a:ext cx="5545991" cy="1325563"/>
          </a:xfrm>
        </p:spPr>
        <p:txBody>
          <a:bodyPr>
            <a:normAutofit fontScale="90000"/>
          </a:bodyPr>
          <a:lstStyle/>
          <a:p>
            <a:pPr algn="ctr"/>
            <a:r>
              <a:rPr lang="en-US" sz="4800" dirty="0"/>
              <a:t>Approaches to lifelong learning</a:t>
            </a:r>
            <a:br>
              <a:rPr lang="en-US" dirty="0"/>
            </a:br>
            <a:r>
              <a:rPr lang="en-US" dirty="0"/>
              <a:t> </a:t>
            </a:r>
            <a:endParaRPr lang="en-IN" dirty="0"/>
          </a:p>
        </p:txBody>
      </p:sp>
      <p:sp>
        <p:nvSpPr>
          <p:cNvPr id="3" name="TextBox 2">
            <a:extLst>
              <a:ext uri="{FF2B5EF4-FFF2-40B4-BE49-F238E27FC236}">
                <a16:creationId xmlns:a16="http://schemas.microsoft.com/office/drawing/2014/main" id="{DFC51FA9-3527-4916-BA84-C901D61DC39A}"/>
              </a:ext>
            </a:extLst>
          </p:cNvPr>
          <p:cNvSpPr txBox="1"/>
          <p:nvPr/>
        </p:nvSpPr>
        <p:spPr>
          <a:xfrm>
            <a:off x="4012252" y="1370290"/>
            <a:ext cx="784189" cy="369332"/>
          </a:xfrm>
          <a:prstGeom prst="rect">
            <a:avLst/>
          </a:prstGeom>
          <a:noFill/>
        </p:spPr>
        <p:txBody>
          <a:bodyPr wrap="none" rtlCol="0">
            <a:spAutoFit/>
          </a:bodyPr>
          <a:lstStyle/>
          <a:p>
            <a:r>
              <a:rPr lang="en-US" b="1" dirty="0"/>
              <a:t>MORE</a:t>
            </a:r>
            <a:endParaRPr lang="en-IN" b="1" dirty="0"/>
          </a:p>
        </p:txBody>
      </p:sp>
      <p:sp>
        <p:nvSpPr>
          <p:cNvPr id="15" name="TextBox 14">
            <a:extLst>
              <a:ext uri="{FF2B5EF4-FFF2-40B4-BE49-F238E27FC236}">
                <a16:creationId xmlns:a16="http://schemas.microsoft.com/office/drawing/2014/main" id="{E5DA3A3B-0D9B-4046-AD68-F03A9462DE71}"/>
              </a:ext>
            </a:extLst>
          </p:cNvPr>
          <p:cNvSpPr txBox="1"/>
          <p:nvPr/>
        </p:nvSpPr>
        <p:spPr>
          <a:xfrm>
            <a:off x="2519603" y="4323156"/>
            <a:ext cx="610424" cy="369332"/>
          </a:xfrm>
          <a:prstGeom prst="rect">
            <a:avLst/>
          </a:prstGeom>
          <a:noFill/>
        </p:spPr>
        <p:txBody>
          <a:bodyPr wrap="none" rtlCol="0">
            <a:spAutoFit/>
          </a:bodyPr>
          <a:lstStyle/>
          <a:p>
            <a:r>
              <a:rPr lang="en-US" b="1" dirty="0"/>
              <a:t>LESS</a:t>
            </a:r>
            <a:endParaRPr lang="en-IN" b="1" dirty="0"/>
          </a:p>
        </p:txBody>
      </p:sp>
      <p:sp>
        <p:nvSpPr>
          <p:cNvPr id="16" name="TextBox 15">
            <a:extLst>
              <a:ext uri="{FF2B5EF4-FFF2-40B4-BE49-F238E27FC236}">
                <a16:creationId xmlns:a16="http://schemas.microsoft.com/office/drawing/2014/main" id="{FA9B2BB8-3FF8-4893-8F2F-7111274AEA85}"/>
              </a:ext>
            </a:extLst>
          </p:cNvPr>
          <p:cNvSpPr txBox="1"/>
          <p:nvPr/>
        </p:nvSpPr>
        <p:spPr>
          <a:xfrm>
            <a:off x="5550548" y="4260040"/>
            <a:ext cx="913070" cy="646331"/>
          </a:xfrm>
          <a:prstGeom prst="rect">
            <a:avLst/>
          </a:prstGeom>
          <a:noFill/>
        </p:spPr>
        <p:txBody>
          <a:bodyPr wrap="none" rtlCol="0">
            <a:spAutoFit/>
          </a:bodyPr>
          <a:lstStyle/>
          <a:p>
            <a:r>
              <a:rPr lang="en-IN" b="1" dirty="0"/>
              <a:t>Almost </a:t>
            </a:r>
          </a:p>
          <a:p>
            <a:r>
              <a:rPr lang="en-IN" b="1" dirty="0"/>
              <a:t>NONE</a:t>
            </a:r>
          </a:p>
        </p:txBody>
      </p:sp>
      <p:pic>
        <p:nvPicPr>
          <p:cNvPr id="6" name="Graphic 5" descr="Badge with solid fill">
            <a:extLst>
              <a:ext uri="{FF2B5EF4-FFF2-40B4-BE49-F238E27FC236}">
                <a16:creationId xmlns:a16="http://schemas.microsoft.com/office/drawing/2014/main" id="{C8EBFBDA-829E-0938-7B6D-1E2E81D8BD1D}"/>
              </a:ext>
            </a:extLst>
          </p:cNvPr>
          <p:cNvPicPr>
            <a:picLocks noChangeAspect="1"/>
          </p:cNvPicPr>
          <p:nvPr/>
        </p:nvPicPr>
        <p: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8498831" y="1214212"/>
            <a:ext cx="914400" cy="914400"/>
          </a:xfrm>
          <a:prstGeom prst="rect">
            <a:avLst/>
          </a:prstGeom>
        </p:spPr>
      </p:pic>
      <p:pic>
        <p:nvPicPr>
          <p:cNvPr id="7" name="Picture 6">
            <a:extLst>
              <a:ext uri="{FF2B5EF4-FFF2-40B4-BE49-F238E27FC236}">
                <a16:creationId xmlns:a16="http://schemas.microsoft.com/office/drawing/2014/main" id="{4E11D3B2-E3BE-F8AD-C3F0-03BEC26072C6}"/>
              </a:ext>
            </a:extLst>
          </p:cNvPr>
          <p:cNvPicPr>
            <a:picLocks noChangeAspect="1"/>
          </p:cNvPicPr>
          <p:nvPr/>
        </p:nvPicPr>
        <p:blipFill>
          <a:blip r:embed="rId10"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4235841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 up of a colorful object&#10;&#10;Description automatically generated">
            <a:extLst>
              <a:ext uri="{FF2B5EF4-FFF2-40B4-BE49-F238E27FC236}">
                <a16:creationId xmlns:a16="http://schemas.microsoft.com/office/drawing/2014/main" id="{2AFB485F-A030-1C81-FAAB-5D41A0ECAD2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1"/>
          <a:stretch/>
        </p:blipFill>
        <p:spPr>
          <a:xfrm rot="16200000">
            <a:off x="3928179" y="-1405821"/>
            <a:ext cx="6858000" cy="9669642"/>
          </a:xfrm>
          <a:prstGeom prst="rect">
            <a:avLst/>
          </a:prstGeom>
        </p:spPr>
      </p:pic>
      <p:sp>
        <p:nvSpPr>
          <p:cNvPr id="19" name="Rectangle 18">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52228" y="743447"/>
            <a:ext cx="8874678" cy="3692028"/>
          </a:xfrm>
          <a:noFill/>
        </p:spPr>
        <p:txBody>
          <a:bodyPr vert="horz" lIns="91440" tIns="45720" rIns="91440" bIns="45720" rtlCol="0" anchor="b">
            <a:normAutofit/>
          </a:bodyPr>
          <a:lstStyle/>
          <a:p>
            <a:r>
              <a:rPr lang="en-US" sz="8000" b="1" dirty="0"/>
              <a:t>Understanding</a:t>
            </a:r>
            <a:br>
              <a:rPr lang="en-US" sz="8000" b="1" dirty="0"/>
            </a:br>
            <a:r>
              <a:rPr lang="en-US" sz="8000" b="1" dirty="0"/>
              <a:t>Elderly Learning</a:t>
            </a:r>
          </a:p>
        </p:txBody>
      </p:sp>
    </p:spTree>
    <p:extLst>
      <p:ext uri="{BB962C8B-B14F-4D97-AF65-F5344CB8AC3E}">
        <p14:creationId xmlns:p14="http://schemas.microsoft.com/office/powerpoint/2010/main" val="40260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D25C-2A13-0BB0-425A-8CC57D73441B}"/>
              </a:ext>
            </a:extLst>
          </p:cNvPr>
          <p:cNvSpPr>
            <a:spLocks noGrp="1"/>
          </p:cNvSpPr>
          <p:nvPr>
            <p:ph type="title"/>
          </p:nvPr>
        </p:nvSpPr>
        <p:spPr/>
        <p:txBody>
          <a:bodyPr vert="horz" lIns="91440" tIns="45720" rIns="91440" bIns="45720" rtlCol="0" anchor="ctr">
            <a:normAutofit/>
          </a:bodyPr>
          <a:lstStyle/>
          <a:p>
            <a:pPr algn="ctr"/>
            <a:r>
              <a:rPr lang="en-US" sz="4100" kern="1200" dirty="0">
                <a:solidFill>
                  <a:schemeClr val="tx1"/>
                </a:solidFill>
                <a:latin typeface="+mj-lt"/>
                <a:ea typeface="+mj-ea"/>
                <a:cs typeface="+mj-cs"/>
              </a:rPr>
              <a:t>For Elders: From Pedagogy to Andragogy to Heutagogy to </a:t>
            </a:r>
            <a:r>
              <a:rPr lang="en-US" sz="4100" kern="1200" dirty="0" err="1">
                <a:solidFill>
                  <a:schemeClr val="tx1"/>
                </a:solidFill>
                <a:latin typeface="+mj-lt"/>
                <a:ea typeface="+mj-ea"/>
                <a:cs typeface="+mj-cs"/>
              </a:rPr>
              <a:t>Gerogogy</a:t>
            </a:r>
            <a:endParaRPr lang="en-US" sz="4100" kern="1200" dirty="0">
              <a:solidFill>
                <a:schemeClr val="tx1"/>
              </a:solidFill>
              <a:latin typeface="+mj-lt"/>
              <a:ea typeface="+mj-ea"/>
              <a:cs typeface="+mj-cs"/>
            </a:endParaRPr>
          </a:p>
        </p:txBody>
      </p:sp>
      <p:graphicFrame>
        <p:nvGraphicFramePr>
          <p:cNvPr id="8" name="Content Placeholder 4">
            <a:extLst>
              <a:ext uri="{FF2B5EF4-FFF2-40B4-BE49-F238E27FC236}">
                <a16:creationId xmlns:a16="http://schemas.microsoft.com/office/drawing/2014/main" id="{AC4DDFEE-BE69-FBF4-9253-14533EDE3C77}"/>
              </a:ext>
            </a:extLst>
          </p:cNvPr>
          <p:cNvGraphicFramePr>
            <a:graphicFrameLocks noGrp="1"/>
          </p:cNvGraphicFramePr>
          <p:nvPr>
            <p:ph idx="1"/>
            <p:extLst>
              <p:ext uri="{D42A27DB-BD31-4B8C-83A1-F6EECF244321}">
                <p14:modId xmlns:p14="http://schemas.microsoft.com/office/powerpoint/2010/main" val="1621309305"/>
              </p:ext>
            </p:extLst>
          </p:nvPr>
        </p:nvGraphicFramePr>
        <p:xfrm>
          <a:off x="718457" y="2195740"/>
          <a:ext cx="10940144" cy="3372266"/>
        </p:xfrm>
        <a:graphic>
          <a:graphicData uri="http://schemas.openxmlformats.org/drawingml/2006/table">
            <a:tbl>
              <a:tblPr firstRow="1" bandRow="1">
                <a:noFill/>
                <a:tableStyleId>{5C22544A-7EE6-4342-B048-85BDC9FD1C3A}</a:tableStyleId>
              </a:tblPr>
              <a:tblGrid>
                <a:gridCol w="1582503">
                  <a:extLst>
                    <a:ext uri="{9D8B030D-6E8A-4147-A177-3AD203B41FA5}">
                      <a16:colId xmlns:a16="http://schemas.microsoft.com/office/drawing/2014/main" val="4174373181"/>
                    </a:ext>
                  </a:extLst>
                </a:gridCol>
                <a:gridCol w="4157122">
                  <a:extLst>
                    <a:ext uri="{9D8B030D-6E8A-4147-A177-3AD203B41FA5}">
                      <a16:colId xmlns:a16="http://schemas.microsoft.com/office/drawing/2014/main" val="3582064468"/>
                    </a:ext>
                  </a:extLst>
                </a:gridCol>
                <a:gridCol w="5200519">
                  <a:extLst>
                    <a:ext uri="{9D8B030D-6E8A-4147-A177-3AD203B41FA5}">
                      <a16:colId xmlns:a16="http://schemas.microsoft.com/office/drawing/2014/main" val="3881951240"/>
                    </a:ext>
                  </a:extLst>
                </a:gridCol>
              </a:tblGrid>
              <a:tr h="480401">
                <a:tc>
                  <a:txBody>
                    <a:bodyPr/>
                    <a:lstStyle/>
                    <a:p>
                      <a:r>
                        <a:rPr lang="en-IN" sz="2800" b="1" cap="none" spc="0">
                          <a:solidFill>
                            <a:schemeClr val="bg1"/>
                          </a:solidFill>
                        </a:rPr>
                        <a:t>Approach</a:t>
                      </a:r>
                    </a:p>
                  </a:txBody>
                  <a:tcPr marL="71045" marR="50747" marT="101493" marB="101493" anchor="ctr">
                    <a:lnL w="12700" cmpd="sng">
                      <a:noFill/>
                    </a:lnL>
                    <a:lnR w="12700" cmpd="sng">
                      <a:noFill/>
                    </a:lnR>
                    <a:lnT w="19050" cap="flat" cmpd="sng" algn="ctr">
                      <a:noFill/>
                      <a:prstDash val="solid"/>
                    </a:lnT>
                    <a:lnB w="38100" cmpd="sng">
                      <a:noFill/>
                    </a:lnB>
                    <a:solidFill>
                      <a:schemeClr val="tx1"/>
                    </a:solidFill>
                  </a:tcPr>
                </a:tc>
                <a:tc>
                  <a:txBody>
                    <a:bodyPr/>
                    <a:lstStyle/>
                    <a:p>
                      <a:r>
                        <a:rPr lang="en-IN" sz="2800" b="1" cap="none" spc="0">
                          <a:solidFill>
                            <a:schemeClr val="bg1"/>
                          </a:solidFill>
                        </a:rPr>
                        <a:t>Focus</a:t>
                      </a:r>
                    </a:p>
                  </a:txBody>
                  <a:tcPr marL="71045" marR="50747" marT="101493" marB="101493" anchor="ctr">
                    <a:lnL w="12700" cmpd="sng">
                      <a:noFill/>
                    </a:lnL>
                    <a:lnR w="12700" cmpd="sng">
                      <a:noFill/>
                    </a:lnR>
                    <a:lnT w="19050" cap="flat" cmpd="sng" algn="ctr">
                      <a:noFill/>
                      <a:prstDash val="solid"/>
                    </a:lnT>
                    <a:lnB w="38100" cmpd="sng">
                      <a:noFill/>
                    </a:lnB>
                    <a:solidFill>
                      <a:schemeClr val="tx1"/>
                    </a:solidFill>
                  </a:tcPr>
                </a:tc>
                <a:tc>
                  <a:txBody>
                    <a:bodyPr/>
                    <a:lstStyle/>
                    <a:p>
                      <a:r>
                        <a:rPr lang="en-IN" sz="2800" b="1" cap="none" spc="0">
                          <a:solidFill>
                            <a:schemeClr val="bg1"/>
                          </a:solidFill>
                        </a:rPr>
                        <a:t>Target</a:t>
                      </a:r>
                    </a:p>
                  </a:txBody>
                  <a:tcPr marL="71045" marR="50747" marT="101493" marB="101493" anchor="ctr">
                    <a:lnL w="12700" cmpd="sng">
                      <a:noFill/>
                    </a:lnL>
                    <a:lnR w="12700" cmpd="sng">
                      <a:noFill/>
                    </a:lnR>
                    <a:lnT w="19050" cap="flat" cmpd="sng" algn="ctr">
                      <a:noFill/>
                      <a:prstDash val="solid"/>
                    </a:lnT>
                    <a:lnB w="38100" cmpd="sng">
                      <a:noFill/>
                    </a:lnB>
                    <a:solidFill>
                      <a:schemeClr val="tx1"/>
                    </a:solidFill>
                  </a:tcPr>
                </a:tc>
                <a:extLst>
                  <a:ext uri="{0D108BD9-81ED-4DB2-BD59-A6C34878D82A}">
                    <a16:rowId xmlns:a16="http://schemas.microsoft.com/office/drawing/2014/main" val="467045210"/>
                  </a:ext>
                </a:extLst>
              </a:tr>
              <a:tr h="598810">
                <a:tc>
                  <a:txBody>
                    <a:bodyPr/>
                    <a:lstStyle/>
                    <a:p>
                      <a:r>
                        <a:rPr lang="en-IN" sz="2000" cap="none" spc="0">
                          <a:solidFill>
                            <a:schemeClr val="tx1"/>
                          </a:solidFill>
                        </a:rPr>
                        <a:t>Pedagogy </a:t>
                      </a:r>
                    </a:p>
                  </a:txBody>
                  <a:tcPr marL="71045" marR="50747" marT="50747" marB="101493">
                    <a:lnL w="12700" cmpd="sng">
                      <a:noFill/>
                      <a:prstDash val="solid"/>
                    </a:lnL>
                    <a:lnR w="12700" cmpd="sng">
                      <a:noFill/>
                      <a:prstDash val="solid"/>
                    </a:lnR>
                    <a:lnT w="38100" cmpd="sng">
                      <a:noFill/>
                    </a:lnT>
                    <a:lnB w="12700" cap="flat" cmpd="sng" algn="ctr">
                      <a:solidFill>
                        <a:schemeClr val="tx1"/>
                      </a:solidFill>
                      <a:prstDash val="solid"/>
                    </a:lnB>
                    <a:noFill/>
                  </a:tcPr>
                </a:tc>
                <a:tc>
                  <a:txBody>
                    <a:bodyPr/>
                    <a:lstStyle/>
                    <a:p>
                      <a:r>
                        <a:rPr lang="en-IN" sz="2000" cap="none" spc="0">
                          <a:solidFill>
                            <a:schemeClr val="tx1"/>
                          </a:solidFill>
                        </a:rPr>
                        <a:t>Institution-centred , Teacher-Centred Learning</a:t>
                      </a:r>
                    </a:p>
                  </a:txBody>
                  <a:tcPr marL="71045" marR="50747" marT="50747" marB="101493">
                    <a:lnL w="12700" cmpd="sng">
                      <a:noFill/>
                      <a:prstDash val="solid"/>
                    </a:lnL>
                    <a:lnR w="12700" cmpd="sng">
                      <a:noFill/>
                      <a:prstDash val="solid"/>
                    </a:lnR>
                    <a:lnT w="38100" cmpd="sng">
                      <a:noFill/>
                    </a:lnT>
                    <a:lnB w="12700" cap="flat" cmpd="sng" algn="ctr">
                      <a:solidFill>
                        <a:schemeClr val="tx1"/>
                      </a:solidFill>
                      <a:prstDash val="solid"/>
                    </a:lnB>
                    <a:noFill/>
                  </a:tcPr>
                </a:tc>
                <a:tc>
                  <a:txBody>
                    <a:bodyPr/>
                    <a:lstStyle/>
                    <a:p>
                      <a:r>
                        <a:rPr lang="en-IN" sz="2000" cap="none" spc="0">
                          <a:solidFill>
                            <a:schemeClr val="tx1"/>
                          </a:solidFill>
                        </a:rPr>
                        <a:t>Formal Learning in Schools and Colleges and Training in Institutions</a:t>
                      </a:r>
                    </a:p>
                  </a:txBody>
                  <a:tcPr marL="71045" marR="50747" marT="50747" marB="101493">
                    <a:lnL w="12700" cmpd="sng">
                      <a:noFill/>
                      <a:prstDash val="solid"/>
                    </a:lnL>
                    <a:lnR w="12700" cmpd="sng">
                      <a:noFill/>
                      <a:prstDash val="solid"/>
                    </a:lnR>
                    <a:lnT w="38100" cmpd="sng">
                      <a:noFill/>
                    </a:lnT>
                    <a:lnB w="12700" cap="flat" cmpd="sng" algn="ctr">
                      <a:solidFill>
                        <a:schemeClr val="tx1"/>
                      </a:solidFill>
                      <a:prstDash val="solid"/>
                    </a:lnB>
                    <a:noFill/>
                  </a:tcPr>
                </a:tc>
                <a:extLst>
                  <a:ext uri="{0D108BD9-81ED-4DB2-BD59-A6C34878D82A}">
                    <a16:rowId xmlns:a16="http://schemas.microsoft.com/office/drawing/2014/main" val="1971704100"/>
                  </a:ext>
                </a:extLst>
              </a:tr>
              <a:tr h="395824">
                <a:tc>
                  <a:txBody>
                    <a:bodyPr/>
                    <a:lstStyle/>
                    <a:p>
                      <a:r>
                        <a:rPr lang="en-IN" sz="2000" cap="none" spc="0">
                          <a:solidFill>
                            <a:schemeClr val="tx1"/>
                          </a:solidFill>
                        </a:rPr>
                        <a:t>Andragogy</a:t>
                      </a:r>
                    </a:p>
                  </a:txBody>
                  <a:tcPr marL="71045" marR="50747" marT="50747" marB="101493">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tc>
                  <a:txBody>
                    <a:bodyPr/>
                    <a:lstStyle/>
                    <a:p>
                      <a:r>
                        <a:rPr lang="en-IN" sz="2000" cap="none" spc="0">
                          <a:solidFill>
                            <a:schemeClr val="tx1"/>
                          </a:solidFill>
                        </a:rPr>
                        <a:t>Institution-centred Self-direct Learning</a:t>
                      </a:r>
                    </a:p>
                  </a:txBody>
                  <a:tcPr marL="71045" marR="50747" marT="50747" marB="101493">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tc>
                  <a:txBody>
                    <a:bodyPr/>
                    <a:lstStyle/>
                    <a:p>
                      <a:r>
                        <a:rPr lang="en-IN" sz="2000" cap="none" spc="0">
                          <a:solidFill>
                            <a:schemeClr val="tx1"/>
                          </a:solidFill>
                        </a:rPr>
                        <a:t>Focus on adults, non-formal education</a:t>
                      </a:r>
                    </a:p>
                  </a:txBody>
                  <a:tcPr marL="71045" marR="50747" marT="50747" marB="101493">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2588020577"/>
                  </a:ext>
                </a:extLst>
              </a:tr>
              <a:tr h="395824">
                <a:tc>
                  <a:txBody>
                    <a:bodyPr/>
                    <a:lstStyle/>
                    <a:p>
                      <a:r>
                        <a:rPr lang="en-IN" sz="2000" cap="none" spc="0">
                          <a:solidFill>
                            <a:schemeClr val="tx1"/>
                          </a:solidFill>
                        </a:rPr>
                        <a:t>Heutagogy</a:t>
                      </a:r>
                    </a:p>
                  </a:txBody>
                  <a:tcPr marL="71045" marR="50747" marT="50747" marB="101493">
                    <a:lnL w="12700" cmpd="sng">
                      <a:noFill/>
                      <a:prstDash val="solid"/>
                    </a:lnL>
                    <a:lnR w="12700" cmpd="sng">
                      <a:noFill/>
                      <a:prstDash val="solid"/>
                    </a:lnR>
                    <a:lnT w="12700" cmpd="sng">
                      <a:noFill/>
                      <a:prstDash val="solid"/>
                    </a:lnT>
                    <a:lnB w="12700" cap="flat" cmpd="sng" algn="ctr">
                      <a:solidFill>
                        <a:schemeClr val="tx1"/>
                      </a:solidFill>
                      <a:prstDash val="solid"/>
                    </a:lnB>
                    <a:noFill/>
                  </a:tcPr>
                </a:tc>
                <a:tc>
                  <a:txBody>
                    <a:bodyPr/>
                    <a:lstStyle/>
                    <a:p>
                      <a:r>
                        <a:rPr lang="en-IN" sz="2000" cap="none" spc="0">
                          <a:solidFill>
                            <a:schemeClr val="tx1"/>
                          </a:solidFill>
                        </a:rPr>
                        <a:t>Independent Self-Determined Learning</a:t>
                      </a:r>
                    </a:p>
                  </a:txBody>
                  <a:tcPr marL="71045" marR="50747" marT="50747" marB="101493">
                    <a:lnL w="12700" cmpd="sng">
                      <a:noFill/>
                      <a:prstDash val="solid"/>
                    </a:lnL>
                    <a:lnR w="12700" cmpd="sng">
                      <a:noFill/>
                      <a:prstDash val="solid"/>
                    </a:lnR>
                    <a:lnT w="12700" cmpd="sng">
                      <a:noFill/>
                      <a:prstDash val="solid"/>
                    </a:lnT>
                    <a:lnB w="12700" cap="flat" cmpd="sng" algn="ctr">
                      <a:solidFill>
                        <a:schemeClr val="tx1"/>
                      </a:solidFill>
                      <a:prstDash val="solid"/>
                    </a:lnB>
                    <a:noFill/>
                  </a:tcPr>
                </a:tc>
                <a:tc>
                  <a:txBody>
                    <a:bodyPr/>
                    <a:lstStyle/>
                    <a:p>
                      <a:r>
                        <a:rPr lang="en-IN" sz="2000" cap="none" spc="0">
                          <a:solidFill>
                            <a:schemeClr val="tx1"/>
                          </a:solidFill>
                        </a:rPr>
                        <a:t>Focus on adults, non-formal and informal learning</a:t>
                      </a:r>
                    </a:p>
                  </a:txBody>
                  <a:tcPr marL="71045" marR="50747" marT="50747" marB="101493">
                    <a:lnL w="12700" cmpd="sng">
                      <a:noFill/>
                      <a:prstDash val="solid"/>
                    </a:lnL>
                    <a:lnR w="12700" cmpd="sng">
                      <a:noFill/>
                      <a:prstDash val="solid"/>
                    </a:lnR>
                    <a:lnT w="12700" cmpd="sng">
                      <a:noFill/>
                      <a:prstDash val="solid"/>
                    </a:lnT>
                    <a:lnB w="12700" cap="flat" cmpd="sng" algn="ctr">
                      <a:solidFill>
                        <a:schemeClr val="tx1"/>
                      </a:solidFill>
                      <a:prstDash val="solid"/>
                    </a:lnB>
                    <a:noFill/>
                  </a:tcPr>
                </a:tc>
                <a:extLst>
                  <a:ext uri="{0D108BD9-81ED-4DB2-BD59-A6C34878D82A}">
                    <a16:rowId xmlns:a16="http://schemas.microsoft.com/office/drawing/2014/main" val="3648666688"/>
                  </a:ext>
                </a:extLst>
              </a:tr>
              <a:tr h="598810">
                <a:tc>
                  <a:txBody>
                    <a:bodyPr/>
                    <a:lstStyle/>
                    <a:p>
                      <a:r>
                        <a:rPr lang="en-IN" sz="2000" cap="none" spc="0">
                          <a:solidFill>
                            <a:schemeClr val="tx1"/>
                          </a:solidFill>
                        </a:rPr>
                        <a:t>Gerogogy</a:t>
                      </a:r>
                    </a:p>
                  </a:txBody>
                  <a:tcPr marL="71045" marR="50747" marT="50747" marB="101493">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tc>
                  <a:txBody>
                    <a:bodyPr/>
                    <a:lstStyle/>
                    <a:p>
                      <a:r>
                        <a:rPr lang="en-IN" sz="2000" cap="none" spc="0">
                          <a:solidFill>
                            <a:schemeClr val="tx1"/>
                          </a:solidFill>
                        </a:rPr>
                        <a:t>Facilitated self-determined learning</a:t>
                      </a:r>
                    </a:p>
                  </a:txBody>
                  <a:tcPr marL="71045" marR="50747" marT="50747" marB="101493">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tc>
                  <a:txBody>
                    <a:bodyPr/>
                    <a:lstStyle/>
                    <a:p>
                      <a:r>
                        <a:rPr lang="en-IN" sz="2000" cap="none" spc="0" dirty="0">
                          <a:solidFill>
                            <a:schemeClr val="tx1"/>
                          </a:solidFill>
                        </a:rPr>
                        <a:t>Elderly, community-based  peer-learning, </a:t>
                      </a:r>
                      <a:r>
                        <a:rPr lang="en-US" sz="2000" cap="none" spc="0" dirty="0">
                          <a:solidFill>
                            <a:schemeClr val="tx1"/>
                          </a:solidFill>
                        </a:rPr>
                        <a:t>Peers plan and facilitate learning </a:t>
                      </a:r>
                      <a:endParaRPr lang="en-IN" sz="2000" cap="none" spc="0" dirty="0">
                        <a:solidFill>
                          <a:schemeClr val="tx1"/>
                        </a:solidFill>
                      </a:endParaRPr>
                    </a:p>
                  </a:txBody>
                  <a:tcPr marL="71045" marR="50747" marT="50747" marB="101493">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1033720107"/>
                  </a:ext>
                </a:extLst>
              </a:tr>
            </a:tbl>
          </a:graphicData>
        </a:graphic>
      </p:graphicFrame>
    </p:spTree>
    <p:extLst>
      <p:ext uri="{BB962C8B-B14F-4D97-AF65-F5344CB8AC3E}">
        <p14:creationId xmlns:p14="http://schemas.microsoft.com/office/powerpoint/2010/main" val="3686075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3AFD3-2A69-2C77-DF7F-F87C23FC639C}"/>
              </a:ext>
            </a:extLst>
          </p:cNvPr>
          <p:cNvSpPr>
            <a:spLocks noGrp="1"/>
          </p:cNvSpPr>
          <p:nvPr>
            <p:ph type="title"/>
          </p:nvPr>
        </p:nvSpPr>
        <p:spPr/>
        <p:txBody>
          <a:bodyPr anchor="ctr">
            <a:normAutofit/>
          </a:bodyPr>
          <a:lstStyle/>
          <a:p>
            <a:r>
              <a:rPr lang="en-IN" dirty="0"/>
              <a:t>Gerogogy</a:t>
            </a:r>
          </a:p>
        </p:txBody>
      </p:sp>
      <p:sp>
        <p:nvSpPr>
          <p:cNvPr id="3" name="Content Placeholder 2">
            <a:extLst>
              <a:ext uri="{FF2B5EF4-FFF2-40B4-BE49-F238E27FC236}">
                <a16:creationId xmlns:a16="http://schemas.microsoft.com/office/drawing/2014/main" id="{EB41FB63-903E-BBB2-B013-5A2F5F4D87C6}"/>
              </a:ext>
            </a:extLst>
          </p:cNvPr>
          <p:cNvSpPr>
            <a:spLocks noGrp="1"/>
          </p:cNvSpPr>
          <p:nvPr>
            <p:ph idx="1"/>
          </p:nvPr>
        </p:nvSpPr>
        <p:spPr>
          <a:xfrm>
            <a:off x="838200" y="1825625"/>
            <a:ext cx="7571306" cy="4351338"/>
          </a:xfrm>
        </p:spPr>
        <p:txBody>
          <a:bodyPr anchor="ctr">
            <a:normAutofit fontScale="92500" lnSpcReduction="10000"/>
          </a:bodyPr>
          <a:lstStyle/>
          <a:p>
            <a:r>
              <a:rPr lang="en-IN" dirty="0"/>
              <a:t>Addressing the special needs of elders vis-à-vis their physical and psychological health conditions</a:t>
            </a:r>
          </a:p>
          <a:p>
            <a:r>
              <a:rPr lang="en-IN" dirty="0"/>
              <a:t>More on peer-based, horizontal learning rather than on instruction-based learning.</a:t>
            </a:r>
          </a:p>
          <a:p>
            <a:r>
              <a:rPr lang="en-IN" dirty="0"/>
              <a:t>Emphasis on community-based learning  and strengthening the ability of the learners to share the learning with other learners</a:t>
            </a:r>
          </a:p>
          <a:p>
            <a:r>
              <a:rPr lang="en-IN" dirty="0"/>
              <a:t>Focus on achieving learning outcomes (such as health, finance, </a:t>
            </a:r>
            <a:r>
              <a:rPr lang="en-IN" dirty="0" err="1"/>
              <a:t>tranquility</a:t>
            </a:r>
            <a:r>
              <a:rPr lang="en-IN" dirty="0"/>
              <a:t> ) rather than on mere outputs (certificates, credentials)</a:t>
            </a:r>
          </a:p>
          <a:p>
            <a:endParaRPr lang="en-IN" dirty="0"/>
          </a:p>
        </p:txBody>
      </p:sp>
      <p:pic>
        <p:nvPicPr>
          <p:cNvPr id="4" name="Picture 3" descr="One in a crowd">
            <a:extLst>
              <a:ext uri="{FF2B5EF4-FFF2-40B4-BE49-F238E27FC236}">
                <a16:creationId xmlns:a16="http://schemas.microsoft.com/office/drawing/2014/main" id="{9A0EF879-19DB-B0BC-8B91-9745F74B356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1" b="-1"/>
          <a:stretch/>
        </p:blipFill>
        <p:spPr>
          <a:xfrm>
            <a:off x="8409506" y="0"/>
            <a:ext cx="3782494"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593535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8C2B4-CE2B-7E10-2758-8B42B21940AA}"/>
              </a:ext>
            </a:extLst>
          </p:cNvPr>
          <p:cNvSpPr>
            <a:spLocks noGrp="1"/>
          </p:cNvSpPr>
          <p:nvPr>
            <p:ph type="title"/>
          </p:nvPr>
        </p:nvSpPr>
        <p:spPr>
          <a:xfrm>
            <a:off x="838200" y="365125"/>
            <a:ext cx="10515600" cy="1325563"/>
          </a:xfrm>
        </p:spPr>
        <p:txBody>
          <a:bodyPr>
            <a:normAutofit/>
          </a:bodyPr>
          <a:lstStyle/>
          <a:p>
            <a:r>
              <a:rPr lang="en-IN" dirty="0"/>
              <a:t>Gerogogy: </a:t>
            </a:r>
            <a:br>
              <a:rPr lang="en-IN" dirty="0"/>
            </a:br>
            <a:r>
              <a:rPr lang="en-IN" dirty="0"/>
              <a:t>Building on Social Capital</a:t>
            </a:r>
          </a:p>
        </p:txBody>
      </p:sp>
      <p:sp>
        <p:nvSpPr>
          <p:cNvPr id="3" name="Content Placeholder 2">
            <a:extLst>
              <a:ext uri="{FF2B5EF4-FFF2-40B4-BE49-F238E27FC236}">
                <a16:creationId xmlns:a16="http://schemas.microsoft.com/office/drawing/2014/main" id="{B94756D7-1F90-50FB-1E79-AEB1E305CDAC}"/>
              </a:ext>
            </a:extLst>
          </p:cNvPr>
          <p:cNvSpPr>
            <a:spLocks noGrp="1"/>
          </p:cNvSpPr>
          <p:nvPr>
            <p:ph idx="1"/>
          </p:nvPr>
        </p:nvSpPr>
        <p:spPr>
          <a:xfrm>
            <a:off x="838200" y="1825625"/>
            <a:ext cx="7571306" cy="4667250"/>
          </a:xfrm>
        </p:spPr>
        <p:txBody>
          <a:bodyPr>
            <a:normAutofit fontScale="92500" lnSpcReduction="10000"/>
          </a:bodyPr>
          <a:lstStyle/>
          <a:p>
            <a:r>
              <a:rPr lang="en-US" dirty="0"/>
              <a:t>Community based Learning is one of the core principles of </a:t>
            </a:r>
            <a:r>
              <a:rPr lang="en-US" dirty="0" err="1"/>
              <a:t>Gerogogy</a:t>
            </a:r>
            <a:r>
              <a:rPr lang="en-US" dirty="0"/>
              <a:t>. Community of Practice is one form of community-based learning. </a:t>
            </a:r>
          </a:p>
          <a:p>
            <a:r>
              <a:rPr lang="en-US" dirty="0"/>
              <a:t>Community of practice (CoP) helps in …. exchange of experiences and expertise, and share the issues of mutual concern of elders. It provides a strong learning environment for peer and horizontal learning. </a:t>
            </a:r>
          </a:p>
          <a:p>
            <a:r>
              <a:rPr lang="en-US" dirty="0"/>
              <a:t>Social capital: Shared values and goals that enable individuals to work together . Social capital helps to build and strengthen community and shapes the Community of Practice.</a:t>
            </a:r>
          </a:p>
        </p:txBody>
      </p:sp>
      <p:pic>
        <p:nvPicPr>
          <p:cNvPr id="7" name="Picture 6" descr="One in a crowd">
            <a:extLst>
              <a:ext uri="{FF2B5EF4-FFF2-40B4-BE49-F238E27FC236}">
                <a16:creationId xmlns:a16="http://schemas.microsoft.com/office/drawing/2014/main" id="{619CF594-B02B-1231-CCED-C43F3DA37B0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1" b="-1"/>
          <a:stretch/>
        </p:blipFill>
        <p:spPr>
          <a:xfrm>
            <a:off x="8409506" y="0"/>
            <a:ext cx="3782494"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633765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EEDE1-3983-3FD1-28CA-EFC4109A174A}"/>
              </a:ext>
            </a:extLst>
          </p:cNvPr>
          <p:cNvSpPr>
            <a:spLocks noGrp="1"/>
          </p:cNvSpPr>
          <p:nvPr>
            <p:ph type="title"/>
          </p:nvPr>
        </p:nvSpPr>
        <p:spPr>
          <a:xfrm>
            <a:off x="1785256" y="365125"/>
            <a:ext cx="9568543" cy="1325563"/>
          </a:xfrm>
        </p:spPr>
        <p:txBody>
          <a:bodyPr/>
          <a:lstStyle/>
          <a:p>
            <a:r>
              <a:rPr lang="en-US" dirty="0"/>
              <a:t>Intergenerational Learning</a:t>
            </a:r>
            <a:endParaRPr lang="en-CA" dirty="0"/>
          </a:p>
        </p:txBody>
      </p:sp>
      <p:sp>
        <p:nvSpPr>
          <p:cNvPr id="3" name="Content Placeholder 2">
            <a:extLst>
              <a:ext uri="{FF2B5EF4-FFF2-40B4-BE49-F238E27FC236}">
                <a16:creationId xmlns:a16="http://schemas.microsoft.com/office/drawing/2014/main" id="{8544CBC0-FFEB-F81D-715A-5CA844BBE40C}"/>
              </a:ext>
            </a:extLst>
          </p:cNvPr>
          <p:cNvSpPr>
            <a:spLocks noGrp="1"/>
          </p:cNvSpPr>
          <p:nvPr>
            <p:ph idx="1"/>
          </p:nvPr>
        </p:nvSpPr>
        <p:spPr>
          <a:xfrm>
            <a:off x="838200" y="1825625"/>
            <a:ext cx="6792686" cy="4351338"/>
          </a:xfrm>
        </p:spPr>
        <p:txBody>
          <a:bodyPr>
            <a:normAutofit lnSpcReduction="10000"/>
          </a:bodyPr>
          <a:lstStyle/>
          <a:p>
            <a:r>
              <a:rPr lang="en-US" dirty="0"/>
              <a:t>Grandparents and children in China during the pandemic</a:t>
            </a:r>
          </a:p>
          <a:p>
            <a:r>
              <a:rPr lang="en-US" dirty="0"/>
              <a:t>Both generations gained more health knowledge, life skills, values</a:t>
            </a:r>
          </a:p>
          <a:p>
            <a:r>
              <a:rPr lang="en-US" dirty="0"/>
              <a:t>Older generation changed their learning perspective and </a:t>
            </a:r>
            <a:r>
              <a:rPr lang="en-US" dirty="0" err="1"/>
              <a:t>behaviours</a:t>
            </a:r>
            <a:endParaRPr lang="en-US" dirty="0"/>
          </a:p>
          <a:p>
            <a:r>
              <a:rPr lang="en-US" dirty="0"/>
              <a:t>Younger generation understood lifelong learning</a:t>
            </a:r>
          </a:p>
          <a:p>
            <a:r>
              <a:rPr lang="en-US" dirty="0"/>
              <a:t>Both generations understood each other better</a:t>
            </a:r>
          </a:p>
        </p:txBody>
      </p:sp>
      <p:pic>
        <p:nvPicPr>
          <p:cNvPr id="5" name="Graphic 4" descr="Badge 3 with solid fill">
            <a:extLst>
              <a:ext uri="{FF2B5EF4-FFF2-40B4-BE49-F238E27FC236}">
                <a16:creationId xmlns:a16="http://schemas.microsoft.com/office/drawing/2014/main" id="{5A7770AF-443D-85E2-A7A1-9BEC484A2CDD}"/>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85800" y="570706"/>
            <a:ext cx="914400" cy="914400"/>
          </a:xfrm>
          <a:prstGeom prst="rect">
            <a:avLst/>
          </a:prstGeom>
        </p:spPr>
      </p:pic>
      <p:sp>
        <p:nvSpPr>
          <p:cNvPr id="9" name="TextBox 8">
            <a:extLst>
              <a:ext uri="{FF2B5EF4-FFF2-40B4-BE49-F238E27FC236}">
                <a16:creationId xmlns:a16="http://schemas.microsoft.com/office/drawing/2014/main" id="{A4C9FA69-FD74-5DA1-5580-A7F3B5729B8A}"/>
              </a:ext>
            </a:extLst>
          </p:cNvPr>
          <p:cNvSpPr txBox="1"/>
          <p:nvPr/>
        </p:nvSpPr>
        <p:spPr>
          <a:xfrm>
            <a:off x="936171" y="6061988"/>
            <a:ext cx="7141029" cy="430887"/>
          </a:xfrm>
          <a:prstGeom prst="rect">
            <a:avLst/>
          </a:prstGeom>
          <a:noFill/>
        </p:spPr>
        <p:txBody>
          <a:bodyPr wrap="square">
            <a:spAutoFit/>
          </a:bodyPr>
          <a:lstStyle/>
          <a:p>
            <a:r>
              <a:rPr lang="en-US" sz="1100" dirty="0" err="1"/>
              <a:t>Keyi</a:t>
            </a:r>
            <a:r>
              <a:rPr lang="en-US" sz="1100" dirty="0"/>
              <a:t> Lyu, Ying Xu, Hao Cheng, </a:t>
            </a:r>
            <a:r>
              <a:rPr lang="en-US" sz="1100" dirty="0" err="1"/>
              <a:t>Jiacheng</a:t>
            </a:r>
            <a:r>
              <a:rPr lang="en-US" sz="1100" dirty="0"/>
              <a:t> Li (2021), The implementation and Effectiveness of intergenerational learning during the covid 19 pandemic: Evidence from China, International Review of Education, 66:833-855</a:t>
            </a:r>
            <a:endParaRPr lang="en-CA" sz="1100" dirty="0"/>
          </a:p>
        </p:txBody>
      </p:sp>
      <p:pic>
        <p:nvPicPr>
          <p:cNvPr id="1026" name="Picture 2" descr="Img">
            <a:extLst>
              <a:ext uri="{FF2B5EF4-FFF2-40B4-BE49-F238E27FC236}">
                <a16:creationId xmlns:a16="http://schemas.microsoft.com/office/drawing/2014/main" id="{6360CD83-C0CC-EE2B-1AC4-D094C5E6BE4D}"/>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478485" y="2031207"/>
            <a:ext cx="4713515" cy="3048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5246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17894-87B5-7DB4-6F15-1632F5E2FD38}"/>
              </a:ext>
            </a:extLst>
          </p:cNvPr>
          <p:cNvSpPr>
            <a:spLocks noGrp="1"/>
          </p:cNvSpPr>
          <p:nvPr>
            <p:ph type="title"/>
          </p:nvPr>
        </p:nvSpPr>
        <p:spPr>
          <a:xfrm>
            <a:off x="838200" y="365125"/>
            <a:ext cx="10515600" cy="1325563"/>
          </a:xfrm>
        </p:spPr>
        <p:txBody>
          <a:bodyPr anchor="b">
            <a:noAutofit/>
          </a:bodyPr>
          <a:lstStyle/>
          <a:p>
            <a:r>
              <a:rPr lang="en-US" dirty="0"/>
              <a:t>France: The iPad Pact!</a:t>
            </a:r>
          </a:p>
        </p:txBody>
      </p:sp>
      <p:sp>
        <p:nvSpPr>
          <p:cNvPr id="3" name="Content Placeholder 2">
            <a:extLst>
              <a:ext uri="{FF2B5EF4-FFF2-40B4-BE49-F238E27FC236}">
                <a16:creationId xmlns:a16="http://schemas.microsoft.com/office/drawing/2014/main" id="{2C8A443B-4875-2FDE-BFC8-E042D5FB677D}"/>
              </a:ext>
            </a:extLst>
          </p:cNvPr>
          <p:cNvSpPr>
            <a:spLocks noGrp="1"/>
          </p:cNvSpPr>
          <p:nvPr>
            <p:ph idx="1"/>
          </p:nvPr>
        </p:nvSpPr>
        <p:spPr>
          <a:xfrm>
            <a:off x="838201" y="1825625"/>
            <a:ext cx="5965370" cy="4629912"/>
          </a:xfrm>
        </p:spPr>
        <p:txBody>
          <a:bodyPr>
            <a:normAutofit/>
          </a:bodyPr>
          <a:lstStyle/>
          <a:p>
            <a:r>
              <a:rPr lang="en-US" sz="2000" dirty="0"/>
              <a:t>very young children developed real empathy with seniors and tried with all their crazy childlike ideas to make their lives nicer and to teach the seniors as much as the seniors taught them. Because the children in their second year at the Ecole Malmaison were learning how to read and write, senior citizens came to the school to help out. Once the children learned to read and write, they in turn wanted to walk all the way to the retirement home and, once there, taught the seniors how to use iPads. The children were used to using technology—computers and iPads—in their everyday activities (for example, during mathematics class).</a:t>
            </a:r>
          </a:p>
        </p:txBody>
      </p:sp>
      <p:pic>
        <p:nvPicPr>
          <p:cNvPr id="4" name="Content Placeholder 3">
            <a:extLst>
              <a:ext uri="{FF2B5EF4-FFF2-40B4-BE49-F238E27FC236}">
                <a16:creationId xmlns:a16="http://schemas.microsoft.com/office/drawing/2014/main" id="{5EF32220-0ED5-916F-AB20-4B27DEC6BD7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7867" r="2" b="8389"/>
          <a:stretch/>
        </p:blipFill>
        <p:spPr>
          <a:xfrm>
            <a:off x="6966857" y="0"/>
            <a:ext cx="5225143" cy="5209354"/>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5" name="TextBox 4">
            <a:extLst>
              <a:ext uri="{FF2B5EF4-FFF2-40B4-BE49-F238E27FC236}">
                <a16:creationId xmlns:a16="http://schemas.microsoft.com/office/drawing/2014/main" id="{C6B3DAC1-1153-D9E8-9837-B5DDB7E8E76E}"/>
              </a:ext>
            </a:extLst>
          </p:cNvPr>
          <p:cNvSpPr txBox="1"/>
          <p:nvPr/>
        </p:nvSpPr>
        <p:spPr>
          <a:xfrm>
            <a:off x="1037865" y="6262234"/>
            <a:ext cx="6096000" cy="307777"/>
          </a:xfrm>
          <a:prstGeom prst="rect">
            <a:avLst/>
          </a:prstGeom>
          <a:noFill/>
        </p:spPr>
        <p:txBody>
          <a:bodyPr wrap="square">
            <a:spAutoFit/>
          </a:bodyPr>
          <a:lstStyle/>
          <a:p>
            <a:r>
              <a:rPr lang="en-US" sz="1400" dirty="0"/>
              <a:t>Source: </a:t>
            </a:r>
            <a:r>
              <a:rPr lang="en-US" sz="1400" dirty="0">
                <a:hlinkClick r:id="rId3"/>
              </a:rPr>
              <a:t>https://www.youtube.com/watch?v=RxH-RZ2rLII</a:t>
            </a:r>
            <a:endParaRPr lang="en-US" sz="1400" dirty="0"/>
          </a:p>
        </p:txBody>
      </p:sp>
    </p:spTree>
    <p:extLst>
      <p:ext uri="{BB962C8B-B14F-4D97-AF65-F5344CB8AC3E}">
        <p14:creationId xmlns:p14="http://schemas.microsoft.com/office/powerpoint/2010/main" val="327966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B5556-EA49-8FBB-FE5D-5C3149938A49}"/>
              </a:ext>
            </a:extLst>
          </p:cNvPr>
          <p:cNvSpPr>
            <a:spLocks noGrp="1"/>
          </p:cNvSpPr>
          <p:nvPr>
            <p:ph type="title"/>
          </p:nvPr>
        </p:nvSpPr>
        <p:spPr>
          <a:xfrm>
            <a:off x="685800" y="2237467"/>
            <a:ext cx="10515600" cy="1325563"/>
          </a:xfrm>
        </p:spPr>
        <p:txBody>
          <a:bodyPr/>
          <a:lstStyle/>
          <a:p>
            <a:r>
              <a:rPr lang="en-US" dirty="0"/>
              <a:t>The Granny Cloud</a:t>
            </a:r>
          </a:p>
        </p:txBody>
      </p:sp>
      <p:pic>
        <p:nvPicPr>
          <p:cNvPr id="5" name="Content Placeholder 4">
            <a:extLst>
              <a:ext uri="{FF2B5EF4-FFF2-40B4-BE49-F238E27FC236}">
                <a16:creationId xmlns:a16="http://schemas.microsoft.com/office/drawing/2014/main" id="{DB6F25BE-E2A3-DC13-2AB2-29BDF689EF56}"/>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5529943" y="161750"/>
            <a:ext cx="6215743" cy="5476995"/>
          </a:xfrm>
        </p:spPr>
      </p:pic>
      <p:sp>
        <p:nvSpPr>
          <p:cNvPr id="8" name="TextBox 7">
            <a:extLst>
              <a:ext uri="{FF2B5EF4-FFF2-40B4-BE49-F238E27FC236}">
                <a16:creationId xmlns:a16="http://schemas.microsoft.com/office/drawing/2014/main" id="{C466AD30-884A-7C29-52AC-41FDDD0048BF}"/>
              </a:ext>
            </a:extLst>
          </p:cNvPr>
          <p:cNvSpPr txBox="1"/>
          <p:nvPr/>
        </p:nvSpPr>
        <p:spPr>
          <a:xfrm>
            <a:off x="783772" y="6126198"/>
            <a:ext cx="10126054" cy="307777"/>
          </a:xfrm>
          <a:prstGeom prst="rect">
            <a:avLst/>
          </a:prstGeom>
          <a:noFill/>
        </p:spPr>
        <p:txBody>
          <a:bodyPr wrap="square">
            <a:spAutoFit/>
          </a:bodyPr>
          <a:lstStyle/>
          <a:p>
            <a:r>
              <a:rPr lang="en-US" sz="1400" dirty="0"/>
              <a:t>Source: PCF9 keynote speech by Professor Sugata Mitra, </a:t>
            </a:r>
            <a:r>
              <a:rPr lang="en-US" sz="1400" dirty="0">
                <a:hlinkClick r:id="rId3"/>
              </a:rPr>
              <a:t>The Future of Learning</a:t>
            </a:r>
            <a:r>
              <a:rPr lang="en-US" sz="1400" dirty="0"/>
              <a:t> (2019)</a:t>
            </a:r>
          </a:p>
        </p:txBody>
      </p:sp>
    </p:spTree>
    <p:extLst>
      <p:ext uri="{BB962C8B-B14F-4D97-AF65-F5344CB8AC3E}">
        <p14:creationId xmlns:p14="http://schemas.microsoft.com/office/powerpoint/2010/main" val="1035349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7A833-EBF9-E619-4D20-5DEDBB76BD33}"/>
              </a:ext>
            </a:extLst>
          </p:cNvPr>
          <p:cNvSpPr>
            <a:spLocks noGrp="1"/>
          </p:cNvSpPr>
          <p:nvPr>
            <p:ph type="title"/>
          </p:nvPr>
        </p:nvSpPr>
        <p:spPr>
          <a:xfrm>
            <a:off x="1709058" y="365125"/>
            <a:ext cx="9644742" cy="1325563"/>
          </a:xfrm>
        </p:spPr>
        <p:txBody>
          <a:bodyPr>
            <a:normAutofit/>
          </a:bodyPr>
          <a:lstStyle/>
          <a:p>
            <a:r>
              <a:rPr lang="en-IN" dirty="0"/>
              <a:t>Learnability for late-life</a:t>
            </a:r>
          </a:p>
        </p:txBody>
      </p:sp>
      <p:sp>
        <p:nvSpPr>
          <p:cNvPr id="3" name="Content Placeholder 2">
            <a:extLst>
              <a:ext uri="{FF2B5EF4-FFF2-40B4-BE49-F238E27FC236}">
                <a16:creationId xmlns:a16="http://schemas.microsoft.com/office/drawing/2014/main" id="{8D8FDCBE-99B8-86B0-CF28-036054D4D7BD}"/>
              </a:ext>
            </a:extLst>
          </p:cNvPr>
          <p:cNvSpPr>
            <a:spLocks noGrp="1"/>
          </p:cNvSpPr>
          <p:nvPr>
            <p:ph idx="1"/>
          </p:nvPr>
        </p:nvSpPr>
        <p:spPr>
          <a:xfrm>
            <a:off x="838200" y="1825625"/>
            <a:ext cx="5138057" cy="4351338"/>
          </a:xfrm>
        </p:spPr>
        <p:txBody>
          <a:bodyPr>
            <a:normAutofit/>
          </a:bodyPr>
          <a:lstStyle/>
          <a:p>
            <a:r>
              <a:rPr lang="en-US" dirty="0"/>
              <a:t>Implementing late-life learning means, encouraging and promoting learnability at various levels</a:t>
            </a:r>
          </a:p>
          <a:p>
            <a:r>
              <a:rPr lang="en-US" dirty="0"/>
              <a:t>Strategy for developing digital community among elders </a:t>
            </a:r>
          </a:p>
          <a:p>
            <a:r>
              <a:rPr lang="en-US" dirty="0"/>
              <a:t>This skill of “learnability” is fundamental</a:t>
            </a:r>
            <a:endParaRPr lang="en-IN" dirty="0"/>
          </a:p>
          <a:p>
            <a:endParaRPr lang="en-US" dirty="0"/>
          </a:p>
          <a:p>
            <a:endParaRPr lang="en-US" b="1" dirty="0"/>
          </a:p>
          <a:p>
            <a:endParaRPr lang="en-US" b="1" dirty="0"/>
          </a:p>
          <a:p>
            <a:endParaRPr lang="en-IN" b="1" dirty="0"/>
          </a:p>
        </p:txBody>
      </p:sp>
      <p:pic>
        <p:nvPicPr>
          <p:cNvPr id="8" name="Graphic 7" descr="Badge 4 with solid fill">
            <a:extLst>
              <a:ext uri="{FF2B5EF4-FFF2-40B4-BE49-F238E27FC236}">
                <a16:creationId xmlns:a16="http://schemas.microsoft.com/office/drawing/2014/main" id="{FF51FDD4-9A47-DBDD-3020-243E538B85C5}"/>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96686" y="494504"/>
            <a:ext cx="914400" cy="914400"/>
          </a:xfrm>
          <a:prstGeom prst="rect">
            <a:avLst/>
          </a:prstGeom>
        </p:spPr>
      </p:pic>
      <p:pic>
        <p:nvPicPr>
          <p:cNvPr id="12" name="Picture 11" descr="Woman in graduation gown getting kissed">
            <a:extLst>
              <a:ext uri="{FF2B5EF4-FFF2-40B4-BE49-F238E27FC236}">
                <a16:creationId xmlns:a16="http://schemas.microsoft.com/office/drawing/2014/main" id="{250E0FBA-69B9-93BF-A7F9-EE3385EC532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411687" y="1825625"/>
            <a:ext cx="5780314" cy="3854398"/>
          </a:xfrm>
          <a:prstGeom prst="rect">
            <a:avLst/>
          </a:prstGeom>
        </p:spPr>
      </p:pic>
    </p:spTree>
    <p:extLst>
      <p:ext uri="{BB962C8B-B14F-4D97-AF65-F5344CB8AC3E}">
        <p14:creationId xmlns:p14="http://schemas.microsoft.com/office/powerpoint/2010/main" val="473265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Plant growing in a concrete crack">
            <a:extLst>
              <a:ext uri="{FF2B5EF4-FFF2-40B4-BE49-F238E27FC236}">
                <a16:creationId xmlns:a16="http://schemas.microsoft.com/office/drawing/2014/main" id="{C5ADEFEB-26FD-2DF2-4C45-9E28BFDC63A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087505" y="0"/>
            <a:ext cx="8104495" cy="6857990"/>
          </a:xfrm>
          <a:prstGeom prst="rect">
            <a:avLst/>
          </a:prstGeom>
        </p:spPr>
      </p:pic>
      <p:sp>
        <p:nvSpPr>
          <p:cNvPr id="16" name="Rectangle 1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2D4BC1A-0673-F669-2F67-DADB9039CA81}"/>
              </a:ext>
            </a:extLst>
          </p:cNvPr>
          <p:cNvSpPr>
            <a:spLocks noGrp="1"/>
          </p:cNvSpPr>
          <p:nvPr>
            <p:ph type="title"/>
          </p:nvPr>
        </p:nvSpPr>
        <p:spPr>
          <a:xfrm>
            <a:off x="838200" y="365125"/>
            <a:ext cx="6824870" cy="1899912"/>
          </a:xfrm>
        </p:spPr>
        <p:txBody>
          <a:bodyPr vert="horz" lIns="91440" tIns="45720" rIns="91440" bIns="45720" rtlCol="0">
            <a:normAutofit/>
          </a:bodyPr>
          <a:lstStyle/>
          <a:p>
            <a:r>
              <a:rPr lang="en-US" b="1" kern="1200" dirty="0">
                <a:latin typeface="Open Sans" panose="020B0606030504020204" pitchFamily="34" charset="0"/>
                <a:ea typeface="Open Sans" panose="020B0606030504020204" pitchFamily="34" charset="0"/>
                <a:cs typeface="Open Sans" panose="020B0606030504020204" pitchFamily="34" charset="0"/>
              </a:rPr>
              <a:t>Learnability for elderly is</a:t>
            </a:r>
          </a:p>
        </p:txBody>
      </p:sp>
      <p:sp>
        <p:nvSpPr>
          <p:cNvPr id="3" name="Content Placeholder 2">
            <a:extLst>
              <a:ext uri="{FF2B5EF4-FFF2-40B4-BE49-F238E27FC236}">
                <a16:creationId xmlns:a16="http://schemas.microsoft.com/office/drawing/2014/main" id="{121C79ED-4D4A-C3A0-5B01-AB173668F573}"/>
              </a:ext>
            </a:extLst>
          </p:cNvPr>
          <p:cNvSpPr>
            <a:spLocks noGrp="1"/>
          </p:cNvSpPr>
          <p:nvPr>
            <p:ph idx="1"/>
          </p:nvPr>
        </p:nvSpPr>
        <p:spPr>
          <a:xfrm>
            <a:off x="839722" y="1752600"/>
            <a:ext cx="6552063" cy="4205287"/>
          </a:xfrm>
        </p:spPr>
        <p:txBody>
          <a:bodyPr vert="horz" lIns="91440" tIns="45720" rIns="91440" bIns="45720" rtlCol="0">
            <a:normAutofit/>
          </a:bodyPr>
          <a:lstStyle/>
          <a:p>
            <a:pPr marL="0" indent="0">
              <a:buNone/>
              <a:tabLst>
                <a:tab pos="6724650" algn="l"/>
              </a:tabLst>
            </a:pPr>
            <a:r>
              <a:rPr lang="en-US" sz="3200" kern="1200" dirty="0">
                <a:latin typeface="Open Sans" panose="020B0606030504020204" pitchFamily="34" charset="0"/>
                <a:ea typeface="Open Sans" panose="020B0606030504020204" pitchFamily="34" charset="0"/>
                <a:cs typeface="Open Sans" panose="020B0606030504020204" pitchFamily="34" charset="0"/>
              </a:rPr>
              <a:t>The desire and the ability to grow and adapt one’s skills, knowledge and values on a continual basis to remain healthy</a:t>
            </a:r>
            <a:r>
              <a:rPr lang="en-US" sz="3200" dirty="0"/>
              <a:t>, tranquil,</a:t>
            </a:r>
            <a:r>
              <a:rPr lang="en-US" sz="3200" kern="1200" dirty="0">
                <a:latin typeface="Open Sans" panose="020B0606030504020204" pitchFamily="34" charset="0"/>
                <a:ea typeface="Open Sans" panose="020B0606030504020204" pitchFamily="34" charset="0"/>
                <a:cs typeface="Open Sans" panose="020B0606030504020204" pitchFamily="34" charset="0"/>
              </a:rPr>
              <a:t> productive in a dynamic changing world. It involves learning, unlearning and relearning continuously.   </a:t>
            </a:r>
          </a:p>
        </p:txBody>
      </p:sp>
      <p:sp>
        <p:nvSpPr>
          <p:cNvPr id="7" name="TextBox 6">
            <a:extLst>
              <a:ext uri="{FF2B5EF4-FFF2-40B4-BE49-F238E27FC236}">
                <a16:creationId xmlns:a16="http://schemas.microsoft.com/office/drawing/2014/main" id="{F1126CA3-3B82-DED9-01B2-862EFFC166CF}"/>
              </a:ext>
            </a:extLst>
          </p:cNvPr>
          <p:cNvSpPr txBox="1"/>
          <p:nvPr/>
        </p:nvSpPr>
        <p:spPr>
          <a:xfrm>
            <a:off x="2522356" y="6172201"/>
            <a:ext cx="9669642" cy="685799"/>
          </a:xfrm>
          <a:prstGeom prst="rect">
            <a:avLst/>
          </a:prstGeom>
          <a:solidFill>
            <a:srgbClr val="000000">
              <a:alpha val="50000"/>
            </a:srgbClr>
          </a:solidFill>
          <a:ln>
            <a:noFill/>
          </a:ln>
        </p:spPr>
        <p:txBody>
          <a:bodyPr wrap="square">
            <a:noAutofit/>
          </a:bodyPr>
          <a:lstStyle/>
          <a:p>
            <a:pPr algn="ctr">
              <a:spcAft>
                <a:spcPts val="600"/>
              </a:spcAft>
            </a:pPr>
            <a:r>
              <a:rPr lang="en-IN" sz="1300">
                <a:solidFill>
                  <a:srgbClr val="FFFFFF"/>
                </a:solidFill>
              </a:rPr>
              <a:t>Modified from https://www.edvantic.com/blog/learnability-the-most-important-skill-of-the-future</a:t>
            </a:r>
          </a:p>
        </p:txBody>
      </p:sp>
    </p:spTree>
    <p:extLst>
      <p:ext uri="{BB962C8B-B14F-4D97-AF65-F5344CB8AC3E}">
        <p14:creationId xmlns:p14="http://schemas.microsoft.com/office/powerpoint/2010/main" val="306376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close up of a colorful object&#10;&#10;Description automatically generated">
            <a:extLst>
              <a:ext uri="{FF2B5EF4-FFF2-40B4-BE49-F238E27FC236}">
                <a16:creationId xmlns:a16="http://schemas.microsoft.com/office/drawing/2014/main" id="{E05E1728-EA0A-379E-F4C9-C680575C347C}"/>
              </a:ext>
            </a:extLst>
          </p:cNvPr>
          <p:cNvPicPr>
            <a:picLocks noChangeAspect="1"/>
          </p:cNvPicPr>
          <p:nvPr/>
        </p:nvPicPr>
        <p:blipFill rotWithShape="1">
          <a:blip r:embed="rId3" cstate="email">
            <a:alphaModFix amt="50000"/>
            <a:extLst>
              <a:ext uri="{28A0092B-C50C-407E-A947-70E740481C1C}">
                <a14:useLocalDpi xmlns:a14="http://schemas.microsoft.com/office/drawing/2010/main"/>
              </a:ext>
            </a:extLst>
          </a:blip>
          <a:srcRect/>
          <a:stretch/>
        </p:blipFill>
        <p:spPr>
          <a:xfrm rot="16200000">
            <a:off x="5626331" y="292330"/>
            <a:ext cx="939338" cy="12192001"/>
          </a:xfrm>
          <a:prstGeom prst="rect">
            <a:avLst/>
          </a:prstGeom>
        </p:spPr>
      </p:pic>
      <p:sp>
        <p:nvSpPr>
          <p:cNvPr id="2" name="Title 1">
            <a:extLst>
              <a:ext uri="{FF2B5EF4-FFF2-40B4-BE49-F238E27FC236}">
                <a16:creationId xmlns:a16="http://schemas.microsoft.com/office/drawing/2014/main" id="{37DC47F1-8577-434A-B423-44E0E7731877}"/>
              </a:ext>
            </a:extLst>
          </p:cNvPr>
          <p:cNvSpPr>
            <a:spLocks noGrp="1"/>
          </p:cNvSpPr>
          <p:nvPr>
            <p:ph type="title"/>
          </p:nvPr>
        </p:nvSpPr>
        <p:spPr>
          <a:xfrm>
            <a:off x="838200" y="288612"/>
            <a:ext cx="10515600" cy="1325563"/>
          </a:xfrm>
        </p:spPr>
        <p:txBody>
          <a:bodyPr>
            <a:normAutofit/>
          </a:bodyPr>
          <a:lstStyle/>
          <a:p>
            <a:pPr algn="ctr"/>
            <a:r>
              <a:rPr lang="en-US"/>
              <a:t>Reducing </a:t>
            </a:r>
            <a:br>
              <a:rPr lang="en-US" dirty="0"/>
            </a:br>
            <a:r>
              <a:rPr lang="en-US" dirty="0"/>
              <a:t>the Learnability divide among elders</a:t>
            </a:r>
            <a:endParaRPr lang="en-IN" dirty="0"/>
          </a:p>
        </p:txBody>
      </p:sp>
      <p:graphicFrame>
        <p:nvGraphicFramePr>
          <p:cNvPr id="7" name="Table 4">
            <a:extLst>
              <a:ext uri="{FF2B5EF4-FFF2-40B4-BE49-F238E27FC236}">
                <a16:creationId xmlns:a16="http://schemas.microsoft.com/office/drawing/2014/main" id="{C6775534-6DB0-8901-EECA-4FB4376DC1E4}"/>
              </a:ext>
            </a:extLst>
          </p:cNvPr>
          <p:cNvGraphicFramePr>
            <a:graphicFrameLocks noGrp="1"/>
          </p:cNvGraphicFramePr>
          <p:nvPr>
            <p:ph idx="1"/>
            <p:extLst>
              <p:ext uri="{D42A27DB-BD31-4B8C-83A1-F6EECF244321}">
                <p14:modId xmlns:p14="http://schemas.microsoft.com/office/powerpoint/2010/main" val="1861293449"/>
              </p:ext>
            </p:extLst>
          </p:nvPr>
        </p:nvGraphicFramePr>
        <p:xfrm>
          <a:off x="838200" y="1682750"/>
          <a:ext cx="10515599" cy="4384241"/>
        </p:xfrm>
        <a:graphic>
          <a:graphicData uri="http://schemas.openxmlformats.org/drawingml/2006/table">
            <a:tbl>
              <a:tblPr firstRow="1" bandRow="1">
                <a:noFill/>
                <a:tableStyleId>{00A15C55-8517-42AA-B614-E9B94910E393}</a:tableStyleId>
              </a:tblPr>
              <a:tblGrid>
                <a:gridCol w="2172861">
                  <a:extLst>
                    <a:ext uri="{9D8B030D-6E8A-4147-A177-3AD203B41FA5}">
                      <a16:colId xmlns:a16="http://schemas.microsoft.com/office/drawing/2014/main" val="1274537748"/>
                    </a:ext>
                  </a:extLst>
                </a:gridCol>
                <a:gridCol w="8342738">
                  <a:extLst>
                    <a:ext uri="{9D8B030D-6E8A-4147-A177-3AD203B41FA5}">
                      <a16:colId xmlns:a16="http://schemas.microsoft.com/office/drawing/2014/main" val="3753830186"/>
                    </a:ext>
                  </a:extLst>
                </a:gridCol>
              </a:tblGrid>
              <a:tr h="772318">
                <a:tc>
                  <a:txBody>
                    <a:bodyPr/>
                    <a:lstStyle/>
                    <a:p>
                      <a:r>
                        <a:rPr lang="en-US" sz="2800" b="1">
                          <a:solidFill>
                            <a:schemeClr val="tx1">
                              <a:lumMod val="75000"/>
                              <a:lumOff val="25000"/>
                            </a:schemeClr>
                          </a:solidFill>
                        </a:rPr>
                        <a:t>Attributes</a:t>
                      </a:r>
                      <a:endParaRPr lang="en-IN" sz="2800" b="1">
                        <a:solidFill>
                          <a:schemeClr val="tx1">
                            <a:lumMod val="75000"/>
                            <a:lumOff val="25000"/>
                          </a:schemeClr>
                        </a:solidFill>
                      </a:endParaRPr>
                    </a:p>
                  </a:txBody>
                  <a:tcPr marL="255214" marR="191410" marT="127607" marB="127607">
                    <a:lnL w="12700" cmpd="sng">
                      <a:noFill/>
                      <a:prstDash val="solid"/>
                    </a:lnL>
                    <a:lnR w="12700" cmpd="sng">
                      <a:noFill/>
                      <a:prstDash val="solid"/>
                    </a:lnR>
                    <a:lnT w="9525" cap="flat" cmpd="sng" algn="ctr">
                      <a:noFill/>
                      <a:prstDash val="solid"/>
                    </a:lnT>
                    <a:lnB w="9525" cap="flat" cmpd="sng" algn="ctr">
                      <a:solidFill>
                        <a:srgbClr val="C7C6C1"/>
                      </a:solidFill>
                      <a:prstDash val="solid"/>
                    </a:lnB>
                    <a:noFill/>
                  </a:tcPr>
                </a:tc>
                <a:tc>
                  <a:txBody>
                    <a:bodyPr/>
                    <a:lstStyle/>
                    <a:p>
                      <a:pPr algn="l"/>
                      <a:r>
                        <a:rPr lang="en-US" sz="2800" b="1" dirty="0">
                          <a:solidFill>
                            <a:schemeClr val="tx1">
                              <a:lumMod val="75000"/>
                              <a:lumOff val="25000"/>
                            </a:schemeClr>
                          </a:solidFill>
                        </a:rPr>
                        <a:t>Promoting</a:t>
                      </a:r>
                      <a:endParaRPr lang="en-IN" sz="2800" b="1" dirty="0">
                        <a:solidFill>
                          <a:schemeClr val="tx1">
                            <a:lumMod val="75000"/>
                            <a:lumOff val="25000"/>
                          </a:schemeClr>
                        </a:solidFill>
                      </a:endParaRPr>
                    </a:p>
                  </a:txBody>
                  <a:tcPr marL="255214" marR="191410" marT="127607" marB="127607">
                    <a:lnL w="12700" cmpd="sng">
                      <a:noFill/>
                      <a:prstDash val="solid"/>
                    </a:lnL>
                    <a:lnR w="12700" cmpd="sng">
                      <a:noFill/>
                      <a:prstDash val="solid"/>
                    </a:lnR>
                    <a:lnT w="9525" cap="flat" cmpd="sng" algn="ctr">
                      <a:noFill/>
                      <a:prstDash val="solid"/>
                    </a:lnT>
                    <a:lnB w="9525" cap="flat" cmpd="sng" algn="ctr">
                      <a:solidFill>
                        <a:srgbClr val="C7C6C1"/>
                      </a:solidFill>
                      <a:prstDash val="solid"/>
                    </a:lnB>
                    <a:noFill/>
                  </a:tcPr>
                </a:tc>
                <a:extLst>
                  <a:ext uri="{0D108BD9-81ED-4DB2-BD59-A6C34878D82A}">
                    <a16:rowId xmlns:a16="http://schemas.microsoft.com/office/drawing/2014/main" val="1049267434"/>
                  </a:ext>
                </a:extLst>
              </a:tr>
              <a:tr h="653133">
                <a:tc>
                  <a:txBody>
                    <a:bodyPr/>
                    <a:lstStyle/>
                    <a:p>
                      <a:r>
                        <a:rPr lang="en-US" sz="2000" b="1">
                          <a:solidFill>
                            <a:schemeClr val="tx1">
                              <a:lumMod val="75000"/>
                              <a:lumOff val="25000"/>
                            </a:schemeClr>
                          </a:solidFill>
                        </a:rPr>
                        <a:t>Psychological</a:t>
                      </a:r>
                      <a:endParaRPr lang="en-IN" sz="2000" b="1">
                        <a:solidFill>
                          <a:schemeClr val="tx1">
                            <a:lumMod val="75000"/>
                            <a:lumOff val="25000"/>
                          </a:schemeClr>
                        </a:solidFill>
                      </a:endParaRPr>
                    </a:p>
                  </a:txBody>
                  <a:tcPr marL="255214" marR="191410" marT="127607" marB="127607">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r>
                        <a:rPr lang="en-US" sz="2000">
                          <a:solidFill>
                            <a:schemeClr val="tx1">
                              <a:lumMod val="75000"/>
                              <a:lumOff val="25000"/>
                            </a:schemeClr>
                          </a:solidFill>
                        </a:rPr>
                        <a:t>Curiosity, Motivation</a:t>
                      </a:r>
                      <a:endParaRPr lang="en-IN" sz="2000">
                        <a:solidFill>
                          <a:schemeClr val="tx1">
                            <a:lumMod val="75000"/>
                            <a:lumOff val="25000"/>
                          </a:schemeClr>
                        </a:solidFill>
                      </a:endParaRPr>
                    </a:p>
                  </a:txBody>
                  <a:tcPr marL="255214" marR="191410" marT="127607" marB="127607">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extLst>
                  <a:ext uri="{0D108BD9-81ED-4DB2-BD59-A6C34878D82A}">
                    <a16:rowId xmlns:a16="http://schemas.microsoft.com/office/drawing/2014/main" val="1729284109"/>
                  </a:ext>
                </a:extLst>
              </a:tr>
              <a:tr h="653133">
                <a:tc>
                  <a:txBody>
                    <a:bodyPr/>
                    <a:lstStyle/>
                    <a:p>
                      <a:r>
                        <a:rPr lang="en-US" sz="2000" b="1">
                          <a:solidFill>
                            <a:schemeClr val="tx1">
                              <a:lumMod val="75000"/>
                              <a:lumOff val="25000"/>
                            </a:schemeClr>
                          </a:solidFill>
                        </a:rPr>
                        <a:t>Social</a:t>
                      </a:r>
                      <a:endParaRPr lang="en-IN" sz="2000" b="1">
                        <a:solidFill>
                          <a:schemeClr val="tx1">
                            <a:lumMod val="75000"/>
                            <a:lumOff val="25000"/>
                          </a:schemeClr>
                        </a:solidFill>
                      </a:endParaRPr>
                    </a:p>
                  </a:txBody>
                  <a:tcPr marL="255214" marR="191410" marT="127607" marB="127607">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r>
                        <a:rPr lang="en-US" sz="2000">
                          <a:solidFill>
                            <a:schemeClr val="tx1">
                              <a:lumMod val="75000"/>
                              <a:lumOff val="25000"/>
                            </a:schemeClr>
                          </a:solidFill>
                        </a:rPr>
                        <a:t>Cognitive social capital, family and community-based learning; social justice</a:t>
                      </a:r>
                      <a:endParaRPr lang="en-IN" sz="2000">
                        <a:solidFill>
                          <a:schemeClr val="tx1">
                            <a:lumMod val="75000"/>
                            <a:lumOff val="25000"/>
                          </a:schemeClr>
                        </a:solidFill>
                      </a:endParaRPr>
                    </a:p>
                  </a:txBody>
                  <a:tcPr marL="255214" marR="191410" marT="127607" marB="127607">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extLst>
                  <a:ext uri="{0D108BD9-81ED-4DB2-BD59-A6C34878D82A}">
                    <a16:rowId xmlns:a16="http://schemas.microsoft.com/office/drawing/2014/main" val="1015459064"/>
                  </a:ext>
                </a:extLst>
              </a:tr>
              <a:tr h="1652524">
                <a:tc>
                  <a:txBody>
                    <a:bodyPr/>
                    <a:lstStyle/>
                    <a:p>
                      <a:r>
                        <a:rPr lang="en-US" sz="2000" b="1">
                          <a:solidFill>
                            <a:schemeClr val="tx1">
                              <a:lumMod val="75000"/>
                              <a:lumOff val="25000"/>
                            </a:schemeClr>
                          </a:solidFill>
                        </a:rPr>
                        <a:t>Institutional</a:t>
                      </a:r>
                      <a:endParaRPr lang="en-IN" sz="2000" b="1">
                        <a:solidFill>
                          <a:schemeClr val="tx1">
                            <a:lumMod val="75000"/>
                            <a:lumOff val="25000"/>
                          </a:schemeClr>
                        </a:solidFill>
                      </a:endParaRPr>
                    </a:p>
                  </a:txBody>
                  <a:tcPr marL="255214" marR="191410" marT="127607" marB="127607">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r>
                        <a:rPr lang="en-US" sz="2000">
                          <a:solidFill>
                            <a:schemeClr val="tx1">
                              <a:lumMod val="75000"/>
                              <a:lumOff val="25000"/>
                            </a:schemeClr>
                          </a:solidFill>
                        </a:rPr>
                        <a:t>Flexible entry and exit. </a:t>
                      </a:r>
                    </a:p>
                    <a:p>
                      <a:r>
                        <a:rPr lang="en-US" sz="2000">
                          <a:solidFill>
                            <a:schemeClr val="tx1">
                              <a:lumMod val="75000"/>
                              <a:lumOff val="25000"/>
                            </a:schemeClr>
                          </a:solidFill>
                        </a:rPr>
                        <a:t>Developing adaptability, cognitive thinking and experiential learning. </a:t>
                      </a:r>
                    </a:p>
                    <a:p>
                      <a:r>
                        <a:rPr lang="en-US" sz="2000">
                          <a:solidFill>
                            <a:schemeClr val="tx1">
                              <a:lumMod val="75000"/>
                              <a:lumOff val="25000"/>
                            </a:schemeClr>
                          </a:solidFill>
                        </a:rPr>
                        <a:t>Evaluating and accrediting non-formal and informal learning. </a:t>
                      </a:r>
                    </a:p>
                    <a:p>
                      <a:r>
                        <a:rPr lang="en-US" sz="2000">
                          <a:solidFill>
                            <a:schemeClr val="tx1">
                              <a:lumMod val="75000"/>
                              <a:lumOff val="25000"/>
                            </a:schemeClr>
                          </a:solidFill>
                        </a:rPr>
                        <a:t>Integrating pedagogy, andragogy and heutagogy.  </a:t>
                      </a:r>
                      <a:endParaRPr lang="en-IN" sz="2000">
                        <a:solidFill>
                          <a:schemeClr val="tx1">
                            <a:lumMod val="75000"/>
                            <a:lumOff val="25000"/>
                          </a:schemeClr>
                        </a:solidFill>
                      </a:endParaRPr>
                    </a:p>
                  </a:txBody>
                  <a:tcPr marL="255214" marR="191410" marT="127607" marB="127607">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extLst>
                  <a:ext uri="{0D108BD9-81ED-4DB2-BD59-A6C34878D82A}">
                    <a16:rowId xmlns:a16="http://schemas.microsoft.com/office/drawing/2014/main" val="782047791"/>
                  </a:ext>
                </a:extLst>
              </a:tr>
              <a:tr h="653133">
                <a:tc>
                  <a:txBody>
                    <a:bodyPr/>
                    <a:lstStyle/>
                    <a:p>
                      <a:r>
                        <a:rPr lang="en-US" sz="2000" b="1">
                          <a:solidFill>
                            <a:schemeClr val="tx1">
                              <a:lumMod val="75000"/>
                              <a:lumOff val="25000"/>
                            </a:schemeClr>
                          </a:solidFill>
                        </a:rPr>
                        <a:t>Infrastructural</a:t>
                      </a:r>
                      <a:endParaRPr lang="en-IN" sz="2000" b="1">
                        <a:solidFill>
                          <a:schemeClr val="tx1">
                            <a:lumMod val="75000"/>
                            <a:lumOff val="25000"/>
                          </a:schemeClr>
                        </a:solidFill>
                      </a:endParaRPr>
                    </a:p>
                  </a:txBody>
                  <a:tcPr marL="255214" marR="191410" marT="127607" marB="127607">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tc>
                  <a:txBody>
                    <a:bodyPr/>
                    <a:lstStyle/>
                    <a:p>
                      <a:r>
                        <a:rPr lang="en-US" sz="2000" dirty="0">
                          <a:solidFill>
                            <a:schemeClr val="tx1">
                              <a:lumMod val="75000"/>
                              <a:lumOff val="25000"/>
                            </a:schemeClr>
                          </a:solidFill>
                        </a:rPr>
                        <a:t>Broadening and  enhancing access to and utilization of digital resources. </a:t>
                      </a:r>
                      <a:endParaRPr lang="en-IN" sz="2000" dirty="0">
                        <a:solidFill>
                          <a:schemeClr val="tx1">
                            <a:lumMod val="75000"/>
                            <a:lumOff val="25000"/>
                          </a:schemeClr>
                        </a:solidFill>
                      </a:endParaRPr>
                    </a:p>
                  </a:txBody>
                  <a:tcPr marL="255214" marR="191410" marT="127607" marB="127607">
                    <a:lnL w="12700" cmpd="sng">
                      <a:noFill/>
                      <a:prstDash val="solid"/>
                    </a:lnL>
                    <a:lnR w="12700" cmpd="sng">
                      <a:noFill/>
                      <a:prstDash val="solid"/>
                    </a:lnR>
                    <a:lnT w="9525" cap="flat" cmpd="sng" algn="ctr">
                      <a:solidFill>
                        <a:srgbClr val="C7C6C1"/>
                      </a:solidFill>
                      <a:prstDash val="solid"/>
                    </a:lnT>
                    <a:lnB w="9525" cap="flat" cmpd="sng" algn="ctr">
                      <a:solidFill>
                        <a:srgbClr val="C7C6C1"/>
                      </a:solidFill>
                      <a:prstDash val="solid"/>
                    </a:lnB>
                    <a:noFill/>
                  </a:tcPr>
                </a:tc>
                <a:extLst>
                  <a:ext uri="{0D108BD9-81ED-4DB2-BD59-A6C34878D82A}">
                    <a16:rowId xmlns:a16="http://schemas.microsoft.com/office/drawing/2014/main" val="1978544588"/>
                  </a:ext>
                </a:extLst>
              </a:tr>
            </a:tbl>
          </a:graphicData>
        </a:graphic>
      </p:graphicFrame>
    </p:spTree>
    <p:extLst>
      <p:ext uri="{BB962C8B-B14F-4D97-AF65-F5344CB8AC3E}">
        <p14:creationId xmlns:p14="http://schemas.microsoft.com/office/powerpoint/2010/main" val="3023596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19679-9F5E-4266-96CB-84C1181F4C04}"/>
              </a:ext>
            </a:extLst>
          </p:cNvPr>
          <p:cNvSpPr>
            <a:spLocks noGrp="1"/>
          </p:cNvSpPr>
          <p:nvPr>
            <p:ph type="title"/>
          </p:nvPr>
        </p:nvSpPr>
        <p:spPr/>
        <p:txBody>
          <a:bodyPr>
            <a:normAutofit/>
          </a:bodyPr>
          <a:lstStyle/>
          <a:p>
            <a:r>
              <a:rPr lang="en-CA" sz="4400" dirty="0"/>
              <a:t>Governments</a:t>
            </a:r>
          </a:p>
        </p:txBody>
      </p:sp>
      <p:sp>
        <p:nvSpPr>
          <p:cNvPr id="3" name="Content Placeholder 2">
            <a:extLst>
              <a:ext uri="{FF2B5EF4-FFF2-40B4-BE49-F238E27FC236}">
                <a16:creationId xmlns:a16="http://schemas.microsoft.com/office/drawing/2014/main" id="{4E51ABB1-F690-45B3-8FD0-39713DE2694D}"/>
              </a:ext>
            </a:extLst>
          </p:cNvPr>
          <p:cNvSpPr>
            <a:spLocks noGrp="1"/>
          </p:cNvSpPr>
          <p:nvPr>
            <p:ph idx="1"/>
          </p:nvPr>
        </p:nvSpPr>
        <p:spPr>
          <a:xfrm>
            <a:off x="4987636" y="1825625"/>
            <a:ext cx="6366164" cy="4351338"/>
          </a:xfrm>
        </p:spPr>
        <p:txBody>
          <a:bodyPr>
            <a:normAutofit fontScale="92500"/>
          </a:bodyPr>
          <a:lstStyle/>
          <a:p>
            <a:r>
              <a:rPr lang="en-CA" sz="3200" dirty="0"/>
              <a:t>Develop and implement late- life learning policies with resources</a:t>
            </a:r>
          </a:p>
          <a:p>
            <a:r>
              <a:rPr lang="en-CA" sz="3200" dirty="0"/>
              <a:t>Involve elders in policy development</a:t>
            </a:r>
          </a:p>
          <a:p>
            <a:r>
              <a:rPr lang="en-CA" sz="3200" dirty="0"/>
              <a:t>Develop regulations that address issues of ‘digital ageism’ </a:t>
            </a:r>
          </a:p>
          <a:p>
            <a:r>
              <a:rPr lang="en-CA" sz="3200" dirty="0"/>
              <a:t>Provide incentives for late-life learning</a:t>
            </a:r>
          </a:p>
        </p:txBody>
      </p:sp>
      <p:graphicFrame>
        <p:nvGraphicFramePr>
          <p:cNvPr id="6" name="Diagram 5">
            <a:extLst>
              <a:ext uri="{FF2B5EF4-FFF2-40B4-BE49-F238E27FC236}">
                <a16:creationId xmlns:a16="http://schemas.microsoft.com/office/drawing/2014/main" id="{08B97C4C-DB84-43E5-ADD0-220F25BF8CB3}"/>
              </a:ext>
            </a:extLst>
          </p:cNvPr>
          <p:cNvGraphicFramePr/>
          <p:nvPr>
            <p:extLst>
              <p:ext uri="{D42A27DB-BD31-4B8C-83A1-F6EECF244321}">
                <p14:modId xmlns:p14="http://schemas.microsoft.com/office/powerpoint/2010/main" val="645653210"/>
              </p:ext>
            </p:extLst>
          </p:nvPr>
        </p:nvGraphicFramePr>
        <p:xfrm>
          <a:off x="-225424" y="1854199"/>
          <a:ext cx="6102349" cy="4068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2095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359CE-1944-678C-F412-B90741332812}"/>
              </a:ext>
            </a:extLst>
          </p:cNvPr>
          <p:cNvSpPr>
            <a:spLocks noGrp="1"/>
          </p:cNvSpPr>
          <p:nvPr>
            <p:ph type="title"/>
          </p:nvPr>
        </p:nvSpPr>
        <p:spPr/>
        <p:txBody>
          <a:bodyPr/>
          <a:lstStyle/>
          <a:p>
            <a:r>
              <a:rPr lang="en-US"/>
              <a:t>Context Today</a:t>
            </a:r>
            <a:endParaRPr lang="en-CA" dirty="0"/>
          </a:p>
        </p:txBody>
      </p:sp>
      <p:sp>
        <p:nvSpPr>
          <p:cNvPr id="3" name="Content Placeholder 2">
            <a:extLst>
              <a:ext uri="{FF2B5EF4-FFF2-40B4-BE49-F238E27FC236}">
                <a16:creationId xmlns:a16="http://schemas.microsoft.com/office/drawing/2014/main" id="{539F1CEA-507D-663E-D22C-4071D1FFB8EB}"/>
              </a:ext>
            </a:extLst>
          </p:cNvPr>
          <p:cNvSpPr>
            <a:spLocks noGrp="1"/>
          </p:cNvSpPr>
          <p:nvPr>
            <p:ph idx="1"/>
          </p:nvPr>
        </p:nvSpPr>
        <p:spPr>
          <a:xfrm>
            <a:off x="838200" y="1825625"/>
            <a:ext cx="6585857" cy="4351338"/>
          </a:xfrm>
        </p:spPr>
        <p:txBody>
          <a:bodyPr/>
          <a:lstStyle/>
          <a:p>
            <a:r>
              <a:rPr lang="en-US" dirty="0"/>
              <a:t>Phenomenal developments in technology</a:t>
            </a:r>
          </a:p>
          <a:p>
            <a:r>
              <a:rPr lang="en-US" dirty="0"/>
              <a:t>Life expectancy: half the people born after 1997 could live up to 100</a:t>
            </a:r>
          </a:p>
          <a:p>
            <a:r>
              <a:rPr lang="en-US" dirty="0"/>
              <a:t>By 2025, 85 million jobs may be displaced but 97 million more jobs may emerge</a:t>
            </a:r>
          </a:p>
          <a:p>
            <a:r>
              <a:rPr lang="en-US" dirty="0"/>
              <a:t>Skills for the green and blue economies</a:t>
            </a:r>
          </a:p>
          <a:p>
            <a:endParaRPr lang="en-US" dirty="0"/>
          </a:p>
        </p:txBody>
      </p:sp>
      <p:sp>
        <p:nvSpPr>
          <p:cNvPr id="9" name="TextBox 8">
            <a:extLst>
              <a:ext uri="{FF2B5EF4-FFF2-40B4-BE49-F238E27FC236}">
                <a16:creationId xmlns:a16="http://schemas.microsoft.com/office/drawing/2014/main" id="{8523856C-6D73-68AE-54EA-A80B881E0A1D}"/>
              </a:ext>
            </a:extLst>
          </p:cNvPr>
          <p:cNvSpPr txBox="1"/>
          <p:nvPr/>
        </p:nvSpPr>
        <p:spPr>
          <a:xfrm>
            <a:off x="838200" y="5812066"/>
            <a:ext cx="5623560" cy="600164"/>
          </a:xfrm>
          <a:prstGeom prst="rect">
            <a:avLst/>
          </a:prstGeom>
          <a:noFill/>
        </p:spPr>
        <p:txBody>
          <a:bodyPr wrap="square">
            <a:spAutoFit/>
          </a:bodyPr>
          <a:lstStyle/>
          <a:p>
            <a:pPr marL="0" indent="0">
              <a:buNone/>
            </a:pPr>
            <a:r>
              <a:rPr lang="en-US" sz="1100" dirty="0"/>
              <a:t>Source: The Future of Jobs Report 2020, WEF, Oct 2020</a:t>
            </a:r>
          </a:p>
          <a:p>
            <a:pPr marL="0" indent="0">
              <a:buNone/>
            </a:pPr>
            <a:r>
              <a:rPr lang="en-US" sz="1100" dirty="0"/>
              <a:t>McKinsey Quarterly, Beth Davies, Connor </a:t>
            </a:r>
            <a:r>
              <a:rPr lang="en-US" sz="1100" dirty="0" err="1"/>
              <a:t>Diemand-Yauman</a:t>
            </a:r>
            <a:r>
              <a:rPr lang="en-US" sz="1100" dirty="0"/>
              <a:t>, Nick van Dam, ‘Competitive advantage with a human dimension: from lifelong learning to lifelong employability’</a:t>
            </a:r>
            <a:endParaRPr lang="en-CA" sz="1100" dirty="0"/>
          </a:p>
        </p:txBody>
      </p:sp>
      <p:pic>
        <p:nvPicPr>
          <p:cNvPr id="12" name="Picture 11">
            <a:extLst>
              <a:ext uri="{FF2B5EF4-FFF2-40B4-BE49-F238E27FC236}">
                <a16:creationId xmlns:a16="http://schemas.microsoft.com/office/drawing/2014/main" id="{F91C7053-BEF8-7CFF-CCD6-A6BDD100604E}"/>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pic>
        <p:nvPicPr>
          <p:cNvPr id="13" name="Picture 2" descr="Liu Mingfei (C), 80, plays Erhu, a Chinese musical instrument, in a band in Luancheng District of Shijiazhuang, north China's Hebei Province, Oct. 2, 2022. Chinese elderly enjoy retired life as they indulge in their hobbies. (Photo by Yan Zhiguo/Xinhua)">
            <a:extLst>
              <a:ext uri="{FF2B5EF4-FFF2-40B4-BE49-F238E27FC236}">
                <a16:creationId xmlns:a16="http://schemas.microsoft.com/office/drawing/2014/main" id="{BA0E3ECB-2BEE-451B-61B6-5DAB5824F3A0}"/>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071435" y="2645229"/>
            <a:ext cx="4120563" cy="198337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robot head on a tablet&#10;&#10;Description automatically generated">
            <a:extLst>
              <a:ext uri="{FF2B5EF4-FFF2-40B4-BE49-F238E27FC236}">
                <a16:creationId xmlns:a16="http://schemas.microsoft.com/office/drawing/2014/main" id="{39C5830D-A794-64FE-D5C2-D4893F1A1A6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071436" y="9770"/>
            <a:ext cx="2041394" cy="2593828"/>
          </a:xfrm>
          <a:prstGeom prst="rect">
            <a:avLst/>
          </a:prstGeom>
        </p:spPr>
      </p:pic>
      <p:pic>
        <p:nvPicPr>
          <p:cNvPr id="15" name="Picture 14" descr="Old women hanging out">
            <a:extLst>
              <a:ext uri="{FF2B5EF4-FFF2-40B4-BE49-F238E27FC236}">
                <a16:creationId xmlns:a16="http://schemas.microsoft.com/office/drawing/2014/main" id="{F27A7A13-2A7E-C249-4FE3-4073877516CA}"/>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0190616" y="1160645"/>
            <a:ext cx="2001381" cy="1433183"/>
          </a:xfrm>
          <a:prstGeom prst="rect">
            <a:avLst/>
          </a:prstGeom>
        </p:spPr>
      </p:pic>
      <p:pic>
        <p:nvPicPr>
          <p:cNvPr id="16" name="Picture 2" descr="Free photo elder people with walking frame and crutches using laptop in living room. retired man and woman with chronic disability browsing internet on computer and enjoying technology on free time.">
            <a:extLst>
              <a:ext uri="{FF2B5EF4-FFF2-40B4-BE49-F238E27FC236}">
                <a16:creationId xmlns:a16="http://schemas.microsoft.com/office/drawing/2014/main" id="{90427D55-ECCC-8BC3-DE1C-29FC43E1E838}"/>
              </a:ext>
            </a:extLst>
          </p:cNvPr>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8071436" y="4689774"/>
            <a:ext cx="4120564" cy="216822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Free photo asian senior men using tablet at home. asian senior chinese male search information about how to good health on internet while lying on sofa in living room at home concept.">
            <a:extLst>
              <a:ext uri="{FF2B5EF4-FFF2-40B4-BE49-F238E27FC236}">
                <a16:creationId xmlns:a16="http://schemas.microsoft.com/office/drawing/2014/main" id="{932B6A74-894F-EAFC-E966-4909BA6B2A88}"/>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10190616" y="0"/>
            <a:ext cx="2001381" cy="1109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222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D9285-809F-3AFF-FB86-46B0EB3D8335}"/>
              </a:ext>
            </a:extLst>
          </p:cNvPr>
          <p:cNvSpPr>
            <a:spLocks noGrp="1"/>
          </p:cNvSpPr>
          <p:nvPr>
            <p:ph type="title"/>
          </p:nvPr>
        </p:nvSpPr>
        <p:spPr/>
        <p:txBody>
          <a:bodyPr>
            <a:normAutofit/>
          </a:bodyPr>
          <a:lstStyle/>
          <a:p>
            <a:r>
              <a:rPr lang="en-US" sz="4400" dirty="0"/>
              <a:t>Businesses</a:t>
            </a:r>
            <a:endParaRPr lang="en-CA" sz="4400" dirty="0"/>
          </a:p>
        </p:txBody>
      </p:sp>
      <p:sp>
        <p:nvSpPr>
          <p:cNvPr id="3" name="Content Placeholder 2">
            <a:extLst>
              <a:ext uri="{FF2B5EF4-FFF2-40B4-BE49-F238E27FC236}">
                <a16:creationId xmlns:a16="http://schemas.microsoft.com/office/drawing/2014/main" id="{AB3F0346-3E76-ECD7-CB6E-9BF76426BBE0}"/>
              </a:ext>
            </a:extLst>
          </p:cNvPr>
          <p:cNvSpPr>
            <a:spLocks noGrp="1"/>
          </p:cNvSpPr>
          <p:nvPr>
            <p:ph idx="1"/>
          </p:nvPr>
        </p:nvSpPr>
        <p:spPr>
          <a:xfrm>
            <a:off x="5251450" y="1825625"/>
            <a:ext cx="6102350" cy="4351338"/>
          </a:xfrm>
        </p:spPr>
        <p:txBody>
          <a:bodyPr/>
          <a:lstStyle/>
          <a:p>
            <a:r>
              <a:rPr lang="en-US" dirty="0"/>
              <a:t>Invest in technology innovations for seniors </a:t>
            </a:r>
          </a:p>
          <a:p>
            <a:r>
              <a:rPr lang="en-US" dirty="0"/>
              <a:t>Develop affordable solutions that work for the marginalized and those in remote locations</a:t>
            </a:r>
          </a:p>
          <a:p>
            <a:r>
              <a:rPr lang="en-US" dirty="0"/>
              <a:t>Partner with institutions and civil society </a:t>
            </a:r>
            <a:r>
              <a:rPr lang="en-US" dirty="0" err="1"/>
              <a:t>organisations</a:t>
            </a:r>
            <a:r>
              <a:rPr lang="en-US" dirty="0"/>
              <a:t> to promote late-life learning</a:t>
            </a:r>
          </a:p>
          <a:p>
            <a:endParaRPr lang="en-CA" dirty="0"/>
          </a:p>
        </p:txBody>
      </p:sp>
      <p:graphicFrame>
        <p:nvGraphicFramePr>
          <p:cNvPr id="4" name="Diagram 3">
            <a:extLst>
              <a:ext uri="{FF2B5EF4-FFF2-40B4-BE49-F238E27FC236}">
                <a16:creationId xmlns:a16="http://schemas.microsoft.com/office/drawing/2014/main" id="{57A6599D-4FF4-9DE1-C45F-16C934EF09B1}"/>
              </a:ext>
            </a:extLst>
          </p:cNvPr>
          <p:cNvGraphicFramePr/>
          <p:nvPr>
            <p:extLst>
              <p:ext uri="{D42A27DB-BD31-4B8C-83A1-F6EECF244321}">
                <p14:modId xmlns:p14="http://schemas.microsoft.com/office/powerpoint/2010/main" val="3291394854"/>
              </p:ext>
            </p:extLst>
          </p:nvPr>
        </p:nvGraphicFramePr>
        <p:xfrm>
          <a:off x="-225424" y="1854199"/>
          <a:ext cx="6102349" cy="4068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8843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19679-9F5E-4266-96CB-84C1181F4C04}"/>
              </a:ext>
            </a:extLst>
          </p:cNvPr>
          <p:cNvSpPr>
            <a:spLocks noGrp="1"/>
          </p:cNvSpPr>
          <p:nvPr>
            <p:ph type="title"/>
          </p:nvPr>
        </p:nvSpPr>
        <p:spPr/>
        <p:txBody>
          <a:bodyPr>
            <a:normAutofit/>
          </a:bodyPr>
          <a:lstStyle/>
          <a:p>
            <a:r>
              <a:rPr lang="en-CA" sz="4400" dirty="0"/>
              <a:t>Educational Institutions</a:t>
            </a:r>
          </a:p>
        </p:txBody>
      </p:sp>
      <p:sp>
        <p:nvSpPr>
          <p:cNvPr id="3" name="Content Placeholder 2">
            <a:extLst>
              <a:ext uri="{FF2B5EF4-FFF2-40B4-BE49-F238E27FC236}">
                <a16:creationId xmlns:a16="http://schemas.microsoft.com/office/drawing/2014/main" id="{4E51ABB1-F690-45B3-8FD0-39713DE2694D}"/>
              </a:ext>
            </a:extLst>
          </p:cNvPr>
          <p:cNvSpPr>
            <a:spLocks noGrp="1"/>
          </p:cNvSpPr>
          <p:nvPr>
            <p:ph idx="1"/>
          </p:nvPr>
        </p:nvSpPr>
        <p:spPr>
          <a:xfrm>
            <a:off x="5037513" y="1690688"/>
            <a:ext cx="6316286" cy="4802187"/>
          </a:xfrm>
        </p:spPr>
        <p:txBody>
          <a:bodyPr>
            <a:normAutofit fontScale="92500" lnSpcReduction="10000"/>
          </a:bodyPr>
          <a:lstStyle/>
          <a:p>
            <a:r>
              <a:rPr lang="en-CA" sz="3200" dirty="0"/>
              <a:t>Provide seamless pathways between formal, non-formal, informal learning</a:t>
            </a:r>
          </a:p>
          <a:p>
            <a:r>
              <a:rPr lang="en-CA" sz="3200" dirty="0"/>
              <a:t>Integrate pedagogy, andragogy heutagogy and </a:t>
            </a:r>
            <a:r>
              <a:rPr lang="en-CA" sz="3200" dirty="0" err="1"/>
              <a:t>gerogogy</a:t>
            </a:r>
            <a:endParaRPr lang="en-CA" sz="3200" dirty="0"/>
          </a:p>
          <a:p>
            <a:r>
              <a:rPr lang="en-CA" sz="3200" dirty="0"/>
              <a:t>Train teachers and facilitators in </a:t>
            </a:r>
            <a:r>
              <a:rPr lang="en-CA" sz="3200" dirty="0" err="1"/>
              <a:t>gerogogy</a:t>
            </a:r>
            <a:endParaRPr lang="en-CA" sz="3200" dirty="0"/>
          </a:p>
          <a:p>
            <a:r>
              <a:rPr lang="en-CA" sz="3200" dirty="0"/>
              <a:t>Promote more research in late-life learning</a:t>
            </a:r>
          </a:p>
          <a:p>
            <a:r>
              <a:rPr lang="en-CA" sz="3200" dirty="0"/>
              <a:t>Use technologies for connecting seniors to learn and share</a:t>
            </a:r>
          </a:p>
        </p:txBody>
      </p:sp>
      <p:graphicFrame>
        <p:nvGraphicFramePr>
          <p:cNvPr id="4" name="Diagram 3">
            <a:extLst>
              <a:ext uri="{FF2B5EF4-FFF2-40B4-BE49-F238E27FC236}">
                <a16:creationId xmlns:a16="http://schemas.microsoft.com/office/drawing/2014/main" id="{47AC92C6-903E-29D6-0A12-C0A92FBEEFB4}"/>
              </a:ext>
            </a:extLst>
          </p:cNvPr>
          <p:cNvGraphicFramePr/>
          <p:nvPr>
            <p:extLst>
              <p:ext uri="{D42A27DB-BD31-4B8C-83A1-F6EECF244321}">
                <p14:modId xmlns:p14="http://schemas.microsoft.com/office/powerpoint/2010/main" val="1801518282"/>
              </p:ext>
            </p:extLst>
          </p:nvPr>
        </p:nvGraphicFramePr>
        <p:xfrm>
          <a:off x="-225424" y="1854199"/>
          <a:ext cx="6102349" cy="4068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08990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CDFF64D-7190-B696-DF54-66C406933DDD}"/>
              </a:ext>
            </a:extLst>
          </p:cNvPr>
          <p:cNvSpPr/>
          <p:nvPr/>
        </p:nvSpPr>
        <p:spPr>
          <a:xfrm>
            <a:off x="2119767" y="0"/>
            <a:ext cx="8105896" cy="4970333"/>
          </a:xfrm>
          <a:prstGeom prst="rect">
            <a:avLst/>
          </a:prstGeom>
          <a:solidFill>
            <a:srgbClr val="FF0000">
              <a:alpha val="23000"/>
            </a:srgb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EE9AE09F-9A9D-4F33-07C9-77DA2FC9FA91}"/>
              </a:ext>
            </a:extLst>
          </p:cNvPr>
          <p:cNvSpPr>
            <a:spLocks noGrp="1"/>
          </p:cNvSpPr>
          <p:nvPr>
            <p:ph type="title"/>
          </p:nvPr>
        </p:nvSpPr>
        <p:spPr>
          <a:xfrm>
            <a:off x="1127052" y="1483596"/>
            <a:ext cx="10065950" cy="2852737"/>
          </a:xfrm>
        </p:spPr>
        <p:txBody>
          <a:bodyPr/>
          <a:lstStyle/>
          <a:p>
            <a:pPr algn="ctr"/>
            <a:r>
              <a:rPr lang="en-US" sz="6600" i="1" dirty="0"/>
              <a:t>Keep learning </a:t>
            </a:r>
            <a:br>
              <a:rPr lang="en-US" sz="6600" i="1" dirty="0"/>
            </a:br>
            <a:r>
              <a:rPr lang="en-US" sz="6600" i="1" dirty="0"/>
              <a:t>as long as you live</a:t>
            </a:r>
            <a:endParaRPr lang="en-CA" dirty="0"/>
          </a:p>
        </p:txBody>
      </p:sp>
      <p:sp>
        <p:nvSpPr>
          <p:cNvPr id="3" name="Text Placeholder 2">
            <a:extLst>
              <a:ext uri="{FF2B5EF4-FFF2-40B4-BE49-F238E27FC236}">
                <a16:creationId xmlns:a16="http://schemas.microsoft.com/office/drawing/2014/main" id="{B6B8499D-402C-0EE1-14AF-DDD688CC7682}"/>
              </a:ext>
            </a:extLst>
          </p:cNvPr>
          <p:cNvSpPr>
            <a:spLocks noGrp="1"/>
          </p:cNvSpPr>
          <p:nvPr>
            <p:ph type="body" idx="1"/>
          </p:nvPr>
        </p:nvSpPr>
        <p:spPr>
          <a:xfrm>
            <a:off x="831850" y="5252484"/>
            <a:ext cx="10515600" cy="837166"/>
          </a:xfrm>
        </p:spPr>
        <p:txBody>
          <a:bodyPr/>
          <a:lstStyle/>
          <a:p>
            <a:pPr algn="ctr"/>
            <a:r>
              <a:rPr lang="en-CA" dirty="0"/>
              <a:t>Classical Chinese Proverb</a:t>
            </a:r>
          </a:p>
        </p:txBody>
      </p:sp>
      <p:pic>
        <p:nvPicPr>
          <p:cNvPr id="5" name="Graphic 4" descr="Open quotation mark with solid fill">
            <a:extLst>
              <a:ext uri="{FF2B5EF4-FFF2-40B4-BE49-F238E27FC236}">
                <a16:creationId xmlns:a16="http://schemas.microsoft.com/office/drawing/2014/main" id="{B72114D0-7658-FBC9-1470-78A6A09ACB85}"/>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377563" y="849596"/>
            <a:ext cx="1590304" cy="1590304"/>
          </a:xfrm>
          <a:prstGeom prst="rect">
            <a:avLst/>
          </a:prstGeom>
        </p:spPr>
      </p:pic>
      <p:sp>
        <p:nvSpPr>
          <p:cNvPr id="7" name="TextBox 6">
            <a:extLst>
              <a:ext uri="{FF2B5EF4-FFF2-40B4-BE49-F238E27FC236}">
                <a16:creationId xmlns:a16="http://schemas.microsoft.com/office/drawing/2014/main" id="{23EEDD80-A1F5-FBCC-04C3-F8681A96C644}"/>
              </a:ext>
            </a:extLst>
          </p:cNvPr>
          <p:cNvSpPr txBox="1"/>
          <p:nvPr/>
        </p:nvSpPr>
        <p:spPr>
          <a:xfrm>
            <a:off x="64027" y="6453929"/>
            <a:ext cx="12192000" cy="230832"/>
          </a:xfrm>
          <a:prstGeom prst="rect">
            <a:avLst/>
          </a:prstGeom>
          <a:noFill/>
        </p:spPr>
        <p:txBody>
          <a:bodyPr wrap="square">
            <a:spAutoFit/>
          </a:bodyPr>
          <a:lstStyle/>
          <a:p>
            <a:pPr marL="0" indent="0" algn="ctr">
              <a:buNone/>
            </a:pPr>
            <a:r>
              <a:rPr lang="en-US" sz="900" dirty="0"/>
              <a:t>Xinyi Zhao and Ernest Chui, The Development and Characteristics of U3A’s in Mainland China’ , in Marvin Formosa (2019) The University of the Third Age and Active Ageing, Springer. Page 157</a:t>
            </a:r>
          </a:p>
        </p:txBody>
      </p:sp>
    </p:spTree>
    <p:extLst>
      <p:ext uri="{BB962C8B-B14F-4D97-AF65-F5344CB8AC3E}">
        <p14:creationId xmlns:p14="http://schemas.microsoft.com/office/powerpoint/2010/main" val="37432834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66620A4-F3AC-406B-8EEB-AAE8D0B3504E}"/>
              </a:ext>
            </a:extLst>
          </p:cNvPr>
          <p:cNvSpPr>
            <a:spLocks noGrp="1"/>
          </p:cNvSpPr>
          <p:nvPr>
            <p:ph type="title"/>
          </p:nvPr>
        </p:nvSpPr>
        <p:spPr>
          <a:xfrm>
            <a:off x="2247900" y="1434702"/>
            <a:ext cx="7886700" cy="2852737"/>
          </a:xfrm>
        </p:spPr>
        <p:txBody>
          <a:bodyPr>
            <a:normAutofit/>
          </a:bodyPr>
          <a:lstStyle/>
          <a:p>
            <a:r>
              <a:rPr lang="en-US" sz="8800" dirty="0">
                <a:solidFill>
                  <a:schemeClr val="bg1"/>
                </a:solidFill>
              </a:rPr>
              <a:t>Thank you</a:t>
            </a:r>
          </a:p>
        </p:txBody>
      </p:sp>
      <p:pic>
        <p:nvPicPr>
          <p:cNvPr id="4" name="Content Placeholder 7" descr="A group of people standing around a table&#10;&#10;Description generated with very high confidence">
            <a:extLst>
              <a:ext uri="{FF2B5EF4-FFF2-40B4-BE49-F238E27FC236}">
                <a16:creationId xmlns:a16="http://schemas.microsoft.com/office/drawing/2014/main" id="{8D6D4A6F-1EB2-47FD-9C30-934658C02E6D}"/>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20" y="10"/>
            <a:ext cx="12191980" cy="6857990"/>
          </a:xfrm>
          <a:prstGeom prst="rect">
            <a:avLst/>
          </a:prstGeom>
        </p:spPr>
      </p:pic>
      <p:pic>
        <p:nvPicPr>
          <p:cNvPr id="7" name="Graphic 6">
            <a:extLst>
              <a:ext uri="{FF2B5EF4-FFF2-40B4-BE49-F238E27FC236}">
                <a16:creationId xmlns:a16="http://schemas.microsoft.com/office/drawing/2014/main" id="{FB0C745F-FC25-4DC7-9F70-F653BB2C71D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0" y="2314534"/>
            <a:ext cx="7429500" cy="1016875"/>
          </a:xfrm>
          <a:prstGeom prst="rect">
            <a:avLst/>
          </a:prstGeom>
        </p:spPr>
      </p:pic>
      <p:pic>
        <p:nvPicPr>
          <p:cNvPr id="5" name="Picture 4">
            <a:extLst>
              <a:ext uri="{FF2B5EF4-FFF2-40B4-BE49-F238E27FC236}">
                <a16:creationId xmlns:a16="http://schemas.microsoft.com/office/drawing/2014/main" id="{50560355-F04D-4869-87F4-DDFF0E4BAE4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8374" y="1113905"/>
            <a:ext cx="1323276" cy="1709065"/>
          </a:xfrm>
          <a:prstGeom prst="rect">
            <a:avLst/>
          </a:prstGeom>
        </p:spPr>
      </p:pic>
      <p:sp>
        <p:nvSpPr>
          <p:cNvPr id="6" name="TextBox 5">
            <a:extLst>
              <a:ext uri="{FF2B5EF4-FFF2-40B4-BE49-F238E27FC236}">
                <a16:creationId xmlns:a16="http://schemas.microsoft.com/office/drawing/2014/main" id="{44F4F713-C966-49D0-9F90-79A4D2531CF7}"/>
              </a:ext>
            </a:extLst>
          </p:cNvPr>
          <p:cNvSpPr txBox="1"/>
          <p:nvPr/>
        </p:nvSpPr>
        <p:spPr>
          <a:xfrm>
            <a:off x="-171450" y="2737056"/>
            <a:ext cx="2590800" cy="584775"/>
          </a:xfrm>
          <a:prstGeom prst="rect">
            <a:avLst/>
          </a:prstGeom>
          <a:noFill/>
        </p:spPr>
        <p:txBody>
          <a:bodyPr wrap="square" rtlCol="0">
            <a:spAutoFit/>
          </a:bodyPr>
          <a:lstStyle/>
          <a:p>
            <a:pPr algn="ctr"/>
            <a:r>
              <a:rPr lang="en-US" sz="3200" dirty="0">
                <a:solidFill>
                  <a:schemeClr val="bg1"/>
                </a:solidFill>
              </a:rPr>
              <a:t>col.org</a:t>
            </a:r>
            <a:endParaRPr lang="en-CA" sz="3200" dirty="0">
              <a:solidFill>
                <a:schemeClr val="bg1"/>
              </a:solidFill>
            </a:endParaRPr>
          </a:p>
        </p:txBody>
      </p:sp>
    </p:spTree>
    <p:extLst>
      <p:ext uri="{BB962C8B-B14F-4D97-AF65-F5344CB8AC3E}">
        <p14:creationId xmlns:p14="http://schemas.microsoft.com/office/powerpoint/2010/main" val="2195399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D1EB1C9-2B85-2E8D-FD17-6BDD76883066}"/>
              </a:ext>
            </a:extLst>
          </p:cNvPr>
          <p:cNvPicPr>
            <a:picLocks noChangeAspect="1"/>
          </p:cNvPicPr>
          <p:nvPr/>
        </p:nvPicPr>
        <p:blipFill>
          <a:blip r:embed="rId2"/>
          <a:stretch>
            <a:fillRect/>
          </a:stretch>
        </p:blipFill>
        <p:spPr>
          <a:xfrm>
            <a:off x="0" y="1415143"/>
            <a:ext cx="9832398" cy="5186590"/>
          </a:xfrm>
          <a:prstGeom prst="rect">
            <a:avLst/>
          </a:prstGeom>
        </p:spPr>
      </p:pic>
      <p:sp>
        <p:nvSpPr>
          <p:cNvPr id="2" name="Title 1">
            <a:extLst>
              <a:ext uri="{FF2B5EF4-FFF2-40B4-BE49-F238E27FC236}">
                <a16:creationId xmlns:a16="http://schemas.microsoft.com/office/drawing/2014/main" id="{C2DF98C2-0C01-7E01-59EA-695F346EEBD1}"/>
              </a:ext>
            </a:extLst>
          </p:cNvPr>
          <p:cNvSpPr>
            <a:spLocks noGrp="1"/>
          </p:cNvSpPr>
          <p:nvPr>
            <p:ph type="title"/>
          </p:nvPr>
        </p:nvSpPr>
        <p:spPr>
          <a:xfrm>
            <a:off x="838200" y="365125"/>
            <a:ext cx="10515600" cy="1325563"/>
          </a:xfrm>
        </p:spPr>
        <p:txBody>
          <a:bodyPr vert="horz" lIns="91440" tIns="45720" rIns="91440" bIns="45720" rtlCol="0" anchor="b">
            <a:noAutofit/>
          </a:bodyPr>
          <a:lstStyle/>
          <a:p>
            <a:pPr algn="ctr"/>
            <a:r>
              <a:rPr lang="en-US" dirty="0"/>
              <a:t>Percentage of the population </a:t>
            </a:r>
            <a:br>
              <a:rPr lang="en-US" dirty="0"/>
            </a:br>
            <a:r>
              <a:rPr lang="en-US" dirty="0"/>
              <a:t>aged 60 years or over, </a:t>
            </a:r>
            <a:r>
              <a:rPr lang="en-US" b="1" dirty="0"/>
              <a:t>2015</a:t>
            </a:r>
          </a:p>
        </p:txBody>
      </p:sp>
      <p:sp>
        <p:nvSpPr>
          <p:cNvPr id="10" name="TextBox 9">
            <a:extLst>
              <a:ext uri="{FF2B5EF4-FFF2-40B4-BE49-F238E27FC236}">
                <a16:creationId xmlns:a16="http://schemas.microsoft.com/office/drawing/2014/main" id="{1E053F60-B229-C310-1602-E094D76F8371}"/>
              </a:ext>
            </a:extLst>
          </p:cNvPr>
          <p:cNvSpPr txBox="1"/>
          <p:nvPr/>
        </p:nvSpPr>
        <p:spPr>
          <a:xfrm>
            <a:off x="838200" y="6355512"/>
            <a:ext cx="10095253" cy="246221"/>
          </a:xfrm>
          <a:prstGeom prst="rect">
            <a:avLst/>
          </a:prstGeom>
          <a:noFill/>
        </p:spPr>
        <p:txBody>
          <a:bodyPr wrap="square" rtlCol="0">
            <a:spAutoFit/>
          </a:bodyPr>
          <a:lstStyle/>
          <a:p>
            <a:r>
              <a:rPr lang="en-US" sz="1000" dirty="0"/>
              <a:t>Source: United Nations, Department of Economic and Social Affairs, Population Division (2015). </a:t>
            </a:r>
            <a:r>
              <a:rPr lang="en-US" sz="1000" dirty="0">
                <a:hlinkClick r:id="rId3"/>
              </a:rPr>
              <a:t>World Population Ageing 2015 - Highlights </a:t>
            </a:r>
            <a:r>
              <a:rPr lang="en-US" sz="1000" dirty="0"/>
              <a:t>(ST/ESA/SER.A/368)</a:t>
            </a:r>
          </a:p>
        </p:txBody>
      </p:sp>
      <p:pic>
        <p:nvPicPr>
          <p:cNvPr id="4" name="Picture 3">
            <a:extLst>
              <a:ext uri="{FF2B5EF4-FFF2-40B4-BE49-F238E27FC236}">
                <a16:creationId xmlns:a16="http://schemas.microsoft.com/office/drawing/2014/main" id="{B8FBA09E-A52B-7747-AF6F-8004A7567E16}"/>
              </a:ext>
            </a:extLst>
          </p:cNvPr>
          <p:cNvPicPr>
            <a:picLocks noChangeAspect="1"/>
          </p:cNvPicPr>
          <p:nvPr/>
        </p:nvPicPr>
        <p:blipFill>
          <a:blip r:embed="rId4"/>
          <a:stretch>
            <a:fillRect/>
          </a:stretch>
        </p:blipFill>
        <p:spPr>
          <a:xfrm>
            <a:off x="9540557" y="1690688"/>
            <a:ext cx="2260082" cy="2425453"/>
          </a:xfrm>
          <a:prstGeom prst="rect">
            <a:avLst/>
          </a:prstGeom>
        </p:spPr>
      </p:pic>
    </p:spTree>
    <p:extLst>
      <p:ext uri="{BB962C8B-B14F-4D97-AF65-F5344CB8AC3E}">
        <p14:creationId xmlns:p14="http://schemas.microsoft.com/office/powerpoint/2010/main" val="1437905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11FD310-481D-19B5-3FCD-35EA5CD9BD4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95153" y="1532485"/>
            <a:ext cx="8737245" cy="5115498"/>
          </a:xfrm>
          <a:prstGeom prst="rect">
            <a:avLst/>
          </a:prstGeom>
        </p:spPr>
      </p:pic>
      <p:sp>
        <p:nvSpPr>
          <p:cNvPr id="2" name="Title 1">
            <a:extLst>
              <a:ext uri="{FF2B5EF4-FFF2-40B4-BE49-F238E27FC236}">
                <a16:creationId xmlns:a16="http://schemas.microsoft.com/office/drawing/2014/main" id="{C2DF98C2-0C01-7E01-59EA-695F346EEBD1}"/>
              </a:ext>
            </a:extLst>
          </p:cNvPr>
          <p:cNvSpPr>
            <a:spLocks noGrp="1"/>
          </p:cNvSpPr>
          <p:nvPr>
            <p:ph type="title"/>
          </p:nvPr>
        </p:nvSpPr>
        <p:spPr>
          <a:xfrm>
            <a:off x="838200" y="365125"/>
            <a:ext cx="10515600" cy="1325563"/>
          </a:xfrm>
        </p:spPr>
        <p:txBody>
          <a:bodyPr vert="horz" lIns="91440" tIns="45720" rIns="91440" bIns="45720" rtlCol="0" anchor="b">
            <a:noAutofit/>
          </a:bodyPr>
          <a:lstStyle/>
          <a:p>
            <a:pPr algn="ctr"/>
            <a:r>
              <a:rPr lang="en-US" dirty="0"/>
              <a:t>Percentage of the population </a:t>
            </a:r>
            <a:br>
              <a:rPr lang="en-US" dirty="0"/>
            </a:br>
            <a:r>
              <a:rPr lang="en-US" dirty="0"/>
              <a:t>aged 60 years or over, </a:t>
            </a:r>
            <a:r>
              <a:rPr lang="en-US" b="1" dirty="0"/>
              <a:t>2050</a:t>
            </a:r>
          </a:p>
        </p:txBody>
      </p:sp>
      <p:sp>
        <p:nvSpPr>
          <p:cNvPr id="10" name="TextBox 9">
            <a:extLst>
              <a:ext uri="{FF2B5EF4-FFF2-40B4-BE49-F238E27FC236}">
                <a16:creationId xmlns:a16="http://schemas.microsoft.com/office/drawing/2014/main" id="{1E053F60-B229-C310-1602-E094D76F8371}"/>
              </a:ext>
            </a:extLst>
          </p:cNvPr>
          <p:cNvSpPr txBox="1"/>
          <p:nvPr/>
        </p:nvSpPr>
        <p:spPr>
          <a:xfrm>
            <a:off x="838200" y="6355512"/>
            <a:ext cx="10095253" cy="246221"/>
          </a:xfrm>
          <a:prstGeom prst="rect">
            <a:avLst/>
          </a:prstGeom>
          <a:noFill/>
        </p:spPr>
        <p:txBody>
          <a:bodyPr wrap="square" rtlCol="0">
            <a:spAutoFit/>
          </a:bodyPr>
          <a:lstStyle/>
          <a:p>
            <a:r>
              <a:rPr lang="en-US" sz="1000" dirty="0"/>
              <a:t>Source: United Nations, Department of Economic and Social Affairs, Population Division (2015). World Population Ageing 2015 - Highlights (ST/ESA/SER.A/368)</a:t>
            </a:r>
          </a:p>
        </p:txBody>
      </p:sp>
      <p:pic>
        <p:nvPicPr>
          <p:cNvPr id="5" name="Picture 4">
            <a:extLst>
              <a:ext uri="{FF2B5EF4-FFF2-40B4-BE49-F238E27FC236}">
                <a16:creationId xmlns:a16="http://schemas.microsoft.com/office/drawing/2014/main" id="{22E992C1-3CC6-98E7-C3D2-517330BC073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870161" y="1588155"/>
            <a:ext cx="1445875" cy="2539785"/>
          </a:xfrm>
          <a:prstGeom prst="rect">
            <a:avLst/>
          </a:prstGeom>
        </p:spPr>
      </p:pic>
    </p:spTree>
    <p:extLst>
      <p:ext uri="{BB962C8B-B14F-4D97-AF65-F5344CB8AC3E}">
        <p14:creationId xmlns:p14="http://schemas.microsoft.com/office/powerpoint/2010/main" val="3751621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5B88F-5783-C649-E088-713BD116AE88}"/>
              </a:ext>
            </a:extLst>
          </p:cNvPr>
          <p:cNvSpPr>
            <a:spLocks noGrp="1"/>
          </p:cNvSpPr>
          <p:nvPr>
            <p:ph type="title"/>
          </p:nvPr>
        </p:nvSpPr>
        <p:spPr/>
        <p:txBody>
          <a:bodyPr/>
          <a:lstStyle/>
          <a:p>
            <a:r>
              <a:rPr lang="en-US" dirty="0"/>
              <a:t>Pension Age Increases</a:t>
            </a:r>
            <a:endParaRPr lang="en-CA" dirty="0"/>
          </a:p>
        </p:txBody>
      </p:sp>
      <p:sp>
        <p:nvSpPr>
          <p:cNvPr id="3" name="Content Placeholder 2">
            <a:extLst>
              <a:ext uri="{FF2B5EF4-FFF2-40B4-BE49-F238E27FC236}">
                <a16:creationId xmlns:a16="http://schemas.microsoft.com/office/drawing/2014/main" id="{CBC4B737-E8C3-C44C-03D3-3C37863FD7D9}"/>
              </a:ext>
            </a:extLst>
          </p:cNvPr>
          <p:cNvSpPr>
            <a:spLocks noGrp="1"/>
          </p:cNvSpPr>
          <p:nvPr>
            <p:ph idx="1"/>
          </p:nvPr>
        </p:nvSpPr>
        <p:spPr/>
        <p:txBody>
          <a:bodyPr>
            <a:normAutofit/>
          </a:bodyPr>
          <a:lstStyle/>
          <a:p>
            <a:pPr marL="0" indent="0">
              <a:buNone/>
            </a:pPr>
            <a:r>
              <a:rPr lang="en-US" b="1" dirty="0"/>
              <a:t>United Kingdom: </a:t>
            </a:r>
            <a:r>
              <a:rPr lang="en-US" dirty="0"/>
              <a:t>current age of eligibility for public pension </a:t>
            </a:r>
            <a:br>
              <a:rPr lang="en-US" dirty="0"/>
            </a:br>
            <a:r>
              <a:rPr lang="en-US" dirty="0"/>
              <a:t>benefit will increase to 67 years of age between 2026 and 2028. </a:t>
            </a:r>
          </a:p>
          <a:p>
            <a:pPr marL="0" indent="0">
              <a:buNone/>
            </a:pPr>
            <a:r>
              <a:rPr lang="en-US" b="1" dirty="0"/>
              <a:t>Australia:</a:t>
            </a:r>
            <a:r>
              <a:rPr lang="en-US" dirty="0"/>
              <a:t> age of eligibility will increase to 67 in 2023.</a:t>
            </a:r>
          </a:p>
          <a:p>
            <a:pPr marL="0" indent="0">
              <a:buNone/>
            </a:pPr>
            <a:r>
              <a:rPr lang="en-US" b="1" dirty="0"/>
              <a:t>Denmark</a:t>
            </a:r>
            <a:r>
              <a:rPr lang="en-US" dirty="0"/>
              <a:t> began a process of gradually increasing the age of eligibility to 68 years by 2030. </a:t>
            </a:r>
          </a:p>
          <a:p>
            <a:pPr marL="0" indent="0">
              <a:buNone/>
            </a:pPr>
            <a:r>
              <a:rPr lang="en-US" b="1" dirty="0"/>
              <a:t>Vietnam</a:t>
            </a:r>
            <a:r>
              <a:rPr lang="en-US" dirty="0"/>
              <a:t>, the retirement age will gradually increase to 62 for males by 2028 and 60 for females by 2035. </a:t>
            </a:r>
            <a:endParaRPr lang="en-CA" dirty="0"/>
          </a:p>
        </p:txBody>
      </p:sp>
      <p:sp>
        <p:nvSpPr>
          <p:cNvPr id="4" name="TextBox 3">
            <a:extLst>
              <a:ext uri="{FF2B5EF4-FFF2-40B4-BE49-F238E27FC236}">
                <a16:creationId xmlns:a16="http://schemas.microsoft.com/office/drawing/2014/main" id="{70E2F393-F556-44C8-D265-85E41FBD99D6}"/>
              </a:ext>
            </a:extLst>
          </p:cNvPr>
          <p:cNvSpPr txBox="1"/>
          <p:nvPr/>
        </p:nvSpPr>
        <p:spPr>
          <a:xfrm>
            <a:off x="907472" y="6176963"/>
            <a:ext cx="10377055" cy="553998"/>
          </a:xfrm>
          <a:prstGeom prst="rect">
            <a:avLst/>
          </a:prstGeom>
          <a:noFill/>
        </p:spPr>
        <p:txBody>
          <a:bodyPr wrap="square">
            <a:spAutoFit/>
          </a:bodyPr>
          <a:lstStyle/>
          <a:p>
            <a:r>
              <a:rPr lang="en-CA" sz="1000" dirty="0"/>
              <a:t>Source: </a:t>
            </a:r>
            <a:r>
              <a:rPr lang="en-US" sz="1000" dirty="0">
                <a:hlinkClick r:id="rId2"/>
              </a:rPr>
              <a:t>Pensions at a Glance 2021 - OECD and G20 Indicators</a:t>
            </a:r>
            <a:endParaRPr lang="en-US" sz="1000" dirty="0"/>
          </a:p>
          <a:p>
            <a:r>
              <a:rPr lang="en-CA" sz="1000" dirty="0"/>
              <a:t>Source: Mercer, </a:t>
            </a:r>
            <a:r>
              <a:rPr lang="en-US" sz="1000" dirty="0">
                <a:hlinkClick r:id="rId3"/>
              </a:rPr>
              <a:t>Vietnam begins to phase in increased retirement age (2021)</a:t>
            </a:r>
            <a:endParaRPr lang="en-CA" sz="1000" dirty="0"/>
          </a:p>
          <a:p>
            <a:endParaRPr lang="en-CA" sz="1000" dirty="0"/>
          </a:p>
        </p:txBody>
      </p:sp>
    </p:spTree>
    <p:extLst>
      <p:ext uri="{BB962C8B-B14F-4D97-AF65-F5344CB8AC3E}">
        <p14:creationId xmlns:p14="http://schemas.microsoft.com/office/powerpoint/2010/main" val="2984372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B33B2A8445D124D8D68EA79CB017917" ma:contentTypeVersion="14" ma:contentTypeDescription="Create a new document." ma:contentTypeScope="" ma:versionID="9331a38eabb8ffa2aad4b599d66a6779">
  <xsd:schema xmlns:xsd="http://www.w3.org/2001/XMLSchema" xmlns:xs="http://www.w3.org/2001/XMLSchema" xmlns:p="http://schemas.microsoft.com/office/2006/metadata/properties" xmlns:ns3="f1a94750-173c-422b-8095-64a6e48a61a9" xmlns:ns4="c6d0fe93-f621-4b17-9450-aec13009d9b1" targetNamespace="http://schemas.microsoft.com/office/2006/metadata/properties" ma:root="true" ma:fieldsID="9e39b34cc57c75e7e88240c27f02b9bd" ns3:_="" ns4:_="">
    <xsd:import namespace="f1a94750-173c-422b-8095-64a6e48a61a9"/>
    <xsd:import namespace="c6d0fe93-f621-4b17-9450-aec13009d9b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a94750-173c-422b-8095-64a6e48a61a9"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6d0fe93-f621-4b17-9450-aec13009d9b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F7C06E-8293-4F32-8C21-1BAEFBAC1EAE}">
  <ds:schemaRefs>
    <ds:schemaRef ds:uri="c6d0fe93-f621-4b17-9450-aec13009d9b1"/>
    <ds:schemaRef ds:uri="f1a94750-173c-422b-8095-64a6e48a61a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C568580-37CC-4EA9-8B2A-63ECFF164AE9}">
  <ds:schemaRefs>
    <ds:schemaRef ds:uri="c6d0fe93-f621-4b17-9450-aec13009d9b1"/>
    <ds:schemaRef ds:uri="f1a94750-173c-422b-8095-64a6e48a61a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9C97830-5540-4ABE-9F0B-28053AA336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4028</TotalTime>
  <Words>3615</Words>
  <Application>Microsoft Office PowerPoint</Application>
  <PresentationFormat>Widescreen</PresentationFormat>
  <Paragraphs>393</Paragraphs>
  <Slides>63</Slides>
  <Notes>18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63</vt:i4>
      </vt:variant>
    </vt:vector>
  </HeadingPairs>
  <TitlesOfParts>
    <vt:vector size="73" baseType="lpstr">
      <vt:lpstr>Arial</vt:lpstr>
      <vt:lpstr>Calibri</vt:lpstr>
      <vt:lpstr>Calibri Light</vt:lpstr>
      <vt:lpstr>Gudea</vt:lpstr>
      <vt:lpstr>Open Sans</vt:lpstr>
      <vt:lpstr>Source Sans Pro</vt:lpstr>
      <vt:lpstr>Source Sans Pro Light</vt:lpstr>
      <vt:lpstr>Times New Roman</vt:lpstr>
      <vt:lpstr>Office Theme</vt:lpstr>
      <vt:lpstr>Office Theme</vt:lpstr>
      <vt:lpstr>Elderly Learning in the Digital Age: Towards Empowerment</vt:lpstr>
      <vt:lpstr>PowerPoint Presentation</vt:lpstr>
      <vt:lpstr>PowerPoint Presentation</vt:lpstr>
      <vt:lpstr>OUTLINE</vt:lpstr>
      <vt:lpstr>Understanding Elderly Learning</vt:lpstr>
      <vt:lpstr>Context Today</vt:lpstr>
      <vt:lpstr>Percentage of the population  aged 60 years or over, 2015</vt:lpstr>
      <vt:lpstr>Percentage of the population  aged 60 years or over, 2050</vt:lpstr>
      <vt:lpstr>Pension Age Increases</vt:lpstr>
      <vt:lpstr>Who are the elderly?</vt:lpstr>
      <vt:lpstr>Why do they want to learn?</vt:lpstr>
      <vt:lpstr>What do they want to learn?</vt:lpstr>
      <vt:lpstr>Contributions of Elderly Learning</vt:lpstr>
      <vt:lpstr>Benefits</vt:lpstr>
      <vt:lpstr>Universities  of the Third Age: Models</vt:lpstr>
      <vt:lpstr>France:  University model (1973)</vt:lpstr>
      <vt:lpstr>France:  University model (1973)</vt:lpstr>
      <vt:lpstr>Britain:  Self-help model (1981)</vt:lpstr>
      <vt:lpstr>Britain:  Self-help model (1981)</vt:lpstr>
      <vt:lpstr>USA, Canada:  Institutes for Learning in Retirement (ILRs): Hybrid model</vt:lpstr>
      <vt:lpstr>China:</vt:lpstr>
      <vt:lpstr>Literature indicates</vt:lpstr>
      <vt:lpstr>Role of Technology</vt:lpstr>
      <vt:lpstr>ICT Statistics: Internet Users 2009 - 2021</vt:lpstr>
      <vt:lpstr>ICT Statistics: Mobile Subscriptions  2009 - 2022</vt:lpstr>
      <vt:lpstr>Barriers to technology use  for the elderly</vt:lpstr>
      <vt:lpstr>Grey Digital Divide</vt:lpstr>
      <vt:lpstr>Senior technology use in Hangzhou</vt:lpstr>
      <vt:lpstr>Elderly Attitudes to ICTs:  Spain</vt:lpstr>
      <vt:lpstr>Senior Technology Acceptance  and Adoption Model</vt:lpstr>
      <vt:lpstr>Role of Technology for improving quality of life</vt:lpstr>
      <vt:lpstr>Building on the Phenomenal Growth of Self-Directed Learning</vt:lpstr>
      <vt:lpstr>A range of new online courses</vt:lpstr>
      <vt:lpstr>REACHING THE BOTTOM BILLION</vt:lpstr>
      <vt:lpstr>Basic mobile phones for reaching farmers</vt:lpstr>
      <vt:lpstr>Arogya Mary school dropout, grandmother, who never knew about the internet before the training </vt:lpstr>
      <vt:lpstr>Technology</vt:lpstr>
      <vt:lpstr>Empowering  the Elderly</vt:lpstr>
      <vt:lpstr>Learning for Successful ageing </vt:lpstr>
      <vt:lpstr>Selection, Optimization, and Compensation:  SOC Model</vt:lpstr>
      <vt:lpstr>Multi-Dimensional Model   (Phelan EA et al 2004)</vt:lpstr>
      <vt:lpstr>Paucity of concern</vt:lpstr>
      <vt:lpstr>PowerPoint Presentation</vt:lpstr>
      <vt:lpstr>Dimensions of Lifelong Learning</vt:lpstr>
      <vt:lpstr>PowerPoint Presentation</vt:lpstr>
      <vt:lpstr>National University  for the Aged, China</vt:lpstr>
      <vt:lpstr>The Present Approach towards Lifelong Learning</vt:lpstr>
      <vt:lpstr>Lifelong Learning for Elders</vt:lpstr>
      <vt:lpstr>Approaches to lifelong learning  </vt:lpstr>
      <vt:lpstr>For Elders: From Pedagogy to Andragogy to Heutagogy to Gerogogy</vt:lpstr>
      <vt:lpstr>Gerogogy</vt:lpstr>
      <vt:lpstr>Gerogogy:  Building on Social Capital</vt:lpstr>
      <vt:lpstr>Intergenerational Learning</vt:lpstr>
      <vt:lpstr>France: The iPad Pact!</vt:lpstr>
      <vt:lpstr>The Granny Cloud</vt:lpstr>
      <vt:lpstr>Learnability for late-life</vt:lpstr>
      <vt:lpstr>Learnability for elderly is</vt:lpstr>
      <vt:lpstr>Reducing  the Learnability divide among elders</vt:lpstr>
      <vt:lpstr>Governments</vt:lpstr>
      <vt:lpstr>Businesses</vt:lpstr>
      <vt:lpstr>Educational Institutions</vt:lpstr>
      <vt:lpstr>Keep learning  as long as you live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PPT Template 2021</dc:title>
  <dc:creator>Helen Askounis</dc:creator>
  <cp:lastModifiedBy>Helen Askounis</cp:lastModifiedBy>
  <cp:revision>25</cp:revision>
  <cp:lastPrinted>2021-11-05T19:54:27Z</cp:lastPrinted>
  <dcterms:created xsi:type="dcterms:W3CDTF">2019-01-29T19:11:34Z</dcterms:created>
  <dcterms:modified xsi:type="dcterms:W3CDTF">2023-11-16T17:59:53Z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0x0101006B33B2A8445D124D8D68EA79CB017917</vt:lpwstr>
  </property>
</Properties>
</file>