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 id="2147483701" r:id="rId2"/>
  </p:sldMasterIdLst>
  <p:notesMasterIdLst>
    <p:notesMasterId r:id="rId20"/>
  </p:notesMasterIdLst>
  <p:sldIdLst>
    <p:sldId id="256" r:id="rId3"/>
    <p:sldId id="526" r:id="rId4"/>
    <p:sldId id="1164" r:id="rId5"/>
    <p:sldId id="1165" r:id="rId6"/>
    <p:sldId id="1166" r:id="rId7"/>
    <p:sldId id="904" r:id="rId8"/>
    <p:sldId id="908" r:id="rId9"/>
    <p:sldId id="1167" r:id="rId10"/>
    <p:sldId id="1168" r:id="rId11"/>
    <p:sldId id="507" r:id="rId12"/>
    <p:sldId id="1162" r:id="rId13"/>
    <p:sldId id="1159" r:id="rId14"/>
    <p:sldId id="1035" r:id="rId15"/>
    <p:sldId id="1163" r:id="rId16"/>
    <p:sldId id="1169" r:id="rId17"/>
    <p:sldId id="1170" r:id="rId18"/>
    <p:sldId id="117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EAE0"/>
    <a:srgbClr val="3CB9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0" autoAdjust="0"/>
    <p:restoredTop sz="83742" autoAdjust="0"/>
  </p:normalViewPr>
  <p:slideViewPr>
    <p:cSldViewPr snapToGrid="0">
      <p:cViewPr varScale="1">
        <p:scale>
          <a:sx n="66" d="100"/>
          <a:sy n="66" d="100"/>
        </p:scale>
        <p:origin x="1114" y="6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15.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C9E385-B3ED-4F40-824F-CAF53ADFB391}"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6A916CB4-B4B8-4C4E-8DF8-716E29AEC196}">
      <dgm:prSet/>
      <dgm:spPr/>
      <dgm:t>
        <a:bodyPr/>
        <a:lstStyle/>
        <a:p>
          <a:r>
            <a:rPr lang="en-US"/>
            <a:t>Childhood Riddle:</a:t>
          </a:r>
        </a:p>
      </dgm:t>
    </dgm:pt>
    <dgm:pt modelId="{F174E6EF-78DB-4929-A08C-A79BCDAF0F08}" type="parTrans" cxnId="{45F12344-A906-4B4F-92C3-FD0A288A8267}">
      <dgm:prSet/>
      <dgm:spPr/>
      <dgm:t>
        <a:bodyPr/>
        <a:lstStyle/>
        <a:p>
          <a:endParaRPr lang="en-US"/>
        </a:p>
      </dgm:t>
    </dgm:pt>
    <dgm:pt modelId="{672268CF-B77B-4876-9A29-5264B6AFB0AA}" type="sibTrans" cxnId="{45F12344-A906-4B4F-92C3-FD0A288A8267}">
      <dgm:prSet/>
      <dgm:spPr/>
      <dgm:t>
        <a:bodyPr/>
        <a:lstStyle/>
        <a:p>
          <a:endParaRPr lang="en-US"/>
        </a:p>
      </dgm:t>
    </dgm:pt>
    <dgm:pt modelId="{0BC6B365-593F-44D5-9D28-E456F291C72F}">
      <dgm:prSet/>
      <dgm:spPr/>
      <dgm:t>
        <a:bodyPr/>
        <a:lstStyle/>
        <a:p>
          <a:r>
            <a:rPr lang="en-US"/>
            <a:t>What is not reduced, when shared?</a:t>
          </a:r>
        </a:p>
      </dgm:t>
    </dgm:pt>
    <dgm:pt modelId="{68443AF7-B990-4309-AEC2-0A33CDE80961}" type="parTrans" cxnId="{FF89C141-9A76-4B23-8DF3-989FCFADDB9D}">
      <dgm:prSet/>
      <dgm:spPr/>
      <dgm:t>
        <a:bodyPr/>
        <a:lstStyle/>
        <a:p>
          <a:endParaRPr lang="en-US"/>
        </a:p>
      </dgm:t>
    </dgm:pt>
    <dgm:pt modelId="{0D1A63E6-6010-49B9-9C77-D2EFF9CACBB6}" type="sibTrans" cxnId="{FF89C141-9A76-4B23-8DF3-989FCFADDB9D}">
      <dgm:prSet/>
      <dgm:spPr/>
      <dgm:t>
        <a:bodyPr/>
        <a:lstStyle/>
        <a:p>
          <a:endParaRPr lang="en-US"/>
        </a:p>
      </dgm:t>
    </dgm:pt>
    <dgm:pt modelId="{812C032A-4AD5-404E-80B1-8746384DD648}" type="pres">
      <dgm:prSet presAssocID="{DAC9E385-B3ED-4F40-824F-CAF53ADFB391}" presName="hierChild1" presStyleCnt="0">
        <dgm:presLayoutVars>
          <dgm:chPref val="1"/>
          <dgm:dir/>
          <dgm:animOne val="branch"/>
          <dgm:animLvl val="lvl"/>
          <dgm:resizeHandles/>
        </dgm:presLayoutVars>
      </dgm:prSet>
      <dgm:spPr/>
    </dgm:pt>
    <dgm:pt modelId="{B200A103-89C7-4851-9D18-E3048ABDF1F0}" type="pres">
      <dgm:prSet presAssocID="{6A916CB4-B4B8-4C4E-8DF8-716E29AEC196}" presName="hierRoot1" presStyleCnt="0"/>
      <dgm:spPr/>
    </dgm:pt>
    <dgm:pt modelId="{7F5853B8-AE7C-4979-9586-C63D255D2581}" type="pres">
      <dgm:prSet presAssocID="{6A916CB4-B4B8-4C4E-8DF8-716E29AEC196}" presName="composite" presStyleCnt="0"/>
      <dgm:spPr/>
    </dgm:pt>
    <dgm:pt modelId="{BCE1FD78-C75C-4DC4-949C-C2BA75A35DD1}" type="pres">
      <dgm:prSet presAssocID="{6A916CB4-B4B8-4C4E-8DF8-716E29AEC196}" presName="background" presStyleLbl="node0" presStyleIdx="0" presStyleCnt="2"/>
      <dgm:spPr/>
    </dgm:pt>
    <dgm:pt modelId="{06A1D861-F6AA-42B1-B213-720C89AC2918}" type="pres">
      <dgm:prSet presAssocID="{6A916CB4-B4B8-4C4E-8DF8-716E29AEC196}" presName="text" presStyleLbl="fgAcc0" presStyleIdx="0" presStyleCnt="2">
        <dgm:presLayoutVars>
          <dgm:chPref val="3"/>
        </dgm:presLayoutVars>
      </dgm:prSet>
      <dgm:spPr/>
    </dgm:pt>
    <dgm:pt modelId="{D0D4B7EC-9219-4565-A03D-B0DD681F3107}" type="pres">
      <dgm:prSet presAssocID="{6A916CB4-B4B8-4C4E-8DF8-716E29AEC196}" presName="hierChild2" presStyleCnt="0"/>
      <dgm:spPr/>
    </dgm:pt>
    <dgm:pt modelId="{415DE2A5-10F0-4613-9D79-67233123C305}" type="pres">
      <dgm:prSet presAssocID="{0BC6B365-593F-44D5-9D28-E456F291C72F}" presName="hierRoot1" presStyleCnt="0"/>
      <dgm:spPr/>
    </dgm:pt>
    <dgm:pt modelId="{14DF5BDE-89A0-4682-A433-B7AF57AB7436}" type="pres">
      <dgm:prSet presAssocID="{0BC6B365-593F-44D5-9D28-E456F291C72F}" presName="composite" presStyleCnt="0"/>
      <dgm:spPr/>
    </dgm:pt>
    <dgm:pt modelId="{D6533552-6024-412A-9850-165F8CA8B1EC}" type="pres">
      <dgm:prSet presAssocID="{0BC6B365-593F-44D5-9D28-E456F291C72F}" presName="background" presStyleLbl="node0" presStyleIdx="1" presStyleCnt="2"/>
      <dgm:spPr/>
    </dgm:pt>
    <dgm:pt modelId="{BE4EB80B-E1D2-4F03-8F18-7CD53402D1C0}" type="pres">
      <dgm:prSet presAssocID="{0BC6B365-593F-44D5-9D28-E456F291C72F}" presName="text" presStyleLbl="fgAcc0" presStyleIdx="1" presStyleCnt="2">
        <dgm:presLayoutVars>
          <dgm:chPref val="3"/>
        </dgm:presLayoutVars>
      </dgm:prSet>
      <dgm:spPr/>
    </dgm:pt>
    <dgm:pt modelId="{B49376EA-A3DA-4EC8-8099-0FADD57D4B2A}" type="pres">
      <dgm:prSet presAssocID="{0BC6B365-593F-44D5-9D28-E456F291C72F}" presName="hierChild2" presStyleCnt="0"/>
      <dgm:spPr/>
    </dgm:pt>
  </dgm:ptLst>
  <dgm:cxnLst>
    <dgm:cxn modelId="{C53F542A-B537-4DE6-AF24-8609BB5C35A0}" type="presOf" srcId="{6A916CB4-B4B8-4C4E-8DF8-716E29AEC196}" destId="{06A1D861-F6AA-42B1-B213-720C89AC2918}" srcOrd="0" destOrd="0" presId="urn:microsoft.com/office/officeart/2005/8/layout/hierarchy1"/>
    <dgm:cxn modelId="{5C648041-5F94-44A4-A678-9988C5B73E4D}" type="presOf" srcId="{DAC9E385-B3ED-4F40-824F-CAF53ADFB391}" destId="{812C032A-4AD5-404E-80B1-8746384DD648}" srcOrd="0" destOrd="0" presId="urn:microsoft.com/office/officeart/2005/8/layout/hierarchy1"/>
    <dgm:cxn modelId="{FF89C141-9A76-4B23-8DF3-989FCFADDB9D}" srcId="{DAC9E385-B3ED-4F40-824F-CAF53ADFB391}" destId="{0BC6B365-593F-44D5-9D28-E456F291C72F}" srcOrd="1" destOrd="0" parTransId="{68443AF7-B990-4309-AEC2-0A33CDE80961}" sibTransId="{0D1A63E6-6010-49B9-9C77-D2EFF9CACBB6}"/>
    <dgm:cxn modelId="{45F12344-A906-4B4F-92C3-FD0A288A8267}" srcId="{DAC9E385-B3ED-4F40-824F-CAF53ADFB391}" destId="{6A916CB4-B4B8-4C4E-8DF8-716E29AEC196}" srcOrd="0" destOrd="0" parTransId="{F174E6EF-78DB-4929-A08C-A79BCDAF0F08}" sibTransId="{672268CF-B77B-4876-9A29-5264B6AFB0AA}"/>
    <dgm:cxn modelId="{C02B2EE5-E365-4C61-B5C5-0C9286A3D3BC}" type="presOf" srcId="{0BC6B365-593F-44D5-9D28-E456F291C72F}" destId="{BE4EB80B-E1D2-4F03-8F18-7CD53402D1C0}" srcOrd="0" destOrd="0" presId="urn:microsoft.com/office/officeart/2005/8/layout/hierarchy1"/>
    <dgm:cxn modelId="{79AC14E9-745C-4C79-9DA3-506BECA5CAF1}" type="presParOf" srcId="{812C032A-4AD5-404E-80B1-8746384DD648}" destId="{B200A103-89C7-4851-9D18-E3048ABDF1F0}" srcOrd="0" destOrd="0" presId="urn:microsoft.com/office/officeart/2005/8/layout/hierarchy1"/>
    <dgm:cxn modelId="{C6FB9911-B66B-4CCB-9710-6A912DDCFC3F}" type="presParOf" srcId="{B200A103-89C7-4851-9D18-E3048ABDF1F0}" destId="{7F5853B8-AE7C-4979-9586-C63D255D2581}" srcOrd="0" destOrd="0" presId="urn:microsoft.com/office/officeart/2005/8/layout/hierarchy1"/>
    <dgm:cxn modelId="{3175A099-823F-4DEB-A270-33E37489DCE6}" type="presParOf" srcId="{7F5853B8-AE7C-4979-9586-C63D255D2581}" destId="{BCE1FD78-C75C-4DC4-949C-C2BA75A35DD1}" srcOrd="0" destOrd="0" presId="urn:microsoft.com/office/officeart/2005/8/layout/hierarchy1"/>
    <dgm:cxn modelId="{E54689BC-9CDF-4C38-8A7F-9825A953B84F}" type="presParOf" srcId="{7F5853B8-AE7C-4979-9586-C63D255D2581}" destId="{06A1D861-F6AA-42B1-B213-720C89AC2918}" srcOrd="1" destOrd="0" presId="urn:microsoft.com/office/officeart/2005/8/layout/hierarchy1"/>
    <dgm:cxn modelId="{96195928-3E52-4681-AED7-9FCDFE70D1B5}" type="presParOf" srcId="{B200A103-89C7-4851-9D18-E3048ABDF1F0}" destId="{D0D4B7EC-9219-4565-A03D-B0DD681F3107}" srcOrd="1" destOrd="0" presId="urn:microsoft.com/office/officeart/2005/8/layout/hierarchy1"/>
    <dgm:cxn modelId="{B5B2E68E-BF88-4083-89D0-7B2D2F1C82B9}" type="presParOf" srcId="{812C032A-4AD5-404E-80B1-8746384DD648}" destId="{415DE2A5-10F0-4613-9D79-67233123C305}" srcOrd="1" destOrd="0" presId="urn:microsoft.com/office/officeart/2005/8/layout/hierarchy1"/>
    <dgm:cxn modelId="{7B5E9A5B-E848-4906-9405-432D5D3D5D52}" type="presParOf" srcId="{415DE2A5-10F0-4613-9D79-67233123C305}" destId="{14DF5BDE-89A0-4682-A433-B7AF57AB7436}" srcOrd="0" destOrd="0" presId="urn:microsoft.com/office/officeart/2005/8/layout/hierarchy1"/>
    <dgm:cxn modelId="{3495A261-9D36-4708-81D2-8ECB72CD161D}" type="presParOf" srcId="{14DF5BDE-89A0-4682-A433-B7AF57AB7436}" destId="{D6533552-6024-412A-9850-165F8CA8B1EC}" srcOrd="0" destOrd="0" presId="urn:microsoft.com/office/officeart/2005/8/layout/hierarchy1"/>
    <dgm:cxn modelId="{DFF09B63-9239-4303-A7D4-7F53215CAAB4}" type="presParOf" srcId="{14DF5BDE-89A0-4682-A433-B7AF57AB7436}" destId="{BE4EB80B-E1D2-4F03-8F18-7CD53402D1C0}" srcOrd="1" destOrd="0" presId="urn:microsoft.com/office/officeart/2005/8/layout/hierarchy1"/>
    <dgm:cxn modelId="{8CC86DAA-59D1-41D1-8BAC-75FEA2AD4282}" type="presParOf" srcId="{415DE2A5-10F0-4613-9D79-67233123C305}" destId="{B49376EA-A3DA-4EC8-8099-0FADD57D4B2A}"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A8D56A-95B2-40F5-81E5-D5147BF611D2}" type="doc">
      <dgm:prSet loTypeId="urn:microsoft.com/office/officeart/2005/8/layout/vList3#1" loCatId="list" qsTypeId="urn:microsoft.com/office/officeart/2005/8/quickstyle/simple1" qsCatId="simple" csTypeId="urn:microsoft.com/office/officeart/2005/8/colors/colorful1" csCatId="colorful" phldr="1"/>
      <dgm:spPr/>
      <dgm:t>
        <a:bodyPr/>
        <a:lstStyle/>
        <a:p>
          <a:endParaRPr lang="en-GB"/>
        </a:p>
      </dgm:t>
    </dgm:pt>
    <dgm:pt modelId="{8CE38571-C6EF-48A1-9BFA-00FBDC66573B}">
      <dgm:prSet custT="1"/>
      <dgm:spPr/>
      <dgm:t>
        <a:bodyPr/>
        <a:lstStyle/>
        <a:p>
          <a:pPr algn="l" rtl="0"/>
          <a:r>
            <a:rPr lang="en-GB" sz="1800" b="1"/>
            <a:t>Knowledge </a:t>
          </a:r>
          <a:r>
            <a:rPr lang="en-GB" sz="1800" b="1" i="1"/>
            <a:t>is</a:t>
          </a:r>
          <a:r>
            <a:rPr lang="en-GB" sz="1800" b="1"/>
            <a:t> Free and should be shared amongst those who need it</a:t>
          </a:r>
          <a:endParaRPr lang="en-GB" sz="1800" dirty="0"/>
        </a:p>
      </dgm:t>
    </dgm:pt>
    <dgm:pt modelId="{5CFA7FCC-91AE-43E4-8797-420CFD8DB634}" type="parTrans" cxnId="{AD6DE174-1C00-455F-8AD9-48171BD50EED}">
      <dgm:prSet/>
      <dgm:spPr/>
      <dgm:t>
        <a:bodyPr/>
        <a:lstStyle/>
        <a:p>
          <a:endParaRPr lang="en-GB"/>
        </a:p>
      </dgm:t>
    </dgm:pt>
    <dgm:pt modelId="{057634B5-2313-4338-9973-32293DBE1191}" type="sibTrans" cxnId="{AD6DE174-1C00-455F-8AD9-48171BD50EED}">
      <dgm:prSet/>
      <dgm:spPr/>
      <dgm:t>
        <a:bodyPr/>
        <a:lstStyle/>
        <a:p>
          <a:endParaRPr lang="en-GB"/>
        </a:p>
      </dgm:t>
    </dgm:pt>
    <dgm:pt modelId="{FCB99805-C2B3-4A89-BA5A-098EDFADE6A1}">
      <dgm:prSet custT="1"/>
      <dgm:spPr/>
      <dgm:t>
        <a:bodyPr/>
        <a:lstStyle/>
        <a:p>
          <a:pPr algn="l" rtl="0"/>
          <a:r>
            <a:rPr lang="en-GB" sz="1800" b="1"/>
            <a:t>Access to past knowledge is essential to create new knowledge</a:t>
          </a:r>
          <a:endParaRPr lang="en-GB" sz="1800" dirty="0"/>
        </a:p>
      </dgm:t>
    </dgm:pt>
    <dgm:pt modelId="{75122802-AB52-472C-8270-0D63B3C3680B}" type="parTrans" cxnId="{011366B1-FC3F-4EE6-8C44-287E77060C6E}">
      <dgm:prSet/>
      <dgm:spPr/>
      <dgm:t>
        <a:bodyPr/>
        <a:lstStyle/>
        <a:p>
          <a:endParaRPr lang="en-GB"/>
        </a:p>
      </dgm:t>
    </dgm:pt>
    <dgm:pt modelId="{47CE383E-FD85-46F3-82A0-17E65DB42AC4}" type="sibTrans" cxnId="{011366B1-FC3F-4EE6-8C44-287E77060C6E}">
      <dgm:prSet/>
      <dgm:spPr/>
      <dgm:t>
        <a:bodyPr/>
        <a:lstStyle/>
        <a:p>
          <a:endParaRPr lang="en-GB"/>
        </a:p>
      </dgm:t>
    </dgm:pt>
    <dgm:pt modelId="{4D2D554A-D06B-46A6-ADC7-CEBC0130C195}">
      <dgm:prSet custT="1"/>
      <dgm:spPr/>
      <dgm:t>
        <a:bodyPr/>
        <a:lstStyle/>
        <a:p>
          <a:pPr algn="l" rtl="0"/>
          <a:r>
            <a:rPr lang="en-GB" sz="1800" b="1"/>
            <a:t>Everyone has a right to knowledge, and authors exercise their rights to share</a:t>
          </a:r>
          <a:endParaRPr lang="en-GB" sz="1800" dirty="0"/>
        </a:p>
      </dgm:t>
    </dgm:pt>
    <dgm:pt modelId="{1490B9F2-9ED0-4503-9B94-711674F5A681}" type="parTrans" cxnId="{1A644CB0-FF16-4536-8532-039D88AAA69A}">
      <dgm:prSet/>
      <dgm:spPr/>
      <dgm:t>
        <a:bodyPr/>
        <a:lstStyle/>
        <a:p>
          <a:endParaRPr lang="en-GB"/>
        </a:p>
      </dgm:t>
    </dgm:pt>
    <dgm:pt modelId="{FC114001-3087-43C5-B8C4-59516ED82C60}" type="sibTrans" cxnId="{1A644CB0-FF16-4536-8532-039D88AAA69A}">
      <dgm:prSet/>
      <dgm:spPr/>
      <dgm:t>
        <a:bodyPr/>
        <a:lstStyle/>
        <a:p>
          <a:endParaRPr lang="en-GB"/>
        </a:p>
      </dgm:t>
    </dgm:pt>
    <dgm:pt modelId="{8503C238-19F6-4CF7-859D-3096D9888A00}">
      <dgm:prSet custT="1"/>
      <dgm:spPr/>
      <dgm:t>
        <a:bodyPr/>
        <a:lstStyle/>
        <a:p>
          <a:pPr algn="l" rtl="0"/>
          <a:r>
            <a:rPr lang="en-GB" sz="1800" b="1"/>
            <a:t>Open Access is </a:t>
          </a:r>
          <a:r>
            <a:rPr lang="en-GB" sz="1800" b="1" i="1"/>
            <a:t>not</a:t>
          </a:r>
          <a:r>
            <a:rPr lang="en-GB" sz="1800" b="1"/>
            <a:t> contrary to Copyright</a:t>
          </a:r>
          <a:endParaRPr lang="en-GB" sz="1800" dirty="0"/>
        </a:p>
      </dgm:t>
    </dgm:pt>
    <dgm:pt modelId="{DA016042-FAE9-4D60-92DA-0372C3776298}" type="parTrans" cxnId="{08695E96-358C-4066-B95D-A24A7B547A74}">
      <dgm:prSet/>
      <dgm:spPr/>
      <dgm:t>
        <a:bodyPr/>
        <a:lstStyle/>
        <a:p>
          <a:endParaRPr lang="en-GB"/>
        </a:p>
      </dgm:t>
    </dgm:pt>
    <dgm:pt modelId="{2CDA07AC-6CBF-4393-8302-EB24E4884E76}" type="sibTrans" cxnId="{08695E96-358C-4066-B95D-A24A7B547A74}">
      <dgm:prSet/>
      <dgm:spPr/>
      <dgm:t>
        <a:bodyPr/>
        <a:lstStyle/>
        <a:p>
          <a:endParaRPr lang="en-GB"/>
        </a:p>
      </dgm:t>
    </dgm:pt>
    <dgm:pt modelId="{224A12F4-3497-4C38-8B87-A92973FB2183}">
      <dgm:prSet custT="1"/>
      <dgm:spPr/>
      <dgm:t>
        <a:bodyPr/>
        <a:lstStyle/>
        <a:p>
          <a:pPr algn="l" rtl="0"/>
          <a:r>
            <a:rPr lang="en-GB" sz="1800" b="1"/>
            <a:t>No individual should be discriminated due to various disadvantages</a:t>
          </a:r>
          <a:endParaRPr lang="en-GB" sz="1800" dirty="0"/>
        </a:p>
      </dgm:t>
    </dgm:pt>
    <dgm:pt modelId="{B9A9E35B-E8AF-4791-B870-66D3D9144102}" type="parTrans" cxnId="{B4B3AABF-FBFF-4A8E-ABCA-EDA8131D2BEB}">
      <dgm:prSet/>
      <dgm:spPr/>
      <dgm:t>
        <a:bodyPr/>
        <a:lstStyle/>
        <a:p>
          <a:endParaRPr lang="en-GB"/>
        </a:p>
      </dgm:t>
    </dgm:pt>
    <dgm:pt modelId="{D48DDE76-FA71-403C-AFED-64821744D16E}" type="sibTrans" cxnId="{B4B3AABF-FBFF-4A8E-ABCA-EDA8131D2BEB}">
      <dgm:prSet/>
      <dgm:spPr/>
      <dgm:t>
        <a:bodyPr/>
        <a:lstStyle/>
        <a:p>
          <a:endParaRPr lang="en-GB"/>
        </a:p>
      </dgm:t>
    </dgm:pt>
    <dgm:pt modelId="{17BDD61D-9D5E-4F2D-860F-49FF6DAE092A}">
      <dgm:prSet custT="1"/>
      <dgm:spPr/>
      <dgm:t>
        <a:bodyPr/>
        <a:lstStyle/>
        <a:p>
          <a:pPr algn="l" rtl="0"/>
          <a:r>
            <a:rPr lang="en-GB" sz="1800" b="1"/>
            <a:t>Preserve cultural heritage and foster development of knowledge societies</a:t>
          </a:r>
          <a:endParaRPr lang="en-GB" sz="1800" dirty="0"/>
        </a:p>
      </dgm:t>
    </dgm:pt>
    <dgm:pt modelId="{45A467E6-767E-46DD-B2CB-F8E4BAB264B6}" type="parTrans" cxnId="{40A12ACD-F7D1-4162-AE06-3C5E744401D0}">
      <dgm:prSet/>
      <dgm:spPr/>
      <dgm:t>
        <a:bodyPr/>
        <a:lstStyle/>
        <a:p>
          <a:endParaRPr lang="en-GB"/>
        </a:p>
      </dgm:t>
    </dgm:pt>
    <dgm:pt modelId="{A7B30623-4EA1-49A1-B5B7-64D3E2F589CD}" type="sibTrans" cxnId="{40A12ACD-F7D1-4162-AE06-3C5E744401D0}">
      <dgm:prSet/>
      <dgm:spPr/>
      <dgm:t>
        <a:bodyPr/>
        <a:lstStyle/>
        <a:p>
          <a:endParaRPr lang="en-GB"/>
        </a:p>
      </dgm:t>
    </dgm:pt>
    <dgm:pt modelId="{B257E4FB-80FD-46D7-8FDE-1EC974A9BE4A}" type="pres">
      <dgm:prSet presAssocID="{17A8D56A-95B2-40F5-81E5-D5147BF611D2}" presName="linearFlow" presStyleCnt="0">
        <dgm:presLayoutVars>
          <dgm:dir/>
          <dgm:resizeHandles val="exact"/>
        </dgm:presLayoutVars>
      </dgm:prSet>
      <dgm:spPr/>
    </dgm:pt>
    <dgm:pt modelId="{F4E42595-00C6-4E0C-BE0B-14AA95EDB22E}" type="pres">
      <dgm:prSet presAssocID="{8CE38571-C6EF-48A1-9BFA-00FBDC66573B}" presName="composite" presStyleCnt="0"/>
      <dgm:spPr/>
    </dgm:pt>
    <dgm:pt modelId="{19918CDC-00DB-4E79-B6CC-7CF6039F1038}" type="pres">
      <dgm:prSet presAssocID="{8CE38571-C6EF-48A1-9BFA-00FBDC66573B}" presName="imgShp" presStyleLbl="fgImgPlace1" presStyleIdx="0" presStyleCnt="6"/>
      <dgm:spPr>
        <a:blipFill>
          <a:blip xmlns:r="http://schemas.openxmlformats.org/officeDocument/2006/relationships" r:embed="rId1"/>
          <a:srcRect/>
          <a:stretch>
            <a:fillRect t="-21000" b="-21000"/>
          </a:stretch>
        </a:blipFill>
      </dgm:spPr>
    </dgm:pt>
    <dgm:pt modelId="{3A15CD81-2943-4DA5-ACEB-8997639D227B}" type="pres">
      <dgm:prSet presAssocID="{8CE38571-C6EF-48A1-9BFA-00FBDC66573B}" presName="txShp" presStyleLbl="node1" presStyleIdx="0" presStyleCnt="6">
        <dgm:presLayoutVars>
          <dgm:bulletEnabled val="1"/>
        </dgm:presLayoutVars>
      </dgm:prSet>
      <dgm:spPr/>
    </dgm:pt>
    <dgm:pt modelId="{C70540BA-966F-46E1-99C2-292EB0ABF302}" type="pres">
      <dgm:prSet presAssocID="{057634B5-2313-4338-9973-32293DBE1191}" presName="spacing" presStyleCnt="0"/>
      <dgm:spPr/>
    </dgm:pt>
    <dgm:pt modelId="{E717B256-3EBE-4F2F-A3F6-1BE067272F4F}" type="pres">
      <dgm:prSet presAssocID="{FCB99805-C2B3-4A89-BA5A-098EDFADE6A1}" presName="composite" presStyleCnt="0"/>
      <dgm:spPr/>
    </dgm:pt>
    <dgm:pt modelId="{3D65181E-4E00-453E-A4FE-752B7C778636}" type="pres">
      <dgm:prSet presAssocID="{FCB99805-C2B3-4A89-BA5A-098EDFADE6A1}" presName="imgShp" presStyleLbl="fgImgPlace1" presStyleIdx="1" presStyleCnt="6"/>
      <dgm:spPr>
        <a:blipFill>
          <a:blip xmlns:r="http://schemas.openxmlformats.org/officeDocument/2006/relationships" r:embed="rId1"/>
          <a:srcRect/>
          <a:stretch>
            <a:fillRect t="-21000" b="-21000"/>
          </a:stretch>
        </a:blipFill>
      </dgm:spPr>
    </dgm:pt>
    <dgm:pt modelId="{C2E078AB-19B2-4C2B-A665-30C66DC64445}" type="pres">
      <dgm:prSet presAssocID="{FCB99805-C2B3-4A89-BA5A-098EDFADE6A1}" presName="txShp" presStyleLbl="node1" presStyleIdx="1" presStyleCnt="6">
        <dgm:presLayoutVars>
          <dgm:bulletEnabled val="1"/>
        </dgm:presLayoutVars>
      </dgm:prSet>
      <dgm:spPr/>
    </dgm:pt>
    <dgm:pt modelId="{2E76E061-B36E-4DBC-B03F-2077B1B541D2}" type="pres">
      <dgm:prSet presAssocID="{47CE383E-FD85-46F3-82A0-17E65DB42AC4}" presName="spacing" presStyleCnt="0"/>
      <dgm:spPr/>
    </dgm:pt>
    <dgm:pt modelId="{8F310DAF-3ED0-4A58-8D16-C71B74541418}" type="pres">
      <dgm:prSet presAssocID="{4D2D554A-D06B-46A6-ADC7-CEBC0130C195}" presName="composite" presStyleCnt="0"/>
      <dgm:spPr/>
    </dgm:pt>
    <dgm:pt modelId="{5AEF783B-73CC-4EC1-BAD8-6B134169077D}" type="pres">
      <dgm:prSet presAssocID="{4D2D554A-D06B-46A6-ADC7-CEBC0130C195}" presName="imgShp" presStyleLbl="fgImgPlace1" presStyleIdx="2" presStyleCnt="6"/>
      <dgm:spPr>
        <a:blipFill>
          <a:blip xmlns:r="http://schemas.openxmlformats.org/officeDocument/2006/relationships" r:embed="rId1"/>
          <a:srcRect/>
          <a:stretch>
            <a:fillRect t="-21000" b="-21000"/>
          </a:stretch>
        </a:blipFill>
      </dgm:spPr>
    </dgm:pt>
    <dgm:pt modelId="{6ACC0B37-4AFC-4237-BDBB-15BBA95202F3}" type="pres">
      <dgm:prSet presAssocID="{4D2D554A-D06B-46A6-ADC7-CEBC0130C195}" presName="txShp" presStyleLbl="node1" presStyleIdx="2" presStyleCnt="6">
        <dgm:presLayoutVars>
          <dgm:bulletEnabled val="1"/>
        </dgm:presLayoutVars>
      </dgm:prSet>
      <dgm:spPr/>
    </dgm:pt>
    <dgm:pt modelId="{46D953C7-5023-4D01-A237-5DDEC1B036E1}" type="pres">
      <dgm:prSet presAssocID="{FC114001-3087-43C5-B8C4-59516ED82C60}" presName="spacing" presStyleCnt="0"/>
      <dgm:spPr/>
    </dgm:pt>
    <dgm:pt modelId="{279D1883-9BAA-4A93-B87E-664B4437EE60}" type="pres">
      <dgm:prSet presAssocID="{8503C238-19F6-4CF7-859D-3096D9888A00}" presName="composite" presStyleCnt="0"/>
      <dgm:spPr/>
    </dgm:pt>
    <dgm:pt modelId="{48C40076-95A6-4941-8372-507B664EB527}" type="pres">
      <dgm:prSet presAssocID="{8503C238-19F6-4CF7-859D-3096D9888A00}" presName="imgShp" presStyleLbl="fgImgPlace1" presStyleIdx="3" presStyleCnt="6"/>
      <dgm:spPr>
        <a:blipFill>
          <a:blip xmlns:r="http://schemas.openxmlformats.org/officeDocument/2006/relationships" r:embed="rId1"/>
          <a:srcRect/>
          <a:stretch>
            <a:fillRect t="-21000" b="-21000"/>
          </a:stretch>
        </a:blipFill>
      </dgm:spPr>
    </dgm:pt>
    <dgm:pt modelId="{3CBB21D5-F121-46DC-8178-1D7A929EEE66}" type="pres">
      <dgm:prSet presAssocID="{8503C238-19F6-4CF7-859D-3096D9888A00}" presName="txShp" presStyleLbl="node1" presStyleIdx="3" presStyleCnt="6">
        <dgm:presLayoutVars>
          <dgm:bulletEnabled val="1"/>
        </dgm:presLayoutVars>
      </dgm:prSet>
      <dgm:spPr/>
    </dgm:pt>
    <dgm:pt modelId="{C2434F92-CB88-4F75-8DA6-9874D560B15F}" type="pres">
      <dgm:prSet presAssocID="{2CDA07AC-6CBF-4393-8302-EB24E4884E76}" presName="spacing" presStyleCnt="0"/>
      <dgm:spPr/>
    </dgm:pt>
    <dgm:pt modelId="{EF310F38-8B6E-4618-9CDE-DC81FAA48604}" type="pres">
      <dgm:prSet presAssocID="{224A12F4-3497-4C38-8B87-A92973FB2183}" presName="composite" presStyleCnt="0"/>
      <dgm:spPr/>
    </dgm:pt>
    <dgm:pt modelId="{B16B7BCD-E6D7-4090-BFEA-281CA4A330EF}" type="pres">
      <dgm:prSet presAssocID="{224A12F4-3497-4C38-8B87-A92973FB2183}" presName="imgShp" presStyleLbl="fgImgPlace1" presStyleIdx="4" presStyleCnt="6"/>
      <dgm:spPr>
        <a:blipFill>
          <a:blip xmlns:r="http://schemas.openxmlformats.org/officeDocument/2006/relationships" r:embed="rId1"/>
          <a:srcRect/>
          <a:stretch>
            <a:fillRect t="-21000" b="-21000"/>
          </a:stretch>
        </a:blipFill>
      </dgm:spPr>
    </dgm:pt>
    <dgm:pt modelId="{891DEA95-388D-4A91-B15F-7F29F0F100F1}" type="pres">
      <dgm:prSet presAssocID="{224A12F4-3497-4C38-8B87-A92973FB2183}" presName="txShp" presStyleLbl="node1" presStyleIdx="4" presStyleCnt="6">
        <dgm:presLayoutVars>
          <dgm:bulletEnabled val="1"/>
        </dgm:presLayoutVars>
      </dgm:prSet>
      <dgm:spPr/>
    </dgm:pt>
    <dgm:pt modelId="{425FDD12-FF93-4087-9824-7A8CCFF2FEDF}" type="pres">
      <dgm:prSet presAssocID="{D48DDE76-FA71-403C-AFED-64821744D16E}" presName="spacing" presStyleCnt="0"/>
      <dgm:spPr/>
    </dgm:pt>
    <dgm:pt modelId="{77055CCB-5368-42CE-9027-8047E6810EBC}" type="pres">
      <dgm:prSet presAssocID="{17BDD61D-9D5E-4F2D-860F-49FF6DAE092A}" presName="composite" presStyleCnt="0"/>
      <dgm:spPr/>
    </dgm:pt>
    <dgm:pt modelId="{104C3F7E-F1BA-4FFD-A7B7-4567110E409A}" type="pres">
      <dgm:prSet presAssocID="{17BDD61D-9D5E-4F2D-860F-49FF6DAE092A}" presName="imgShp" presStyleLbl="fgImgPlace1" presStyleIdx="5" presStyleCnt="6"/>
      <dgm:spPr>
        <a:blipFill>
          <a:blip xmlns:r="http://schemas.openxmlformats.org/officeDocument/2006/relationships" r:embed="rId1"/>
          <a:srcRect/>
          <a:stretch>
            <a:fillRect t="-21000" b="-21000"/>
          </a:stretch>
        </a:blipFill>
      </dgm:spPr>
    </dgm:pt>
    <dgm:pt modelId="{F2B26F1B-FB32-4229-B680-7C64FE72689A}" type="pres">
      <dgm:prSet presAssocID="{17BDD61D-9D5E-4F2D-860F-49FF6DAE092A}" presName="txShp" presStyleLbl="node1" presStyleIdx="5" presStyleCnt="6">
        <dgm:presLayoutVars>
          <dgm:bulletEnabled val="1"/>
        </dgm:presLayoutVars>
      </dgm:prSet>
      <dgm:spPr/>
    </dgm:pt>
  </dgm:ptLst>
  <dgm:cxnLst>
    <dgm:cxn modelId="{6450EE3B-144B-446A-811F-A3E97DEF71A6}" type="presOf" srcId="{17BDD61D-9D5E-4F2D-860F-49FF6DAE092A}" destId="{F2B26F1B-FB32-4229-B680-7C64FE72689A}" srcOrd="0" destOrd="0" presId="urn:microsoft.com/office/officeart/2005/8/layout/vList3#1"/>
    <dgm:cxn modelId="{B077BF3F-ACFE-4ECB-8353-9468AAE99CFF}" type="presOf" srcId="{4D2D554A-D06B-46A6-ADC7-CEBC0130C195}" destId="{6ACC0B37-4AFC-4237-BDBB-15BBA95202F3}" srcOrd="0" destOrd="0" presId="urn:microsoft.com/office/officeart/2005/8/layout/vList3#1"/>
    <dgm:cxn modelId="{76CAE94B-02A7-4FFD-B37E-06F542B5E281}" type="presOf" srcId="{8503C238-19F6-4CF7-859D-3096D9888A00}" destId="{3CBB21D5-F121-46DC-8178-1D7A929EEE66}" srcOrd="0" destOrd="0" presId="urn:microsoft.com/office/officeart/2005/8/layout/vList3#1"/>
    <dgm:cxn modelId="{AD6DE174-1C00-455F-8AD9-48171BD50EED}" srcId="{17A8D56A-95B2-40F5-81E5-D5147BF611D2}" destId="{8CE38571-C6EF-48A1-9BFA-00FBDC66573B}" srcOrd="0" destOrd="0" parTransId="{5CFA7FCC-91AE-43E4-8797-420CFD8DB634}" sibTransId="{057634B5-2313-4338-9973-32293DBE1191}"/>
    <dgm:cxn modelId="{08695E96-358C-4066-B95D-A24A7B547A74}" srcId="{17A8D56A-95B2-40F5-81E5-D5147BF611D2}" destId="{8503C238-19F6-4CF7-859D-3096D9888A00}" srcOrd="3" destOrd="0" parTransId="{DA016042-FAE9-4D60-92DA-0372C3776298}" sibTransId="{2CDA07AC-6CBF-4393-8302-EB24E4884E76}"/>
    <dgm:cxn modelId="{1A644CB0-FF16-4536-8532-039D88AAA69A}" srcId="{17A8D56A-95B2-40F5-81E5-D5147BF611D2}" destId="{4D2D554A-D06B-46A6-ADC7-CEBC0130C195}" srcOrd="2" destOrd="0" parTransId="{1490B9F2-9ED0-4503-9B94-711674F5A681}" sibTransId="{FC114001-3087-43C5-B8C4-59516ED82C60}"/>
    <dgm:cxn modelId="{011366B1-FC3F-4EE6-8C44-287E77060C6E}" srcId="{17A8D56A-95B2-40F5-81E5-D5147BF611D2}" destId="{FCB99805-C2B3-4A89-BA5A-098EDFADE6A1}" srcOrd="1" destOrd="0" parTransId="{75122802-AB52-472C-8270-0D63B3C3680B}" sibTransId="{47CE383E-FD85-46F3-82A0-17E65DB42AC4}"/>
    <dgm:cxn modelId="{01712CB7-8FA2-42FC-B36E-93E878857116}" type="presOf" srcId="{224A12F4-3497-4C38-8B87-A92973FB2183}" destId="{891DEA95-388D-4A91-B15F-7F29F0F100F1}" srcOrd="0" destOrd="0" presId="urn:microsoft.com/office/officeart/2005/8/layout/vList3#1"/>
    <dgm:cxn modelId="{67D9D6BD-DD2B-4837-B7EA-9119A13C7D80}" type="presOf" srcId="{17A8D56A-95B2-40F5-81E5-D5147BF611D2}" destId="{B257E4FB-80FD-46D7-8FDE-1EC974A9BE4A}" srcOrd="0" destOrd="0" presId="urn:microsoft.com/office/officeart/2005/8/layout/vList3#1"/>
    <dgm:cxn modelId="{B4B3AABF-FBFF-4A8E-ABCA-EDA8131D2BEB}" srcId="{17A8D56A-95B2-40F5-81E5-D5147BF611D2}" destId="{224A12F4-3497-4C38-8B87-A92973FB2183}" srcOrd="4" destOrd="0" parTransId="{B9A9E35B-E8AF-4791-B870-66D3D9144102}" sibTransId="{D48DDE76-FA71-403C-AFED-64821744D16E}"/>
    <dgm:cxn modelId="{40A12ACD-F7D1-4162-AE06-3C5E744401D0}" srcId="{17A8D56A-95B2-40F5-81E5-D5147BF611D2}" destId="{17BDD61D-9D5E-4F2D-860F-49FF6DAE092A}" srcOrd="5" destOrd="0" parTransId="{45A467E6-767E-46DD-B2CB-F8E4BAB264B6}" sibTransId="{A7B30623-4EA1-49A1-B5B7-64D3E2F589CD}"/>
    <dgm:cxn modelId="{7EE5ADD9-8858-4197-B996-EDBE04353E03}" type="presOf" srcId="{FCB99805-C2B3-4A89-BA5A-098EDFADE6A1}" destId="{C2E078AB-19B2-4C2B-A665-30C66DC64445}" srcOrd="0" destOrd="0" presId="urn:microsoft.com/office/officeart/2005/8/layout/vList3#1"/>
    <dgm:cxn modelId="{6595F0F1-BBE8-46A9-B14E-7C3BC385A2D8}" type="presOf" srcId="{8CE38571-C6EF-48A1-9BFA-00FBDC66573B}" destId="{3A15CD81-2943-4DA5-ACEB-8997639D227B}" srcOrd="0" destOrd="0" presId="urn:microsoft.com/office/officeart/2005/8/layout/vList3#1"/>
    <dgm:cxn modelId="{3F0B1D5A-2E4F-467D-B6F1-13C870F5CDA9}" type="presParOf" srcId="{B257E4FB-80FD-46D7-8FDE-1EC974A9BE4A}" destId="{F4E42595-00C6-4E0C-BE0B-14AA95EDB22E}" srcOrd="0" destOrd="0" presId="urn:microsoft.com/office/officeart/2005/8/layout/vList3#1"/>
    <dgm:cxn modelId="{081DADB0-2EE3-4096-9EE1-EA9F2136D08C}" type="presParOf" srcId="{F4E42595-00C6-4E0C-BE0B-14AA95EDB22E}" destId="{19918CDC-00DB-4E79-B6CC-7CF6039F1038}" srcOrd="0" destOrd="0" presId="urn:microsoft.com/office/officeart/2005/8/layout/vList3#1"/>
    <dgm:cxn modelId="{969978BB-8094-4BBB-93E9-98CAEF98A981}" type="presParOf" srcId="{F4E42595-00C6-4E0C-BE0B-14AA95EDB22E}" destId="{3A15CD81-2943-4DA5-ACEB-8997639D227B}" srcOrd="1" destOrd="0" presId="urn:microsoft.com/office/officeart/2005/8/layout/vList3#1"/>
    <dgm:cxn modelId="{504DFFD0-EEA3-40AF-ABDF-F7750DBDF9A3}" type="presParOf" srcId="{B257E4FB-80FD-46D7-8FDE-1EC974A9BE4A}" destId="{C70540BA-966F-46E1-99C2-292EB0ABF302}" srcOrd="1" destOrd="0" presId="urn:microsoft.com/office/officeart/2005/8/layout/vList3#1"/>
    <dgm:cxn modelId="{01843432-05F1-4352-98F5-A2E49906A726}" type="presParOf" srcId="{B257E4FB-80FD-46D7-8FDE-1EC974A9BE4A}" destId="{E717B256-3EBE-4F2F-A3F6-1BE067272F4F}" srcOrd="2" destOrd="0" presId="urn:microsoft.com/office/officeart/2005/8/layout/vList3#1"/>
    <dgm:cxn modelId="{8A643531-3575-4ACB-A588-02AC0B163836}" type="presParOf" srcId="{E717B256-3EBE-4F2F-A3F6-1BE067272F4F}" destId="{3D65181E-4E00-453E-A4FE-752B7C778636}" srcOrd="0" destOrd="0" presId="urn:microsoft.com/office/officeart/2005/8/layout/vList3#1"/>
    <dgm:cxn modelId="{53FB324C-69B0-44E1-B85D-D259A7C057D7}" type="presParOf" srcId="{E717B256-3EBE-4F2F-A3F6-1BE067272F4F}" destId="{C2E078AB-19B2-4C2B-A665-30C66DC64445}" srcOrd="1" destOrd="0" presId="urn:microsoft.com/office/officeart/2005/8/layout/vList3#1"/>
    <dgm:cxn modelId="{3F8E5441-700A-4DA7-B8AB-357B4A7ECF9F}" type="presParOf" srcId="{B257E4FB-80FD-46D7-8FDE-1EC974A9BE4A}" destId="{2E76E061-B36E-4DBC-B03F-2077B1B541D2}" srcOrd="3" destOrd="0" presId="urn:microsoft.com/office/officeart/2005/8/layout/vList3#1"/>
    <dgm:cxn modelId="{9CB66462-CBE1-4AAD-8C5C-F0AF17585F12}" type="presParOf" srcId="{B257E4FB-80FD-46D7-8FDE-1EC974A9BE4A}" destId="{8F310DAF-3ED0-4A58-8D16-C71B74541418}" srcOrd="4" destOrd="0" presId="urn:microsoft.com/office/officeart/2005/8/layout/vList3#1"/>
    <dgm:cxn modelId="{DB9B0356-95B6-4511-B82B-4ADC7CBE36E8}" type="presParOf" srcId="{8F310DAF-3ED0-4A58-8D16-C71B74541418}" destId="{5AEF783B-73CC-4EC1-BAD8-6B134169077D}" srcOrd="0" destOrd="0" presId="urn:microsoft.com/office/officeart/2005/8/layout/vList3#1"/>
    <dgm:cxn modelId="{05BA9B7A-1E17-4C39-B54C-3C1D1FA69DE9}" type="presParOf" srcId="{8F310DAF-3ED0-4A58-8D16-C71B74541418}" destId="{6ACC0B37-4AFC-4237-BDBB-15BBA95202F3}" srcOrd="1" destOrd="0" presId="urn:microsoft.com/office/officeart/2005/8/layout/vList3#1"/>
    <dgm:cxn modelId="{7AF7D1B8-05C6-4D49-ADE9-886A1F2139AF}" type="presParOf" srcId="{B257E4FB-80FD-46D7-8FDE-1EC974A9BE4A}" destId="{46D953C7-5023-4D01-A237-5DDEC1B036E1}" srcOrd="5" destOrd="0" presId="urn:microsoft.com/office/officeart/2005/8/layout/vList3#1"/>
    <dgm:cxn modelId="{5033B18B-F5EA-42B3-832D-A4D1AE9A4F92}" type="presParOf" srcId="{B257E4FB-80FD-46D7-8FDE-1EC974A9BE4A}" destId="{279D1883-9BAA-4A93-B87E-664B4437EE60}" srcOrd="6" destOrd="0" presId="urn:microsoft.com/office/officeart/2005/8/layout/vList3#1"/>
    <dgm:cxn modelId="{9DE92670-1393-4C80-8468-FED1FEB08549}" type="presParOf" srcId="{279D1883-9BAA-4A93-B87E-664B4437EE60}" destId="{48C40076-95A6-4941-8372-507B664EB527}" srcOrd="0" destOrd="0" presId="urn:microsoft.com/office/officeart/2005/8/layout/vList3#1"/>
    <dgm:cxn modelId="{94E04E8C-3D6E-4461-B326-5EF82CB821E0}" type="presParOf" srcId="{279D1883-9BAA-4A93-B87E-664B4437EE60}" destId="{3CBB21D5-F121-46DC-8178-1D7A929EEE66}" srcOrd="1" destOrd="0" presId="urn:microsoft.com/office/officeart/2005/8/layout/vList3#1"/>
    <dgm:cxn modelId="{82FDAA7C-9801-4F13-A595-4CEE412791BE}" type="presParOf" srcId="{B257E4FB-80FD-46D7-8FDE-1EC974A9BE4A}" destId="{C2434F92-CB88-4F75-8DA6-9874D560B15F}" srcOrd="7" destOrd="0" presId="urn:microsoft.com/office/officeart/2005/8/layout/vList3#1"/>
    <dgm:cxn modelId="{58158805-EDE7-4AD9-95B2-4CAA04AF365A}" type="presParOf" srcId="{B257E4FB-80FD-46D7-8FDE-1EC974A9BE4A}" destId="{EF310F38-8B6E-4618-9CDE-DC81FAA48604}" srcOrd="8" destOrd="0" presId="urn:microsoft.com/office/officeart/2005/8/layout/vList3#1"/>
    <dgm:cxn modelId="{4291D546-0F76-4DCB-BD19-6D0A17B170C0}" type="presParOf" srcId="{EF310F38-8B6E-4618-9CDE-DC81FAA48604}" destId="{B16B7BCD-E6D7-4090-BFEA-281CA4A330EF}" srcOrd="0" destOrd="0" presId="urn:microsoft.com/office/officeart/2005/8/layout/vList3#1"/>
    <dgm:cxn modelId="{55A645AD-1069-4A64-9ACA-6640C4910D7C}" type="presParOf" srcId="{EF310F38-8B6E-4618-9CDE-DC81FAA48604}" destId="{891DEA95-388D-4A91-B15F-7F29F0F100F1}" srcOrd="1" destOrd="0" presId="urn:microsoft.com/office/officeart/2005/8/layout/vList3#1"/>
    <dgm:cxn modelId="{1365DFF8-6405-4F0D-A002-3050BF9E4826}" type="presParOf" srcId="{B257E4FB-80FD-46D7-8FDE-1EC974A9BE4A}" destId="{425FDD12-FF93-4087-9824-7A8CCFF2FEDF}" srcOrd="9" destOrd="0" presId="urn:microsoft.com/office/officeart/2005/8/layout/vList3#1"/>
    <dgm:cxn modelId="{61FFA016-2D09-403A-B891-B12D74429548}" type="presParOf" srcId="{B257E4FB-80FD-46D7-8FDE-1EC974A9BE4A}" destId="{77055CCB-5368-42CE-9027-8047E6810EBC}" srcOrd="10" destOrd="0" presId="urn:microsoft.com/office/officeart/2005/8/layout/vList3#1"/>
    <dgm:cxn modelId="{C223044C-0168-4F0A-B445-9792BF0DF6E8}" type="presParOf" srcId="{77055CCB-5368-42CE-9027-8047E6810EBC}" destId="{104C3F7E-F1BA-4FFD-A7B7-4567110E409A}" srcOrd="0" destOrd="0" presId="urn:microsoft.com/office/officeart/2005/8/layout/vList3#1"/>
    <dgm:cxn modelId="{4E62DE83-9899-4C22-B6B5-B7DD08598AB9}" type="presParOf" srcId="{77055CCB-5368-42CE-9027-8047E6810EBC}" destId="{F2B26F1B-FB32-4229-B680-7C64FE72689A}"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E1FD78-C75C-4DC4-949C-C2BA75A35DD1}">
      <dsp:nvSpPr>
        <dsp:cNvPr id="0" name=""/>
        <dsp:cNvSpPr/>
      </dsp:nvSpPr>
      <dsp:spPr>
        <a:xfrm>
          <a:off x="1283" y="510443"/>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A1D861-F6AA-42B1-B213-720C89AC2918}">
      <dsp:nvSpPr>
        <dsp:cNvPr id="0" name=""/>
        <dsp:cNvSpPr/>
      </dsp:nvSpPr>
      <dsp:spPr>
        <a:xfrm>
          <a:off x="501904" y="986033"/>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n-US" sz="4900" kern="1200"/>
            <a:t>Childhood Riddle:</a:t>
          </a:r>
        </a:p>
      </dsp:txBody>
      <dsp:txXfrm>
        <a:off x="585701" y="1069830"/>
        <a:ext cx="4337991" cy="2693452"/>
      </dsp:txXfrm>
    </dsp:sp>
    <dsp:sp modelId="{D6533552-6024-412A-9850-165F8CA8B1EC}">
      <dsp:nvSpPr>
        <dsp:cNvPr id="0" name=""/>
        <dsp:cNvSpPr/>
      </dsp:nvSpPr>
      <dsp:spPr>
        <a:xfrm>
          <a:off x="5508110" y="510443"/>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E4EB80B-E1D2-4F03-8F18-7CD53402D1C0}">
      <dsp:nvSpPr>
        <dsp:cNvPr id="0" name=""/>
        <dsp:cNvSpPr/>
      </dsp:nvSpPr>
      <dsp:spPr>
        <a:xfrm>
          <a:off x="6008730" y="986033"/>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n-US" sz="4900" kern="1200"/>
            <a:t>What is not reduced, when shared?</a:t>
          </a:r>
        </a:p>
      </dsp:txBody>
      <dsp:txXfrm>
        <a:off x="6092527" y="1069830"/>
        <a:ext cx="4337991" cy="26934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15CD81-2943-4DA5-ACEB-8997639D227B}">
      <dsp:nvSpPr>
        <dsp:cNvPr id="0" name=""/>
        <dsp:cNvSpPr/>
      </dsp:nvSpPr>
      <dsp:spPr>
        <a:xfrm rot="10800000">
          <a:off x="1912651" y="2266"/>
          <a:ext cx="6961287" cy="636979"/>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890"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1" kern="1200"/>
            <a:t>Knowledge </a:t>
          </a:r>
          <a:r>
            <a:rPr lang="en-GB" sz="1800" b="1" i="1" kern="1200"/>
            <a:t>is</a:t>
          </a:r>
          <a:r>
            <a:rPr lang="en-GB" sz="1800" b="1" kern="1200"/>
            <a:t> Free and should be shared amongst those who need it</a:t>
          </a:r>
          <a:endParaRPr lang="en-GB" sz="1800" kern="1200" dirty="0"/>
        </a:p>
      </dsp:txBody>
      <dsp:txXfrm rot="10800000">
        <a:off x="2071896" y="2266"/>
        <a:ext cx="6802042" cy="636979"/>
      </dsp:txXfrm>
    </dsp:sp>
    <dsp:sp modelId="{19918CDC-00DB-4E79-B6CC-7CF6039F1038}">
      <dsp:nvSpPr>
        <dsp:cNvPr id="0" name=""/>
        <dsp:cNvSpPr/>
      </dsp:nvSpPr>
      <dsp:spPr>
        <a:xfrm>
          <a:off x="1594161" y="2266"/>
          <a:ext cx="636979" cy="636979"/>
        </a:xfrm>
        <a:prstGeom prst="ellipse">
          <a:avLst/>
        </a:prstGeom>
        <a:blipFill>
          <a:blip xmlns:r="http://schemas.openxmlformats.org/officeDocument/2006/relationships" r:embed="rId1"/>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2E078AB-19B2-4C2B-A665-30C66DC64445}">
      <dsp:nvSpPr>
        <dsp:cNvPr id="0" name=""/>
        <dsp:cNvSpPr/>
      </dsp:nvSpPr>
      <dsp:spPr>
        <a:xfrm rot="10800000">
          <a:off x="1912651" y="829389"/>
          <a:ext cx="6961287" cy="636979"/>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890"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1" kern="1200"/>
            <a:t>Access to past knowledge is essential to create new knowledge</a:t>
          </a:r>
          <a:endParaRPr lang="en-GB" sz="1800" kern="1200" dirty="0"/>
        </a:p>
      </dsp:txBody>
      <dsp:txXfrm rot="10800000">
        <a:off x="2071896" y="829389"/>
        <a:ext cx="6802042" cy="636979"/>
      </dsp:txXfrm>
    </dsp:sp>
    <dsp:sp modelId="{3D65181E-4E00-453E-A4FE-752B7C778636}">
      <dsp:nvSpPr>
        <dsp:cNvPr id="0" name=""/>
        <dsp:cNvSpPr/>
      </dsp:nvSpPr>
      <dsp:spPr>
        <a:xfrm>
          <a:off x="1594161" y="829389"/>
          <a:ext cx="636979" cy="636979"/>
        </a:xfrm>
        <a:prstGeom prst="ellipse">
          <a:avLst/>
        </a:prstGeom>
        <a:blipFill>
          <a:blip xmlns:r="http://schemas.openxmlformats.org/officeDocument/2006/relationships" r:embed="rId1"/>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ACC0B37-4AFC-4237-BDBB-15BBA95202F3}">
      <dsp:nvSpPr>
        <dsp:cNvPr id="0" name=""/>
        <dsp:cNvSpPr/>
      </dsp:nvSpPr>
      <dsp:spPr>
        <a:xfrm rot="10800000">
          <a:off x="1912651" y="1656513"/>
          <a:ext cx="6961287" cy="636979"/>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890"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1" kern="1200"/>
            <a:t>Everyone has a right to knowledge, and authors exercise their rights to share</a:t>
          </a:r>
          <a:endParaRPr lang="en-GB" sz="1800" kern="1200" dirty="0"/>
        </a:p>
      </dsp:txBody>
      <dsp:txXfrm rot="10800000">
        <a:off x="2071896" y="1656513"/>
        <a:ext cx="6802042" cy="636979"/>
      </dsp:txXfrm>
    </dsp:sp>
    <dsp:sp modelId="{5AEF783B-73CC-4EC1-BAD8-6B134169077D}">
      <dsp:nvSpPr>
        <dsp:cNvPr id="0" name=""/>
        <dsp:cNvSpPr/>
      </dsp:nvSpPr>
      <dsp:spPr>
        <a:xfrm>
          <a:off x="1594161" y="1656513"/>
          <a:ext cx="636979" cy="636979"/>
        </a:xfrm>
        <a:prstGeom prst="ellipse">
          <a:avLst/>
        </a:prstGeom>
        <a:blipFill>
          <a:blip xmlns:r="http://schemas.openxmlformats.org/officeDocument/2006/relationships" r:embed="rId1"/>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BB21D5-F121-46DC-8178-1D7A929EEE66}">
      <dsp:nvSpPr>
        <dsp:cNvPr id="0" name=""/>
        <dsp:cNvSpPr/>
      </dsp:nvSpPr>
      <dsp:spPr>
        <a:xfrm rot="10800000">
          <a:off x="1912651" y="2483636"/>
          <a:ext cx="6961287" cy="636979"/>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890"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1" kern="1200"/>
            <a:t>Open Access is </a:t>
          </a:r>
          <a:r>
            <a:rPr lang="en-GB" sz="1800" b="1" i="1" kern="1200"/>
            <a:t>not</a:t>
          </a:r>
          <a:r>
            <a:rPr lang="en-GB" sz="1800" b="1" kern="1200"/>
            <a:t> contrary to Copyright</a:t>
          </a:r>
          <a:endParaRPr lang="en-GB" sz="1800" kern="1200" dirty="0"/>
        </a:p>
      </dsp:txBody>
      <dsp:txXfrm rot="10800000">
        <a:off x="2071896" y="2483636"/>
        <a:ext cx="6802042" cy="636979"/>
      </dsp:txXfrm>
    </dsp:sp>
    <dsp:sp modelId="{48C40076-95A6-4941-8372-507B664EB527}">
      <dsp:nvSpPr>
        <dsp:cNvPr id="0" name=""/>
        <dsp:cNvSpPr/>
      </dsp:nvSpPr>
      <dsp:spPr>
        <a:xfrm>
          <a:off x="1594161" y="2483636"/>
          <a:ext cx="636979" cy="636979"/>
        </a:xfrm>
        <a:prstGeom prst="ellipse">
          <a:avLst/>
        </a:prstGeom>
        <a:blipFill>
          <a:blip xmlns:r="http://schemas.openxmlformats.org/officeDocument/2006/relationships" r:embed="rId1"/>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91DEA95-388D-4A91-B15F-7F29F0F100F1}">
      <dsp:nvSpPr>
        <dsp:cNvPr id="0" name=""/>
        <dsp:cNvSpPr/>
      </dsp:nvSpPr>
      <dsp:spPr>
        <a:xfrm rot="10800000">
          <a:off x="1912651" y="3310759"/>
          <a:ext cx="6961287" cy="636979"/>
        </a:xfrm>
        <a:prstGeom prst="homePlat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890"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1" kern="1200"/>
            <a:t>No individual should be discriminated due to various disadvantages</a:t>
          </a:r>
          <a:endParaRPr lang="en-GB" sz="1800" kern="1200" dirty="0"/>
        </a:p>
      </dsp:txBody>
      <dsp:txXfrm rot="10800000">
        <a:off x="2071896" y="3310759"/>
        <a:ext cx="6802042" cy="636979"/>
      </dsp:txXfrm>
    </dsp:sp>
    <dsp:sp modelId="{B16B7BCD-E6D7-4090-BFEA-281CA4A330EF}">
      <dsp:nvSpPr>
        <dsp:cNvPr id="0" name=""/>
        <dsp:cNvSpPr/>
      </dsp:nvSpPr>
      <dsp:spPr>
        <a:xfrm>
          <a:off x="1594161" y="3310759"/>
          <a:ext cx="636979" cy="636979"/>
        </a:xfrm>
        <a:prstGeom prst="ellipse">
          <a:avLst/>
        </a:prstGeom>
        <a:blipFill>
          <a:blip xmlns:r="http://schemas.openxmlformats.org/officeDocument/2006/relationships" r:embed="rId1"/>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B26F1B-FB32-4229-B680-7C64FE72689A}">
      <dsp:nvSpPr>
        <dsp:cNvPr id="0" name=""/>
        <dsp:cNvSpPr/>
      </dsp:nvSpPr>
      <dsp:spPr>
        <a:xfrm rot="10800000">
          <a:off x="1912651" y="4137882"/>
          <a:ext cx="6961287" cy="636979"/>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0890"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1" kern="1200"/>
            <a:t>Preserve cultural heritage and foster development of knowledge societies</a:t>
          </a:r>
          <a:endParaRPr lang="en-GB" sz="1800" kern="1200" dirty="0"/>
        </a:p>
      </dsp:txBody>
      <dsp:txXfrm rot="10800000">
        <a:off x="2071896" y="4137882"/>
        <a:ext cx="6802042" cy="636979"/>
      </dsp:txXfrm>
    </dsp:sp>
    <dsp:sp modelId="{104C3F7E-F1BA-4FFD-A7B7-4567110E409A}">
      <dsp:nvSpPr>
        <dsp:cNvPr id="0" name=""/>
        <dsp:cNvSpPr/>
      </dsp:nvSpPr>
      <dsp:spPr>
        <a:xfrm>
          <a:off x="1594161" y="4137882"/>
          <a:ext cx="636979" cy="636979"/>
        </a:xfrm>
        <a:prstGeom prst="ellipse">
          <a:avLst/>
        </a:prstGeom>
        <a:blipFill>
          <a:blip xmlns:r="http://schemas.openxmlformats.org/officeDocument/2006/relationships" r:embed="rId1"/>
          <a:srcRect/>
          <a:stretch>
            <a:fillRect t="-21000" b="-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6D465C-3365-4308-8898-F41FE7C2BA47}" type="datetimeFigureOut">
              <a:rPr lang="en-CA" smtClean="0"/>
              <a:t>2022-02-14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B8B844-0147-46AB-ACF8-120CFD93E2C2}" type="slidenum">
              <a:rPr lang="en-CA" smtClean="0"/>
              <a:t>‹#›</a:t>
            </a:fld>
            <a:endParaRPr lang="en-CA"/>
          </a:p>
        </p:txBody>
      </p:sp>
    </p:spTree>
    <p:extLst>
      <p:ext uri="{BB962C8B-B14F-4D97-AF65-F5344CB8AC3E}">
        <p14:creationId xmlns:p14="http://schemas.microsoft.com/office/powerpoint/2010/main" val="2320752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4153358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DB8B844-0147-46AB-ACF8-120CFD93E2C2}" type="slidenum">
              <a:rPr lang="en-CA" smtClean="0"/>
              <a:t>3</a:t>
            </a:fld>
            <a:endParaRPr lang="en-CA"/>
          </a:p>
        </p:txBody>
      </p:sp>
    </p:spTree>
    <p:extLst>
      <p:ext uri="{BB962C8B-B14F-4D97-AF65-F5344CB8AC3E}">
        <p14:creationId xmlns:p14="http://schemas.microsoft.com/office/powerpoint/2010/main" val="1103238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DB8B844-0147-46AB-ACF8-120CFD93E2C2}" type="slidenum">
              <a:rPr lang="en-CA" smtClean="0"/>
              <a:t>4</a:t>
            </a:fld>
            <a:endParaRPr lang="en-CA"/>
          </a:p>
        </p:txBody>
      </p:sp>
    </p:spTree>
    <p:extLst>
      <p:ext uri="{BB962C8B-B14F-4D97-AF65-F5344CB8AC3E}">
        <p14:creationId xmlns:p14="http://schemas.microsoft.com/office/powerpoint/2010/main" val="785061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a:t>
            </a:fld>
            <a:endParaRPr lang="en-US"/>
          </a:p>
        </p:txBody>
      </p:sp>
    </p:spTree>
    <p:extLst>
      <p:ext uri="{BB962C8B-B14F-4D97-AF65-F5344CB8AC3E}">
        <p14:creationId xmlns:p14="http://schemas.microsoft.com/office/powerpoint/2010/main" val="2762782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2150"/>
            <a:ext cx="6159500" cy="3465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F6FFD71-0FC1-4B3B-A0F1-6A1FF688BBE5}" type="slidenum">
              <a:rPr lang="en-US" smtClean="0"/>
              <a:pPr>
                <a:defRPr/>
              </a:pPr>
              <a:t>10</a:t>
            </a:fld>
            <a:endParaRPr lang="en-US"/>
          </a:p>
        </p:txBody>
      </p:sp>
    </p:spTree>
    <p:extLst>
      <p:ext uri="{BB962C8B-B14F-4D97-AF65-F5344CB8AC3E}">
        <p14:creationId xmlns:p14="http://schemas.microsoft.com/office/powerpoint/2010/main" val="873263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2634311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3562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DB8B844-0147-46AB-ACF8-120CFD93E2C2}" type="slidenum">
              <a:rPr lang="en-CA" smtClean="0"/>
              <a:t>14</a:t>
            </a:fld>
            <a:endParaRPr lang="en-CA"/>
          </a:p>
        </p:txBody>
      </p:sp>
    </p:spTree>
    <p:extLst>
      <p:ext uri="{BB962C8B-B14F-4D97-AF65-F5344CB8AC3E}">
        <p14:creationId xmlns:p14="http://schemas.microsoft.com/office/powerpoint/2010/main" val="2606912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DB8B844-0147-46AB-ACF8-120CFD93E2C2}" type="slidenum">
              <a:rPr lang="en-CA" smtClean="0"/>
              <a:t>15</a:t>
            </a:fld>
            <a:endParaRPr lang="en-CA"/>
          </a:p>
        </p:txBody>
      </p:sp>
    </p:spTree>
    <p:extLst>
      <p:ext uri="{BB962C8B-B14F-4D97-AF65-F5344CB8AC3E}">
        <p14:creationId xmlns:p14="http://schemas.microsoft.com/office/powerpoint/2010/main" val="2341283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2/14/2022</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495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2/14/2022</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734483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2/14/2022</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8179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2/14/2022</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1598426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4281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FC7A485-88BC-4868-A765-CAC1461BD24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2701" y="1"/>
            <a:ext cx="12191999" cy="6857999"/>
          </a:xfrm>
          <a:prstGeom prst="rect">
            <a:avLst/>
          </a:prstGeom>
        </p:spPr>
      </p:pic>
      <p:sp>
        <p:nvSpPr>
          <p:cNvPr id="2" name="Title 1"/>
          <p:cNvSpPr>
            <a:spLocks noGrp="1"/>
          </p:cNvSpPr>
          <p:nvPr>
            <p:ph type="title"/>
          </p:nvPr>
        </p:nvSpPr>
        <p:spPr>
          <a:xfrm>
            <a:off x="455365" y="122465"/>
            <a:ext cx="11315043" cy="5081925"/>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204389"/>
            <a:ext cx="6388100" cy="1653610"/>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444551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12701" y="-36286"/>
            <a:ext cx="12191999" cy="6894285"/>
          </a:xfrm>
          <a:prstGeom prst="rect">
            <a:avLst/>
          </a:prstGeom>
        </p:spPr>
      </p:pic>
      <p:sp>
        <p:nvSpPr>
          <p:cNvPr id="2" name="Title 1"/>
          <p:cNvSpPr>
            <a:spLocks noGrp="1"/>
          </p:cNvSpPr>
          <p:nvPr>
            <p:ph type="title"/>
          </p:nvPr>
        </p:nvSpPr>
        <p:spPr>
          <a:xfrm>
            <a:off x="455365" y="122465"/>
            <a:ext cx="603016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210120"/>
            <a:ext cx="6388100" cy="1647879"/>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567538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652980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1"/>
            <a:ext cx="105156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247740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47105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34009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2/14/2022</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4777144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866369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399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459505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4091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005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2752600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3428093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2_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2/14/2022</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1314696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2_Title Slide">
    <p:bg>
      <p:bgPr>
        <a:solidFill>
          <a:srgbClr val="B3AA7E">
            <a:alpha val="18000"/>
          </a:srgb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 y="2"/>
            <a:ext cx="12191999" cy="6894285"/>
          </a:xfrm>
          <a:prstGeom prst="rect">
            <a:avLst/>
          </a:prstGeom>
        </p:spPr>
      </p:pic>
      <p:sp>
        <p:nvSpPr>
          <p:cNvPr id="2" name="Title 1"/>
          <p:cNvSpPr>
            <a:spLocks noGrp="1"/>
          </p:cNvSpPr>
          <p:nvPr>
            <p:ph type="title"/>
          </p:nvPr>
        </p:nvSpPr>
        <p:spPr>
          <a:xfrm>
            <a:off x="455365" y="122469"/>
            <a:ext cx="11460864" cy="5178843"/>
          </a:xfrm>
        </p:spPr>
        <p:txBody>
          <a:bodyPr>
            <a:noAutofit/>
          </a:bodyPr>
          <a:lstStyle>
            <a:lvl1pPr algn="ctr">
              <a:defRPr lang="en-US" sz="45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687787" y="5203334"/>
            <a:ext cx="6388100" cy="1538550"/>
          </a:xfrm>
        </p:spPr>
        <p:txBody>
          <a:bodyPr>
            <a:normAutofit/>
          </a:bodyPr>
          <a:lstStyle>
            <a:lvl1pPr marL="0" indent="0" algn="l">
              <a:buNone/>
              <a:defRPr sz="1800">
                <a:solidFill>
                  <a:srgbClr val="290088"/>
                </a:solidFill>
                <a:latin typeface="+mj-lt"/>
              </a:defRPr>
            </a:lvl1pPr>
            <a:lvl2pPr marL="342900" indent="0" algn="ctr">
              <a:buNone/>
              <a:defRPr sz="1350">
                <a:latin typeface="HelveticaNeueLT Std Cn" panose="020B0506030502030204" pitchFamily="34" charset="0"/>
              </a:defRPr>
            </a:lvl2pPr>
            <a:lvl3pPr marL="685800" indent="0" algn="ctr">
              <a:buNone/>
              <a:defRPr sz="1350">
                <a:latin typeface="HelveticaNeueLT Std Cn" panose="020B0506030502030204" pitchFamily="34" charset="0"/>
              </a:defRPr>
            </a:lvl3pPr>
            <a:lvl4pPr marL="1028700" indent="0" algn="ctr">
              <a:buNone/>
              <a:defRPr sz="1350">
                <a:latin typeface="HelveticaNeueLT Std Cn" panose="020B0506030502030204" pitchFamily="34" charset="0"/>
              </a:defRPr>
            </a:lvl4pPr>
            <a:lvl5pPr marL="1371600" indent="0" algn="ctr">
              <a:buNone/>
              <a:defRPr sz="135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05134"/>
            <a:ext cx="5376104" cy="892665"/>
          </a:xfrm>
          <a:prstGeom prst="rect">
            <a:avLst/>
          </a:prstGeom>
        </p:spPr>
      </p:pic>
    </p:spTree>
    <p:extLst>
      <p:ext uri="{BB962C8B-B14F-4D97-AF65-F5344CB8AC3E}">
        <p14:creationId xmlns:p14="http://schemas.microsoft.com/office/powerpoint/2010/main" val="3342499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2A3BE769-AF63-4D2A-86F7-4B10F2F31F41}" type="datetimeFigureOut">
              <a:rPr lang="en-US" smtClean="0"/>
              <a:pPr/>
              <a:t>2/14/2022</a:t>
            </a:fld>
            <a:endParaRPr lang="en-US" dirty="0"/>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43E9C5E1-D8D3-491F-A7F8-8F13586B4902}" type="slidenum">
              <a:rPr lang="en-US" smtClean="0"/>
              <a:pPr/>
              <a:t>‹#›</a:t>
            </a:fld>
            <a:endParaRPr lang="en-US" dirty="0"/>
          </a:p>
        </p:txBody>
      </p:sp>
    </p:spTree>
    <p:extLst>
      <p:ext uri="{BB962C8B-B14F-4D97-AF65-F5344CB8AC3E}">
        <p14:creationId xmlns:p14="http://schemas.microsoft.com/office/powerpoint/2010/main" val="1531960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2/14/2022</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783029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4054703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2/14/2022</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848631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2/14/2022</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14584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2/14/2022</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959471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2/14/2022</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763804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2/14/2022</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10743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2/14/2022</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58758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image" Target="../media/image2.png"/><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2/14/2022</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373124177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693" r:id="rId6"/>
    <p:sldLayoutId id="2147483689" r:id="rId7"/>
    <p:sldLayoutId id="2147483690" r:id="rId8"/>
    <p:sldLayoutId id="2147483691" r:id="rId9"/>
    <p:sldLayoutId id="2147483692" r:id="rId10"/>
    <p:sldLayoutId id="2147483694" r:id="rId11"/>
    <p:sldLayoutId id="2147483719" r:id="rId12"/>
    <p:sldLayoutId id="214748372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9" cstate="print">
            <a:extLst>
              <a:ext uri="{28A0092B-C50C-407E-A947-70E740481C1C}">
                <a14:useLocalDpi xmlns:a14="http://schemas.microsoft.com/office/drawing/2010/main" val="0"/>
              </a:ext>
            </a:extLst>
          </a:blip>
          <a:srcRect/>
          <a:stretch/>
        </p:blipFill>
        <p:spPr>
          <a:xfrm>
            <a:off x="2" y="-36285"/>
            <a:ext cx="12191999" cy="6894285"/>
          </a:xfrm>
          <a:prstGeom prst="rect">
            <a:avLst/>
          </a:prstGeom>
        </p:spPr>
      </p:pic>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2/14/2022</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8610600" y="6356352"/>
            <a:ext cx="2242309"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0"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52737524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1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4.jp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hyperlink" Target="http://oasis.col.org/handle/11599/2659" TargetMode="External"/><Relationship Id="rId2" Type="http://schemas.openxmlformats.org/officeDocument/2006/relationships/image" Target="../media/image16.png"/><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E6FB3B7-84C5-46E7-A961-D38881E6442F}"/>
              </a:ext>
            </a:extLst>
          </p:cNvPr>
          <p:cNvPicPr>
            <a:picLocks noChangeAspect="1"/>
          </p:cNvPicPr>
          <p:nvPr/>
        </p:nvPicPr>
        <p:blipFill rotWithShape="1">
          <a:blip r:embed="rId2"/>
          <a:srcRect l="627" r="14687" b="2"/>
          <a:stretch/>
        </p:blipFill>
        <p:spPr>
          <a:xfrm>
            <a:off x="3523488" y="10"/>
            <a:ext cx="8668512" cy="6857990"/>
          </a:xfrm>
          <a:prstGeom prst="rect">
            <a:avLst/>
          </a:prstGeom>
        </p:spPr>
      </p:pic>
      <p:sp>
        <p:nvSpPr>
          <p:cNvPr id="11" name="Rectangle 10">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06F0EBC-DFB1-42A7-AE5F-F46FC0B76F88}"/>
              </a:ext>
            </a:extLst>
          </p:cNvPr>
          <p:cNvSpPr>
            <a:spLocks noGrp="1"/>
          </p:cNvSpPr>
          <p:nvPr>
            <p:ph type="ctrTitle"/>
          </p:nvPr>
        </p:nvSpPr>
        <p:spPr>
          <a:xfrm>
            <a:off x="477980" y="1122363"/>
            <a:ext cx="5278583" cy="3204134"/>
          </a:xfrm>
        </p:spPr>
        <p:txBody>
          <a:bodyPr anchor="b">
            <a:normAutofit/>
          </a:bodyPr>
          <a:lstStyle/>
          <a:p>
            <a:r>
              <a:rPr lang="en-US" sz="4800" dirty="0"/>
              <a:t>Open Educational Resources</a:t>
            </a:r>
            <a:endParaRPr lang="en-CA" sz="4800" dirty="0"/>
          </a:p>
        </p:txBody>
      </p:sp>
      <p:sp>
        <p:nvSpPr>
          <p:cNvPr id="3" name="Subtitle 2">
            <a:extLst>
              <a:ext uri="{FF2B5EF4-FFF2-40B4-BE49-F238E27FC236}">
                <a16:creationId xmlns:a16="http://schemas.microsoft.com/office/drawing/2014/main" id="{AC9C0C9E-5665-4750-936F-D4A3614624EB}"/>
              </a:ext>
            </a:extLst>
          </p:cNvPr>
          <p:cNvSpPr>
            <a:spLocks noGrp="1"/>
          </p:cNvSpPr>
          <p:nvPr>
            <p:ph type="subTitle" idx="1"/>
          </p:nvPr>
        </p:nvSpPr>
        <p:spPr>
          <a:xfrm>
            <a:off x="458169" y="4527496"/>
            <a:ext cx="4023359" cy="1208141"/>
          </a:xfrm>
        </p:spPr>
        <p:txBody>
          <a:bodyPr>
            <a:normAutofit/>
          </a:bodyPr>
          <a:lstStyle/>
          <a:p>
            <a:r>
              <a:rPr lang="en-US" dirty="0"/>
              <a:t>Status and Trends</a:t>
            </a:r>
            <a:endParaRPr lang="en-CA" dirty="0"/>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2">
              <a:lumMod val="25000"/>
              <a:lumOff val="75000"/>
            </a:schemeClr>
          </a:solidFill>
          <a:ln w="3175">
            <a:solidFill>
              <a:schemeClr val="tx2">
                <a:lumMod val="25000"/>
                <a:lumOff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04AEB2CF-D3E2-4607-A832-13B83F80A196}"/>
              </a:ext>
            </a:extLst>
          </p:cNvPr>
          <p:cNvSpPr txBox="1"/>
          <p:nvPr/>
        </p:nvSpPr>
        <p:spPr>
          <a:xfrm>
            <a:off x="722811" y="6081063"/>
            <a:ext cx="4040722" cy="646331"/>
          </a:xfrm>
          <a:prstGeom prst="rect">
            <a:avLst/>
          </a:prstGeom>
          <a:noFill/>
        </p:spPr>
        <p:txBody>
          <a:bodyPr wrap="none" rtlCol="0">
            <a:spAutoFit/>
          </a:bodyPr>
          <a:lstStyle/>
          <a:p>
            <a:r>
              <a:rPr lang="en-US" dirty="0"/>
              <a:t>Sanjaya Mishra</a:t>
            </a:r>
          </a:p>
          <a:p>
            <a:r>
              <a:rPr lang="en-US" dirty="0"/>
              <a:t>Commonwealth of Learning, Canada</a:t>
            </a:r>
            <a:endParaRPr lang="en-CA" dirty="0"/>
          </a:p>
        </p:txBody>
      </p:sp>
      <p:pic>
        <p:nvPicPr>
          <p:cNvPr id="7" name="Picture 6" descr="Text&#10;&#10;Description automatically generated">
            <a:extLst>
              <a:ext uri="{FF2B5EF4-FFF2-40B4-BE49-F238E27FC236}">
                <a16:creationId xmlns:a16="http://schemas.microsoft.com/office/drawing/2014/main" id="{A14EC5E8-BDCC-4DF3-B90B-1B5AAF19FE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19" y="1259370"/>
            <a:ext cx="4020320" cy="573025"/>
          </a:xfrm>
          <a:prstGeom prst="rect">
            <a:avLst/>
          </a:prstGeom>
        </p:spPr>
      </p:pic>
    </p:spTree>
    <p:extLst>
      <p:ext uri="{BB962C8B-B14F-4D97-AF65-F5344CB8AC3E}">
        <p14:creationId xmlns:p14="http://schemas.microsoft.com/office/powerpoint/2010/main" val="862873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4F2FC05-7D27-410F-BDA9-ADF4831368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9080D120-BD54-46E1-BA37-82F5E8089E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3" y="633619"/>
            <a:ext cx="5457817"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7DB3EBA-F557-4B48-BA7F-76EE206DC1F7}"/>
              </a:ext>
            </a:extLst>
          </p:cNvPr>
          <p:cNvSpPr>
            <a:spLocks noGrp="1"/>
          </p:cNvSpPr>
          <p:nvPr>
            <p:ph type="title"/>
          </p:nvPr>
        </p:nvSpPr>
        <p:spPr>
          <a:xfrm>
            <a:off x="838198" y="978408"/>
            <a:ext cx="4607052" cy="1106424"/>
          </a:xfrm>
        </p:spPr>
        <p:txBody>
          <a:bodyPr>
            <a:normAutofit/>
          </a:bodyPr>
          <a:lstStyle/>
          <a:p>
            <a:r>
              <a:rPr lang="en-CA" sz="2900"/>
              <a:t>Antigua and Barbuda</a:t>
            </a:r>
          </a:p>
        </p:txBody>
      </p:sp>
      <p:sp>
        <p:nvSpPr>
          <p:cNvPr id="21" name="Rectangle 20">
            <a:extLst>
              <a:ext uri="{FF2B5EF4-FFF2-40B4-BE49-F238E27FC236}">
                <a16:creationId xmlns:a16="http://schemas.microsoft.com/office/drawing/2014/main" id="{81D83946-74FA-498A-AC80-9926F041B5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5" y="1181536"/>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5060D983-8B52-443A-8183-2A1DE0561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6" y="2185416"/>
            <a:ext cx="4446484"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Content Placeholder 4">
            <a:extLst>
              <a:ext uri="{FF2B5EF4-FFF2-40B4-BE49-F238E27FC236}">
                <a16:creationId xmlns:a16="http://schemas.microsoft.com/office/drawing/2014/main" id="{0260B693-E5B0-40DB-9CB9-122CFD79EBBA}"/>
              </a:ext>
            </a:extLst>
          </p:cNvPr>
          <p:cNvSpPr>
            <a:spLocks noGrp="1"/>
          </p:cNvSpPr>
          <p:nvPr>
            <p:ph idx="1"/>
          </p:nvPr>
        </p:nvSpPr>
        <p:spPr>
          <a:xfrm>
            <a:off x="841246" y="2368296"/>
            <a:ext cx="4607052" cy="3502152"/>
          </a:xfrm>
        </p:spPr>
        <p:txBody>
          <a:bodyPr>
            <a:normAutofit/>
          </a:bodyPr>
          <a:lstStyle/>
          <a:p>
            <a:r>
              <a:rPr lang="en-US" sz="2400" dirty="0"/>
              <a:t>Students saved between 75 to 88 ECD per course per semester by using open textbooks</a:t>
            </a:r>
          </a:p>
          <a:p>
            <a:r>
              <a:rPr lang="en-US" sz="2400" dirty="0"/>
              <a:t>Supplementing textbooks with OER improved student performance by 5.5%</a:t>
            </a:r>
          </a:p>
        </p:txBody>
      </p:sp>
      <p:pic>
        <p:nvPicPr>
          <p:cNvPr id="12" name="Picture 11">
            <a:extLst>
              <a:ext uri="{FF2B5EF4-FFF2-40B4-BE49-F238E27FC236}">
                <a16:creationId xmlns:a16="http://schemas.microsoft.com/office/drawing/2014/main" id="{DE3CBBB5-81C8-4CA8-BB37-848F6D02CE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924" r="-1" b="4175"/>
          <a:stretch/>
        </p:blipFill>
        <p:spPr>
          <a:xfrm>
            <a:off x="6324599" y="10"/>
            <a:ext cx="5457817" cy="3337549"/>
          </a:xfrm>
          <a:prstGeom prst="rect">
            <a:avLst/>
          </a:prstGeom>
        </p:spPr>
      </p:pic>
      <p:pic>
        <p:nvPicPr>
          <p:cNvPr id="11" name="Picture 10">
            <a:extLst>
              <a:ext uri="{FF2B5EF4-FFF2-40B4-BE49-F238E27FC236}">
                <a16:creationId xmlns:a16="http://schemas.microsoft.com/office/drawing/2014/main" id="{D00597B6-D167-49A8-82E7-96E52CEA55A1}"/>
              </a:ext>
            </a:extLst>
          </p:cNvPr>
          <p:cNvPicPr>
            <a:picLocks noChangeAspect="1"/>
          </p:cNvPicPr>
          <p:nvPr/>
        </p:nvPicPr>
        <p:blipFill rotWithShape="1">
          <a:blip r:embed="rId4"/>
          <a:srcRect t="42660" b="10558"/>
          <a:stretch/>
        </p:blipFill>
        <p:spPr>
          <a:xfrm>
            <a:off x="6324590" y="3520439"/>
            <a:ext cx="5457817" cy="3337561"/>
          </a:xfrm>
          <a:prstGeom prst="rect">
            <a:avLst/>
          </a:prstGeom>
        </p:spPr>
      </p:pic>
      <p:sp>
        <p:nvSpPr>
          <p:cNvPr id="13" name="TextBox 12">
            <a:extLst>
              <a:ext uri="{FF2B5EF4-FFF2-40B4-BE49-F238E27FC236}">
                <a16:creationId xmlns:a16="http://schemas.microsoft.com/office/drawing/2014/main" id="{25A171FA-4ED8-4194-95EB-86484353A520}"/>
              </a:ext>
            </a:extLst>
          </p:cNvPr>
          <p:cNvSpPr txBox="1"/>
          <p:nvPr/>
        </p:nvSpPr>
        <p:spPr>
          <a:xfrm>
            <a:off x="4711238" y="6529370"/>
            <a:ext cx="6097384" cy="276999"/>
          </a:xfrm>
          <a:prstGeom prst="rect">
            <a:avLst/>
          </a:prstGeom>
          <a:noFill/>
        </p:spPr>
        <p:txBody>
          <a:bodyPr wrap="square">
            <a:spAutoFit/>
          </a:bodyPr>
          <a:lstStyle/>
          <a:p>
            <a:r>
              <a:rPr lang="en-CA" sz="1200" dirty="0"/>
              <a:t>Source: http://oasis.col.org/handle/11599/2750</a:t>
            </a:r>
          </a:p>
        </p:txBody>
      </p:sp>
    </p:spTree>
    <p:extLst>
      <p:ext uri="{BB962C8B-B14F-4D97-AF65-F5344CB8AC3E}">
        <p14:creationId xmlns:p14="http://schemas.microsoft.com/office/powerpoint/2010/main" val="2487087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DBC908-E68C-484D-A991-95A247B29E70}"/>
              </a:ext>
            </a:extLst>
          </p:cNvPr>
          <p:cNvSpPr>
            <a:spLocks noGrp="1"/>
          </p:cNvSpPr>
          <p:nvPr>
            <p:ph type="title"/>
          </p:nvPr>
        </p:nvSpPr>
        <p:spPr/>
        <p:txBody>
          <a:bodyPr/>
          <a:lstStyle/>
          <a:p>
            <a:r>
              <a:rPr lang="en-CA" dirty="0"/>
              <a:t>Policy Development</a:t>
            </a:r>
          </a:p>
        </p:txBody>
      </p:sp>
      <p:sp>
        <p:nvSpPr>
          <p:cNvPr id="11" name="Content Placeholder 10">
            <a:extLst>
              <a:ext uri="{FF2B5EF4-FFF2-40B4-BE49-F238E27FC236}">
                <a16:creationId xmlns:a16="http://schemas.microsoft.com/office/drawing/2014/main" id="{D7015DE5-762F-4F24-9657-159F29EE99FA}"/>
              </a:ext>
            </a:extLst>
          </p:cNvPr>
          <p:cNvSpPr>
            <a:spLocks noGrp="1"/>
          </p:cNvSpPr>
          <p:nvPr>
            <p:ph sz="half" idx="1"/>
          </p:nvPr>
        </p:nvSpPr>
        <p:spPr>
          <a:xfrm>
            <a:off x="1412754" y="2132752"/>
            <a:ext cx="4865184" cy="4351338"/>
          </a:xfrm>
        </p:spPr>
        <p:txBody>
          <a:bodyPr>
            <a:normAutofit fontScale="85000" lnSpcReduction="10000"/>
          </a:bodyPr>
          <a:lstStyle/>
          <a:p>
            <a:r>
              <a:rPr lang="en-US" dirty="0"/>
              <a:t>Institutional policy template for OER policy</a:t>
            </a:r>
          </a:p>
          <a:p>
            <a:r>
              <a:rPr lang="en-US" dirty="0"/>
              <a:t>UNESCO-COL policy guidelines</a:t>
            </a:r>
          </a:p>
          <a:p>
            <a:r>
              <a:rPr lang="en-US" dirty="0"/>
              <a:t>Policy support: Bangladesh, Belize, Botswana</a:t>
            </a:r>
            <a:r>
              <a:rPr lang="en-US" b="1" dirty="0"/>
              <a:t>,</a:t>
            </a:r>
            <a:r>
              <a:rPr lang="en-US" dirty="0"/>
              <a:t> Cameroon, India, Malaysia, Malta, Mauritius, Nigeria, Saint Lucia, Sri Lanka, Zambia. </a:t>
            </a:r>
          </a:p>
          <a:p>
            <a:r>
              <a:rPr lang="en-US" dirty="0"/>
              <a:t>Institutional policy support: Over </a:t>
            </a:r>
            <a:r>
              <a:rPr lang="en-US" b="1" dirty="0"/>
              <a:t>30 institutions  </a:t>
            </a:r>
          </a:p>
        </p:txBody>
      </p:sp>
      <p:pic>
        <p:nvPicPr>
          <p:cNvPr id="14" name="Content Placeholder 13" descr="A screenshot of a cell phone&#10;&#10;Description automatically generated">
            <a:extLst>
              <a:ext uri="{FF2B5EF4-FFF2-40B4-BE49-F238E27FC236}">
                <a16:creationId xmlns:a16="http://schemas.microsoft.com/office/drawing/2014/main" id="{1752FF2B-F9CC-475C-B2C3-5078E7C945C3}"/>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301252" y="2042010"/>
            <a:ext cx="3118706" cy="4351338"/>
          </a:xfrm>
        </p:spPr>
      </p:pic>
      <p:sp>
        <p:nvSpPr>
          <p:cNvPr id="6" name="TextBox 5">
            <a:extLst>
              <a:ext uri="{FF2B5EF4-FFF2-40B4-BE49-F238E27FC236}">
                <a16:creationId xmlns:a16="http://schemas.microsoft.com/office/drawing/2014/main" id="{764AA9C3-17C6-4CD7-BF7A-EC0680FAD63A}"/>
              </a:ext>
            </a:extLst>
          </p:cNvPr>
          <p:cNvSpPr txBox="1"/>
          <p:nvPr/>
        </p:nvSpPr>
        <p:spPr>
          <a:xfrm>
            <a:off x="6277938" y="6309360"/>
            <a:ext cx="6097384" cy="261610"/>
          </a:xfrm>
          <a:prstGeom prst="rect">
            <a:avLst/>
          </a:prstGeom>
          <a:noFill/>
        </p:spPr>
        <p:txBody>
          <a:bodyPr wrap="square">
            <a:spAutoFit/>
          </a:bodyPr>
          <a:lstStyle/>
          <a:p>
            <a:r>
              <a:rPr lang="en-CA" sz="1100" dirty="0"/>
              <a:t>http://oasis.col.org/handle/11599/3455</a:t>
            </a:r>
          </a:p>
        </p:txBody>
      </p:sp>
    </p:spTree>
    <p:extLst>
      <p:ext uri="{BB962C8B-B14F-4D97-AF65-F5344CB8AC3E}">
        <p14:creationId xmlns:p14="http://schemas.microsoft.com/office/powerpoint/2010/main" val="5648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51999CD-8CC6-4ED3-B685-3ADD2B857535}"/>
              </a:ext>
            </a:extLst>
          </p:cNvPr>
          <p:cNvSpPr>
            <a:spLocks noGrp="1"/>
          </p:cNvSpPr>
          <p:nvPr>
            <p:ph type="title"/>
          </p:nvPr>
        </p:nvSpPr>
        <p:spPr/>
        <p:txBody>
          <a:bodyPr/>
          <a:lstStyle/>
          <a:p>
            <a:r>
              <a:rPr lang="en-CA" dirty="0"/>
              <a:t>Collaborative Course Development</a:t>
            </a:r>
          </a:p>
        </p:txBody>
      </p:sp>
      <p:sp>
        <p:nvSpPr>
          <p:cNvPr id="6" name="Content Placeholder 5">
            <a:extLst>
              <a:ext uri="{FF2B5EF4-FFF2-40B4-BE49-F238E27FC236}">
                <a16:creationId xmlns:a16="http://schemas.microsoft.com/office/drawing/2014/main" id="{79A32E4B-982D-4FBC-A733-94B27EFFB26A}"/>
              </a:ext>
            </a:extLst>
          </p:cNvPr>
          <p:cNvSpPr>
            <a:spLocks noGrp="1"/>
          </p:cNvSpPr>
          <p:nvPr>
            <p:ph idx="1"/>
          </p:nvPr>
        </p:nvSpPr>
        <p:spPr>
          <a:xfrm>
            <a:off x="756820" y="1626376"/>
            <a:ext cx="5074920" cy="4689649"/>
          </a:xfrm>
        </p:spPr>
        <p:txBody>
          <a:bodyPr>
            <a:noAutofit/>
          </a:bodyPr>
          <a:lstStyle/>
          <a:p>
            <a:pPr marL="0" indent="0">
              <a:lnSpc>
                <a:spcPts val="2800"/>
              </a:lnSpc>
              <a:spcBef>
                <a:spcPts val="0"/>
              </a:spcBef>
              <a:buNone/>
            </a:pPr>
            <a:r>
              <a:rPr lang="en-US" sz="3200" b="1" dirty="0"/>
              <a:t>Collaborative content development</a:t>
            </a:r>
            <a:r>
              <a:rPr lang="en-US" sz="3200" dirty="0"/>
              <a:t>: </a:t>
            </a:r>
            <a:r>
              <a:rPr lang="en-US" sz="3200" i="1" dirty="0"/>
              <a:t>Diploma in Mobile App Development </a:t>
            </a:r>
            <a:r>
              <a:rPr lang="en-US" sz="3200" dirty="0"/>
              <a:t>and </a:t>
            </a:r>
            <a:r>
              <a:rPr lang="en-US" sz="3200" i="1" dirty="0"/>
              <a:t>Certificate in Web Application Development </a:t>
            </a:r>
            <a:r>
              <a:rPr lang="en-US" sz="3200" dirty="0"/>
              <a:t>developed by </a:t>
            </a:r>
            <a:r>
              <a:rPr lang="en-US" sz="3200" b="1" dirty="0"/>
              <a:t>six open universities </a:t>
            </a:r>
            <a:r>
              <a:rPr lang="en-US" sz="3200" dirty="0"/>
              <a:t>(AIOU, IGNOU, NOUN, OUM, OUT, OUSL)</a:t>
            </a:r>
          </a:p>
        </p:txBody>
      </p:sp>
      <p:pic>
        <p:nvPicPr>
          <p:cNvPr id="3" name="Picture 2">
            <a:extLst>
              <a:ext uri="{FF2B5EF4-FFF2-40B4-BE49-F238E27FC236}">
                <a16:creationId xmlns:a16="http://schemas.microsoft.com/office/drawing/2014/main" id="{324BD494-8365-4098-BB62-6719E9E25778}"/>
              </a:ext>
            </a:extLst>
          </p:cNvPr>
          <p:cNvPicPr>
            <a:picLocks noChangeAspect="1"/>
          </p:cNvPicPr>
          <p:nvPr/>
        </p:nvPicPr>
        <p:blipFill>
          <a:blip r:embed="rId3"/>
          <a:stretch>
            <a:fillRect/>
          </a:stretch>
        </p:blipFill>
        <p:spPr>
          <a:xfrm>
            <a:off x="6095999" y="1452618"/>
            <a:ext cx="5074919" cy="3476796"/>
          </a:xfrm>
          <a:prstGeom prst="rect">
            <a:avLst/>
          </a:prstGeom>
        </p:spPr>
      </p:pic>
      <p:sp>
        <p:nvSpPr>
          <p:cNvPr id="4" name="TextBox 3">
            <a:extLst>
              <a:ext uri="{FF2B5EF4-FFF2-40B4-BE49-F238E27FC236}">
                <a16:creationId xmlns:a16="http://schemas.microsoft.com/office/drawing/2014/main" id="{CF990360-3EC9-44EA-ABCE-DAFFE65B3733}"/>
              </a:ext>
            </a:extLst>
          </p:cNvPr>
          <p:cNvSpPr txBox="1"/>
          <p:nvPr/>
        </p:nvSpPr>
        <p:spPr>
          <a:xfrm>
            <a:off x="5831740" y="4957875"/>
            <a:ext cx="4836260" cy="1200329"/>
          </a:xfrm>
          <a:prstGeom prst="rect">
            <a:avLst/>
          </a:prstGeom>
          <a:noFill/>
        </p:spPr>
        <p:txBody>
          <a:bodyPr wrap="none" rtlCol="0">
            <a:spAutoFit/>
          </a:bodyPr>
          <a:lstStyle/>
          <a:p>
            <a:pPr algn="ctr"/>
            <a:r>
              <a:rPr lang="en-US" sz="3600" dirty="0">
                <a:solidFill>
                  <a:prstClr val="black"/>
                </a:solidFill>
                <a:latin typeface="Calibri" panose="020F0502020204030204"/>
              </a:rPr>
              <a:t>Over 100 courses at </a:t>
            </a:r>
          </a:p>
          <a:p>
            <a:r>
              <a:rPr lang="en-US" sz="3600" dirty="0">
                <a:solidFill>
                  <a:prstClr val="black"/>
                </a:solidFill>
                <a:latin typeface="Calibri" panose="020F0502020204030204"/>
              </a:rPr>
              <a:t>https://www.colvee.org/</a:t>
            </a:r>
            <a:endParaRPr lang="en-CA" sz="3600" dirty="0">
              <a:solidFill>
                <a:prstClr val="black"/>
              </a:solidFill>
              <a:latin typeface="Calibri" panose="020F0502020204030204"/>
            </a:endParaRPr>
          </a:p>
        </p:txBody>
      </p:sp>
    </p:spTree>
    <p:extLst>
      <p:ext uri="{BB962C8B-B14F-4D97-AF65-F5344CB8AC3E}">
        <p14:creationId xmlns:p14="http://schemas.microsoft.com/office/powerpoint/2010/main" val="1882036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51999CD-8CC6-4ED3-B685-3ADD2B857535}"/>
              </a:ext>
            </a:extLst>
          </p:cNvPr>
          <p:cNvSpPr>
            <a:spLocks noGrp="1"/>
          </p:cNvSpPr>
          <p:nvPr>
            <p:ph type="title"/>
          </p:nvPr>
        </p:nvSpPr>
        <p:spPr/>
        <p:txBody>
          <a:bodyPr/>
          <a:lstStyle/>
          <a:p>
            <a:r>
              <a:rPr lang="en-CA" dirty="0"/>
              <a:t>#OER4COVID</a:t>
            </a:r>
          </a:p>
        </p:txBody>
      </p:sp>
      <p:sp>
        <p:nvSpPr>
          <p:cNvPr id="6" name="Content Placeholder 5">
            <a:extLst>
              <a:ext uri="{FF2B5EF4-FFF2-40B4-BE49-F238E27FC236}">
                <a16:creationId xmlns:a16="http://schemas.microsoft.com/office/drawing/2014/main" id="{79A32E4B-982D-4FBC-A733-94B27EFFB26A}"/>
              </a:ext>
            </a:extLst>
          </p:cNvPr>
          <p:cNvSpPr>
            <a:spLocks noGrp="1"/>
          </p:cNvSpPr>
          <p:nvPr>
            <p:ph idx="1"/>
          </p:nvPr>
        </p:nvSpPr>
        <p:spPr>
          <a:xfrm>
            <a:off x="667111" y="1690690"/>
            <a:ext cx="4824098" cy="4794893"/>
          </a:xfrm>
        </p:spPr>
        <p:txBody>
          <a:bodyPr>
            <a:normAutofit/>
          </a:bodyPr>
          <a:lstStyle/>
          <a:p>
            <a:r>
              <a:rPr lang="en-US" dirty="0"/>
              <a:t>Regional Consultation for Asia, Pacific and Caribbean (Webinar)</a:t>
            </a:r>
          </a:p>
          <a:p>
            <a:r>
              <a:rPr lang="en-US" dirty="0"/>
              <a:t>Regional Consultation for Africa and Europe (Webinar)</a:t>
            </a:r>
          </a:p>
          <a:p>
            <a:r>
              <a:rPr lang="en-CA" dirty="0"/>
              <a:t>1,179 members from 79 Countries</a:t>
            </a:r>
          </a:p>
          <a:p>
            <a:r>
              <a:rPr lang="en-CA" dirty="0"/>
              <a:t>Community discussion and curation</a:t>
            </a:r>
            <a:endParaRPr lang="en-US" dirty="0"/>
          </a:p>
          <a:p>
            <a:pPr marL="0" indent="0">
              <a:buNone/>
            </a:pPr>
            <a:endParaRPr lang="en-CA" dirty="0"/>
          </a:p>
        </p:txBody>
      </p:sp>
      <p:pic>
        <p:nvPicPr>
          <p:cNvPr id="4" name="Picture 3" descr="A close up of a logo&#10;&#10;Description automatically generated">
            <a:extLst>
              <a:ext uri="{FF2B5EF4-FFF2-40B4-BE49-F238E27FC236}">
                <a16:creationId xmlns:a16="http://schemas.microsoft.com/office/drawing/2014/main" id="{7FEC70C3-50CE-4FAA-9A46-2C5125B7FA3F}"/>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916152" y="2715740"/>
            <a:ext cx="3494516" cy="1638302"/>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446A4A90-D2C9-49C7-8DF6-BA6F7B5F3EF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17760" y="1511134"/>
            <a:ext cx="2141079" cy="1061955"/>
          </a:xfrm>
          <a:prstGeom prst="rect">
            <a:avLst/>
          </a:prstGeom>
        </p:spPr>
      </p:pic>
      <p:pic>
        <p:nvPicPr>
          <p:cNvPr id="8" name="Picture 7" descr="A picture containing drawing, plate&#10;&#10;Description automatically generated">
            <a:extLst>
              <a:ext uri="{FF2B5EF4-FFF2-40B4-BE49-F238E27FC236}">
                <a16:creationId xmlns:a16="http://schemas.microsoft.com/office/drawing/2014/main" id="{B70E0ED0-880B-4308-B678-F1A169D565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59344" y="3408836"/>
            <a:ext cx="2610988" cy="1377225"/>
          </a:xfrm>
          <a:prstGeom prst="rect">
            <a:avLst/>
          </a:prstGeom>
        </p:spPr>
      </p:pic>
      <p:pic>
        <p:nvPicPr>
          <p:cNvPr id="9" name="Picture 8" descr="A close up of a logo&#10;&#10;Description automatically generated">
            <a:extLst>
              <a:ext uri="{FF2B5EF4-FFF2-40B4-BE49-F238E27FC236}">
                <a16:creationId xmlns:a16="http://schemas.microsoft.com/office/drawing/2014/main" id="{839E752B-CA00-4B82-ABC3-092450DE99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6876" y="2649168"/>
            <a:ext cx="3280598" cy="805503"/>
          </a:xfrm>
          <a:prstGeom prst="rect">
            <a:avLst/>
          </a:prstGeom>
        </p:spPr>
      </p:pic>
      <p:pic>
        <p:nvPicPr>
          <p:cNvPr id="11" name="Picture 10" descr="A close up of a logo&#10;&#10;Description automatically generated">
            <a:extLst>
              <a:ext uri="{FF2B5EF4-FFF2-40B4-BE49-F238E27FC236}">
                <a16:creationId xmlns:a16="http://schemas.microsoft.com/office/drawing/2014/main" id="{C9FD502E-D221-4909-BB11-84A5C32F4C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66741" y="1598077"/>
            <a:ext cx="2643927" cy="995880"/>
          </a:xfrm>
          <a:prstGeom prst="rect">
            <a:avLst/>
          </a:prstGeom>
        </p:spPr>
      </p:pic>
      <p:pic>
        <p:nvPicPr>
          <p:cNvPr id="13" name="Picture 2">
            <a:extLst>
              <a:ext uri="{FF2B5EF4-FFF2-40B4-BE49-F238E27FC236}">
                <a16:creationId xmlns:a16="http://schemas.microsoft.com/office/drawing/2014/main" id="{C34E3953-2C87-433B-AB10-958D8872AF84}"/>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0321" r="12348" b="-1"/>
          <a:stretch/>
        </p:blipFill>
        <p:spPr bwMode="auto">
          <a:xfrm>
            <a:off x="5199903" y="3955187"/>
            <a:ext cx="3587276" cy="278335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OER Foundation Logo">
            <a:extLst>
              <a:ext uri="{FF2B5EF4-FFF2-40B4-BE49-F238E27FC236}">
                <a16:creationId xmlns:a16="http://schemas.microsoft.com/office/drawing/2014/main" id="{29E663FC-0E10-4068-AEA7-A13C2B0A49E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70930" y="4978573"/>
            <a:ext cx="1759972" cy="1759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2290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EC64B-5A66-4FE0-89C9-99A470D62509}"/>
              </a:ext>
            </a:extLst>
          </p:cNvPr>
          <p:cNvSpPr>
            <a:spLocks noGrp="1"/>
          </p:cNvSpPr>
          <p:nvPr>
            <p:ph type="title"/>
          </p:nvPr>
        </p:nvSpPr>
        <p:spPr/>
        <p:txBody>
          <a:bodyPr/>
          <a:lstStyle/>
          <a:p>
            <a:r>
              <a:rPr lang="en-US" dirty="0"/>
              <a:t>Micro-courses platform</a:t>
            </a:r>
            <a:endParaRPr lang="en-CA" dirty="0"/>
          </a:p>
        </p:txBody>
      </p:sp>
      <p:pic>
        <p:nvPicPr>
          <p:cNvPr id="6" name="Picture 5">
            <a:extLst>
              <a:ext uri="{FF2B5EF4-FFF2-40B4-BE49-F238E27FC236}">
                <a16:creationId xmlns:a16="http://schemas.microsoft.com/office/drawing/2014/main" id="{D4EA5257-A35A-44CE-9578-8364818D92EF}"/>
              </a:ext>
            </a:extLst>
          </p:cNvPr>
          <p:cNvPicPr>
            <a:picLocks noChangeAspect="1"/>
          </p:cNvPicPr>
          <p:nvPr/>
        </p:nvPicPr>
        <p:blipFill>
          <a:blip r:embed="rId3"/>
          <a:stretch>
            <a:fillRect/>
          </a:stretch>
        </p:blipFill>
        <p:spPr>
          <a:xfrm>
            <a:off x="1011935" y="2052828"/>
            <a:ext cx="10168129" cy="4072718"/>
          </a:xfrm>
          <a:prstGeom prst="rect">
            <a:avLst/>
          </a:prstGeom>
        </p:spPr>
      </p:pic>
      <p:sp>
        <p:nvSpPr>
          <p:cNvPr id="8" name="TextBox 7">
            <a:extLst>
              <a:ext uri="{FF2B5EF4-FFF2-40B4-BE49-F238E27FC236}">
                <a16:creationId xmlns:a16="http://schemas.microsoft.com/office/drawing/2014/main" id="{DFD0837A-17B0-4624-91C7-F9E5EA0DED7C}"/>
              </a:ext>
            </a:extLst>
          </p:cNvPr>
          <p:cNvSpPr txBox="1"/>
          <p:nvPr/>
        </p:nvSpPr>
        <p:spPr>
          <a:xfrm>
            <a:off x="1416485" y="2967335"/>
            <a:ext cx="3869331" cy="461665"/>
          </a:xfrm>
          <a:prstGeom prst="rect">
            <a:avLst/>
          </a:prstGeom>
          <a:noFill/>
        </p:spPr>
        <p:txBody>
          <a:bodyPr wrap="square">
            <a:spAutoFit/>
          </a:bodyPr>
          <a:lstStyle/>
          <a:p>
            <a:r>
              <a:rPr lang="en-CA" sz="2400" dirty="0">
                <a:solidFill>
                  <a:schemeClr val="bg1"/>
                </a:solidFill>
              </a:rPr>
              <a:t>https://colcommons.org/</a:t>
            </a:r>
          </a:p>
        </p:txBody>
      </p:sp>
      <p:pic>
        <p:nvPicPr>
          <p:cNvPr id="4" name="Picture 3">
            <a:extLst>
              <a:ext uri="{FF2B5EF4-FFF2-40B4-BE49-F238E27FC236}">
                <a16:creationId xmlns:a16="http://schemas.microsoft.com/office/drawing/2014/main" id="{B16C7C80-8F9A-41A1-8FE5-50685A7416FE}"/>
              </a:ext>
            </a:extLst>
          </p:cNvPr>
          <p:cNvPicPr>
            <a:picLocks noChangeAspect="1"/>
          </p:cNvPicPr>
          <p:nvPr/>
        </p:nvPicPr>
        <p:blipFill>
          <a:blip r:embed="rId4"/>
          <a:stretch>
            <a:fillRect/>
          </a:stretch>
        </p:blipFill>
        <p:spPr>
          <a:xfrm>
            <a:off x="8592587" y="732454"/>
            <a:ext cx="2992027" cy="282620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487756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1A708EF-2A39-4021-9955-DBC5238C387F}"/>
              </a:ext>
            </a:extLst>
          </p:cNvPr>
          <p:cNvSpPr>
            <a:spLocks noGrp="1"/>
          </p:cNvSpPr>
          <p:nvPr>
            <p:ph type="title"/>
          </p:nvPr>
        </p:nvSpPr>
        <p:spPr/>
        <p:txBody>
          <a:bodyPr/>
          <a:lstStyle/>
          <a:p>
            <a:r>
              <a:rPr lang="en-US"/>
              <a:t>OER in the Commonwealth</a:t>
            </a:r>
            <a:endParaRPr lang="en-CA" dirty="0"/>
          </a:p>
        </p:txBody>
      </p:sp>
      <p:pic>
        <p:nvPicPr>
          <p:cNvPr id="8" name="Content Placeholder 7" descr="A picture containing chart&#10;&#10;Description automatically generated">
            <a:extLst>
              <a:ext uri="{FF2B5EF4-FFF2-40B4-BE49-F238E27FC236}">
                <a16:creationId xmlns:a16="http://schemas.microsoft.com/office/drawing/2014/main" id="{2EF2B6BD-E945-40A0-BF64-38F55C32235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3640" y="2198582"/>
            <a:ext cx="2800270" cy="3891385"/>
          </a:xfrm>
        </p:spPr>
      </p:pic>
      <p:pic>
        <p:nvPicPr>
          <p:cNvPr id="10" name="Picture 9" descr="Chart, bubble chart&#10;&#10;Description automatically generated">
            <a:extLst>
              <a:ext uri="{FF2B5EF4-FFF2-40B4-BE49-F238E27FC236}">
                <a16:creationId xmlns:a16="http://schemas.microsoft.com/office/drawing/2014/main" id="{D9EC0C0D-D23C-41B1-B5D8-4DBE7A7CC7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7550" y="2211051"/>
            <a:ext cx="2789162" cy="3878916"/>
          </a:xfrm>
          <a:prstGeom prst="rect">
            <a:avLst/>
          </a:prstGeom>
        </p:spPr>
      </p:pic>
      <p:pic>
        <p:nvPicPr>
          <p:cNvPr id="12" name="Picture 11" descr="Diagram&#10;&#10;Description automatically generated">
            <a:extLst>
              <a:ext uri="{FF2B5EF4-FFF2-40B4-BE49-F238E27FC236}">
                <a16:creationId xmlns:a16="http://schemas.microsoft.com/office/drawing/2014/main" id="{875817C2-4E12-48E7-AF33-BA1C51FFAD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1149" y="2198582"/>
            <a:ext cx="2789162" cy="3883372"/>
          </a:xfrm>
          <a:prstGeom prst="rect">
            <a:avLst/>
          </a:prstGeom>
        </p:spPr>
      </p:pic>
    </p:spTree>
    <p:extLst>
      <p:ext uri="{BB962C8B-B14F-4D97-AF65-F5344CB8AC3E}">
        <p14:creationId xmlns:p14="http://schemas.microsoft.com/office/powerpoint/2010/main" val="1743686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084BD-4823-494F-AC09-E117EB3E1D6F}"/>
              </a:ext>
            </a:extLst>
          </p:cNvPr>
          <p:cNvSpPr>
            <a:spLocks noGrp="1"/>
          </p:cNvSpPr>
          <p:nvPr>
            <p:ph type="title"/>
          </p:nvPr>
        </p:nvSpPr>
        <p:spPr/>
        <p:txBody>
          <a:bodyPr/>
          <a:lstStyle/>
          <a:p>
            <a:r>
              <a:rPr lang="en-US" dirty="0"/>
              <a:t>OER in the Commonwealth</a:t>
            </a:r>
            <a:endParaRPr lang="en-CA" dirty="0"/>
          </a:p>
        </p:txBody>
      </p:sp>
      <p:pic>
        <p:nvPicPr>
          <p:cNvPr id="5" name="Picture 4">
            <a:extLst>
              <a:ext uri="{FF2B5EF4-FFF2-40B4-BE49-F238E27FC236}">
                <a16:creationId xmlns:a16="http://schemas.microsoft.com/office/drawing/2014/main" id="{3B88E47E-C4DF-4B32-9FAE-AA075335BAD7}"/>
              </a:ext>
            </a:extLst>
          </p:cNvPr>
          <p:cNvPicPr>
            <a:picLocks noChangeAspect="1"/>
          </p:cNvPicPr>
          <p:nvPr/>
        </p:nvPicPr>
        <p:blipFill>
          <a:blip r:embed="rId2"/>
          <a:stretch>
            <a:fillRect/>
          </a:stretch>
        </p:blipFill>
        <p:spPr>
          <a:xfrm>
            <a:off x="524308" y="2038350"/>
            <a:ext cx="2998267" cy="4133850"/>
          </a:xfrm>
          <a:prstGeom prst="rect">
            <a:avLst/>
          </a:prstGeom>
        </p:spPr>
      </p:pic>
      <p:pic>
        <p:nvPicPr>
          <p:cNvPr id="7" name="Picture 6">
            <a:extLst>
              <a:ext uri="{FF2B5EF4-FFF2-40B4-BE49-F238E27FC236}">
                <a16:creationId xmlns:a16="http://schemas.microsoft.com/office/drawing/2014/main" id="{F5F15596-641B-4357-999A-6E8AE5CA5116}"/>
              </a:ext>
            </a:extLst>
          </p:cNvPr>
          <p:cNvPicPr>
            <a:picLocks noChangeAspect="1"/>
          </p:cNvPicPr>
          <p:nvPr/>
        </p:nvPicPr>
        <p:blipFill>
          <a:blip r:embed="rId3"/>
          <a:stretch>
            <a:fillRect/>
          </a:stretch>
        </p:blipFill>
        <p:spPr>
          <a:xfrm>
            <a:off x="4733095" y="2035474"/>
            <a:ext cx="2965113" cy="4141356"/>
          </a:xfrm>
          <a:prstGeom prst="rect">
            <a:avLst/>
          </a:prstGeom>
        </p:spPr>
      </p:pic>
      <p:pic>
        <p:nvPicPr>
          <p:cNvPr id="9" name="Picture 8">
            <a:extLst>
              <a:ext uri="{FF2B5EF4-FFF2-40B4-BE49-F238E27FC236}">
                <a16:creationId xmlns:a16="http://schemas.microsoft.com/office/drawing/2014/main" id="{CE714559-6E0B-49F7-AE17-70A2E31A60EC}"/>
              </a:ext>
            </a:extLst>
          </p:cNvPr>
          <p:cNvPicPr>
            <a:picLocks noChangeAspect="1"/>
          </p:cNvPicPr>
          <p:nvPr/>
        </p:nvPicPr>
        <p:blipFill>
          <a:blip r:embed="rId4"/>
          <a:stretch>
            <a:fillRect/>
          </a:stretch>
        </p:blipFill>
        <p:spPr>
          <a:xfrm>
            <a:off x="8830095" y="2042981"/>
            <a:ext cx="2957524" cy="4129220"/>
          </a:xfrm>
          <a:prstGeom prst="rect">
            <a:avLst/>
          </a:prstGeom>
        </p:spPr>
      </p:pic>
    </p:spTree>
    <p:extLst>
      <p:ext uri="{BB962C8B-B14F-4D97-AF65-F5344CB8AC3E}">
        <p14:creationId xmlns:p14="http://schemas.microsoft.com/office/powerpoint/2010/main" val="52154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0EAE0"/>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EEFB9F46-E73F-49F1-9BCA-E5B08370F6C8}"/>
              </a:ext>
            </a:extLst>
          </p:cNvPr>
          <p:cNvGrpSpPr/>
          <p:nvPr/>
        </p:nvGrpSpPr>
        <p:grpSpPr>
          <a:xfrm>
            <a:off x="6096000" y="874356"/>
            <a:ext cx="5295092" cy="5109288"/>
            <a:chOff x="280046" y="375564"/>
            <a:chExt cx="5295092" cy="5109288"/>
          </a:xfrm>
        </p:grpSpPr>
        <p:pic>
          <p:nvPicPr>
            <p:cNvPr id="5" name="Picture 4">
              <a:extLst>
                <a:ext uri="{FF2B5EF4-FFF2-40B4-BE49-F238E27FC236}">
                  <a16:creationId xmlns:a16="http://schemas.microsoft.com/office/drawing/2014/main" id="{28B86179-664B-4D82-AD75-5B174568D0D8}"/>
                </a:ext>
              </a:extLst>
            </p:cNvPr>
            <p:cNvPicPr>
              <a:picLocks noChangeAspect="1"/>
            </p:cNvPicPr>
            <p:nvPr/>
          </p:nvPicPr>
          <p:blipFill>
            <a:blip r:embed="rId2"/>
            <a:stretch>
              <a:fillRect/>
            </a:stretch>
          </p:blipFill>
          <p:spPr>
            <a:xfrm>
              <a:off x="280046" y="381704"/>
              <a:ext cx="1705454" cy="2543693"/>
            </a:xfrm>
            <a:prstGeom prst="rect">
              <a:avLst/>
            </a:prstGeom>
          </p:spPr>
        </p:pic>
        <p:pic>
          <p:nvPicPr>
            <p:cNvPr id="7" name="Picture 6">
              <a:extLst>
                <a:ext uri="{FF2B5EF4-FFF2-40B4-BE49-F238E27FC236}">
                  <a16:creationId xmlns:a16="http://schemas.microsoft.com/office/drawing/2014/main" id="{2E1A4E6F-B649-47A2-958B-A36D5CE38137}"/>
                </a:ext>
              </a:extLst>
            </p:cNvPr>
            <p:cNvPicPr>
              <a:picLocks noChangeAspect="1"/>
            </p:cNvPicPr>
            <p:nvPr/>
          </p:nvPicPr>
          <p:blipFill>
            <a:blip r:embed="rId3"/>
            <a:stretch>
              <a:fillRect/>
            </a:stretch>
          </p:blipFill>
          <p:spPr>
            <a:xfrm>
              <a:off x="1985500" y="375564"/>
              <a:ext cx="1705455" cy="2555973"/>
            </a:xfrm>
            <a:prstGeom prst="rect">
              <a:avLst/>
            </a:prstGeom>
          </p:spPr>
        </p:pic>
        <p:pic>
          <p:nvPicPr>
            <p:cNvPr id="9" name="Picture 8">
              <a:extLst>
                <a:ext uri="{FF2B5EF4-FFF2-40B4-BE49-F238E27FC236}">
                  <a16:creationId xmlns:a16="http://schemas.microsoft.com/office/drawing/2014/main" id="{95FA1DAC-94FD-480F-B3A3-B47A9897B89C}"/>
                </a:ext>
              </a:extLst>
            </p:cNvPr>
            <p:cNvPicPr>
              <a:picLocks noChangeAspect="1"/>
            </p:cNvPicPr>
            <p:nvPr/>
          </p:nvPicPr>
          <p:blipFill>
            <a:blip r:embed="rId4"/>
            <a:stretch>
              <a:fillRect/>
            </a:stretch>
          </p:blipFill>
          <p:spPr>
            <a:xfrm>
              <a:off x="280046" y="2925397"/>
              <a:ext cx="1884184" cy="2541075"/>
            </a:xfrm>
            <a:prstGeom prst="rect">
              <a:avLst/>
            </a:prstGeom>
          </p:spPr>
        </p:pic>
        <p:pic>
          <p:nvPicPr>
            <p:cNvPr id="11" name="Picture 10">
              <a:extLst>
                <a:ext uri="{FF2B5EF4-FFF2-40B4-BE49-F238E27FC236}">
                  <a16:creationId xmlns:a16="http://schemas.microsoft.com/office/drawing/2014/main" id="{28DFDCF1-A80B-4A13-A372-449D11528859}"/>
                </a:ext>
              </a:extLst>
            </p:cNvPr>
            <p:cNvPicPr>
              <a:picLocks noChangeAspect="1"/>
            </p:cNvPicPr>
            <p:nvPr/>
          </p:nvPicPr>
          <p:blipFill>
            <a:blip r:embed="rId5"/>
            <a:stretch>
              <a:fillRect/>
            </a:stretch>
          </p:blipFill>
          <p:spPr>
            <a:xfrm>
              <a:off x="3690954" y="389572"/>
              <a:ext cx="1884184" cy="2548705"/>
            </a:xfrm>
            <a:prstGeom prst="rect">
              <a:avLst/>
            </a:prstGeom>
          </p:spPr>
        </p:pic>
        <p:pic>
          <p:nvPicPr>
            <p:cNvPr id="13" name="Picture 12">
              <a:extLst>
                <a:ext uri="{FF2B5EF4-FFF2-40B4-BE49-F238E27FC236}">
                  <a16:creationId xmlns:a16="http://schemas.microsoft.com/office/drawing/2014/main" id="{D8B0D52A-31E3-4467-AE09-6CD7E020E1CC}"/>
                </a:ext>
              </a:extLst>
            </p:cNvPr>
            <p:cNvPicPr>
              <a:picLocks noChangeAspect="1"/>
            </p:cNvPicPr>
            <p:nvPr/>
          </p:nvPicPr>
          <p:blipFill>
            <a:blip r:embed="rId6"/>
            <a:stretch>
              <a:fillRect/>
            </a:stretch>
          </p:blipFill>
          <p:spPr>
            <a:xfrm>
              <a:off x="2164230" y="2934155"/>
              <a:ext cx="1694050" cy="2541075"/>
            </a:xfrm>
            <a:prstGeom prst="rect">
              <a:avLst/>
            </a:prstGeom>
          </p:spPr>
        </p:pic>
        <p:pic>
          <p:nvPicPr>
            <p:cNvPr id="15" name="Picture 14">
              <a:extLst>
                <a:ext uri="{FF2B5EF4-FFF2-40B4-BE49-F238E27FC236}">
                  <a16:creationId xmlns:a16="http://schemas.microsoft.com/office/drawing/2014/main" id="{259E3B82-2843-4231-A6A9-835D6FABEE09}"/>
                </a:ext>
              </a:extLst>
            </p:cNvPr>
            <p:cNvPicPr>
              <a:picLocks noChangeAspect="1"/>
            </p:cNvPicPr>
            <p:nvPr/>
          </p:nvPicPr>
          <p:blipFill>
            <a:blip r:embed="rId7"/>
            <a:stretch>
              <a:fillRect/>
            </a:stretch>
          </p:blipFill>
          <p:spPr>
            <a:xfrm>
              <a:off x="3849431" y="2924531"/>
              <a:ext cx="1725707" cy="2560321"/>
            </a:xfrm>
            <a:prstGeom prst="rect">
              <a:avLst/>
            </a:prstGeom>
          </p:spPr>
        </p:pic>
      </p:grpSp>
      <p:sp>
        <p:nvSpPr>
          <p:cNvPr id="31" name="TextBox 30">
            <a:extLst>
              <a:ext uri="{FF2B5EF4-FFF2-40B4-BE49-F238E27FC236}">
                <a16:creationId xmlns:a16="http://schemas.microsoft.com/office/drawing/2014/main" id="{84666105-439F-48F9-8EBE-AE60B08A5FD8}"/>
              </a:ext>
            </a:extLst>
          </p:cNvPr>
          <p:cNvSpPr txBox="1"/>
          <p:nvPr/>
        </p:nvSpPr>
        <p:spPr>
          <a:xfrm>
            <a:off x="0" y="1903111"/>
            <a:ext cx="6095999"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solidFill>
                  <a:schemeClr val="tx1"/>
                </a:solidFill>
                <a:latin typeface="Arial" panose="020B0604020202020204" pitchFamily="34" charset="0"/>
                <a:cs typeface="Arial" panose="020B0604020202020204" pitchFamily="34" charset="0"/>
              </a:rPr>
              <a:t>Thank you</a:t>
            </a:r>
          </a:p>
        </p:txBody>
      </p:sp>
      <p:sp>
        <p:nvSpPr>
          <p:cNvPr id="39" name="TextBox 38">
            <a:extLst>
              <a:ext uri="{FF2B5EF4-FFF2-40B4-BE49-F238E27FC236}">
                <a16:creationId xmlns:a16="http://schemas.microsoft.com/office/drawing/2014/main" id="{AA3B31A2-0185-4A71-AC12-0994DF76C8DF}"/>
              </a:ext>
            </a:extLst>
          </p:cNvPr>
          <p:cNvSpPr txBox="1"/>
          <p:nvPr/>
        </p:nvSpPr>
        <p:spPr>
          <a:xfrm>
            <a:off x="5960714" y="5996617"/>
            <a:ext cx="5151160" cy="553998"/>
          </a:xfrm>
          <a:prstGeom prst="rect">
            <a:avLst/>
          </a:prstGeom>
          <a:noFill/>
        </p:spPr>
        <p:txBody>
          <a:bodyPr wrap="square">
            <a:spAutoFit/>
          </a:bodyPr>
          <a:lstStyle/>
          <a:p>
            <a:pPr defTabSz="914400" fontAlgn="base">
              <a:spcBef>
                <a:spcPct val="0"/>
              </a:spcBef>
              <a:spcAft>
                <a:spcPct val="0"/>
              </a:spcAft>
            </a:pPr>
            <a:r>
              <a:rPr lang="en-US" sz="1000" dirty="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dirty="0" err="1">
                <a:solidFill>
                  <a:schemeClr val="tx1">
                    <a:lumMod val="75000"/>
                    <a:lumOff val="25000"/>
                  </a:schemeClr>
                </a:solidFill>
                <a:latin typeface="Arial" charset="0"/>
              </a:rPr>
              <a:t>ShareAlike</a:t>
            </a:r>
            <a:r>
              <a:rPr lang="en-US" sz="1000" dirty="0">
                <a:solidFill>
                  <a:schemeClr val="tx1">
                    <a:lumMod val="75000"/>
                    <a:lumOff val="25000"/>
                  </a:schemeClr>
                </a:solidFill>
                <a:latin typeface="Arial" charset="0"/>
              </a:rPr>
              <a:t> 4.0 International (CC BY-SA 4.0). </a:t>
            </a:r>
            <a:endParaRPr lang="en-CA" sz="1000" dirty="0">
              <a:solidFill>
                <a:schemeClr val="tx1">
                  <a:lumMod val="75000"/>
                  <a:lumOff val="25000"/>
                </a:schemeClr>
              </a:solidFill>
              <a:latin typeface="Arial" charset="0"/>
            </a:endParaRPr>
          </a:p>
        </p:txBody>
      </p:sp>
      <p:sp>
        <p:nvSpPr>
          <p:cNvPr id="40" name="TextBox 39">
            <a:extLst>
              <a:ext uri="{FF2B5EF4-FFF2-40B4-BE49-F238E27FC236}">
                <a16:creationId xmlns:a16="http://schemas.microsoft.com/office/drawing/2014/main" id="{9705A93A-D887-4E68-9767-2C08B8538963}"/>
              </a:ext>
            </a:extLst>
          </p:cNvPr>
          <p:cNvSpPr txBox="1"/>
          <p:nvPr/>
        </p:nvSpPr>
        <p:spPr>
          <a:xfrm>
            <a:off x="1702320" y="5822098"/>
            <a:ext cx="2822575" cy="646331"/>
          </a:xfrm>
          <a:prstGeom prst="rect">
            <a:avLst/>
          </a:prstGeom>
          <a:noFill/>
        </p:spPr>
        <p:txBody>
          <a:bodyPr wrap="square">
            <a:spAutoFit/>
          </a:bodyPr>
          <a:lstStyle/>
          <a:p>
            <a:r>
              <a:rPr lang="en-US" sz="3600" dirty="0">
                <a:solidFill>
                  <a:srgbClr val="9D915E"/>
                </a:solidFill>
              </a:rPr>
              <a:t>www.col.org</a:t>
            </a:r>
          </a:p>
        </p:txBody>
      </p:sp>
      <p:pic>
        <p:nvPicPr>
          <p:cNvPr id="41" name="Picture 40" descr="Text&#10;&#10;Description automatically generated">
            <a:extLst>
              <a:ext uri="{FF2B5EF4-FFF2-40B4-BE49-F238E27FC236}">
                <a16:creationId xmlns:a16="http://schemas.microsoft.com/office/drawing/2014/main" id="{EE8FC80D-A186-4F0E-8780-448692957E5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6008" y="4704848"/>
            <a:ext cx="5519650" cy="786727"/>
          </a:xfrm>
          <a:prstGeom prst="rect">
            <a:avLst/>
          </a:prstGeom>
        </p:spPr>
      </p:pic>
    </p:spTree>
    <p:extLst>
      <p:ext uri="{BB962C8B-B14F-4D97-AF65-F5344CB8AC3E}">
        <p14:creationId xmlns:p14="http://schemas.microsoft.com/office/powerpoint/2010/main" val="3647745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642602" y="1906295"/>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1524001"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571275" y="1906295"/>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1966738" y="4522563"/>
            <a:ext cx="8257427" cy="2062103"/>
          </a:xfrm>
          <a:prstGeom prst="rect">
            <a:avLst/>
          </a:prstGeom>
          <a:effectLst/>
        </p:spPr>
        <p:txBody>
          <a:bodyPr wrap="square">
            <a:spAutoFit/>
          </a:bodyPr>
          <a:lstStyle/>
          <a:p>
            <a:pPr algn="ctr"/>
            <a:r>
              <a:rPr lang="en-US" sz="3200" dirty="0">
                <a:solidFill>
                  <a:srgbClr val="290088"/>
                </a:solidFill>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00" y="55660"/>
            <a:ext cx="9144000" cy="1845860"/>
          </a:xfrm>
          <a:prstGeom prst="rect">
            <a:avLst/>
          </a:prstGeom>
        </p:spPr>
      </p:pic>
    </p:spTree>
    <p:extLst>
      <p:ext uri="{BB962C8B-B14F-4D97-AF65-F5344CB8AC3E}">
        <p14:creationId xmlns:p14="http://schemas.microsoft.com/office/powerpoint/2010/main" val="3521893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FDD829-527A-4D02-8323-B4B1053A3563}"/>
              </a:ext>
            </a:extLst>
          </p:cNvPr>
          <p:cNvSpPr>
            <a:spLocks noGrp="1"/>
          </p:cNvSpPr>
          <p:nvPr>
            <p:ph type="title"/>
          </p:nvPr>
        </p:nvSpPr>
        <p:spPr>
          <a:xfrm>
            <a:off x="841248" y="256032"/>
            <a:ext cx="10506456" cy="1014984"/>
          </a:xfrm>
        </p:spPr>
        <p:txBody>
          <a:bodyPr anchor="b">
            <a:normAutofit/>
          </a:bodyPr>
          <a:lstStyle/>
          <a:p>
            <a:r>
              <a:rPr lang="en-US" dirty="0"/>
              <a:t>The Access Challenge: A Personal Story</a:t>
            </a:r>
            <a:endParaRPr lang="en-CA" dirty="0"/>
          </a:p>
        </p:txBody>
      </p:sp>
      <p:sp>
        <p:nvSpPr>
          <p:cNvPr id="11" name="Rectangle 10">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9144"/>
          </a:xfrm>
          <a:prstGeom prst="rect">
            <a:avLst/>
          </a:prstGeom>
          <a:solidFill>
            <a:schemeClr val="tx1">
              <a:lumMod val="65000"/>
              <a:lumOff val="35000"/>
              <a:alpha val="30000"/>
            </a:schemeClr>
          </a:solidFill>
          <a:ln w="952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508ACFBF-A2A5-4757-8EE9-533612AC1764}"/>
              </a:ext>
            </a:extLst>
          </p:cNvPr>
          <p:cNvGraphicFramePr>
            <a:graphicFrameLocks noGrp="1"/>
          </p:cNvGraphicFramePr>
          <p:nvPr>
            <p:ph idx="1"/>
            <p:extLst>
              <p:ext uri="{D42A27DB-BD31-4B8C-83A1-F6EECF244321}">
                <p14:modId xmlns:p14="http://schemas.microsoft.com/office/powerpoint/2010/main" val="1617713530"/>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5045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DD829-527A-4D02-8323-B4B1053A3563}"/>
              </a:ext>
            </a:extLst>
          </p:cNvPr>
          <p:cNvSpPr>
            <a:spLocks noGrp="1"/>
          </p:cNvSpPr>
          <p:nvPr>
            <p:ph type="title"/>
          </p:nvPr>
        </p:nvSpPr>
        <p:spPr/>
        <p:txBody>
          <a:bodyPr/>
          <a:lstStyle/>
          <a:p>
            <a:r>
              <a:rPr lang="en-US" dirty="0">
                <a:solidFill>
                  <a:srgbClr val="3CB921"/>
                </a:solidFill>
              </a:rPr>
              <a:t>The Access Challenge</a:t>
            </a:r>
            <a:endParaRPr lang="en-CA" dirty="0">
              <a:solidFill>
                <a:srgbClr val="3CB921"/>
              </a:solidFill>
            </a:endParaRPr>
          </a:p>
        </p:txBody>
      </p:sp>
      <p:sp>
        <p:nvSpPr>
          <p:cNvPr id="3" name="Content Placeholder 2">
            <a:extLst>
              <a:ext uri="{FF2B5EF4-FFF2-40B4-BE49-F238E27FC236}">
                <a16:creationId xmlns:a16="http://schemas.microsoft.com/office/drawing/2014/main" id="{9E3B9F3D-99A5-4004-930C-2E9A630B41F5}"/>
              </a:ext>
            </a:extLst>
          </p:cNvPr>
          <p:cNvSpPr>
            <a:spLocks noGrp="1"/>
          </p:cNvSpPr>
          <p:nvPr>
            <p:ph idx="1"/>
          </p:nvPr>
        </p:nvSpPr>
        <p:spPr/>
        <p:txBody>
          <a:bodyPr>
            <a:normAutofit fontScale="77500" lnSpcReduction="20000"/>
          </a:bodyPr>
          <a:lstStyle/>
          <a:p>
            <a:r>
              <a:rPr lang="en-US" dirty="0"/>
              <a:t>In 2012 there was only 1 reading textbook for 12 students and only 1 mathematics textbook for 14 students in grade 2 in Cameroon. (UNESCO GEMR Policy Paper 23)</a:t>
            </a:r>
          </a:p>
          <a:p>
            <a:r>
              <a:rPr lang="en-US" dirty="0"/>
              <a:t>In grade 2, there were 3 students for every reading textbook, compared with 8 students for every mathematics textbook in Togo. (UNESCO GEMR Policy Paper 23)</a:t>
            </a:r>
          </a:p>
          <a:p>
            <a:r>
              <a:rPr lang="en-US" dirty="0"/>
              <a:t>On average higher education students in Bangladesh spend BDT 1850 per year on books and supplies. (COL, 2017)</a:t>
            </a:r>
          </a:p>
          <a:p>
            <a:r>
              <a:rPr lang="en-US" dirty="0"/>
              <a:t>In Malaysia 76.4% learners decide not to buy textbooks due to high costs (COL, 2017)</a:t>
            </a:r>
          </a:p>
          <a:p>
            <a:endParaRPr lang="en-CA" dirty="0"/>
          </a:p>
        </p:txBody>
      </p:sp>
    </p:spTree>
    <p:extLst>
      <p:ext uri="{BB962C8B-B14F-4D97-AF65-F5344CB8AC3E}">
        <p14:creationId xmlns:p14="http://schemas.microsoft.com/office/powerpoint/2010/main" val="3015288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26908CC-6AC4-4222-8250-B90B6072E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2F606D8-696E-4B76-BB10-43672AA147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2751" y="302429"/>
            <a:ext cx="11550506" cy="6053922"/>
          </a:xfrm>
          <a:prstGeom prst="rect">
            <a:avLst/>
          </a:prstGeom>
          <a:solidFill>
            <a:schemeClr val="bg1"/>
          </a:solidFill>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3" descr="A close up of a sign&#10;&#10;Description automatically generated">
            <a:extLst>
              <a:ext uri="{FF2B5EF4-FFF2-40B4-BE49-F238E27FC236}">
                <a16:creationId xmlns:a16="http://schemas.microsoft.com/office/drawing/2014/main" id="{F65A652C-3332-43C2-A462-ACED19BFAEB3}"/>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4630" r="-1" b="2191"/>
          <a:stretch/>
        </p:blipFill>
        <p:spPr>
          <a:xfrm>
            <a:off x="352751" y="302429"/>
            <a:ext cx="11550506" cy="6053920"/>
          </a:xfrm>
          <a:prstGeom prst="rect">
            <a:avLst/>
          </a:prstGeom>
        </p:spPr>
      </p:pic>
      <p:sp>
        <p:nvSpPr>
          <p:cNvPr id="13" name="Rectangle 12">
            <a:extLst>
              <a:ext uri="{FF2B5EF4-FFF2-40B4-BE49-F238E27FC236}">
                <a16:creationId xmlns:a16="http://schemas.microsoft.com/office/drawing/2014/main" id="{3ABF1881-5AFD-48F9-979A-19EE2FE30A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78608" y="2735029"/>
            <a:ext cx="148286" cy="1188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0362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30585" y="1864597"/>
            <a:ext cx="6996563" cy="4843773"/>
          </a:xfrm>
        </p:spPr>
      </p:pic>
      <p:sp>
        <p:nvSpPr>
          <p:cNvPr id="3" name="Title 2"/>
          <p:cNvSpPr>
            <a:spLocks noGrp="1"/>
          </p:cNvSpPr>
          <p:nvPr>
            <p:ph type="title"/>
          </p:nvPr>
        </p:nvSpPr>
        <p:spPr>
          <a:xfrm>
            <a:off x="1524000" y="0"/>
            <a:ext cx="9144000" cy="1265238"/>
          </a:xfrm>
          <a:solidFill>
            <a:srgbClr val="7030A0"/>
          </a:solidFill>
        </p:spPr>
        <p:txBody>
          <a:bodyPr/>
          <a:lstStyle/>
          <a:p>
            <a:pPr algn="ctr"/>
            <a:r>
              <a:rPr lang="en-CA" i="0" dirty="0">
                <a:solidFill>
                  <a:schemeClr val="bg1"/>
                </a:solidFill>
              </a:rPr>
              <a:t>OER: Definition</a:t>
            </a:r>
          </a:p>
        </p:txBody>
      </p:sp>
      <p:sp>
        <p:nvSpPr>
          <p:cNvPr id="6" name="Content Placeholder 1"/>
          <p:cNvSpPr txBox="1">
            <a:spLocks/>
          </p:cNvSpPr>
          <p:nvPr/>
        </p:nvSpPr>
        <p:spPr bwMode="auto">
          <a:xfrm>
            <a:off x="1238598" y="2355050"/>
            <a:ext cx="3439886" cy="3621802"/>
          </a:xfrm>
          <a:prstGeom prst="rect">
            <a:avLst/>
          </a:prstGeom>
          <a:solidFill>
            <a:srgbClr val="FFFFFF">
              <a:alpha val="69804"/>
            </a:srgbClr>
          </a:solidFill>
          <a:ln w="9525">
            <a:noFill/>
            <a:miter lim="800000"/>
            <a:headEnd/>
            <a:tailEnd/>
          </a:ln>
        </p:spPr>
        <p:txBody>
          <a:bodyPr vert="horz" wrap="square" lIns="68580" tIns="137160" rIns="68580" bIns="13716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lang="en-US" sz="3000" kern="1200" dirty="0" smtClean="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lang="en-US" sz="2600" kern="1200" dirty="0" smtClean="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lang="en-US" sz="2300" kern="1200" dirty="0" smtClean="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lang="en-US" sz="2000" kern="1200" dirty="0" smtClean="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lang="en-US" sz="2000" kern="1200" dirty="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CA" sz="2250" i="1" dirty="0"/>
              <a:t>OER are teaching, learning and research materials in any medium that reside in the public domain or have been released under an open license that permits their free use and in some instances, re-purposing by others</a:t>
            </a:r>
          </a:p>
        </p:txBody>
      </p:sp>
    </p:spTree>
    <p:extLst>
      <p:ext uri="{BB962C8B-B14F-4D97-AF65-F5344CB8AC3E}">
        <p14:creationId xmlns:p14="http://schemas.microsoft.com/office/powerpoint/2010/main" val="1274508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0FD8D-85A3-4615-A429-E50BA24B943E}"/>
              </a:ext>
            </a:extLst>
          </p:cNvPr>
          <p:cNvSpPr>
            <a:spLocks noGrp="1"/>
          </p:cNvSpPr>
          <p:nvPr>
            <p:ph type="title"/>
          </p:nvPr>
        </p:nvSpPr>
        <p:spPr>
          <a:xfrm>
            <a:off x="1295402" y="238061"/>
            <a:ext cx="9601196" cy="1303867"/>
          </a:xfrm>
        </p:spPr>
        <p:txBody>
          <a:bodyPr/>
          <a:lstStyle/>
          <a:p>
            <a:r>
              <a:rPr lang="en-US" dirty="0"/>
              <a:t>Philosophy of Open</a:t>
            </a:r>
          </a:p>
        </p:txBody>
      </p:sp>
      <p:graphicFrame>
        <p:nvGraphicFramePr>
          <p:cNvPr id="5" name="Diagram 4">
            <a:extLst>
              <a:ext uri="{FF2B5EF4-FFF2-40B4-BE49-F238E27FC236}">
                <a16:creationId xmlns:a16="http://schemas.microsoft.com/office/drawing/2014/main" id="{97642BCB-8E4F-4328-8DD8-6603356AE23C}"/>
              </a:ext>
            </a:extLst>
          </p:cNvPr>
          <p:cNvGraphicFramePr/>
          <p:nvPr>
            <p:extLst>
              <p:ext uri="{D42A27DB-BD31-4B8C-83A1-F6EECF244321}">
                <p14:modId xmlns:p14="http://schemas.microsoft.com/office/powerpoint/2010/main" val="1884150472"/>
              </p:ext>
            </p:extLst>
          </p:nvPr>
        </p:nvGraphicFramePr>
        <p:xfrm>
          <a:off x="579267" y="1978348"/>
          <a:ext cx="10468101" cy="47771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8359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6DC26-0879-4FC6-935F-C1B40059BA5F}"/>
              </a:ext>
            </a:extLst>
          </p:cNvPr>
          <p:cNvSpPr>
            <a:spLocks noGrp="1"/>
          </p:cNvSpPr>
          <p:nvPr>
            <p:ph type="title"/>
          </p:nvPr>
        </p:nvSpPr>
        <p:spPr/>
        <p:txBody>
          <a:bodyPr>
            <a:normAutofit fontScale="90000"/>
          </a:bodyPr>
          <a:lstStyle/>
          <a:p>
            <a:r>
              <a:rPr lang="en-US" sz="4000" i="0" dirty="0"/>
              <a:t>Mainstreaming OER</a:t>
            </a:r>
            <a:br>
              <a:rPr lang="en-US" sz="4000" i="0" dirty="0"/>
            </a:br>
            <a:endParaRPr lang="en-CA" dirty="0"/>
          </a:p>
        </p:txBody>
      </p:sp>
      <p:pic>
        <p:nvPicPr>
          <p:cNvPr id="7" name="Picture 6">
            <a:extLst>
              <a:ext uri="{FF2B5EF4-FFF2-40B4-BE49-F238E27FC236}">
                <a16:creationId xmlns:a16="http://schemas.microsoft.com/office/drawing/2014/main" id="{EC04C229-AE4F-4D80-A6E8-0AE1CEEBA8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8300" y="2029304"/>
            <a:ext cx="6275278" cy="3919423"/>
          </a:xfrm>
          <a:prstGeom prst="rect">
            <a:avLst/>
          </a:prstGeom>
        </p:spPr>
      </p:pic>
      <p:sp>
        <p:nvSpPr>
          <p:cNvPr id="8" name="TextBox 7">
            <a:extLst>
              <a:ext uri="{FF2B5EF4-FFF2-40B4-BE49-F238E27FC236}">
                <a16:creationId xmlns:a16="http://schemas.microsoft.com/office/drawing/2014/main" id="{3E50280F-814A-47F5-81E1-5EB9EE5933C9}"/>
              </a:ext>
            </a:extLst>
          </p:cNvPr>
          <p:cNvSpPr txBox="1"/>
          <p:nvPr/>
        </p:nvSpPr>
        <p:spPr>
          <a:xfrm>
            <a:off x="2833255" y="5948727"/>
            <a:ext cx="4555350" cy="276999"/>
          </a:xfrm>
          <a:prstGeom prst="rect">
            <a:avLst/>
          </a:prstGeom>
          <a:noFill/>
        </p:spPr>
        <p:txBody>
          <a:bodyPr wrap="none" rtlCol="0">
            <a:spAutoFit/>
          </a:bodyPr>
          <a:lstStyle/>
          <a:p>
            <a:r>
              <a:rPr lang="en-US" sz="1200" b="1" dirty="0"/>
              <a:t>Source</a:t>
            </a:r>
            <a:r>
              <a:rPr lang="en-US" sz="1200" dirty="0"/>
              <a:t>: Mishra, 2017. </a:t>
            </a:r>
            <a:r>
              <a:rPr lang="en-US" sz="1200" dirty="0">
                <a:hlinkClick r:id="rId3"/>
              </a:rPr>
              <a:t>http://oasis.col.org/handle/11599/2659</a:t>
            </a:r>
            <a:r>
              <a:rPr lang="en-US" sz="1200" dirty="0"/>
              <a:t> </a:t>
            </a:r>
            <a:endParaRPr lang="en-CA" sz="1200" dirty="0"/>
          </a:p>
        </p:txBody>
      </p:sp>
      <p:pic>
        <p:nvPicPr>
          <p:cNvPr id="10" name="Picture 9">
            <a:extLst>
              <a:ext uri="{FF2B5EF4-FFF2-40B4-BE49-F238E27FC236}">
                <a16:creationId xmlns:a16="http://schemas.microsoft.com/office/drawing/2014/main" id="{B4D5BC7C-A9B7-485D-8D05-670420C24EA6}"/>
              </a:ext>
            </a:extLst>
          </p:cNvPr>
          <p:cNvPicPr>
            <a:picLocks noChangeAspect="1"/>
          </p:cNvPicPr>
          <p:nvPr/>
        </p:nvPicPr>
        <p:blipFill>
          <a:blip r:embed="rId4"/>
          <a:stretch>
            <a:fillRect/>
          </a:stretch>
        </p:blipFill>
        <p:spPr>
          <a:xfrm>
            <a:off x="8918520" y="420762"/>
            <a:ext cx="2833334" cy="429490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353972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9477870-C64A-4E35-8F2F-05B7114F3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52064DCB-AE9D-46A8-B42A-0A5C827DFA41}"/>
              </a:ext>
            </a:extLst>
          </p:cNvPr>
          <p:cNvSpPr>
            <a:spLocks noGrp="1"/>
          </p:cNvSpPr>
          <p:nvPr>
            <p:ph type="title"/>
          </p:nvPr>
        </p:nvSpPr>
        <p:spPr>
          <a:xfrm>
            <a:off x="612648" y="1078992"/>
            <a:ext cx="6268770" cy="1536192"/>
          </a:xfrm>
        </p:spPr>
        <p:txBody>
          <a:bodyPr anchor="b">
            <a:normAutofit/>
          </a:bodyPr>
          <a:lstStyle/>
          <a:p>
            <a:r>
              <a:rPr lang="en-US" sz="5200"/>
              <a:t>Quality Guidelines for OER</a:t>
            </a:r>
            <a:endParaRPr lang="en-CA" sz="5200"/>
          </a:p>
        </p:txBody>
      </p:sp>
      <p:sp>
        <p:nvSpPr>
          <p:cNvPr id="16" name="Rectangle 15">
            <a:extLst>
              <a:ext uri="{FF2B5EF4-FFF2-40B4-BE49-F238E27FC236}">
                <a16:creationId xmlns:a16="http://schemas.microsoft.com/office/drawing/2014/main" id="{8AEA628B-C8FF-4D0B-B111-F101F580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42663BD0-064C-40FC-A331-F49FCA9536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Content Placeholder 7">
            <a:extLst>
              <a:ext uri="{FF2B5EF4-FFF2-40B4-BE49-F238E27FC236}">
                <a16:creationId xmlns:a16="http://schemas.microsoft.com/office/drawing/2014/main" id="{DFFC6DD2-9CE5-4BC8-8A96-FA5CB17301A3}"/>
              </a:ext>
            </a:extLst>
          </p:cNvPr>
          <p:cNvSpPr>
            <a:spLocks noGrp="1"/>
          </p:cNvSpPr>
          <p:nvPr>
            <p:ph idx="1"/>
          </p:nvPr>
        </p:nvSpPr>
        <p:spPr>
          <a:xfrm>
            <a:off x="615458" y="3355848"/>
            <a:ext cx="6268770" cy="2825496"/>
          </a:xfrm>
        </p:spPr>
        <p:txBody>
          <a:bodyPr>
            <a:normAutofit/>
          </a:bodyPr>
          <a:lstStyle/>
          <a:p>
            <a:r>
              <a:rPr lang="en-IN" sz="2400" b="1" dirty="0"/>
              <a:t>T</a:t>
            </a:r>
            <a:r>
              <a:rPr lang="en-IN" sz="2400" dirty="0"/>
              <a:t>eaching and learning processes</a:t>
            </a:r>
          </a:p>
          <a:p>
            <a:r>
              <a:rPr lang="en-IN" sz="2400" b="1" dirty="0"/>
              <a:t>I</a:t>
            </a:r>
            <a:r>
              <a:rPr lang="en-IN" sz="2400" dirty="0"/>
              <a:t>nformation and material contents</a:t>
            </a:r>
          </a:p>
          <a:p>
            <a:r>
              <a:rPr lang="en-IN" sz="2400" b="1" dirty="0"/>
              <a:t>P</a:t>
            </a:r>
            <a:r>
              <a:rPr lang="en-IN" sz="2400" dirty="0"/>
              <a:t>resentation, products and formats</a:t>
            </a:r>
          </a:p>
          <a:p>
            <a:r>
              <a:rPr lang="en-IN" sz="2400" b="1" dirty="0"/>
              <a:t>S</a:t>
            </a:r>
            <a:r>
              <a:rPr lang="en-IN" sz="2400" dirty="0"/>
              <a:t>ystem, technical and technology</a:t>
            </a:r>
          </a:p>
          <a:p>
            <a:endParaRPr lang="en-CA" sz="1800" dirty="0"/>
          </a:p>
        </p:txBody>
      </p:sp>
      <p:pic>
        <p:nvPicPr>
          <p:cNvPr id="9" name="Picture 8">
            <a:extLst>
              <a:ext uri="{FF2B5EF4-FFF2-40B4-BE49-F238E27FC236}">
                <a16:creationId xmlns:a16="http://schemas.microsoft.com/office/drawing/2014/main" id="{9B153F2C-AC35-4008-BF7B-1E79E6A893A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 b="1877"/>
          <a:stretch/>
        </p:blipFill>
        <p:spPr>
          <a:xfrm>
            <a:off x="7684006" y="10"/>
            <a:ext cx="4507993" cy="6857990"/>
          </a:xfrm>
          <a:prstGeom prst="rect">
            <a:avLst/>
          </a:prstGeom>
        </p:spPr>
      </p:pic>
      <p:sp>
        <p:nvSpPr>
          <p:cNvPr id="15" name="TextBox 14">
            <a:extLst>
              <a:ext uri="{FF2B5EF4-FFF2-40B4-BE49-F238E27FC236}">
                <a16:creationId xmlns:a16="http://schemas.microsoft.com/office/drawing/2014/main" id="{ADC7DACC-B60B-4007-85B3-64B6A6F24BBF}"/>
              </a:ext>
            </a:extLst>
          </p:cNvPr>
          <p:cNvSpPr txBox="1"/>
          <p:nvPr/>
        </p:nvSpPr>
        <p:spPr>
          <a:xfrm>
            <a:off x="3090256" y="6583363"/>
            <a:ext cx="6097384" cy="261610"/>
          </a:xfrm>
          <a:prstGeom prst="rect">
            <a:avLst/>
          </a:prstGeom>
          <a:noFill/>
        </p:spPr>
        <p:txBody>
          <a:bodyPr wrap="square">
            <a:spAutoFit/>
          </a:bodyPr>
          <a:lstStyle/>
          <a:p>
            <a:pPr algn="ctr"/>
            <a:r>
              <a:rPr lang="en-IN" sz="1100" dirty="0"/>
              <a:t>Source: http://oasis.col.org/handle/11599/562</a:t>
            </a:r>
          </a:p>
        </p:txBody>
      </p:sp>
    </p:spTree>
    <p:extLst>
      <p:ext uri="{BB962C8B-B14F-4D97-AF65-F5344CB8AC3E}">
        <p14:creationId xmlns:p14="http://schemas.microsoft.com/office/powerpoint/2010/main" val="2096613366"/>
      </p:ext>
    </p:extLst>
  </p:cSld>
  <p:clrMapOvr>
    <a:masterClrMapping/>
  </p:clrMapOvr>
</p:sld>
</file>

<file path=ppt/theme/theme1.xml><?xml version="1.0" encoding="utf-8"?>
<a:theme xmlns:a="http://schemas.openxmlformats.org/drawingml/2006/main" name="AccentBoxVTI">
  <a:themeElements>
    <a:clrScheme name="AnalogousFromDarkSeedLeftStep">
      <a:dk1>
        <a:srgbClr val="000000"/>
      </a:dk1>
      <a:lt1>
        <a:srgbClr val="FFFFFF"/>
      </a:lt1>
      <a:dk2>
        <a:srgbClr val="3C3122"/>
      </a:dk2>
      <a:lt2>
        <a:srgbClr val="E7E2E8"/>
      </a:lt2>
      <a:accent1>
        <a:srgbClr val="3CB921"/>
      </a:accent1>
      <a:accent2>
        <a:srgbClr val="71B213"/>
      </a:accent2>
      <a:accent3>
        <a:srgbClr val="A6A41D"/>
      </a:accent3>
      <a:accent4>
        <a:srgbClr val="D58417"/>
      </a:accent4>
      <a:accent5>
        <a:srgbClr val="E74629"/>
      </a:accent5>
      <a:accent6>
        <a:srgbClr val="D51749"/>
      </a:accent6>
      <a:hlink>
        <a:srgbClr val="BF683F"/>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L PowerPoint - Standard_template" id="{0CBFE916-1CE5-44B2-B3BB-8A17663D4413}" vid="{F5210BE5-C26B-4283-9FFE-7D960DF904A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TotalTime>
  <Words>559</Words>
  <Application>Microsoft Office PowerPoint</Application>
  <PresentationFormat>Widescreen</PresentationFormat>
  <Paragraphs>65</Paragraphs>
  <Slides>17</Slides>
  <Notes>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Arial</vt:lpstr>
      <vt:lpstr>Avenir Next LT Pro</vt:lpstr>
      <vt:lpstr>Calibri</vt:lpstr>
      <vt:lpstr>Calibri Light</vt:lpstr>
      <vt:lpstr>HelveticaNeueLT Std Cn</vt:lpstr>
      <vt:lpstr>HelveticaNeueLT Std Lt</vt:lpstr>
      <vt:lpstr>HelveticaNeueLT Std Lt Cn</vt:lpstr>
      <vt:lpstr>AccentBoxVTI</vt:lpstr>
      <vt:lpstr>Office Theme</vt:lpstr>
      <vt:lpstr>Open Educational Resources</vt:lpstr>
      <vt:lpstr>PowerPoint Presentation</vt:lpstr>
      <vt:lpstr>The Access Challenge: A Personal Story</vt:lpstr>
      <vt:lpstr>The Access Challenge</vt:lpstr>
      <vt:lpstr>PowerPoint Presentation</vt:lpstr>
      <vt:lpstr>OER: Definition</vt:lpstr>
      <vt:lpstr>Philosophy of Open</vt:lpstr>
      <vt:lpstr>Mainstreaming OER </vt:lpstr>
      <vt:lpstr>Quality Guidelines for OER</vt:lpstr>
      <vt:lpstr>Antigua and Barbuda</vt:lpstr>
      <vt:lpstr>Policy Development</vt:lpstr>
      <vt:lpstr>Collaborative Course Development</vt:lpstr>
      <vt:lpstr>#OER4COVID</vt:lpstr>
      <vt:lpstr>Micro-courses platform</vt:lpstr>
      <vt:lpstr>OER in the Commonwealth</vt:lpstr>
      <vt:lpstr>OER in the Commonwealth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Collaboration on OER</dc:title>
  <dc:creator>Sanjaya Mishra</dc:creator>
  <cp:lastModifiedBy>Sanjaya Mishra</cp:lastModifiedBy>
  <cp:revision>16</cp:revision>
  <dcterms:created xsi:type="dcterms:W3CDTF">2021-09-27T13:40:09Z</dcterms:created>
  <dcterms:modified xsi:type="dcterms:W3CDTF">2022-02-15T00:55:26Z</dcterms:modified>
</cp:coreProperties>
</file>