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theme/theme6.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7.xml" ContentType="application/vnd.openxmlformats-officedocument.theme+xml"/>
  <Override PartName="/ppt/slideLayouts/slideLayout33.xml" ContentType="application/vnd.openxmlformats-officedocument.presentationml.slideLayout+xml"/>
  <Override PartName="/ppt/theme/theme8.xml" ContentType="application/vnd.openxmlformats-officedocument.theme+xml"/>
  <Override PartName="/ppt/slideLayouts/slideLayout3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4" r:id="rId1"/>
    <p:sldMasterId id="2147483895" r:id="rId2"/>
    <p:sldMasterId id="2147483830" r:id="rId3"/>
    <p:sldMasterId id="2147483753" r:id="rId4"/>
    <p:sldMasterId id="2147483902" r:id="rId5"/>
    <p:sldMasterId id="2147483683" r:id="rId6"/>
    <p:sldMasterId id="2147483907" r:id="rId7"/>
    <p:sldMasterId id="2147483912" r:id="rId8"/>
    <p:sldMasterId id="2147483648" r:id="rId9"/>
  </p:sldMasterIdLst>
  <p:notesMasterIdLst>
    <p:notesMasterId r:id="rId64"/>
  </p:notesMasterIdLst>
  <p:sldIdLst>
    <p:sldId id="256" r:id="rId10"/>
    <p:sldId id="266" r:id="rId11"/>
    <p:sldId id="286" r:id="rId12"/>
    <p:sldId id="294" r:id="rId13"/>
    <p:sldId id="288" r:id="rId14"/>
    <p:sldId id="292" r:id="rId15"/>
    <p:sldId id="290" r:id="rId16"/>
    <p:sldId id="1664" r:id="rId17"/>
    <p:sldId id="291" r:id="rId18"/>
    <p:sldId id="333" r:id="rId19"/>
    <p:sldId id="257" r:id="rId20"/>
    <p:sldId id="331" r:id="rId21"/>
    <p:sldId id="260" r:id="rId22"/>
    <p:sldId id="336" r:id="rId23"/>
    <p:sldId id="261" r:id="rId24"/>
    <p:sldId id="1111" r:id="rId25"/>
    <p:sldId id="1112" r:id="rId26"/>
    <p:sldId id="334" r:id="rId27"/>
    <p:sldId id="268" r:id="rId28"/>
    <p:sldId id="269" r:id="rId29"/>
    <p:sldId id="270" r:id="rId30"/>
    <p:sldId id="297" r:id="rId31"/>
    <p:sldId id="287" r:id="rId32"/>
    <p:sldId id="302" r:id="rId33"/>
    <p:sldId id="303" r:id="rId34"/>
    <p:sldId id="304" r:id="rId35"/>
    <p:sldId id="305" r:id="rId36"/>
    <p:sldId id="306" r:id="rId37"/>
    <p:sldId id="313" r:id="rId38"/>
    <p:sldId id="335" r:id="rId39"/>
    <p:sldId id="1116" r:id="rId40"/>
    <p:sldId id="321" r:id="rId41"/>
    <p:sldId id="322" r:id="rId42"/>
    <p:sldId id="1117" r:id="rId43"/>
    <p:sldId id="312" r:id="rId44"/>
    <p:sldId id="311" r:id="rId45"/>
    <p:sldId id="326" r:id="rId46"/>
    <p:sldId id="1119" r:id="rId47"/>
    <p:sldId id="1120" r:id="rId48"/>
    <p:sldId id="258" r:id="rId49"/>
    <p:sldId id="324" r:id="rId50"/>
    <p:sldId id="1118" r:id="rId51"/>
    <p:sldId id="284" r:id="rId52"/>
    <p:sldId id="273" r:id="rId53"/>
    <p:sldId id="274" r:id="rId54"/>
    <p:sldId id="315" r:id="rId55"/>
    <p:sldId id="276" r:id="rId56"/>
    <p:sldId id="1663" r:id="rId57"/>
    <p:sldId id="278" r:id="rId58"/>
    <p:sldId id="293" r:id="rId59"/>
    <p:sldId id="282" r:id="rId60"/>
    <p:sldId id="283" r:id="rId61"/>
    <p:sldId id="285" r:id="rId62"/>
    <p:sldId id="1110" r:id="rId6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188"/>
    <a:srgbClr val="FFFFFF"/>
    <a:srgbClr val="CFA053"/>
    <a:srgbClr val="FC671A"/>
    <a:srgbClr val="C00000"/>
    <a:srgbClr val="007B83"/>
    <a:srgbClr val="EDB534"/>
    <a:srgbClr val="ECEFF3"/>
    <a:srgbClr val="603167"/>
    <a:srgbClr val="7FA7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81D6D3-3252-466A-8931-55024330D615}" v="8" dt="2023-06-22T21:59:09.251"/>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92" d="100"/>
          <a:sy n="92" d="100"/>
        </p:scale>
        <p:origin x="336" y="7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notesMaster" Target="notesMasters/notesMaster1.xml"/><Relationship Id="rId69" Type="http://schemas.microsoft.com/office/2015/10/relationships/revisionInfo" Target="revisionInfo.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s>
</file>

<file path=ppt/diagrams/_rels/data2.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diagrams/_rels/data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diagrams/_rels/data9.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_rels/drawing2.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diagrams/_rels/drawing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diagrams/_rels/drawing9.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34925-FB67-46F7-B12E-DEFA8D3C9D3B}" type="doc">
      <dgm:prSet loTypeId="urn:microsoft.com/office/officeart/2016/7/layout/BasicLinearProcessNumbered" loCatId="process" qsTypeId="urn:microsoft.com/office/officeart/2005/8/quickstyle/simple1" qsCatId="simple" csTypeId="urn:microsoft.com/office/officeart/2005/8/colors/accent1_2" csCatId="accent1" phldr="1"/>
      <dgm:spPr/>
      <dgm:t>
        <a:bodyPr/>
        <a:lstStyle/>
        <a:p>
          <a:endParaRPr lang="en-US"/>
        </a:p>
      </dgm:t>
    </dgm:pt>
    <dgm:pt modelId="{8050957D-F7E3-4CAC-B50B-077A893B83EF}">
      <dgm:prSet/>
      <dgm:spPr>
        <a:solidFill>
          <a:srgbClr val="009DDB">
            <a:alpha val="8000"/>
          </a:srgbClr>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Address ‘learning loss’</a:t>
          </a:r>
        </a:p>
      </dgm:t>
    </dgm:pt>
    <dgm:pt modelId="{0A391A3F-2E6D-487E-8255-C2F83F988DAA}" type="parTrans" cxnId="{85C82673-C940-49C1-AAB2-01E5EA80B0DB}">
      <dgm:prSet/>
      <dgm:spPr/>
      <dgm:t>
        <a:bodyPr/>
        <a:lstStyle/>
        <a:p>
          <a:pPr algn="ctr"/>
          <a:endParaRPr lang="en-US" b="0">
            <a:latin typeface="Open Sans" panose="020B0606030504020204" pitchFamily="34" charset="0"/>
            <a:ea typeface="Open Sans" panose="020B0606030504020204" pitchFamily="34" charset="0"/>
            <a:cs typeface="Open Sans" panose="020B0606030504020204" pitchFamily="34" charset="0"/>
          </a:endParaRPr>
        </a:p>
      </dgm:t>
    </dgm:pt>
    <dgm:pt modelId="{BE90A7E9-30EF-472F-B05D-DDBB8C418521}" type="sibTrans" cxnId="{85C82673-C940-49C1-AAB2-01E5EA80B0DB}">
      <dgm:prSet phldrT="1" phldr="0"/>
      <dgm:spPr>
        <a:solidFill>
          <a:srgbClr val="009DDB"/>
        </a:solidFill>
      </dgm:spPr>
      <dgm:t>
        <a:bodyPr/>
        <a:lstStyle/>
        <a:p>
          <a:pPr algn="ctr"/>
          <a:r>
            <a:rPr lang="en-US" b="0" dirty="0">
              <a:latin typeface="Open Sans" panose="020B0606030504020204" pitchFamily="34" charset="0"/>
              <a:ea typeface="Open Sans" panose="020B0606030504020204" pitchFamily="34" charset="0"/>
              <a:cs typeface="Open Sans" panose="020B0606030504020204" pitchFamily="34" charset="0"/>
            </a:rPr>
            <a:t>1</a:t>
          </a:r>
        </a:p>
      </dgm:t>
    </dgm:pt>
    <dgm:pt modelId="{F48CC582-0BF1-4BCC-BEA2-1DA8C7A7A250}">
      <dgm:prSet/>
      <dgm:spPr>
        <a:solidFill>
          <a:srgbClr val="009DDB">
            <a:alpha val="8000"/>
          </a:srgbClr>
        </a:solidFill>
      </dgm:spPr>
      <dgm:t>
        <a:bodyPr/>
        <a:lstStyle/>
        <a:p>
          <a:pPr algn="ctr"/>
          <a:r>
            <a:rPr lang="en-US" b="0" dirty="0">
              <a:latin typeface="Open Sans" panose="020B0606030504020204" pitchFamily="34" charset="0"/>
              <a:ea typeface="Open Sans" panose="020B0606030504020204" pitchFamily="34" charset="0"/>
              <a:cs typeface="Open Sans" panose="020B0606030504020204" pitchFamily="34" charset="0"/>
            </a:rPr>
            <a:t>Promote equity and inclusion</a:t>
          </a:r>
        </a:p>
      </dgm:t>
    </dgm:pt>
    <dgm:pt modelId="{C567B035-06C2-46B4-96F7-54AA9386FFAB}" type="parTrans" cxnId="{FC92161A-4502-40D3-B3AA-D54BC3F87D50}">
      <dgm:prSet/>
      <dgm:spPr/>
      <dgm:t>
        <a:bodyPr/>
        <a:lstStyle/>
        <a:p>
          <a:pPr algn="ctr"/>
          <a:endParaRPr lang="en-US" b="0">
            <a:latin typeface="Open Sans" panose="020B0606030504020204" pitchFamily="34" charset="0"/>
            <a:ea typeface="Open Sans" panose="020B0606030504020204" pitchFamily="34" charset="0"/>
            <a:cs typeface="Open Sans" panose="020B0606030504020204" pitchFamily="34" charset="0"/>
          </a:endParaRPr>
        </a:p>
      </dgm:t>
    </dgm:pt>
    <dgm:pt modelId="{3D795414-27DA-4BB1-98F4-BCD1F360082A}" type="sibTrans" cxnId="{FC92161A-4502-40D3-B3AA-D54BC3F87D50}">
      <dgm:prSet phldrT="2" phldr="0"/>
      <dgm:spPr>
        <a:solidFill>
          <a:srgbClr val="009DDB"/>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2</a:t>
          </a:r>
        </a:p>
      </dgm:t>
    </dgm:pt>
    <dgm:pt modelId="{84AEFD66-B8F4-494C-9089-AD8EC846F055}">
      <dgm:prSet/>
      <dgm:spPr>
        <a:solidFill>
          <a:srgbClr val="009DDB">
            <a:alpha val="8000"/>
          </a:srgbClr>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Achieve digital transformation</a:t>
          </a:r>
        </a:p>
      </dgm:t>
    </dgm:pt>
    <dgm:pt modelId="{529BDE8E-4A1B-45AE-8091-3BCC63E749E4}" type="parTrans" cxnId="{E96667C5-BF0C-42FB-98AB-631F7C995C84}">
      <dgm:prSet/>
      <dgm:spPr/>
      <dgm:t>
        <a:bodyPr/>
        <a:lstStyle/>
        <a:p>
          <a:pPr algn="ctr"/>
          <a:endParaRPr lang="en-US" b="0">
            <a:latin typeface="Open Sans" panose="020B0606030504020204" pitchFamily="34" charset="0"/>
            <a:ea typeface="Open Sans" panose="020B0606030504020204" pitchFamily="34" charset="0"/>
            <a:cs typeface="Open Sans" panose="020B0606030504020204" pitchFamily="34" charset="0"/>
          </a:endParaRPr>
        </a:p>
      </dgm:t>
    </dgm:pt>
    <dgm:pt modelId="{1DFF2664-0636-4402-9F6F-CFE68D1DDADC}" type="sibTrans" cxnId="{E96667C5-BF0C-42FB-98AB-631F7C995C84}">
      <dgm:prSet phldrT="3" phldr="0"/>
      <dgm:spPr>
        <a:solidFill>
          <a:srgbClr val="009DDB"/>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3</a:t>
          </a:r>
        </a:p>
      </dgm:t>
    </dgm:pt>
    <dgm:pt modelId="{0AA5698D-DECD-4C44-B9A9-32076456D2FC}">
      <dgm:prSet/>
      <dgm:spPr>
        <a:solidFill>
          <a:srgbClr val="009DDB">
            <a:alpha val="8000"/>
          </a:srgbClr>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Review curricula and pedagogies</a:t>
          </a:r>
        </a:p>
      </dgm:t>
    </dgm:pt>
    <dgm:pt modelId="{91E9B107-A0DA-4559-80CE-25371B0D7A4C}" type="parTrans" cxnId="{62686C56-D2B4-4A06-869C-3F4D949B45B6}">
      <dgm:prSet/>
      <dgm:spPr/>
      <dgm:t>
        <a:bodyPr/>
        <a:lstStyle/>
        <a:p>
          <a:pPr algn="ctr"/>
          <a:endParaRPr lang="en-US" b="0">
            <a:latin typeface="Open Sans" panose="020B0606030504020204" pitchFamily="34" charset="0"/>
            <a:ea typeface="Open Sans" panose="020B0606030504020204" pitchFamily="34" charset="0"/>
            <a:cs typeface="Open Sans" panose="020B0606030504020204" pitchFamily="34" charset="0"/>
          </a:endParaRPr>
        </a:p>
      </dgm:t>
    </dgm:pt>
    <dgm:pt modelId="{A49D22B4-0462-4F86-84EA-4ADFC8F3A102}" type="sibTrans" cxnId="{62686C56-D2B4-4A06-869C-3F4D949B45B6}">
      <dgm:prSet phldrT="4" phldr="0"/>
      <dgm:spPr>
        <a:solidFill>
          <a:srgbClr val="009DDB"/>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4</a:t>
          </a:r>
        </a:p>
      </dgm:t>
    </dgm:pt>
    <dgm:pt modelId="{A823BF52-1036-442D-BC3B-D9441DE4E0A9}">
      <dgm:prSet/>
      <dgm:spPr>
        <a:solidFill>
          <a:srgbClr val="009DDB">
            <a:alpha val="8000"/>
          </a:srgbClr>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Support psycho-social well-being</a:t>
          </a:r>
        </a:p>
      </dgm:t>
    </dgm:pt>
    <dgm:pt modelId="{5D7DE27B-692F-40ED-A9A4-15FA0BAA21BF}" type="parTrans" cxnId="{6A578E91-D5C3-41C6-BB00-3450C52C43D4}">
      <dgm:prSet/>
      <dgm:spPr/>
      <dgm:t>
        <a:bodyPr/>
        <a:lstStyle/>
        <a:p>
          <a:pPr algn="ctr"/>
          <a:endParaRPr lang="en-US" b="0">
            <a:latin typeface="Open Sans" panose="020B0606030504020204" pitchFamily="34" charset="0"/>
            <a:ea typeface="Open Sans" panose="020B0606030504020204" pitchFamily="34" charset="0"/>
            <a:cs typeface="Open Sans" panose="020B0606030504020204" pitchFamily="34" charset="0"/>
          </a:endParaRPr>
        </a:p>
      </dgm:t>
    </dgm:pt>
    <dgm:pt modelId="{DE9C6E92-D17D-43BF-A2F1-69454A88E715}" type="sibTrans" cxnId="{6A578E91-D5C3-41C6-BB00-3450C52C43D4}">
      <dgm:prSet phldrT="5" phldr="0"/>
      <dgm:spPr>
        <a:solidFill>
          <a:srgbClr val="009DDB"/>
        </a:solidFill>
      </dgm:spPr>
      <dgm:t>
        <a:bodyPr/>
        <a:lstStyle/>
        <a:p>
          <a:pPr algn="ctr"/>
          <a:r>
            <a:rPr lang="en-US" b="0">
              <a:latin typeface="Open Sans" panose="020B0606030504020204" pitchFamily="34" charset="0"/>
              <a:ea typeface="Open Sans" panose="020B0606030504020204" pitchFamily="34" charset="0"/>
              <a:cs typeface="Open Sans" panose="020B0606030504020204" pitchFamily="34" charset="0"/>
            </a:rPr>
            <a:t>5</a:t>
          </a:r>
        </a:p>
      </dgm:t>
    </dgm:pt>
    <dgm:pt modelId="{61EE162A-44DF-4085-968F-5E3980E7E8A5}" type="pres">
      <dgm:prSet presAssocID="{2F634925-FB67-46F7-B12E-DEFA8D3C9D3B}" presName="Name0" presStyleCnt="0">
        <dgm:presLayoutVars>
          <dgm:animLvl val="lvl"/>
          <dgm:resizeHandles val="exact"/>
        </dgm:presLayoutVars>
      </dgm:prSet>
      <dgm:spPr/>
    </dgm:pt>
    <dgm:pt modelId="{D584A48B-2D4C-44AF-991F-7C27BCF41172}" type="pres">
      <dgm:prSet presAssocID="{8050957D-F7E3-4CAC-B50B-077A893B83EF}" presName="compositeNode" presStyleCnt="0">
        <dgm:presLayoutVars>
          <dgm:bulletEnabled val="1"/>
        </dgm:presLayoutVars>
      </dgm:prSet>
      <dgm:spPr/>
    </dgm:pt>
    <dgm:pt modelId="{D75F0912-52F7-40C2-81C4-1C0B54612702}" type="pres">
      <dgm:prSet presAssocID="{8050957D-F7E3-4CAC-B50B-077A893B83EF}" presName="bgRect" presStyleLbl="bgAccFollowNode1" presStyleIdx="0" presStyleCnt="5"/>
      <dgm:spPr/>
    </dgm:pt>
    <dgm:pt modelId="{7F6D139E-C698-4E03-9F22-CE921D647120}" type="pres">
      <dgm:prSet presAssocID="{BE90A7E9-30EF-472F-B05D-DDBB8C418521}" presName="sibTransNodeCircle" presStyleLbl="alignNode1" presStyleIdx="0" presStyleCnt="10">
        <dgm:presLayoutVars>
          <dgm:chMax val="0"/>
          <dgm:bulletEnabled/>
        </dgm:presLayoutVars>
      </dgm:prSet>
      <dgm:spPr/>
    </dgm:pt>
    <dgm:pt modelId="{CD0919C1-3409-45D6-BEF4-80130C8684ED}" type="pres">
      <dgm:prSet presAssocID="{8050957D-F7E3-4CAC-B50B-077A893B83EF}" presName="bottomLine" presStyleLbl="alignNode1" presStyleIdx="1" presStyleCnt="10">
        <dgm:presLayoutVars/>
      </dgm:prSet>
      <dgm:spPr>
        <a:ln>
          <a:solidFill>
            <a:srgbClr val="009DDB"/>
          </a:solidFill>
        </a:ln>
      </dgm:spPr>
    </dgm:pt>
    <dgm:pt modelId="{5DF27738-48E1-4558-92E4-B8E1B4C42705}" type="pres">
      <dgm:prSet presAssocID="{8050957D-F7E3-4CAC-B50B-077A893B83EF}" presName="nodeText" presStyleLbl="bgAccFollowNode1" presStyleIdx="0" presStyleCnt="5">
        <dgm:presLayoutVars>
          <dgm:bulletEnabled val="1"/>
        </dgm:presLayoutVars>
      </dgm:prSet>
      <dgm:spPr/>
    </dgm:pt>
    <dgm:pt modelId="{2C2F8CA8-BB09-4E75-988A-DF0CB0FA6535}" type="pres">
      <dgm:prSet presAssocID="{BE90A7E9-30EF-472F-B05D-DDBB8C418521}" presName="sibTrans" presStyleCnt="0"/>
      <dgm:spPr/>
    </dgm:pt>
    <dgm:pt modelId="{A7F2DF87-C786-473A-A277-8823CAA9FD89}" type="pres">
      <dgm:prSet presAssocID="{F48CC582-0BF1-4BCC-BEA2-1DA8C7A7A250}" presName="compositeNode" presStyleCnt="0">
        <dgm:presLayoutVars>
          <dgm:bulletEnabled val="1"/>
        </dgm:presLayoutVars>
      </dgm:prSet>
      <dgm:spPr/>
    </dgm:pt>
    <dgm:pt modelId="{5A2B6EAB-4396-4747-938D-ABFD6ACC9F5F}" type="pres">
      <dgm:prSet presAssocID="{F48CC582-0BF1-4BCC-BEA2-1DA8C7A7A250}" presName="bgRect" presStyleLbl="bgAccFollowNode1" presStyleIdx="1" presStyleCnt="5"/>
      <dgm:spPr/>
    </dgm:pt>
    <dgm:pt modelId="{AB4407FC-192E-4695-A672-12BA8A829A03}" type="pres">
      <dgm:prSet presAssocID="{3D795414-27DA-4BB1-98F4-BCD1F360082A}" presName="sibTransNodeCircle" presStyleLbl="alignNode1" presStyleIdx="2" presStyleCnt="10">
        <dgm:presLayoutVars>
          <dgm:chMax val="0"/>
          <dgm:bulletEnabled/>
        </dgm:presLayoutVars>
      </dgm:prSet>
      <dgm:spPr/>
    </dgm:pt>
    <dgm:pt modelId="{0493757F-A5ED-4881-BE1C-4497BBCEF4C8}" type="pres">
      <dgm:prSet presAssocID="{F48CC582-0BF1-4BCC-BEA2-1DA8C7A7A250}" presName="bottomLine" presStyleLbl="alignNode1" presStyleIdx="3" presStyleCnt="10">
        <dgm:presLayoutVars/>
      </dgm:prSet>
      <dgm:spPr>
        <a:ln>
          <a:solidFill>
            <a:srgbClr val="009DDB"/>
          </a:solidFill>
        </a:ln>
      </dgm:spPr>
    </dgm:pt>
    <dgm:pt modelId="{76CF9E62-03A2-4ED3-95C2-D0894AB8C273}" type="pres">
      <dgm:prSet presAssocID="{F48CC582-0BF1-4BCC-BEA2-1DA8C7A7A250}" presName="nodeText" presStyleLbl="bgAccFollowNode1" presStyleIdx="1" presStyleCnt="5">
        <dgm:presLayoutVars>
          <dgm:bulletEnabled val="1"/>
        </dgm:presLayoutVars>
      </dgm:prSet>
      <dgm:spPr/>
    </dgm:pt>
    <dgm:pt modelId="{722BFB85-DA77-42AD-AA20-F27EE5465FDE}" type="pres">
      <dgm:prSet presAssocID="{3D795414-27DA-4BB1-98F4-BCD1F360082A}" presName="sibTrans" presStyleCnt="0"/>
      <dgm:spPr/>
    </dgm:pt>
    <dgm:pt modelId="{A3BFCD42-94AA-467F-9FCE-E368FD83EB5C}" type="pres">
      <dgm:prSet presAssocID="{84AEFD66-B8F4-494C-9089-AD8EC846F055}" presName="compositeNode" presStyleCnt="0">
        <dgm:presLayoutVars>
          <dgm:bulletEnabled val="1"/>
        </dgm:presLayoutVars>
      </dgm:prSet>
      <dgm:spPr/>
    </dgm:pt>
    <dgm:pt modelId="{E72EAF19-AF9B-4F86-AC0A-368406091BB2}" type="pres">
      <dgm:prSet presAssocID="{84AEFD66-B8F4-494C-9089-AD8EC846F055}" presName="bgRect" presStyleLbl="bgAccFollowNode1" presStyleIdx="2" presStyleCnt="5"/>
      <dgm:spPr/>
    </dgm:pt>
    <dgm:pt modelId="{F0BFA55D-F156-4DD1-A5D3-449BCF51189B}" type="pres">
      <dgm:prSet presAssocID="{1DFF2664-0636-4402-9F6F-CFE68D1DDADC}" presName="sibTransNodeCircle" presStyleLbl="alignNode1" presStyleIdx="4" presStyleCnt="10">
        <dgm:presLayoutVars>
          <dgm:chMax val="0"/>
          <dgm:bulletEnabled/>
        </dgm:presLayoutVars>
      </dgm:prSet>
      <dgm:spPr/>
    </dgm:pt>
    <dgm:pt modelId="{10723220-9A02-466B-BBF0-19E0DF2747A5}" type="pres">
      <dgm:prSet presAssocID="{84AEFD66-B8F4-494C-9089-AD8EC846F055}" presName="bottomLine" presStyleLbl="alignNode1" presStyleIdx="5" presStyleCnt="10">
        <dgm:presLayoutVars/>
      </dgm:prSet>
      <dgm:spPr>
        <a:ln>
          <a:solidFill>
            <a:srgbClr val="009DDB"/>
          </a:solidFill>
        </a:ln>
      </dgm:spPr>
    </dgm:pt>
    <dgm:pt modelId="{282BBE0D-9541-48A3-A02A-DA43B996520A}" type="pres">
      <dgm:prSet presAssocID="{84AEFD66-B8F4-494C-9089-AD8EC846F055}" presName="nodeText" presStyleLbl="bgAccFollowNode1" presStyleIdx="2" presStyleCnt="5">
        <dgm:presLayoutVars>
          <dgm:bulletEnabled val="1"/>
        </dgm:presLayoutVars>
      </dgm:prSet>
      <dgm:spPr/>
    </dgm:pt>
    <dgm:pt modelId="{2D8E9F9F-1422-46D2-B0E2-080CDD80670E}" type="pres">
      <dgm:prSet presAssocID="{1DFF2664-0636-4402-9F6F-CFE68D1DDADC}" presName="sibTrans" presStyleCnt="0"/>
      <dgm:spPr/>
    </dgm:pt>
    <dgm:pt modelId="{58439C89-F487-4095-A36D-B4403A34DDCB}" type="pres">
      <dgm:prSet presAssocID="{0AA5698D-DECD-4C44-B9A9-32076456D2FC}" presName="compositeNode" presStyleCnt="0">
        <dgm:presLayoutVars>
          <dgm:bulletEnabled val="1"/>
        </dgm:presLayoutVars>
      </dgm:prSet>
      <dgm:spPr/>
    </dgm:pt>
    <dgm:pt modelId="{0A925244-53D5-4DC4-878D-37821724B096}" type="pres">
      <dgm:prSet presAssocID="{0AA5698D-DECD-4C44-B9A9-32076456D2FC}" presName="bgRect" presStyleLbl="bgAccFollowNode1" presStyleIdx="3" presStyleCnt="5"/>
      <dgm:spPr/>
    </dgm:pt>
    <dgm:pt modelId="{9030C3D8-1106-4543-84CE-DB7B2CF7A7F4}" type="pres">
      <dgm:prSet presAssocID="{A49D22B4-0462-4F86-84EA-4ADFC8F3A102}" presName="sibTransNodeCircle" presStyleLbl="alignNode1" presStyleIdx="6" presStyleCnt="10">
        <dgm:presLayoutVars>
          <dgm:chMax val="0"/>
          <dgm:bulletEnabled/>
        </dgm:presLayoutVars>
      </dgm:prSet>
      <dgm:spPr/>
    </dgm:pt>
    <dgm:pt modelId="{E78DC710-C59A-4E20-9A0C-404D2CDCDEE5}" type="pres">
      <dgm:prSet presAssocID="{0AA5698D-DECD-4C44-B9A9-32076456D2FC}" presName="bottomLine" presStyleLbl="alignNode1" presStyleIdx="7" presStyleCnt="10">
        <dgm:presLayoutVars/>
      </dgm:prSet>
      <dgm:spPr>
        <a:ln>
          <a:solidFill>
            <a:srgbClr val="009DDB"/>
          </a:solidFill>
        </a:ln>
      </dgm:spPr>
    </dgm:pt>
    <dgm:pt modelId="{572E1CFF-2FB3-45D8-8271-7CB9D486A30D}" type="pres">
      <dgm:prSet presAssocID="{0AA5698D-DECD-4C44-B9A9-32076456D2FC}" presName="nodeText" presStyleLbl="bgAccFollowNode1" presStyleIdx="3" presStyleCnt="5">
        <dgm:presLayoutVars>
          <dgm:bulletEnabled val="1"/>
        </dgm:presLayoutVars>
      </dgm:prSet>
      <dgm:spPr/>
    </dgm:pt>
    <dgm:pt modelId="{49BE15B0-92A8-401C-BB77-C3D20BAE086A}" type="pres">
      <dgm:prSet presAssocID="{A49D22B4-0462-4F86-84EA-4ADFC8F3A102}" presName="sibTrans" presStyleCnt="0"/>
      <dgm:spPr/>
    </dgm:pt>
    <dgm:pt modelId="{B2A9D75A-917B-4028-8CAC-8CDE8C772E92}" type="pres">
      <dgm:prSet presAssocID="{A823BF52-1036-442D-BC3B-D9441DE4E0A9}" presName="compositeNode" presStyleCnt="0">
        <dgm:presLayoutVars>
          <dgm:bulletEnabled val="1"/>
        </dgm:presLayoutVars>
      </dgm:prSet>
      <dgm:spPr/>
    </dgm:pt>
    <dgm:pt modelId="{3CFF653F-9F14-49A1-8857-6CBC1DC69745}" type="pres">
      <dgm:prSet presAssocID="{A823BF52-1036-442D-BC3B-D9441DE4E0A9}" presName="bgRect" presStyleLbl="bgAccFollowNode1" presStyleIdx="4" presStyleCnt="5"/>
      <dgm:spPr/>
    </dgm:pt>
    <dgm:pt modelId="{80FC41D9-8765-4195-93BF-EC8F123B3B77}" type="pres">
      <dgm:prSet presAssocID="{DE9C6E92-D17D-43BF-A2F1-69454A88E715}" presName="sibTransNodeCircle" presStyleLbl="alignNode1" presStyleIdx="8" presStyleCnt="10">
        <dgm:presLayoutVars>
          <dgm:chMax val="0"/>
          <dgm:bulletEnabled/>
        </dgm:presLayoutVars>
      </dgm:prSet>
      <dgm:spPr/>
    </dgm:pt>
    <dgm:pt modelId="{97E3D1CD-6A8F-4FB5-A6BD-F4D72EE0EA79}" type="pres">
      <dgm:prSet presAssocID="{A823BF52-1036-442D-BC3B-D9441DE4E0A9}" presName="bottomLine" presStyleLbl="alignNode1" presStyleIdx="9" presStyleCnt="10">
        <dgm:presLayoutVars/>
      </dgm:prSet>
      <dgm:spPr>
        <a:ln>
          <a:solidFill>
            <a:srgbClr val="009DDB"/>
          </a:solidFill>
        </a:ln>
      </dgm:spPr>
    </dgm:pt>
    <dgm:pt modelId="{150CCAEB-C409-43B8-863B-25A5757B1908}" type="pres">
      <dgm:prSet presAssocID="{A823BF52-1036-442D-BC3B-D9441DE4E0A9}" presName="nodeText" presStyleLbl="bgAccFollowNode1" presStyleIdx="4" presStyleCnt="5">
        <dgm:presLayoutVars>
          <dgm:bulletEnabled val="1"/>
        </dgm:presLayoutVars>
      </dgm:prSet>
      <dgm:spPr/>
    </dgm:pt>
  </dgm:ptLst>
  <dgm:cxnLst>
    <dgm:cxn modelId="{8697370D-9554-4E1E-96E3-42271F1748E5}" type="presOf" srcId="{84AEFD66-B8F4-494C-9089-AD8EC846F055}" destId="{E72EAF19-AF9B-4F86-AC0A-368406091BB2}" srcOrd="0" destOrd="0" presId="urn:microsoft.com/office/officeart/2016/7/layout/BasicLinearProcessNumbered"/>
    <dgm:cxn modelId="{8778310F-1999-486B-A027-D1B0B9CB086B}" type="presOf" srcId="{DE9C6E92-D17D-43BF-A2F1-69454A88E715}" destId="{80FC41D9-8765-4195-93BF-EC8F123B3B77}" srcOrd="0" destOrd="0" presId="urn:microsoft.com/office/officeart/2016/7/layout/BasicLinearProcessNumbered"/>
    <dgm:cxn modelId="{FC92161A-4502-40D3-B3AA-D54BC3F87D50}" srcId="{2F634925-FB67-46F7-B12E-DEFA8D3C9D3B}" destId="{F48CC582-0BF1-4BCC-BEA2-1DA8C7A7A250}" srcOrd="1" destOrd="0" parTransId="{C567B035-06C2-46B4-96F7-54AA9386FFAB}" sibTransId="{3D795414-27DA-4BB1-98F4-BCD1F360082A}"/>
    <dgm:cxn modelId="{B2E00325-2C06-4DCE-BB1B-7DF10AB345EF}" type="presOf" srcId="{F48CC582-0BF1-4BCC-BEA2-1DA8C7A7A250}" destId="{76CF9E62-03A2-4ED3-95C2-D0894AB8C273}" srcOrd="1" destOrd="0" presId="urn:microsoft.com/office/officeart/2016/7/layout/BasicLinearProcessNumbered"/>
    <dgm:cxn modelId="{1BC98C36-A583-4CCC-9C44-C457E59C79B7}" type="presOf" srcId="{A49D22B4-0462-4F86-84EA-4ADFC8F3A102}" destId="{9030C3D8-1106-4543-84CE-DB7B2CF7A7F4}" srcOrd="0" destOrd="0" presId="urn:microsoft.com/office/officeart/2016/7/layout/BasicLinearProcessNumbered"/>
    <dgm:cxn modelId="{B046F26D-0BF7-42C7-B348-A0AC967D1B28}" type="presOf" srcId="{F48CC582-0BF1-4BCC-BEA2-1DA8C7A7A250}" destId="{5A2B6EAB-4396-4747-938D-ABFD6ACC9F5F}" srcOrd="0" destOrd="0" presId="urn:microsoft.com/office/officeart/2016/7/layout/BasicLinearProcessNumbered"/>
    <dgm:cxn modelId="{DBAC4D72-32A4-4FCA-9C84-535D7D317723}" type="presOf" srcId="{2F634925-FB67-46F7-B12E-DEFA8D3C9D3B}" destId="{61EE162A-44DF-4085-968F-5E3980E7E8A5}" srcOrd="0" destOrd="0" presId="urn:microsoft.com/office/officeart/2016/7/layout/BasicLinearProcessNumbered"/>
    <dgm:cxn modelId="{85C82673-C940-49C1-AAB2-01E5EA80B0DB}" srcId="{2F634925-FB67-46F7-B12E-DEFA8D3C9D3B}" destId="{8050957D-F7E3-4CAC-B50B-077A893B83EF}" srcOrd="0" destOrd="0" parTransId="{0A391A3F-2E6D-487E-8255-C2F83F988DAA}" sibTransId="{BE90A7E9-30EF-472F-B05D-DDBB8C418521}"/>
    <dgm:cxn modelId="{C4CF2875-7A3A-433B-841B-693CA409FC0F}" type="presOf" srcId="{A823BF52-1036-442D-BC3B-D9441DE4E0A9}" destId="{150CCAEB-C409-43B8-863B-25A5757B1908}" srcOrd="1" destOrd="0" presId="urn:microsoft.com/office/officeart/2016/7/layout/BasicLinearProcessNumbered"/>
    <dgm:cxn modelId="{62686C56-D2B4-4A06-869C-3F4D949B45B6}" srcId="{2F634925-FB67-46F7-B12E-DEFA8D3C9D3B}" destId="{0AA5698D-DECD-4C44-B9A9-32076456D2FC}" srcOrd="3" destOrd="0" parTransId="{91E9B107-A0DA-4559-80CE-25371B0D7A4C}" sibTransId="{A49D22B4-0462-4F86-84EA-4ADFC8F3A102}"/>
    <dgm:cxn modelId="{6A578E91-D5C3-41C6-BB00-3450C52C43D4}" srcId="{2F634925-FB67-46F7-B12E-DEFA8D3C9D3B}" destId="{A823BF52-1036-442D-BC3B-D9441DE4E0A9}" srcOrd="4" destOrd="0" parTransId="{5D7DE27B-692F-40ED-A9A4-15FA0BAA21BF}" sibTransId="{DE9C6E92-D17D-43BF-A2F1-69454A88E715}"/>
    <dgm:cxn modelId="{B63B1392-2112-4DA7-848E-FA255736578A}" type="presOf" srcId="{8050957D-F7E3-4CAC-B50B-077A893B83EF}" destId="{5DF27738-48E1-4558-92E4-B8E1B4C42705}" srcOrd="1" destOrd="0" presId="urn:microsoft.com/office/officeart/2016/7/layout/BasicLinearProcessNumbered"/>
    <dgm:cxn modelId="{499E9F92-0B3F-49F2-B8FF-35B6013A08B9}" type="presOf" srcId="{1DFF2664-0636-4402-9F6F-CFE68D1DDADC}" destId="{F0BFA55D-F156-4DD1-A5D3-449BCF51189B}" srcOrd="0" destOrd="0" presId="urn:microsoft.com/office/officeart/2016/7/layout/BasicLinearProcessNumbered"/>
    <dgm:cxn modelId="{B7389A93-572F-4959-99AF-8E01358C100F}" type="presOf" srcId="{BE90A7E9-30EF-472F-B05D-DDBB8C418521}" destId="{7F6D139E-C698-4E03-9F22-CE921D647120}" srcOrd="0" destOrd="0" presId="urn:microsoft.com/office/officeart/2016/7/layout/BasicLinearProcessNumbered"/>
    <dgm:cxn modelId="{FF4494A0-A549-47FF-AA64-6A716DEE1AB6}" type="presOf" srcId="{A823BF52-1036-442D-BC3B-D9441DE4E0A9}" destId="{3CFF653F-9F14-49A1-8857-6CBC1DC69745}" srcOrd="0" destOrd="0" presId="urn:microsoft.com/office/officeart/2016/7/layout/BasicLinearProcessNumbered"/>
    <dgm:cxn modelId="{E13247AE-07BB-4BF3-981C-6AAC0D942309}" type="presOf" srcId="{0AA5698D-DECD-4C44-B9A9-32076456D2FC}" destId="{0A925244-53D5-4DC4-878D-37821724B096}" srcOrd="0" destOrd="0" presId="urn:microsoft.com/office/officeart/2016/7/layout/BasicLinearProcessNumbered"/>
    <dgm:cxn modelId="{E96667C5-BF0C-42FB-98AB-631F7C995C84}" srcId="{2F634925-FB67-46F7-B12E-DEFA8D3C9D3B}" destId="{84AEFD66-B8F4-494C-9089-AD8EC846F055}" srcOrd="2" destOrd="0" parTransId="{529BDE8E-4A1B-45AE-8091-3BCC63E749E4}" sibTransId="{1DFF2664-0636-4402-9F6F-CFE68D1DDADC}"/>
    <dgm:cxn modelId="{4DA7B1D0-6766-462C-87D1-8BC62673EDA5}" type="presOf" srcId="{0AA5698D-DECD-4C44-B9A9-32076456D2FC}" destId="{572E1CFF-2FB3-45D8-8271-7CB9D486A30D}" srcOrd="1" destOrd="0" presId="urn:microsoft.com/office/officeart/2016/7/layout/BasicLinearProcessNumbered"/>
    <dgm:cxn modelId="{1357F9D3-1E35-42C1-839E-1C93BFBBA79C}" type="presOf" srcId="{8050957D-F7E3-4CAC-B50B-077A893B83EF}" destId="{D75F0912-52F7-40C2-81C4-1C0B54612702}" srcOrd="0" destOrd="0" presId="urn:microsoft.com/office/officeart/2016/7/layout/BasicLinearProcessNumbered"/>
    <dgm:cxn modelId="{C18431E9-9CBC-41F2-A99E-245D1FCB8BDD}" type="presOf" srcId="{3D795414-27DA-4BB1-98F4-BCD1F360082A}" destId="{AB4407FC-192E-4695-A672-12BA8A829A03}" srcOrd="0" destOrd="0" presId="urn:microsoft.com/office/officeart/2016/7/layout/BasicLinearProcessNumbered"/>
    <dgm:cxn modelId="{7C1E68ED-58C6-46A9-8A18-C4163225C15A}" type="presOf" srcId="{84AEFD66-B8F4-494C-9089-AD8EC846F055}" destId="{282BBE0D-9541-48A3-A02A-DA43B996520A}" srcOrd="1" destOrd="0" presId="urn:microsoft.com/office/officeart/2016/7/layout/BasicLinearProcessNumbered"/>
    <dgm:cxn modelId="{7CBFA9A4-1A02-441D-97B9-A1CD557AE47A}" type="presParOf" srcId="{61EE162A-44DF-4085-968F-5E3980E7E8A5}" destId="{D584A48B-2D4C-44AF-991F-7C27BCF41172}" srcOrd="0" destOrd="0" presId="urn:microsoft.com/office/officeart/2016/7/layout/BasicLinearProcessNumbered"/>
    <dgm:cxn modelId="{EE2BD583-7AB9-465A-B11C-C97EC199E5EF}" type="presParOf" srcId="{D584A48B-2D4C-44AF-991F-7C27BCF41172}" destId="{D75F0912-52F7-40C2-81C4-1C0B54612702}" srcOrd="0" destOrd="0" presId="urn:microsoft.com/office/officeart/2016/7/layout/BasicLinearProcessNumbered"/>
    <dgm:cxn modelId="{3300B8A4-D333-483D-9E61-A086B5D3872A}" type="presParOf" srcId="{D584A48B-2D4C-44AF-991F-7C27BCF41172}" destId="{7F6D139E-C698-4E03-9F22-CE921D647120}" srcOrd="1" destOrd="0" presId="urn:microsoft.com/office/officeart/2016/7/layout/BasicLinearProcessNumbered"/>
    <dgm:cxn modelId="{58E00390-18A2-4004-93D3-8F5ECF6053D9}" type="presParOf" srcId="{D584A48B-2D4C-44AF-991F-7C27BCF41172}" destId="{CD0919C1-3409-45D6-BEF4-80130C8684ED}" srcOrd="2" destOrd="0" presId="urn:microsoft.com/office/officeart/2016/7/layout/BasicLinearProcessNumbered"/>
    <dgm:cxn modelId="{8F0F32E0-1AC8-4B1F-94D1-2E5F74D3396A}" type="presParOf" srcId="{D584A48B-2D4C-44AF-991F-7C27BCF41172}" destId="{5DF27738-48E1-4558-92E4-B8E1B4C42705}" srcOrd="3" destOrd="0" presId="urn:microsoft.com/office/officeart/2016/7/layout/BasicLinearProcessNumbered"/>
    <dgm:cxn modelId="{9AC2C810-540B-4346-83C5-2D4E28F9ED60}" type="presParOf" srcId="{61EE162A-44DF-4085-968F-5E3980E7E8A5}" destId="{2C2F8CA8-BB09-4E75-988A-DF0CB0FA6535}" srcOrd="1" destOrd="0" presId="urn:microsoft.com/office/officeart/2016/7/layout/BasicLinearProcessNumbered"/>
    <dgm:cxn modelId="{0DDF68B0-112F-4E31-AF3C-A45E3A00E25E}" type="presParOf" srcId="{61EE162A-44DF-4085-968F-5E3980E7E8A5}" destId="{A7F2DF87-C786-473A-A277-8823CAA9FD89}" srcOrd="2" destOrd="0" presId="urn:microsoft.com/office/officeart/2016/7/layout/BasicLinearProcessNumbered"/>
    <dgm:cxn modelId="{12374C64-1833-4B72-9FAC-8A7C83021B7D}" type="presParOf" srcId="{A7F2DF87-C786-473A-A277-8823CAA9FD89}" destId="{5A2B6EAB-4396-4747-938D-ABFD6ACC9F5F}" srcOrd="0" destOrd="0" presId="urn:microsoft.com/office/officeart/2016/7/layout/BasicLinearProcessNumbered"/>
    <dgm:cxn modelId="{F6D57099-2196-4AFA-94F7-4E311BE41B01}" type="presParOf" srcId="{A7F2DF87-C786-473A-A277-8823CAA9FD89}" destId="{AB4407FC-192E-4695-A672-12BA8A829A03}" srcOrd="1" destOrd="0" presId="urn:microsoft.com/office/officeart/2016/7/layout/BasicLinearProcessNumbered"/>
    <dgm:cxn modelId="{C3A3167F-AB2F-4CF5-8EEE-B7E13B25FCED}" type="presParOf" srcId="{A7F2DF87-C786-473A-A277-8823CAA9FD89}" destId="{0493757F-A5ED-4881-BE1C-4497BBCEF4C8}" srcOrd="2" destOrd="0" presId="urn:microsoft.com/office/officeart/2016/7/layout/BasicLinearProcessNumbered"/>
    <dgm:cxn modelId="{7250B5C3-793F-446E-B152-C341D722F4AF}" type="presParOf" srcId="{A7F2DF87-C786-473A-A277-8823CAA9FD89}" destId="{76CF9E62-03A2-4ED3-95C2-D0894AB8C273}" srcOrd="3" destOrd="0" presId="urn:microsoft.com/office/officeart/2016/7/layout/BasicLinearProcessNumbered"/>
    <dgm:cxn modelId="{0A7FC9B5-4F5D-4414-B6F4-DCB40E83FB9B}" type="presParOf" srcId="{61EE162A-44DF-4085-968F-5E3980E7E8A5}" destId="{722BFB85-DA77-42AD-AA20-F27EE5465FDE}" srcOrd="3" destOrd="0" presId="urn:microsoft.com/office/officeart/2016/7/layout/BasicLinearProcessNumbered"/>
    <dgm:cxn modelId="{9A1AB1F1-847D-4934-83ED-667873D45A4D}" type="presParOf" srcId="{61EE162A-44DF-4085-968F-5E3980E7E8A5}" destId="{A3BFCD42-94AA-467F-9FCE-E368FD83EB5C}" srcOrd="4" destOrd="0" presId="urn:microsoft.com/office/officeart/2016/7/layout/BasicLinearProcessNumbered"/>
    <dgm:cxn modelId="{703EF2AD-70ED-4322-AE12-F60A1914259F}" type="presParOf" srcId="{A3BFCD42-94AA-467F-9FCE-E368FD83EB5C}" destId="{E72EAF19-AF9B-4F86-AC0A-368406091BB2}" srcOrd="0" destOrd="0" presId="urn:microsoft.com/office/officeart/2016/7/layout/BasicLinearProcessNumbered"/>
    <dgm:cxn modelId="{99A82620-3F3C-44C6-91F7-35E24DE18FDC}" type="presParOf" srcId="{A3BFCD42-94AA-467F-9FCE-E368FD83EB5C}" destId="{F0BFA55D-F156-4DD1-A5D3-449BCF51189B}" srcOrd="1" destOrd="0" presId="urn:microsoft.com/office/officeart/2016/7/layout/BasicLinearProcessNumbered"/>
    <dgm:cxn modelId="{FBBE4919-439F-4F7A-B5CE-48BB1A34B613}" type="presParOf" srcId="{A3BFCD42-94AA-467F-9FCE-E368FD83EB5C}" destId="{10723220-9A02-466B-BBF0-19E0DF2747A5}" srcOrd="2" destOrd="0" presId="urn:microsoft.com/office/officeart/2016/7/layout/BasicLinearProcessNumbered"/>
    <dgm:cxn modelId="{7F94D14A-C85F-45A1-AF22-CC035748BAE2}" type="presParOf" srcId="{A3BFCD42-94AA-467F-9FCE-E368FD83EB5C}" destId="{282BBE0D-9541-48A3-A02A-DA43B996520A}" srcOrd="3" destOrd="0" presId="urn:microsoft.com/office/officeart/2016/7/layout/BasicLinearProcessNumbered"/>
    <dgm:cxn modelId="{441079ED-4C55-4696-B886-D3E78EE6B822}" type="presParOf" srcId="{61EE162A-44DF-4085-968F-5E3980E7E8A5}" destId="{2D8E9F9F-1422-46D2-B0E2-080CDD80670E}" srcOrd="5" destOrd="0" presId="urn:microsoft.com/office/officeart/2016/7/layout/BasicLinearProcessNumbered"/>
    <dgm:cxn modelId="{DC9D044B-9336-44A2-9A83-4B1B8592AB06}" type="presParOf" srcId="{61EE162A-44DF-4085-968F-5E3980E7E8A5}" destId="{58439C89-F487-4095-A36D-B4403A34DDCB}" srcOrd="6" destOrd="0" presId="urn:microsoft.com/office/officeart/2016/7/layout/BasicLinearProcessNumbered"/>
    <dgm:cxn modelId="{657F8B14-7331-4A5E-A1CB-101F67CC8157}" type="presParOf" srcId="{58439C89-F487-4095-A36D-B4403A34DDCB}" destId="{0A925244-53D5-4DC4-878D-37821724B096}" srcOrd="0" destOrd="0" presId="urn:microsoft.com/office/officeart/2016/7/layout/BasicLinearProcessNumbered"/>
    <dgm:cxn modelId="{8862C5BA-02F2-422A-9170-8526D6ECD8AE}" type="presParOf" srcId="{58439C89-F487-4095-A36D-B4403A34DDCB}" destId="{9030C3D8-1106-4543-84CE-DB7B2CF7A7F4}" srcOrd="1" destOrd="0" presId="urn:microsoft.com/office/officeart/2016/7/layout/BasicLinearProcessNumbered"/>
    <dgm:cxn modelId="{2200BDCB-749B-41D6-B6D5-67A0355681B5}" type="presParOf" srcId="{58439C89-F487-4095-A36D-B4403A34DDCB}" destId="{E78DC710-C59A-4E20-9A0C-404D2CDCDEE5}" srcOrd="2" destOrd="0" presId="urn:microsoft.com/office/officeart/2016/7/layout/BasicLinearProcessNumbered"/>
    <dgm:cxn modelId="{5CA52E7B-CFE0-457D-A6D2-555E1590EC43}" type="presParOf" srcId="{58439C89-F487-4095-A36D-B4403A34DDCB}" destId="{572E1CFF-2FB3-45D8-8271-7CB9D486A30D}" srcOrd="3" destOrd="0" presId="urn:microsoft.com/office/officeart/2016/7/layout/BasicLinearProcessNumbered"/>
    <dgm:cxn modelId="{89F6D901-88C2-43E7-A902-136556DCD008}" type="presParOf" srcId="{61EE162A-44DF-4085-968F-5E3980E7E8A5}" destId="{49BE15B0-92A8-401C-BB77-C3D20BAE086A}" srcOrd="7" destOrd="0" presId="urn:microsoft.com/office/officeart/2016/7/layout/BasicLinearProcessNumbered"/>
    <dgm:cxn modelId="{D6C7AA37-6D46-47E7-A3A3-0221A9678D97}" type="presParOf" srcId="{61EE162A-44DF-4085-968F-5E3980E7E8A5}" destId="{B2A9D75A-917B-4028-8CAC-8CDE8C772E92}" srcOrd="8" destOrd="0" presId="urn:microsoft.com/office/officeart/2016/7/layout/BasicLinearProcessNumbered"/>
    <dgm:cxn modelId="{B7AEE019-CA90-489A-BDC9-AD81B651B499}" type="presParOf" srcId="{B2A9D75A-917B-4028-8CAC-8CDE8C772E92}" destId="{3CFF653F-9F14-49A1-8857-6CBC1DC69745}" srcOrd="0" destOrd="0" presId="urn:microsoft.com/office/officeart/2016/7/layout/BasicLinearProcessNumbered"/>
    <dgm:cxn modelId="{10195558-15F9-4BB4-A212-E3BDA4F57AD2}" type="presParOf" srcId="{B2A9D75A-917B-4028-8CAC-8CDE8C772E92}" destId="{80FC41D9-8765-4195-93BF-EC8F123B3B77}" srcOrd="1" destOrd="0" presId="urn:microsoft.com/office/officeart/2016/7/layout/BasicLinearProcessNumbered"/>
    <dgm:cxn modelId="{0D399094-5C84-43C0-934D-B98C047883B6}" type="presParOf" srcId="{B2A9D75A-917B-4028-8CAC-8CDE8C772E92}" destId="{97E3D1CD-6A8F-4FB5-A6BD-F4D72EE0EA79}" srcOrd="2" destOrd="0" presId="urn:microsoft.com/office/officeart/2016/7/layout/BasicLinearProcessNumbered"/>
    <dgm:cxn modelId="{D8D81A78-C4DA-4422-9519-9855EC295F1E}" type="presParOf" srcId="{B2A9D75A-917B-4028-8CAC-8CDE8C772E92}" destId="{150CCAEB-C409-43B8-863B-25A5757B1908}" srcOrd="3" destOrd="0" presId="urn:microsoft.com/office/officeart/2016/7/layout/BasicLinearProcessNumbered"/>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5049D6-212F-4DF4-A37F-D7016889C015}"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BA052E1E-6BCE-47CE-A1B3-C5FEA63A1726}">
      <dgm:prSet custT="1"/>
      <dgm:spPr/>
      <dgm:t>
        <a:bodyPr/>
        <a:lstStyle/>
        <a:p>
          <a:pPr>
            <a:lnSpc>
              <a:spcPct val="100000"/>
            </a:lnSpc>
          </a:pPr>
          <a:r>
            <a:rPr lang="en-US" sz="3600" dirty="0">
              <a:latin typeface="Open Sans" panose="020B0606030504020204" pitchFamily="34" charset="0"/>
              <a:ea typeface="Open Sans" panose="020B0606030504020204" pitchFamily="34" charset="0"/>
              <a:cs typeface="Open Sans" panose="020B0606030504020204" pitchFamily="34" charset="0"/>
            </a:rPr>
            <a:t> It is a </a:t>
          </a:r>
          <a:r>
            <a:rPr lang="en-US" sz="3600" baseline="0" dirty="0">
              <a:latin typeface="Open Sans" panose="020B0606030504020204" pitchFamily="34" charset="0"/>
              <a:ea typeface="Open Sans" panose="020B0606030504020204" pitchFamily="34" charset="0"/>
              <a:cs typeface="Open Sans" panose="020B0606030504020204" pitchFamily="34" charset="0"/>
            </a:rPr>
            <a:t>process</a:t>
          </a:r>
          <a:r>
            <a:rPr lang="en-US" sz="3600" dirty="0">
              <a:latin typeface="Open Sans" panose="020B0606030504020204" pitchFamily="34" charset="0"/>
              <a:ea typeface="Open Sans" panose="020B0606030504020204" pitchFamily="34" charset="0"/>
              <a:cs typeface="Open Sans" panose="020B0606030504020204" pitchFamily="34" charset="0"/>
            </a:rPr>
            <a:t>, not a product or </a:t>
          </a:r>
          <a:r>
            <a:rPr lang="en-US" sz="3600" baseline="0" dirty="0">
              <a:latin typeface="Open Sans" panose="020B0606030504020204" pitchFamily="34" charset="0"/>
              <a:ea typeface="Open Sans" panose="020B0606030504020204" pitchFamily="34" charset="0"/>
              <a:cs typeface="Open Sans" panose="020B0606030504020204" pitchFamily="34" charset="0"/>
            </a:rPr>
            <a:t>service</a:t>
          </a:r>
        </a:p>
      </dgm:t>
    </dgm:pt>
    <dgm:pt modelId="{576BD09A-2070-437C-A600-2E53B3E4E963}" type="parTrans" cxnId="{DAD6E849-BDDB-46BD-AD16-7AAB5EB93A2C}">
      <dgm:prSet/>
      <dgm:spPr/>
      <dgm:t>
        <a:bodyPr/>
        <a:lstStyle/>
        <a:p>
          <a:endParaRPr lang="en-US" sz="3600"/>
        </a:p>
      </dgm:t>
    </dgm:pt>
    <dgm:pt modelId="{B7C00FDF-2681-407B-A17C-9DBF9560F0C8}" type="sibTrans" cxnId="{DAD6E849-BDDB-46BD-AD16-7AAB5EB93A2C}">
      <dgm:prSet/>
      <dgm:spPr/>
      <dgm:t>
        <a:bodyPr/>
        <a:lstStyle/>
        <a:p>
          <a:endParaRPr lang="en-US" sz="3600"/>
        </a:p>
      </dgm:t>
    </dgm:pt>
    <dgm:pt modelId="{F3392F3F-84FC-4574-ACDD-988217D871A2}">
      <dgm:prSet custT="1"/>
      <dgm:spPr/>
      <dgm:t>
        <a:bodyPr/>
        <a:lstStyle/>
        <a:p>
          <a:pPr>
            <a:lnSpc>
              <a:spcPct val="100000"/>
            </a:lnSpc>
          </a:pPr>
          <a:r>
            <a:rPr lang="en-US" sz="3600">
              <a:latin typeface="Open Sans" panose="020B0606030504020204" pitchFamily="34" charset="0"/>
              <a:ea typeface="Open Sans" panose="020B0606030504020204" pitchFamily="34" charset="0"/>
              <a:cs typeface="Open Sans" panose="020B0606030504020204" pitchFamily="34" charset="0"/>
            </a:rPr>
            <a:t>Perceived lower quality in the beginning</a:t>
          </a:r>
        </a:p>
      </dgm:t>
    </dgm:pt>
    <dgm:pt modelId="{CEDB98E3-6124-49BE-81AB-25A2BAE919F7}" type="parTrans" cxnId="{CD91E0FD-16FD-4FAD-AFD1-0978FF2BC994}">
      <dgm:prSet/>
      <dgm:spPr/>
      <dgm:t>
        <a:bodyPr/>
        <a:lstStyle/>
        <a:p>
          <a:endParaRPr lang="en-US" sz="3600"/>
        </a:p>
      </dgm:t>
    </dgm:pt>
    <dgm:pt modelId="{AF1BC7C6-1CE4-494D-ABF9-F80B674A4090}" type="sibTrans" cxnId="{CD91E0FD-16FD-4FAD-AFD1-0978FF2BC994}">
      <dgm:prSet/>
      <dgm:spPr/>
      <dgm:t>
        <a:bodyPr/>
        <a:lstStyle/>
        <a:p>
          <a:endParaRPr lang="en-US" sz="3600"/>
        </a:p>
      </dgm:t>
    </dgm:pt>
    <dgm:pt modelId="{0D9E4DE4-97C8-4FC7-A735-D8A79BCD8C21}">
      <dgm:prSet custT="1"/>
      <dgm:spPr/>
      <dgm:t>
        <a:bodyPr/>
        <a:lstStyle/>
        <a:p>
          <a:pPr>
            <a:lnSpc>
              <a:spcPct val="100000"/>
            </a:lnSpc>
          </a:pPr>
          <a:r>
            <a:rPr lang="en-US" sz="3600">
              <a:latin typeface="Open Sans" panose="020B0606030504020204" pitchFamily="34" charset="0"/>
              <a:ea typeface="Open Sans" panose="020B0606030504020204" pitchFamily="34" charset="0"/>
              <a:cs typeface="Open Sans" panose="020B0606030504020204" pitchFamily="34" charset="0"/>
            </a:rPr>
            <a:t>Takes time to disrupt existing business</a:t>
          </a:r>
        </a:p>
      </dgm:t>
    </dgm:pt>
    <dgm:pt modelId="{88AC6839-782D-45BF-9DBE-19E9641EACD9}" type="parTrans" cxnId="{E66E1A83-D272-4FD6-B107-D4E31644993D}">
      <dgm:prSet/>
      <dgm:spPr/>
      <dgm:t>
        <a:bodyPr/>
        <a:lstStyle/>
        <a:p>
          <a:endParaRPr lang="en-US" sz="3600"/>
        </a:p>
      </dgm:t>
    </dgm:pt>
    <dgm:pt modelId="{815F3713-F036-4910-91EE-D6F174358C37}" type="sibTrans" cxnId="{E66E1A83-D272-4FD6-B107-D4E31644993D}">
      <dgm:prSet/>
      <dgm:spPr/>
      <dgm:t>
        <a:bodyPr/>
        <a:lstStyle/>
        <a:p>
          <a:endParaRPr lang="en-US" sz="3600"/>
        </a:p>
      </dgm:t>
    </dgm:pt>
    <dgm:pt modelId="{1EF90363-EAC4-45ED-B819-33221CFF62A9}">
      <dgm:prSet custT="1"/>
      <dgm:spPr/>
      <dgm:t>
        <a:bodyPr/>
        <a:lstStyle/>
        <a:p>
          <a:pPr>
            <a:lnSpc>
              <a:spcPct val="100000"/>
            </a:lnSpc>
          </a:pPr>
          <a:r>
            <a:rPr lang="en-US" sz="3600" baseline="0">
              <a:latin typeface="Open Sans" panose="020B0606030504020204" pitchFamily="34" charset="0"/>
            </a:rPr>
            <a:t>New business model/s emerge</a:t>
          </a:r>
        </a:p>
      </dgm:t>
    </dgm:pt>
    <dgm:pt modelId="{A220CCE4-A2E7-4ACD-B269-517AFC8B994D}" type="parTrans" cxnId="{78FFA212-6B3A-4BF8-9377-D2005D6CFAC9}">
      <dgm:prSet/>
      <dgm:spPr/>
      <dgm:t>
        <a:bodyPr/>
        <a:lstStyle/>
        <a:p>
          <a:endParaRPr lang="en-US" sz="3600"/>
        </a:p>
      </dgm:t>
    </dgm:pt>
    <dgm:pt modelId="{E5F1BABF-4E19-49B8-872C-5C0638E964C3}" type="sibTrans" cxnId="{78FFA212-6B3A-4BF8-9377-D2005D6CFAC9}">
      <dgm:prSet/>
      <dgm:spPr/>
      <dgm:t>
        <a:bodyPr/>
        <a:lstStyle/>
        <a:p>
          <a:endParaRPr lang="en-US" sz="3600"/>
        </a:p>
      </dgm:t>
    </dgm:pt>
    <dgm:pt modelId="{E45FBB84-973C-4161-B08F-F96D9A4504D3}">
      <dgm:prSet custT="1"/>
      <dgm:spPr/>
      <dgm:t>
        <a:bodyPr/>
        <a:lstStyle/>
        <a:p>
          <a:pPr>
            <a:lnSpc>
              <a:spcPct val="100000"/>
            </a:lnSpc>
          </a:pPr>
          <a:r>
            <a:rPr lang="en-US" sz="3600" baseline="0">
              <a:latin typeface="Open Sans" panose="020B0606030504020204" pitchFamily="34" charset="0"/>
            </a:rPr>
            <a:t>Not all disruptions succeed</a:t>
          </a:r>
        </a:p>
      </dgm:t>
    </dgm:pt>
    <dgm:pt modelId="{3D4930F6-C3CB-43EF-A489-FB6E1FDAA822}" type="parTrans" cxnId="{7084B509-8454-4539-BD36-788717C79C95}">
      <dgm:prSet/>
      <dgm:spPr/>
      <dgm:t>
        <a:bodyPr/>
        <a:lstStyle/>
        <a:p>
          <a:endParaRPr lang="en-US" sz="3600"/>
        </a:p>
      </dgm:t>
    </dgm:pt>
    <dgm:pt modelId="{F21187AC-ED33-4F8C-B4C2-75EC53743A0E}" type="sibTrans" cxnId="{7084B509-8454-4539-BD36-788717C79C95}">
      <dgm:prSet/>
      <dgm:spPr/>
      <dgm:t>
        <a:bodyPr/>
        <a:lstStyle/>
        <a:p>
          <a:endParaRPr lang="en-US" sz="3600"/>
        </a:p>
      </dgm:t>
    </dgm:pt>
    <dgm:pt modelId="{2DAF4024-1358-4BC5-8CA5-B8E366265F72}" type="pres">
      <dgm:prSet presAssocID="{385049D6-212F-4DF4-A37F-D7016889C015}" presName="root" presStyleCnt="0">
        <dgm:presLayoutVars>
          <dgm:dir/>
          <dgm:resizeHandles val="exact"/>
        </dgm:presLayoutVars>
      </dgm:prSet>
      <dgm:spPr/>
    </dgm:pt>
    <dgm:pt modelId="{F24E298C-F87E-4007-8464-C0DAB92C33C9}" type="pres">
      <dgm:prSet presAssocID="{BA052E1E-6BCE-47CE-A1B3-C5FEA63A1726}" presName="compNode" presStyleCnt="0"/>
      <dgm:spPr/>
    </dgm:pt>
    <dgm:pt modelId="{2A73AA14-1609-408F-B726-E34A0D30CBC9}" type="pres">
      <dgm:prSet presAssocID="{BA052E1E-6BCE-47CE-A1B3-C5FEA63A1726}" presName="bgRect" presStyleLbl="bgShp" presStyleIdx="0" presStyleCnt="5"/>
      <dgm:spPr/>
    </dgm:pt>
    <dgm:pt modelId="{E384D514-1376-4DF0-85B2-E43F421002E2}" type="pres">
      <dgm:prSet presAssocID="{BA052E1E-6BCE-47CE-A1B3-C5FEA63A1726}"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orkflow"/>
        </a:ext>
      </dgm:extLst>
    </dgm:pt>
    <dgm:pt modelId="{613CFBDB-D71A-4374-9385-9B5EEF8A601B}" type="pres">
      <dgm:prSet presAssocID="{BA052E1E-6BCE-47CE-A1B3-C5FEA63A1726}" presName="spaceRect" presStyleCnt="0"/>
      <dgm:spPr/>
    </dgm:pt>
    <dgm:pt modelId="{0444C33C-B5D8-428E-96C0-B62FBD446623}" type="pres">
      <dgm:prSet presAssocID="{BA052E1E-6BCE-47CE-A1B3-C5FEA63A1726}" presName="parTx" presStyleLbl="revTx" presStyleIdx="0" presStyleCnt="5" custScaleX="103225">
        <dgm:presLayoutVars>
          <dgm:chMax val="0"/>
          <dgm:chPref val="0"/>
        </dgm:presLayoutVars>
      </dgm:prSet>
      <dgm:spPr/>
    </dgm:pt>
    <dgm:pt modelId="{344FA0F8-D621-4D10-B126-6869BF787842}" type="pres">
      <dgm:prSet presAssocID="{B7C00FDF-2681-407B-A17C-9DBF9560F0C8}" presName="sibTrans" presStyleCnt="0"/>
      <dgm:spPr/>
    </dgm:pt>
    <dgm:pt modelId="{20431890-CFF0-4B9F-9607-602A03E3E25E}" type="pres">
      <dgm:prSet presAssocID="{F3392F3F-84FC-4574-ACDD-988217D871A2}" presName="compNode" presStyleCnt="0"/>
      <dgm:spPr/>
    </dgm:pt>
    <dgm:pt modelId="{44B98D55-9F35-427B-AEF4-3C1D8A4B188F}" type="pres">
      <dgm:prSet presAssocID="{F3392F3F-84FC-4574-ACDD-988217D871A2}" presName="bgRect" presStyleLbl="bgShp" presStyleIdx="1" presStyleCnt="5"/>
      <dgm:spPr/>
    </dgm:pt>
    <dgm:pt modelId="{61C29454-646F-4FF5-BBFD-952813A1798D}" type="pres">
      <dgm:prSet presAssocID="{F3392F3F-84FC-4574-ACDD-988217D871A2}"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8452654B-3CFC-44AF-850D-6EA3089B050F}" type="pres">
      <dgm:prSet presAssocID="{F3392F3F-84FC-4574-ACDD-988217D871A2}" presName="spaceRect" presStyleCnt="0"/>
      <dgm:spPr/>
    </dgm:pt>
    <dgm:pt modelId="{DBC196C9-C1BE-4472-BF3B-E8C0CEC7DF75}" type="pres">
      <dgm:prSet presAssocID="{F3392F3F-84FC-4574-ACDD-988217D871A2}" presName="parTx" presStyleLbl="revTx" presStyleIdx="1" presStyleCnt="5">
        <dgm:presLayoutVars>
          <dgm:chMax val="0"/>
          <dgm:chPref val="0"/>
        </dgm:presLayoutVars>
      </dgm:prSet>
      <dgm:spPr/>
    </dgm:pt>
    <dgm:pt modelId="{0A4F00E9-06DE-4DD5-9170-1BA5ED27CB0C}" type="pres">
      <dgm:prSet presAssocID="{AF1BC7C6-1CE4-494D-ABF9-F80B674A4090}" presName="sibTrans" presStyleCnt="0"/>
      <dgm:spPr/>
    </dgm:pt>
    <dgm:pt modelId="{E2486196-77B4-4110-A4D4-452D88C066AF}" type="pres">
      <dgm:prSet presAssocID="{0D9E4DE4-97C8-4FC7-A735-D8A79BCD8C21}" presName="compNode" presStyleCnt="0"/>
      <dgm:spPr/>
    </dgm:pt>
    <dgm:pt modelId="{1402228C-483F-4D30-96DE-2E6B8B71B206}" type="pres">
      <dgm:prSet presAssocID="{0D9E4DE4-97C8-4FC7-A735-D8A79BCD8C21}" presName="bgRect" presStyleLbl="bgShp" presStyleIdx="2" presStyleCnt="5"/>
      <dgm:spPr/>
    </dgm:pt>
    <dgm:pt modelId="{2B0BF874-2032-47E1-B9E6-43F0CA2CEE03}" type="pres">
      <dgm:prSet presAssocID="{0D9E4DE4-97C8-4FC7-A735-D8A79BCD8C21}"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DFF7D724-B2FB-441A-9AAB-CA3F4F8D038B}" type="pres">
      <dgm:prSet presAssocID="{0D9E4DE4-97C8-4FC7-A735-D8A79BCD8C21}" presName="spaceRect" presStyleCnt="0"/>
      <dgm:spPr/>
    </dgm:pt>
    <dgm:pt modelId="{21E715B7-DB4F-4BB3-BF69-FC999E8C895F}" type="pres">
      <dgm:prSet presAssocID="{0D9E4DE4-97C8-4FC7-A735-D8A79BCD8C21}" presName="parTx" presStyleLbl="revTx" presStyleIdx="2" presStyleCnt="5">
        <dgm:presLayoutVars>
          <dgm:chMax val="0"/>
          <dgm:chPref val="0"/>
        </dgm:presLayoutVars>
      </dgm:prSet>
      <dgm:spPr/>
    </dgm:pt>
    <dgm:pt modelId="{446E9F61-C90D-4E5F-8DCF-A5EE9354EEC5}" type="pres">
      <dgm:prSet presAssocID="{815F3713-F036-4910-91EE-D6F174358C37}" presName="sibTrans" presStyleCnt="0"/>
      <dgm:spPr/>
    </dgm:pt>
    <dgm:pt modelId="{052F0BF5-A1BC-4A42-904D-CDF57349E42A}" type="pres">
      <dgm:prSet presAssocID="{1EF90363-EAC4-45ED-B819-33221CFF62A9}" presName="compNode" presStyleCnt="0"/>
      <dgm:spPr/>
    </dgm:pt>
    <dgm:pt modelId="{ABA28C43-77C3-4E21-91D4-BD5020F8CA01}" type="pres">
      <dgm:prSet presAssocID="{1EF90363-EAC4-45ED-B819-33221CFF62A9}" presName="bgRect" presStyleLbl="bgShp" presStyleIdx="3" presStyleCnt="5"/>
      <dgm:spPr/>
    </dgm:pt>
    <dgm:pt modelId="{09B9C9E2-B82A-4858-A8A2-045C00FC7CFA}" type="pres">
      <dgm:prSet presAssocID="{1EF90363-EAC4-45ED-B819-33221CFF62A9}"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obot"/>
        </a:ext>
      </dgm:extLst>
    </dgm:pt>
    <dgm:pt modelId="{E4477E03-D01F-46AB-9ED8-F52B726C3F6F}" type="pres">
      <dgm:prSet presAssocID="{1EF90363-EAC4-45ED-B819-33221CFF62A9}" presName="spaceRect" presStyleCnt="0"/>
      <dgm:spPr/>
    </dgm:pt>
    <dgm:pt modelId="{A9B1F682-DC33-414C-AA52-DF48532FB5D3}" type="pres">
      <dgm:prSet presAssocID="{1EF90363-EAC4-45ED-B819-33221CFF62A9}" presName="parTx" presStyleLbl="revTx" presStyleIdx="3" presStyleCnt="5">
        <dgm:presLayoutVars>
          <dgm:chMax val="0"/>
          <dgm:chPref val="0"/>
        </dgm:presLayoutVars>
      </dgm:prSet>
      <dgm:spPr/>
    </dgm:pt>
    <dgm:pt modelId="{5F73D6DF-1DE2-4B7E-B61B-0C4ECC8E0904}" type="pres">
      <dgm:prSet presAssocID="{E5F1BABF-4E19-49B8-872C-5C0638E964C3}" presName="sibTrans" presStyleCnt="0"/>
      <dgm:spPr/>
    </dgm:pt>
    <dgm:pt modelId="{62FE2510-B628-4876-B1A6-DAC2E39EAD3A}" type="pres">
      <dgm:prSet presAssocID="{E45FBB84-973C-4161-B08F-F96D9A4504D3}" presName="compNode" presStyleCnt="0"/>
      <dgm:spPr/>
    </dgm:pt>
    <dgm:pt modelId="{B953E998-BEAC-4018-9554-898C4117D8FE}" type="pres">
      <dgm:prSet presAssocID="{E45FBB84-973C-4161-B08F-F96D9A4504D3}" presName="bgRect" presStyleLbl="bgShp" presStyleIdx="4" presStyleCnt="5"/>
      <dgm:spPr/>
    </dgm:pt>
    <dgm:pt modelId="{32CCFC1E-018A-41E3-AE59-932E8761EC27}" type="pres">
      <dgm:prSet presAssocID="{E45FBB84-973C-4161-B08F-F96D9A4504D3}"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D193DAC8-328C-4B29-BB74-6F33CE30AB87}" type="pres">
      <dgm:prSet presAssocID="{E45FBB84-973C-4161-B08F-F96D9A4504D3}" presName="spaceRect" presStyleCnt="0"/>
      <dgm:spPr/>
    </dgm:pt>
    <dgm:pt modelId="{21F65222-4352-45DD-9164-1BEEFCE060A1}" type="pres">
      <dgm:prSet presAssocID="{E45FBB84-973C-4161-B08F-F96D9A4504D3}" presName="parTx" presStyleLbl="revTx" presStyleIdx="4" presStyleCnt="5">
        <dgm:presLayoutVars>
          <dgm:chMax val="0"/>
          <dgm:chPref val="0"/>
        </dgm:presLayoutVars>
      </dgm:prSet>
      <dgm:spPr/>
    </dgm:pt>
  </dgm:ptLst>
  <dgm:cxnLst>
    <dgm:cxn modelId="{7084B509-8454-4539-BD36-788717C79C95}" srcId="{385049D6-212F-4DF4-A37F-D7016889C015}" destId="{E45FBB84-973C-4161-B08F-F96D9A4504D3}" srcOrd="4" destOrd="0" parTransId="{3D4930F6-C3CB-43EF-A489-FB6E1FDAA822}" sibTransId="{F21187AC-ED33-4F8C-B4C2-75EC53743A0E}"/>
    <dgm:cxn modelId="{C10C150B-8639-41E7-8C8E-1F65D7DA4CB6}" type="presOf" srcId="{E45FBB84-973C-4161-B08F-F96D9A4504D3}" destId="{21F65222-4352-45DD-9164-1BEEFCE060A1}" srcOrd="0" destOrd="0" presId="urn:microsoft.com/office/officeart/2018/2/layout/IconVerticalSolidList"/>
    <dgm:cxn modelId="{80CFE30B-36BC-40E2-B8DF-645E35A385BE}" type="presOf" srcId="{1EF90363-EAC4-45ED-B819-33221CFF62A9}" destId="{A9B1F682-DC33-414C-AA52-DF48532FB5D3}" srcOrd="0" destOrd="0" presId="urn:microsoft.com/office/officeart/2018/2/layout/IconVerticalSolidList"/>
    <dgm:cxn modelId="{78FFA212-6B3A-4BF8-9377-D2005D6CFAC9}" srcId="{385049D6-212F-4DF4-A37F-D7016889C015}" destId="{1EF90363-EAC4-45ED-B819-33221CFF62A9}" srcOrd="3" destOrd="0" parTransId="{A220CCE4-A2E7-4ACD-B269-517AFC8B994D}" sibTransId="{E5F1BABF-4E19-49B8-872C-5C0638E964C3}"/>
    <dgm:cxn modelId="{DAD6E849-BDDB-46BD-AD16-7AAB5EB93A2C}" srcId="{385049D6-212F-4DF4-A37F-D7016889C015}" destId="{BA052E1E-6BCE-47CE-A1B3-C5FEA63A1726}" srcOrd="0" destOrd="0" parTransId="{576BD09A-2070-437C-A600-2E53B3E4E963}" sibTransId="{B7C00FDF-2681-407B-A17C-9DBF9560F0C8}"/>
    <dgm:cxn modelId="{E66E1A83-D272-4FD6-B107-D4E31644993D}" srcId="{385049D6-212F-4DF4-A37F-D7016889C015}" destId="{0D9E4DE4-97C8-4FC7-A735-D8A79BCD8C21}" srcOrd="2" destOrd="0" parTransId="{88AC6839-782D-45BF-9DBE-19E9641EACD9}" sibTransId="{815F3713-F036-4910-91EE-D6F174358C37}"/>
    <dgm:cxn modelId="{877FBF95-369F-4E29-AA0B-310F656F48C8}" type="presOf" srcId="{F3392F3F-84FC-4574-ACDD-988217D871A2}" destId="{DBC196C9-C1BE-4472-BF3B-E8C0CEC7DF75}" srcOrd="0" destOrd="0" presId="urn:microsoft.com/office/officeart/2018/2/layout/IconVerticalSolidList"/>
    <dgm:cxn modelId="{C2B9C3A7-D301-49C2-8DF8-17A404E989A5}" type="presOf" srcId="{BA052E1E-6BCE-47CE-A1B3-C5FEA63A1726}" destId="{0444C33C-B5D8-428E-96C0-B62FBD446623}" srcOrd="0" destOrd="0" presId="urn:microsoft.com/office/officeart/2018/2/layout/IconVerticalSolidList"/>
    <dgm:cxn modelId="{9EFDC7C0-4825-4DA3-ADB5-F6A316797947}" type="presOf" srcId="{385049D6-212F-4DF4-A37F-D7016889C015}" destId="{2DAF4024-1358-4BC5-8CA5-B8E366265F72}" srcOrd="0" destOrd="0" presId="urn:microsoft.com/office/officeart/2018/2/layout/IconVerticalSolidList"/>
    <dgm:cxn modelId="{4017DEF2-F586-4E59-B88F-CE0720EE1C91}" type="presOf" srcId="{0D9E4DE4-97C8-4FC7-A735-D8A79BCD8C21}" destId="{21E715B7-DB4F-4BB3-BF69-FC999E8C895F}" srcOrd="0" destOrd="0" presId="urn:microsoft.com/office/officeart/2018/2/layout/IconVerticalSolidList"/>
    <dgm:cxn modelId="{CD91E0FD-16FD-4FAD-AFD1-0978FF2BC994}" srcId="{385049D6-212F-4DF4-A37F-D7016889C015}" destId="{F3392F3F-84FC-4574-ACDD-988217D871A2}" srcOrd="1" destOrd="0" parTransId="{CEDB98E3-6124-49BE-81AB-25A2BAE919F7}" sibTransId="{AF1BC7C6-1CE4-494D-ABF9-F80B674A4090}"/>
    <dgm:cxn modelId="{13933A12-2EFE-4A8A-9421-FFF48FE57759}" type="presParOf" srcId="{2DAF4024-1358-4BC5-8CA5-B8E366265F72}" destId="{F24E298C-F87E-4007-8464-C0DAB92C33C9}" srcOrd="0" destOrd="0" presId="urn:microsoft.com/office/officeart/2018/2/layout/IconVerticalSolidList"/>
    <dgm:cxn modelId="{73BC0CC4-E1D9-4BEF-92FC-FEFD652B222F}" type="presParOf" srcId="{F24E298C-F87E-4007-8464-C0DAB92C33C9}" destId="{2A73AA14-1609-408F-B726-E34A0D30CBC9}" srcOrd="0" destOrd="0" presId="urn:microsoft.com/office/officeart/2018/2/layout/IconVerticalSolidList"/>
    <dgm:cxn modelId="{65ECC415-D093-4AB1-88D9-793FE37BB262}" type="presParOf" srcId="{F24E298C-F87E-4007-8464-C0DAB92C33C9}" destId="{E384D514-1376-4DF0-85B2-E43F421002E2}" srcOrd="1" destOrd="0" presId="urn:microsoft.com/office/officeart/2018/2/layout/IconVerticalSolidList"/>
    <dgm:cxn modelId="{49C68996-5E9D-4359-8581-86832B133ACC}" type="presParOf" srcId="{F24E298C-F87E-4007-8464-C0DAB92C33C9}" destId="{613CFBDB-D71A-4374-9385-9B5EEF8A601B}" srcOrd="2" destOrd="0" presId="urn:microsoft.com/office/officeart/2018/2/layout/IconVerticalSolidList"/>
    <dgm:cxn modelId="{7294D568-B51C-4B87-902E-EB7F1C22A8BA}" type="presParOf" srcId="{F24E298C-F87E-4007-8464-C0DAB92C33C9}" destId="{0444C33C-B5D8-428E-96C0-B62FBD446623}" srcOrd="3" destOrd="0" presId="urn:microsoft.com/office/officeart/2018/2/layout/IconVerticalSolidList"/>
    <dgm:cxn modelId="{1651B104-E38F-4B90-86A9-0217C2518056}" type="presParOf" srcId="{2DAF4024-1358-4BC5-8CA5-B8E366265F72}" destId="{344FA0F8-D621-4D10-B126-6869BF787842}" srcOrd="1" destOrd="0" presId="urn:microsoft.com/office/officeart/2018/2/layout/IconVerticalSolidList"/>
    <dgm:cxn modelId="{21FC4590-863D-4837-B751-9E9581E12190}" type="presParOf" srcId="{2DAF4024-1358-4BC5-8CA5-B8E366265F72}" destId="{20431890-CFF0-4B9F-9607-602A03E3E25E}" srcOrd="2" destOrd="0" presId="urn:microsoft.com/office/officeart/2018/2/layout/IconVerticalSolidList"/>
    <dgm:cxn modelId="{06C52350-7175-47C1-9A35-D5E453A482AE}" type="presParOf" srcId="{20431890-CFF0-4B9F-9607-602A03E3E25E}" destId="{44B98D55-9F35-427B-AEF4-3C1D8A4B188F}" srcOrd="0" destOrd="0" presId="urn:microsoft.com/office/officeart/2018/2/layout/IconVerticalSolidList"/>
    <dgm:cxn modelId="{3914AD16-1E91-4E4B-8CF2-60F03568B65D}" type="presParOf" srcId="{20431890-CFF0-4B9F-9607-602A03E3E25E}" destId="{61C29454-646F-4FF5-BBFD-952813A1798D}" srcOrd="1" destOrd="0" presId="urn:microsoft.com/office/officeart/2018/2/layout/IconVerticalSolidList"/>
    <dgm:cxn modelId="{F8C2C664-615B-4B02-9F30-825689E87DC7}" type="presParOf" srcId="{20431890-CFF0-4B9F-9607-602A03E3E25E}" destId="{8452654B-3CFC-44AF-850D-6EA3089B050F}" srcOrd="2" destOrd="0" presId="urn:microsoft.com/office/officeart/2018/2/layout/IconVerticalSolidList"/>
    <dgm:cxn modelId="{364E78D3-B9B3-4F45-9A38-A0C98758208B}" type="presParOf" srcId="{20431890-CFF0-4B9F-9607-602A03E3E25E}" destId="{DBC196C9-C1BE-4472-BF3B-E8C0CEC7DF75}" srcOrd="3" destOrd="0" presId="urn:microsoft.com/office/officeart/2018/2/layout/IconVerticalSolidList"/>
    <dgm:cxn modelId="{DE266F10-F3A0-4BC6-8DF6-12B9C8949CEA}" type="presParOf" srcId="{2DAF4024-1358-4BC5-8CA5-B8E366265F72}" destId="{0A4F00E9-06DE-4DD5-9170-1BA5ED27CB0C}" srcOrd="3" destOrd="0" presId="urn:microsoft.com/office/officeart/2018/2/layout/IconVerticalSolidList"/>
    <dgm:cxn modelId="{C97833C8-8250-4876-8103-DC04D96A5925}" type="presParOf" srcId="{2DAF4024-1358-4BC5-8CA5-B8E366265F72}" destId="{E2486196-77B4-4110-A4D4-452D88C066AF}" srcOrd="4" destOrd="0" presId="urn:microsoft.com/office/officeart/2018/2/layout/IconVerticalSolidList"/>
    <dgm:cxn modelId="{2376F974-8F60-4340-B34C-3CE57B250730}" type="presParOf" srcId="{E2486196-77B4-4110-A4D4-452D88C066AF}" destId="{1402228C-483F-4D30-96DE-2E6B8B71B206}" srcOrd="0" destOrd="0" presId="urn:microsoft.com/office/officeart/2018/2/layout/IconVerticalSolidList"/>
    <dgm:cxn modelId="{0944080A-7AC0-4A7F-862D-C5FD988895C0}" type="presParOf" srcId="{E2486196-77B4-4110-A4D4-452D88C066AF}" destId="{2B0BF874-2032-47E1-B9E6-43F0CA2CEE03}" srcOrd="1" destOrd="0" presId="urn:microsoft.com/office/officeart/2018/2/layout/IconVerticalSolidList"/>
    <dgm:cxn modelId="{6D324ACD-6AA1-4146-8009-03FC113E16A8}" type="presParOf" srcId="{E2486196-77B4-4110-A4D4-452D88C066AF}" destId="{DFF7D724-B2FB-441A-9AAB-CA3F4F8D038B}" srcOrd="2" destOrd="0" presId="urn:microsoft.com/office/officeart/2018/2/layout/IconVerticalSolidList"/>
    <dgm:cxn modelId="{8B62BF7F-B10A-4E4C-99BD-2A5D28F64BE8}" type="presParOf" srcId="{E2486196-77B4-4110-A4D4-452D88C066AF}" destId="{21E715B7-DB4F-4BB3-BF69-FC999E8C895F}" srcOrd="3" destOrd="0" presId="urn:microsoft.com/office/officeart/2018/2/layout/IconVerticalSolidList"/>
    <dgm:cxn modelId="{ABF0CCDA-D9EE-415C-8F9F-E781C46FA97B}" type="presParOf" srcId="{2DAF4024-1358-4BC5-8CA5-B8E366265F72}" destId="{446E9F61-C90D-4E5F-8DCF-A5EE9354EEC5}" srcOrd="5" destOrd="0" presId="urn:microsoft.com/office/officeart/2018/2/layout/IconVerticalSolidList"/>
    <dgm:cxn modelId="{A3FC7C21-712C-49C9-B237-077843BB03CA}" type="presParOf" srcId="{2DAF4024-1358-4BC5-8CA5-B8E366265F72}" destId="{052F0BF5-A1BC-4A42-904D-CDF57349E42A}" srcOrd="6" destOrd="0" presId="urn:microsoft.com/office/officeart/2018/2/layout/IconVerticalSolidList"/>
    <dgm:cxn modelId="{271E928B-9CE8-47CF-B514-6209D1BA01C6}" type="presParOf" srcId="{052F0BF5-A1BC-4A42-904D-CDF57349E42A}" destId="{ABA28C43-77C3-4E21-91D4-BD5020F8CA01}" srcOrd="0" destOrd="0" presId="urn:microsoft.com/office/officeart/2018/2/layout/IconVerticalSolidList"/>
    <dgm:cxn modelId="{8655A9D2-5BE4-4C3D-B53E-EF38867F0A41}" type="presParOf" srcId="{052F0BF5-A1BC-4A42-904D-CDF57349E42A}" destId="{09B9C9E2-B82A-4858-A8A2-045C00FC7CFA}" srcOrd="1" destOrd="0" presId="urn:microsoft.com/office/officeart/2018/2/layout/IconVerticalSolidList"/>
    <dgm:cxn modelId="{F2CD4AE8-08EE-49F1-8A6F-EE0D90D47077}" type="presParOf" srcId="{052F0BF5-A1BC-4A42-904D-CDF57349E42A}" destId="{E4477E03-D01F-46AB-9ED8-F52B726C3F6F}" srcOrd="2" destOrd="0" presId="urn:microsoft.com/office/officeart/2018/2/layout/IconVerticalSolidList"/>
    <dgm:cxn modelId="{9689E65C-A803-46A6-8836-2E17F48E04A2}" type="presParOf" srcId="{052F0BF5-A1BC-4A42-904D-CDF57349E42A}" destId="{A9B1F682-DC33-414C-AA52-DF48532FB5D3}" srcOrd="3" destOrd="0" presId="urn:microsoft.com/office/officeart/2018/2/layout/IconVerticalSolidList"/>
    <dgm:cxn modelId="{669551D5-66B3-48C0-A9C3-71B642D6219F}" type="presParOf" srcId="{2DAF4024-1358-4BC5-8CA5-B8E366265F72}" destId="{5F73D6DF-1DE2-4B7E-B61B-0C4ECC8E0904}" srcOrd="7" destOrd="0" presId="urn:microsoft.com/office/officeart/2018/2/layout/IconVerticalSolidList"/>
    <dgm:cxn modelId="{56F5CB23-2473-49BF-98FB-8E1667D9335F}" type="presParOf" srcId="{2DAF4024-1358-4BC5-8CA5-B8E366265F72}" destId="{62FE2510-B628-4876-B1A6-DAC2E39EAD3A}" srcOrd="8" destOrd="0" presId="urn:microsoft.com/office/officeart/2018/2/layout/IconVerticalSolidList"/>
    <dgm:cxn modelId="{1E74D980-38F3-4175-8182-756FD9770747}" type="presParOf" srcId="{62FE2510-B628-4876-B1A6-DAC2E39EAD3A}" destId="{B953E998-BEAC-4018-9554-898C4117D8FE}" srcOrd="0" destOrd="0" presId="urn:microsoft.com/office/officeart/2018/2/layout/IconVerticalSolidList"/>
    <dgm:cxn modelId="{6D30AB52-116E-46F0-99A9-FB67A1C4E1AA}" type="presParOf" srcId="{62FE2510-B628-4876-B1A6-DAC2E39EAD3A}" destId="{32CCFC1E-018A-41E3-AE59-932E8761EC27}" srcOrd="1" destOrd="0" presId="urn:microsoft.com/office/officeart/2018/2/layout/IconVerticalSolidList"/>
    <dgm:cxn modelId="{172D570A-B0E0-4FB9-A0D2-A7A7666887CD}" type="presParOf" srcId="{62FE2510-B628-4876-B1A6-DAC2E39EAD3A}" destId="{D193DAC8-328C-4B29-BB74-6F33CE30AB87}" srcOrd="2" destOrd="0" presId="urn:microsoft.com/office/officeart/2018/2/layout/IconVerticalSolidList"/>
    <dgm:cxn modelId="{F8B2AE22-BC00-41CA-AC84-E106A14C2D05}" type="presParOf" srcId="{62FE2510-B628-4876-B1A6-DAC2E39EAD3A}" destId="{21F65222-4352-45DD-9164-1BEEFCE060A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DAD100-0010-417D-B80F-927E3E5A91A1}" type="doc">
      <dgm:prSet loTypeId="urn:microsoft.com/office/officeart/2005/8/layout/hierarchy1" loCatId="hierarchy" qsTypeId="urn:microsoft.com/office/officeart/2005/8/quickstyle/simple1" qsCatId="simple" csTypeId="urn:microsoft.com/office/officeart/2005/8/colors/accent3_2" csCatId="accent3"/>
      <dgm:spPr/>
      <dgm:t>
        <a:bodyPr/>
        <a:lstStyle/>
        <a:p>
          <a:endParaRPr lang="en-US"/>
        </a:p>
      </dgm:t>
    </dgm:pt>
    <dgm:pt modelId="{2B8E7D30-A55F-4EDB-90D9-ED64475AD3DE}">
      <dgm:prSet/>
      <dgm:spPr/>
      <dgm:t>
        <a:bodyPr/>
        <a:lstStyle/>
        <a:p>
          <a:pPr>
            <a:lnSpc>
              <a:spcPct val="100000"/>
            </a:lnSpc>
          </a:pPr>
          <a:r>
            <a:rPr lang="en-CA">
              <a:latin typeface="Open Sans" panose="020B0606030504020204" pitchFamily="34" charset="0"/>
              <a:ea typeface="Open Sans" panose="020B0606030504020204" pitchFamily="34" charset="0"/>
              <a:cs typeface="Open Sans" panose="020B0606030504020204" pitchFamily="34" charset="0"/>
            </a:rPr>
            <a:t>Demands of a learning society</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E044ADC2-761F-40C6-B66E-AA271933D4F3}" type="parTrans" cxnId="{CECB0312-D23A-4E38-8865-0FD0A8D9C8D3}">
      <dgm:prSet/>
      <dgm:spPr/>
      <dgm:t>
        <a:bodyPr/>
        <a:lstStyle/>
        <a:p>
          <a:endParaRPr lang="en-US"/>
        </a:p>
      </dgm:t>
    </dgm:pt>
    <dgm:pt modelId="{D7877F96-2DE3-42C1-A129-053939BCC058}" type="sibTrans" cxnId="{CECB0312-D23A-4E38-8865-0FD0A8D9C8D3}">
      <dgm:prSet/>
      <dgm:spPr/>
      <dgm:t>
        <a:bodyPr/>
        <a:lstStyle/>
        <a:p>
          <a:endParaRPr lang="en-US"/>
        </a:p>
      </dgm:t>
    </dgm:pt>
    <dgm:pt modelId="{7BF23311-24DD-4F55-9930-05EEF8E31F3A}">
      <dgm:prSet/>
      <dgm:spPr/>
      <dgm:t>
        <a:bodyPr/>
        <a:lstStyle/>
        <a:p>
          <a:pPr>
            <a:lnSpc>
              <a:spcPct val="100000"/>
            </a:lnSpc>
          </a:pPr>
          <a:r>
            <a:rPr lang="en-CA">
              <a:latin typeface="Open Sans" panose="020B0606030504020204" pitchFamily="34" charset="0"/>
              <a:ea typeface="Open Sans" panose="020B0606030504020204" pitchFamily="34" charset="0"/>
              <a:cs typeface="Open Sans" panose="020B0606030504020204" pitchFamily="34" charset="0"/>
            </a:rPr>
            <a:t>When new technologies emerge</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02831B57-41AB-4827-9DBC-7C66635DE461}" type="parTrans" cxnId="{85D66DD0-4A97-48AD-A542-E7A8BEAF1532}">
      <dgm:prSet/>
      <dgm:spPr/>
      <dgm:t>
        <a:bodyPr/>
        <a:lstStyle/>
        <a:p>
          <a:endParaRPr lang="en-US"/>
        </a:p>
      </dgm:t>
    </dgm:pt>
    <dgm:pt modelId="{548163B8-9224-4F98-ACBD-5C605698A729}" type="sibTrans" cxnId="{85D66DD0-4A97-48AD-A542-E7A8BEAF1532}">
      <dgm:prSet/>
      <dgm:spPr/>
      <dgm:t>
        <a:bodyPr/>
        <a:lstStyle/>
        <a:p>
          <a:endParaRPr lang="en-US"/>
        </a:p>
      </dgm:t>
    </dgm:pt>
    <dgm:pt modelId="{9965C115-DB2B-48BB-9C8B-8BE460FA9BF8}">
      <dgm:prSet/>
      <dgm:spPr/>
      <dgm:t>
        <a:bodyPr/>
        <a:lstStyle/>
        <a:p>
          <a:pPr>
            <a:lnSpc>
              <a:spcPct val="100000"/>
            </a:lnSpc>
          </a:pPr>
          <a:r>
            <a:rPr lang="en-CA" baseline="0">
              <a:latin typeface="Open Sans" panose="020B0606030504020204" pitchFamily="34" charset="0"/>
              <a:ea typeface="Open Sans" panose="020B0606030504020204" pitchFamily="34" charset="0"/>
              <a:cs typeface="Open Sans" panose="020B0606030504020204" pitchFamily="34" charset="0"/>
            </a:rPr>
            <a:t>New providers emerge</a:t>
          </a:r>
          <a:endParaRPr lang="en-US" baseline="0">
            <a:latin typeface="Open Sans" panose="020B0606030504020204" pitchFamily="34" charset="0"/>
            <a:ea typeface="Open Sans" panose="020B0606030504020204" pitchFamily="34" charset="0"/>
            <a:cs typeface="Open Sans" panose="020B0606030504020204" pitchFamily="34" charset="0"/>
          </a:endParaRPr>
        </a:p>
      </dgm:t>
    </dgm:pt>
    <dgm:pt modelId="{DC442452-D1E1-4CE3-A0D8-96AD771B5AF5}" type="parTrans" cxnId="{944004A0-2F22-4AFD-A9AC-0E5FB0CC86CE}">
      <dgm:prSet/>
      <dgm:spPr/>
      <dgm:t>
        <a:bodyPr/>
        <a:lstStyle/>
        <a:p>
          <a:endParaRPr lang="en-US"/>
        </a:p>
      </dgm:t>
    </dgm:pt>
    <dgm:pt modelId="{3C6D5E2F-EDF7-498B-B293-607629399197}" type="sibTrans" cxnId="{944004A0-2F22-4AFD-A9AC-0E5FB0CC86CE}">
      <dgm:prSet/>
      <dgm:spPr/>
      <dgm:t>
        <a:bodyPr/>
        <a:lstStyle/>
        <a:p>
          <a:endParaRPr lang="en-US"/>
        </a:p>
      </dgm:t>
    </dgm:pt>
    <dgm:pt modelId="{0288E57D-96E7-4631-8664-0CBFCD3BAEF8}" type="pres">
      <dgm:prSet presAssocID="{09DAD100-0010-417D-B80F-927E3E5A91A1}" presName="hierChild1" presStyleCnt="0">
        <dgm:presLayoutVars>
          <dgm:chPref val="1"/>
          <dgm:dir/>
          <dgm:animOne val="branch"/>
          <dgm:animLvl val="lvl"/>
          <dgm:resizeHandles/>
        </dgm:presLayoutVars>
      </dgm:prSet>
      <dgm:spPr/>
    </dgm:pt>
    <dgm:pt modelId="{CA918C45-B80E-4BDD-A8A8-7CAE2BD90F39}" type="pres">
      <dgm:prSet presAssocID="{2B8E7D30-A55F-4EDB-90D9-ED64475AD3DE}" presName="hierRoot1" presStyleCnt="0"/>
      <dgm:spPr/>
    </dgm:pt>
    <dgm:pt modelId="{C09CFF61-6491-49CE-BC82-5E24B8DFEE45}" type="pres">
      <dgm:prSet presAssocID="{2B8E7D30-A55F-4EDB-90D9-ED64475AD3DE}" presName="composite" presStyleCnt="0"/>
      <dgm:spPr/>
    </dgm:pt>
    <dgm:pt modelId="{9F8BD21A-6360-4F2B-A189-5D48F0A4A255}" type="pres">
      <dgm:prSet presAssocID="{2B8E7D30-A55F-4EDB-90D9-ED64475AD3DE}" presName="background" presStyleLbl="node0" presStyleIdx="0" presStyleCnt="3"/>
      <dgm:spPr>
        <a:solidFill>
          <a:srgbClr val="CFA053"/>
        </a:solidFill>
      </dgm:spPr>
    </dgm:pt>
    <dgm:pt modelId="{28A592CC-EC83-4051-9EB9-3E89FAAB6CC4}" type="pres">
      <dgm:prSet presAssocID="{2B8E7D30-A55F-4EDB-90D9-ED64475AD3DE}" presName="text" presStyleLbl="fgAcc0" presStyleIdx="0" presStyleCnt="3">
        <dgm:presLayoutVars>
          <dgm:chPref val="3"/>
        </dgm:presLayoutVars>
      </dgm:prSet>
      <dgm:spPr/>
    </dgm:pt>
    <dgm:pt modelId="{8B13065A-BFF3-47AF-9676-069C46B348FB}" type="pres">
      <dgm:prSet presAssocID="{2B8E7D30-A55F-4EDB-90D9-ED64475AD3DE}" presName="hierChild2" presStyleCnt="0"/>
      <dgm:spPr/>
    </dgm:pt>
    <dgm:pt modelId="{3BF4C8F1-1A46-4A1D-94F9-ECC1E370C7E2}" type="pres">
      <dgm:prSet presAssocID="{7BF23311-24DD-4F55-9930-05EEF8E31F3A}" presName="hierRoot1" presStyleCnt="0"/>
      <dgm:spPr/>
    </dgm:pt>
    <dgm:pt modelId="{26B668CA-6791-4CC5-B870-617998417245}" type="pres">
      <dgm:prSet presAssocID="{7BF23311-24DD-4F55-9930-05EEF8E31F3A}" presName="composite" presStyleCnt="0"/>
      <dgm:spPr/>
    </dgm:pt>
    <dgm:pt modelId="{017EF2BA-BC43-4F7F-9741-09A4C407709C}" type="pres">
      <dgm:prSet presAssocID="{7BF23311-24DD-4F55-9930-05EEF8E31F3A}" presName="background" presStyleLbl="node0" presStyleIdx="1" presStyleCnt="3"/>
      <dgm:spPr>
        <a:solidFill>
          <a:srgbClr val="CFA053"/>
        </a:solidFill>
      </dgm:spPr>
    </dgm:pt>
    <dgm:pt modelId="{D68C8751-AE62-47E2-8F99-C053EF5B3640}" type="pres">
      <dgm:prSet presAssocID="{7BF23311-24DD-4F55-9930-05EEF8E31F3A}" presName="text" presStyleLbl="fgAcc0" presStyleIdx="1" presStyleCnt="3">
        <dgm:presLayoutVars>
          <dgm:chPref val="3"/>
        </dgm:presLayoutVars>
      </dgm:prSet>
      <dgm:spPr/>
    </dgm:pt>
    <dgm:pt modelId="{94EDFC06-F863-40CF-9053-59C7BF1FDDE3}" type="pres">
      <dgm:prSet presAssocID="{7BF23311-24DD-4F55-9930-05EEF8E31F3A}" presName="hierChild2" presStyleCnt="0"/>
      <dgm:spPr/>
    </dgm:pt>
    <dgm:pt modelId="{05AC45C3-DB96-4E4B-BE01-557A5C6A4305}" type="pres">
      <dgm:prSet presAssocID="{9965C115-DB2B-48BB-9C8B-8BE460FA9BF8}" presName="hierRoot1" presStyleCnt="0"/>
      <dgm:spPr/>
    </dgm:pt>
    <dgm:pt modelId="{C2596CDB-33CA-45D5-A7B3-E2D94BB15522}" type="pres">
      <dgm:prSet presAssocID="{9965C115-DB2B-48BB-9C8B-8BE460FA9BF8}" presName="composite" presStyleCnt="0"/>
      <dgm:spPr/>
    </dgm:pt>
    <dgm:pt modelId="{1B99595D-1FE9-4561-BE87-42C9DEEA9A3D}" type="pres">
      <dgm:prSet presAssocID="{9965C115-DB2B-48BB-9C8B-8BE460FA9BF8}" presName="background" presStyleLbl="node0" presStyleIdx="2" presStyleCnt="3"/>
      <dgm:spPr>
        <a:solidFill>
          <a:srgbClr val="CFA053"/>
        </a:solidFill>
      </dgm:spPr>
    </dgm:pt>
    <dgm:pt modelId="{BC2609F4-EC62-4179-9F2B-B02556FBE033}" type="pres">
      <dgm:prSet presAssocID="{9965C115-DB2B-48BB-9C8B-8BE460FA9BF8}" presName="text" presStyleLbl="fgAcc0" presStyleIdx="2" presStyleCnt="3">
        <dgm:presLayoutVars>
          <dgm:chPref val="3"/>
        </dgm:presLayoutVars>
      </dgm:prSet>
      <dgm:spPr/>
    </dgm:pt>
    <dgm:pt modelId="{8A4815EB-5F94-4831-AF61-0D1A5F4F7DEB}" type="pres">
      <dgm:prSet presAssocID="{9965C115-DB2B-48BB-9C8B-8BE460FA9BF8}" presName="hierChild2" presStyleCnt="0"/>
      <dgm:spPr/>
    </dgm:pt>
  </dgm:ptLst>
  <dgm:cxnLst>
    <dgm:cxn modelId="{CECB0312-D23A-4E38-8865-0FD0A8D9C8D3}" srcId="{09DAD100-0010-417D-B80F-927E3E5A91A1}" destId="{2B8E7D30-A55F-4EDB-90D9-ED64475AD3DE}" srcOrd="0" destOrd="0" parTransId="{E044ADC2-761F-40C6-B66E-AA271933D4F3}" sibTransId="{D7877F96-2DE3-42C1-A129-053939BCC058}"/>
    <dgm:cxn modelId="{61F1C92C-D862-45C4-864F-226F5315578C}" type="presOf" srcId="{9965C115-DB2B-48BB-9C8B-8BE460FA9BF8}" destId="{BC2609F4-EC62-4179-9F2B-B02556FBE033}" srcOrd="0" destOrd="0" presId="urn:microsoft.com/office/officeart/2005/8/layout/hierarchy1"/>
    <dgm:cxn modelId="{944004A0-2F22-4AFD-A9AC-0E5FB0CC86CE}" srcId="{09DAD100-0010-417D-B80F-927E3E5A91A1}" destId="{9965C115-DB2B-48BB-9C8B-8BE460FA9BF8}" srcOrd="2" destOrd="0" parTransId="{DC442452-D1E1-4CE3-A0D8-96AD771B5AF5}" sibTransId="{3C6D5E2F-EDF7-498B-B293-607629399197}"/>
    <dgm:cxn modelId="{4108D6A5-AC6A-488F-BC1A-6E607271F4CD}" type="presOf" srcId="{09DAD100-0010-417D-B80F-927E3E5A91A1}" destId="{0288E57D-96E7-4631-8664-0CBFCD3BAEF8}" srcOrd="0" destOrd="0" presId="urn:microsoft.com/office/officeart/2005/8/layout/hierarchy1"/>
    <dgm:cxn modelId="{666FAAB3-72D7-47DC-8055-C975BBB4CF0B}" type="presOf" srcId="{7BF23311-24DD-4F55-9930-05EEF8E31F3A}" destId="{D68C8751-AE62-47E2-8F99-C053EF5B3640}" srcOrd="0" destOrd="0" presId="urn:microsoft.com/office/officeart/2005/8/layout/hierarchy1"/>
    <dgm:cxn modelId="{EEE8F8B7-8DD4-467B-96AB-9BC2532FBD9E}" type="presOf" srcId="{2B8E7D30-A55F-4EDB-90D9-ED64475AD3DE}" destId="{28A592CC-EC83-4051-9EB9-3E89FAAB6CC4}" srcOrd="0" destOrd="0" presId="urn:microsoft.com/office/officeart/2005/8/layout/hierarchy1"/>
    <dgm:cxn modelId="{85D66DD0-4A97-48AD-A542-E7A8BEAF1532}" srcId="{09DAD100-0010-417D-B80F-927E3E5A91A1}" destId="{7BF23311-24DD-4F55-9930-05EEF8E31F3A}" srcOrd="1" destOrd="0" parTransId="{02831B57-41AB-4827-9DBC-7C66635DE461}" sibTransId="{548163B8-9224-4F98-ACBD-5C605698A729}"/>
    <dgm:cxn modelId="{2171620B-1344-4FB4-9FEE-121D9F6B3623}" type="presParOf" srcId="{0288E57D-96E7-4631-8664-0CBFCD3BAEF8}" destId="{CA918C45-B80E-4BDD-A8A8-7CAE2BD90F39}" srcOrd="0" destOrd="0" presId="urn:microsoft.com/office/officeart/2005/8/layout/hierarchy1"/>
    <dgm:cxn modelId="{56F70E93-50BB-49CB-90E9-F8A4902713E9}" type="presParOf" srcId="{CA918C45-B80E-4BDD-A8A8-7CAE2BD90F39}" destId="{C09CFF61-6491-49CE-BC82-5E24B8DFEE45}" srcOrd="0" destOrd="0" presId="urn:microsoft.com/office/officeart/2005/8/layout/hierarchy1"/>
    <dgm:cxn modelId="{CD03BCAB-7E15-493D-A6D5-C91581A4A410}" type="presParOf" srcId="{C09CFF61-6491-49CE-BC82-5E24B8DFEE45}" destId="{9F8BD21A-6360-4F2B-A189-5D48F0A4A255}" srcOrd="0" destOrd="0" presId="urn:microsoft.com/office/officeart/2005/8/layout/hierarchy1"/>
    <dgm:cxn modelId="{918AD798-D094-488F-881D-0248EC9DAFE5}" type="presParOf" srcId="{C09CFF61-6491-49CE-BC82-5E24B8DFEE45}" destId="{28A592CC-EC83-4051-9EB9-3E89FAAB6CC4}" srcOrd="1" destOrd="0" presId="urn:microsoft.com/office/officeart/2005/8/layout/hierarchy1"/>
    <dgm:cxn modelId="{FD607242-58EE-4E71-878A-6B67254EA292}" type="presParOf" srcId="{CA918C45-B80E-4BDD-A8A8-7CAE2BD90F39}" destId="{8B13065A-BFF3-47AF-9676-069C46B348FB}" srcOrd="1" destOrd="0" presId="urn:microsoft.com/office/officeart/2005/8/layout/hierarchy1"/>
    <dgm:cxn modelId="{E438BF45-A86B-4B25-89A0-CA64DB89E83F}" type="presParOf" srcId="{0288E57D-96E7-4631-8664-0CBFCD3BAEF8}" destId="{3BF4C8F1-1A46-4A1D-94F9-ECC1E370C7E2}" srcOrd="1" destOrd="0" presId="urn:microsoft.com/office/officeart/2005/8/layout/hierarchy1"/>
    <dgm:cxn modelId="{436FA69F-7E19-42D5-A0DC-9D71BD23E218}" type="presParOf" srcId="{3BF4C8F1-1A46-4A1D-94F9-ECC1E370C7E2}" destId="{26B668CA-6791-4CC5-B870-617998417245}" srcOrd="0" destOrd="0" presId="urn:microsoft.com/office/officeart/2005/8/layout/hierarchy1"/>
    <dgm:cxn modelId="{CB05E8A0-C110-4716-BA21-4A42BA1456CC}" type="presParOf" srcId="{26B668CA-6791-4CC5-B870-617998417245}" destId="{017EF2BA-BC43-4F7F-9741-09A4C407709C}" srcOrd="0" destOrd="0" presId="urn:microsoft.com/office/officeart/2005/8/layout/hierarchy1"/>
    <dgm:cxn modelId="{F86E1ECE-3035-4010-9C69-B03A165E5C12}" type="presParOf" srcId="{26B668CA-6791-4CC5-B870-617998417245}" destId="{D68C8751-AE62-47E2-8F99-C053EF5B3640}" srcOrd="1" destOrd="0" presId="urn:microsoft.com/office/officeart/2005/8/layout/hierarchy1"/>
    <dgm:cxn modelId="{DADE0C8B-C2BA-4275-81FA-3C2ADE451482}" type="presParOf" srcId="{3BF4C8F1-1A46-4A1D-94F9-ECC1E370C7E2}" destId="{94EDFC06-F863-40CF-9053-59C7BF1FDDE3}" srcOrd="1" destOrd="0" presId="urn:microsoft.com/office/officeart/2005/8/layout/hierarchy1"/>
    <dgm:cxn modelId="{AD380A0F-90C6-4BDC-8188-BDC5105E74ED}" type="presParOf" srcId="{0288E57D-96E7-4631-8664-0CBFCD3BAEF8}" destId="{05AC45C3-DB96-4E4B-BE01-557A5C6A4305}" srcOrd="2" destOrd="0" presId="urn:microsoft.com/office/officeart/2005/8/layout/hierarchy1"/>
    <dgm:cxn modelId="{8F253D4B-CF8F-4181-89BA-61D4BAD549D6}" type="presParOf" srcId="{05AC45C3-DB96-4E4B-BE01-557A5C6A4305}" destId="{C2596CDB-33CA-45D5-A7B3-E2D94BB15522}" srcOrd="0" destOrd="0" presId="urn:microsoft.com/office/officeart/2005/8/layout/hierarchy1"/>
    <dgm:cxn modelId="{0521AE54-71D2-4FD0-93AA-FAD14F379AA1}" type="presParOf" srcId="{C2596CDB-33CA-45D5-A7B3-E2D94BB15522}" destId="{1B99595D-1FE9-4561-BE87-42C9DEEA9A3D}" srcOrd="0" destOrd="0" presId="urn:microsoft.com/office/officeart/2005/8/layout/hierarchy1"/>
    <dgm:cxn modelId="{3C15CA61-D597-467E-A0AD-2156EBDDCA32}" type="presParOf" srcId="{C2596CDB-33CA-45D5-A7B3-E2D94BB15522}" destId="{BC2609F4-EC62-4179-9F2B-B02556FBE033}" srcOrd="1" destOrd="0" presId="urn:microsoft.com/office/officeart/2005/8/layout/hierarchy1"/>
    <dgm:cxn modelId="{38F9F124-CDC2-4F8D-A76F-2A82C62BD454}" type="presParOf" srcId="{05AC45C3-DB96-4E4B-BE01-557A5C6A4305}" destId="{8A4815EB-5F94-4831-AF61-0D1A5F4F7DE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CEAAEA-B34A-4AA3-9BAD-A8653DC4010B}" type="doc">
      <dgm:prSet loTypeId="urn:microsoft.com/office/officeart/2005/8/layout/hChevron3" loCatId="process" qsTypeId="urn:microsoft.com/office/officeart/2005/8/quickstyle/simple1" qsCatId="simple" csTypeId="urn:microsoft.com/office/officeart/2005/8/colors/colorful1" csCatId="colorful" phldr="1"/>
      <dgm:spPr/>
    </dgm:pt>
    <dgm:pt modelId="{A4BEB92E-BA40-4939-B4AE-068FD01EE569}">
      <dgm:prSet phldrT="[Text]" custT="1"/>
      <dgm:spPr/>
      <dgm:t>
        <a:bodyPr/>
        <a:lstStyle/>
        <a:p>
          <a:r>
            <a:rPr lang="en-US" sz="2800" b="1" dirty="0"/>
            <a:t>Gen 1</a:t>
          </a:r>
          <a:endParaRPr lang="en-CA" sz="2800" b="1" dirty="0"/>
        </a:p>
      </dgm:t>
    </dgm:pt>
    <dgm:pt modelId="{12593D07-A4AA-46DB-8310-690EEC8A3330}" type="parTrans" cxnId="{E196AF90-D2F2-4185-BB29-FF78806B2DB2}">
      <dgm:prSet/>
      <dgm:spPr/>
      <dgm:t>
        <a:bodyPr/>
        <a:lstStyle/>
        <a:p>
          <a:endParaRPr lang="en-CA"/>
        </a:p>
      </dgm:t>
    </dgm:pt>
    <dgm:pt modelId="{611B343F-1BDF-49EE-A45B-C1B22727BD76}" type="sibTrans" cxnId="{E196AF90-D2F2-4185-BB29-FF78806B2DB2}">
      <dgm:prSet/>
      <dgm:spPr/>
      <dgm:t>
        <a:bodyPr/>
        <a:lstStyle/>
        <a:p>
          <a:endParaRPr lang="en-CA"/>
        </a:p>
      </dgm:t>
    </dgm:pt>
    <dgm:pt modelId="{3A2F8977-576A-487B-9A8B-165007EAB9F9}">
      <dgm:prSet phldrT="[Text]" custT="1"/>
      <dgm:spPr/>
      <dgm:t>
        <a:bodyPr/>
        <a:lstStyle/>
        <a:p>
          <a:r>
            <a:rPr lang="en-US" sz="2800" b="1" dirty="0"/>
            <a:t>Gen 2</a:t>
          </a:r>
          <a:endParaRPr lang="en-CA" sz="2800" b="1" dirty="0"/>
        </a:p>
      </dgm:t>
    </dgm:pt>
    <dgm:pt modelId="{413CAA4A-6C5A-445A-A841-28627A49289B}" type="parTrans" cxnId="{1ABB2DA4-76DD-4337-996C-1A6C64C07342}">
      <dgm:prSet/>
      <dgm:spPr/>
      <dgm:t>
        <a:bodyPr/>
        <a:lstStyle/>
        <a:p>
          <a:endParaRPr lang="en-CA"/>
        </a:p>
      </dgm:t>
    </dgm:pt>
    <dgm:pt modelId="{B55F2F20-2A82-4DED-8B69-7B87FA5F4D59}" type="sibTrans" cxnId="{1ABB2DA4-76DD-4337-996C-1A6C64C07342}">
      <dgm:prSet/>
      <dgm:spPr/>
      <dgm:t>
        <a:bodyPr/>
        <a:lstStyle/>
        <a:p>
          <a:endParaRPr lang="en-CA"/>
        </a:p>
      </dgm:t>
    </dgm:pt>
    <dgm:pt modelId="{FEB23726-7E7B-4A3D-A234-B6FB738C32F1}">
      <dgm:prSet phldrT="[Text]" custT="1"/>
      <dgm:spPr/>
      <dgm:t>
        <a:bodyPr/>
        <a:lstStyle/>
        <a:p>
          <a:r>
            <a:rPr lang="en-US" sz="2800" b="1" dirty="0"/>
            <a:t>Gen 3</a:t>
          </a:r>
          <a:endParaRPr lang="en-CA" sz="2800" b="1" dirty="0"/>
        </a:p>
      </dgm:t>
    </dgm:pt>
    <dgm:pt modelId="{92BC52C9-1105-4534-81DD-2346339C5F64}" type="parTrans" cxnId="{080F5F1C-F5D2-43A1-A0B6-DFD0A461447A}">
      <dgm:prSet/>
      <dgm:spPr/>
      <dgm:t>
        <a:bodyPr/>
        <a:lstStyle/>
        <a:p>
          <a:endParaRPr lang="en-CA"/>
        </a:p>
      </dgm:t>
    </dgm:pt>
    <dgm:pt modelId="{3CEFE776-C25E-481D-9F8B-944AD26EEDDF}" type="sibTrans" cxnId="{080F5F1C-F5D2-43A1-A0B6-DFD0A461447A}">
      <dgm:prSet/>
      <dgm:spPr/>
      <dgm:t>
        <a:bodyPr/>
        <a:lstStyle/>
        <a:p>
          <a:endParaRPr lang="en-CA"/>
        </a:p>
      </dgm:t>
    </dgm:pt>
    <dgm:pt modelId="{E425CA58-0719-4A63-8B76-D7A9446206B8}">
      <dgm:prSet phldrT="[Text]" custT="1"/>
      <dgm:spPr/>
      <dgm:t>
        <a:bodyPr/>
        <a:lstStyle/>
        <a:p>
          <a:r>
            <a:rPr lang="en-US" sz="2800" b="1" dirty="0"/>
            <a:t>Gen 4</a:t>
          </a:r>
          <a:endParaRPr lang="en-CA" sz="2800" b="1" dirty="0"/>
        </a:p>
      </dgm:t>
    </dgm:pt>
    <dgm:pt modelId="{D2B34C92-820B-401A-8426-211350675DF3}" type="parTrans" cxnId="{37249FC2-E586-411E-BD3E-E8E4E0AFBD0D}">
      <dgm:prSet/>
      <dgm:spPr/>
      <dgm:t>
        <a:bodyPr/>
        <a:lstStyle/>
        <a:p>
          <a:endParaRPr lang="en-CA"/>
        </a:p>
      </dgm:t>
    </dgm:pt>
    <dgm:pt modelId="{0A6F94FB-F98E-4E3C-9B3A-8255DAE8141C}" type="sibTrans" cxnId="{37249FC2-E586-411E-BD3E-E8E4E0AFBD0D}">
      <dgm:prSet/>
      <dgm:spPr/>
      <dgm:t>
        <a:bodyPr/>
        <a:lstStyle/>
        <a:p>
          <a:endParaRPr lang="en-CA"/>
        </a:p>
      </dgm:t>
    </dgm:pt>
    <dgm:pt modelId="{EEE4F647-3CAB-4E22-8FC0-F278503D138D}">
      <dgm:prSet phldrT="[Text]" custT="1"/>
      <dgm:spPr/>
      <dgm:t>
        <a:bodyPr/>
        <a:lstStyle/>
        <a:p>
          <a:r>
            <a:rPr lang="en-US" sz="2800" b="1" dirty="0"/>
            <a:t>Gen 5</a:t>
          </a:r>
          <a:endParaRPr lang="en-CA" sz="2800" b="1" dirty="0"/>
        </a:p>
      </dgm:t>
    </dgm:pt>
    <dgm:pt modelId="{4A040088-5602-403A-BCA0-9508F4439CE3}" type="parTrans" cxnId="{BBA86AC0-6C4E-4B9A-B47F-FE2F80B3F725}">
      <dgm:prSet/>
      <dgm:spPr/>
      <dgm:t>
        <a:bodyPr/>
        <a:lstStyle/>
        <a:p>
          <a:endParaRPr lang="en-CA"/>
        </a:p>
      </dgm:t>
    </dgm:pt>
    <dgm:pt modelId="{376760C7-54CE-4542-8979-A6C3135D88CD}" type="sibTrans" cxnId="{BBA86AC0-6C4E-4B9A-B47F-FE2F80B3F725}">
      <dgm:prSet/>
      <dgm:spPr/>
      <dgm:t>
        <a:bodyPr/>
        <a:lstStyle/>
        <a:p>
          <a:endParaRPr lang="en-CA"/>
        </a:p>
      </dgm:t>
    </dgm:pt>
    <dgm:pt modelId="{BABF4275-064B-48A1-8061-A884101AE9A0}" type="pres">
      <dgm:prSet presAssocID="{32CEAAEA-B34A-4AA3-9BAD-A8653DC4010B}" presName="Name0" presStyleCnt="0">
        <dgm:presLayoutVars>
          <dgm:dir/>
          <dgm:resizeHandles val="exact"/>
        </dgm:presLayoutVars>
      </dgm:prSet>
      <dgm:spPr/>
    </dgm:pt>
    <dgm:pt modelId="{6DA57ED7-21B6-4FD7-9C92-8A4C5A1C471C}" type="pres">
      <dgm:prSet presAssocID="{A4BEB92E-BA40-4939-B4AE-068FD01EE569}" presName="parTxOnly" presStyleLbl="node1" presStyleIdx="0" presStyleCnt="5">
        <dgm:presLayoutVars>
          <dgm:bulletEnabled val="1"/>
        </dgm:presLayoutVars>
      </dgm:prSet>
      <dgm:spPr/>
    </dgm:pt>
    <dgm:pt modelId="{F590AEC6-708C-49CF-BC73-AC89C0A28D21}" type="pres">
      <dgm:prSet presAssocID="{611B343F-1BDF-49EE-A45B-C1B22727BD76}" presName="parSpace" presStyleCnt="0"/>
      <dgm:spPr/>
    </dgm:pt>
    <dgm:pt modelId="{2A2A038E-0653-49C8-B906-FBEEEAB11C31}" type="pres">
      <dgm:prSet presAssocID="{3A2F8977-576A-487B-9A8B-165007EAB9F9}" presName="parTxOnly" presStyleLbl="node1" presStyleIdx="1" presStyleCnt="5">
        <dgm:presLayoutVars>
          <dgm:bulletEnabled val="1"/>
        </dgm:presLayoutVars>
      </dgm:prSet>
      <dgm:spPr/>
    </dgm:pt>
    <dgm:pt modelId="{A0E8F800-0129-4801-8FBE-685DC40BC98B}" type="pres">
      <dgm:prSet presAssocID="{B55F2F20-2A82-4DED-8B69-7B87FA5F4D59}" presName="parSpace" presStyleCnt="0"/>
      <dgm:spPr/>
    </dgm:pt>
    <dgm:pt modelId="{6D852E2E-78B5-4C23-946F-BDCBC548BBE0}" type="pres">
      <dgm:prSet presAssocID="{FEB23726-7E7B-4A3D-A234-B6FB738C32F1}" presName="parTxOnly" presStyleLbl="node1" presStyleIdx="2" presStyleCnt="5">
        <dgm:presLayoutVars>
          <dgm:bulletEnabled val="1"/>
        </dgm:presLayoutVars>
      </dgm:prSet>
      <dgm:spPr/>
    </dgm:pt>
    <dgm:pt modelId="{12EA949E-20CB-47CF-9064-CAEAC780FD11}" type="pres">
      <dgm:prSet presAssocID="{3CEFE776-C25E-481D-9F8B-944AD26EEDDF}" presName="parSpace" presStyleCnt="0"/>
      <dgm:spPr/>
    </dgm:pt>
    <dgm:pt modelId="{2E44B36F-3075-4418-ACC2-7B4A738CE25C}" type="pres">
      <dgm:prSet presAssocID="{E425CA58-0719-4A63-8B76-D7A9446206B8}" presName="parTxOnly" presStyleLbl="node1" presStyleIdx="3" presStyleCnt="5">
        <dgm:presLayoutVars>
          <dgm:bulletEnabled val="1"/>
        </dgm:presLayoutVars>
      </dgm:prSet>
      <dgm:spPr/>
    </dgm:pt>
    <dgm:pt modelId="{81282CB1-AB79-4D76-9E4A-31299ED81634}" type="pres">
      <dgm:prSet presAssocID="{0A6F94FB-F98E-4E3C-9B3A-8255DAE8141C}" presName="parSpace" presStyleCnt="0"/>
      <dgm:spPr/>
    </dgm:pt>
    <dgm:pt modelId="{262C16C9-DC37-4813-BF69-39A5AE357797}" type="pres">
      <dgm:prSet presAssocID="{EEE4F647-3CAB-4E22-8FC0-F278503D138D}" presName="parTxOnly" presStyleLbl="node1" presStyleIdx="4" presStyleCnt="5">
        <dgm:presLayoutVars>
          <dgm:bulletEnabled val="1"/>
        </dgm:presLayoutVars>
      </dgm:prSet>
      <dgm:spPr/>
    </dgm:pt>
  </dgm:ptLst>
  <dgm:cxnLst>
    <dgm:cxn modelId="{926F5C0D-BFC5-43C1-A2C3-1C0BD9A3A4AE}" type="presOf" srcId="{A4BEB92E-BA40-4939-B4AE-068FD01EE569}" destId="{6DA57ED7-21B6-4FD7-9C92-8A4C5A1C471C}" srcOrd="0" destOrd="0" presId="urn:microsoft.com/office/officeart/2005/8/layout/hChevron3"/>
    <dgm:cxn modelId="{080F5F1C-F5D2-43A1-A0B6-DFD0A461447A}" srcId="{32CEAAEA-B34A-4AA3-9BAD-A8653DC4010B}" destId="{FEB23726-7E7B-4A3D-A234-B6FB738C32F1}" srcOrd="2" destOrd="0" parTransId="{92BC52C9-1105-4534-81DD-2346339C5F64}" sibTransId="{3CEFE776-C25E-481D-9F8B-944AD26EEDDF}"/>
    <dgm:cxn modelId="{F6B60A64-2817-4CA2-BF58-EB25ABE0CA0C}" type="presOf" srcId="{EEE4F647-3CAB-4E22-8FC0-F278503D138D}" destId="{262C16C9-DC37-4813-BF69-39A5AE357797}" srcOrd="0" destOrd="0" presId="urn:microsoft.com/office/officeart/2005/8/layout/hChevron3"/>
    <dgm:cxn modelId="{41DAAB6A-E343-4E02-994C-855B6B72B1B5}" type="presOf" srcId="{3A2F8977-576A-487B-9A8B-165007EAB9F9}" destId="{2A2A038E-0653-49C8-B906-FBEEEAB11C31}" srcOrd="0" destOrd="0" presId="urn:microsoft.com/office/officeart/2005/8/layout/hChevron3"/>
    <dgm:cxn modelId="{FAB84D74-FE43-46BA-B1C3-1441557C4913}" type="presOf" srcId="{32CEAAEA-B34A-4AA3-9BAD-A8653DC4010B}" destId="{BABF4275-064B-48A1-8061-A884101AE9A0}" srcOrd="0" destOrd="0" presId="urn:microsoft.com/office/officeart/2005/8/layout/hChevron3"/>
    <dgm:cxn modelId="{F264667D-0A5D-4ADB-AF93-5496DE459789}" type="presOf" srcId="{E425CA58-0719-4A63-8B76-D7A9446206B8}" destId="{2E44B36F-3075-4418-ACC2-7B4A738CE25C}" srcOrd="0" destOrd="0" presId="urn:microsoft.com/office/officeart/2005/8/layout/hChevron3"/>
    <dgm:cxn modelId="{4F37EF81-E2F1-4CBC-B416-D223804E0AC1}" type="presOf" srcId="{FEB23726-7E7B-4A3D-A234-B6FB738C32F1}" destId="{6D852E2E-78B5-4C23-946F-BDCBC548BBE0}" srcOrd="0" destOrd="0" presId="urn:microsoft.com/office/officeart/2005/8/layout/hChevron3"/>
    <dgm:cxn modelId="{E196AF90-D2F2-4185-BB29-FF78806B2DB2}" srcId="{32CEAAEA-B34A-4AA3-9BAD-A8653DC4010B}" destId="{A4BEB92E-BA40-4939-B4AE-068FD01EE569}" srcOrd="0" destOrd="0" parTransId="{12593D07-A4AA-46DB-8310-690EEC8A3330}" sibTransId="{611B343F-1BDF-49EE-A45B-C1B22727BD76}"/>
    <dgm:cxn modelId="{1ABB2DA4-76DD-4337-996C-1A6C64C07342}" srcId="{32CEAAEA-B34A-4AA3-9BAD-A8653DC4010B}" destId="{3A2F8977-576A-487B-9A8B-165007EAB9F9}" srcOrd="1" destOrd="0" parTransId="{413CAA4A-6C5A-445A-A841-28627A49289B}" sibTransId="{B55F2F20-2A82-4DED-8B69-7B87FA5F4D59}"/>
    <dgm:cxn modelId="{BBA86AC0-6C4E-4B9A-B47F-FE2F80B3F725}" srcId="{32CEAAEA-B34A-4AA3-9BAD-A8653DC4010B}" destId="{EEE4F647-3CAB-4E22-8FC0-F278503D138D}" srcOrd="4" destOrd="0" parTransId="{4A040088-5602-403A-BCA0-9508F4439CE3}" sibTransId="{376760C7-54CE-4542-8979-A6C3135D88CD}"/>
    <dgm:cxn modelId="{37249FC2-E586-411E-BD3E-E8E4E0AFBD0D}" srcId="{32CEAAEA-B34A-4AA3-9BAD-A8653DC4010B}" destId="{E425CA58-0719-4A63-8B76-D7A9446206B8}" srcOrd="3" destOrd="0" parTransId="{D2B34C92-820B-401A-8426-211350675DF3}" sibTransId="{0A6F94FB-F98E-4E3C-9B3A-8255DAE8141C}"/>
    <dgm:cxn modelId="{2E576182-A4C3-48CA-8C0D-B133AB96F15D}" type="presParOf" srcId="{BABF4275-064B-48A1-8061-A884101AE9A0}" destId="{6DA57ED7-21B6-4FD7-9C92-8A4C5A1C471C}" srcOrd="0" destOrd="0" presId="urn:microsoft.com/office/officeart/2005/8/layout/hChevron3"/>
    <dgm:cxn modelId="{A321BA7F-168A-4755-8AA7-087CD842E500}" type="presParOf" srcId="{BABF4275-064B-48A1-8061-A884101AE9A0}" destId="{F590AEC6-708C-49CF-BC73-AC89C0A28D21}" srcOrd="1" destOrd="0" presId="urn:microsoft.com/office/officeart/2005/8/layout/hChevron3"/>
    <dgm:cxn modelId="{BFE3D260-6250-4115-921D-4D7A82BD206D}" type="presParOf" srcId="{BABF4275-064B-48A1-8061-A884101AE9A0}" destId="{2A2A038E-0653-49C8-B906-FBEEEAB11C31}" srcOrd="2" destOrd="0" presId="urn:microsoft.com/office/officeart/2005/8/layout/hChevron3"/>
    <dgm:cxn modelId="{8EA5BED2-4157-4A49-ABE3-74C8E650BC2C}" type="presParOf" srcId="{BABF4275-064B-48A1-8061-A884101AE9A0}" destId="{A0E8F800-0129-4801-8FBE-685DC40BC98B}" srcOrd="3" destOrd="0" presId="urn:microsoft.com/office/officeart/2005/8/layout/hChevron3"/>
    <dgm:cxn modelId="{147C76C8-D083-4E5B-9BA9-2283A9AD41BC}" type="presParOf" srcId="{BABF4275-064B-48A1-8061-A884101AE9A0}" destId="{6D852E2E-78B5-4C23-946F-BDCBC548BBE0}" srcOrd="4" destOrd="0" presId="urn:microsoft.com/office/officeart/2005/8/layout/hChevron3"/>
    <dgm:cxn modelId="{766DE114-0EAD-4BC9-85E9-0ACB352722F8}" type="presParOf" srcId="{BABF4275-064B-48A1-8061-A884101AE9A0}" destId="{12EA949E-20CB-47CF-9064-CAEAC780FD11}" srcOrd="5" destOrd="0" presId="urn:microsoft.com/office/officeart/2005/8/layout/hChevron3"/>
    <dgm:cxn modelId="{3D88F90E-91C6-4EE3-A8BA-D99B5276BF90}" type="presParOf" srcId="{BABF4275-064B-48A1-8061-A884101AE9A0}" destId="{2E44B36F-3075-4418-ACC2-7B4A738CE25C}" srcOrd="6" destOrd="0" presId="urn:microsoft.com/office/officeart/2005/8/layout/hChevron3"/>
    <dgm:cxn modelId="{89E959AE-F686-47C2-9927-8CEF795BD467}" type="presParOf" srcId="{BABF4275-064B-48A1-8061-A884101AE9A0}" destId="{81282CB1-AB79-4D76-9E4A-31299ED81634}" srcOrd="7" destOrd="0" presId="urn:microsoft.com/office/officeart/2005/8/layout/hChevron3"/>
    <dgm:cxn modelId="{D55015DF-7D24-4EB1-B306-FD82F2A3DD19}" type="presParOf" srcId="{BABF4275-064B-48A1-8061-A884101AE9A0}" destId="{262C16C9-DC37-4813-BF69-39A5AE357797}"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284425-1EC9-4595-9CC9-4C2D18B9054B}" type="doc">
      <dgm:prSet loTypeId="urn:microsoft.com/office/officeart/2005/8/layout/hList7" loCatId="list" qsTypeId="urn:microsoft.com/office/officeart/2005/8/quickstyle/simple1" qsCatId="simple" csTypeId="urn:microsoft.com/office/officeart/2005/8/colors/colorful1" csCatId="colorful" phldr="1"/>
      <dgm:spPr/>
    </dgm:pt>
    <dgm:pt modelId="{C9CE5F31-05F6-495B-A2A9-84F311FF03E2}">
      <dgm:prSet phldrT="[Text]"/>
      <dgm:spPr/>
      <dgm:t>
        <a:bodyPr/>
        <a:lstStyle/>
        <a:p>
          <a:r>
            <a:rPr lang="en-US" dirty="0"/>
            <a:t>Face-to-Face Courses</a:t>
          </a:r>
        </a:p>
      </dgm:t>
    </dgm:pt>
    <dgm:pt modelId="{AD56D084-7FD1-43F8-80CA-76AA057F1493}" type="parTrans" cxnId="{4C7B0155-587B-4B5F-AF86-FD870CAB577C}">
      <dgm:prSet/>
      <dgm:spPr/>
      <dgm:t>
        <a:bodyPr/>
        <a:lstStyle/>
        <a:p>
          <a:endParaRPr lang="en-US"/>
        </a:p>
      </dgm:t>
    </dgm:pt>
    <dgm:pt modelId="{C6563F78-CBD7-4B07-B53A-F3580BCDCDAC}" type="sibTrans" cxnId="{4C7B0155-587B-4B5F-AF86-FD870CAB577C}">
      <dgm:prSet/>
      <dgm:spPr/>
      <dgm:t>
        <a:bodyPr/>
        <a:lstStyle/>
        <a:p>
          <a:endParaRPr lang="en-US"/>
        </a:p>
      </dgm:t>
    </dgm:pt>
    <dgm:pt modelId="{94CEF403-4FAF-4B86-BFE8-C92E1730CCDD}">
      <dgm:prSet phldrT="[Text]"/>
      <dgm:spPr/>
      <dgm:t>
        <a:bodyPr/>
        <a:lstStyle/>
        <a:p>
          <a:r>
            <a:rPr lang="en-US" dirty="0"/>
            <a:t>Blended Courses</a:t>
          </a:r>
        </a:p>
      </dgm:t>
    </dgm:pt>
    <dgm:pt modelId="{F660DF38-02DD-4504-811B-18674D8F4057}" type="parTrans" cxnId="{E421E21D-4D55-4827-AD2D-3A1333FCCD9A}">
      <dgm:prSet/>
      <dgm:spPr/>
      <dgm:t>
        <a:bodyPr/>
        <a:lstStyle/>
        <a:p>
          <a:endParaRPr lang="en-US"/>
        </a:p>
      </dgm:t>
    </dgm:pt>
    <dgm:pt modelId="{A5C8FE92-EC92-490B-A8E6-9FDC0D2C7E94}" type="sibTrans" cxnId="{E421E21D-4D55-4827-AD2D-3A1333FCCD9A}">
      <dgm:prSet/>
      <dgm:spPr/>
      <dgm:t>
        <a:bodyPr/>
        <a:lstStyle/>
        <a:p>
          <a:endParaRPr lang="en-US"/>
        </a:p>
      </dgm:t>
    </dgm:pt>
    <dgm:pt modelId="{2A9EE0A9-52CA-4806-BB1C-424014665114}">
      <dgm:prSet phldrT="[Text]"/>
      <dgm:spPr>
        <a:solidFill>
          <a:srgbClr val="EA1A73"/>
        </a:solidFill>
      </dgm:spPr>
      <dgm:t>
        <a:bodyPr/>
        <a:lstStyle/>
        <a:p>
          <a:r>
            <a:rPr lang="en-US" dirty="0"/>
            <a:t>Distance/Online Courses</a:t>
          </a:r>
        </a:p>
      </dgm:t>
    </dgm:pt>
    <dgm:pt modelId="{D8943ED8-155A-4FEC-8B6D-CFDE30E694B7}" type="parTrans" cxnId="{44387DB1-03F8-4ADE-A0B3-054FB0B8FBC8}">
      <dgm:prSet/>
      <dgm:spPr/>
      <dgm:t>
        <a:bodyPr/>
        <a:lstStyle/>
        <a:p>
          <a:endParaRPr lang="en-US"/>
        </a:p>
      </dgm:t>
    </dgm:pt>
    <dgm:pt modelId="{AC1E3904-4F84-4EC0-A30F-9AA443E93C4B}" type="sibTrans" cxnId="{44387DB1-03F8-4ADE-A0B3-054FB0B8FBC8}">
      <dgm:prSet/>
      <dgm:spPr/>
      <dgm:t>
        <a:bodyPr/>
        <a:lstStyle/>
        <a:p>
          <a:endParaRPr lang="en-US"/>
        </a:p>
      </dgm:t>
    </dgm:pt>
    <dgm:pt modelId="{71AB7BEA-2F48-4BA8-B62C-42A40F572AA6}" type="pres">
      <dgm:prSet presAssocID="{DC284425-1EC9-4595-9CC9-4C2D18B9054B}" presName="Name0" presStyleCnt="0">
        <dgm:presLayoutVars>
          <dgm:dir/>
          <dgm:resizeHandles val="exact"/>
        </dgm:presLayoutVars>
      </dgm:prSet>
      <dgm:spPr/>
    </dgm:pt>
    <dgm:pt modelId="{DFE7294B-386D-47B5-B411-B0974BDF6C83}" type="pres">
      <dgm:prSet presAssocID="{DC284425-1EC9-4595-9CC9-4C2D18B9054B}" presName="fgShape" presStyleLbl="fgShp" presStyleIdx="0" presStyleCnt="1" custScaleX="72098" custLinFactNeighborX="18299" custLinFactNeighborY="11111"/>
      <dgm:spPr>
        <a:solidFill>
          <a:schemeClr val="tx1"/>
        </a:solidFill>
      </dgm:spPr>
    </dgm:pt>
    <dgm:pt modelId="{97508FF4-69BA-4654-8A1A-0D6D5098111A}" type="pres">
      <dgm:prSet presAssocID="{DC284425-1EC9-4595-9CC9-4C2D18B9054B}" presName="linComp" presStyleCnt="0"/>
      <dgm:spPr/>
    </dgm:pt>
    <dgm:pt modelId="{D8A42A5A-473B-4EEB-9687-0CC13B32C3F6}" type="pres">
      <dgm:prSet presAssocID="{C9CE5F31-05F6-495B-A2A9-84F311FF03E2}" presName="compNode" presStyleCnt="0"/>
      <dgm:spPr/>
    </dgm:pt>
    <dgm:pt modelId="{CAECA29D-1AAC-46BD-ABAF-D8E762BD16A1}" type="pres">
      <dgm:prSet presAssocID="{C9CE5F31-05F6-495B-A2A9-84F311FF03E2}" presName="bkgdShape" presStyleLbl="node1" presStyleIdx="0" presStyleCnt="3"/>
      <dgm:spPr/>
    </dgm:pt>
    <dgm:pt modelId="{E96E324A-D302-4602-AC69-D4616C8E6554}" type="pres">
      <dgm:prSet presAssocID="{C9CE5F31-05F6-495B-A2A9-84F311FF03E2}" presName="nodeTx" presStyleLbl="node1" presStyleIdx="0" presStyleCnt="3">
        <dgm:presLayoutVars>
          <dgm:bulletEnabled val="1"/>
        </dgm:presLayoutVars>
      </dgm:prSet>
      <dgm:spPr/>
    </dgm:pt>
    <dgm:pt modelId="{63FB795D-6CA3-43A9-A209-8F60478B43CD}" type="pres">
      <dgm:prSet presAssocID="{C9CE5F31-05F6-495B-A2A9-84F311FF03E2}" presName="invisiNode" presStyleLbl="node1" presStyleIdx="0" presStyleCnt="3"/>
      <dgm:spPr/>
    </dgm:pt>
    <dgm:pt modelId="{B4B8514C-DC19-4606-B092-AB2423EAF7FF}" type="pres">
      <dgm:prSet presAssocID="{C9CE5F31-05F6-495B-A2A9-84F311FF03E2}" presName="imagNode" presStyleLbl="fgImgPlace1" presStyleIdx="0" presStyleCnt="3" custScaleX="116010" custScaleY="116010"/>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pt>
    <dgm:pt modelId="{7260B19D-9D7C-43D1-9D27-F6867E2ACEE9}" type="pres">
      <dgm:prSet presAssocID="{C6563F78-CBD7-4B07-B53A-F3580BCDCDAC}" presName="sibTrans" presStyleLbl="sibTrans2D1" presStyleIdx="0" presStyleCnt="0"/>
      <dgm:spPr/>
    </dgm:pt>
    <dgm:pt modelId="{8F4351FC-0811-4D40-B262-F32FCCBBA4E4}" type="pres">
      <dgm:prSet presAssocID="{94CEF403-4FAF-4B86-BFE8-C92E1730CCDD}" presName="compNode" presStyleCnt="0"/>
      <dgm:spPr/>
    </dgm:pt>
    <dgm:pt modelId="{D55E98E5-47FB-496A-B7B7-D8953D38879B}" type="pres">
      <dgm:prSet presAssocID="{94CEF403-4FAF-4B86-BFE8-C92E1730CCDD}" presName="bkgdShape" presStyleLbl="node1" presStyleIdx="1" presStyleCnt="3"/>
      <dgm:spPr/>
    </dgm:pt>
    <dgm:pt modelId="{E81E9CDA-50D6-47DB-9806-FE51ACFBE02A}" type="pres">
      <dgm:prSet presAssocID="{94CEF403-4FAF-4B86-BFE8-C92E1730CCDD}" presName="nodeTx" presStyleLbl="node1" presStyleIdx="1" presStyleCnt="3">
        <dgm:presLayoutVars>
          <dgm:bulletEnabled val="1"/>
        </dgm:presLayoutVars>
      </dgm:prSet>
      <dgm:spPr/>
    </dgm:pt>
    <dgm:pt modelId="{7AC69106-877C-4902-95FD-4F4C46F7ED44}" type="pres">
      <dgm:prSet presAssocID="{94CEF403-4FAF-4B86-BFE8-C92E1730CCDD}" presName="invisiNode" presStyleLbl="node1" presStyleIdx="1" presStyleCnt="3"/>
      <dgm:spPr/>
    </dgm:pt>
    <dgm:pt modelId="{14FC36B1-9581-473D-B74E-352ABEB6A1AC}" type="pres">
      <dgm:prSet presAssocID="{94CEF403-4FAF-4B86-BFE8-C92E1730CCDD}" presName="imagNode" presStyleLbl="fgImgPlace1" presStyleIdx="1" presStyleCnt="3" custScaleX="116010" custScaleY="116010"/>
      <dgm:spPr>
        <a:blipFill>
          <a:blip xmlns:r="http://schemas.openxmlformats.org/officeDocument/2006/relationships" r:embed="rId2" cstate="email">
            <a:extLst>
              <a:ext uri="{28A0092B-C50C-407E-A947-70E740481C1C}">
                <a14:useLocalDpi xmlns:a14="http://schemas.microsoft.com/office/drawing/2010/main"/>
              </a:ext>
            </a:extLst>
          </a:blip>
          <a:srcRect/>
          <a:stretch>
            <a:fillRect/>
          </a:stretch>
        </a:blipFill>
      </dgm:spPr>
    </dgm:pt>
    <dgm:pt modelId="{A8295910-B4D7-4C19-95A7-1DE9ACF8BB3B}" type="pres">
      <dgm:prSet presAssocID="{A5C8FE92-EC92-490B-A8E6-9FDC0D2C7E94}" presName="sibTrans" presStyleLbl="sibTrans2D1" presStyleIdx="0" presStyleCnt="0"/>
      <dgm:spPr/>
    </dgm:pt>
    <dgm:pt modelId="{0481344C-8810-4899-AF32-0C1D8EB1C7EB}" type="pres">
      <dgm:prSet presAssocID="{2A9EE0A9-52CA-4806-BB1C-424014665114}" presName="compNode" presStyleCnt="0"/>
      <dgm:spPr/>
    </dgm:pt>
    <dgm:pt modelId="{1929DFD7-E3C3-4DA3-ABD4-BF2764C39D3F}" type="pres">
      <dgm:prSet presAssocID="{2A9EE0A9-52CA-4806-BB1C-424014665114}" presName="bkgdShape" presStyleLbl="node1" presStyleIdx="2" presStyleCnt="3" custLinFactNeighborX="-956"/>
      <dgm:spPr/>
    </dgm:pt>
    <dgm:pt modelId="{A9EC990F-B7FA-405A-A816-BB9A35580AFD}" type="pres">
      <dgm:prSet presAssocID="{2A9EE0A9-52CA-4806-BB1C-424014665114}" presName="nodeTx" presStyleLbl="node1" presStyleIdx="2" presStyleCnt="3">
        <dgm:presLayoutVars>
          <dgm:bulletEnabled val="1"/>
        </dgm:presLayoutVars>
      </dgm:prSet>
      <dgm:spPr/>
    </dgm:pt>
    <dgm:pt modelId="{A6C06AC8-8778-4E33-8E0A-468D665152E3}" type="pres">
      <dgm:prSet presAssocID="{2A9EE0A9-52CA-4806-BB1C-424014665114}" presName="invisiNode" presStyleLbl="node1" presStyleIdx="2" presStyleCnt="3"/>
      <dgm:spPr/>
    </dgm:pt>
    <dgm:pt modelId="{277265E0-999A-4CCA-B20F-9A6C57E7912B}" type="pres">
      <dgm:prSet presAssocID="{2A9EE0A9-52CA-4806-BB1C-424014665114}" presName="imagNode" presStyleLbl="fgImgPlace1" presStyleIdx="2" presStyleCnt="3" custScaleX="116010" custScaleY="116010"/>
      <dgm:spPr>
        <a:blipFill>
          <a:blip xmlns:r="http://schemas.openxmlformats.org/officeDocument/2006/relationships" r:embed="rId3" cstate="email">
            <a:extLst>
              <a:ext uri="{28A0092B-C50C-407E-A947-70E740481C1C}">
                <a14:useLocalDpi xmlns:a14="http://schemas.microsoft.com/office/drawing/2010/main"/>
              </a:ext>
            </a:extLst>
          </a:blip>
          <a:srcRect/>
          <a:stretch>
            <a:fillRect/>
          </a:stretch>
        </a:blipFill>
      </dgm:spPr>
    </dgm:pt>
  </dgm:ptLst>
  <dgm:cxnLst>
    <dgm:cxn modelId="{FD80D417-2AE7-441D-8F50-DF338580291B}" type="presOf" srcId="{DC284425-1EC9-4595-9CC9-4C2D18B9054B}" destId="{71AB7BEA-2F48-4BA8-B62C-42A40F572AA6}" srcOrd="0" destOrd="0" presId="urn:microsoft.com/office/officeart/2005/8/layout/hList7"/>
    <dgm:cxn modelId="{E421E21D-4D55-4827-AD2D-3A1333FCCD9A}" srcId="{DC284425-1EC9-4595-9CC9-4C2D18B9054B}" destId="{94CEF403-4FAF-4B86-BFE8-C92E1730CCDD}" srcOrd="1" destOrd="0" parTransId="{F660DF38-02DD-4504-811B-18674D8F4057}" sibTransId="{A5C8FE92-EC92-490B-A8E6-9FDC0D2C7E94}"/>
    <dgm:cxn modelId="{EC7AD936-5F0D-420A-A1BA-6F0290402100}" type="presOf" srcId="{C9CE5F31-05F6-495B-A2A9-84F311FF03E2}" destId="{CAECA29D-1AAC-46BD-ABAF-D8E762BD16A1}" srcOrd="0" destOrd="0" presId="urn:microsoft.com/office/officeart/2005/8/layout/hList7"/>
    <dgm:cxn modelId="{B233DE67-D4C2-42A5-8737-4D94955A58C2}" type="presOf" srcId="{94CEF403-4FAF-4B86-BFE8-C92E1730CCDD}" destId="{E81E9CDA-50D6-47DB-9806-FE51ACFBE02A}" srcOrd="1" destOrd="0" presId="urn:microsoft.com/office/officeart/2005/8/layout/hList7"/>
    <dgm:cxn modelId="{C7FE7468-74EA-4FC9-9B0C-FC19642824EA}" type="presOf" srcId="{2A9EE0A9-52CA-4806-BB1C-424014665114}" destId="{1929DFD7-E3C3-4DA3-ABD4-BF2764C39D3F}" srcOrd="0" destOrd="0" presId="urn:microsoft.com/office/officeart/2005/8/layout/hList7"/>
    <dgm:cxn modelId="{1552B46A-3D39-4AD1-A26A-0EAC7E8676CA}" type="presOf" srcId="{C6563F78-CBD7-4B07-B53A-F3580BCDCDAC}" destId="{7260B19D-9D7C-43D1-9D27-F6867E2ACEE9}" srcOrd="0" destOrd="0" presId="urn:microsoft.com/office/officeart/2005/8/layout/hList7"/>
    <dgm:cxn modelId="{4C7B0155-587B-4B5F-AF86-FD870CAB577C}" srcId="{DC284425-1EC9-4595-9CC9-4C2D18B9054B}" destId="{C9CE5F31-05F6-495B-A2A9-84F311FF03E2}" srcOrd="0" destOrd="0" parTransId="{AD56D084-7FD1-43F8-80CA-76AA057F1493}" sibTransId="{C6563F78-CBD7-4B07-B53A-F3580BCDCDAC}"/>
    <dgm:cxn modelId="{8A1FA957-AAB3-4660-BE41-E52C8B583A2F}" type="presOf" srcId="{94CEF403-4FAF-4B86-BFE8-C92E1730CCDD}" destId="{D55E98E5-47FB-496A-B7B7-D8953D38879B}" srcOrd="0" destOrd="0" presId="urn:microsoft.com/office/officeart/2005/8/layout/hList7"/>
    <dgm:cxn modelId="{C034BB78-98BA-40C3-AB04-C550A793AA60}" type="presOf" srcId="{2A9EE0A9-52CA-4806-BB1C-424014665114}" destId="{A9EC990F-B7FA-405A-A816-BB9A35580AFD}" srcOrd="1" destOrd="0" presId="urn:microsoft.com/office/officeart/2005/8/layout/hList7"/>
    <dgm:cxn modelId="{CD888A81-525D-4A79-AED3-C458CAEA4B78}" type="presOf" srcId="{A5C8FE92-EC92-490B-A8E6-9FDC0D2C7E94}" destId="{A8295910-B4D7-4C19-95A7-1DE9ACF8BB3B}" srcOrd="0" destOrd="0" presId="urn:microsoft.com/office/officeart/2005/8/layout/hList7"/>
    <dgm:cxn modelId="{CCED2A9A-7D48-499C-A58F-7A79FEDC75E8}" type="presOf" srcId="{C9CE5F31-05F6-495B-A2A9-84F311FF03E2}" destId="{E96E324A-D302-4602-AC69-D4616C8E6554}" srcOrd="1" destOrd="0" presId="urn:microsoft.com/office/officeart/2005/8/layout/hList7"/>
    <dgm:cxn modelId="{44387DB1-03F8-4ADE-A0B3-054FB0B8FBC8}" srcId="{DC284425-1EC9-4595-9CC9-4C2D18B9054B}" destId="{2A9EE0A9-52CA-4806-BB1C-424014665114}" srcOrd="2" destOrd="0" parTransId="{D8943ED8-155A-4FEC-8B6D-CFDE30E694B7}" sibTransId="{AC1E3904-4F84-4EC0-A30F-9AA443E93C4B}"/>
    <dgm:cxn modelId="{F219AC05-0C4D-42BB-A7A3-1A07EC6BF947}" type="presParOf" srcId="{71AB7BEA-2F48-4BA8-B62C-42A40F572AA6}" destId="{DFE7294B-386D-47B5-B411-B0974BDF6C83}" srcOrd="0" destOrd="0" presId="urn:microsoft.com/office/officeart/2005/8/layout/hList7"/>
    <dgm:cxn modelId="{CF93CEA8-CEE9-4F45-AA71-6CC5952F65BE}" type="presParOf" srcId="{71AB7BEA-2F48-4BA8-B62C-42A40F572AA6}" destId="{97508FF4-69BA-4654-8A1A-0D6D5098111A}" srcOrd="1" destOrd="0" presId="urn:microsoft.com/office/officeart/2005/8/layout/hList7"/>
    <dgm:cxn modelId="{8DF3B322-E0B1-483F-A6BB-CF017FE575D5}" type="presParOf" srcId="{97508FF4-69BA-4654-8A1A-0D6D5098111A}" destId="{D8A42A5A-473B-4EEB-9687-0CC13B32C3F6}" srcOrd="0" destOrd="0" presId="urn:microsoft.com/office/officeart/2005/8/layout/hList7"/>
    <dgm:cxn modelId="{4C40A451-0345-4B00-8649-E69852F68DFE}" type="presParOf" srcId="{D8A42A5A-473B-4EEB-9687-0CC13B32C3F6}" destId="{CAECA29D-1AAC-46BD-ABAF-D8E762BD16A1}" srcOrd="0" destOrd="0" presId="urn:microsoft.com/office/officeart/2005/8/layout/hList7"/>
    <dgm:cxn modelId="{46695EE7-C4A5-4B24-A2B4-0D5F1BDE5D46}" type="presParOf" srcId="{D8A42A5A-473B-4EEB-9687-0CC13B32C3F6}" destId="{E96E324A-D302-4602-AC69-D4616C8E6554}" srcOrd="1" destOrd="0" presId="urn:microsoft.com/office/officeart/2005/8/layout/hList7"/>
    <dgm:cxn modelId="{4DA0736C-FFA4-4E3C-B8E3-90057000A2A5}" type="presParOf" srcId="{D8A42A5A-473B-4EEB-9687-0CC13B32C3F6}" destId="{63FB795D-6CA3-43A9-A209-8F60478B43CD}" srcOrd="2" destOrd="0" presId="urn:microsoft.com/office/officeart/2005/8/layout/hList7"/>
    <dgm:cxn modelId="{8DC2CE9E-099D-42D1-8947-FB13DC5CE58D}" type="presParOf" srcId="{D8A42A5A-473B-4EEB-9687-0CC13B32C3F6}" destId="{B4B8514C-DC19-4606-B092-AB2423EAF7FF}" srcOrd="3" destOrd="0" presId="urn:microsoft.com/office/officeart/2005/8/layout/hList7"/>
    <dgm:cxn modelId="{89F14F0B-CD01-460C-BD1C-9DDD416E7F8B}" type="presParOf" srcId="{97508FF4-69BA-4654-8A1A-0D6D5098111A}" destId="{7260B19D-9D7C-43D1-9D27-F6867E2ACEE9}" srcOrd="1" destOrd="0" presId="urn:microsoft.com/office/officeart/2005/8/layout/hList7"/>
    <dgm:cxn modelId="{55EAF8DE-A929-4CF1-B715-780864F907E4}" type="presParOf" srcId="{97508FF4-69BA-4654-8A1A-0D6D5098111A}" destId="{8F4351FC-0811-4D40-B262-F32FCCBBA4E4}" srcOrd="2" destOrd="0" presId="urn:microsoft.com/office/officeart/2005/8/layout/hList7"/>
    <dgm:cxn modelId="{F83193DF-465D-4010-A823-D5CA980E7141}" type="presParOf" srcId="{8F4351FC-0811-4D40-B262-F32FCCBBA4E4}" destId="{D55E98E5-47FB-496A-B7B7-D8953D38879B}" srcOrd="0" destOrd="0" presId="urn:microsoft.com/office/officeart/2005/8/layout/hList7"/>
    <dgm:cxn modelId="{F5139D5C-72ED-4153-9039-A040A19B7987}" type="presParOf" srcId="{8F4351FC-0811-4D40-B262-F32FCCBBA4E4}" destId="{E81E9CDA-50D6-47DB-9806-FE51ACFBE02A}" srcOrd="1" destOrd="0" presId="urn:microsoft.com/office/officeart/2005/8/layout/hList7"/>
    <dgm:cxn modelId="{91648EEF-F972-4E0C-BD46-F49BCA5631CF}" type="presParOf" srcId="{8F4351FC-0811-4D40-B262-F32FCCBBA4E4}" destId="{7AC69106-877C-4902-95FD-4F4C46F7ED44}" srcOrd="2" destOrd="0" presId="urn:microsoft.com/office/officeart/2005/8/layout/hList7"/>
    <dgm:cxn modelId="{01A5740B-B473-4570-8F42-BA0CC1C3C4B5}" type="presParOf" srcId="{8F4351FC-0811-4D40-B262-F32FCCBBA4E4}" destId="{14FC36B1-9581-473D-B74E-352ABEB6A1AC}" srcOrd="3" destOrd="0" presId="urn:microsoft.com/office/officeart/2005/8/layout/hList7"/>
    <dgm:cxn modelId="{C9C5D1F4-9376-4897-86D1-F2234E180932}" type="presParOf" srcId="{97508FF4-69BA-4654-8A1A-0D6D5098111A}" destId="{A8295910-B4D7-4C19-95A7-1DE9ACF8BB3B}" srcOrd="3" destOrd="0" presId="urn:microsoft.com/office/officeart/2005/8/layout/hList7"/>
    <dgm:cxn modelId="{477F4E49-460A-4FA0-BF03-FAAC2FEAAF85}" type="presParOf" srcId="{97508FF4-69BA-4654-8A1A-0D6D5098111A}" destId="{0481344C-8810-4899-AF32-0C1D8EB1C7EB}" srcOrd="4" destOrd="0" presId="urn:microsoft.com/office/officeart/2005/8/layout/hList7"/>
    <dgm:cxn modelId="{CA83D650-D3C8-47AE-8561-5619E639949D}" type="presParOf" srcId="{0481344C-8810-4899-AF32-0C1D8EB1C7EB}" destId="{1929DFD7-E3C3-4DA3-ABD4-BF2764C39D3F}" srcOrd="0" destOrd="0" presId="urn:microsoft.com/office/officeart/2005/8/layout/hList7"/>
    <dgm:cxn modelId="{0A9DAD0D-05D0-4D00-BF66-5A7CD1C0B2DD}" type="presParOf" srcId="{0481344C-8810-4899-AF32-0C1D8EB1C7EB}" destId="{A9EC990F-B7FA-405A-A816-BB9A35580AFD}" srcOrd="1" destOrd="0" presId="urn:microsoft.com/office/officeart/2005/8/layout/hList7"/>
    <dgm:cxn modelId="{3719BCB9-8A48-490F-A092-C64000F704BD}" type="presParOf" srcId="{0481344C-8810-4899-AF32-0C1D8EB1C7EB}" destId="{A6C06AC8-8778-4E33-8E0A-468D665152E3}" srcOrd="2" destOrd="0" presId="urn:microsoft.com/office/officeart/2005/8/layout/hList7"/>
    <dgm:cxn modelId="{8E61E135-8B12-4811-89A4-8894DB776762}" type="presParOf" srcId="{0481344C-8810-4899-AF32-0C1D8EB1C7EB}" destId="{277265E0-999A-4CCA-B20F-9A6C57E7912B}"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C33D65-C07D-4DF3-B1AE-097C4B13D3FA}" type="doc">
      <dgm:prSet loTypeId="urn:microsoft.com/office/officeart/2005/8/layout/matrix2" loCatId="matrix" qsTypeId="urn:microsoft.com/office/officeart/2005/8/quickstyle/simple1" qsCatId="simple" csTypeId="urn:microsoft.com/office/officeart/2005/8/colors/accent0_3" csCatId="mainScheme" phldr="1"/>
      <dgm:spPr/>
      <dgm:t>
        <a:bodyPr/>
        <a:lstStyle/>
        <a:p>
          <a:endParaRPr lang="en-US"/>
        </a:p>
      </dgm:t>
    </dgm:pt>
    <dgm:pt modelId="{1BADF023-D827-4D50-9033-FFA4C64636EE}">
      <dgm:prSet phldrT="[Text]" custT="1"/>
      <dgm:spPr/>
      <dgm:t>
        <a:bodyPr/>
        <a:lstStyle/>
        <a:p>
          <a:pPr>
            <a:lnSpc>
              <a:spcPct val="100000"/>
            </a:lnSpc>
            <a:spcAft>
              <a:spcPts val="0"/>
            </a:spcAft>
          </a:pPr>
          <a:r>
            <a:rPr lang="en-US" sz="1800" baseline="0" dirty="0">
              <a:latin typeface="Open Sans" panose="020B0606030504020204" pitchFamily="34" charset="0"/>
              <a:ea typeface="Open Sans" panose="020B0606030504020204" pitchFamily="34" charset="0"/>
              <a:cs typeface="Open Sans" panose="020B0606030504020204" pitchFamily="34" charset="0"/>
            </a:rPr>
            <a:t>CONVENIENT</a:t>
          </a:r>
        </a:p>
      </dgm:t>
    </dgm:pt>
    <dgm:pt modelId="{07C80821-831F-4DEE-841B-36B2EF33983E}" type="parTrans" cxnId="{C5BE2528-AD96-4672-9353-8C36C4D9A8AE}">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B9105F7F-8521-4E1C-8934-A2ADFB442E7C}" type="sibTrans" cxnId="{C5BE2528-AD96-4672-9353-8C36C4D9A8AE}">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2C8F689-6812-43A3-A307-9EBB719CE499}">
      <dgm:prSet phldrT="[Text]" custT="1"/>
      <dgm:spPr/>
      <dgm:t>
        <a:bodyPr/>
        <a:lstStyle/>
        <a:p>
          <a:pPr>
            <a:lnSpc>
              <a:spcPct val="100000"/>
            </a:lnSpc>
            <a:spcAft>
              <a:spcPts val="0"/>
            </a:spcAft>
          </a:pPr>
          <a:r>
            <a:rPr lang="en-CA" sz="1800" baseline="0" dirty="0">
              <a:latin typeface="Open Sans" panose="020B0606030504020204" pitchFamily="34" charset="0"/>
              <a:ea typeface="Open Sans" panose="020B0606030504020204" pitchFamily="34" charset="0"/>
              <a:cs typeface="Open Sans" panose="020B0606030504020204" pitchFamily="34" charset="0"/>
            </a:rPr>
            <a:t>Study at your own pace, place, time</a:t>
          </a:r>
          <a:endParaRPr lang="en-US" sz="1800" baseline="0" dirty="0">
            <a:latin typeface="Open Sans" panose="020B0606030504020204" pitchFamily="34" charset="0"/>
            <a:ea typeface="Open Sans" panose="020B0606030504020204" pitchFamily="34" charset="0"/>
            <a:cs typeface="Open Sans" panose="020B0606030504020204" pitchFamily="34" charset="0"/>
          </a:endParaRPr>
        </a:p>
      </dgm:t>
    </dgm:pt>
    <dgm:pt modelId="{9953287C-A5C6-4ED0-B6FF-43239CB36FC9}" type="parTrans" cxnId="{751D8BA1-E87D-4357-89BD-CCC96BD4E976}">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0F596728-7100-41A7-B32E-AC2B7EFD7D3E}" type="sibTrans" cxnId="{751D8BA1-E87D-4357-89BD-CCC96BD4E976}">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D55B32A8-A757-4FD8-8195-82B8C9AAB297}">
      <dgm:prSet phldrT="[Text]" custT="1"/>
      <dgm:spPr/>
      <dgm:t>
        <a:bodyPr/>
        <a:lstStyle/>
        <a:p>
          <a:r>
            <a:rPr lang="en-US" sz="1800" baseline="0" dirty="0">
              <a:latin typeface="Open Sans" panose="020B0606030504020204" pitchFamily="34" charset="0"/>
              <a:ea typeface="Open Sans" panose="020B0606030504020204" pitchFamily="34" charset="0"/>
              <a:cs typeface="Open Sans" panose="020B0606030504020204" pitchFamily="34" charset="0"/>
            </a:rPr>
            <a:t>FLEXIBLE</a:t>
          </a:r>
        </a:p>
      </dgm:t>
    </dgm:pt>
    <dgm:pt modelId="{77AFE2EC-7C30-42C2-95A9-14849C7CE592}" type="parTrans" cxnId="{2C012178-A705-4179-AC07-3B06A6F2BE0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95D2A649-453F-4C2A-B813-D9594B004232}" type="sibTrans" cxnId="{2C012178-A705-4179-AC07-3B06A6F2BE00}">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F9137B12-205E-44C0-A650-6642F3F6774E}">
      <dgm:prSet phldrT="[Text]" custT="1"/>
      <dgm:spPr/>
      <dgm:t>
        <a:bodyPr/>
        <a:lstStyle/>
        <a:p>
          <a:pPr>
            <a:spcAft>
              <a:spcPts val="0"/>
            </a:spcAft>
          </a:pPr>
          <a:r>
            <a:rPr lang="en-CA" sz="1800" baseline="0" dirty="0">
              <a:latin typeface="Open Sans" panose="020B0606030504020204" pitchFamily="34" charset="0"/>
              <a:ea typeface="Open Sans" panose="020B0606030504020204" pitchFamily="34" charset="0"/>
              <a:cs typeface="Open Sans" panose="020B0606030504020204" pitchFamily="34" charset="0"/>
            </a:rPr>
            <a:t>Option to listen, watch or read lecture in different formats</a:t>
          </a:r>
          <a:endParaRPr lang="en-US" sz="1800" baseline="0" dirty="0">
            <a:latin typeface="Open Sans" panose="020B0606030504020204" pitchFamily="34" charset="0"/>
            <a:ea typeface="Open Sans" panose="020B0606030504020204" pitchFamily="34" charset="0"/>
            <a:cs typeface="Open Sans" panose="020B0606030504020204" pitchFamily="34" charset="0"/>
          </a:endParaRPr>
        </a:p>
      </dgm:t>
    </dgm:pt>
    <dgm:pt modelId="{470CCD77-2DF2-493A-8D7A-F55768AF51D4}" type="parTrans" cxnId="{38CA131E-C1D0-4851-9673-2DC3675BF36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34EF3416-E63D-426B-BC15-2481C4767AB6}" type="sibTrans" cxnId="{38CA131E-C1D0-4851-9673-2DC3675BF36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77CA4531-D0AE-4F85-9868-75E511C3A175}">
      <dgm:prSet phldrT="[Text]" custT="1"/>
      <dgm:spPr/>
      <dgm:t>
        <a:bodyPr/>
        <a:lstStyle/>
        <a:p>
          <a:r>
            <a:rPr lang="en-US" sz="1800" baseline="0" dirty="0">
              <a:latin typeface="Open Sans" panose="020B0606030504020204" pitchFamily="34" charset="0"/>
              <a:ea typeface="Open Sans" panose="020B0606030504020204" pitchFamily="34" charset="0"/>
              <a:cs typeface="Open Sans" panose="020B0606030504020204" pitchFamily="34" charset="0"/>
            </a:rPr>
            <a:t>AFFORDABLE</a:t>
          </a:r>
        </a:p>
      </dgm:t>
    </dgm:pt>
    <dgm:pt modelId="{174ED3FC-781D-4B89-BA91-C053F0090127}" type="parTrans" cxnId="{60C4228E-6989-41FA-A041-F9B856E2B1D7}">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F9FF5C5E-F4A1-444F-99A6-2FCA2E5EA10B}" type="sibTrans" cxnId="{60C4228E-6989-41FA-A041-F9B856E2B1D7}">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A19AF930-EDD4-4774-A76C-1EC4A45D2C40}">
      <dgm:prSet phldrT="[Text]" custT="1"/>
      <dgm:spPr/>
      <dgm:t>
        <a:bodyPr/>
        <a:lstStyle/>
        <a:p>
          <a:r>
            <a:rPr lang="en-US" sz="1800" baseline="0" dirty="0">
              <a:latin typeface="Open Sans" panose="020B0606030504020204" pitchFamily="34" charset="0"/>
              <a:ea typeface="Open Sans" panose="020B0606030504020204" pitchFamily="34" charset="0"/>
              <a:cs typeface="Open Sans" panose="020B0606030504020204" pitchFamily="34" charset="0"/>
            </a:rPr>
            <a:t>ANONYMOUS</a:t>
          </a:r>
        </a:p>
      </dgm:t>
    </dgm:pt>
    <dgm:pt modelId="{C99EEED3-9C20-4B57-93D3-2A304882BEA2}" type="parTrans" cxnId="{60AA6D7D-FA42-48A6-8B46-C1AC954EF980}">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D4E7DEA5-87CB-4743-B194-B1DD1AC7E074}" type="sibTrans" cxnId="{60AA6D7D-FA42-48A6-8B46-C1AC954EF980}">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E7EAB37-2FDF-4428-84BE-C4041DD62DAA}">
      <dgm:prSet custT="1"/>
      <dgm:spPr/>
      <dgm:t>
        <a:bodyPr/>
        <a:lstStyle/>
        <a:p>
          <a:pPr>
            <a:lnSpc>
              <a:spcPct val="100000"/>
            </a:lnSpc>
            <a:spcAft>
              <a:spcPts val="0"/>
            </a:spcAft>
          </a:pPr>
          <a:r>
            <a:rPr lang="en-CA" sz="1800" baseline="0" dirty="0">
              <a:latin typeface="Open Sans" panose="020B0606030504020204" pitchFamily="34" charset="0"/>
              <a:ea typeface="Open Sans" panose="020B0606030504020204" pitchFamily="34" charset="0"/>
              <a:cs typeface="Open Sans" panose="020B0606030504020204" pitchFamily="34" charset="0"/>
            </a:rPr>
            <a:t>Don’t require to travel to campus or accommodation</a:t>
          </a:r>
        </a:p>
      </dgm:t>
    </dgm:pt>
    <dgm:pt modelId="{D1CB3C3B-7CB2-42FA-9648-72876E9785F8}" type="parTrans" cxnId="{736BFD96-9902-4BBC-AF8E-2D9C232D82CA}">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8C36AC76-A01D-4012-A80B-BF4B38DBB6E2}" type="sibTrans" cxnId="{736BFD96-9902-4BBC-AF8E-2D9C232D82CA}">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B847F1A6-5995-4271-8DB6-2C11050F8921}">
      <dgm:prSet phldrT="[Text]" custT="1"/>
      <dgm:spPr/>
      <dgm:t>
        <a:bodyPr/>
        <a:lstStyle/>
        <a:p>
          <a:pPr>
            <a:spcAft>
              <a:spcPts val="0"/>
            </a:spcAft>
          </a:pPr>
          <a:r>
            <a:rPr lang="en-CA" sz="1800" baseline="0" dirty="0">
              <a:latin typeface="Open Sans" panose="020B0606030504020204" pitchFamily="34" charset="0"/>
              <a:ea typeface="Open Sans" panose="020B0606030504020204" pitchFamily="34" charset="0"/>
              <a:cs typeface="Open Sans" panose="020B0606030504020204" pitchFamily="34" charset="0"/>
            </a:rPr>
            <a:t>Costs less than F2F</a:t>
          </a:r>
          <a:endParaRPr lang="en-US" sz="1800" baseline="0" dirty="0">
            <a:latin typeface="Open Sans" panose="020B0606030504020204" pitchFamily="34" charset="0"/>
            <a:ea typeface="Open Sans" panose="020B0606030504020204" pitchFamily="34" charset="0"/>
            <a:cs typeface="Open Sans" panose="020B0606030504020204" pitchFamily="34" charset="0"/>
          </a:endParaRPr>
        </a:p>
      </dgm:t>
    </dgm:pt>
    <dgm:pt modelId="{AFC435BC-D0A2-4F28-A843-F27C6AB97A83}" type="parTrans" cxnId="{0716907C-9985-4686-81D0-D71547F358AC}">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4FC311FA-C15E-49B8-BDA8-DF35E805C6C1}" type="sibTrans" cxnId="{0716907C-9985-4686-81D0-D71547F358A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980EC9DB-4CE7-476A-9434-E48D1D3D3500}">
      <dgm:prSet phldrT="[Text]" custT="1"/>
      <dgm:spPr/>
      <dgm:t>
        <a:bodyPr/>
        <a:lstStyle/>
        <a:p>
          <a:pPr>
            <a:spcAft>
              <a:spcPts val="0"/>
            </a:spcAft>
          </a:pPr>
          <a:r>
            <a:rPr lang="en-CA" sz="1800" baseline="0" dirty="0">
              <a:latin typeface="Open Sans" panose="020B0606030504020204" pitchFamily="34" charset="0"/>
              <a:ea typeface="Open Sans" panose="020B0606030504020204" pitchFamily="34" charset="0"/>
              <a:cs typeface="Open Sans" panose="020B0606030504020204" pitchFamily="34" charset="0"/>
            </a:rPr>
            <a:t>Engage with professors and classmates without feeling discriminated </a:t>
          </a:r>
          <a:endParaRPr lang="en-US" sz="1800" baseline="0" dirty="0">
            <a:latin typeface="Open Sans" panose="020B0606030504020204" pitchFamily="34" charset="0"/>
            <a:ea typeface="Open Sans" panose="020B0606030504020204" pitchFamily="34" charset="0"/>
            <a:cs typeface="Open Sans" panose="020B0606030504020204" pitchFamily="34" charset="0"/>
          </a:endParaRPr>
        </a:p>
      </dgm:t>
    </dgm:pt>
    <dgm:pt modelId="{BBB83414-5F3E-4A4B-8647-8B353F7DD3DD}" type="parTrans" cxnId="{234AEF0E-9110-46D2-AC08-C6F6A0489B63}">
      <dgm:prSet/>
      <dgm:spPr/>
      <dgm:t>
        <a:bodyPr/>
        <a:lstStyle/>
        <a:p>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063826E0-097A-4629-AD8A-B23AA2E9BFD8}" type="sibTrans" cxnId="{234AEF0E-9110-46D2-AC08-C6F6A0489B63}">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C365CD9D-29E9-4E9A-BA96-0C5595F3B518}" type="pres">
      <dgm:prSet presAssocID="{F7C33D65-C07D-4DF3-B1AE-097C4B13D3FA}" presName="matrix" presStyleCnt="0">
        <dgm:presLayoutVars>
          <dgm:chMax val="1"/>
          <dgm:dir/>
          <dgm:resizeHandles val="exact"/>
        </dgm:presLayoutVars>
      </dgm:prSet>
      <dgm:spPr/>
    </dgm:pt>
    <dgm:pt modelId="{5063039D-03D9-4D2B-BAC4-9E4EDA8A96CA}" type="pres">
      <dgm:prSet presAssocID="{F7C33D65-C07D-4DF3-B1AE-097C4B13D3FA}" presName="axisShape" presStyleLbl="bgShp" presStyleIdx="0" presStyleCnt="1"/>
      <dgm:spPr/>
    </dgm:pt>
    <dgm:pt modelId="{65083272-F3F2-4C08-8FBA-2706ABBFFB88}" type="pres">
      <dgm:prSet presAssocID="{F7C33D65-C07D-4DF3-B1AE-097C4B13D3FA}" presName="rect1" presStyleLbl="node1" presStyleIdx="0" presStyleCnt="4">
        <dgm:presLayoutVars>
          <dgm:chMax val="0"/>
          <dgm:chPref val="0"/>
          <dgm:bulletEnabled val="1"/>
        </dgm:presLayoutVars>
      </dgm:prSet>
      <dgm:spPr/>
    </dgm:pt>
    <dgm:pt modelId="{CD0B4C70-F2BC-4E30-90CE-F5603499C497}" type="pres">
      <dgm:prSet presAssocID="{F7C33D65-C07D-4DF3-B1AE-097C4B13D3FA}" presName="rect2" presStyleLbl="node1" presStyleIdx="1" presStyleCnt="4">
        <dgm:presLayoutVars>
          <dgm:chMax val="0"/>
          <dgm:chPref val="0"/>
          <dgm:bulletEnabled val="1"/>
        </dgm:presLayoutVars>
      </dgm:prSet>
      <dgm:spPr/>
    </dgm:pt>
    <dgm:pt modelId="{45A2AD37-68E5-42CD-BF33-8FFAD5A24643}" type="pres">
      <dgm:prSet presAssocID="{F7C33D65-C07D-4DF3-B1AE-097C4B13D3FA}" presName="rect3" presStyleLbl="node1" presStyleIdx="2" presStyleCnt="4">
        <dgm:presLayoutVars>
          <dgm:chMax val="0"/>
          <dgm:chPref val="0"/>
          <dgm:bulletEnabled val="1"/>
        </dgm:presLayoutVars>
      </dgm:prSet>
      <dgm:spPr/>
    </dgm:pt>
    <dgm:pt modelId="{08856808-F19C-4726-A1DE-3783A570E151}" type="pres">
      <dgm:prSet presAssocID="{F7C33D65-C07D-4DF3-B1AE-097C4B13D3FA}" presName="rect4" presStyleLbl="node1" presStyleIdx="3" presStyleCnt="4">
        <dgm:presLayoutVars>
          <dgm:chMax val="0"/>
          <dgm:chPref val="0"/>
          <dgm:bulletEnabled val="1"/>
        </dgm:presLayoutVars>
      </dgm:prSet>
      <dgm:spPr/>
    </dgm:pt>
  </dgm:ptLst>
  <dgm:cxnLst>
    <dgm:cxn modelId="{234AEF0E-9110-46D2-AC08-C6F6A0489B63}" srcId="{A19AF930-EDD4-4774-A76C-1EC4A45D2C40}" destId="{980EC9DB-4CE7-476A-9434-E48D1D3D3500}" srcOrd="0" destOrd="0" parTransId="{BBB83414-5F3E-4A4B-8647-8B353F7DD3DD}" sibTransId="{063826E0-097A-4629-AD8A-B23AA2E9BFD8}"/>
    <dgm:cxn modelId="{70857714-4391-4C42-BEFB-95B1C20F76FB}" type="presOf" srcId="{A19AF930-EDD4-4774-A76C-1EC4A45D2C40}" destId="{08856808-F19C-4726-A1DE-3783A570E151}" srcOrd="0" destOrd="0" presId="urn:microsoft.com/office/officeart/2005/8/layout/matrix2"/>
    <dgm:cxn modelId="{38CA131E-C1D0-4851-9673-2DC3675BF36C}" srcId="{D55B32A8-A757-4FD8-8195-82B8C9AAB297}" destId="{F9137B12-205E-44C0-A650-6642F3F6774E}" srcOrd="0" destOrd="0" parTransId="{470CCD77-2DF2-493A-8D7A-F55768AF51D4}" sibTransId="{34EF3416-E63D-426B-BC15-2481C4767AB6}"/>
    <dgm:cxn modelId="{C5BE2528-AD96-4672-9353-8C36C4D9A8AE}" srcId="{F7C33D65-C07D-4DF3-B1AE-097C4B13D3FA}" destId="{1BADF023-D827-4D50-9033-FFA4C64636EE}" srcOrd="0" destOrd="0" parTransId="{07C80821-831F-4DEE-841B-36B2EF33983E}" sibTransId="{B9105F7F-8521-4E1C-8934-A2ADFB442E7C}"/>
    <dgm:cxn modelId="{DCEDC62A-046F-4305-9A4B-D9AE21837213}" type="presOf" srcId="{42C8F689-6812-43A3-A307-9EBB719CE499}" destId="{65083272-F3F2-4C08-8FBA-2706ABBFFB88}" srcOrd="0" destOrd="1" presId="urn:microsoft.com/office/officeart/2005/8/layout/matrix2"/>
    <dgm:cxn modelId="{714EBE32-5CAD-4504-BED4-80C7A2C33826}" type="presOf" srcId="{D55B32A8-A757-4FD8-8195-82B8C9AAB297}" destId="{CD0B4C70-F2BC-4E30-90CE-F5603499C497}" srcOrd="0" destOrd="0" presId="urn:microsoft.com/office/officeart/2005/8/layout/matrix2"/>
    <dgm:cxn modelId="{3FFA7372-F804-4F9A-82F8-0F2F483BE5CE}" type="presOf" srcId="{4E7EAB37-2FDF-4428-84BE-C4041DD62DAA}" destId="{65083272-F3F2-4C08-8FBA-2706ABBFFB88}" srcOrd="0" destOrd="2" presId="urn:microsoft.com/office/officeart/2005/8/layout/matrix2"/>
    <dgm:cxn modelId="{259C3E56-75FC-4868-9CB7-154255065156}" type="presOf" srcId="{F9137B12-205E-44C0-A650-6642F3F6774E}" destId="{CD0B4C70-F2BC-4E30-90CE-F5603499C497}" srcOrd="0" destOrd="1" presId="urn:microsoft.com/office/officeart/2005/8/layout/matrix2"/>
    <dgm:cxn modelId="{2C012178-A705-4179-AC07-3B06A6F2BE00}" srcId="{F7C33D65-C07D-4DF3-B1AE-097C4B13D3FA}" destId="{D55B32A8-A757-4FD8-8195-82B8C9AAB297}" srcOrd="1" destOrd="0" parTransId="{77AFE2EC-7C30-42C2-95A9-14849C7CE592}" sibTransId="{95D2A649-453F-4C2A-B813-D9594B004232}"/>
    <dgm:cxn modelId="{0716907C-9985-4686-81D0-D71547F358AC}" srcId="{77CA4531-D0AE-4F85-9868-75E511C3A175}" destId="{B847F1A6-5995-4271-8DB6-2C11050F8921}" srcOrd="0" destOrd="0" parTransId="{AFC435BC-D0A2-4F28-A843-F27C6AB97A83}" sibTransId="{4FC311FA-C15E-49B8-BDA8-DF35E805C6C1}"/>
    <dgm:cxn modelId="{60AA6D7D-FA42-48A6-8B46-C1AC954EF980}" srcId="{F7C33D65-C07D-4DF3-B1AE-097C4B13D3FA}" destId="{A19AF930-EDD4-4774-A76C-1EC4A45D2C40}" srcOrd="3" destOrd="0" parTransId="{C99EEED3-9C20-4B57-93D3-2A304882BEA2}" sibTransId="{D4E7DEA5-87CB-4743-B194-B1DD1AC7E074}"/>
    <dgm:cxn modelId="{60C4228E-6989-41FA-A041-F9B856E2B1D7}" srcId="{F7C33D65-C07D-4DF3-B1AE-097C4B13D3FA}" destId="{77CA4531-D0AE-4F85-9868-75E511C3A175}" srcOrd="2" destOrd="0" parTransId="{174ED3FC-781D-4B89-BA91-C053F0090127}" sibTransId="{F9FF5C5E-F4A1-444F-99A6-2FCA2E5EA10B}"/>
    <dgm:cxn modelId="{736BFD96-9902-4BBC-AF8E-2D9C232D82CA}" srcId="{1BADF023-D827-4D50-9033-FFA4C64636EE}" destId="{4E7EAB37-2FDF-4428-84BE-C4041DD62DAA}" srcOrd="1" destOrd="0" parTransId="{D1CB3C3B-7CB2-42FA-9648-72876E9785F8}" sibTransId="{8C36AC76-A01D-4012-A80B-BF4B38DBB6E2}"/>
    <dgm:cxn modelId="{94AF8B99-0FEA-4AA7-80DB-4F673B99E449}" type="presOf" srcId="{1BADF023-D827-4D50-9033-FFA4C64636EE}" destId="{65083272-F3F2-4C08-8FBA-2706ABBFFB88}" srcOrd="0" destOrd="0" presId="urn:microsoft.com/office/officeart/2005/8/layout/matrix2"/>
    <dgm:cxn modelId="{751D8BA1-E87D-4357-89BD-CCC96BD4E976}" srcId="{1BADF023-D827-4D50-9033-FFA4C64636EE}" destId="{42C8F689-6812-43A3-A307-9EBB719CE499}" srcOrd="0" destOrd="0" parTransId="{9953287C-A5C6-4ED0-B6FF-43239CB36FC9}" sibTransId="{0F596728-7100-41A7-B32E-AC2B7EFD7D3E}"/>
    <dgm:cxn modelId="{7FDB15C3-5212-48DD-BF20-75B17DB734C5}" type="presOf" srcId="{980EC9DB-4CE7-476A-9434-E48D1D3D3500}" destId="{08856808-F19C-4726-A1DE-3783A570E151}" srcOrd="0" destOrd="1" presId="urn:microsoft.com/office/officeart/2005/8/layout/matrix2"/>
    <dgm:cxn modelId="{CB3F70D7-25A0-4F2D-9652-352C3F16E98A}" type="presOf" srcId="{B847F1A6-5995-4271-8DB6-2C11050F8921}" destId="{45A2AD37-68E5-42CD-BF33-8FFAD5A24643}" srcOrd="0" destOrd="1" presId="urn:microsoft.com/office/officeart/2005/8/layout/matrix2"/>
    <dgm:cxn modelId="{0B2F20EE-19A4-4FF9-8A0C-DC4EE05DD223}" type="presOf" srcId="{F7C33D65-C07D-4DF3-B1AE-097C4B13D3FA}" destId="{C365CD9D-29E9-4E9A-BA96-0C5595F3B518}" srcOrd="0" destOrd="0" presId="urn:microsoft.com/office/officeart/2005/8/layout/matrix2"/>
    <dgm:cxn modelId="{93C821F2-0836-45BE-97CB-CE39DDDAEF7F}" type="presOf" srcId="{77CA4531-D0AE-4F85-9868-75E511C3A175}" destId="{45A2AD37-68E5-42CD-BF33-8FFAD5A24643}" srcOrd="0" destOrd="0" presId="urn:microsoft.com/office/officeart/2005/8/layout/matrix2"/>
    <dgm:cxn modelId="{52E52E46-B2C6-480D-A756-343A6A324C4C}" type="presParOf" srcId="{C365CD9D-29E9-4E9A-BA96-0C5595F3B518}" destId="{5063039D-03D9-4D2B-BAC4-9E4EDA8A96CA}" srcOrd="0" destOrd="0" presId="urn:microsoft.com/office/officeart/2005/8/layout/matrix2"/>
    <dgm:cxn modelId="{0A97AD7E-BCE8-422B-BD33-FF9CE46E0B69}" type="presParOf" srcId="{C365CD9D-29E9-4E9A-BA96-0C5595F3B518}" destId="{65083272-F3F2-4C08-8FBA-2706ABBFFB88}" srcOrd="1" destOrd="0" presId="urn:microsoft.com/office/officeart/2005/8/layout/matrix2"/>
    <dgm:cxn modelId="{8EC124F9-4383-4350-87AB-06738EC5293E}" type="presParOf" srcId="{C365CD9D-29E9-4E9A-BA96-0C5595F3B518}" destId="{CD0B4C70-F2BC-4E30-90CE-F5603499C497}" srcOrd="2" destOrd="0" presId="urn:microsoft.com/office/officeart/2005/8/layout/matrix2"/>
    <dgm:cxn modelId="{5F81E5B7-9A60-405A-A661-E961383C91EF}" type="presParOf" srcId="{C365CD9D-29E9-4E9A-BA96-0C5595F3B518}" destId="{45A2AD37-68E5-42CD-BF33-8FFAD5A24643}" srcOrd="3" destOrd="0" presId="urn:microsoft.com/office/officeart/2005/8/layout/matrix2"/>
    <dgm:cxn modelId="{0E04B648-5924-4DC9-8D90-9844B9E37F10}" type="presParOf" srcId="{C365CD9D-29E9-4E9A-BA96-0C5595F3B518}" destId="{08856808-F19C-4726-A1DE-3783A570E151}"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9C7438-FE38-420A-BB3C-D2F52DC5B90F}" type="doc">
      <dgm:prSet loTypeId="urn:microsoft.com/office/officeart/2005/8/layout/venn3" loCatId="relationship" qsTypeId="urn:microsoft.com/office/officeart/2005/8/quickstyle/simple4" qsCatId="simple" csTypeId="urn:microsoft.com/office/officeart/2005/8/colors/colorful1" csCatId="colorful" phldr="1"/>
      <dgm:spPr/>
      <dgm:t>
        <a:bodyPr/>
        <a:lstStyle/>
        <a:p>
          <a:endParaRPr lang="en-CA"/>
        </a:p>
      </dgm:t>
    </dgm:pt>
    <dgm:pt modelId="{9A1123ED-AC02-4086-A501-13BF3119EAC8}">
      <dgm:prSet custT="1"/>
      <dgm:spPr/>
      <dgm:t>
        <a:bodyPr/>
        <a:lstStyle/>
        <a:p>
          <a:r>
            <a:rPr lang="en-US" sz="2000" dirty="0">
              <a:latin typeface="Open Sans" panose="020B0606030504020204" pitchFamily="34" charset="0"/>
              <a:ea typeface="Open Sans" panose="020B0606030504020204" pitchFamily="34" charset="0"/>
              <a:cs typeface="Open Sans" panose="020B0606030504020204" pitchFamily="34" charset="0"/>
            </a:rPr>
            <a:t>Issues related to open education</a:t>
          </a:r>
          <a:endParaRPr lang="en-CA" sz="2000" dirty="0">
            <a:latin typeface="Open Sans" panose="020B0606030504020204" pitchFamily="34" charset="0"/>
            <a:ea typeface="Open Sans" panose="020B0606030504020204" pitchFamily="34" charset="0"/>
            <a:cs typeface="Open Sans" panose="020B0606030504020204" pitchFamily="34" charset="0"/>
          </a:endParaRPr>
        </a:p>
      </dgm:t>
    </dgm:pt>
    <dgm:pt modelId="{0C48FFE1-5002-4E08-8997-949F285E4D15}" type="parTrans" cxnId="{4EB47CB2-37C4-45D0-BAF7-F14AB6B61086}">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07BF099C-407E-4CA1-9980-099C17338428}" type="sibTrans" cxnId="{4EB47CB2-37C4-45D0-BAF7-F14AB6B61086}">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71283564-19B2-4F50-8DA5-CE4D2123EE61}">
      <dgm:prSet custT="1"/>
      <dgm:spPr/>
      <dgm:t>
        <a:bodyPr/>
        <a:lstStyle/>
        <a:p>
          <a:r>
            <a:rPr lang="en-US" sz="2000" dirty="0">
              <a:latin typeface="Open Sans" panose="020B0606030504020204" pitchFamily="34" charset="0"/>
              <a:ea typeface="Open Sans" panose="020B0606030504020204" pitchFamily="34" charset="0"/>
              <a:cs typeface="Open Sans" panose="020B0606030504020204" pitchFamily="34" charset="0"/>
            </a:rPr>
            <a:t>Design, support, and quality assurance of online DE</a:t>
          </a:r>
          <a:endParaRPr lang="en-CA" sz="2000" dirty="0">
            <a:latin typeface="Open Sans" panose="020B0606030504020204" pitchFamily="34" charset="0"/>
            <a:ea typeface="Open Sans" panose="020B0606030504020204" pitchFamily="34" charset="0"/>
            <a:cs typeface="Open Sans" panose="020B0606030504020204" pitchFamily="34" charset="0"/>
          </a:endParaRPr>
        </a:p>
      </dgm:t>
    </dgm:pt>
    <dgm:pt modelId="{E5E29F2B-4712-420F-8E7B-1C1BA29929CD}" type="parTrans" cxnId="{FBB6B644-38AD-498B-8BD0-D2B811D39B94}">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3FC6B36B-4D34-41D4-BEF9-FF429144EFDA}" type="sibTrans" cxnId="{FBB6B644-38AD-498B-8BD0-D2B811D39B94}">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5EE98CD5-CAB7-4BF0-A987-0B22A88F1517}">
      <dgm:prSet custT="1"/>
      <dgm:spPr/>
      <dgm:t>
        <a:bodyPr/>
        <a:lstStyle/>
        <a:p>
          <a:r>
            <a:rPr lang="en-US" sz="2000" dirty="0">
              <a:latin typeface="Open Sans" panose="020B0606030504020204" pitchFamily="34" charset="0"/>
              <a:ea typeface="Open Sans" panose="020B0606030504020204" pitchFamily="34" charset="0"/>
              <a:cs typeface="Open Sans" panose="020B0606030504020204" pitchFamily="34" charset="0"/>
            </a:rPr>
            <a:t>Implementation and use of educational technology, media, and digital tools</a:t>
          </a:r>
          <a:endParaRPr lang="en-CA" sz="2000" dirty="0">
            <a:latin typeface="Open Sans" panose="020B0606030504020204" pitchFamily="34" charset="0"/>
            <a:ea typeface="Open Sans" panose="020B0606030504020204" pitchFamily="34" charset="0"/>
            <a:cs typeface="Open Sans" panose="020B0606030504020204" pitchFamily="34" charset="0"/>
          </a:endParaRPr>
        </a:p>
      </dgm:t>
    </dgm:pt>
    <dgm:pt modelId="{323CCC13-DC97-4A5B-8313-039B60CF9486}" type="parTrans" cxnId="{B12E98EE-474A-44C4-84F0-F65B58A53C0B}">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7ED4D9E5-5087-4AA0-A81C-CA53BF6C160A}" type="sibTrans" cxnId="{B12E98EE-474A-44C4-84F0-F65B58A53C0B}">
      <dgm:prSet/>
      <dgm:spPr/>
      <dgm:t>
        <a:bodyPr/>
        <a:lstStyle/>
        <a:p>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0D27EDDC-1B81-4C78-AB0B-FB1B9490DF14}" type="pres">
      <dgm:prSet presAssocID="{1C9C7438-FE38-420A-BB3C-D2F52DC5B90F}" presName="Name0" presStyleCnt="0">
        <dgm:presLayoutVars>
          <dgm:dir/>
          <dgm:resizeHandles val="exact"/>
        </dgm:presLayoutVars>
      </dgm:prSet>
      <dgm:spPr/>
    </dgm:pt>
    <dgm:pt modelId="{23832180-2BEA-47F0-8A91-9E6B2FEC8B8E}" type="pres">
      <dgm:prSet presAssocID="{9A1123ED-AC02-4086-A501-13BF3119EAC8}" presName="Name5" presStyleLbl="vennNode1" presStyleIdx="0" presStyleCnt="3">
        <dgm:presLayoutVars>
          <dgm:bulletEnabled val="1"/>
        </dgm:presLayoutVars>
      </dgm:prSet>
      <dgm:spPr/>
    </dgm:pt>
    <dgm:pt modelId="{73D3AB36-638F-44B3-B36A-28D8ABF1323E}" type="pres">
      <dgm:prSet presAssocID="{07BF099C-407E-4CA1-9980-099C17338428}" presName="space" presStyleCnt="0"/>
      <dgm:spPr/>
    </dgm:pt>
    <dgm:pt modelId="{8E1F012F-966E-45AF-9E62-7D6E07252D71}" type="pres">
      <dgm:prSet presAssocID="{71283564-19B2-4F50-8DA5-CE4D2123EE61}" presName="Name5" presStyleLbl="vennNode1" presStyleIdx="1" presStyleCnt="3">
        <dgm:presLayoutVars>
          <dgm:bulletEnabled val="1"/>
        </dgm:presLayoutVars>
      </dgm:prSet>
      <dgm:spPr/>
    </dgm:pt>
    <dgm:pt modelId="{B972E2BA-2964-4D7A-B92F-079838A93787}" type="pres">
      <dgm:prSet presAssocID="{3FC6B36B-4D34-41D4-BEF9-FF429144EFDA}" presName="space" presStyleCnt="0"/>
      <dgm:spPr/>
    </dgm:pt>
    <dgm:pt modelId="{9D910DA6-9BFE-4E32-A708-3097E43075A1}" type="pres">
      <dgm:prSet presAssocID="{5EE98CD5-CAB7-4BF0-A987-0B22A88F1517}" presName="Name5" presStyleLbl="vennNode1" presStyleIdx="2" presStyleCnt="3">
        <dgm:presLayoutVars>
          <dgm:bulletEnabled val="1"/>
        </dgm:presLayoutVars>
      </dgm:prSet>
      <dgm:spPr/>
    </dgm:pt>
  </dgm:ptLst>
  <dgm:cxnLst>
    <dgm:cxn modelId="{5206A316-9EDC-485A-A4DD-C92C1A4DF563}" type="presOf" srcId="{9A1123ED-AC02-4086-A501-13BF3119EAC8}" destId="{23832180-2BEA-47F0-8A91-9E6B2FEC8B8E}" srcOrd="0" destOrd="0" presId="urn:microsoft.com/office/officeart/2005/8/layout/venn3"/>
    <dgm:cxn modelId="{6AE72925-DC9A-4E2E-9312-61940AEBE983}" type="presOf" srcId="{1C9C7438-FE38-420A-BB3C-D2F52DC5B90F}" destId="{0D27EDDC-1B81-4C78-AB0B-FB1B9490DF14}" srcOrd="0" destOrd="0" presId="urn:microsoft.com/office/officeart/2005/8/layout/venn3"/>
    <dgm:cxn modelId="{FBB6B644-38AD-498B-8BD0-D2B811D39B94}" srcId="{1C9C7438-FE38-420A-BB3C-D2F52DC5B90F}" destId="{71283564-19B2-4F50-8DA5-CE4D2123EE61}" srcOrd="1" destOrd="0" parTransId="{E5E29F2B-4712-420F-8E7B-1C1BA29929CD}" sibTransId="{3FC6B36B-4D34-41D4-BEF9-FF429144EFDA}"/>
    <dgm:cxn modelId="{8BF47E92-5A97-45FF-A97A-611A937B4084}" type="presOf" srcId="{5EE98CD5-CAB7-4BF0-A987-0B22A88F1517}" destId="{9D910DA6-9BFE-4E32-A708-3097E43075A1}" srcOrd="0" destOrd="0" presId="urn:microsoft.com/office/officeart/2005/8/layout/venn3"/>
    <dgm:cxn modelId="{C7E2759A-0E07-47C5-82D4-D4946864B002}" type="presOf" srcId="{71283564-19B2-4F50-8DA5-CE4D2123EE61}" destId="{8E1F012F-966E-45AF-9E62-7D6E07252D71}" srcOrd="0" destOrd="0" presId="urn:microsoft.com/office/officeart/2005/8/layout/venn3"/>
    <dgm:cxn modelId="{4EB47CB2-37C4-45D0-BAF7-F14AB6B61086}" srcId="{1C9C7438-FE38-420A-BB3C-D2F52DC5B90F}" destId="{9A1123ED-AC02-4086-A501-13BF3119EAC8}" srcOrd="0" destOrd="0" parTransId="{0C48FFE1-5002-4E08-8997-949F285E4D15}" sibTransId="{07BF099C-407E-4CA1-9980-099C17338428}"/>
    <dgm:cxn modelId="{B12E98EE-474A-44C4-84F0-F65B58A53C0B}" srcId="{1C9C7438-FE38-420A-BB3C-D2F52DC5B90F}" destId="{5EE98CD5-CAB7-4BF0-A987-0B22A88F1517}" srcOrd="2" destOrd="0" parTransId="{323CCC13-DC97-4A5B-8313-039B60CF9486}" sibTransId="{7ED4D9E5-5087-4AA0-A81C-CA53BF6C160A}"/>
    <dgm:cxn modelId="{172D1A56-9E49-4070-9F65-A0BB5F4F5679}" type="presParOf" srcId="{0D27EDDC-1B81-4C78-AB0B-FB1B9490DF14}" destId="{23832180-2BEA-47F0-8A91-9E6B2FEC8B8E}" srcOrd="0" destOrd="0" presId="urn:microsoft.com/office/officeart/2005/8/layout/venn3"/>
    <dgm:cxn modelId="{E61E4867-D056-4A2D-8FEB-EDE7331E8C92}" type="presParOf" srcId="{0D27EDDC-1B81-4C78-AB0B-FB1B9490DF14}" destId="{73D3AB36-638F-44B3-B36A-28D8ABF1323E}" srcOrd="1" destOrd="0" presId="urn:microsoft.com/office/officeart/2005/8/layout/venn3"/>
    <dgm:cxn modelId="{3C294F78-BF0C-4177-8D0B-CFAD5AAFAED0}" type="presParOf" srcId="{0D27EDDC-1B81-4C78-AB0B-FB1B9490DF14}" destId="{8E1F012F-966E-45AF-9E62-7D6E07252D71}" srcOrd="2" destOrd="0" presId="urn:microsoft.com/office/officeart/2005/8/layout/venn3"/>
    <dgm:cxn modelId="{1ECBC95F-183B-45C3-B122-3C68179EA44C}" type="presParOf" srcId="{0D27EDDC-1B81-4C78-AB0B-FB1B9490DF14}" destId="{B972E2BA-2964-4D7A-B92F-079838A93787}" srcOrd="3" destOrd="0" presId="urn:microsoft.com/office/officeart/2005/8/layout/venn3"/>
    <dgm:cxn modelId="{3EC3ECB6-00B1-4DC9-8CFE-CB967AFD2B63}" type="presParOf" srcId="{0D27EDDC-1B81-4C78-AB0B-FB1B9490DF14}" destId="{9D910DA6-9BFE-4E32-A708-3097E43075A1}"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41E3CE-7750-4A24-8EB0-F697C0BDD09D}" type="doc">
      <dgm:prSet loTypeId="urn:microsoft.com/office/officeart/2005/8/layout/default" loCatId="list" qsTypeId="urn:microsoft.com/office/officeart/2005/8/quickstyle/simple3" qsCatId="simple" csTypeId="urn:microsoft.com/office/officeart/2005/8/colors/accent0_3" csCatId="mainScheme" phldr="1"/>
      <dgm:spPr/>
      <dgm:t>
        <a:bodyPr/>
        <a:lstStyle/>
        <a:p>
          <a:endParaRPr lang="en-US"/>
        </a:p>
      </dgm:t>
    </dgm:pt>
    <dgm:pt modelId="{7D4066F8-D65B-4193-A6DF-843ADDFD0FFD}">
      <dgm:prSet/>
      <dgm:spPr>
        <a:ln>
          <a:noFill/>
        </a:ln>
      </dgm:spPr>
      <dgm:t>
        <a:bodyPr/>
        <a:lstStyle/>
        <a:p>
          <a:r>
            <a:rPr lang="en-US" b="0" i="0">
              <a:latin typeface="Open Sans" panose="020B0606030504020204" pitchFamily="34" charset="0"/>
              <a:ea typeface="Open Sans" panose="020B0606030504020204" pitchFamily="34" charset="0"/>
              <a:cs typeface="Open Sans" panose="020B0606030504020204" pitchFamily="34" charset="0"/>
            </a:rPr>
            <a:t>Technology and Pedagogy for Learning and Capacity Building</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558FD5FC-97B4-44ED-A8CC-5BE02CD57053}" type="parTrans" cxnId="{7DECB767-35CC-4C0E-9AFC-F8D73269CA89}">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F988A89A-77E2-4020-B8DC-EFAFF2D5E2B7}" type="sibTrans" cxnId="{7DECB767-35CC-4C0E-9AFC-F8D73269CA89}">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82CA92D7-DD2F-420F-A4BC-023EE8A6BF9B}">
      <dgm:prSet/>
      <dgm:spPr>
        <a:ln>
          <a:noFill/>
        </a:ln>
      </dgm:spPr>
      <dgm:t>
        <a:bodyPr/>
        <a:lstStyle/>
        <a:p>
          <a:r>
            <a:rPr lang="en-US" b="0" i="0">
              <a:latin typeface="Open Sans" panose="020B0606030504020204" pitchFamily="34" charset="0"/>
              <a:ea typeface="Open Sans" panose="020B0606030504020204" pitchFamily="34" charset="0"/>
              <a:cs typeface="Open Sans" panose="020B0606030504020204" pitchFamily="34" charset="0"/>
            </a:rPr>
            <a:t>Capacity Building for New Modes of Learning and Teaching</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5EA52F74-F3F9-49FF-B0EF-BDF39B998892}" type="parTrans" cxnId="{75007D01-CE42-47C5-91A7-13F38B1F2C82}">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5DA9BCCC-D23A-4514-8D56-C00E9E7B7AB8}" type="sibTrans" cxnId="{75007D01-CE42-47C5-91A7-13F38B1F2C82}">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A8EBB69E-8DAD-41F4-A0AA-0BF9835C3B63}">
      <dgm:prSet/>
      <dgm:spPr>
        <a:ln>
          <a:noFill/>
        </a:ln>
      </dgm:spPr>
      <dgm:t>
        <a:bodyPr/>
        <a:lstStyle/>
        <a:p>
          <a:r>
            <a:rPr lang="en-CA" b="0" i="0">
              <a:latin typeface="Open Sans" panose="020B0606030504020204" pitchFamily="34" charset="0"/>
              <a:ea typeface="Open Sans" panose="020B0606030504020204" pitchFamily="34" charset="0"/>
              <a:cs typeface="Open Sans" panose="020B0606030504020204" pitchFamily="34" charset="0"/>
            </a:rPr>
            <a:t>Lessons from Diverse Contexts and Perspectives</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25C684C6-B5D7-4871-A809-48CB861776D0}" type="parTrans" cxnId="{524E9B14-1576-4419-AD0B-F5996A177DD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10E5FF60-B306-459D-B0E4-C718CBCDB02F}" type="sibTrans" cxnId="{524E9B14-1576-4419-AD0B-F5996A177DD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62FFB79C-730A-4EE6-A65F-D4D89EA1089E}">
      <dgm:prSet/>
      <dgm:spPr/>
      <dgm:t>
        <a:bodyPr/>
        <a:lstStyle/>
        <a:p>
          <a:r>
            <a:rPr lang="en-CA" b="0" i="0" dirty="0">
              <a:latin typeface="Open Sans" panose="020B0606030504020204" pitchFamily="34" charset="0"/>
              <a:ea typeface="Open Sans" panose="020B0606030504020204" pitchFamily="34" charset="0"/>
              <a:cs typeface="Open Sans" panose="020B0606030504020204" pitchFamily="34" charset="0"/>
            </a:rPr>
            <a:t>Research on Technology-Enabled Learning</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09F46F4F-7F99-48E8-89A4-BFCDD320FFB3}" type="parTrans" cxnId="{24668DEA-D0C0-4122-826E-4D852F81913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C05A970C-6973-4D02-9AF2-864E7EC86EEC}" type="sibTrans" cxnId="{24668DEA-D0C0-4122-826E-4D852F81913C}">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4DFEDE9-56BE-40F6-BFE6-2DFD62F9B478}">
      <dgm:prSet/>
      <dgm:spPr/>
      <dgm:t>
        <a:bodyPr/>
        <a:lstStyle/>
        <a:p>
          <a:r>
            <a:rPr lang="en-US" b="0" i="0">
              <a:latin typeface="Open Sans" panose="020B0606030504020204" pitchFamily="34" charset="0"/>
              <a:ea typeface="Open Sans" panose="020B0606030504020204" pitchFamily="34" charset="0"/>
              <a:cs typeface="Open Sans" panose="020B0606030504020204" pitchFamily="34" charset="0"/>
            </a:rPr>
            <a:t>Learning for Development – Discourse and Practice</a:t>
          </a:r>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B7031F70-11ED-4384-A2C8-31F047B43397}" type="parTrans" cxnId="{AE66DF73-0CBC-4676-B31D-F796934FF35D}">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429BB3AA-A07E-49FA-B0F7-2549B9A15143}" type="sibTrans" cxnId="{AE66DF73-0CBC-4676-B31D-F796934FF35D}">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93E0CA61-4332-4290-A3AB-897DA968AD8A}">
      <dgm:prSet/>
      <dgm:spPr/>
      <dgm:t>
        <a:bodyPr/>
        <a:lstStyle/>
        <a:p>
          <a:r>
            <a:rPr lang="en-US" b="0" i="0" dirty="0">
              <a:latin typeface="Open Sans" panose="020B0606030504020204" pitchFamily="34" charset="0"/>
              <a:ea typeface="Open Sans" panose="020B0606030504020204" pitchFamily="34" charset="0"/>
              <a:cs typeface="Open Sans" panose="020B0606030504020204" pitchFamily="34" charset="0"/>
            </a:rPr>
            <a:t>Researching Technology-Enabled Teaching, Learning and Training</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1AC91E07-032F-4A29-B255-3F297AE8C32A}" type="parTrans" cxnId="{E51EB1A5-259B-4769-8EBB-6BF48F79F923}">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9F0605A6-7AAC-492A-918E-0D10D83C8461}" type="sibTrans" cxnId="{E51EB1A5-259B-4769-8EBB-6BF48F79F923}">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7273ABEB-4B61-4414-A9F8-BBE15DE11D2E}">
      <dgm:prSet/>
      <dgm:spPr/>
      <dgm:t>
        <a:bodyPr/>
        <a:lstStyle/>
        <a:p>
          <a:r>
            <a:rPr lang="en-US" b="0" i="0" dirty="0">
              <a:latin typeface="Open Sans" panose="020B0606030504020204" pitchFamily="34" charset="0"/>
              <a:ea typeface="Open Sans" panose="020B0606030504020204" pitchFamily="34" charset="0"/>
              <a:cs typeface="Open Sans" panose="020B0606030504020204" pitchFamily="34" charset="0"/>
            </a:rPr>
            <a:t>Technology-Enabled Learning: OER, MOOCs, and other TEL Designs</a:t>
          </a:r>
          <a:endParaRPr lang="en-US" dirty="0">
            <a:latin typeface="Open Sans" panose="020B0606030504020204" pitchFamily="34" charset="0"/>
            <a:ea typeface="Open Sans" panose="020B0606030504020204" pitchFamily="34" charset="0"/>
            <a:cs typeface="Open Sans" panose="020B0606030504020204" pitchFamily="34" charset="0"/>
          </a:endParaRPr>
        </a:p>
      </dgm:t>
    </dgm:pt>
    <dgm:pt modelId="{64621A0A-B0F6-4CD2-868B-7B7E6D24CF08}" type="parTrans" cxnId="{A6B9DF68-A56C-4166-85FC-F174DC61A0CE}">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170371B4-A59A-46F7-9697-64854D098F83}" type="sibTrans" cxnId="{A6B9DF68-A56C-4166-85FC-F174DC61A0CE}">
      <dgm:prSet/>
      <dgm:spPr/>
      <dgm:t>
        <a:bodyPr/>
        <a:lstStyle/>
        <a:p>
          <a:endParaRPr lang="en-US">
            <a:latin typeface="Open Sans" panose="020B0606030504020204" pitchFamily="34" charset="0"/>
            <a:ea typeface="Open Sans" panose="020B0606030504020204" pitchFamily="34" charset="0"/>
            <a:cs typeface="Open Sans" panose="020B0606030504020204" pitchFamily="34" charset="0"/>
          </a:endParaRPr>
        </a:p>
      </dgm:t>
    </dgm:pt>
    <dgm:pt modelId="{F125FA8C-AA12-4613-A789-F52A6440A1A4}" type="pres">
      <dgm:prSet presAssocID="{8941E3CE-7750-4A24-8EB0-F697C0BDD09D}" presName="diagram" presStyleCnt="0">
        <dgm:presLayoutVars>
          <dgm:dir/>
          <dgm:resizeHandles val="exact"/>
        </dgm:presLayoutVars>
      </dgm:prSet>
      <dgm:spPr/>
    </dgm:pt>
    <dgm:pt modelId="{3C50B3F8-8284-4143-BBF2-F9E967BC1A26}" type="pres">
      <dgm:prSet presAssocID="{7D4066F8-D65B-4193-A6DF-843ADDFD0FFD}" presName="node" presStyleLbl="node1" presStyleIdx="0" presStyleCnt="7">
        <dgm:presLayoutVars>
          <dgm:bulletEnabled val="1"/>
        </dgm:presLayoutVars>
      </dgm:prSet>
      <dgm:spPr/>
    </dgm:pt>
    <dgm:pt modelId="{59806D58-00B7-4CFD-B7C7-614600B14250}" type="pres">
      <dgm:prSet presAssocID="{F988A89A-77E2-4020-B8DC-EFAFF2D5E2B7}" presName="sibTrans" presStyleCnt="0"/>
      <dgm:spPr/>
    </dgm:pt>
    <dgm:pt modelId="{7BA2CF14-E02D-4431-9DBA-E9D5CCB4990D}" type="pres">
      <dgm:prSet presAssocID="{82CA92D7-DD2F-420F-A4BC-023EE8A6BF9B}" presName="node" presStyleLbl="node1" presStyleIdx="1" presStyleCnt="7">
        <dgm:presLayoutVars>
          <dgm:bulletEnabled val="1"/>
        </dgm:presLayoutVars>
      </dgm:prSet>
      <dgm:spPr/>
    </dgm:pt>
    <dgm:pt modelId="{3C19F2AB-7F36-43D9-91D2-521B49AEC6F4}" type="pres">
      <dgm:prSet presAssocID="{5DA9BCCC-D23A-4514-8D56-C00E9E7B7AB8}" presName="sibTrans" presStyleCnt="0"/>
      <dgm:spPr/>
    </dgm:pt>
    <dgm:pt modelId="{65E2BC31-6A65-4E0D-9B77-80C007CE69A4}" type="pres">
      <dgm:prSet presAssocID="{A8EBB69E-8DAD-41F4-A0AA-0BF9835C3B63}" presName="node" presStyleLbl="node1" presStyleIdx="2" presStyleCnt="7">
        <dgm:presLayoutVars>
          <dgm:bulletEnabled val="1"/>
        </dgm:presLayoutVars>
      </dgm:prSet>
      <dgm:spPr/>
    </dgm:pt>
    <dgm:pt modelId="{E55FCA8E-F0AE-48D1-AD8B-86763FDAE2B4}" type="pres">
      <dgm:prSet presAssocID="{10E5FF60-B306-459D-B0E4-C718CBCDB02F}" presName="sibTrans" presStyleCnt="0"/>
      <dgm:spPr/>
    </dgm:pt>
    <dgm:pt modelId="{E5306C7C-8EB5-4729-A05A-2316546F6B3D}" type="pres">
      <dgm:prSet presAssocID="{62FFB79C-730A-4EE6-A65F-D4D89EA1089E}" presName="node" presStyleLbl="node1" presStyleIdx="3" presStyleCnt="7">
        <dgm:presLayoutVars>
          <dgm:bulletEnabled val="1"/>
        </dgm:presLayoutVars>
      </dgm:prSet>
      <dgm:spPr/>
    </dgm:pt>
    <dgm:pt modelId="{F713057D-4A6F-443A-B50B-955987A3C6EB}" type="pres">
      <dgm:prSet presAssocID="{C05A970C-6973-4D02-9AF2-864E7EC86EEC}" presName="sibTrans" presStyleCnt="0"/>
      <dgm:spPr/>
    </dgm:pt>
    <dgm:pt modelId="{2B060DF3-4C1F-4744-A917-AA8F7D62794B}" type="pres">
      <dgm:prSet presAssocID="{44DFEDE9-56BE-40F6-BFE6-2DFD62F9B478}" presName="node" presStyleLbl="node1" presStyleIdx="4" presStyleCnt="7">
        <dgm:presLayoutVars>
          <dgm:bulletEnabled val="1"/>
        </dgm:presLayoutVars>
      </dgm:prSet>
      <dgm:spPr/>
    </dgm:pt>
    <dgm:pt modelId="{AE0BB2FD-4F52-4B17-A418-9C76FE1293C4}" type="pres">
      <dgm:prSet presAssocID="{429BB3AA-A07E-49FA-B0F7-2549B9A15143}" presName="sibTrans" presStyleCnt="0"/>
      <dgm:spPr/>
    </dgm:pt>
    <dgm:pt modelId="{A74B2487-1611-4CA2-A6DF-036768C65FCC}" type="pres">
      <dgm:prSet presAssocID="{93E0CA61-4332-4290-A3AB-897DA968AD8A}" presName="node" presStyleLbl="node1" presStyleIdx="5" presStyleCnt="7">
        <dgm:presLayoutVars>
          <dgm:bulletEnabled val="1"/>
        </dgm:presLayoutVars>
      </dgm:prSet>
      <dgm:spPr/>
    </dgm:pt>
    <dgm:pt modelId="{FEC1B807-8290-451B-A96C-CBAAAF50EDB9}" type="pres">
      <dgm:prSet presAssocID="{9F0605A6-7AAC-492A-918E-0D10D83C8461}" presName="sibTrans" presStyleCnt="0"/>
      <dgm:spPr/>
    </dgm:pt>
    <dgm:pt modelId="{82FB7F52-B8E7-43A6-8D3D-E43BBFBC0869}" type="pres">
      <dgm:prSet presAssocID="{7273ABEB-4B61-4414-A9F8-BBE15DE11D2E}" presName="node" presStyleLbl="node1" presStyleIdx="6" presStyleCnt="7">
        <dgm:presLayoutVars>
          <dgm:bulletEnabled val="1"/>
        </dgm:presLayoutVars>
      </dgm:prSet>
      <dgm:spPr/>
    </dgm:pt>
  </dgm:ptLst>
  <dgm:cxnLst>
    <dgm:cxn modelId="{75007D01-CE42-47C5-91A7-13F38B1F2C82}" srcId="{8941E3CE-7750-4A24-8EB0-F697C0BDD09D}" destId="{82CA92D7-DD2F-420F-A4BC-023EE8A6BF9B}" srcOrd="1" destOrd="0" parTransId="{5EA52F74-F3F9-49FF-B0EF-BDF39B998892}" sibTransId="{5DA9BCCC-D23A-4514-8D56-C00E9E7B7AB8}"/>
    <dgm:cxn modelId="{3874A20F-1DBB-47BB-8B12-3E1E4917E1CF}" type="presOf" srcId="{7D4066F8-D65B-4193-A6DF-843ADDFD0FFD}" destId="{3C50B3F8-8284-4143-BBF2-F9E967BC1A26}" srcOrd="0" destOrd="0" presId="urn:microsoft.com/office/officeart/2005/8/layout/default"/>
    <dgm:cxn modelId="{524E9B14-1576-4419-AD0B-F5996A177DDC}" srcId="{8941E3CE-7750-4A24-8EB0-F697C0BDD09D}" destId="{A8EBB69E-8DAD-41F4-A0AA-0BF9835C3B63}" srcOrd="2" destOrd="0" parTransId="{25C684C6-B5D7-4871-A809-48CB861776D0}" sibTransId="{10E5FF60-B306-459D-B0E4-C718CBCDB02F}"/>
    <dgm:cxn modelId="{C8988362-BDD5-4595-9140-21206025AE9D}" type="presOf" srcId="{8941E3CE-7750-4A24-8EB0-F697C0BDD09D}" destId="{F125FA8C-AA12-4613-A789-F52A6440A1A4}" srcOrd="0" destOrd="0" presId="urn:microsoft.com/office/officeart/2005/8/layout/default"/>
    <dgm:cxn modelId="{7DECB767-35CC-4C0E-9AFC-F8D73269CA89}" srcId="{8941E3CE-7750-4A24-8EB0-F697C0BDD09D}" destId="{7D4066F8-D65B-4193-A6DF-843ADDFD0FFD}" srcOrd="0" destOrd="0" parTransId="{558FD5FC-97B4-44ED-A8CC-5BE02CD57053}" sibTransId="{F988A89A-77E2-4020-B8DC-EFAFF2D5E2B7}"/>
    <dgm:cxn modelId="{A6B9DF68-A56C-4166-85FC-F174DC61A0CE}" srcId="{8941E3CE-7750-4A24-8EB0-F697C0BDD09D}" destId="{7273ABEB-4B61-4414-A9F8-BBE15DE11D2E}" srcOrd="6" destOrd="0" parTransId="{64621A0A-B0F6-4CD2-868B-7B7E6D24CF08}" sibTransId="{170371B4-A59A-46F7-9697-64854D098F83}"/>
    <dgm:cxn modelId="{30620A6A-5768-4013-B22C-C827FC9D9848}" type="presOf" srcId="{93E0CA61-4332-4290-A3AB-897DA968AD8A}" destId="{A74B2487-1611-4CA2-A6DF-036768C65FCC}" srcOrd="0" destOrd="0" presId="urn:microsoft.com/office/officeart/2005/8/layout/default"/>
    <dgm:cxn modelId="{4F3FAD4F-03BD-4624-BF79-0D125389B321}" type="presOf" srcId="{82CA92D7-DD2F-420F-A4BC-023EE8A6BF9B}" destId="{7BA2CF14-E02D-4431-9DBA-E9D5CCB4990D}" srcOrd="0" destOrd="0" presId="urn:microsoft.com/office/officeart/2005/8/layout/default"/>
    <dgm:cxn modelId="{AE66DF73-0CBC-4676-B31D-F796934FF35D}" srcId="{8941E3CE-7750-4A24-8EB0-F697C0BDD09D}" destId="{44DFEDE9-56BE-40F6-BFE6-2DFD62F9B478}" srcOrd="4" destOrd="0" parTransId="{B7031F70-11ED-4384-A2C8-31F047B43397}" sibTransId="{429BB3AA-A07E-49FA-B0F7-2549B9A15143}"/>
    <dgm:cxn modelId="{813E5B77-5818-4ADA-BB0D-DC7B67A65B00}" type="presOf" srcId="{A8EBB69E-8DAD-41F4-A0AA-0BF9835C3B63}" destId="{65E2BC31-6A65-4E0D-9B77-80C007CE69A4}" srcOrd="0" destOrd="0" presId="urn:microsoft.com/office/officeart/2005/8/layout/default"/>
    <dgm:cxn modelId="{0114F088-317B-4082-8E02-FA13E97239C2}" type="presOf" srcId="{62FFB79C-730A-4EE6-A65F-D4D89EA1089E}" destId="{E5306C7C-8EB5-4729-A05A-2316546F6B3D}" srcOrd="0" destOrd="0" presId="urn:microsoft.com/office/officeart/2005/8/layout/default"/>
    <dgm:cxn modelId="{E51EB1A5-259B-4769-8EBB-6BF48F79F923}" srcId="{8941E3CE-7750-4A24-8EB0-F697C0BDD09D}" destId="{93E0CA61-4332-4290-A3AB-897DA968AD8A}" srcOrd="5" destOrd="0" parTransId="{1AC91E07-032F-4A29-B255-3F297AE8C32A}" sibTransId="{9F0605A6-7AAC-492A-918E-0D10D83C8461}"/>
    <dgm:cxn modelId="{741680B9-ED82-4DC9-B573-0F78EA5BB5DC}" type="presOf" srcId="{7273ABEB-4B61-4414-A9F8-BBE15DE11D2E}" destId="{82FB7F52-B8E7-43A6-8D3D-E43BBFBC0869}" srcOrd="0" destOrd="0" presId="urn:microsoft.com/office/officeart/2005/8/layout/default"/>
    <dgm:cxn modelId="{832D83CA-D956-4861-9143-FED9545B7FBF}" type="presOf" srcId="{44DFEDE9-56BE-40F6-BFE6-2DFD62F9B478}" destId="{2B060DF3-4C1F-4744-A917-AA8F7D62794B}" srcOrd="0" destOrd="0" presId="urn:microsoft.com/office/officeart/2005/8/layout/default"/>
    <dgm:cxn modelId="{24668DEA-D0C0-4122-826E-4D852F81913C}" srcId="{8941E3CE-7750-4A24-8EB0-F697C0BDD09D}" destId="{62FFB79C-730A-4EE6-A65F-D4D89EA1089E}" srcOrd="3" destOrd="0" parTransId="{09F46F4F-7F99-48E8-89A4-BFCDD320FFB3}" sibTransId="{C05A970C-6973-4D02-9AF2-864E7EC86EEC}"/>
    <dgm:cxn modelId="{AC00546A-2E4D-4871-9659-24B69C7D765D}" type="presParOf" srcId="{F125FA8C-AA12-4613-A789-F52A6440A1A4}" destId="{3C50B3F8-8284-4143-BBF2-F9E967BC1A26}" srcOrd="0" destOrd="0" presId="urn:microsoft.com/office/officeart/2005/8/layout/default"/>
    <dgm:cxn modelId="{7952728F-5D47-4E21-9A66-728D18B00225}" type="presParOf" srcId="{F125FA8C-AA12-4613-A789-F52A6440A1A4}" destId="{59806D58-00B7-4CFD-B7C7-614600B14250}" srcOrd="1" destOrd="0" presId="urn:microsoft.com/office/officeart/2005/8/layout/default"/>
    <dgm:cxn modelId="{5CE1045F-4145-4B18-AC0D-E26D505A45B2}" type="presParOf" srcId="{F125FA8C-AA12-4613-A789-F52A6440A1A4}" destId="{7BA2CF14-E02D-4431-9DBA-E9D5CCB4990D}" srcOrd="2" destOrd="0" presId="urn:microsoft.com/office/officeart/2005/8/layout/default"/>
    <dgm:cxn modelId="{B3A3E7CE-B655-4086-B3B5-24DA55C153E4}" type="presParOf" srcId="{F125FA8C-AA12-4613-A789-F52A6440A1A4}" destId="{3C19F2AB-7F36-43D9-91D2-521B49AEC6F4}" srcOrd="3" destOrd="0" presId="urn:microsoft.com/office/officeart/2005/8/layout/default"/>
    <dgm:cxn modelId="{3102D96A-CE5D-4BC7-8BA1-100903163A7F}" type="presParOf" srcId="{F125FA8C-AA12-4613-A789-F52A6440A1A4}" destId="{65E2BC31-6A65-4E0D-9B77-80C007CE69A4}" srcOrd="4" destOrd="0" presId="urn:microsoft.com/office/officeart/2005/8/layout/default"/>
    <dgm:cxn modelId="{374B55ED-E8D7-444B-A178-3B7E5075D394}" type="presParOf" srcId="{F125FA8C-AA12-4613-A789-F52A6440A1A4}" destId="{E55FCA8E-F0AE-48D1-AD8B-86763FDAE2B4}" srcOrd="5" destOrd="0" presId="urn:microsoft.com/office/officeart/2005/8/layout/default"/>
    <dgm:cxn modelId="{9E5ED473-37D5-47CF-A6DC-ECD40FCF3C7B}" type="presParOf" srcId="{F125FA8C-AA12-4613-A789-F52A6440A1A4}" destId="{E5306C7C-8EB5-4729-A05A-2316546F6B3D}" srcOrd="6" destOrd="0" presId="urn:microsoft.com/office/officeart/2005/8/layout/default"/>
    <dgm:cxn modelId="{003497AA-57EF-424B-940F-8EDFB3C641C5}" type="presParOf" srcId="{F125FA8C-AA12-4613-A789-F52A6440A1A4}" destId="{F713057D-4A6F-443A-B50B-955987A3C6EB}" srcOrd="7" destOrd="0" presId="urn:microsoft.com/office/officeart/2005/8/layout/default"/>
    <dgm:cxn modelId="{7F1CA765-B3D4-4B19-95E2-E38BCE80A100}" type="presParOf" srcId="{F125FA8C-AA12-4613-A789-F52A6440A1A4}" destId="{2B060DF3-4C1F-4744-A917-AA8F7D62794B}" srcOrd="8" destOrd="0" presId="urn:microsoft.com/office/officeart/2005/8/layout/default"/>
    <dgm:cxn modelId="{477CCF30-D3EF-494F-86EB-50CC98EF92B9}" type="presParOf" srcId="{F125FA8C-AA12-4613-A789-F52A6440A1A4}" destId="{AE0BB2FD-4F52-4B17-A418-9C76FE1293C4}" srcOrd="9" destOrd="0" presId="urn:microsoft.com/office/officeart/2005/8/layout/default"/>
    <dgm:cxn modelId="{3AEB473B-D7F4-4B07-89BF-E7F7C55D8153}" type="presParOf" srcId="{F125FA8C-AA12-4613-A789-F52A6440A1A4}" destId="{A74B2487-1611-4CA2-A6DF-036768C65FCC}" srcOrd="10" destOrd="0" presId="urn:microsoft.com/office/officeart/2005/8/layout/default"/>
    <dgm:cxn modelId="{2CFFC17A-F55E-4096-8554-34A2DF0AB3A5}" type="presParOf" srcId="{F125FA8C-AA12-4613-A789-F52A6440A1A4}" destId="{FEC1B807-8290-451B-A96C-CBAAAF50EDB9}" srcOrd="11" destOrd="0" presId="urn:microsoft.com/office/officeart/2005/8/layout/default"/>
    <dgm:cxn modelId="{07D31D34-94F7-4D06-9E0D-5E5F4B29A407}" type="presParOf" srcId="{F125FA8C-AA12-4613-A789-F52A6440A1A4}" destId="{82FB7F52-B8E7-43A6-8D3D-E43BBFBC0869}" srcOrd="12" destOrd="0" presId="urn:microsoft.com/office/officeart/2005/8/layout/defaul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2545552-0D15-4B2B-8D0B-D2BBC9F9483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DC8AD69-C80F-4DC9-A71F-67130F0E076F}">
      <dgm:prSet custT="1"/>
      <dgm:spPr/>
      <dgm:t>
        <a:bodyPr/>
        <a:lstStyle/>
        <a:p>
          <a:pPr>
            <a:lnSpc>
              <a:spcPct val="100000"/>
            </a:lnSpc>
            <a:spcAft>
              <a:spcPts val="0"/>
            </a:spcAft>
          </a:pPr>
          <a:r>
            <a:rPr lang="en-US" sz="1800" baseline="0" dirty="0">
              <a:latin typeface="Open Sans" panose="020B0606030504020204" pitchFamily="34" charset="0"/>
            </a:rPr>
            <a:t>Balance between theory and practice; hard and soft skills</a:t>
          </a:r>
        </a:p>
      </dgm:t>
    </dgm:pt>
    <dgm:pt modelId="{470DEE14-19C3-421C-B137-5C2A11DD9561}" type="parTrans" cxnId="{AFF9A670-F9F6-4A6C-8503-97C434E49A3E}">
      <dgm:prSet/>
      <dgm:spPr/>
      <dgm:t>
        <a:bodyPr/>
        <a:lstStyle/>
        <a:p>
          <a:endParaRPr lang="en-US"/>
        </a:p>
      </dgm:t>
    </dgm:pt>
    <dgm:pt modelId="{0F5D5F81-4650-4A57-9D48-41173A3F0635}" type="sibTrans" cxnId="{AFF9A670-F9F6-4A6C-8503-97C434E49A3E}">
      <dgm:prSet/>
      <dgm:spPr/>
      <dgm:t>
        <a:bodyPr/>
        <a:lstStyle/>
        <a:p>
          <a:endParaRPr lang="en-US"/>
        </a:p>
      </dgm:t>
    </dgm:pt>
    <dgm:pt modelId="{23E89C54-8AAC-4262-9922-4B28814E6E7E}">
      <dgm:prSet custT="1"/>
      <dgm:spPr/>
      <dgm:t>
        <a:bodyPr/>
        <a:lstStyle/>
        <a:p>
          <a:pPr>
            <a:lnSpc>
              <a:spcPct val="100000"/>
            </a:lnSpc>
          </a:pPr>
          <a:r>
            <a:rPr lang="en-US" sz="2000" dirty="0">
              <a:latin typeface="Open Sans" panose="020B0606030504020204" pitchFamily="34" charset="0"/>
              <a:ea typeface="Open Sans" panose="020B0606030504020204" pitchFamily="34" charset="0"/>
              <a:cs typeface="Open Sans" panose="020B0606030504020204" pitchFamily="34" charset="0"/>
            </a:rPr>
            <a:t>Engage industry: internships; apprenticeships</a:t>
          </a:r>
        </a:p>
      </dgm:t>
    </dgm:pt>
    <dgm:pt modelId="{F64135F7-6D99-488D-954F-C000404FFBA9}" type="parTrans" cxnId="{87EEF961-97FD-42B1-B500-F35CDABCC9A4}">
      <dgm:prSet/>
      <dgm:spPr/>
      <dgm:t>
        <a:bodyPr/>
        <a:lstStyle/>
        <a:p>
          <a:endParaRPr lang="en-US"/>
        </a:p>
      </dgm:t>
    </dgm:pt>
    <dgm:pt modelId="{2DCEF784-D66B-44EF-8169-A52388410C62}" type="sibTrans" cxnId="{87EEF961-97FD-42B1-B500-F35CDABCC9A4}">
      <dgm:prSet/>
      <dgm:spPr/>
      <dgm:t>
        <a:bodyPr/>
        <a:lstStyle/>
        <a:p>
          <a:endParaRPr lang="en-US"/>
        </a:p>
      </dgm:t>
    </dgm:pt>
    <dgm:pt modelId="{18079549-5279-4AFB-BB42-707366572DD6}">
      <dgm:prSet custT="1"/>
      <dgm:spPr/>
      <dgm:t>
        <a:bodyPr/>
        <a:lstStyle/>
        <a:p>
          <a:pPr>
            <a:lnSpc>
              <a:spcPct val="100000"/>
            </a:lnSpc>
          </a:pPr>
          <a:r>
            <a:rPr lang="en-US" sz="2000" baseline="0" dirty="0">
              <a:latin typeface="Open Sans" panose="020B0606030504020204" pitchFamily="34" charset="0"/>
            </a:rPr>
            <a:t>Link QA to employability</a:t>
          </a:r>
        </a:p>
      </dgm:t>
    </dgm:pt>
    <dgm:pt modelId="{FF8B7FED-6A8E-42AF-9107-DF006B180F38}" type="parTrans" cxnId="{B3B647E3-9D5F-42F9-A328-F96BDFD3A470}">
      <dgm:prSet/>
      <dgm:spPr/>
      <dgm:t>
        <a:bodyPr/>
        <a:lstStyle/>
        <a:p>
          <a:endParaRPr lang="en-US"/>
        </a:p>
      </dgm:t>
    </dgm:pt>
    <dgm:pt modelId="{A40BFD4A-C591-4B51-8AAD-C6DEBD34B18C}" type="sibTrans" cxnId="{B3B647E3-9D5F-42F9-A328-F96BDFD3A470}">
      <dgm:prSet/>
      <dgm:spPr/>
      <dgm:t>
        <a:bodyPr/>
        <a:lstStyle/>
        <a:p>
          <a:endParaRPr lang="en-US"/>
        </a:p>
      </dgm:t>
    </dgm:pt>
    <dgm:pt modelId="{7E489F26-BBE5-4FA8-A907-7AA8F79A0856}">
      <dgm:prSet custT="1"/>
      <dgm:spPr/>
      <dgm:t>
        <a:bodyPr/>
        <a:lstStyle/>
        <a:p>
          <a:pPr>
            <a:lnSpc>
              <a:spcPct val="100000"/>
            </a:lnSpc>
          </a:pPr>
          <a:r>
            <a:rPr lang="en-US" sz="2000" baseline="0" dirty="0">
              <a:latin typeface="Open Sans" panose="020B0606030504020204" pitchFamily="34" charset="0"/>
            </a:rPr>
            <a:t>Career support</a:t>
          </a:r>
        </a:p>
      </dgm:t>
    </dgm:pt>
    <dgm:pt modelId="{B64D410F-5D27-4C9A-80B0-B60D6CE130CC}" type="parTrans" cxnId="{1AEEEA7F-C4BA-4BE4-B137-44A352E32102}">
      <dgm:prSet/>
      <dgm:spPr/>
      <dgm:t>
        <a:bodyPr/>
        <a:lstStyle/>
        <a:p>
          <a:endParaRPr lang="en-US"/>
        </a:p>
      </dgm:t>
    </dgm:pt>
    <dgm:pt modelId="{8F1C7C84-E5EC-4923-A31E-24C4B73DAEAF}" type="sibTrans" cxnId="{1AEEEA7F-C4BA-4BE4-B137-44A352E32102}">
      <dgm:prSet/>
      <dgm:spPr/>
      <dgm:t>
        <a:bodyPr/>
        <a:lstStyle/>
        <a:p>
          <a:endParaRPr lang="en-US"/>
        </a:p>
      </dgm:t>
    </dgm:pt>
    <dgm:pt modelId="{984FE1DD-764A-4425-842F-8A3CAF3FAA80}">
      <dgm:prSet custT="1"/>
      <dgm:spPr/>
      <dgm:t>
        <a:bodyPr/>
        <a:lstStyle/>
        <a:p>
          <a:pPr>
            <a:lnSpc>
              <a:spcPct val="100000"/>
            </a:lnSpc>
          </a:pPr>
          <a:r>
            <a:rPr lang="en-US" sz="1800" baseline="0" dirty="0">
              <a:latin typeface="Open Sans" panose="020B0606030504020204" pitchFamily="34" charset="0"/>
            </a:rPr>
            <a:t>Measure capability rather than </a:t>
          </a:r>
          <a:br>
            <a:rPr lang="en-US" sz="1800" baseline="0" dirty="0">
              <a:latin typeface="Open Sans" panose="020B0606030504020204" pitchFamily="34" charset="0"/>
            </a:rPr>
          </a:br>
          <a:r>
            <a:rPr lang="en-US" sz="1800" baseline="0" dirty="0">
              <a:latin typeface="Open Sans" panose="020B0606030504020204" pitchFamily="34" charset="0"/>
            </a:rPr>
            <a:t>number of hours</a:t>
          </a:r>
        </a:p>
      </dgm:t>
    </dgm:pt>
    <dgm:pt modelId="{7B6CE56F-AD80-4626-AEDF-446A8D058307}" type="parTrans" cxnId="{296993D5-5905-4077-8BEC-C328CB3ED18C}">
      <dgm:prSet/>
      <dgm:spPr/>
      <dgm:t>
        <a:bodyPr/>
        <a:lstStyle/>
        <a:p>
          <a:endParaRPr lang="en-US"/>
        </a:p>
      </dgm:t>
    </dgm:pt>
    <dgm:pt modelId="{EB72E71E-E9A1-44E3-ABD2-5B96601AEF8F}" type="sibTrans" cxnId="{296993D5-5905-4077-8BEC-C328CB3ED18C}">
      <dgm:prSet/>
      <dgm:spPr/>
      <dgm:t>
        <a:bodyPr/>
        <a:lstStyle/>
        <a:p>
          <a:endParaRPr lang="en-US"/>
        </a:p>
      </dgm:t>
    </dgm:pt>
    <dgm:pt modelId="{7808390E-5207-4FE7-995F-281B9F88DAE6}" type="pres">
      <dgm:prSet presAssocID="{E2545552-0D15-4B2B-8D0B-D2BBC9F9483E}" presName="root" presStyleCnt="0">
        <dgm:presLayoutVars>
          <dgm:dir/>
          <dgm:resizeHandles val="exact"/>
        </dgm:presLayoutVars>
      </dgm:prSet>
      <dgm:spPr/>
    </dgm:pt>
    <dgm:pt modelId="{64E77F9D-A1D9-4D90-9FE8-4DDDA9098EFD}" type="pres">
      <dgm:prSet presAssocID="{FDC8AD69-C80F-4DC9-A71F-67130F0E076F}" presName="compNode" presStyleCnt="0"/>
      <dgm:spPr/>
    </dgm:pt>
    <dgm:pt modelId="{DACE83C4-493F-49EA-A5D7-47E11E6CE972}" type="pres">
      <dgm:prSet presAssocID="{FDC8AD69-C80F-4DC9-A71F-67130F0E076F}" presName="bgRect" presStyleLbl="bgShp" presStyleIdx="0" presStyleCnt="5"/>
      <dgm:spPr/>
    </dgm:pt>
    <dgm:pt modelId="{BB68EDF0-5905-4C11-9C9F-9CDADD73A241}" type="pres">
      <dgm:prSet presAssocID="{FDC8AD69-C80F-4DC9-A71F-67130F0E076F}"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cales of Justice"/>
        </a:ext>
      </dgm:extLst>
    </dgm:pt>
    <dgm:pt modelId="{2BF87837-11B7-4A39-9483-58CADB39E63C}" type="pres">
      <dgm:prSet presAssocID="{FDC8AD69-C80F-4DC9-A71F-67130F0E076F}" presName="spaceRect" presStyleCnt="0"/>
      <dgm:spPr/>
    </dgm:pt>
    <dgm:pt modelId="{F503C6A5-219E-41EA-AB59-108FBBAB0D5D}" type="pres">
      <dgm:prSet presAssocID="{FDC8AD69-C80F-4DC9-A71F-67130F0E076F}" presName="parTx" presStyleLbl="revTx" presStyleIdx="0" presStyleCnt="5">
        <dgm:presLayoutVars>
          <dgm:chMax val="0"/>
          <dgm:chPref val="0"/>
        </dgm:presLayoutVars>
      </dgm:prSet>
      <dgm:spPr/>
    </dgm:pt>
    <dgm:pt modelId="{E332C18D-D263-45D7-BA77-029AFA4C4C20}" type="pres">
      <dgm:prSet presAssocID="{0F5D5F81-4650-4A57-9D48-41173A3F0635}" presName="sibTrans" presStyleCnt="0"/>
      <dgm:spPr/>
    </dgm:pt>
    <dgm:pt modelId="{42E2D981-C97A-4396-AF58-5BD64AEA729A}" type="pres">
      <dgm:prSet presAssocID="{23E89C54-8AAC-4262-9922-4B28814E6E7E}" presName="compNode" presStyleCnt="0"/>
      <dgm:spPr/>
    </dgm:pt>
    <dgm:pt modelId="{89D8DBFC-3D99-4616-8CBB-A30606DE960B}" type="pres">
      <dgm:prSet presAssocID="{23E89C54-8AAC-4262-9922-4B28814E6E7E}" presName="bgRect" presStyleLbl="bgShp" presStyleIdx="1" presStyleCnt="5"/>
      <dgm:spPr/>
    </dgm:pt>
    <dgm:pt modelId="{32932E5C-2B18-4EA8-BD7A-74C7A3F55055}" type="pres">
      <dgm:prSet presAssocID="{23E89C54-8AAC-4262-9922-4B28814E6E7E}"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ploma Roll"/>
        </a:ext>
      </dgm:extLst>
    </dgm:pt>
    <dgm:pt modelId="{B14903F3-8062-432B-9B4F-940C14FB7E12}" type="pres">
      <dgm:prSet presAssocID="{23E89C54-8AAC-4262-9922-4B28814E6E7E}" presName="spaceRect" presStyleCnt="0"/>
      <dgm:spPr/>
    </dgm:pt>
    <dgm:pt modelId="{DDEB2F49-228E-47B4-BDDD-56118755C90E}" type="pres">
      <dgm:prSet presAssocID="{23E89C54-8AAC-4262-9922-4B28814E6E7E}" presName="parTx" presStyleLbl="revTx" presStyleIdx="1" presStyleCnt="5">
        <dgm:presLayoutVars>
          <dgm:chMax val="0"/>
          <dgm:chPref val="0"/>
        </dgm:presLayoutVars>
      </dgm:prSet>
      <dgm:spPr/>
    </dgm:pt>
    <dgm:pt modelId="{2DFCE7A4-BDA4-47F8-9E24-23978442C8EC}" type="pres">
      <dgm:prSet presAssocID="{2DCEF784-D66B-44EF-8169-A52388410C62}" presName="sibTrans" presStyleCnt="0"/>
      <dgm:spPr/>
    </dgm:pt>
    <dgm:pt modelId="{AE1DE8CD-E94B-461D-B2D8-0A6D01A35665}" type="pres">
      <dgm:prSet presAssocID="{18079549-5279-4AFB-BB42-707366572DD6}" presName="compNode" presStyleCnt="0"/>
      <dgm:spPr/>
    </dgm:pt>
    <dgm:pt modelId="{ED3492D1-29ED-4C16-95B1-3CE97A2F3815}" type="pres">
      <dgm:prSet presAssocID="{18079549-5279-4AFB-BB42-707366572DD6}" presName="bgRect" presStyleLbl="bgShp" presStyleIdx="2" presStyleCnt="5"/>
      <dgm:spPr/>
    </dgm:pt>
    <dgm:pt modelId="{EC03A6A6-78D5-40CF-A701-D1055031B964}" type="pres">
      <dgm:prSet presAssocID="{18079549-5279-4AFB-BB42-707366572DD6}"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mark"/>
        </a:ext>
      </dgm:extLst>
    </dgm:pt>
    <dgm:pt modelId="{C6F3A0E5-09D5-4DCB-9787-E0B675B32654}" type="pres">
      <dgm:prSet presAssocID="{18079549-5279-4AFB-BB42-707366572DD6}" presName="spaceRect" presStyleCnt="0"/>
      <dgm:spPr/>
    </dgm:pt>
    <dgm:pt modelId="{0F3597ED-7D60-443E-8921-911E683E054D}" type="pres">
      <dgm:prSet presAssocID="{18079549-5279-4AFB-BB42-707366572DD6}" presName="parTx" presStyleLbl="revTx" presStyleIdx="2" presStyleCnt="5">
        <dgm:presLayoutVars>
          <dgm:chMax val="0"/>
          <dgm:chPref val="0"/>
        </dgm:presLayoutVars>
      </dgm:prSet>
      <dgm:spPr/>
    </dgm:pt>
    <dgm:pt modelId="{87C834C1-2515-49BF-802F-E09ED254236D}" type="pres">
      <dgm:prSet presAssocID="{A40BFD4A-C591-4B51-8AAD-C6DEBD34B18C}" presName="sibTrans" presStyleCnt="0"/>
      <dgm:spPr/>
    </dgm:pt>
    <dgm:pt modelId="{99993FF8-B71C-46F3-9626-8AE26352755E}" type="pres">
      <dgm:prSet presAssocID="{7E489F26-BBE5-4FA8-A907-7AA8F79A0856}" presName="compNode" presStyleCnt="0"/>
      <dgm:spPr/>
    </dgm:pt>
    <dgm:pt modelId="{0A93FB48-DA55-489B-852C-CF41E95D9CAE}" type="pres">
      <dgm:prSet presAssocID="{7E489F26-BBE5-4FA8-A907-7AA8F79A0856}" presName="bgRect" presStyleLbl="bgShp" presStyleIdx="3" presStyleCnt="5"/>
      <dgm:spPr/>
    </dgm:pt>
    <dgm:pt modelId="{D565D1D0-3386-4CE8-9584-516FB7159442}" type="pres">
      <dgm:prSet presAssocID="{7E489F26-BBE5-4FA8-A907-7AA8F79A0856}"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andshake"/>
        </a:ext>
      </dgm:extLst>
    </dgm:pt>
    <dgm:pt modelId="{895FF964-2B96-44B6-8BC4-2CE4C199895A}" type="pres">
      <dgm:prSet presAssocID="{7E489F26-BBE5-4FA8-A907-7AA8F79A0856}" presName="spaceRect" presStyleCnt="0"/>
      <dgm:spPr/>
    </dgm:pt>
    <dgm:pt modelId="{70C0A3FA-BBD1-4535-94A1-4D62F40532CB}" type="pres">
      <dgm:prSet presAssocID="{7E489F26-BBE5-4FA8-A907-7AA8F79A0856}" presName="parTx" presStyleLbl="revTx" presStyleIdx="3" presStyleCnt="5">
        <dgm:presLayoutVars>
          <dgm:chMax val="0"/>
          <dgm:chPref val="0"/>
        </dgm:presLayoutVars>
      </dgm:prSet>
      <dgm:spPr/>
    </dgm:pt>
    <dgm:pt modelId="{2970F0FF-CE4C-4CCE-B6AD-0156ECC4A9AF}" type="pres">
      <dgm:prSet presAssocID="{8F1C7C84-E5EC-4923-A31E-24C4B73DAEAF}" presName="sibTrans" presStyleCnt="0"/>
      <dgm:spPr/>
    </dgm:pt>
    <dgm:pt modelId="{840900C9-9622-455C-86D0-6BEAC41476A1}" type="pres">
      <dgm:prSet presAssocID="{984FE1DD-764A-4425-842F-8A3CAF3FAA80}" presName="compNode" presStyleCnt="0"/>
      <dgm:spPr/>
    </dgm:pt>
    <dgm:pt modelId="{3BB40820-9F01-477F-8C12-40571EBCFFE8}" type="pres">
      <dgm:prSet presAssocID="{984FE1DD-764A-4425-842F-8A3CAF3FAA80}" presName="bgRect" presStyleLbl="bgShp" presStyleIdx="4" presStyleCnt="5"/>
      <dgm:spPr/>
    </dgm:pt>
    <dgm:pt modelId="{3883C96B-7D96-41FF-84C6-6BC912C6B2BC}" type="pres">
      <dgm:prSet presAssocID="{984FE1DD-764A-4425-842F-8A3CAF3FAA80}"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Stopwatch"/>
        </a:ext>
      </dgm:extLst>
    </dgm:pt>
    <dgm:pt modelId="{4F0F865B-77C8-4D90-A359-ECC73F1CE3ED}" type="pres">
      <dgm:prSet presAssocID="{984FE1DD-764A-4425-842F-8A3CAF3FAA80}" presName="spaceRect" presStyleCnt="0"/>
      <dgm:spPr/>
    </dgm:pt>
    <dgm:pt modelId="{266B13CE-335F-4286-9F69-CE1963F65AC7}" type="pres">
      <dgm:prSet presAssocID="{984FE1DD-764A-4425-842F-8A3CAF3FAA80}" presName="parTx" presStyleLbl="revTx" presStyleIdx="4" presStyleCnt="5">
        <dgm:presLayoutVars>
          <dgm:chMax val="0"/>
          <dgm:chPref val="0"/>
        </dgm:presLayoutVars>
      </dgm:prSet>
      <dgm:spPr/>
    </dgm:pt>
  </dgm:ptLst>
  <dgm:cxnLst>
    <dgm:cxn modelId="{B1701012-4CAB-4EFD-A4E6-25AC6B4FEBE2}" type="presOf" srcId="{E2545552-0D15-4B2B-8D0B-D2BBC9F9483E}" destId="{7808390E-5207-4FE7-995F-281B9F88DAE6}" srcOrd="0" destOrd="0" presId="urn:microsoft.com/office/officeart/2018/2/layout/IconVerticalSolidList"/>
    <dgm:cxn modelId="{7CF6943C-B756-456D-A67B-7E5C96B1F38A}" type="presOf" srcId="{23E89C54-8AAC-4262-9922-4B28814E6E7E}" destId="{DDEB2F49-228E-47B4-BDDD-56118755C90E}" srcOrd="0" destOrd="0" presId="urn:microsoft.com/office/officeart/2018/2/layout/IconVerticalSolidList"/>
    <dgm:cxn modelId="{87EEF961-97FD-42B1-B500-F35CDABCC9A4}" srcId="{E2545552-0D15-4B2B-8D0B-D2BBC9F9483E}" destId="{23E89C54-8AAC-4262-9922-4B28814E6E7E}" srcOrd="1" destOrd="0" parTransId="{F64135F7-6D99-488D-954F-C000404FFBA9}" sibTransId="{2DCEF784-D66B-44EF-8169-A52388410C62}"/>
    <dgm:cxn modelId="{AFF9A670-F9F6-4A6C-8503-97C434E49A3E}" srcId="{E2545552-0D15-4B2B-8D0B-D2BBC9F9483E}" destId="{FDC8AD69-C80F-4DC9-A71F-67130F0E076F}" srcOrd="0" destOrd="0" parTransId="{470DEE14-19C3-421C-B137-5C2A11DD9561}" sibTransId="{0F5D5F81-4650-4A57-9D48-41173A3F0635}"/>
    <dgm:cxn modelId="{2C16827F-8A2A-46D6-8E15-FA8A17B65451}" type="presOf" srcId="{7E489F26-BBE5-4FA8-A907-7AA8F79A0856}" destId="{70C0A3FA-BBD1-4535-94A1-4D62F40532CB}" srcOrd="0" destOrd="0" presId="urn:microsoft.com/office/officeart/2018/2/layout/IconVerticalSolidList"/>
    <dgm:cxn modelId="{93B2AA7F-4285-4C44-9D2C-48BEBAC5FC50}" type="presOf" srcId="{984FE1DD-764A-4425-842F-8A3CAF3FAA80}" destId="{266B13CE-335F-4286-9F69-CE1963F65AC7}" srcOrd="0" destOrd="0" presId="urn:microsoft.com/office/officeart/2018/2/layout/IconVerticalSolidList"/>
    <dgm:cxn modelId="{1AEEEA7F-C4BA-4BE4-B137-44A352E32102}" srcId="{E2545552-0D15-4B2B-8D0B-D2BBC9F9483E}" destId="{7E489F26-BBE5-4FA8-A907-7AA8F79A0856}" srcOrd="3" destOrd="0" parTransId="{B64D410F-5D27-4C9A-80B0-B60D6CE130CC}" sibTransId="{8F1C7C84-E5EC-4923-A31E-24C4B73DAEAF}"/>
    <dgm:cxn modelId="{8B1F4886-E4F3-400C-8F99-115E7A1FA446}" type="presOf" srcId="{FDC8AD69-C80F-4DC9-A71F-67130F0E076F}" destId="{F503C6A5-219E-41EA-AB59-108FBBAB0D5D}" srcOrd="0" destOrd="0" presId="urn:microsoft.com/office/officeart/2018/2/layout/IconVerticalSolidList"/>
    <dgm:cxn modelId="{031A66B7-F879-4276-9754-6C58D726EECF}" type="presOf" srcId="{18079549-5279-4AFB-BB42-707366572DD6}" destId="{0F3597ED-7D60-443E-8921-911E683E054D}" srcOrd="0" destOrd="0" presId="urn:microsoft.com/office/officeart/2018/2/layout/IconVerticalSolidList"/>
    <dgm:cxn modelId="{296993D5-5905-4077-8BEC-C328CB3ED18C}" srcId="{E2545552-0D15-4B2B-8D0B-D2BBC9F9483E}" destId="{984FE1DD-764A-4425-842F-8A3CAF3FAA80}" srcOrd="4" destOrd="0" parTransId="{7B6CE56F-AD80-4626-AEDF-446A8D058307}" sibTransId="{EB72E71E-E9A1-44E3-ABD2-5B96601AEF8F}"/>
    <dgm:cxn modelId="{B3B647E3-9D5F-42F9-A328-F96BDFD3A470}" srcId="{E2545552-0D15-4B2B-8D0B-D2BBC9F9483E}" destId="{18079549-5279-4AFB-BB42-707366572DD6}" srcOrd="2" destOrd="0" parTransId="{FF8B7FED-6A8E-42AF-9107-DF006B180F38}" sibTransId="{A40BFD4A-C591-4B51-8AAD-C6DEBD34B18C}"/>
    <dgm:cxn modelId="{35FCE9C3-0E98-4FD9-BA53-B6E69DE119ED}" type="presParOf" srcId="{7808390E-5207-4FE7-995F-281B9F88DAE6}" destId="{64E77F9D-A1D9-4D90-9FE8-4DDDA9098EFD}" srcOrd="0" destOrd="0" presId="urn:microsoft.com/office/officeart/2018/2/layout/IconVerticalSolidList"/>
    <dgm:cxn modelId="{7C0C5265-B625-49DB-BF85-CCB233C7CDCA}" type="presParOf" srcId="{64E77F9D-A1D9-4D90-9FE8-4DDDA9098EFD}" destId="{DACE83C4-493F-49EA-A5D7-47E11E6CE972}" srcOrd="0" destOrd="0" presId="urn:microsoft.com/office/officeart/2018/2/layout/IconVerticalSolidList"/>
    <dgm:cxn modelId="{F74F8187-63DA-45D1-8B76-6512C3D69487}" type="presParOf" srcId="{64E77F9D-A1D9-4D90-9FE8-4DDDA9098EFD}" destId="{BB68EDF0-5905-4C11-9C9F-9CDADD73A241}" srcOrd="1" destOrd="0" presId="urn:microsoft.com/office/officeart/2018/2/layout/IconVerticalSolidList"/>
    <dgm:cxn modelId="{6D97DF42-E328-4F7D-B3E4-2158334BE46B}" type="presParOf" srcId="{64E77F9D-A1D9-4D90-9FE8-4DDDA9098EFD}" destId="{2BF87837-11B7-4A39-9483-58CADB39E63C}" srcOrd="2" destOrd="0" presId="urn:microsoft.com/office/officeart/2018/2/layout/IconVerticalSolidList"/>
    <dgm:cxn modelId="{4D9674B5-1F88-473D-9B69-90FD5B934EB3}" type="presParOf" srcId="{64E77F9D-A1D9-4D90-9FE8-4DDDA9098EFD}" destId="{F503C6A5-219E-41EA-AB59-108FBBAB0D5D}" srcOrd="3" destOrd="0" presId="urn:microsoft.com/office/officeart/2018/2/layout/IconVerticalSolidList"/>
    <dgm:cxn modelId="{FDACBA4E-10CF-42C9-A0BC-FD3BCD8DC583}" type="presParOf" srcId="{7808390E-5207-4FE7-995F-281B9F88DAE6}" destId="{E332C18D-D263-45D7-BA77-029AFA4C4C20}" srcOrd="1" destOrd="0" presId="urn:microsoft.com/office/officeart/2018/2/layout/IconVerticalSolidList"/>
    <dgm:cxn modelId="{7F3C1D32-9F57-4EF1-96B7-B2AE5E62660B}" type="presParOf" srcId="{7808390E-5207-4FE7-995F-281B9F88DAE6}" destId="{42E2D981-C97A-4396-AF58-5BD64AEA729A}" srcOrd="2" destOrd="0" presId="urn:microsoft.com/office/officeart/2018/2/layout/IconVerticalSolidList"/>
    <dgm:cxn modelId="{5A9658EF-285D-4CBC-8F32-E7D552B35CD7}" type="presParOf" srcId="{42E2D981-C97A-4396-AF58-5BD64AEA729A}" destId="{89D8DBFC-3D99-4616-8CBB-A30606DE960B}" srcOrd="0" destOrd="0" presId="urn:microsoft.com/office/officeart/2018/2/layout/IconVerticalSolidList"/>
    <dgm:cxn modelId="{9A08036C-CFFA-4188-B562-0310142019E2}" type="presParOf" srcId="{42E2D981-C97A-4396-AF58-5BD64AEA729A}" destId="{32932E5C-2B18-4EA8-BD7A-74C7A3F55055}" srcOrd="1" destOrd="0" presId="urn:microsoft.com/office/officeart/2018/2/layout/IconVerticalSolidList"/>
    <dgm:cxn modelId="{8621B110-6A6D-4C41-82EE-0A6A0E38D53B}" type="presParOf" srcId="{42E2D981-C97A-4396-AF58-5BD64AEA729A}" destId="{B14903F3-8062-432B-9B4F-940C14FB7E12}" srcOrd="2" destOrd="0" presId="urn:microsoft.com/office/officeart/2018/2/layout/IconVerticalSolidList"/>
    <dgm:cxn modelId="{CA1F0D0D-1D7D-4448-B052-843A270DA7CD}" type="presParOf" srcId="{42E2D981-C97A-4396-AF58-5BD64AEA729A}" destId="{DDEB2F49-228E-47B4-BDDD-56118755C90E}" srcOrd="3" destOrd="0" presId="urn:microsoft.com/office/officeart/2018/2/layout/IconVerticalSolidList"/>
    <dgm:cxn modelId="{AA874740-092A-4EC9-89F9-D47B601125E2}" type="presParOf" srcId="{7808390E-5207-4FE7-995F-281B9F88DAE6}" destId="{2DFCE7A4-BDA4-47F8-9E24-23978442C8EC}" srcOrd="3" destOrd="0" presId="urn:microsoft.com/office/officeart/2018/2/layout/IconVerticalSolidList"/>
    <dgm:cxn modelId="{70BD6E0D-ABC1-48B5-B138-23E670E57FBA}" type="presParOf" srcId="{7808390E-5207-4FE7-995F-281B9F88DAE6}" destId="{AE1DE8CD-E94B-461D-B2D8-0A6D01A35665}" srcOrd="4" destOrd="0" presId="urn:microsoft.com/office/officeart/2018/2/layout/IconVerticalSolidList"/>
    <dgm:cxn modelId="{9D9A062A-E2DE-48AF-8A76-B19F7CF6BE68}" type="presParOf" srcId="{AE1DE8CD-E94B-461D-B2D8-0A6D01A35665}" destId="{ED3492D1-29ED-4C16-95B1-3CE97A2F3815}" srcOrd="0" destOrd="0" presId="urn:microsoft.com/office/officeart/2018/2/layout/IconVerticalSolidList"/>
    <dgm:cxn modelId="{D2D19264-66C8-4A21-8A3A-C0E91FADFF18}" type="presParOf" srcId="{AE1DE8CD-E94B-461D-B2D8-0A6D01A35665}" destId="{EC03A6A6-78D5-40CF-A701-D1055031B964}" srcOrd="1" destOrd="0" presId="urn:microsoft.com/office/officeart/2018/2/layout/IconVerticalSolidList"/>
    <dgm:cxn modelId="{62C0C914-C693-4C79-8E04-BE0DA348B7D3}" type="presParOf" srcId="{AE1DE8CD-E94B-461D-B2D8-0A6D01A35665}" destId="{C6F3A0E5-09D5-4DCB-9787-E0B675B32654}" srcOrd="2" destOrd="0" presId="urn:microsoft.com/office/officeart/2018/2/layout/IconVerticalSolidList"/>
    <dgm:cxn modelId="{4856694A-E482-40C4-AD74-3CA5E841FFF1}" type="presParOf" srcId="{AE1DE8CD-E94B-461D-B2D8-0A6D01A35665}" destId="{0F3597ED-7D60-443E-8921-911E683E054D}" srcOrd="3" destOrd="0" presId="urn:microsoft.com/office/officeart/2018/2/layout/IconVerticalSolidList"/>
    <dgm:cxn modelId="{E798E41B-ACD8-4D49-BD17-DAFE080C33BD}" type="presParOf" srcId="{7808390E-5207-4FE7-995F-281B9F88DAE6}" destId="{87C834C1-2515-49BF-802F-E09ED254236D}" srcOrd="5" destOrd="0" presId="urn:microsoft.com/office/officeart/2018/2/layout/IconVerticalSolidList"/>
    <dgm:cxn modelId="{47974530-EB79-46E8-B22E-4F6A7B663F2F}" type="presParOf" srcId="{7808390E-5207-4FE7-995F-281B9F88DAE6}" destId="{99993FF8-B71C-46F3-9626-8AE26352755E}" srcOrd="6" destOrd="0" presId="urn:microsoft.com/office/officeart/2018/2/layout/IconVerticalSolidList"/>
    <dgm:cxn modelId="{2A9E943B-ADCA-4270-86F1-0715F166C021}" type="presParOf" srcId="{99993FF8-B71C-46F3-9626-8AE26352755E}" destId="{0A93FB48-DA55-489B-852C-CF41E95D9CAE}" srcOrd="0" destOrd="0" presId="urn:microsoft.com/office/officeart/2018/2/layout/IconVerticalSolidList"/>
    <dgm:cxn modelId="{ADE81E6F-FC70-4A57-90FF-2C98E243749D}" type="presParOf" srcId="{99993FF8-B71C-46F3-9626-8AE26352755E}" destId="{D565D1D0-3386-4CE8-9584-516FB7159442}" srcOrd="1" destOrd="0" presId="urn:microsoft.com/office/officeart/2018/2/layout/IconVerticalSolidList"/>
    <dgm:cxn modelId="{11970596-03A4-4D5F-A0BA-F815966E3604}" type="presParOf" srcId="{99993FF8-B71C-46F3-9626-8AE26352755E}" destId="{895FF964-2B96-44B6-8BC4-2CE4C199895A}" srcOrd="2" destOrd="0" presId="urn:microsoft.com/office/officeart/2018/2/layout/IconVerticalSolidList"/>
    <dgm:cxn modelId="{9A4D7154-25D7-442B-8CC4-EC832683B210}" type="presParOf" srcId="{99993FF8-B71C-46F3-9626-8AE26352755E}" destId="{70C0A3FA-BBD1-4535-94A1-4D62F40532CB}" srcOrd="3" destOrd="0" presId="urn:microsoft.com/office/officeart/2018/2/layout/IconVerticalSolidList"/>
    <dgm:cxn modelId="{CEFBBC6C-46A9-4C4E-B1C9-E4B2A9B619AC}" type="presParOf" srcId="{7808390E-5207-4FE7-995F-281B9F88DAE6}" destId="{2970F0FF-CE4C-4CCE-B6AD-0156ECC4A9AF}" srcOrd="7" destOrd="0" presId="urn:microsoft.com/office/officeart/2018/2/layout/IconVerticalSolidList"/>
    <dgm:cxn modelId="{8F3D18B4-34BE-4669-ABD3-AFB44969BFCA}" type="presParOf" srcId="{7808390E-5207-4FE7-995F-281B9F88DAE6}" destId="{840900C9-9622-455C-86D0-6BEAC41476A1}" srcOrd="8" destOrd="0" presId="urn:microsoft.com/office/officeart/2018/2/layout/IconVerticalSolidList"/>
    <dgm:cxn modelId="{E8E991F5-DB38-4F4A-834B-B538E06B32CD}" type="presParOf" srcId="{840900C9-9622-455C-86D0-6BEAC41476A1}" destId="{3BB40820-9F01-477F-8C12-40571EBCFFE8}" srcOrd="0" destOrd="0" presId="urn:microsoft.com/office/officeart/2018/2/layout/IconVerticalSolidList"/>
    <dgm:cxn modelId="{2BCC433A-8F0B-41C0-A69B-5C07163B0ED2}" type="presParOf" srcId="{840900C9-9622-455C-86D0-6BEAC41476A1}" destId="{3883C96B-7D96-41FF-84C6-6BC912C6B2BC}" srcOrd="1" destOrd="0" presId="urn:microsoft.com/office/officeart/2018/2/layout/IconVerticalSolidList"/>
    <dgm:cxn modelId="{FB853A13-852D-4523-AB82-16272616B33D}" type="presParOf" srcId="{840900C9-9622-455C-86D0-6BEAC41476A1}" destId="{4F0F865B-77C8-4D90-A359-ECC73F1CE3ED}" srcOrd="2" destOrd="0" presId="urn:microsoft.com/office/officeart/2018/2/layout/IconVerticalSolidList"/>
    <dgm:cxn modelId="{53C5D19D-7372-425E-9853-783D4C8B7903}" type="presParOf" srcId="{840900C9-9622-455C-86D0-6BEAC41476A1}" destId="{266B13CE-335F-4286-9F69-CE1963F65AC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5F0912-52F7-40C2-81C4-1C0B54612702}">
      <dsp:nvSpPr>
        <dsp:cNvPr id="0" name=""/>
        <dsp:cNvSpPr/>
      </dsp:nvSpPr>
      <dsp:spPr>
        <a:xfrm>
          <a:off x="3594" y="813467"/>
          <a:ext cx="1946002" cy="2724403"/>
        </a:xfrm>
        <a:prstGeom prst="rect">
          <a:avLst/>
        </a:prstGeom>
        <a:solidFill>
          <a:srgbClr val="009DDB">
            <a:alpha val="8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ctr" defTabSz="800100">
            <a:lnSpc>
              <a:spcPct val="90000"/>
            </a:lnSpc>
            <a:spcBef>
              <a:spcPct val="0"/>
            </a:spcBef>
            <a:spcAft>
              <a:spcPct val="35000"/>
            </a:spcAft>
            <a:buNone/>
          </a:pPr>
          <a:r>
            <a:rPr lang="en-US" sz="1800" b="0" kern="1200">
              <a:latin typeface="Open Sans" panose="020B0606030504020204" pitchFamily="34" charset="0"/>
              <a:ea typeface="Open Sans" panose="020B0606030504020204" pitchFamily="34" charset="0"/>
              <a:cs typeface="Open Sans" panose="020B0606030504020204" pitchFamily="34" charset="0"/>
            </a:rPr>
            <a:t>Address ‘learning loss’</a:t>
          </a:r>
        </a:p>
      </dsp:txBody>
      <dsp:txXfrm>
        <a:off x="3594" y="1848740"/>
        <a:ext cx="1946002" cy="1634641"/>
      </dsp:txXfrm>
    </dsp:sp>
    <dsp:sp modelId="{7F6D139E-C698-4E03-9F22-CE921D647120}">
      <dsp:nvSpPr>
        <dsp:cNvPr id="0" name=""/>
        <dsp:cNvSpPr/>
      </dsp:nvSpPr>
      <dsp:spPr>
        <a:xfrm>
          <a:off x="567934" y="1085907"/>
          <a:ext cx="817320" cy="817320"/>
        </a:xfrm>
        <a:prstGeom prst="ellipse">
          <a:avLst/>
        </a:prstGeom>
        <a:solidFill>
          <a:srgbClr val="009DD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555750">
            <a:lnSpc>
              <a:spcPct val="90000"/>
            </a:lnSpc>
            <a:spcBef>
              <a:spcPct val="0"/>
            </a:spcBef>
            <a:spcAft>
              <a:spcPct val="35000"/>
            </a:spcAft>
            <a:buNone/>
          </a:pPr>
          <a:r>
            <a:rPr lang="en-US" sz="3500" b="0" kern="1200" dirty="0">
              <a:latin typeface="Open Sans" panose="020B0606030504020204" pitchFamily="34" charset="0"/>
              <a:ea typeface="Open Sans" panose="020B0606030504020204" pitchFamily="34" charset="0"/>
              <a:cs typeface="Open Sans" panose="020B0606030504020204" pitchFamily="34" charset="0"/>
            </a:rPr>
            <a:t>1</a:t>
          </a:r>
        </a:p>
      </dsp:txBody>
      <dsp:txXfrm>
        <a:off x="687628" y="1205601"/>
        <a:ext cx="577932" cy="577932"/>
      </dsp:txXfrm>
    </dsp:sp>
    <dsp:sp modelId="{CD0919C1-3409-45D6-BEF4-80130C8684ED}">
      <dsp:nvSpPr>
        <dsp:cNvPr id="0" name=""/>
        <dsp:cNvSpPr/>
      </dsp:nvSpPr>
      <dsp:spPr>
        <a:xfrm>
          <a:off x="3594" y="3537798"/>
          <a:ext cx="1946002" cy="72"/>
        </a:xfrm>
        <a:prstGeom prst="rect">
          <a:avLst/>
        </a:prstGeom>
        <a:solidFill>
          <a:schemeClr val="accent1">
            <a:hueOff val="0"/>
            <a:satOff val="0"/>
            <a:lumOff val="0"/>
            <a:alphaOff val="0"/>
          </a:schemeClr>
        </a:solidFill>
        <a:ln w="12700" cap="flat" cmpd="sng" algn="ctr">
          <a:solidFill>
            <a:srgbClr val="009DDB"/>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2B6EAB-4396-4747-938D-ABFD6ACC9F5F}">
      <dsp:nvSpPr>
        <dsp:cNvPr id="0" name=""/>
        <dsp:cNvSpPr/>
      </dsp:nvSpPr>
      <dsp:spPr>
        <a:xfrm>
          <a:off x="2144196" y="813467"/>
          <a:ext cx="1946002" cy="2724403"/>
        </a:xfrm>
        <a:prstGeom prst="rect">
          <a:avLst/>
        </a:prstGeom>
        <a:solidFill>
          <a:srgbClr val="009DDB">
            <a:alpha val="8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ctr" defTabSz="800100">
            <a:lnSpc>
              <a:spcPct val="90000"/>
            </a:lnSpc>
            <a:spcBef>
              <a:spcPct val="0"/>
            </a:spcBef>
            <a:spcAft>
              <a:spcPct val="35000"/>
            </a:spcAft>
            <a:buNone/>
          </a:pPr>
          <a:r>
            <a:rPr lang="en-US" sz="1800" b="0" kern="1200" dirty="0">
              <a:latin typeface="Open Sans" panose="020B0606030504020204" pitchFamily="34" charset="0"/>
              <a:ea typeface="Open Sans" panose="020B0606030504020204" pitchFamily="34" charset="0"/>
              <a:cs typeface="Open Sans" panose="020B0606030504020204" pitchFamily="34" charset="0"/>
            </a:rPr>
            <a:t>Promote equity and inclusion</a:t>
          </a:r>
        </a:p>
      </dsp:txBody>
      <dsp:txXfrm>
        <a:off x="2144196" y="1848740"/>
        <a:ext cx="1946002" cy="1634641"/>
      </dsp:txXfrm>
    </dsp:sp>
    <dsp:sp modelId="{AB4407FC-192E-4695-A672-12BA8A829A03}">
      <dsp:nvSpPr>
        <dsp:cNvPr id="0" name=""/>
        <dsp:cNvSpPr/>
      </dsp:nvSpPr>
      <dsp:spPr>
        <a:xfrm>
          <a:off x="2708537" y="1085907"/>
          <a:ext cx="817320" cy="817320"/>
        </a:xfrm>
        <a:prstGeom prst="ellipse">
          <a:avLst/>
        </a:prstGeom>
        <a:solidFill>
          <a:srgbClr val="009DD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555750">
            <a:lnSpc>
              <a:spcPct val="90000"/>
            </a:lnSpc>
            <a:spcBef>
              <a:spcPct val="0"/>
            </a:spcBef>
            <a:spcAft>
              <a:spcPct val="35000"/>
            </a:spcAft>
            <a:buNone/>
          </a:pPr>
          <a:r>
            <a:rPr lang="en-US" sz="3500" b="0" kern="1200">
              <a:latin typeface="Open Sans" panose="020B0606030504020204" pitchFamily="34" charset="0"/>
              <a:ea typeface="Open Sans" panose="020B0606030504020204" pitchFamily="34" charset="0"/>
              <a:cs typeface="Open Sans" panose="020B0606030504020204" pitchFamily="34" charset="0"/>
            </a:rPr>
            <a:t>2</a:t>
          </a:r>
        </a:p>
      </dsp:txBody>
      <dsp:txXfrm>
        <a:off x="2828231" y="1205601"/>
        <a:ext cx="577932" cy="577932"/>
      </dsp:txXfrm>
    </dsp:sp>
    <dsp:sp modelId="{0493757F-A5ED-4881-BE1C-4497BBCEF4C8}">
      <dsp:nvSpPr>
        <dsp:cNvPr id="0" name=""/>
        <dsp:cNvSpPr/>
      </dsp:nvSpPr>
      <dsp:spPr>
        <a:xfrm>
          <a:off x="2144196" y="3537798"/>
          <a:ext cx="1946002" cy="72"/>
        </a:xfrm>
        <a:prstGeom prst="rect">
          <a:avLst/>
        </a:prstGeom>
        <a:solidFill>
          <a:schemeClr val="accent1">
            <a:hueOff val="0"/>
            <a:satOff val="0"/>
            <a:lumOff val="0"/>
            <a:alphaOff val="0"/>
          </a:schemeClr>
        </a:solidFill>
        <a:ln w="12700" cap="flat" cmpd="sng" algn="ctr">
          <a:solidFill>
            <a:srgbClr val="009DDB"/>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2EAF19-AF9B-4F86-AC0A-368406091BB2}">
      <dsp:nvSpPr>
        <dsp:cNvPr id="0" name=""/>
        <dsp:cNvSpPr/>
      </dsp:nvSpPr>
      <dsp:spPr>
        <a:xfrm>
          <a:off x="4284798" y="813467"/>
          <a:ext cx="1946002" cy="2724403"/>
        </a:xfrm>
        <a:prstGeom prst="rect">
          <a:avLst/>
        </a:prstGeom>
        <a:solidFill>
          <a:srgbClr val="009DDB">
            <a:alpha val="8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ctr" defTabSz="800100">
            <a:lnSpc>
              <a:spcPct val="90000"/>
            </a:lnSpc>
            <a:spcBef>
              <a:spcPct val="0"/>
            </a:spcBef>
            <a:spcAft>
              <a:spcPct val="35000"/>
            </a:spcAft>
            <a:buNone/>
          </a:pPr>
          <a:r>
            <a:rPr lang="en-US" sz="1800" b="0" kern="1200">
              <a:latin typeface="Open Sans" panose="020B0606030504020204" pitchFamily="34" charset="0"/>
              <a:ea typeface="Open Sans" panose="020B0606030504020204" pitchFamily="34" charset="0"/>
              <a:cs typeface="Open Sans" panose="020B0606030504020204" pitchFamily="34" charset="0"/>
            </a:rPr>
            <a:t>Achieve digital transformation</a:t>
          </a:r>
        </a:p>
      </dsp:txBody>
      <dsp:txXfrm>
        <a:off x="4284798" y="1848740"/>
        <a:ext cx="1946002" cy="1634641"/>
      </dsp:txXfrm>
    </dsp:sp>
    <dsp:sp modelId="{F0BFA55D-F156-4DD1-A5D3-449BCF51189B}">
      <dsp:nvSpPr>
        <dsp:cNvPr id="0" name=""/>
        <dsp:cNvSpPr/>
      </dsp:nvSpPr>
      <dsp:spPr>
        <a:xfrm>
          <a:off x="4849139" y="1085907"/>
          <a:ext cx="817320" cy="817320"/>
        </a:xfrm>
        <a:prstGeom prst="ellipse">
          <a:avLst/>
        </a:prstGeom>
        <a:solidFill>
          <a:srgbClr val="009DD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555750">
            <a:lnSpc>
              <a:spcPct val="90000"/>
            </a:lnSpc>
            <a:spcBef>
              <a:spcPct val="0"/>
            </a:spcBef>
            <a:spcAft>
              <a:spcPct val="35000"/>
            </a:spcAft>
            <a:buNone/>
          </a:pPr>
          <a:r>
            <a:rPr lang="en-US" sz="3500" b="0" kern="1200">
              <a:latin typeface="Open Sans" panose="020B0606030504020204" pitchFamily="34" charset="0"/>
              <a:ea typeface="Open Sans" panose="020B0606030504020204" pitchFamily="34" charset="0"/>
              <a:cs typeface="Open Sans" panose="020B0606030504020204" pitchFamily="34" charset="0"/>
            </a:rPr>
            <a:t>3</a:t>
          </a:r>
        </a:p>
      </dsp:txBody>
      <dsp:txXfrm>
        <a:off x="4968833" y="1205601"/>
        <a:ext cx="577932" cy="577932"/>
      </dsp:txXfrm>
    </dsp:sp>
    <dsp:sp modelId="{10723220-9A02-466B-BBF0-19E0DF2747A5}">
      <dsp:nvSpPr>
        <dsp:cNvPr id="0" name=""/>
        <dsp:cNvSpPr/>
      </dsp:nvSpPr>
      <dsp:spPr>
        <a:xfrm>
          <a:off x="4284798" y="3537798"/>
          <a:ext cx="1946002" cy="72"/>
        </a:xfrm>
        <a:prstGeom prst="rect">
          <a:avLst/>
        </a:prstGeom>
        <a:solidFill>
          <a:schemeClr val="accent1">
            <a:hueOff val="0"/>
            <a:satOff val="0"/>
            <a:lumOff val="0"/>
            <a:alphaOff val="0"/>
          </a:schemeClr>
        </a:solidFill>
        <a:ln w="12700" cap="flat" cmpd="sng" algn="ctr">
          <a:solidFill>
            <a:srgbClr val="009DDB"/>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925244-53D5-4DC4-878D-37821724B096}">
      <dsp:nvSpPr>
        <dsp:cNvPr id="0" name=""/>
        <dsp:cNvSpPr/>
      </dsp:nvSpPr>
      <dsp:spPr>
        <a:xfrm>
          <a:off x="6425401" y="813467"/>
          <a:ext cx="1946002" cy="2724403"/>
        </a:xfrm>
        <a:prstGeom prst="rect">
          <a:avLst/>
        </a:prstGeom>
        <a:solidFill>
          <a:srgbClr val="009DDB">
            <a:alpha val="8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ctr" defTabSz="800100">
            <a:lnSpc>
              <a:spcPct val="90000"/>
            </a:lnSpc>
            <a:spcBef>
              <a:spcPct val="0"/>
            </a:spcBef>
            <a:spcAft>
              <a:spcPct val="35000"/>
            </a:spcAft>
            <a:buNone/>
          </a:pPr>
          <a:r>
            <a:rPr lang="en-US" sz="1800" b="0" kern="1200">
              <a:latin typeface="Open Sans" panose="020B0606030504020204" pitchFamily="34" charset="0"/>
              <a:ea typeface="Open Sans" panose="020B0606030504020204" pitchFamily="34" charset="0"/>
              <a:cs typeface="Open Sans" panose="020B0606030504020204" pitchFamily="34" charset="0"/>
            </a:rPr>
            <a:t>Review curricula and pedagogies</a:t>
          </a:r>
        </a:p>
      </dsp:txBody>
      <dsp:txXfrm>
        <a:off x="6425401" y="1848740"/>
        <a:ext cx="1946002" cy="1634641"/>
      </dsp:txXfrm>
    </dsp:sp>
    <dsp:sp modelId="{9030C3D8-1106-4543-84CE-DB7B2CF7A7F4}">
      <dsp:nvSpPr>
        <dsp:cNvPr id="0" name=""/>
        <dsp:cNvSpPr/>
      </dsp:nvSpPr>
      <dsp:spPr>
        <a:xfrm>
          <a:off x="6989741" y="1085907"/>
          <a:ext cx="817320" cy="817320"/>
        </a:xfrm>
        <a:prstGeom prst="ellipse">
          <a:avLst/>
        </a:prstGeom>
        <a:solidFill>
          <a:srgbClr val="009DD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555750">
            <a:lnSpc>
              <a:spcPct val="90000"/>
            </a:lnSpc>
            <a:spcBef>
              <a:spcPct val="0"/>
            </a:spcBef>
            <a:spcAft>
              <a:spcPct val="35000"/>
            </a:spcAft>
            <a:buNone/>
          </a:pPr>
          <a:r>
            <a:rPr lang="en-US" sz="3500" b="0" kern="1200">
              <a:latin typeface="Open Sans" panose="020B0606030504020204" pitchFamily="34" charset="0"/>
              <a:ea typeface="Open Sans" panose="020B0606030504020204" pitchFamily="34" charset="0"/>
              <a:cs typeface="Open Sans" panose="020B0606030504020204" pitchFamily="34" charset="0"/>
            </a:rPr>
            <a:t>4</a:t>
          </a:r>
        </a:p>
      </dsp:txBody>
      <dsp:txXfrm>
        <a:off x="7109435" y="1205601"/>
        <a:ext cx="577932" cy="577932"/>
      </dsp:txXfrm>
    </dsp:sp>
    <dsp:sp modelId="{E78DC710-C59A-4E20-9A0C-404D2CDCDEE5}">
      <dsp:nvSpPr>
        <dsp:cNvPr id="0" name=""/>
        <dsp:cNvSpPr/>
      </dsp:nvSpPr>
      <dsp:spPr>
        <a:xfrm>
          <a:off x="6425401" y="3537798"/>
          <a:ext cx="1946002" cy="72"/>
        </a:xfrm>
        <a:prstGeom prst="rect">
          <a:avLst/>
        </a:prstGeom>
        <a:solidFill>
          <a:schemeClr val="accent1">
            <a:hueOff val="0"/>
            <a:satOff val="0"/>
            <a:lumOff val="0"/>
            <a:alphaOff val="0"/>
          </a:schemeClr>
        </a:solidFill>
        <a:ln w="12700" cap="flat" cmpd="sng" algn="ctr">
          <a:solidFill>
            <a:srgbClr val="009DDB"/>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FF653F-9F14-49A1-8857-6CBC1DC69745}">
      <dsp:nvSpPr>
        <dsp:cNvPr id="0" name=""/>
        <dsp:cNvSpPr/>
      </dsp:nvSpPr>
      <dsp:spPr>
        <a:xfrm>
          <a:off x="8566003" y="813467"/>
          <a:ext cx="1946002" cy="2724403"/>
        </a:xfrm>
        <a:prstGeom prst="rect">
          <a:avLst/>
        </a:prstGeom>
        <a:solidFill>
          <a:srgbClr val="009DDB">
            <a:alpha val="8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1718" tIns="330200" rIns="151718" bIns="330200" numCol="1" spcCol="1270" anchor="t" anchorCtr="0">
          <a:noAutofit/>
        </a:bodyPr>
        <a:lstStyle/>
        <a:p>
          <a:pPr marL="0" lvl="0" indent="0" algn="ctr" defTabSz="800100">
            <a:lnSpc>
              <a:spcPct val="90000"/>
            </a:lnSpc>
            <a:spcBef>
              <a:spcPct val="0"/>
            </a:spcBef>
            <a:spcAft>
              <a:spcPct val="35000"/>
            </a:spcAft>
            <a:buNone/>
          </a:pPr>
          <a:r>
            <a:rPr lang="en-US" sz="1800" b="0" kern="1200">
              <a:latin typeface="Open Sans" panose="020B0606030504020204" pitchFamily="34" charset="0"/>
              <a:ea typeface="Open Sans" panose="020B0606030504020204" pitchFamily="34" charset="0"/>
              <a:cs typeface="Open Sans" panose="020B0606030504020204" pitchFamily="34" charset="0"/>
            </a:rPr>
            <a:t>Support psycho-social well-being</a:t>
          </a:r>
        </a:p>
      </dsp:txBody>
      <dsp:txXfrm>
        <a:off x="8566003" y="1848740"/>
        <a:ext cx="1946002" cy="1634641"/>
      </dsp:txXfrm>
    </dsp:sp>
    <dsp:sp modelId="{80FC41D9-8765-4195-93BF-EC8F123B3B77}">
      <dsp:nvSpPr>
        <dsp:cNvPr id="0" name=""/>
        <dsp:cNvSpPr/>
      </dsp:nvSpPr>
      <dsp:spPr>
        <a:xfrm>
          <a:off x="9130344" y="1085907"/>
          <a:ext cx="817320" cy="817320"/>
        </a:xfrm>
        <a:prstGeom prst="ellipse">
          <a:avLst/>
        </a:prstGeom>
        <a:solidFill>
          <a:srgbClr val="009DD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722" tIns="12700" rIns="63722" bIns="12700" numCol="1" spcCol="1270" anchor="ctr" anchorCtr="0">
          <a:noAutofit/>
        </a:bodyPr>
        <a:lstStyle/>
        <a:p>
          <a:pPr marL="0" lvl="0" indent="0" algn="ctr" defTabSz="1555750">
            <a:lnSpc>
              <a:spcPct val="90000"/>
            </a:lnSpc>
            <a:spcBef>
              <a:spcPct val="0"/>
            </a:spcBef>
            <a:spcAft>
              <a:spcPct val="35000"/>
            </a:spcAft>
            <a:buNone/>
          </a:pPr>
          <a:r>
            <a:rPr lang="en-US" sz="3500" b="0" kern="1200">
              <a:latin typeface="Open Sans" panose="020B0606030504020204" pitchFamily="34" charset="0"/>
              <a:ea typeface="Open Sans" panose="020B0606030504020204" pitchFamily="34" charset="0"/>
              <a:cs typeface="Open Sans" panose="020B0606030504020204" pitchFamily="34" charset="0"/>
            </a:rPr>
            <a:t>5</a:t>
          </a:r>
        </a:p>
      </dsp:txBody>
      <dsp:txXfrm>
        <a:off x="9250038" y="1205601"/>
        <a:ext cx="577932" cy="577932"/>
      </dsp:txXfrm>
    </dsp:sp>
    <dsp:sp modelId="{97E3D1CD-6A8F-4FB5-A6BD-F4D72EE0EA79}">
      <dsp:nvSpPr>
        <dsp:cNvPr id="0" name=""/>
        <dsp:cNvSpPr/>
      </dsp:nvSpPr>
      <dsp:spPr>
        <a:xfrm>
          <a:off x="8566003" y="3537798"/>
          <a:ext cx="1946002" cy="72"/>
        </a:xfrm>
        <a:prstGeom prst="rect">
          <a:avLst/>
        </a:prstGeom>
        <a:solidFill>
          <a:schemeClr val="accent1">
            <a:hueOff val="0"/>
            <a:satOff val="0"/>
            <a:lumOff val="0"/>
            <a:alphaOff val="0"/>
          </a:schemeClr>
        </a:solidFill>
        <a:ln w="12700" cap="flat" cmpd="sng" algn="ctr">
          <a:solidFill>
            <a:srgbClr val="009DDB"/>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3AA14-1609-408F-B726-E34A0D30CBC9}">
      <dsp:nvSpPr>
        <dsp:cNvPr id="0" name=""/>
        <dsp:cNvSpPr/>
      </dsp:nvSpPr>
      <dsp:spPr>
        <a:xfrm>
          <a:off x="-60708" y="9757"/>
          <a:ext cx="10515600" cy="66008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84D514-1376-4DF0-85B2-E43F421002E2}">
      <dsp:nvSpPr>
        <dsp:cNvPr id="0" name=""/>
        <dsp:cNvSpPr/>
      </dsp:nvSpPr>
      <dsp:spPr>
        <a:xfrm>
          <a:off x="138967" y="158276"/>
          <a:ext cx="363758" cy="363048"/>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444C33C-B5D8-428E-96C0-B62FBD446623}">
      <dsp:nvSpPr>
        <dsp:cNvPr id="0" name=""/>
        <dsp:cNvSpPr/>
      </dsp:nvSpPr>
      <dsp:spPr>
        <a:xfrm>
          <a:off x="545712" y="9757"/>
          <a:ext cx="10030596" cy="72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409" tIns="76409" rIns="76409" bIns="76409" numCol="1" spcCol="1270" anchor="ctr" anchorCtr="0">
          <a:noAutofit/>
        </a:bodyPr>
        <a:lstStyle/>
        <a:p>
          <a:pPr marL="0" lvl="0" indent="0" algn="l" defTabSz="1600200">
            <a:lnSpc>
              <a:spcPct val="100000"/>
            </a:lnSpc>
            <a:spcBef>
              <a:spcPct val="0"/>
            </a:spcBef>
            <a:spcAft>
              <a:spcPct val="35000"/>
            </a:spcAft>
            <a:buNone/>
          </a:pPr>
          <a:r>
            <a:rPr lang="en-US" sz="3600" kern="1200" dirty="0">
              <a:latin typeface="Open Sans" panose="020B0606030504020204" pitchFamily="34" charset="0"/>
              <a:ea typeface="Open Sans" panose="020B0606030504020204" pitchFamily="34" charset="0"/>
              <a:cs typeface="Open Sans" panose="020B0606030504020204" pitchFamily="34" charset="0"/>
            </a:rPr>
            <a:t> It is a </a:t>
          </a:r>
          <a:r>
            <a:rPr lang="en-US" sz="3600" kern="1200" baseline="0" dirty="0">
              <a:latin typeface="Open Sans" panose="020B0606030504020204" pitchFamily="34" charset="0"/>
              <a:ea typeface="Open Sans" panose="020B0606030504020204" pitchFamily="34" charset="0"/>
              <a:cs typeface="Open Sans" panose="020B0606030504020204" pitchFamily="34" charset="0"/>
            </a:rPr>
            <a:t>process</a:t>
          </a:r>
          <a:r>
            <a:rPr lang="en-US" sz="3600" kern="1200" dirty="0">
              <a:latin typeface="Open Sans" panose="020B0606030504020204" pitchFamily="34" charset="0"/>
              <a:ea typeface="Open Sans" panose="020B0606030504020204" pitchFamily="34" charset="0"/>
              <a:cs typeface="Open Sans" panose="020B0606030504020204" pitchFamily="34" charset="0"/>
            </a:rPr>
            <a:t>, not a product or </a:t>
          </a:r>
          <a:r>
            <a:rPr lang="en-US" sz="3600" kern="1200" baseline="0" dirty="0">
              <a:latin typeface="Open Sans" panose="020B0606030504020204" pitchFamily="34" charset="0"/>
              <a:ea typeface="Open Sans" panose="020B0606030504020204" pitchFamily="34" charset="0"/>
              <a:cs typeface="Open Sans" panose="020B0606030504020204" pitchFamily="34" charset="0"/>
            </a:rPr>
            <a:t>service</a:t>
          </a:r>
        </a:p>
      </dsp:txBody>
      <dsp:txXfrm>
        <a:off x="545712" y="9757"/>
        <a:ext cx="10030596" cy="721970"/>
      </dsp:txXfrm>
    </dsp:sp>
    <dsp:sp modelId="{44B98D55-9F35-427B-AEF4-3C1D8A4B188F}">
      <dsp:nvSpPr>
        <dsp:cNvPr id="0" name=""/>
        <dsp:cNvSpPr/>
      </dsp:nvSpPr>
      <dsp:spPr>
        <a:xfrm>
          <a:off x="-60708" y="912220"/>
          <a:ext cx="10515600" cy="66008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29454-646F-4FF5-BBFD-952813A1798D}">
      <dsp:nvSpPr>
        <dsp:cNvPr id="0" name=""/>
        <dsp:cNvSpPr/>
      </dsp:nvSpPr>
      <dsp:spPr>
        <a:xfrm>
          <a:off x="138967" y="1060740"/>
          <a:ext cx="363758" cy="363048"/>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C196C9-C1BE-4472-BF3B-E8C0CEC7DF75}">
      <dsp:nvSpPr>
        <dsp:cNvPr id="0" name=""/>
        <dsp:cNvSpPr/>
      </dsp:nvSpPr>
      <dsp:spPr>
        <a:xfrm>
          <a:off x="702402" y="912220"/>
          <a:ext cx="9717216" cy="72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409" tIns="76409" rIns="76409" bIns="76409" numCol="1" spcCol="1270" anchor="ctr" anchorCtr="0">
          <a:noAutofit/>
        </a:bodyPr>
        <a:lstStyle/>
        <a:p>
          <a:pPr marL="0" lvl="0" indent="0" algn="l" defTabSz="1600200">
            <a:lnSpc>
              <a:spcPct val="100000"/>
            </a:lnSpc>
            <a:spcBef>
              <a:spcPct val="0"/>
            </a:spcBef>
            <a:spcAft>
              <a:spcPct val="35000"/>
            </a:spcAft>
            <a:buNone/>
          </a:pPr>
          <a:r>
            <a:rPr lang="en-US" sz="3600" kern="1200">
              <a:latin typeface="Open Sans" panose="020B0606030504020204" pitchFamily="34" charset="0"/>
              <a:ea typeface="Open Sans" panose="020B0606030504020204" pitchFamily="34" charset="0"/>
              <a:cs typeface="Open Sans" panose="020B0606030504020204" pitchFamily="34" charset="0"/>
            </a:rPr>
            <a:t>Perceived lower quality in the beginning</a:t>
          </a:r>
        </a:p>
      </dsp:txBody>
      <dsp:txXfrm>
        <a:off x="702402" y="912220"/>
        <a:ext cx="9717216" cy="721970"/>
      </dsp:txXfrm>
    </dsp:sp>
    <dsp:sp modelId="{1402228C-483F-4D30-96DE-2E6B8B71B206}">
      <dsp:nvSpPr>
        <dsp:cNvPr id="0" name=""/>
        <dsp:cNvSpPr/>
      </dsp:nvSpPr>
      <dsp:spPr>
        <a:xfrm>
          <a:off x="-60708" y="1814683"/>
          <a:ext cx="10515600" cy="66008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0BF874-2032-47E1-B9E6-43F0CA2CEE03}">
      <dsp:nvSpPr>
        <dsp:cNvPr id="0" name=""/>
        <dsp:cNvSpPr/>
      </dsp:nvSpPr>
      <dsp:spPr>
        <a:xfrm>
          <a:off x="138967" y="1963203"/>
          <a:ext cx="363758" cy="363048"/>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1E715B7-DB4F-4BB3-BF69-FC999E8C895F}">
      <dsp:nvSpPr>
        <dsp:cNvPr id="0" name=""/>
        <dsp:cNvSpPr/>
      </dsp:nvSpPr>
      <dsp:spPr>
        <a:xfrm>
          <a:off x="702402" y="1814683"/>
          <a:ext cx="9717216" cy="72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409" tIns="76409" rIns="76409" bIns="76409" numCol="1" spcCol="1270" anchor="ctr" anchorCtr="0">
          <a:noAutofit/>
        </a:bodyPr>
        <a:lstStyle/>
        <a:p>
          <a:pPr marL="0" lvl="0" indent="0" algn="l" defTabSz="1600200">
            <a:lnSpc>
              <a:spcPct val="100000"/>
            </a:lnSpc>
            <a:spcBef>
              <a:spcPct val="0"/>
            </a:spcBef>
            <a:spcAft>
              <a:spcPct val="35000"/>
            </a:spcAft>
            <a:buNone/>
          </a:pPr>
          <a:r>
            <a:rPr lang="en-US" sz="3600" kern="1200">
              <a:latin typeface="Open Sans" panose="020B0606030504020204" pitchFamily="34" charset="0"/>
              <a:ea typeface="Open Sans" panose="020B0606030504020204" pitchFamily="34" charset="0"/>
              <a:cs typeface="Open Sans" panose="020B0606030504020204" pitchFamily="34" charset="0"/>
            </a:rPr>
            <a:t>Takes time to disrupt existing business</a:t>
          </a:r>
        </a:p>
      </dsp:txBody>
      <dsp:txXfrm>
        <a:off x="702402" y="1814683"/>
        <a:ext cx="9717216" cy="721970"/>
      </dsp:txXfrm>
    </dsp:sp>
    <dsp:sp modelId="{ABA28C43-77C3-4E21-91D4-BD5020F8CA01}">
      <dsp:nvSpPr>
        <dsp:cNvPr id="0" name=""/>
        <dsp:cNvSpPr/>
      </dsp:nvSpPr>
      <dsp:spPr>
        <a:xfrm>
          <a:off x="-60708" y="2717146"/>
          <a:ext cx="10515600" cy="66008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B9C9E2-B82A-4858-A8A2-045C00FC7CFA}">
      <dsp:nvSpPr>
        <dsp:cNvPr id="0" name=""/>
        <dsp:cNvSpPr/>
      </dsp:nvSpPr>
      <dsp:spPr>
        <a:xfrm>
          <a:off x="138967" y="2865666"/>
          <a:ext cx="363758" cy="363048"/>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9B1F682-DC33-414C-AA52-DF48532FB5D3}">
      <dsp:nvSpPr>
        <dsp:cNvPr id="0" name=""/>
        <dsp:cNvSpPr/>
      </dsp:nvSpPr>
      <dsp:spPr>
        <a:xfrm>
          <a:off x="702402" y="2717146"/>
          <a:ext cx="9717216" cy="72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409" tIns="76409" rIns="76409" bIns="76409" numCol="1" spcCol="1270" anchor="ctr" anchorCtr="0">
          <a:noAutofit/>
        </a:bodyPr>
        <a:lstStyle/>
        <a:p>
          <a:pPr marL="0" lvl="0" indent="0" algn="l" defTabSz="1600200">
            <a:lnSpc>
              <a:spcPct val="100000"/>
            </a:lnSpc>
            <a:spcBef>
              <a:spcPct val="0"/>
            </a:spcBef>
            <a:spcAft>
              <a:spcPct val="35000"/>
            </a:spcAft>
            <a:buNone/>
          </a:pPr>
          <a:r>
            <a:rPr lang="en-US" sz="3600" kern="1200" baseline="0">
              <a:latin typeface="Open Sans" panose="020B0606030504020204" pitchFamily="34" charset="0"/>
            </a:rPr>
            <a:t>New business model/s emerge</a:t>
          </a:r>
        </a:p>
      </dsp:txBody>
      <dsp:txXfrm>
        <a:off x="702402" y="2717146"/>
        <a:ext cx="9717216" cy="721970"/>
      </dsp:txXfrm>
    </dsp:sp>
    <dsp:sp modelId="{B953E998-BEAC-4018-9554-898C4117D8FE}">
      <dsp:nvSpPr>
        <dsp:cNvPr id="0" name=""/>
        <dsp:cNvSpPr/>
      </dsp:nvSpPr>
      <dsp:spPr>
        <a:xfrm>
          <a:off x="-60708" y="3619610"/>
          <a:ext cx="10515600" cy="66008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CCFC1E-018A-41E3-AE59-932E8761EC27}">
      <dsp:nvSpPr>
        <dsp:cNvPr id="0" name=""/>
        <dsp:cNvSpPr/>
      </dsp:nvSpPr>
      <dsp:spPr>
        <a:xfrm>
          <a:off x="138967" y="3768129"/>
          <a:ext cx="363758" cy="363048"/>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1F65222-4352-45DD-9164-1BEEFCE060A1}">
      <dsp:nvSpPr>
        <dsp:cNvPr id="0" name=""/>
        <dsp:cNvSpPr/>
      </dsp:nvSpPr>
      <dsp:spPr>
        <a:xfrm>
          <a:off x="702402" y="3619610"/>
          <a:ext cx="9717216" cy="72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409" tIns="76409" rIns="76409" bIns="76409" numCol="1" spcCol="1270" anchor="ctr" anchorCtr="0">
          <a:noAutofit/>
        </a:bodyPr>
        <a:lstStyle/>
        <a:p>
          <a:pPr marL="0" lvl="0" indent="0" algn="l" defTabSz="1600200">
            <a:lnSpc>
              <a:spcPct val="100000"/>
            </a:lnSpc>
            <a:spcBef>
              <a:spcPct val="0"/>
            </a:spcBef>
            <a:spcAft>
              <a:spcPct val="35000"/>
            </a:spcAft>
            <a:buNone/>
          </a:pPr>
          <a:r>
            <a:rPr lang="en-US" sz="3600" kern="1200" baseline="0">
              <a:latin typeface="Open Sans" panose="020B0606030504020204" pitchFamily="34" charset="0"/>
            </a:rPr>
            <a:t>Not all disruptions succeed</a:t>
          </a:r>
        </a:p>
      </dsp:txBody>
      <dsp:txXfrm>
        <a:off x="702402" y="3619610"/>
        <a:ext cx="9717216" cy="7219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BD21A-6360-4F2B-A189-5D48F0A4A255}">
      <dsp:nvSpPr>
        <dsp:cNvPr id="0" name=""/>
        <dsp:cNvSpPr/>
      </dsp:nvSpPr>
      <dsp:spPr>
        <a:xfrm>
          <a:off x="0" y="1080567"/>
          <a:ext cx="2957512" cy="1878020"/>
        </a:xfrm>
        <a:prstGeom prst="roundRect">
          <a:avLst>
            <a:gd name="adj" fmla="val 10000"/>
          </a:avLst>
        </a:prstGeom>
        <a:solidFill>
          <a:srgbClr val="CFA05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A592CC-EC83-4051-9EB9-3E89FAAB6CC4}">
      <dsp:nvSpPr>
        <dsp:cNvPr id="0" name=""/>
        <dsp:cNvSpPr/>
      </dsp:nvSpPr>
      <dsp:spPr>
        <a:xfrm>
          <a:off x="328612"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100000"/>
            </a:lnSpc>
            <a:spcBef>
              <a:spcPct val="0"/>
            </a:spcBef>
            <a:spcAft>
              <a:spcPct val="35000"/>
            </a:spcAft>
            <a:buNone/>
          </a:pPr>
          <a:r>
            <a:rPr lang="en-CA" sz="2900" kern="1200">
              <a:latin typeface="Open Sans" panose="020B0606030504020204" pitchFamily="34" charset="0"/>
              <a:ea typeface="Open Sans" panose="020B0606030504020204" pitchFamily="34" charset="0"/>
              <a:cs typeface="Open Sans" panose="020B0606030504020204" pitchFamily="34" charset="0"/>
            </a:rPr>
            <a:t>Demands of a learning society</a:t>
          </a:r>
          <a:endParaRPr lang="en-US" sz="2900" kern="1200">
            <a:latin typeface="Open Sans" panose="020B0606030504020204" pitchFamily="34" charset="0"/>
            <a:ea typeface="Open Sans" panose="020B0606030504020204" pitchFamily="34" charset="0"/>
            <a:cs typeface="Open Sans" panose="020B0606030504020204" pitchFamily="34" charset="0"/>
          </a:endParaRPr>
        </a:p>
      </dsp:txBody>
      <dsp:txXfrm>
        <a:off x="383617" y="1447754"/>
        <a:ext cx="2847502" cy="1768010"/>
      </dsp:txXfrm>
    </dsp:sp>
    <dsp:sp modelId="{017EF2BA-BC43-4F7F-9741-09A4C407709C}">
      <dsp:nvSpPr>
        <dsp:cNvPr id="0" name=""/>
        <dsp:cNvSpPr/>
      </dsp:nvSpPr>
      <dsp:spPr>
        <a:xfrm>
          <a:off x="3614737" y="1080567"/>
          <a:ext cx="2957512" cy="1878020"/>
        </a:xfrm>
        <a:prstGeom prst="roundRect">
          <a:avLst>
            <a:gd name="adj" fmla="val 10000"/>
          </a:avLst>
        </a:prstGeom>
        <a:solidFill>
          <a:srgbClr val="CFA05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8C8751-AE62-47E2-8F99-C053EF5B3640}">
      <dsp:nvSpPr>
        <dsp:cNvPr id="0" name=""/>
        <dsp:cNvSpPr/>
      </dsp:nvSpPr>
      <dsp:spPr>
        <a:xfrm>
          <a:off x="3943350"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100000"/>
            </a:lnSpc>
            <a:spcBef>
              <a:spcPct val="0"/>
            </a:spcBef>
            <a:spcAft>
              <a:spcPct val="35000"/>
            </a:spcAft>
            <a:buNone/>
          </a:pPr>
          <a:r>
            <a:rPr lang="en-CA" sz="2900" kern="1200">
              <a:latin typeface="Open Sans" panose="020B0606030504020204" pitchFamily="34" charset="0"/>
              <a:ea typeface="Open Sans" panose="020B0606030504020204" pitchFamily="34" charset="0"/>
              <a:cs typeface="Open Sans" panose="020B0606030504020204" pitchFamily="34" charset="0"/>
            </a:rPr>
            <a:t>When new technologies emerge</a:t>
          </a:r>
          <a:endParaRPr lang="en-US" sz="2900" kern="1200">
            <a:latin typeface="Open Sans" panose="020B0606030504020204" pitchFamily="34" charset="0"/>
            <a:ea typeface="Open Sans" panose="020B0606030504020204" pitchFamily="34" charset="0"/>
            <a:cs typeface="Open Sans" panose="020B0606030504020204" pitchFamily="34" charset="0"/>
          </a:endParaRPr>
        </a:p>
      </dsp:txBody>
      <dsp:txXfrm>
        <a:off x="3998355" y="1447754"/>
        <a:ext cx="2847502" cy="1768010"/>
      </dsp:txXfrm>
    </dsp:sp>
    <dsp:sp modelId="{1B99595D-1FE9-4561-BE87-42C9DEEA9A3D}">
      <dsp:nvSpPr>
        <dsp:cNvPr id="0" name=""/>
        <dsp:cNvSpPr/>
      </dsp:nvSpPr>
      <dsp:spPr>
        <a:xfrm>
          <a:off x="7229475" y="1080567"/>
          <a:ext cx="2957512" cy="1878020"/>
        </a:xfrm>
        <a:prstGeom prst="roundRect">
          <a:avLst>
            <a:gd name="adj" fmla="val 10000"/>
          </a:avLst>
        </a:prstGeom>
        <a:solidFill>
          <a:srgbClr val="CFA05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2609F4-EC62-4179-9F2B-B02556FBE033}">
      <dsp:nvSpPr>
        <dsp:cNvPr id="0" name=""/>
        <dsp:cNvSpPr/>
      </dsp:nvSpPr>
      <dsp:spPr>
        <a:xfrm>
          <a:off x="7558087"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100000"/>
            </a:lnSpc>
            <a:spcBef>
              <a:spcPct val="0"/>
            </a:spcBef>
            <a:spcAft>
              <a:spcPct val="35000"/>
            </a:spcAft>
            <a:buNone/>
          </a:pPr>
          <a:r>
            <a:rPr lang="en-CA" sz="2900" kern="1200" baseline="0">
              <a:latin typeface="Open Sans" panose="020B0606030504020204" pitchFamily="34" charset="0"/>
              <a:ea typeface="Open Sans" panose="020B0606030504020204" pitchFamily="34" charset="0"/>
              <a:cs typeface="Open Sans" panose="020B0606030504020204" pitchFamily="34" charset="0"/>
            </a:rPr>
            <a:t>New providers emerge</a:t>
          </a:r>
          <a:endParaRPr lang="en-US" sz="2900" kern="1200" baseline="0">
            <a:latin typeface="Open Sans" panose="020B0606030504020204" pitchFamily="34" charset="0"/>
            <a:ea typeface="Open Sans" panose="020B0606030504020204" pitchFamily="34" charset="0"/>
            <a:cs typeface="Open Sans" panose="020B0606030504020204" pitchFamily="34" charset="0"/>
          </a:endParaRPr>
        </a:p>
      </dsp:txBody>
      <dsp:txXfrm>
        <a:off x="7613092" y="1447754"/>
        <a:ext cx="2847502" cy="17680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57ED7-21B6-4FD7-9C92-8A4C5A1C471C}">
      <dsp:nvSpPr>
        <dsp:cNvPr id="0" name=""/>
        <dsp:cNvSpPr/>
      </dsp:nvSpPr>
      <dsp:spPr>
        <a:xfrm>
          <a:off x="1133" y="2292301"/>
          <a:ext cx="2211160" cy="884464"/>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1</a:t>
          </a:r>
          <a:endParaRPr lang="en-CA" sz="2800" b="1" kern="1200" dirty="0"/>
        </a:p>
      </dsp:txBody>
      <dsp:txXfrm>
        <a:off x="1133" y="2292301"/>
        <a:ext cx="1990044" cy="884464"/>
      </dsp:txXfrm>
    </dsp:sp>
    <dsp:sp modelId="{2A2A038E-0653-49C8-B906-FBEEEAB11C31}">
      <dsp:nvSpPr>
        <dsp:cNvPr id="0" name=""/>
        <dsp:cNvSpPr/>
      </dsp:nvSpPr>
      <dsp:spPr>
        <a:xfrm>
          <a:off x="1770062" y="2292301"/>
          <a:ext cx="2211160" cy="884464"/>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2</a:t>
          </a:r>
          <a:endParaRPr lang="en-CA" sz="2800" b="1" kern="1200" dirty="0"/>
        </a:p>
      </dsp:txBody>
      <dsp:txXfrm>
        <a:off x="2212294" y="2292301"/>
        <a:ext cx="1326696" cy="884464"/>
      </dsp:txXfrm>
    </dsp:sp>
    <dsp:sp modelId="{6D852E2E-78B5-4C23-946F-BDCBC548BBE0}">
      <dsp:nvSpPr>
        <dsp:cNvPr id="0" name=""/>
        <dsp:cNvSpPr/>
      </dsp:nvSpPr>
      <dsp:spPr>
        <a:xfrm>
          <a:off x="3538991" y="2292301"/>
          <a:ext cx="2211160" cy="884464"/>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3</a:t>
          </a:r>
          <a:endParaRPr lang="en-CA" sz="2800" b="1" kern="1200" dirty="0"/>
        </a:p>
      </dsp:txBody>
      <dsp:txXfrm>
        <a:off x="3981223" y="2292301"/>
        <a:ext cx="1326696" cy="884464"/>
      </dsp:txXfrm>
    </dsp:sp>
    <dsp:sp modelId="{2E44B36F-3075-4418-ACC2-7B4A738CE25C}">
      <dsp:nvSpPr>
        <dsp:cNvPr id="0" name=""/>
        <dsp:cNvSpPr/>
      </dsp:nvSpPr>
      <dsp:spPr>
        <a:xfrm>
          <a:off x="5307919" y="2292301"/>
          <a:ext cx="2211160" cy="884464"/>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4</a:t>
          </a:r>
          <a:endParaRPr lang="en-CA" sz="2800" b="1" kern="1200" dirty="0"/>
        </a:p>
      </dsp:txBody>
      <dsp:txXfrm>
        <a:off x="5750151" y="2292301"/>
        <a:ext cx="1326696" cy="884464"/>
      </dsp:txXfrm>
    </dsp:sp>
    <dsp:sp modelId="{262C16C9-DC37-4813-BF69-39A5AE357797}">
      <dsp:nvSpPr>
        <dsp:cNvPr id="0" name=""/>
        <dsp:cNvSpPr/>
      </dsp:nvSpPr>
      <dsp:spPr>
        <a:xfrm>
          <a:off x="7076848" y="2292301"/>
          <a:ext cx="2211160" cy="884464"/>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5</a:t>
          </a:r>
          <a:endParaRPr lang="en-CA" sz="2800" b="1" kern="1200" dirty="0"/>
        </a:p>
      </dsp:txBody>
      <dsp:txXfrm>
        <a:off x="7519080" y="2292301"/>
        <a:ext cx="1326696" cy="8844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CA29D-1AAC-46BD-ABAF-D8E762BD16A1}">
      <dsp:nvSpPr>
        <dsp:cNvPr id="0" name=""/>
        <dsp:cNvSpPr/>
      </dsp:nvSpPr>
      <dsp:spPr>
        <a:xfrm>
          <a:off x="2207" y="0"/>
          <a:ext cx="3435027" cy="435133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Face-to-Face Courses</a:t>
          </a:r>
        </a:p>
      </dsp:txBody>
      <dsp:txXfrm>
        <a:off x="2207" y="1740535"/>
        <a:ext cx="3435027" cy="1740535"/>
      </dsp:txXfrm>
    </dsp:sp>
    <dsp:sp modelId="{B4B8514C-DC19-4606-B092-AB2423EAF7FF}">
      <dsp:nvSpPr>
        <dsp:cNvPr id="0" name=""/>
        <dsp:cNvSpPr/>
      </dsp:nvSpPr>
      <dsp:spPr>
        <a:xfrm>
          <a:off x="879231" y="145088"/>
          <a:ext cx="1680979" cy="1680979"/>
        </a:xfrm>
        <a:prstGeom prst="ellipse">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5E98E5-47FB-496A-B7B7-D8953D38879B}">
      <dsp:nvSpPr>
        <dsp:cNvPr id="0" name=""/>
        <dsp:cNvSpPr/>
      </dsp:nvSpPr>
      <dsp:spPr>
        <a:xfrm>
          <a:off x="3540286" y="0"/>
          <a:ext cx="3435027" cy="435133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Blended Courses</a:t>
          </a:r>
        </a:p>
      </dsp:txBody>
      <dsp:txXfrm>
        <a:off x="3540286" y="1740535"/>
        <a:ext cx="3435027" cy="1740535"/>
      </dsp:txXfrm>
    </dsp:sp>
    <dsp:sp modelId="{14FC36B1-9581-473D-B74E-352ABEB6A1AC}">
      <dsp:nvSpPr>
        <dsp:cNvPr id="0" name=""/>
        <dsp:cNvSpPr/>
      </dsp:nvSpPr>
      <dsp:spPr>
        <a:xfrm>
          <a:off x="4417310" y="145088"/>
          <a:ext cx="1680979" cy="1680979"/>
        </a:xfrm>
        <a:prstGeom prst="ellipse">
          <a:avLst/>
        </a:prstGeom>
        <a:blipFill>
          <a:blip xmlns:r="http://schemas.openxmlformats.org/officeDocument/2006/relationships" r:embed="rId2" cstate="email">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29DFD7-E3C3-4DA3-ABD4-BF2764C39D3F}">
      <dsp:nvSpPr>
        <dsp:cNvPr id="0" name=""/>
        <dsp:cNvSpPr/>
      </dsp:nvSpPr>
      <dsp:spPr>
        <a:xfrm>
          <a:off x="7045525" y="0"/>
          <a:ext cx="3435027" cy="4351338"/>
        </a:xfrm>
        <a:prstGeom prst="roundRect">
          <a:avLst>
            <a:gd name="adj" fmla="val 10000"/>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Distance/Online Courses</a:t>
          </a:r>
        </a:p>
      </dsp:txBody>
      <dsp:txXfrm>
        <a:off x="7045525" y="1740535"/>
        <a:ext cx="3435027" cy="1740535"/>
      </dsp:txXfrm>
    </dsp:sp>
    <dsp:sp modelId="{277265E0-999A-4CCA-B20F-9A6C57E7912B}">
      <dsp:nvSpPr>
        <dsp:cNvPr id="0" name=""/>
        <dsp:cNvSpPr/>
      </dsp:nvSpPr>
      <dsp:spPr>
        <a:xfrm>
          <a:off x="7955388" y="145088"/>
          <a:ext cx="1680979" cy="1680979"/>
        </a:xfrm>
        <a:prstGeom prst="ellipse">
          <a:avLst/>
        </a:prstGeom>
        <a:blipFill>
          <a:blip xmlns:r="http://schemas.openxmlformats.org/officeDocument/2006/relationships" r:embed="rId3" cstate="email">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E7294B-386D-47B5-B411-B0974BDF6C83}">
      <dsp:nvSpPr>
        <dsp:cNvPr id="0" name=""/>
        <dsp:cNvSpPr/>
      </dsp:nvSpPr>
      <dsp:spPr>
        <a:xfrm>
          <a:off x="3540585" y="3553591"/>
          <a:ext cx="6975014" cy="652700"/>
        </a:xfrm>
        <a:prstGeom prst="leftRightArrow">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3039D-03D9-4D2B-BAC4-9E4EDA8A96CA}">
      <dsp:nvSpPr>
        <dsp:cNvPr id="0" name=""/>
        <dsp:cNvSpPr/>
      </dsp:nvSpPr>
      <dsp:spPr>
        <a:xfrm>
          <a:off x="0" y="18850"/>
          <a:ext cx="6367912" cy="6367912"/>
        </a:xfrm>
        <a:prstGeom prst="quadArrow">
          <a:avLst>
            <a:gd name="adj1" fmla="val 2000"/>
            <a:gd name="adj2" fmla="val 4000"/>
            <a:gd name="adj3" fmla="val 5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083272-F3F2-4C08-8FBA-2706ABBFFB88}">
      <dsp:nvSpPr>
        <dsp:cNvPr id="0" name=""/>
        <dsp:cNvSpPr/>
      </dsp:nvSpPr>
      <dsp:spPr>
        <a:xfrm>
          <a:off x="413914" y="432764"/>
          <a:ext cx="2547165" cy="254716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100000"/>
            </a:lnSpc>
            <a:spcBef>
              <a:spcPct val="0"/>
            </a:spcBef>
            <a:spcAft>
              <a:spcPts val="0"/>
            </a:spcAft>
            <a:buNone/>
          </a:pPr>
          <a:r>
            <a:rPr lang="en-US" sz="1800" kern="1200" baseline="0" dirty="0">
              <a:latin typeface="Open Sans" panose="020B0606030504020204" pitchFamily="34" charset="0"/>
              <a:ea typeface="Open Sans" panose="020B0606030504020204" pitchFamily="34" charset="0"/>
              <a:cs typeface="Open Sans" panose="020B0606030504020204" pitchFamily="34" charset="0"/>
            </a:rPr>
            <a:t>CONVENIENT</a:t>
          </a:r>
        </a:p>
        <a:p>
          <a:pPr marL="171450" lvl="1" indent="-171450" algn="l" defTabSz="800100">
            <a:lnSpc>
              <a:spcPct val="100000"/>
            </a:lnSpc>
            <a:spcBef>
              <a:spcPct val="0"/>
            </a:spcBef>
            <a:spcAft>
              <a:spcPts val="0"/>
            </a:spcAft>
            <a:buChar char="•"/>
          </a:pPr>
          <a:r>
            <a:rPr lang="en-CA" sz="1800" kern="1200" baseline="0" dirty="0">
              <a:latin typeface="Open Sans" panose="020B0606030504020204" pitchFamily="34" charset="0"/>
              <a:ea typeface="Open Sans" panose="020B0606030504020204" pitchFamily="34" charset="0"/>
              <a:cs typeface="Open Sans" panose="020B0606030504020204" pitchFamily="34" charset="0"/>
            </a:rPr>
            <a:t>Study at your own pace, place, time</a:t>
          </a:r>
          <a:endParaRPr lang="en-US" sz="1800" kern="1200" baseline="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100000"/>
            </a:lnSpc>
            <a:spcBef>
              <a:spcPct val="0"/>
            </a:spcBef>
            <a:spcAft>
              <a:spcPts val="0"/>
            </a:spcAft>
            <a:buChar char="•"/>
          </a:pPr>
          <a:r>
            <a:rPr lang="en-CA" sz="1800" kern="1200" baseline="0" dirty="0">
              <a:latin typeface="Open Sans" panose="020B0606030504020204" pitchFamily="34" charset="0"/>
              <a:ea typeface="Open Sans" panose="020B0606030504020204" pitchFamily="34" charset="0"/>
              <a:cs typeface="Open Sans" panose="020B0606030504020204" pitchFamily="34" charset="0"/>
            </a:rPr>
            <a:t>Don’t require to travel to campus or accommodation</a:t>
          </a:r>
        </a:p>
      </dsp:txBody>
      <dsp:txXfrm>
        <a:off x="538256" y="557106"/>
        <a:ext cx="2298481" cy="2298481"/>
      </dsp:txXfrm>
    </dsp:sp>
    <dsp:sp modelId="{CD0B4C70-F2BC-4E30-90CE-F5603499C497}">
      <dsp:nvSpPr>
        <dsp:cNvPr id="0" name=""/>
        <dsp:cNvSpPr/>
      </dsp:nvSpPr>
      <dsp:spPr>
        <a:xfrm>
          <a:off x="3406833" y="432764"/>
          <a:ext cx="2547165" cy="254716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baseline="0" dirty="0">
              <a:latin typeface="Open Sans" panose="020B0606030504020204" pitchFamily="34" charset="0"/>
              <a:ea typeface="Open Sans" panose="020B0606030504020204" pitchFamily="34" charset="0"/>
              <a:cs typeface="Open Sans" panose="020B0606030504020204" pitchFamily="34" charset="0"/>
            </a:rPr>
            <a:t>FLEXIBLE</a:t>
          </a:r>
        </a:p>
        <a:p>
          <a:pPr marL="171450" lvl="1" indent="-171450" algn="l" defTabSz="800100">
            <a:lnSpc>
              <a:spcPct val="90000"/>
            </a:lnSpc>
            <a:spcBef>
              <a:spcPct val="0"/>
            </a:spcBef>
            <a:spcAft>
              <a:spcPts val="0"/>
            </a:spcAft>
            <a:buChar char="•"/>
          </a:pPr>
          <a:r>
            <a:rPr lang="en-CA" sz="1800" kern="1200" baseline="0" dirty="0">
              <a:latin typeface="Open Sans" panose="020B0606030504020204" pitchFamily="34" charset="0"/>
              <a:ea typeface="Open Sans" panose="020B0606030504020204" pitchFamily="34" charset="0"/>
              <a:cs typeface="Open Sans" panose="020B0606030504020204" pitchFamily="34" charset="0"/>
            </a:rPr>
            <a:t>Option to listen, watch or read lecture in different formats</a:t>
          </a:r>
          <a:endParaRPr lang="en-US" sz="1800" kern="1200" baseline="0" dirty="0">
            <a:latin typeface="Open Sans" panose="020B0606030504020204" pitchFamily="34" charset="0"/>
            <a:ea typeface="Open Sans" panose="020B0606030504020204" pitchFamily="34" charset="0"/>
            <a:cs typeface="Open Sans" panose="020B0606030504020204" pitchFamily="34" charset="0"/>
          </a:endParaRPr>
        </a:p>
      </dsp:txBody>
      <dsp:txXfrm>
        <a:off x="3531175" y="557106"/>
        <a:ext cx="2298481" cy="2298481"/>
      </dsp:txXfrm>
    </dsp:sp>
    <dsp:sp modelId="{45A2AD37-68E5-42CD-BF33-8FFAD5A24643}">
      <dsp:nvSpPr>
        <dsp:cNvPr id="0" name=""/>
        <dsp:cNvSpPr/>
      </dsp:nvSpPr>
      <dsp:spPr>
        <a:xfrm>
          <a:off x="413914" y="3425683"/>
          <a:ext cx="2547165" cy="254716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baseline="0" dirty="0">
              <a:latin typeface="Open Sans" panose="020B0606030504020204" pitchFamily="34" charset="0"/>
              <a:ea typeface="Open Sans" panose="020B0606030504020204" pitchFamily="34" charset="0"/>
              <a:cs typeface="Open Sans" panose="020B0606030504020204" pitchFamily="34" charset="0"/>
            </a:rPr>
            <a:t>AFFORDABLE</a:t>
          </a:r>
        </a:p>
        <a:p>
          <a:pPr marL="171450" lvl="1" indent="-171450" algn="l" defTabSz="800100">
            <a:lnSpc>
              <a:spcPct val="90000"/>
            </a:lnSpc>
            <a:spcBef>
              <a:spcPct val="0"/>
            </a:spcBef>
            <a:spcAft>
              <a:spcPts val="0"/>
            </a:spcAft>
            <a:buChar char="•"/>
          </a:pPr>
          <a:r>
            <a:rPr lang="en-CA" sz="1800" kern="1200" baseline="0" dirty="0">
              <a:latin typeface="Open Sans" panose="020B0606030504020204" pitchFamily="34" charset="0"/>
              <a:ea typeface="Open Sans" panose="020B0606030504020204" pitchFamily="34" charset="0"/>
              <a:cs typeface="Open Sans" panose="020B0606030504020204" pitchFamily="34" charset="0"/>
            </a:rPr>
            <a:t>Costs less than F2F</a:t>
          </a:r>
          <a:endParaRPr lang="en-US" sz="1800" kern="1200" baseline="0" dirty="0">
            <a:latin typeface="Open Sans" panose="020B0606030504020204" pitchFamily="34" charset="0"/>
            <a:ea typeface="Open Sans" panose="020B0606030504020204" pitchFamily="34" charset="0"/>
            <a:cs typeface="Open Sans" panose="020B0606030504020204" pitchFamily="34" charset="0"/>
          </a:endParaRPr>
        </a:p>
      </dsp:txBody>
      <dsp:txXfrm>
        <a:off x="538256" y="3550025"/>
        <a:ext cx="2298481" cy="2298481"/>
      </dsp:txXfrm>
    </dsp:sp>
    <dsp:sp modelId="{08856808-F19C-4726-A1DE-3783A570E151}">
      <dsp:nvSpPr>
        <dsp:cNvPr id="0" name=""/>
        <dsp:cNvSpPr/>
      </dsp:nvSpPr>
      <dsp:spPr>
        <a:xfrm>
          <a:off x="3406833" y="3425683"/>
          <a:ext cx="2547165" cy="254716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baseline="0" dirty="0">
              <a:latin typeface="Open Sans" panose="020B0606030504020204" pitchFamily="34" charset="0"/>
              <a:ea typeface="Open Sans" panose="020B0606030504020204" pitchFamily="34" charset="0"/>
              <a:cs typeface="Open Sans" panose="020B0606030504020204" pitchFamily="34" charset="0"/>
            </a:rPr>
            <a:t>ANONYMOUS</a:t>
          </a:r>
        </a:p>
        <a:p>
          <a:pPr marL="171450" lvl="1" indent="-171450" algn="l" defTabSz="800100">
            <a:lnSpc>
              <a:spcPct val="90000"/>
            </a:lnSpc>
            <a:spcBef>
              <a:spcPct val="0"/>
            </a:spcBef>
            <a:spcAft>
              <a:spcPts val="0"/>
            </a:spcAft>
            <a:buChar char="•"/>
          </a:pPr>
          <a:r>
            <a:rPr lang="en-CA" sz="1800" kern="1200" baseline="0" dirty="0">
              <a:latin typeface="Open Sans" panose="020B0606030504020204" pitchFamily="34" charset="0"/>
              <a:ea typeface="Open Sans" panose="020B0606030504020204" pitchFamily="34" charset="0"/>
              <a:cs typeface="Open Sans" panose="020B0606030504020204" pitchFamily="34" charset="0"/>
            </a:rPr>
            <a:t>Engage with professors and classmates without feeling discriminated </a:t>
          </a:r>
          <a:endParaRPr lang="en-US" sz="1800" kern="1200" baseline="0" dirty="0">
            <a:latin typeface="Open Sans" panose="020B0606030504020204" pitchFamily="34" charset="0"/>
            <a:ea typeface="Open Sans" panose="020B0606030504020204" pitchFamily="34" charset="0"/>
            <a:cs typeface="Open Sans" panose="020B0606030504020204" pitchFamily="34" charset="0"/>
          </a:endParaRPr>
        </a:p>
      </dsp:txBody>
      <dsp:txXfrm>
        <a:off x="3531175" y="3550025"/>
        <a:ext cx="2298481" cy="22984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32180-2BEA-47F0-8A91-9E6B2FEC8B8E}">
      <dsp:nvSpPr>
        <dsp:cNvPr id="0" name=""/>
        <dsp:cNvSpPr/>
      </dsp:nvSpPr>
      <dsp:spPr>
        <a:xfrm>
          <a:off x="44878" y="419"/>
          <a:ext cx="3500544" cy="3500544"/>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2647" tIns="25400" rIns="192647" bIns="254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Issues related to open education</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557521" y="513062"/>
        <a:ext cx="2475258" cy="2475258"/>
      </dsp:txXfrm>
    </dsp:sp>
    <dsp:sp modelId="{8E1F012F-966E-45AF-9E62-7D6E07252D71}">
      <dsp:nvSpPr>
        <dsp:cNvPr id="0" name=""/>
        <dsp:cNvSpPr/>
      </dsp:nvSpPr>
      <dsp:spPr>
        <a:xfrm>
          <a:off x="2845313" y="419"/>
          <a:ext cx="3500544" cy="3500544"/>
        </a:xfrm>
        <a:prstGeom prst="ellipse">
          <a:avLst/>
        </a:prstGeom>
        <a:gradFill rotWithShape="0">
          <a:gsLst>
            <a:gs pos="0">
              <a:schemeClr val="accent3">
                <a:alpha val="50000"/>
                <a:hueOff val="0"/>
                <a:satOff val="0"/>
                <a:lumOff val="0"/>
                <a:alphaOff val="0"/>
                <a:satMod val="103000"/>
                <a:lumMod val="102000"/>
                <a:tint val="94000"/>
              </a:schemeClr>
            </a:gs>
            <a:gs pos="50000">
              <a:schemeClr val="accent3">
                <a:alpha val="50000"/>
                <a:hueOff val="0"/>
                <a:satOff val="0"/>
                <a:lumOff val="0"/>
                <a:alphaOff val="0"/>
                <a:satMod val="110000"/>
                <a:lumMod val="100000"/>
                <a:shade val="100000"/>
              </a:schemeClr>
            </a:gs>
            <a:gs pos="100000">
              <a:schemeClr val="accent3">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2647" tIns="25400" rIns="192647" bIns="254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Design, support, and quality assurance of online DE</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3357956" y="513062"/>
        <a:ext cx="2475258" cy="2475258"/>
      </dsp:txXfrm>
    </dsp:sp>
    <dsp:sp modelId="{9D910DA6-9BFE-4E32-A708-3097E43075A1}">
      <dsp:nvSpPr>
        <dsp:cNvPr id="0" name=""/>
        <dsp:cNvSpPr/>
      </dsp:nvSpPr>
      <dsp:spPr>
        <a:xfrm>
          <a:off x="5645749" y="419"/>
          <a:ext cx="3500544" cy="3500544"/>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2647" tIns="25400" rIns="192647" bIns="254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Implementation and use of educational technology, media, and digital tools</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6158392" y="513062"/>
        <a:ext cx="2475258" cy="24752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0B3F8-8284-4143-BBF2-F9E967BC1A26}">
      <dsp:nvSpPr>
        <dsp:cNvPr id="0" name=""/>
        <dsp:cNvSpPr/>
      </dsp:nvSpPr>
      <dsp:spPr>
        <a:xfrm>
          <a:off x="3080" y="587032"/>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latin typeface="Open Sans" panose="020B0606030504020204" pitchFamily="34" charset="0"/>
              <a:ea typeface="Open Sans" panose="020B0606030504020204" pitchFamily="34" charset="0"/>
              <a:cs typeface="Open Sans" panose="020B0606030504020204" pitchFamily="34" charset="0"/>
            </a:rPr>
            <a:t>Technology and Pedagogy for Learning and Capacity Building</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3080" y="587032"/>
        <a:ext cx="2444055" cy="1466433"/>
      </dsp:txXfrm>
    </dsp:sp>
    <dsp:sp modelId="{7BA2CF14-E02D-4431-9DBA-E9D5CCB4990D}">
      <dsp:nvSpPr>
        <dsp:cNvPr id="0" name=""/>
        <dsp:cNvSpPr/>
      </dsp:nvSpPr>
      <dsp:spPr>
        <a:xfrm>
          <a:off x="2691541" y="587032"/>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latin typeface="Open Sans" panose="020B0606030504020204" pitchFamily="34" charset="0"/>
              <a:ea typeface="Open Sans" panose="020B0606030504020204" pitchFamily="34" charset="0"/>
              <a:cs typeface="Open Sans" panose="020B0606030504020204" pitchFamily="34" charset="0"/>
            </a:rPr>
            <a:t>Capacity Building for New Modes of Learning and Teaching</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2691541" y="587032"/>
        <a:ext cx="2444055" cy="1466433"/>
      </dsp:txXfrm>
    </dsp:sp>
    <dsp:sp modelId="{65E2BC31-6A65-4E0D-9B77-80C007CE69A4}">
      <dsp:nvSpPr>
        <dsp:cNvPr id="0" name=""/>
        <dsp:cNvSpPr/>
      </dsp:nvSpPr>
      <dsp:spPr>
        <a:xfrm>
          <a:off x="5380002" y="587032"/>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b="0" i="0" kern="1200">
              <a:latin typeface="Open Sans" panose="020B0606030504020204" pitchFamily="34" charset="0"/>
              <a:ea typeface="Open Sans" panose="020B0606030504020204" pitchFamily="34" charset="0"/>
              <a:cs typeface="Open Sans" panose="020B0606030504020204" pitchFamily="34" charset="0"/>
            </a:rPr>
            <a:t>Lessons from Diverse Contexts and Perspectives</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5380002" y="587032"/>
        <a:ext cx="2444055" cy="1466433"/>
      </dsp:txXfrm>
    </dsp:sp>
    <dsp:sp modelId="{E5306C7C-8EB5-4729-A05A-2316546F6B3D}">
      <dsp:nvSpPr>
        <dsp:cNvPr id="0" name=""/>
        <dsp:cNvSpPr/>
      </dsp:nvSpPr>
      <dsp:spPr>
        <a:xfrm>
          <a:off x="8068463" y="587032"/>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b="0" i="0" kern="1200" dirty="0">
              <a:latin typeface="Open Sans" panose="020B0606030504020204" pitchFamily="34" charset="0"/>
              <a:ea typeface="Open Sans" panose="020B0606030504020204" pitchFamily="34" charset="0"/>
              <a:cs typeface="Open Sans" panose="020B0606030504020204" pitchFamily="34" charset="0"/>
            </a:rPr>
            <a:t>Research on Technology-Enabled Learning</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8068463" y="587032"/>
        <a:ext cx="2444055" cy="1466433"/>
      </dsp:txXfrm>
    </dsp:sp>
    <dsp:sp modelId="{2B060DF3-4C1F-4744-A917-AA8F7D62794B}">
      <dsp:nvSpPr>
        <dsp:cNvPr id="0" name=""/>
        <dsp:cNvSpPr/>
      </dsp:nvSpPr>
      <dsp:spPr>
        <a:xfrm>
          <a:off x="1347311" y="2297871"/>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latin typeface="Open Sans" panose="020B0606030504020204" pitchFamily="34" charset="0"/>
              <a:ea typeface="Open Sans" panose="020B0606030504020204" pitchFamily="34" charset="0"/>
              <a:cs typeface="Open Sans" panose="020B0606030504020204" pitchFamily="34" charset="0"/>
            </a:rPr>
            <a:t>Learning for Development – Discourse and Practice</a:t>
          </a:r>
          <a:endParaRPr lang="en-US" sz="1900" kern="1200">
            <a:latin typeface="Open Sans" panose="020B0606030504020204" pitchFamily="34" charset="0"/>
            <a:ea typeface="Open Sans" panose="020B0606030504020204" pitchFamily="34" charset="0"/>
            <a:cs typeface="Open Sans" panose="020B0606030504020204" pitchFamily="34" charset="0"/>
          </a:endParaRPr>
        </a:p>
      </dsp:txBody>
      <dsp:txXfrm>
        <a:off x="1347311" y="2297871"/>
        <a:ext cx="2444055" cy="1466433"/>
      </dsp:txXfrm>
    </dsp:sp>
    <dsp:sp modelId="{A74B2487-1611-4CA2-A6DF-036768C65FCC}">
      <dsp:nvSpPr>
        <dsp:cNvPr id="0" name=""/>
        <dsp:cNvSpPr/>
      </dsp:nvSpPr>
      <dsp:spPr>
        <a:xfrm>
          <a:off x="4035772" y="2297871"/>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dirty="0">
              <a:latin typeface="Open Sans" panose="020B0606030504020204" pitchFamily="34" charset="0"/>
              <a:ea typeface="Open Sans" panose="020B0606030504020204" pitchFamily="34" charset="0"/>
              <a:cs typeface="Open Sans" panose="020B0606030504020204" pitchFamily="34" charset="0"/>
            </a:rPr>
            <a:t>Researching Technology-Enabled Teaching, Learning and Training</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4035772" y="2297871"/>
        <a:ext cx="2444055" cy="1466433"/>
      </dsp:txXfrm>
    </dsp:sp>
    <dsp:sp modelId="{82FB7F52-B8E7-43A6-8D3D-E43BBFBC0869}">
      <dsp:nvSpPr>
        <dsp:cNvPr id="0" name=""/>
        <dsp:cNvSpPr/>
      </dsp:nvSpPr>
      <dsp:spPr>
        <a:xfrm>
          <a:off x="6724233" y="2297871"/>
          <a:ext cx="2444055" cy="1466433"/>
        </a:xfrm>
        <a:prstGeom prst="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dirty="0">
              <a:latin typeface="Open Sans" panose="020B0606030504020204" pitchFamily="34" charset="0"/>
              <a:ea typeface="Open Sans" panose="020B0606030504020204" pitchFamily="34" charset="0"/>
              <a:cs typeface="Open Sans" panose="020B0606030504020204" pitchFamily="34" charset="0"/>
            </a:rPr>
            <a:t>Technology-Enabled Learning: OER, MOOCs, and other TEL Designs</a:t>
          </a:r>
          <a:endParaRPr lang="en-US" sz="1900" kern="1200" dirty="0">
            <a:latin typeface="Open Sans" panose="020B0606030504020204" pitchFamily="34" charset="0"/>
            <a:ea typeface="Open Sans" panose="020B0606030504020204" pitchFamily="34" charset="0"/>
            <a:cs typeface="Open Sans" panose="020B0606030504020204" pitchFamily="34" charset="0"/>
          </a:endParaRPr>
        </a:p>
      </dsp:txBody>
      <dsp:txXfrm>
        <a:off x="6724233" y="2297871"/>
        <a:ext cx="2444055" cy="146643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E83C4-493F-49EA-A5D7-47E11E6CE972}">
      <dsp:nvSpPr>
        <dsp:cNvPr id="0" name=""/>
        <dsp:cNvSpPr/>
      </dsp:nvSpPr>
      <dsp:spPr>
        <a:xfrm>
          <a:off x="0" y="5520"/>
          <a:ext cx="10515600" cy="6613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68EDF0-5905-4C11-9C9F-9CDADD73A241}">
      <dsp:nvSpPr>
        <dsp:cNvPr id="0" name=""/>
        <dsp:cNvSpPr/>
      </dsp:nvSpPr>
      <dsp:spPr>
        <a:xfrm>
          <a:off x="200066" y="154330"/>
          <a:ext cx="364113" cy="363758"/>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3C6A5-219E-41EA-AB59-108FBBAB0D5D}">
      <dsp:nvSpPr>
        <dsp:cNvPr id="0" name=""/>
        <dsp:cNvSpPr/>
      </dsp:nvSpPr>
      <dsp:spPr>
        <a:xfrm>
          <a:off x="764247" y="5520"/>
          <a:ext cx="9716825" cy="723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558" tIns="76558" rIns="76558" bIns="76558" numCol="1" spcCol="1270" anchor="ctr" anchorCtr="0">
          <a:noAutofit/>
        </a:bodyPr>
        <a:lstStyle/>
        <a:p>
          <a:pPr marL="0" lvl="0" indent="0" algn="l" defTabSz="800100">
            <a:lnSpc>
              <a:spcPct val="100000"/>
            </a:lnSpc>
            <a:spcBef>
              <a:spcPct val="0"/>
            </a:spcBef>
            <a:spcAft>
              <a:spcPts val="0"/>
            </a:spcAft>
            <a:buNone/>
          </a:pPr>
          <a:r>
            <a:rPr lang="en-US" sz="1800" kern="1200" baseline="0" dirty="0">
              <a:latin typeface="Open Sans" panose="020B0606030504020204" pitchFamily="34" charset="0"/>
            </a:rPr>
            <a:t>Balance between theory and practice; hard and soft skills</a:t>
          </a:r>
        </a:p>
      </dsp:txBody>
      <dsp:txXfrm>
        <a:off x="764247" y="5520"/>
        <a:ext cx="9716825" cy="723382"/>
      </dsp:txXfrm>
    </dsp:sp>
    <dsp:sp modelId="{89D8DBFC-3D99-4616-8CBB-A30606DE960B}">
      <dsp:nvSpPr>
        <dsp:cNvPr id="0" name=""/>
        <dsp:cNvSpPr/>
      </dsp:nvSpPr>
      <dsp:spPr>
        <a:xfrm>
          <a:off x="0" y="909749"/>
          <a:ext cx="10515600" cy="6613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932E5C-2B18-4EA8-BD7A-74C7A3F55055}">
      <dsp:nvSpPr>
        <dsp:cNvPr id="0" name=""/>
        <dsp:cNvSpPr/>
      </dsp:nvSpPr>
      <dsp:spPr>
        <a:xfrm>
          <a:off x="200066" y="1058559"/>
          <a:ext cx="364113" cy="363758"/>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EB2F49-228E-47B4-BDDD-56118755C90E}">
      <dsp:nvSpPr>
        <dsp:cNvPr id="0" name=""/>
        <dsp:cNvSpPr/>
      </dsp:nvSpPr>
      <dsp:spPr>
        <a:xfrm>
          <a:off x="764247" y="909749"/>
          <a:ext cx="9716825" cy="723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558" tIns="76558" rIns="76558" bIns="76558"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Engage industry: internships; apprenticeships</a:t>
          </a:r>
        </a:p>
      </dsp:txBody>
      <dsp:txXfrm>
        <a:off x="764247" y="909749"/>
        <a:ext cx="9716825" cy="723382"/>
      </dsp:txXfrm>
    </dsp:sp>
    <dsp:sp modelId="{ED3492D1-29ED-4C16-95B1-3CE97A2F3815}">
      <dsp:nvSpPr>
        <dsp:cNvPr id="0" name=""/>
        <dsp:cNvSpPr/>
      </dsp:nvSpPr>
      <dsp:spPr>
        <a:xfrm>
          <a:off x="0" y="1813977"/>
          <a:ext cx="10515600" cy="6613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3A6A6-78D5-40CF-A701-D1055031B964}">
      <dsp:nvSpPr>
        <dsp:cNvPr id="0" name=""/>
        <dsp:cNvSpPr/>
      </dsp:nvSpPr>
      <dsp:spPr>
        <a:xfrm>
          <a:off x="200066" y="1962787"/>
          <a:ext cx="364113" cy="363758"/>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3597ED-7D60-443E-8921-911E683E054D}">
      <dsp:nvSpPr>
        <dsp:cNvPr id="0" name=""/>
        <dsp:cNvSpPr/>
      </dsp:nvSpPr>
      <dsp:spPr>
        <a:xfrm>
          <a:off x="764247" y="1813977"/>
          <a:ext cx="9716825" cy="723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558" tIns="76558" rIns="76558" bIns="76558" numCol="1" spcCol="1270" anchor="ctr" anchorCtr="0">
          <a:noAutofit/>
        </a:bodyPr>
        <a:lstStyle/>
        <a:p>
          <a:pPr marL="0" lvl="0" indent="0" algn="l" defTabSz="889000">
            <a:lnSpc>
              <a:spcPct val="100000"/>
            </a:lnSpc>
            <a:spcBef>
              <a:spcPct val="0"/>
            </a:spcBef>
            <a:spcAft>
              <a:spcPct val="35000"/>
            </a:spcAft>
            <a:buNone/>
          </a:pPr>
          <a:r>
            <a:rPr lang="en-US" sz="2000" kern="1200" baseline="0" dirty="0">
              <a:latin typeface="Open Sans" panose="020B0606030504020204" pitchFamily="34" charset="0"/>
            </a:rPr>
            <a:t>Link QA to employability</a:t>
          </a:r>
        </a:p>
      </dsp:txBody>
      <dsp:txXfrm>
        <a:off x="764247" y="1813977"/>
        <a:ext cx="9716825" cy="723382"/>
      </dsp:txXfrm>
    </dsp:sp>
    <dsp:sp modelId="{0A93FB48-DA55-489B-852C-CF41E95D9CAE}">
      <dsp:nvSpPr>
        <dsp:cNvPr id="0" name=""/>
        <dsp:cNvSpPr/>
      </dsp:nvSpPr>
      <dsp:spPr>
        <a:xfrm>
          <a:off x="0" y="2718206"/>
          <a:ext cx="10515600" cy="6613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65D1D0-3386-4CE8-9584-516FB7159442}">
      <dsp:nvSpPr>
        <dsp:cNvPr id="0" name=""/>
        <dsp:cNvSpPr/>
      </dsp:nvSpPr>
      <dsp:spPr>
        <a:xfrm>
          <a:off x="200066" y="2867016"/>
          <a:ext cx="364113" cy="363758"/>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C0A3FA-BBD1-4535-94A1-4D62F40532CB}">
      <dsp:nvSpPr>
        <dsp:cNvPr id="0" name=""/>
        <dsp:cNvSpPr/>
      </dsp:nvSpPr>
      <dsp:spPr>
        <a:xfrm>
          <a:off x="764247" y="2718206"/>
          <a:ext cx="9716825" cy="723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558" tIns="76558" rIns="76558" bIns="76558" numCol="1" spcCol="1270" anchor="ctr" anchorCtr="0">
          <a:noAutofit/>
        </a:bodyPr>
        <a:lstStyle/>
        <a:p>
          <a:pPr marL="0" lvl="0" indent="0" algn="l" defTabSz="889000">
            <a:lnSpc>
              <a:spcPct val="100000"/>
            </a:lnSpc>
            <a:spcBef>
              <a:spcPct val="0"/>
            </a:spcBef>
            <a:spcAft>
              <a:spcPct val="35000"/>
            </a:spcAft>
            <a:buNone/>
          </a:pPr>
          <a:r>
            <a:rPr lang="en-US" sz="2000" kern="1200" baseline="0" dirty="0">
              <a:latin typeface="Open Sans" panose="020B0606030504020204" pitchFamily="34" charset="0"/>
            </a:rPr>
            <a:t>Career support</a:t>
          </a:r>
        </a:p>
      </dsp:txBody>
      <dsp:txXfrm>
        <a:off x="764247" y="2718206"/>
        <a:ext cx="9716825" cy="723382"/>
      </dsp:txXfrm>
    </dsp:sp>
    <dsp:sp modelId="{3BB40820-9F01-477F-8C12-40571EBCFFE8}">
      <dsp:nvSpPr>
        <dsp:cNvPr id="0" name=""/>
        <dsp:cNvSpPr/>
      </dsp:nvSpPr>
      <dsp:spPr>
        <a:xfrm>
          <a:off x="0" y="3622434"/>
          <a:ext cx="10515600" cy="6613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83C96B-7D96-41FF-84C6-6BC912C6B2BC}">
      <dsp:nvSpPr>
        <dsp:cNvPr id="0" name=""/>
        <dsp:cNvSpPr/>
      </dsp:nvSpPr>
      <dsp:spPr>
        <a:xfrm>
          <a:off x="200262" y="3771244"/>
          <a:ext cx="364113" cy="363758"/>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6B13CE-335F-4286-9F69-CE1963F65AC7}">
      <dsp:nvSpPr>
        <dsp:cNvPr id="0" name=""/>
        <dsp:cNvSpPr/>
      </dsp:nvSpPr>
      <dsp:spPr>
        <a:xfrm>
          <a:off x="764638" y="3622434"/>
          <a:ext cx="9679276" cy="723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558" tIns="76558" rIns="76558" bIns="76558" numCol="1" spcCol="1270" anchor="ctr" anchorCtr="0">
          <a:noAutofit/>
        </a:bodyPr>
        <a:lstStyle/>
        <a:p>
          <a:pPr marL="0" lvl="0" indent="0" algn="l" defTabSz="800100">
            <a:lnSpc>
              <a:spcPct val="100000"/>
            </a:lnSpc>
            <a:spcBef>
              <a:spcPct val="0"/>
            </a:spcBef>
            <a:spcAft>
              <a:spcPct val="35000"/>
            </a:spcAft>
            <a:buNone/>
          </a:pPr>
          <a:r>
            <a:rPr lang="en-US" sz="1800" kern="1200" baseline="0" dirty="0">
              <a:latin typeface="Open Sans" panose="020B0606030504020204" pitchFamily="34" charset="0"/>
            </a:rPr>
            <a:t>Measure capability rather than </a:t>
          </a:r>
          <a:br>
            <a:rPr lang="en-US" sz="1800" kern="1200" baseline="0" dirty="0">
              <a:latin typeface="Open Sans" panose="020B0606030504020204" pitchFamily="34" charset="0"/>
            </a:rPr>
          </a:br>
          <a:r>
            <a:rPr lang="en-US" sz="1800" kern="1200" baseline="0" dirty="0">
              <a:latin typeface="Open Sans" panose="020B0606030504020204" pitchFamily="34" charset="0"/>
            </a:rPr>
            <a:t>number of hours</a:t>
          </a:r>
        </a:p>
      </dsp:txBody>
      <dsp:txXfrm>
        <a:off x="764638" y="3622434"/>
        <a:ext cx="9679276" cy="723382"/>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CA"/>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E963696-1424-4B60-88BF-EB11E0A4AAE2}" type="datetimeFigureOut">
              <a:rPr lang="en-CA" smtClean="0"/>
              <a:t>2023-06-30</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CA"/>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CA"/>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6915B41-9767-4820-821A-F2DCDDCE43C4}" type="slidenum">
              <a:rPr lang="en-CA" smtClean="0"/>
              <a:t>‹#›</a:t>
            </a:fld>
            <a:endParaRPr lang="en-CA"/>
          </a:p>
        </p:txBody>
      </p:sp>
    </p:spTree>
    <p:extLst>
      <p:ext uri="{BB962C8B-B14F-4D97-AF65-F5344CB8AC3E}">
        <p14:creationId xmlns:p14="http://schemas.microsoft.com/office/powerpoint/2010/main" val="3402780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weforum.org/agenda/2016/01/the-10-skills-you-need-to-thrive-in-the-fourth-industrial-revolution/"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unesdoc.unesco.org/ark:/48223/pf0000264428?posInSet=4&amp;queryId=N-e4559bf5-0bec-40c7-91a9-5cdea42e1ca4"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teachonline.ca/sites/default/files/tools-trends/insights/pdf/student_support_services_for_online_learning_re-imagined_and_re-invigorated.pdf"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defTabSz="933237">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6</a:t>
            </a:fld>
            <a:endParaRPr lang="en-US" dirty="0"/>
          </a:p>
        </p:txBody>
      </p:sp>
    </p:spTree>
    <p:extLst>
      <p:ext uri="{BB962C8B-B14F-4D97-AF65-F5344CB8AC3E}">
        <p14:creationId xmlns:p14="http://schemas.microsoft.com/office/powerpoint/2010/main" val="4123707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22</a:t>
            </a:fld>
            <a:endParaRPr lang="en-US" dirty="0"/>
          </a:p>
        </p:txBody>
      </p:sp>
    </p:spTree>
    <p:extLst>
      <p:ext uri="{BB962C8B-B14F-4D97-AF65-F5344CB8AC3E}">
        <p14:creationId xmlns:p14="http://schemas.microsoft.com/office/powerpoint/2010/main" val="3161610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EE000EEB-8338-48D7-8EE8-EE0082EF7602}" type="slidenum">
              <a:rPr lang="en-US" smtClean="0"/>
              <a:t>24</a:t>
            </a:fld>
            <a:endParaRPr lang="en-US" dirty="0"/>
          </a:p>
        </p:txBody>
      </p:sp>
    </p:spTree>
    <p:extLst>
      <p:ext uri="{BB962C8B-B14F-4D97-AF65-F5344CB8AC3E}">
        <p14:creationId xmlns:p14="http://schemas.microsoft.com/office/powerpoint/2010/main" val="2909474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dirty="0"/>
          </a:p>
        </p:txBody>
      </p:sp>
    </p:spTree>
    <p:extLst>
      <p:ext uri="{BB962C8B-B14F-4D97-AF65-F5344CB8AC3E}">
        <p14:creationId xmlns:p14="http://schemas.microsoft.com/office/powerpoint/2010/main" val="3410182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r>
              <a:rPr lang="en-US" dirty="0"/>
              <a:t>No info on students with disabilities in tertiary education.</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26</a:t>
            </a:fld>
            <a:endParaRPr lang="en-US" dirty="0"/>
          </a:p>
        </p:txBody>
      </p:sp>
    </p:spTree>
    <p:extLst>
      <p:ext uri="{BB962C8B-B14F-4D97-AF65-F5344CB8AC3E}">
        <p14:creationId xmlns:p14="http://schemas.microsoft.com/office/powerpoint/2010/main" val="3316961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2475" y="1184275"/>
            <a:ext cx="5688013" cy="3198813"/>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27</a:t>
            </a:fld>
            <a:endParaRPr lang="en-US" dirty="0"/>
          </a:p>
        </p:txBody>
      </p:sp>
    </p:spTree>
    <p:extLst>
      <p:ext uri="{BB962C8B-B14F-4D97-AF65-F5344CB8AC3E}">
        <p14:creationId xmlns:p14="http://schemas.microsoft.com/office/powerpoint/2010/main" val="34195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28</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1360148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“The meta-analysis found that, on average, students in online learning conditions performed modestly better than those receiving face-to-face instruction. The advantage over face-to-face classes was significant in those studies contrasting blended learning with traditional face-to-face instruction but not in those studies contrasting purely</a:t>
            </a:r>
          </a:p>
          <a:p>
            <a:r>
              <a:rPr lang="en-US" dirty="0"/>
              <a:t>online with face-to-face conditions.”</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33</a:t>
            </a:fld>
            <a:endParaRPr lang="en-US"/>
          </a:p>
        </p:txBody>
      </p:sp>
    </p:spTree>
    <p:extLst>
      <p:ext uri="{BB962C8B-B14F-4D97-AF65-F5344CB8AC3E}">
        <p14:creationId xmlns:p14="http://schemas.microsoft.com/office/powerpoint/2010/main" val="1644124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“The meta-analysis found that, on average, students in online learning conditions performed modestly better than those receiving face-to-face instruction. The advantage over face-to-face classes was significant in those studies contrasting blended learning with traditional face-to-face instruction but not in those studies contrasting purely</a:t>
            </a:r>
          </a:p>
          <a:p>
            <a:r>
              <a:rPr lang="en-US" dirty="0"/>
              <a:t>online with face-to-face conditions.”</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34</a:t>
            </a:fld>
            <a:endParaRPr lang="en-US"/>
          </a:p>
        </p:txBody>
      </p:sp>
    </p:spTree>
    <p:extLst>
      <p:ext uri="{BB962C8B-B14F-4D97-AF65-F5344CB8AC3E}">
        <p14:creationId xmlns:p14="http://schemas.microsoft.com/office/powerpoint/2010/main" val="3629108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Readers engage with JL4D papers in many different ways. This slide shows the top 10 most engaged with papers since the journal started. It will be noted that there is a strong interest among JL4D readers in the concept of learning for development and what this means in multiple contexts. There is also interest in the ways in which technology can be harnessed in innovative ways to address the needs of these multiple contexts.</a:t>
            </a:r>
            <a:endParaRPr lang="en-CA" dirty="0"/>
          </a:p>
        </p:txBody>
      </p:sp>
      <p:sp>
        <p:nvSpPr>
          <p:cNvPr id="4" name="Slide Number Placeholder 3"/>
          <p:cNvSpPr>
            <a:spLocks noGrp="1"/>
          </p:cNvSpPr>
          <p:nvPr>
            <p:ph type="sldNum" sz="quarter" idx="5"/>
          </p:nvPr>
        </p:nvSpPr>
        <p:spPr/>
        <p:txBody>
          <a:bodyPr/>
          <a:lstStyle/>
          <a:p>
            <a:fld id="{6F132F21-6A9A-4F4A-81AC-5B4552716E49}" type="slidenum">
              <a:rPr lang="en-CA" smtClean="0"/>
              <a:t>38</a:t>
            </a:fld>
            <a:endParaRPr lang="en-CA"/>
          </a:p>
        </p:txBody>
      </p:sp>
    </p:spTree>
    <p:extLst>
      <p:ext uri="{BB962C8B-B14F-4D97-AF65-F5344CB8AC3E}">
        <p14:creationId xmlns:p14="http://schemas.microsoft.com/office/powerpoint/2010/main" val="937950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An AI-based service that uses Natural Language Processing technology</a:t>
            </a:r>
            <a:endParaRPr lang="en-CA">
              <a:cs typeface="Calibri"/>
            </a:endParaRPr>
          </a:p>
          <a:p>
            <a:endParaRPr lang="en-CA"/>
          </a:p>
          <a:p>
            <a:r>
              <a:rPr lang="en-CA"/>
              <a:t>A Large Language Model (LLM)</a:t>
            </a:r>
            <a:endParaRPr lang="en-CA">
              <a:cs typeface="Calibri"/>
            </a:endParaRPr>
          </a:p>
          <a:p>
            <a:r>
              <a:rPr lang="en-CA"/>
              <a:t>	Trained on massive quantities of data</a:t>
            </a:r>
            <a:endParaRPr lang="en-CA">
              <a:cs typeface="Calibri"/>
            </a:endParaRPr>
          </a:p>
          <a:p>
            <a:r>
              <a:rPr lang="en-CA"/>
              <a:t>		To generate human-like text</a:t>
            </a:r>
            <a:endParaRPr lang="en-CA">
              <a:cs typeface="Calibri"/>
            </a:endParaRPr>
          </a:p>
          <a:p>
            <a:r>
              <a:rPr lang="en-CA">
                <a:highlight>
                  <a:srgbClr val="FFFF00"/>
                </a:highlight>
              </a:rPr>
              <a:t>G(</a:t>
            </a:r>
            <a:r>
              <a:rPr lang="en-CA" err="1">
                <a:highlight>
                  <a:srgbClr val="FFFF00"/>
                </a:highlight>
              </a:rPr>
              <a:t>enerative</a:t>
            </a:r>
            <a:r>
              <a:rPr lang="en-CA">
                <a:highlight>
                  <a:srgbClr val="FFFF00"/>
                </a:highlight>
              </a:rPr>
              <a:t>) P(re-trained) T(</a:t>
            </a:r>
            <a:r>
              <a:rPr lang="en-CA" err="1">
                <a:highlight>
                  <a:srgbClr val="FFFF00"/>
                </a:highlight>
              </a:rPr>
              <a:t>ransformer</a:t>
            </a:r>
            <a:r>
              <a:rPr lang="en-CA">
                <a:highlight>
                  <a:srgbClr val="FFFF00"/>
                </a:highlight>
              </a:rPr>
              <a:t>)</a:t>
            </a:r>
            <a:endParaRPr lang="en-CA">
              <a:highlight>
                <a:srgbClr val="FFFF00"/>
              </a:highlight>
              <a:cs typeface="Calibri"/>
            </a:endParaRPr>
          </a:p>
          <a:p>
            <a:endParaRPr lang="en-CA"/>
          </a:p>
          <a:p>
            <a:r>
              <a:rPr lang="en-CA"/>
              <a:t>Transformer is an advanced AI technology developed in 2017- an example is language translation</a:t>
            </a:r>
            <a:endParaRPr lang="en-CA">
              <a:cs typeface="Calibri"/>
            </a:endParaRPr>
          </a:p>
          <a:p>
            <a:endParaRPr lang="en-CA">
              <a:cs typeface="Calibri"/>
            </a:endParaRPr>
          </a:p>
          <a:p>
            <a:r>
              <a:rPr lang="en-CA">
                <a:cs typeface="Calibri"/>
              </a:rPr>
              <a:t>Much wider capabilities in May 2023 through plugins</a:t>
            </a:r>
          </a:p>
          <a:p>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7</a:t>
            </a:fld>
            <a:endParaRPr lang="en-CA"/>
          </a:p>
        </p:txBody>
      </p:sp>
    </p:spTree>
    <p:extLst>
      <p:ext uri="{BB962C8B-B14F-4D97-AF65-F5344CB8AC3E}">
        <p14:creationId xmlns:p14="http://schemas.microsoft.com/office/powerpoint/2010/main" val="8180496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CA" dirty="0"/>
              <a:t>Technology an invention—when technology is ‘domesticated’, innovations happen</a:t>
            </a:r>
          </a:p>
          <a:p>
            <a:endParaRPr lang="en-CA" dirty="0"/>
          </a:p>
        </p:txBody>
      </p:sp>
      <p:sp>
        <p:nvSpPr>
          <p:cNvPr id="4" name="Slide Number Placeholder 3"/>
          <p:cNvSpPr>
            <a:spLocks noGrp="1"/>
          </p:cNvSpPr>
          <p:nvPr>
            <p:ph type="sldNum" sz="quarter" idx="5"/>
          </p:nvPr>
        </p:nvSpPr>
        <p:spPr/>
        <p:txBody>
          <a:bodyPr/>
          <a:lstStyle/>
          <a:p>
            <a:fld id="{06915B41-9767-4820-821A-F2DCDDCE43C4}" type="slidenum">
              <a:rPr lang="en-CA" smtClean="0"/>
              <a:t>40</a:t>
            </a:fld>
            <a:endParaRPr lang="en-CA"/>
          </a:p>
        </p:txBody>
      </p:sp>
    </p:spTree>
    <p:extLst>
      <p:ext uri="{BB962C8B-B14F-4D97-AF65-F5344CB8AC3E}">
        <p14:creationId xmlns:p14="http://schemas.microsoft.com/office/powerpoint/2010/main" val="2306142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This has three implications for teaching and learning as the future of jobs are more or less dependent on these technologies: (</a:t>
            </a:r>
            <a:r>
              <a:rPr lang="en-US" dirty="0" err="1"/>
              <a:t>i</a:t>
            </a:r>
            <a:r>
              <a:rPr lang="en-US" dirty="0"/>
              <a:t>) everyone in the workforce needs to be trained to use some of these technologies; (ii) prepare teachers who can teach with the technologies of 4</a:t>
            </a:r>
            <a:r>
              <a:rPr lang="en-US" baseline="30000" dirty="0"/>
              <a:t>th</a:t>
            </a:r>
            <a:r>
              <a:rPr lang="en-US" dirty="0"/>
              <a:t> IR, and (iii) prepare technologists who can support these.</a:t>
            </a:r>
            <a:endParaRPr lang="en-CA"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41</a:t>
            </a:fld>
            <a:endParaRPr lang="en-US"/>
          </a:p>
        </p:txBody>
      </p:sp>
    </p:spTree>
    <p:extLst>
      <p:ext uri="{BB962C8B-B14F-4D97-AF65-F5344CB8AC3E}">
        <p14:creationId xmlns:p14="http://schemas.microsoft.com/office/powerpoint/2010/main" val="3979479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defTabSz="933237" fontAlgn="base">
              <a:spcBef>
                <a:spcPct val="30000"/>
              </a:spcBef>
              <a:spcAft>
                <a:spcPct val="0"/>
              </a:spcAft>
              <a:defRPr/>
            </a:pPr>
            <a:r>
              <a:rPr lang="en-US" dirty="0"/>
              <a:t>Asking ‘why?’ or ‘what if?’</a:t>
            </a:r>
          </a:p>
          <a:p>
            <a:pPr defTabSz="933237" fontAlgn="base">
              <a:spcBef>
                <a:spcPct val="30000"/>
              </a:spcBef>
              <a:spcAft>
                <a:spcPct val="0"/>
              </a:spcAft>
              <a:defRPr/>
            </a:pPr>
            <a:r>
              <a:rPr lang="en-US" dirty="0"/>
              <a:t>ODL Leaders must encourage a spirit of inquiry and a culture of research</a:t>
            </a:r>
          </a:p>
          <a:p>
            <a:r>
              <a:rPr lang="en-US" dirty="0"/>
              <a:t>Exposure to new technologies and environments to assess what works and what </a:t>
            </a:r>
            <a:r>
              <a:rPr lang="en-US" dirty="0" err="1"/>
              <a:t>doesnt</a:t>
            </a:r>
            <a:r>
              <a:rPr lang="en-US" dirty="0"/>
              <a:t> and why</a:t>
            </a:r>
          </a:p>
          <a:p>
            <a:r>
              <a:rPr lang="en-US" dirty="0"/>
              <a:t>Interactions of a social and intellectual nature with people from different disciplines/sectors</a:t>
            </a:r>
          </a:p>
          <a:p>
            <a:endParaRPr lang="en-US" dirty="0"/>
          </a:p>
          <a:p>
            <a:r>
              <a:rPr lang="en-CA" dirty="0"/>
              <a:t>ODL Leaders must promote</a:t>
            </a:r>
          </a:p>
          <a:p>
            <a:r>
              <a:rPr lang="en-CA" dirty="0"/>
              <a:t> interdisciplinary exchanges so that by connecting different disciplines and sectors, innovative ideas emerge</a:t>
            </a:r>
          </a:p>
          <a:p>
            <a:endParaRPr lang="en-US" dirty="0"/>
          </a:p>
          <a:p>
            <a:r>
              <a:rPr lang="en-US" dirty="0"/>
              <a:t>ODL Leaders must enable staff to visit other institutions and expose them to emerging technology developments</a:t>
            </a:r>
          </a:p>
          <a:p>
            <a:r>
              <a:rPr lang="en-US" dirty="0"/>
              <a:t>Try out new ideas by creating prototypes and launching pilots</a:t>
            </a:r>
          </a:p>
          <a:p>
            <a:endParaRPr lang="en-US" dirty="0"/>
          </a:p>
          <a:p>
            <a:r>
              <a:rPr lang="en-US" dirty="0"/>
              <a:t>ODL Leaders must encourage staff to construct interactive experiences and provoke out of the box solutions</a:t>
            </a:r>
          </a:p>
          <a:p>
            <a:endParaRPr lang="en-US"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46</a:t>
            </a:fld>
            <a:endParaRPr lang="en-US"/>
          </a:p>
        </p:txBody>
      </p:sp>
    </p:spTree>
    <p:extLst>
      <p:ext uri="{BB962C8B-B14F-4D97-AF65-F5344CB8AC3E}">
        <p14:creationId xmlns:p14="http://schemas.microsoft.com/office/powerpoint/2010/main" val="35023200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defTabSz="933237" fontAlgn="base">
              <a:spcBef>
                <a:spcPct val="30000"/>
              </a:spcBef>
              <a:spcAft>
                <a:spcPct val="0"/>
              </a:spcAft>
              <a:defRPr/>
            </a:pPr>
            <a:r>
              <a:rPr lang="en-CA" dirty="0">
                <a:hlinkClick r:id="rId3"/>
              </a:rPr>
              <a:t>https://www.weforum.org/agenda/2016/01/the-10-skills-you-need-to-thrive-in-the-fourth-industrial-revolution/</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47</a:t>
            </a:fld>
            <a:endParaRPr lang="en-US"/>
          </a:p>
        </p:txBody>
      </p:sp>
    </p:spTree>
    <p:extLst>
      <p:ext uri="{BB962C8B-B14F-4D97-AF65-F5344CB8AC3E}">
        <p14:creationId xmlns:p14="http://schemas.microsoft.com/office/powerpoint/2010/main" val="3712210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49</a:t>
            </a:fld>
            <a:endParaRPr lang="en-US"/>
          </a:p>
        </p:txBody>
      </p:sp>
    </p:spTree>
    <p:extLst>
      <p:ext uri="{BB962C8B-B14F-4D97-AF65-F5344CB8AC3E}">
        <p14:creationId xmlns:p14="http://schemas.microsoft.com/office/powerpoint/2010/main" val="2532275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50</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hlinkClick r:id="rId3"/>
              </a:rPr>
              <a:t>https://unesdoc.unesco.org/ark:/48223/pf0000264428?posInSet=4&amp;queryId=N-e4559bf5-0bec-40c7-91a9-5cdea42e1ca4</a:t>
            </a:r>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51</a:t>
            </a:fld>
            <a:endParaRPr lang="en-US"/>
          </a:p>
        </p:txBody>
      </p:sp>
    </p:spTree>
    <p:extLst>
      <p:ext uri="{BB962C8B-B14F-4D97-AF65-F5344CB8AC3E}">
        <p14:creationId xmlns:p14="http://schemas.microsoft.com/office/powerpoint/2010/main" val="3324943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hlinkClick r:id="rId3"/>
              </a:rPr>
              <a:t>https://teachonline.ca/sites/default/files/tools-trends/insights/pdf/student_support_services_for_online_learning_re-imagined_and_re-invigorated.pdf</a:t>
            </a:r>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52</a:t>
            </a:fld>
            <a:endParaRPr lang="en-US"/>
          </a:p>
        </p:txBody>
      </p:sp>
    </p:spTree>
    <p:extLst>
      <p:ext uri="{BB962C8B-B14F-4D97-AF65-F5344CB8AC3E}">
        <p14:creationId xmlns:p14="http://schemas.microsoft.com/office/powerpoint/2010/main" val="2071123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52462">
              <a:defRPr/>
            </a:pPr>
            <a:fld id="{BEF927D9-A366-D54F-BE5E-1A4C00221075}" type="slidenum">
              <a:rPr lang="en-US">
                <a:solidFill>
                  <a:prstClr val="black"/>
                </a:solidFill>
                <a:latin typeface="Calibri" panose="020F0502020204030204"/>
              </a:rPr>
              <a:pPr defTabSz="952462">
                <a:defRPr/>
              </a:pPr>
              <a:t>54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7303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Department of Education (UK) https://files.eric.ed.gov/fulltext/EJ1145076.pdf</a:t>
            </a:r>
          </a:p>
          <a:p>
            <a:endParaRPr lang="en-US" dirty="0"/>
          </a:p>
          <a:p>
            <a:endParaRPr lang="en-US" dirty="0"/>
          </a:p>
          <a:p>
            <a:r>
              <a:rPr lang="en-US" dirty="0"/>
              <a:t>Hundreds of studies involving more than 1 million students worldwide across PreK-12 offer consistent evidence that SEL has a positive impact on students’ academic achievement.</a:t>
            </a:r>
          </a:p>
          <a:p>
            <a:r>
              <a:rPr lang="en-US" dirty="0"/>
              <a:t>SEL interventions that addressed the five core competencies increased students’ academic performance by 11 percentile points, compared to students who did not participate.</a:t>
            </a:r>
          </a:p>
          <a:p>
            <a:r>
              <a:rPr lang="en-US" dirty="0"/>
              <a:t>The positive impact on academics lasts long-term: Years after students participated in SEL, their academic performance was an average of 13 percentile points higher than students who didn’t participate.</a:t>
            </a:r>
          </a:p>
          <a:p>
            <a:r>
              <a:rPr lang="en-US" dirty="0"/>
              <a:t>SEL enhances young people’s coping skills, resiliency, and emotion identification, which can help reduce symptoms of depression and anxiety in the short term.</a:t>
            </a:r>
          </a:p>
          <a:p>
            <a:r>
              <a:rPr lang="en-US" dirty="0"/>
              <a:t>SEL contributes to reductions in bullying and aggression.</a:t>
            </a:r>
          </a:p>
          <a:p>
            <a:endParaRPr lang="en-CA" dirty="0"/>
          </a:p>
        </p:txBody>
      </p:sp>
      <p:sp>
        <p:nvSpPr>
          <p:cNvPr id="4" name="Slide Number Placeholder 3"/>
          <p:cNvSpPr>
            <a:spLocks noGrp="1"/>
          </p:cNvSpPr>
          <p:nvPr>
            <p:ph type="sldNum" sz="quarter" idx="5"/>
          </p:nvPr>
        </p:nvSpPr>
        <p:spPr/>
        <p:txBody>
          <a:bodyPr/>
          <a:lstStyle/>
          <a:p>
            <a:fld id="{FAA33746-136E-4BA3-BD17-E60380B382F4}" type="slidenum">
              <a:rPr lang="en-US" smtClean="0"/>
              <a:t>9</a:t>
            </a:fld>
            <a:endParaRPr lang="en-US"/>
          </a:p>
        </p:txBody>
      </p:sp>
    </p:spTree>
    <p:extLst>
      <p:ext uri="{BB962C8B-B14F-4D97-AF65-F5344CB8AC3E}">
        <p14:creationId xmlns:p14="http://schemas.microsoft.com/office/powerpoint/2010/main" val="904364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areas such as relating lessons to real life, higher order skills, data and text interpretation, and </a:t>
            </a:r>
            <a:r>
              <a:rPr lang="en-US" dirty="0" err="1"/>
              <a:t>personalisation</a:t>
            </a:r>
            <a:r>
              <a:rPr lang="en-US" dirty="0"/>
              <a:t> of teaching.</a:t>
            </a:r>
          </a:p>
          <a:p>
            <a:r>
              <a:rPr lang="en-US" dirty="0"/>
              <a:t>evaluation and analytics, and building relationships with external stakeholders, such as </a:t>
            </a:r>
            <a:endParaRPr lang="en-CA" dirty="0"/>
          </a:p>
        </p:txBody>
      </p:sp>
      <p:sp>
        <p:nvSpPr>
          <p:cNvPr id="4" name="Slide Number Placeholder 3"/>
          <p:cNvSpPr>
            <a:spLocks noGrp="1"/>
          </p:cNvSpPr>
          <p:nvPr>
            <p:ph type="sldNum" sz="quarter" idx="5"/>
          </p:nvPr>
        </p:nvSpPr>
        <p:spPr/>
        <p:txBody>
          <a:bodyPr/>
          <a:lstStyle/>
          <a:p>
            <a:fld id="{06915B41-9767-4820-821A-F2DCDDCE43C4}" type="slidenum">
              <a:rPr lang="en-CA" smtClean="0"/>
              <a:t>11</a:t>
            </a:fld>
            <a:endParaRPr lang="en-CA"/>
          </a:p>
        </p:txBody>
      </p:sp>
    </p:spTree>
    <p:extLst>
      <p:ext uri="{BB962C8B-B14F-4D97-AF65-F5344CB8AC3E}">
        <p14:creationId xmlns:p14="http://schemas.microsoft.com/office/powerpoint/2010/main" val="2372455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pandemic, the education sector responded very fast and collaborated to create innovative solutions. Governments promoted the use of technologies and provided opportunities to train teachers online through </a:t>
            </a:r>
            <a:r>
              <a:rPr lang="en-US"/>
              <a:t>various platform.</a:t>
            </a:r>
            <a:endParaRPr lang="en-CA" dirty="0"/>
          </a:p>
        </p:txBody>
      </p:sp>
      <p:sp>
        <p:nvSpPr>
          <p:cNvPr id="4" name="Slide Number Placeholder 3"/>
          <p:cNvSpPr>
            <a:spLocks noGrp="1"/>
          </p:cNvSpPr>
          <p:nvPr>
            <p:ph type="sldNum" sz="quarter" idx="5"/>
          </p:nvPr>
        </p:nvSpPr>
        <p:spPr/>
        <p:txBody>
          <a:bodyPr/>
          <a:lstStyle/>
          <a:p>
            <a:fld id="{AA50B635-FD2E-41DE-BCCE-2BD5CCDFE371}" type="slidenum">
              <a:rPr lang="en-CA" smtClean="0"/>
              <a:t>12</a:t>
            </a:fld>
            <a:endParaRPr lang="en-CA"/>
          </a:p>
        </p:txBody>
      </p:sp>
    </p:spTree>
    <p:extLst>
      <p:ext uri="{BB962C8B-B14F-4D97-AF65-F5344CB8AC3E}">
        <p14:creationId xmlns:p14="http://schemas.microsoft.com/office/powerpoint/2010/main" val="2203307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type of innovation is dependent on two factors:</a:t>
            </a:r>
          </a:p>
          <a:p>
            <a:endParaRPr lang="en-US" dirty="0"/>
          </a:p>
          <a:p>
            <a:r>
              <a:rPr lang="en-US" dirty="0"/>
              <a:t>Demand – does the innovation create a new demand, or address the existing demand in education?</a:t>
            </a:r>
          </a:p>
          <a:p>
            <a:r>
              <a:rPr lang="en-US" dirty="0"/>
              <a:t>“Technology &amp;  Framework – does the innovation use a new technology and framework or an existing technology and framework?” </a:t>
            </a:r>
            <a:endParaRPr lang="en-IN" dirty="0"/>
          </a:p>
          <a:p>
            <a:endParaRPr lang="en-CA" dirty="0"/>
          </a:p>
        </p:txBody>
      </p:sp>
      <p:sp>
        <p:nvSpPr>
          <p:cNvPr id="4" name="Slide Number Placeholder 3"/>
          <p:cNvSpPr>
            <a:spLocks noGrp="1"/>
          </p:cNvSpPr>
          <p:nvPr>
            <p:ph type="sldNum" sz="quarter" idx="5"/>
          </p:nvPr>
        </p:nvSpPr>
        <p:spPr/>
        <p:txBody>
          <a:bodyPr/>
          <a:lstStyle/>
          <a:p>
            <a:fld id="{06915B41-9767-4820-821A-F2DCDDCE43C4}" type="slidenum">
              <a:rPr lang="en-CA" smtClean="0"/>
              <a:t>13</a:t>
            </a:fld>
            <a:endParaRPr lang="en-CA"/>
          </a:p>
        </p:txBody>
      </p:sp>
    </p:spTree>
    <p:extLst>
      <p:ext uri="{BB962C8B-B14F-4D97-AF65-F5344CB8AC3E}">
        <p14:creationId xmlns:p14="http://schemas.microsoft.com/office/powerpoint/2010/main" val="3063059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dirty="0"/>
          </a:p>
        </p:txBody>
      </p:sp>
    </p:spTree>
    <p:extLst>
      <p:ext uri="{BB962C8B-B14F-4D97-AF65-F5344CB8AC3E}">
        <p14:creationId xmlns:p14="http://schemas.microsoft.com/office/powerpoint/2010/main" val="1372756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20</a:t>
            </a:fld>
            <a:endParaRPr lang="en-US" dirty="0"/>
          </a:p>
        </p:txBody>
      </p:sp>
    </p:spTree>
    <p:extLst>
      <p:ext uri="{BB962C8B-B14F-4D97-AF65-F5344CB8AC3E}">
        <p14:creationId xmlns:p14="http://schemas.microsoft.com/office/powerpoint/2010/main" val="3273851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dirty="0"/>
          </a:p>
        </p:txBody>
      </p:sp>
    </p:spTree>
    <p:extLst>
      <p:ext uri="{BB962C8B-B14F-4D97-AF65-F5344CB8AC3E}">
        <p14:creationId xmlns:p14="http://schemas.microsoft.com/office/powerpoint/2010/main" val="209806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174CC-437A-FFB7-BC9C-0D2E7CFB5B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CB78871-F301-4BF0-72A7-5E0470EBBF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EF4DC7E-0F52-08A0-C563-F1FA949BE254}"/>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417C1050-9E45-B0CE-196D-9977C6AA05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1A75AE-7E8E-38AD-4F0A-93BCA2C53928}"/>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662739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C17E7-2E84-77D3-9B97-FD04979BFF7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D74AE54-86DC-2A46-7EF7-246A7A04ED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AD850B0-F437-DE13-C14F-23E19E46A837}"/>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EFCBCFFB-7786-7248-D97E-184BC6375D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2837EC4-D381-3EDA-6D3A-F7FEFA92AF46}"/>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1396994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73009A-C733-9B16-2877-1B98A53D39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D9DA157-D795-B724-0872-BEA44D82C9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950546F-7458-5EFB-DCF5-600E503FA9DC}"/>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AB0BAF51-F3BA-70B5-398A-6BE7AD95703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BDE394-22EA-E9C8-11B0-EC4D810F7A24}"/>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192059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3D99BF6A-9D8A-42B5-BDC6-E7EE4E6410E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50046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3AB8565B-2CEE-48D9-9D52-F507F439322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Tree>
    <p:extLst>
      <p:ext uri="{BB962C8B-B14F-4D97-AF65-F5344CB8AC3E}">
        <p14:creationId xmlns:p14="http://schemas.microsoft.com/office/powerpoint/2010/main" val="2846245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pPr/>
              <a:t>6/30/2023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134469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6/30/2023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72575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4147745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6/30/2023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214797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D881E-7825-A68F-AE78-AFCC436ABCA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B9C05C6-D21E-5E0B-A9F3-6F8FBB5117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8ECCCF9-90E3-A3DB-82BC-A2ADDAA9C0B8}"/>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6A3CC3B4-B0B7-7F09-16F2-62D00A3FB0A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4EC55EF-9489-C204-4793-4F2948034BA4}"/>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12183473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1DDC703A-B8AB-4300-B9B9-C309368CA03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4826"/>
            <a:ext cx="12191999" cy="6907651"/>
          </a:xfrm>
          <a:prstGeom prst="rect">
            <a:avLst/>
          </a:prstGeom>
        </p:spPr>
      </p:pic>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4434827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6/30/2023</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meline_1">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36492" y="365126"/>
            <a:ext cx="11319017" cy="930958"/>
          </a:xfrm>
        </p:spPr>
        <p:txBody>
          <a:bodyPr tIns="91440" bIns="0">
            <a:noAutofit/>
          </a:bodyPr>
          <a:lstStyle>
            <a:lvl1pPr algn="ctr">
              <a:defRPr sz="5000">
                <a:solidFill>
                  <a:schemeClr val="accent5"/>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436492" y="1296083"/>
            <a:ext cx="11319017" cy="574675"/>
          </a:xfrm>
        </p:spPr>
        <p:txBody>
          <a:bodyPr>
            <a:noAutofit/>
          </a:bodyPr>
          <a:lstStyle>
            <a:lvl1pPr marL="0" indent="0" algn="ctr">
              <a:buNone/>
              <a:defRPr sz="2000" b="1" cap="all" spc="300" baseline="0">
                <a:solidFill>
                  <a:schemeClr val="accent5"/>
                </a:solidFill>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SUBTITLE</a:t>
            </a:r>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427769"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2072032"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0000</a:t>
            </a:r>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3696502"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0000</a:t>
            </a:r>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5343550"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0000</a:t>
            </a:r>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6968020"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0000</a:t>
            </a:r>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8592490"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XXXX</a:t>
            </a:r>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10230303" y="2018446"/>
            <a:ext cx="1516483" cy="574675"/>
          </a:xfrm>
        </p:spPr>
        <p:txBody>
          <a:bodyPr>
            <a:noAutofit/>
          </a:bodyPr>
          <a:lstStyle>
            <a:lvl1pPr marL="0" indent="0" algn="l">
              <a:buNone/>
              <a:defRPr sz="2800" b="0" cap="all"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XXXX</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427769"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2072032"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3696502"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5343550"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6968020"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8592490"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10230303" y="2615508"/>
            <a:ext cx="1516483" cy="677239"/>
          </a:xfrm>
        </p:spPr>
        <p:txBody>
          <a:bodyPr>
            <a:noAutofit/>
          </a:bodyPr>
          <a:lstStyle>
            <a:lvl1pPr marL="0" indent="0" algn="l">
              <a:buNone/>
              <a:defRPr sz="1000" b="1" cap="all" spc="300" baseline="0">
                <a:solidFill>
                  <a:schemeClr val="accent5"/>
                </a:solidFill>
                <a:latin typeface="+mj-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27769"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2056496"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3685223" y="3588497"/>
            <a:ext cx="154665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5344120"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6972847"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8601574"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10230303" y="3588497"/>
            <a:ext cx="1516483" cy="1176023"/>
          </a:xfrm>
        </p:spPr>
        <p:txBody>
          <a:bodyPr>
            <a:noAutofit/>
          </a:bodyPr>
          <a:lstStyle>
            <a:lvl1pPr marL="0" indent="0" algn="l">
              <a:lnSpc>
                <a:spcPct val="113000"/>
              </a:lnSpc>
              <a:buNone/>
              <a:defRPr sz="1200" b="0" spc="0" baseline="0">
                <a:solidFill>
                  <a:schemeClr val="accent5"/>
                </a:solidFill>
                <a:latin typeface="+mn-lt"/>
              </a:defRPr>
            </a:lvl1pPr>
            <a:lvl2pPr marL="457200" indent="0">
              <a:buNone/>
              <a:defRPr>
                <a:solidFill>
                  <a:schemeClr val="accent5"/>
                </a:solidFill>
              </a:defRPr>
            </a:lvl2pPr>
            <a:lvl3pPr marL="914400" indent="0">
              <a:buNone/>
              <a:defRPr>
                <a:solidFill>
                  <a:schemeClr val="accent5"/>
                </a:solidFill>
              </a:defRPr>
            </a:lvl3pPr>
            <a:lvl4pPr marL="1371600" indent="0">
              <a:buNone/>
              <a:defRPr>
                <a:solidFill>
                  <a:schemeClr val="accent5"/>
                </a:solidFill>
              </a:defRPr>
            </a:lvl4pPr>
            <a:lvl5pPr marL="18288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747012"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3494024"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5241036"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6988048"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8735060" y="5010912"/>
            <a:ext cx="1709928" cy="1847088"/>
          </a:xfrm>
        </p:spPr>
        <p:txBody>
          <a:bodyPr anchor="ctr">
            <a:normAutofit/>
          </a:bodyPr>
          <a:lstStyle>
            <a:lvl1pPr marL="0" indent="0" algn="ctr">
              <a:buNone/>
              <a:defRPr sz="16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10482072" y="5010912"/>
            <a:ext cx="1709928" cy="1847088"/>
          </a:xfrm>
        </p:spPr>
        <p:txBody>
          <a:bodyPr anchor="ctr">
            <a:normAutofit/>
          </a:bodyPr>
          <a:lstStyle>
            <a:lvl1pPr marL="0" indent="0" algn="ctr">
              <a:buNone/>
              <a:defRPr sz="1600"/>
            </a:lvl1pPr>
          </a:lstStyle>
          <a:p>
            <a:r>
              <a:rPr lang="en-US"/>
              <a:t>Click icon to add picture</a:t>
            </a:r>
            <a:endParaRPr lang="en-US" dirty="0"/>
          </a:p>
        </p:txBody>
      </p:sp>
    </p:spTree>
    <p:extLst>
      <p:ext uri="{BB962C8B-B14F-4D97-AF65-F5344CB8AC3E}">
        <p14:creationId xmlns:p14="http://schemas.microsoft.com/office/powerpoint/2010/main" val="15408962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978A8B-3E39-4A2D-892C-1FF9340F539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31006711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DCD74-569B-51A0-D6C3-3FB2F0AD954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6D3161FF-A9D7-11EC-CE63-EC34927D3E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8CF9AA-68A0-2B42-DFF3-64453BCD3C72}"/>
              </a:ext>
            </a:extLst>
          </p:cNvPr>
          <p:cNvSpPr>
            <a:spLocks noGrp="1"/>
          </p:cNvSpPr>
          <p:nvPr>
            <p:ph type="dt" sz="half" idx="10"/>
          </p:nvPr>
        </p:nvSpPr>
        <p:spPr/>
        <p:txBody>
          <a:bodyPr/>
          <a:lstStyle/>
          <a:p>
            <a:fld id="{798C1DB2-F218-4B50-B67D-6E4E9BD2E349}" type="datetimeFigureOut">
              <a:rPr lang="en-CA" smtClean="0"/>
              <a:t>2023-06-30</a:t>
            </a:fld>
            <a:endParaRPr lang="en-CA"/>
          </a:p>
        </p:txBody>
      </p:sp>
      <p:sp>
        <p:nvSpPr>
          <p:cNvPr id="5" name="Footer Placeholder 4">
            <a:extLst>
              <a:ext uri="{FF2B5EF4-FFF2-40B4-BE49-F238E27FC236}">
                <a16:creationId xmlns:a16="http://schemas.microsoft.com/office/drawing/2014/main" id="{A67D3840-DDD6-AFBE-5CA9-858F6CA4673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30B7E5B-E767-29E7-D7AC-5D6B9BE99466}"/>
              </a:ext>
            </a:extLst>
          </p:cNvPr>
          <p:cNvSpPr>
            <a:spLocks noGrp="1"/>
          </p:cNvSpPr>
          <p:nvPr>
            <p:ph type="sldNum" sz="quarter" idx="12"/>
          </p:nvPr>
        </p:nvSpPr>
        <p:spPr/>
        <p:txBody>
          <a:bodyPr/>
          <a:lstStyle/>
          <a:p>
            <a:fld id="{FF1F724E-DDB7-4120-921C-7C6E3D1E5F04}" type="slidenum">
              <a:rPr lang="en-CA" smtClean="0"/>
              <a:t>‹#›</a:t>
            </a:fld>
            <a:endParaRPr lang="en-CA"/>
          </a:p>
        </p:txBody>
      </p:sp>
    </p:spTree>
    <p:extLst>
      <p:ext uri="{BB962C8B-B14F-4D97-AF65-F5344CB8AC3E}">
        <p14:creationId xmlns:p14="http://schemas.microsoft.com/office/powerpoint/2010/main" val="2271917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D53E-38E8-85B8-FD0E-D0D7ECA5EF5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EF39AAE-ADB3-5529-0CE2-E205FE8648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BFACCE9-5A09-94AB-DD59-F912B96E3A46}"/>
              </a:ext>
            </a:extLst>
          </p:cNvPr>
          <p:cNvSpPr>
            <a:spLocks noGrp="1"/>
          </p:cNvSpPr>
          <p:nvPr>
            <p:ph type="dt" sz="half" idx="10"/>
          </p:nvPr>
        </p:nvSpPr>
        <p:spPr/>
        <p:txBody>
          <a:bodyPr/>
          <a:lstStyle/>
          <a:p>
            <a:fld id="{798C1DB2-F218-4B50-B67D-6E4E9BD2E349}" type="datetimeFigureOut">
              <a:rPr lang="en-CA" smtClean="0"/>
              <a:t>2023-06-30</a:t>
            </a:fld>
            <a:endParaRPr lang="en-CA"/>
          </a:p>
        </p:txBody>
      </p:sp>
      <p:sp>
        <p:nvSpPr>
          <p:cNvPr id="5" name="Footer Placeholder 4">
            <a:extLst>
              <a:ext uri="{FF2B5EF4-FFF2-40B4-BE49-F238E27FC236}">
                <a16:creationId xmlns:a16="http://schemas.microsoft.com/office/drawing/2014/main" id="{24355D89-577F-7683-4796-636CE92EFB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9FB43D-C158-5103-C330-51332498294C}"/>
              </a:ext>
            </a:extLst>
          </p:cNvPr>
          <p:cNvSpPr>
            <a:spLocks noGrp="1"/>
          </p:cNvSpPr>
          <p:nvPr>
            <p:ph type="sldNum" sz="quarter" idx="12"/>
          </p:nvPr>
        </p:nvSpPr>
        <p:spPr/>
        <p:txBody>
          <a:bodyPr/>
          <a:lstStyle/>
          <a:p>
            <a:fld id="{FF1F724E-DDB7-4120-921C-7C6E3D1E5F04}" type="slidenum">
              <a:rPr lang="en-CA" smtClean="0"/>
              <a:t>‹#›</a:t>
            </a:fld>
            <a:endParaRPr lang="en-CA"/>
          </a:p>
        </p:txBody>
      </p:sp>
    </p:spTree>
    <p:extLst>
      <p:ext uri="{BB962C8B-B14F-4D97-AF65-F5344CB8AC3E}">
        <p14:creationId xmlns:p14="http://schemas.microsoft.com/office/powerpoint/2010/main" val="484996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4A0B3-B49D-94E2-8D00-A53F6578FE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56BF228-3A87-23F6-6B50-628AF317FC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131CBF-6DC5-C7EE-590E-D6DD3FFAA498}"/>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80E83713-2AC2-3AB9-8DA2-FBF8667439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17B4121-93F7-02C9-8FC2-20AC9E06005E}"/>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30588979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EE4C82DE-F8E0-448E-AEB3-481D94CF0C9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148608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4F90E-2036-2060-9B7B-207E2AD47A1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6808592-D71C-3A27-FC6A-0625DFA65A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88F9F33-3489-92FD-9042-38050C829294}"/>
              </a:ext>
            </a:extLst>
          </p:cNvPr>
          <p:cNvSpPr>
            <a:spLocks noGrp="1"/>
          </p:cNvSpPr>
          <p:nvPr>
            <p:ph type="dt" sz="half" idx="10"/>
          </p:nvPr>
        </p:nvSpPr>
        <p:spPr/>
        <p:txBody>
          <a:bodyPr/>
          <a:lstStyle/>
          <a:p>
            <a:fld id="{4DB0C79A-CA21-44F0-A394-AE467CB1D319}" type="datetimeFigureOut">
              <a:rPr lang="en-CA" smtClean="0"/>
              <a:t>2023-06-30</a:t>
            </a:fld>
            <a:endParaRPr lang="en-CA"/>
          </a:p>
        </p:txBody>
      </p:sp>
      <p:sp>
        <p:nvSpPr>
          <p:cNvPr id="5" name="Footer Placeholder 4">
            <a:extLst>
              <a:ext uri="{FF2B5EF4-FFF2-40B4-BE49-F238E27FC236}">
                <a16:creationId xmlns:a16="http://schemas.microsoft.com/office/drawing/2014/main" id="{D77E7863-6205-B3D6-293F-E925A820D35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EBDCEDD-5A40-3557-728E-87D99E8C0CA5}"/>
              </a:ext>
            </a:extLst>
          </p:cNvPr>
          <p:cNvSpPr>
            <a:spLocks noGrp="1"/>
          </p:cNvSpPr>
          <p:nvPr>
            <p:ph type="sldNum" sz="quarter" idx="12"/>
          </p:nvPr>
        </p:nvSpPr>
        <p:spPr/>
        <p:txBody>
          <a:bodyPr/>
          <a:lstStyle/>
          <a:p>
            <a:fld id="{D1CB36D6-5665-4975-8F6D-4F0321609D5D}" type="slidenum">
              <a:rPr lang="en-CA" smtClean="0"/>
              <a:t>‹#›</a:t>
            </a:fld>
            <a:endParaRPr lang="en-CA"/>
          </a:p>
        </p:txBody>
      </p:sp>
    </p:spTree>
    <p:extLst>
      <p:ext uri="{BB962C8B-B14F-4D97-AF65-F5344CB8AC3E}">
        <p14:creationId xmlns:p14="http://schemas.microsoft.com/office/powerpoint/2010/main" val="33731985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8310D-04F5-FE8F-DC36-E801C369C0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61E32E7-F8A2-448F-4EAE-1BC3EE8FC6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1D9CAF90-BEEA-EE5C-17D9-8193B0DE086C}"/>
              </a:ext>
            </a:extLst>
          </p:cNvPr>
          <p:cNvSpPr>
            <a:spLocks noGrp="1"/>
          </p:cNvSpPr>
          <p:nvPr>
            <p:ph type="dt" sz="half" idx="10"/>
          </p:nvPr>
        </p:nvSpPr>
        <p:spPr/>
        <p:txBody>
          <a:bodyPr/>
          <a:lstStyle/>
          <a:p>
            <a:fld id="{4DB0C79A-CA21-44F0-A394-AE467CB1D319}" type="datetimeFigureOut">
              <a:rPr lang="en-CA" smtClean="0"/>
              <a:t>2023-06-30</a:t>
            </a:fld>
            <a:endParaRPr lang="en-CA"/>
          </a:p>
        </p:txBody>
      </p:sp>
      <p:sp>
        <p:nvSpPr>
          <p:cNvPr id="5" name="Footer Placeholder 4">
            <a:extLst>
              <a:ext uri="{FF2B5EF4-FFF2-40B4-BE49-F238E27FC236}">
                <a16:creationId xmlns:a16="http://schemas.microsoft.com/office/drawing/2014/main" id="{EEF7E7E1-295E-ABEA-52A0-640BA748329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1496FF4-64E1-459C-1B51-A0276D7BF32D}"/>
              </a:ext>
            </a:extLst>
          </p:cNvPr>
          <p:cNvSpPr>
            <a:spLocks noGrp="1"/>
          </p:cNvSpPr>
          <p:nvPr>
            <p:ph type="sldNum" sz="quarter" idx="12"/>
          </p:nvPr>
        </p:nvSpPr>
        <p:spPr/>
        <p:txBody>
          <a:bodyPr/>
          <a:lstStyle/>
          <a:p>
            <a:fld id="{D1CB36D6-5665-4975-8F6D-4F0321609D5D}" type="slidenum">
              <a:rPr lang="en-CA" smtClean="0"/>
              <a:t>‹#›</a:t>
            </a:fld>
            <a:endParaRPr lang="en-CA"/>
          </a:p>
        </p:txBody>
      </p:sp>
    </p:spTree>
    <p:extLst>
      <p:ext uri="{BB962C8B-B14F-4D97-AF65-F5344CB8AC3E}">
        <p14:creationId xmlns:p14="http://schemas.microsoft.com/office/powerpoint/2010/main" val="294313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FC34A-45E1-863E-1FA8-867475618E8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6D4EF3C-0BC9-6F3D-D6C3-E5AC346380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5CBB4EB-B466-886D-9F70-3E7A50455498}"/>
              </a:ext>
            </a:extLst>
          </p:cNvPr>
          <p:cNvSpPr>
            <a:spLocks noGrp="1"/>
          </p:cNvSpPr>
          <p:nvPr>
            <p:ph type="dt" sz="half" idx="10"/>
          </p:nvPr>
        </p:nvSpPr>
        <p:spPr/>
        <p:txBody>
          <a:bodyPr/>
          <a:lstStyle/>
          <a:p>
            <a:fld id="{1E9D1A49-31C0-4622-B942-A4791304C09E}" type="datetimeFigureOut">
              <a:rPr lang="en-CA" smtClean="0"/>
              <a:t>2023-06-30</a:t>
            </a:fld>
            <a:endParaRPr lang="en-CA"/>
          </a:p>
        </p:txBody>
      </p:sp>
      <p:sp>
        <p:nvSpPr>
          <p:cNvPr id="5" name="Footer Placeholder 4">
            <a:extLst>
              <a:ext uri="{FF2B5EF4-FFF2-40B4-BE49-F238E27FC236}">
                <a16:creationId xmlns:a16="http://schemas.microsoft.com/office/drawing/2014/main" id="{331643D4-AB2D-0B57-5DCC-31ECDA449A7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4E64A00-7224-AFED-434D-ED45F23A5177}"/>
              </a:ext>
            </a:extLst>
          </p:cNvPr>
          <p:cNvSpPr>
            <a:spLocks noGrp="1"/>
          </p:cNvSpPr>
          <p:nvPr>
            <p:ph type="sldNum" sz="quarter" idx="12"/>
          </p:nvPr>
        </p:nvSpPr>
        <p:spPr/>
        <p:txBody>
          <a:bodyPr/>
          <a:lstStyle/>
          <a:p>
            <a:fld id="{3BCB1CCF-1596-42E8-99F7-51F94949576B}" type="slidenum">
              <a:rPr lang="en-CA" smtClean="0"/>
              <a:t>‹#›</a:t>
            </a:fld>
            <a:endParaRPr lang="en-CA"/>
          </a:p>
        </p:txBody>
      </p:sp>
    </p:spTree>
    <p:extLst>
      <p:ext uri="{BB962C8B-B14F-4D97-AF65-F5344CB8AC3E}">
        <p14:creationId xmlns:p14="http://schemas.microsoft.com/office/powerpoint/2010/main" val="35843654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8860-AE29-9175-98AA-56FBAE80B28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D738666-DED1-FB41-41A2-15952D3667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BAFBE6-9C70-B1BC-85B3-23035AA72D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8539537-3F27-1F5A-D3F8-E0D6D44FCA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F45DF4-396C-6202-D4B1-4204F5D5E1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D35D51CA-0483-358C-5AB8-AB4F282266A9}"/>
              </a:ext>
            </a:extLst>
          </p:cNvPr>
          <p:cNvSpPr>
            <a:spLocks noGrp="1"/>
          </p:cNvSpPr>
          <p:nvPr>
            <p:ph type="dt" sz="half" idx="10"/>
          </p:nvPr>
        </p:nvSpPr>
        <p:spPr/>
        <p:txBody>
          <a:bodyPr/>
          <a:lstStyle/>
          <a:p>
            <a:fld id="{4370B0D6-0738-45F3-8025-C2C8C7FC3342}" type="datetimeFigureOut">
              <a:rPr lang="en-CA" smtClean="0"/>
              <a:t>2023-06-30</a:t>
            </a:fld>
            <a:endParaRPr lang="en-CA"/>
          </a:p>
        </p:txBody>
      </p:sp>
      <p:sp>
        <p:nvSpPr>
          <p:cNvPr id="8" name="Footer Placeholder 7">
            <a:extLst>
              <a:ext uri="{FF2B5EF4-FFF2-40B4-BE49-F238E27FC236}">
                <a16:creationId xmlns:a16="http://schemas.microsoft.com/office/drawing/2014/main" id="{00AD4685-2DBA-DBB6-3D58-7B1D565B8942}"/>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69E4BDBA-A9A8-D36F-A907-AEE4E6BDA41F}"/>
              </a:ext>
            </a:extLst>
          </p:cNvPr>
          <p:cNvSpPr>
            <a:spLocks noGrp="1"/>
          </p:cNvSpPr>
          <p:nvPr>
            <p:ph type="sldNum" sz="quarter" idx="12"/>
          </p:nvPr>
        </p:nvSpPr>
        <p:spPr/>
        <p:txBody>
          <a:bodyPr/>
          <a:lstStyle/>
          <a:p>
            <a:fld id="{7303F7E0-8420-4AB9-B7F3-F049EA4A6202}" type="slidenum">
              <a:rPr lang="en-CA" smtClean="0"/>
              <a:t>‹#›</a:t>
            </a:fld>
            <a:endParaRPr lang="en-CA"/>
          </a:p>
        </p:txBody>
      </p:sp>
    </p:spTree>
    <p:extLst>
      <p:ext uri="{BB962C8B-B14F-4D97-AF65-F5344CB8AC3E}">
        <p14:creationId xmlns:p14="http://schemas.microsoft.com/office/powerpoint/2010/main" val="1492727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BFF6B-6D65-CDB4-4F16-AD1CBF9E24C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04C40C0-E3FB-9B1B-7D98-162B10976F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FE5B560-0F36-AD48-8437-B6ED461FA65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A2F5BAF-2EE1-2AC7-8596-B6280AC402EA}"/>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6" name="Footer Placeholder 5">
            <a:extLst>
              <a:ext uri="{FF2B5EF4-FFF2-40B4-BE49-F238E27FC236}">
                <a16:creationId xmlns:a16="http://schemas.microsoft.com/office/drawing/2014/main" id="{342504BD-978C-D7F5-0DA4-42E6BC4010A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0D02ACC-1412-E54B-6A49-AC62CDBA62AA}"/>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3324629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F1B74-A438-4F66-44C3-0D452F703E0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C61B50C-F09B-CA48-3F6D-E714558EF6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0AEF14-C348-DB80-967E-1E86010F6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1C7F21E-DE3E-A5D8-B947-2407A887BD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E49B4B-BFC6-7857-BC76-4CDD66053F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EE058D3-67B8-7088-0268-C1B2E97B0A81}"/>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8" name="Footer Placeholder 7">
            <a:extLst>
              <a:ext uri="{FF2B5EF4-FFF2-40B4-BE49-F238E27FC236}">
                <a16:creationId xmlns:a16="http://schemas.microsoft.com/office/drawing/2014/main" id="{F74FE7E2-0FE1-273C-B7D9-72274874ECB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E284764-2094-4EA9-3F85-5FF4825C3A46}"/>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294534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D78A6-B167-DBC3-317A-458EA8419C4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4AE97E7-9AC3-03AE-85AF-F9D23798F59C}"/>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4" name="Footer Placeholder 3">
            <a:extLst>
              <a:ext uri="{FF2B5EF4-FFF2-40B4-BE49-F238E27FC236}">
                <a16:creationId xmlns:a16="http://schemas.microsoft.com/office/drawing/2014/main" id="{F848815A-DFFE-B34B-3F39-AAB1DB99B9C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9469A6C-A72F-C2B8-0E5C-B8A221881987}"/>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709881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F43313-F0DA-737F-6E44-8E9F05DEED42}"/>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3" name="Footer Placeholder 2">
            <a:extLst>
              <a:ext uri="{FF2B5EF4-FFF2-40B4-BE49-F238E27FC236}">
                <a16:creationId xmlns:a16="http://schemas.microsoft.com/office/drawing/2014/main" id="{DDEE7F23-0368-5D66-8349-FB22D5B1B99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8D5D504F-B87C-828F-4FC9-DB87384A985C}"/>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257345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AD488-5079-F2A6-83BA-38363E006B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DDFD9D9-F9DA-23A9-060E-1398CEE2D0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F14D6DB-699C-7AC5-F74D-5855E58B9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C45D7B-872C-90A9-FFE7-80F5328CDD46}"/>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6" name="Footer Placeholder 5">
            <a:extLst>
              <a:ext uri="{FF2B5EF4-FFF2-40B4-BE49-F238E27FC236}">
                <a16:creationId xmlns:a16="http://schemas.microsoft.com/office/drawing/2014/main" id="{FA3DD220-9C68-4FB5-B949-A5FA0124CCE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E465A3C-D947-54D5-CBBE-9F19E291CDDA}"/>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2664420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25FD-308E-5C79-2297-0389D378B5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06E9B97-F78E-4D7E-4D8E-41E174E731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418DAC1-6F1B-05EC-519B-060110619B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52DA9A-354B-E326-FF67-A36184EFD54C}"/>
              </a:ext>
            </a:extLst>
          </p:cNvPr>
          <p:cNvSpPr>
            <a:spLocks noGrp="1"/>
          </p:cNvSpPr>
          <p:nvPr>
            <p:ph type="dt" sz="half" idx="10"/>
          </p:nvPr>
        </p:nvSpPr>
        <p:spPr/>
        <p:txBody>
          <a:bodyPr/>
          <a:lstStyle/>
          <a:p>
            <a:fld id="{917B1AC4-B646-464C-A60C-9A6302DFA550}" type="datetimeFigureOut">
              <a:rPr lang="en-IN" smtClean="0"/>
              <a:t>30-06-2023</a:t>
            </a:fld>
            <a:endParaRPr lang="en-IN"/>
          </a:p>
        </p:txBody>
      </p:sp>
      <p:sp>
        <p:nvSpPr>
          <p:cNvPr id="6" name="Footer Placeholder 5">
            <a:extLst>
              <a:ext uri="{FF2B5EF4-FFF2-40B4-BE49-F238E27FC236}">
                <a16:creationId xmlns:a16="http://schemas.microsoft.com/office/drawing/2014/main" id="{B4C08A9C-E7C2-41CA-F80D-3A72AF649E3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0849B90-D022-7B90-5789-23BAE8EA39FD}"/>
              </a:ext>
            </a:extLst>
          </p:cNvPr>
          <p:cNvSpPr>
            <a:spLocks noGrp="1"/>
          </p:cNvSpPr>
          <p:nvPr>
            <p:ph type="sldNum" sz="quarter" idx="12"/>
          </p:nvPr>
        </p:nvSpPr>
        <p:spPr/>
        <p:txBody>
          <a:bodyPr/>
          <a:lstStyle/>
          <a:p>
            <a:fld id="{BA60A7E1-7CAA-4E6B-B48C-A64A17E6FAC8}" type="slidenum">
              <a:rPr lang="en-IN" smtClean="0"/>
              <a:t>‹#›</a:t>
            </a:fld>
            <a:endParaRPr lang="en-IN"/>
          </a:p>
        </p:txBody>
      </p:sp>
    </p:spTree>
    <p:extLst>
      <p:ext uri="{BB962C8B-B14F-4D97-AF65-F5344CB8AC3E}">
        <p14:creationId xmlns:p14="http://schemas.microsoft.com/office/powerpoint/2010/main" val="4161800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3.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30.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33.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843997-9AE9-B91A-038F-FFA59245C9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281692E-863D-8B72-9C95-FE6552E7AE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E283E9A-01FB-E9C6-1403-D79E643499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B1AC4-B646-464C-A60C-9A6302DFA550}" type="datetimeFigureOut">
              <a:rPr lang="en-IN" smtClean="0"/>
              <a:t>30-06-2023</a:t>
            </a:fld>
            <a:endParaRPr lang="en-IN"/>
          </a:p>
        </p:txBody>
      </p:sp>
      <p:sp>
        <p:nvSpPr>
          <p:cNvPr id="5" name="Footer Placeholder 4">
            <a:extLst>
              <a:ext uri="{FF2B5EF4-FFF2-40B4-BE49-F238E27FC236}">
                <a16:creationId xmlns:a16="http://schemas.microsoft.com/office/drawing/2014/main" id="{D37A05DD-6176-AD88-A174-6ABA6B15B8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3CB884C-93B6-71CA-F62B-93B5E449E6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0A7E1-7CAA-4E6B-B48C-A64A17E6FAC8}" type="slidenum">
              <a:rPr lang="en-IN" smtClean="0"/>
              <a:t>‹#›</a:t>
            </a:fld>
            <a:endParaRPr lang="en-IN"/>
          </a:p>
        </p:txBody>
      </p:sp>
    </p:spTree>
    <p:extLst>
      <p:ext uri="{BB962C8B-B14F-4D97-AF65-F5344CB8AC3E}">
        <p14:creationId xmlns:p14="http://schemas.microsoft.com/office/powerpoint/2010/main" val="2517719888"/>
      </p:ext>
    </p:extLst>
  </p:cSld>
  <p:clrMap bg1="lt1" tx1="dk1" bg2="lt2" tx2="dk2" accent1="accent1" accent2="accent2" accent3="accent3" accent4="accent4" accent5="accent5" accent6="accent6" hlink="hlink" folHlink="folHlink"/>
  <p:sldLayoutIdLst>
    <p:sldLayoutId id="2147483906" r:id="rId1"/>
    <p:sldLayoutId id="2147483899" r:id="rId2"/>
    <p:sldLayoutId id="2147483900" r:id="rId3"/>
    <p:sldLayoutId id="2147483901" r:id="rId4"/>
    <p:sldLayoutId id="2147483913" r:id="rId5"/>
    <p:sldLayoutId id="2147483905"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896" r:id="rId1"/>
    <p:sldLayoutId id="2147483756" r:id="rId2"/>
    <p:sldLayoutId id="2147483911" r:id="rId3"/>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6/30/2023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189009672"/>
      </p:ext>
    </p:extLst>
  </p:cSld>
  <p:clrMap bg1="lt1" tx1="dk1" bg2="lt2" tx2="dk2" accent1="accent1" accent2="accent2" accent3="accent3" accent4="accent4" accent5="accent5" accent6="accent6" hlink="hlink" folHlink="folHlink"/>
  <p:sldLayoutIdLst>
    <p:sldLayoutId id="2147483832" r:id="rId1"/>
    <p:sldLayoutId id="2147483837" r:id="rId2"/>
    <p:sldLayoutId id="2147483836" r:id="rId3"/>
    <p:sldLayoutId id="2147483884" r:id="rId4"/>
    <p:sldLayoutId id="2147483833" r:id="rId5"/>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54" r:id="rId1"/>
    <p:sldLayoutId id="2147483782" r:id="rId2"/>
    <p:sldLayoutId id="2147483768" r:id="rId3"/>
    <p:sldLayoutId id="2147483784" r:id="rId4"/>
    <p:sldLayoutId id="2147483652" r:id="rId5"/>
    <p:sldLayoutId id="2147483755" r:id="rId6"/>
    <p:sldLayoutId id="2147483910" r:id="rId7"/>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39B4F2-A64C-178F-8D62-E4B6BDC02A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A8C107A-990E-2211-32F8-051178DAF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829C6D-19F2-523D-93B0-46E4D83E2D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C1DB2-F218-4B50-B67D-6E4E9BD2E349}" type="datetimeFigureOut">
              <a:rPr lang="en-CA" smtClean="0"/>
              <a:t>2023-06-30</a:t>
            </a:fld>
            <a:endParaRPr lang="en-CA"/>
          </a:p>
        </p:txBody>
      </p:sp>
      <p:sp>
        <p:nvSpPr>
          <p:cNvPr id="5" name="Footer Placeholder 4">
            <a:extLst>
              <a:ext uri="{FF2B5EF4-FFF2-40B4-BE49-F238E27FC236}">
                <a16:creationId xmlns:a16="http://schemas.microsoft.com/office/drawing/2014/main" id="{7E9E58D5-E2D1-01A7-2B36-CCBDDFC2C5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5F30248-FB35-C7B0-1424-D5C02AF4A7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F724E-DDB7-4120-921C-7C6E3D1E5F04}" type="slidenum">
              <a:rPr lang="en-CA" smtClean="0"/>
              <a:t>‹#›</a:t>
            </a:fld>
            <a:endParaRPr lang="en-CA"/>
          </a:p>
        </p:txBody>
      </p:sp>
    </p:spTree>
    <p:extLst>
      <p:ext uri="{BB962C8B-B14F-4D97-AF65-F5344CB8AC3E}">
        <p14:creationId xmlns:p14="http://schemas.microsoft.com/office/powerpoint/2010/main" val="3899492565"/>
      </p:ext>
    </p:extLst>
  </p:cSld>
  <p:clrMap bg1="lt1" tx1="dk1" bg2="lt2" tx2="dk2" accent1="accent1" accent2="accent2" accent3="accent3" accent4="accent4" accent5="accent5" accent6="accent6" hlink="hlink" folHlink="folHlink"/>
  <p:sldLayoutIdLst>
    <p:sldLayoutId id="2147483749" r:id="rId1"/>
    <p:sldLayoutId id="2147483651" r:id="rId2"/>
    <p:sldLayoutId id="214748390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a:extLst>
              <a:ext uri="{FF2B5EF4-FFF2-40B4-BE49-F238E27FC236}">
                <a16:creationId xmlns:a16="http://schemas.microsoft.com/office/drawing/2014/main" id="{0C900927-E4C7-4CF4-85F4-9D2DBDDA0CA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759" r:id="rId1"/>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3C0A77-038E-61A7-9DEC-3DF6950FAE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64EF163-1FBB-20BB-AAA2-373A5D391B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042EF5C-BD4A-3F32-E0C2-BD6A81355D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B0C79A-CA21-44F0-A394-AE467CB1D319}" type="datetimeFigureOut">
              <a:rPr lang="en-CA" smtClean="0"/>
              <a:t>2023-06-30</a:t>
            </a:fld>
            <a:endParaRPr lang="en-CA"/>
          </a:p>
        </p:txBody>
      </p:sp>
      <p:sp>
        <p:nvSpPr>
          <p:cNvPr id="5" name="Footer Placeholder 4">
            <a:extLst>
              <a:ext uri="{FF2B5EF4-FFF2-40B4-BE49-F238E27FC236}">
                <a16:creationId xmlns:a16="http://schemas.microsoft.com/office/drawing/2014/main" id="{1E7DCF0A-4BEA-3438-6065-B96B6A0CCA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C9C928F-9538-0EAD-D989-487C1BB86B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CB36D6-5665-4975-8F6D-4F0321609D5D}" type="slidenum">
              <a:rPr lang="en-CA" smtClean="0"/>
              <a:t>‹#›</a:t>
            </a:fld>
            <a:endParaRPr lang="en-CA"/>
          </a:p>
        </p:txBody>
      </p:sp>
    </p:spTree>
    <p:extLst>
      <p:ext uri="{BB962C8B-B14F-4D97-AF65-F5344CB8AC3E}">
        <p14:creationId xmlns:p14="http://schemas.microsoft.com/office/powerpoint/2010/main" val="3079874164"/>
      </p:ext>
    </p:extLst>
  </p:cSld>
  <p:clrMap bg1="lt1" tx1="dk1" bg2="lt2" tx2="dk2" accent1="accent1" accent2="accent2" accent3="accent3" accent4="accent4" accent5="accent5" accent6="accent6" hlink="hlink" folHlink="folHlink"/>
  <p:sldLayoutIdLst>
    <p:sldLayoutId id="2147483908"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4A849D-3F15-EA19-EE2A-18D37F028E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0578633-B2B5-8044-43C5-85A9615FF0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EAFF88-3813-D121-2ECE-C1A2177809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D1A49-31C0-4622-B942-A4791304C09E}" type="datetimeFigureOut">
              <a:rPr lang="en-CA" smtClean="0"/>
              <a:t>2023-06-30</a:t>
            </a:fld>
            <a:endParaRPr lang="en-CA"/>
          </a:p>
        </p:txBody>
      </p:sp>
      <p:sp>
        <p:nvSpPr>
          <p:cNvPr id="5" name="Footer Placeholder 4">
            <a:extLst>
              <a:ext uri="{FF2B5EF4-FFF2-40B4-BE49-F238E27FC236}">
                <a16:creationId xmlns:a16="http://schemas.microsoft.com/office/drawing/2014/main" id="{CBBF4023-7319-D4DF-A272-2D639884E0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79626064-9602-46B4-6436-AC9E0D2AF3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CB1CCF-1596-42E8-99F7-51F94949576B}" type="slidenum">
              <a:rPr lang="en-CA" smtClean="0"/>
              <a:t>‹#›</a:t>
            </a:fld>
            <a:endParaRPr lang="en-CA"/>
          </a:p>
        </p:txBody>
      </p:sp>
    </p:spTree>
    <p:extLst>
      <p:ext uri="{BB962C8B-B14F-4D97-AF65-F5344CB8AC3E}">
        <p14:creationId xmlns:p14="http://schemas.microsoft.com/office/powerpoint/2010/main" val="767947336"/>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F32136-5D7E-E34D-E9D4-EB6F03FFA2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4230E8D-5E9D-DF0C-1864-C014A465C8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B85FB2C-1102-B5F4-3E55-B47D84B9B1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70B0D6-0738-45F3-8025-C2C8C7FC3342}" type="datetimeFigureOut">
              <a:rPr lang="en-CA" smtClean="0"/>
              <a:t>2023-06-30</a:t>
            </a:fld>
            <a:endParaRPr lang="en-CA"/>
          </a:p>
        </p:txBody>
      </p:sp>
      <p:sp>
        <p:nvSpPr>
          <p:cNvPr id="5" name="Footer Placeholder 4">
            <a:extLst>
              <a:ext uri="{FF2B5EF4-FFF2-40B4-BE49-F238E27FC236}">
                <a16:creationId xmlns:a16="http://schemas.microsoft.com/office/drawing/2014/main" id="{C1264480-CBF5-DF36-CFA5-64EF4F8B6F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41F90E6D-4452-F97A-EA71-1E7D20997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03F7E0-8420-4AB9-B7F3-F049EA4A6202}" type="slidenum">
              <a:rPr lang="en-CA" smtClean="0"/>
              <a:t>‹#›</a:t>
            </a:fld>
            <a:endParaRPr lang="en-CA"/>
          </a:p>
        </p:txBody>
      </p:sp>
    </p:spTree>
    <p:extLst>
      <p:ext uri="{BB962C8B-B14F-4D97-AF65-F5344CB8AC3E}">
        <p14:creationId xmlns:p14="http://schemas.microsoft.com/office/powerpoint/2010/main" val="1180827725"/>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oecd.org/education/ceri/GEIS2016-Background-document.pdf"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hyperlink" Target="https://www.oecd-ilibrary.org/education/how-learning-continued-during-the-covid-19-pandemic_149b4e72-en" TargetMode="External"/><Relationship Id="rId5" Type="http://schemas.openxmlformats.org/officeDocument/2006/relationships/hyperlink" Target="http://hdl.handle.net/11599/3592" TargetMode="External"/><Relationship Id="rId4" Type="http://schemas.openxmlformats.org/officeDocument/2006/relationships/hyperlink" Target="https://www.gse.harvard.edu/news/22/03/harvard-edcast-global-innovations-education-during-pandemic"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32.png"/><Relationship Id="rId4" Type="http://schemas.microsoft.com/office/2007/relationships/hdphoto" Target="../media/hdphoto3.wdp"/></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laytonchristensen.com/key-concepts/"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hyperlink" Target="https://hbr.org/2015/12/what-is-disruptive-innovation"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diagramColors" Target="../diagrams/colors4.xml"/><Relationship Id="rId11" Type="http://schemas.openxmlformats.org/officeDocument/2006/relationships/image" Target="../media/image50.jpeg"/><Relationship Id="rId5" Type="http://schemas.openxmlformats.org/officeDocument/2006/relationships/diagramQuickStyle" Target="../diagrams/quickStyle4.xml"/><Relationship Id="rId10" Type="http://schemas.openxmlformats.org/officeDocument/2006/relationships/image" Target="../media/image49.jpeg"/><Relationship Id="rId4" Type="http://schemas.openxmlformats.org/officeDocument/2006/relationships/diagramLayout" Target="../diagrams/layout4.xml"/><Relationship Id="rId9"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5.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2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8" Type="http://schemas.openxmlformats.org/officeDocument/2006/relationships/hyperlink" Target="http://www.irrodl.org/index.php/irrodl/article/view/5381/5517" TargetMode="External"/><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62.jpeg"/></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64.jpeg"/></Relationships>
</file>

<file path=ppt/slides/_rels/slide3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72.svg"/></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hyperlink" Target="https://stats.oecd.org/glossary/detail.asp?ID=6865" TargetMode="External"/><Relationship Id="rId2" Type="http://schemas.openxmlformats.org/officeDocument/2006/relationships/image" Target="../media/image75.jpe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4.xml"/><Relationship Id="rId4" Type="http://schemas.openxmlformats.org/officeDocument/2006/relationships/image" Target="../media/image81.png"/></Relationships>
</file>

<file path=ppt/slides/_rels/slide49.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93.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1.png"/><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94.jpeg"/><Relationship Id="rId7" Type="http://schemas.openxmlformats.org/officeDocument/2006/relationships/diagramColors" Target="../diagrams/colors10.xml"/><Relationship Id="rId2" Type="http://schemas.openxmlformats.org/officeDocument/2006/relationships/notesSlide" Target="../notesSlides/notesSlide25.xml"/><Relationship Id="rId1" Type="http://schemas.openxmlformats.org/officeDocument/2006/relationships/slideLayout" Target="../slideLayouts/slideLayout25.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51.xml.rels><?xml version="1.0" encoding="UTF-8" standalone="yes"?>
<Relationships xmlns="http://schemas.openxmlformats.org/package/2006/relationships"><Relationship Id="rId3" Type="http://schemas.openxmlformats.org/officeDocument/2006/relationships/image" Target="../media/image95.tmp"/><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96.tmp"/><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hyperlink" Target="http://www.claytonchristensen.com/key-concepts/" TargetMode="External"/><Relationship Id="rId2" Type="http://schemas.openxmlformats.org/officeDocument/2006/relationships/image" Target="../media/image97.jpe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8" Type="http://schemas.microsoft.com/office/2007/relationships/hdphoto" Target="../media/hdphoto7.wdp"/><Relationship Id="rId3" Type="http://schemas.openxmlformats.org/officeDocument/2006/relationships/image" Target="../media/image98.png"/><Relationship Id="rId7" Type="http://schemas.openxmlformats.org/officeDocument/2006/relationships/image" Target="../media/image100.pn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microsoft.com/office/2007/relationships/hdphoto" Target="../media/hdphoto6.wdp"/><Relationship Id="rId11" Type="http://schemas.openxmlformats.org/officeDocument/2006/relationships/image" Target="../media/image103.png"/><Relationship Id="rId5" Type="http://schemas.openxmlformats.org/officeDocument/2006/relationships/image" Target="../media/image99.png"/><Relationship Id="rId10" Type="http://schemas.openxmlformats.org/officeDocument/2006/relationships/image" Target="../media/image102.png"/><Relationship Id="rId4" Type="http://schemas.microsoft.com/office/2007/relationships/hdphoto" Target="../media/hdphoto5.wdp"/><Relationship Id="rId9" Type="http://schemas.openxmlformats.org/officeDocument/2006/relationships/image" Target="../media/image10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hyperlink" Target="https://osf.io/preprints/socarxiv/ve4z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hyperlink" Target="https://casel.org/fundamentals-of-sel/what-does-the-research-sa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Woman using a laptop">
            <a:extLst>
              <a:ext uri="{FF2B5EF4-FFF2-40B4-BE49-F238E27FC236}">
                <a16:creationId xmlns:a16="http://schemas.microsoft.com/office/drawing/2014/main" id="{01B419EF-7F4E-71AD-F9D0-0734E90DC990}"/>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t="14876" b="748"/>
          <a:stretch/>
        </p:blipFill>
        <p:spPr>
          <a:xfrm flipH="1">
            <a:off x="0" y="0"/>
            <a:ext cx="12192000" cy="6858000"/>
          </a:xfrm>
          <a:prstGeom prst="rect">
            <a:avLst/>
          </a:prstGeom>
        </p:spPr>
      </p:pic>
      <p:pic>
        <p:nvPicPr>
          <p:cNvPr id="6" name="Picture 5" descr="A picture containing screenshot, graphics, design, art&#10;&#10;Description automatically generated">
            <a:extLst>
              <a:ext uri="{FF2B5EF4-FFF2-40B4-BE49-F238E27FC236}">
                <a16:creationId xmlns:a16="http://schemas.microsoft.com/office/drawing/2014/main" id="{68AD4B72-757F-1B93-9BE8-E8947C70F3D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5272" t="26898" r="42933"/>
          <a:stretch/>
        </p:blipFill>
        <p:spPr>
          <a:xfrm rot="10800000">
            <a:off x="6319157" y="3120565"/>
            <a:ext cx="5863365" cy="3737429"/>
          </a:xfrm>
          <a:prstGeom prst="rect">
            <a:avLst/>
          </a:prstGeom>
        </p:spPr>
      </p:pic>
      <p:pic>
        <p:nvPicPr>
          <p:cNvPr id="9" name="Picture 8" descr="A picture containing screenshot, graphics, design, art&#10;&#10;Description automatically generated">
            <a:extLst>
              <a:ext uri="{FF2B5EF4-FFF2-40B4-BE49-F238E27FC236}">
                <a16:creationId xmlns:a16="http://schemas.microsoft.com/office/drawing/2014/main" id="{7977F9C0-D216-7231-6D49-8FAC3226E7D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477" y="10"/>
            <a:ext cx="7077934" cy="6857990"/>
          </a:xfrm>
          <a:prstGeom prst="rect">
            <a:avLst/>
          </a:prstGeom>
        </p:spPr>
      </p:pic>
      <p:sp>
        <p:nvSpPr>
          <p:cNvPr id="2" name="Title 1">
            <a:extLst>
              <a:ext uri="{FF2B5EF4-FFF2-40B4-BE49-F238E27FC236}">
                <a16:creationId xmlns:a16="http://schemas.microsoft.com/office/drawing/2014/main" id="{F5E70382-D4CE-0CC0-26EC-7326CFA6653E}"/>
              </a:ext>
            </a:extLst>
          </p:cNvPr>
          <p:cNvSpPr>
            <a:spLocks noGrp="1"/>
          </p:cNvSpPr>
          <p:nvPr>
            <p:ph type="ctrTitle"/>
          </p:nvPr>
        </p:nvSpPr>
        <p:spPr>
          <a:xfrm>
            <a:off x="803729" y="731837"/>
            <a:ext cx="4711700" cy="2537506"/>
          </a:xfrm>
        </p:spPr>
        <p:txBody>
          <a:bodyPr anchor="t">
            <a:normAutofit fontScale="90000"/>
          </a:bodyPr>
          <a:lstStyle/>
          <a:p>
            <a:pPr algn="l"/>
            <a:r>
              <a:rPr lang="en-IN" b="1" dirty="0">
                <a:latin typeface="Open Sans" panose="020B0606030504020204" pitchFamily="34" charset="0"/>
                <a:ea typeface="Open Sans" panose="020B0606030504020204" pitchFamily="34" charset="0"/>
                <a:cs typeface="Open Sans" panose="020B0606030504020204" pitchFamily="34" charset="0"/>
              </a:rPr>
              <a:t>Putting Innovation </a:t>
            </a:r>
            <a:br>
              <a:rPr lang="en-IN" b="1" dirty="0">
                <a:latin typeface="Open Sans" panose="020B0606030504020204" pitchFamily="34" charset="0"/>
                <a:ea typeface="Open Sans" panose="020B0606030504020204" pitchFamily="34" charset="0"/>
                <a:cs typeface="Open Sans" panose="020B0606030504020204" pitchFamily="34" charset="0"/>
              </a:rPr>
            </a:br>
            <a:r>
              <a:rPr lang="en-IN" b="1" dirty="0">
                <a:latin typeface="Open Sans" panose="020B0606030504020204" pitchFamily="34" charset="0"/>
                <a:ea typeface="Open Sans" panose="020B0606030504020204" pitchFamily="34" charset="0"/>
                <a:cs typeface="Open Sans" panose="020B0606030504020204" pitchFamily="34" charset="0"/>
              </a:rPr>
              <a:t>at the heart of ODL: </a:t>
            </a:r>
            <a:br>
              <a:rPr lang="en-IN" b="1" dirty="0">
                <a:latin typeface="Open Sans" panose="020B0606030504020204" pitchFamily="34" charset="0"/>
                <a:ea typeface="Open Sans" panose="020B0606030504020204" pitchFamily="34" charset="0"/>
                <a:cs typeface="Open Sans" panose="020B0606030504020204" pitchFamily="34" charset="0"/>
              </a:rPr>
            </a:br>
            <a:r>
              <a:rPr lang="en-IN" sz="4400" dirty="0">
                <a:latin typeface="Open Sans" panose="020B0606030504020204" pitchFamily="34" charset="0"/>
                <a:ea typeface="Open Sans" panose="020B0606030504020204" pitchFamily="34" charset="0"/>
                <a:cs typeface="Open Sans" panose="020B0606030504020204" pitchFamily="34" charset="0"/>
              </a:rPr>
              <a:t>what are the possibilities?</a:t>
            </a:r>
            <a:br>
              <a:rPr lang="en-IN" sz="4400" dirty="0">
                <a:latin typeface="Open Sans" panose="020B0606030504020204" pitchFamily="34" charset="0"/>
                <a:ea typeface="Open Sans" panose="020B0606030504020204" pitchFamily="34" charset="0"/>
                <a:cs typeface="Open Sans" panose="020B0606030504020204" pitchFamily="34" charset="0"/>
              </a:rPr>
            </a:br>
            <a:endParaRPr lang="en-IN"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Subtitle 2">
            <a:extLst>
              <a:ext uri="{FF2B5EF4-FFF2-40B4-BE49-F238E27FC236}">
                <a16:creationId xmlns:a16="http://schemas.microsoft.com/office/drawing/2014/main" id="{31C9C615-3AD8-8155-75FA-FF40C674A8AE}"/>
              </a:ext>
            </a:extLst>
          </p:cNvPr>
          <p:cNvSpPr>
            <a:spLocks noGrp="1"/>
          </p:cNvSpPr>
          <p:nvPr>
            <p:ph type="subTitle" idx="1"/>
          </p:nvPr>
        </p:nvSpPr>
        <p:spPr>
          <a:xfrm>
            <a:off x="7988301" y="4660900"/>
            <a:ext cx="4051300" cy="1616528"/>
          </a:xfrm>
        </p:spPr>
        <p:txBody>
          <a:bodyPr anchor="b">
            <a:normAutofit/>
          </a:bodyPr>
          <a:lstStyle/>
          <a:p>
            <a:pPr algn="l"/>
            <a:r>
              <a:rPr lang="en-IN" sz="1500" b="1" dirty="0"/>
              <a:t>Professor Asha Kanwar</a:t>
            </a:r>
            <a:br>
              <a:rPr lang="en-IN" sz="1500" b="1" dirty="0"/>
            </a:br>
            <a:r>
              <a:rPr lang="en-IN" sz="1500" b="1" dirty="0"/>
              <a:t>COL President &amp; CEO</a:t>
            </a:r>
          </a:p>
          <a:p>
            <a:pPr algn="l"/>
            <a:r>
              <a:rPr lang="en-US" sz="1500" b="1" dirty="0"/>
              <a:t>2023 International Conference on </a:t>
            </a:r>
            <a:br>
              <a:rPr lang="en-US" sz="1500" b="1" dirty="0"/>
            </a:br>
            <a:r>
              <a:rPr lang="en-US" sz="1500" b="1" dirty="0"/>
              <a:t>Open and Innovative Education, Hong Kong Metropolitan University, 4-6 July 2023</a:t>
            </a:r>
            <a:endParaRPr lang="en-IN" sz="1500" b="1" dirty="0"/>
          </a:p>
        </p:txBody>
      </p:sp>
      <p:pic>
        <p:nvPicPr>
          <p:cNvPr id="7" name="Picture 6">
            <a:extLst>
              <a:ext uri="{FF2B5EF4-FFF2-40B4-BE49-F238E27FC236}">
                <a16:creationId xmlns:a16="http://schemas.microsoft.com/office/drawing/2014/main" id="{EAA0F4D4-D94E-4A60-9541-17AFB9F6088C}"/>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6961317" y="5117072"/>
            <a:ext cx="916719" cy="1185756"/>
          </a:xfrm>
          <a:prstGeom prst="rect">
            <a:avLst/>
          </a:prstGeom>
        </p:spPr>
      </p:pic>
    </p:spTree>
    <p:extLst>
      <p:ext uri="{BB962C8B-B14F-4D97-AF65-F5344CB8AC3E}">
        <p14:creationId xmlns:p14="http://schemas.microsoft.com/office/powerpoint/2010/main" val="2147259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creenshot, graphics, design, art&#10;&#10;Description automatically generated">
            <a:extLst>
              <a:ext uri="{FF2B5EF4-FFF2-40B4-BE49-F238E27FC236}">
                <a16:creationId xmlns:a16="http://schemas.microsoft.com/office/drawing/2014/main" id="{1F282D85-1BD3-62C1-4173-1CEA75D4D8A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CE1B93-3CC9-E406-73EE-4A3C253CA1E5}"/>
              </a:ext>
            </a:extLst>
          </p:cNvPr>
          <p:cNvSpPr>
            <a:spLocks noGrp="1"/>
          </p:cNvSpPr>
          <p:nvPr>
            <p:ph type="title"/>
          </p:nvPr>
        </p:nvSpPr>
        <p:spPr>
          <a:xfrm>
            <a:off x="2960914" y="1654629"/>
            <a:ext cx="8596085" cy="3599542"/>
          </a:xfrm>
        </p:spPr>
        <p:txBody>
          <a:bodyPr>
            <a:normAutofit/>
          </a:bodyPr>
          <a:lstStyle/>
          <a:p>
            <a:pPr algn="r"/>
            <a:r>
              <a:rPr lang="en-US" sz="7200" dirty="0">
                <a:latin typeface="Open Sans" panose="020B0606030504020204" pitchFamily="34" charset="0"/>
                <a:ea typeface="Open Sans" panose="020B0606030504020204" pitchFamily="34" charset="0"/>
                <a:cs typeface="Open Sans" panose="020B0606030504020204" pitchFamily="34" charset="0"/>
              </a:rPr>
              <a:t>Innovation in education</a:t>
            </a:r>
            <a:endParaRPr lang="en-CA" sz="7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52181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61936-F02A-78A2-5A87-27BFC5AD7504}"/>
              </a:ext>
            </a:extLst>
          </p:cNvPr>
          <p:cNvSpPr>
            <a:spLocks noGrp="1"/>
          </p:cNvSpPr>
          <p:nvPr>
            <p:ph type="title"/>
          </p:nvPr>
        </p:nvSpPr>
        <p:spPr/>
        <p:txBody>
          <a:bodyPr>
            <a:normAutofit fontScale="90000"/>
          </a:bodyPr>
          <a:lstStyle/>
          <a:p>
            <a:pPr algn="ctr"/>
            <a:br>
              <a:rPr lang="en-IN" dirty="0"/>
            </a:br>
            <a:r>
              <a:rPr lang="en-US" dirty="0"/>
              <a:t>“Measuring Innovation in Education” </a:t>
            </a:r>
            <a:br>
              <a:rPr lang="en-US" dirty="0"/>
            </a:br>
            <a:r>
              <a:rPr lang="en-US" sz="3100" dirty="0"/>
              <a:t>by OECD between 2003-2011</a:t>
            </a:r>
            <a:br>
              <a:rPr lang="en-US" dirty="0"/>
            </a:br>
            <a:endParaRPr lang="en-IN" dirty="0"/>
          </a:p>
        </p:txBody>
      </p:sp>
      <p:sp>
        <p:nvSpPr>
          <p:cNvPr id="3" name="Content Placeholder 2">
            <a:extLst>
              <a:ext uri="{FF2B5EF4-FFF2-40B4-BE49-F238E27FC236}">
                <a16:creationId xmlns:a16="http://schemas.microsoft.com/office/drawing/2014/main" id="{51D233B7-20B3-60EE-B135-139848B81CE8}"/>
              </a:ext>
            </a:extLst>
          </p:cNvPr>
          <p:cNvSpPr>
            <a:spLocks noGrp="1"/>
          </p:cNvSpPr>
          <p:nvPr>
            <p:ph idx="1"/>
          </p:nvPr>
        </p:nvSpPr>
        <p:spPr>
          <a:xfrm>
            <a:off x="838200" y="1825625"/>
            <a:ext cx="11049000" cy="4790360"/>
          </a:xfrm>
        </p:spPr>
        <p:txBody>
          <a:bodyPr>
            <a:normAutofit/>
          </a:bodyPr>
          <a:lstStyle/>
          <a:p>
            <a:r>
              <a:rPr lang="en-US" sz="2200" dirty="0"/>
              <a:t>Increases in innovative pedagogic practices…</a:t>
            </a:r>
          </a:p>
          <a:p>
            <a:r>
              <a:rPr lang="en-US" sz="2200" dirty="0"/>
              <a:t>Innovations in assessments and accessibility</a:t>
            </a:r>
          </a:p>
          <a:p>
            <a:r>
              <a:rPr lang="en-US" sz="2200" dirty="0"/>
              <a:t>Creation of professional learning communities for teachers and parents</a:t>
            </a:r>
          </a:p>
          <a:p>
            <a:r>
              <a:rPr lang="en-US" sz="2200" dirty="0"/>
              <a:t>‘…countries with greater levels of innovation have seen increases in certain educational outcomes, including higher… mathematics performance, more equitable learning outcomes for students of all abilities and more satisfied teachers’.</a:t>
            </a:r>
            <a:endParaRPr lang="en-IN" sz="2200" dirty="0"/>
          </a:p>
        </p:txBody>
      </p:sp>
      <p:sp>
        <p:nvSpPr>
          <p:cNvPr id="5" name="TextBox 4">
            <a:extLst>
              <a:ext uri="{FF2B5EF4-FFF2-40B4-BE49-F238E27FC236}">
                <a16:creationId xmlns:a16="http://schemas.microsoft.com/office/drawing/2014/main" id="{B99A309F-6875-98C3-3365-D417F3469DA6}"/>
              </a:ext>
            </a:extLst>
          </p:cNvPr>
          <p:cNvSpPr txBox="1"/>
          <p:nvPr/>
        </p:nvSpPr>
        <p:spPr>
          <a:xfrm>
            <a:off x="838200" y="6369764"/>
            <a:ext cx="5461000" cy="246221"/>
          </a:xfrm>
          <a:prstGeom prst="rect">
            <a:avLst/>
          </a:prstGeom>
          <a:noFill/>
        </p:spPr>
        <p:txBody>
          <a:bodyPr wrap="square">
            <a:spAutoFit/>
          </a:bodyPr>
          <a:lstStyle/>
          <a:p>
            <a:r>
              <a:rPr lang="en-IN" sz="1000" dirty="0">
                <a:hlinkClick r:id="rId3"/>
              </a:rPr>
              <a:t>Source: https://www.oecd.org/education/ceri/GEIS2016-Background-document.pdf</a:t>
            </a:r>
            <a:r>
              <a:rPr lang="en-IN" sz="1000" dirty="0"/>
              <a:t> </a:t>
            </a:r>
          </a:p>
        </p:txBody>
      </p:sp>
    </p:spTree>
    <p:extLst>
      <p:ext uri="{BB962C8B-B14F-4D97-AF65-F5344CB8AC3E}">
        <p14:creationId xmlns:p14="http://schemas.microsoft.com/office/powerpoint/2010/main" val="391205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1B7300-3243-33C7-C05B-DC02D76FE3DB}"/>
              </a:ext>
            </a:extLst>
          </p:cNvPr>
          <p:cNvSpPr>
            <a:spLocks noGrp="1"/>
          </p:cNvSpPr>
          <p:nvPr>
            <p:ph type="title"/>
          </p:nvPr>
        </p:nvSpPr>
        <p:spPr>
          <a:xfrm>
            <a:off x="664586" y="255433"/>
            <a:ext cx="6174204" cy="1495425"/>
          </a:xfrm>
        </p:spPr>
        <p:txBody>
          <a:bodyPr>
            <a:normAutofit/>
          </a:bodyPr>
          <a:lstStyle/>
          <a:p>
            <a:r>
              <a:rPr lang="en-CA" sz="4000" dirty="0">
                <a:latin typeface="Open Sans" panose="020B0606030504020204" pitchFamily="34" charset="0"/>
                <a:ea typeface="Open Sans" panose="020B0606030504020204" pitchFamily="34" charset="0"/>
                <a:cs typeface="Open Sans" panose="020B0606030504020204" pitchFamily="34" charset="0"/>
              </a:rPr>
              <a:t>Educational Innovations during Covid-19</a:t>
            </a:r>
          </a:p>
        </p:txBody>
      </p:sp>
      <p:sp>
        <p:nvSpPr>
          <p:cNvPr id="3" name="Content Placeholder 2">
            <a:extLst>
              <a:ext uri="{FF2B5EF4-FFF2-40B4-BE49-F238E27FC236}">
                <a16:creationId xmlns:a16="http://schemas.microsoft.com/office/drawing/2014/main" id="{7ACEC531-CEAC-E8D3-BE3B-3AB4E3F72A0D}"/>
              </a:ext>
            </a:extLst>
          </p:cNvPr>
          <p:cNvSpPr>
            <a:spLocks noGrp="1"/>
          </p:cNvSpPr>
          <p:nvPr>
            <p:ph idx="1"/>
          </p:nvPr>
        </p:nvSpPr>
        <p:spPr>
          <a:xfrm>
            <a:off x="664586" y="2006291"/>
            <a:ext cx="6174204" cy="4127810"/>
          </a:xfrm>
        </p:spPr>
        <p:txBody>
          <a:bodyPr>
            <a:normAutofit/>
          </a:bodyPr>
          <a:lstStyle/>
          <a:p>
            <a:r>
              <a:rPr lang="en-CA" sz="2000" dirty="0">
                <a:latin typeface="Open Sans" panose="020B0606030504020204" pitchFamily="34" charset="0"/>
                <a:ea typeface="Open Sans" panose="020B0606030504020204" pitchFamily="34" charset="0"/>
                <a:cs typeface="Open Sans" panose="020B0606030504020204" pitchFamily="34" charset="0"/>
              </a:rPr>
              <a:t>Use of TV and Radio (e.g., several countries in the Commonwealth) </a:t>
            </a:r>
          </a:p>
          <a:p>
            <a:r>
              <a:rPr lang="en-CA" sz="2000" dirty="0">
                <a:latin typeface="Open Sans" panose="020B0606030504020204" pitchFamily="34" charset="0"/>
                <a:ea typeface="Open Sans" panose="020B0606030504020204" pitchFamily="34" charset="0"/>
                <a:cs typeface="Open Sans" panose="020B0606030504020204" pitchFamily="34" charset="0"/>
              </a:rPr>
              <a:t>Use of digital platforms (e.g., DIKSHA and SWAYAM in India) </a:t>
            </a:r>
          </a:p>
          <a:p>
            <a:r>
              <a:rPr lang="en-CA" sz="2000" dirty="0">
                <a:latin typeface="Open Sans" panose="020B0606030504020204" pitchFamily="34" charset="0"/>
                <a:ea typeface="Open Sans" panose="020B0606030504020204" pitchFamily="34" charset="0"/>
                <a:cs typeface="Open Sans" panose="020B0606030504020204" pitchFamily="34" charset="0"/>
              </a:rPr>
              <a:t>Free SIM cards and free data to access internet (e.g., St Lucia, Sri Lanka)</a:t>
            </a:r>
          </a:p>
          <a:p>
            <a:r>
              <a:rPr lang="en-CA" sz="2000" dirty="0">
                <a:latin typeface="Open Sans" panose="020B0606030504020204" pitchFamily="34" charset="0"/>
                <a:ea typeface="Open Sans" panose="020B0606030504020204" pitchFamily="34" charset="0"/>
                <a:cs typeface="Open Sans" panose="020B0606030504020204" pitchFamily="34" charset="0"/>
              </a:rPr>
              <a:t>Sharing OER (e.g., Fiji, Nigeria, South Africa)</a:t>
            </a:r>
          </a:p>
          <a:p>
            <a:r>
              <a:rPr lang="en-CA" sz="2000" dirty="0">
                <a:latin typeface="Open Sans" panose="020B0606030504020204" pitchFamily="34" charset="0"/>
                <a:ea typeface="Open Sans" panose="020B0606030504020204" pitchFamily="34" charset="0"/>
                <a:cs typeface="Open Sans" panose="020B0606030504020204" pitchFamily="34" charset="0"/>
              </a:rPr>
              <a:t>Curriculum aligned digital content for K-12 (e.g., Fiji, Samoa, Vietnam)</a:t>
            </a:r>
          </a:p>
          <a:p>
            <a:r>
              <a:rPr lang="en-CA" sz="2000" dirty="0">
                <a:latin typeface="Open Sans" panose="020B0606030504020204" pitchFamily="34" charset="0"/>
                <a:ea typeface="Open Sans" panose="020B0606030504020204" pitchFamily="34" charset="0"/>
                <a:cs typeface="Open Sans" panose="020B0606030504020204" pitchFamily="34" charset="0"/>
              </a:rPr>
              <a:t>Online and alternative examinations (e.g., India (open book examination), South Africa (use of mobile app))</a:t>
            </a:r>
          </a:p>
        </p:txBody>
      </p:sp>
      <p:pic>
        <p:nvPicPr>
          <p:cNvPr id="1026" name="Picture 2" descr="Img">
            <a:extLst>
              <a:ext uri="{FF2B5EF4-FFF2-40B4-BE49-F238E27FC236}">
                <a16:creationId xmlns:a16="http://schemas.microsoft.com/office/drawing/2014/main" id="{CBA9D7F9-9499-F542-A393-9A74420D559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DE73A58-23F8-414E-50F6-AA5AF4FC8DDA}"/>
              </a:ext>
            </a:extLst>
          </p:cNvPr>
          <p:cNvSpPr txBox="1"/>
          <p:nvPr/>
        </p:nvSpPr>
        <p:spPr>
          <a:xfrm>
            <a:off x="667635" y="6107637"/>
            <a:ext cx="6340197" cy="707886"/>
          </a:xfrm>
          <a:prstGeom prst="rect">
            <a:avLst/>
          </a:prstGeom>
          <a:noFill/>
        </p:spPr>
        <p:txBody>
          <a:bodyPr wrap="none" rtlCol="0">
            <a:spAutoFit/>
          </a:bodyPr>
          <a:lstStyle/>
          <a:p>
            <a:r>
              <a:rPr lang="en-US" sz="1000" dirty="0"/>
              <a:t>Sources: (i) </a:t>
            </a:r>
            <a:r>
              <a:rPr lang="en-US" sz="1000" dirty="0">
                <a:hlinkClick r:id="rId4"/>
              </a:rPr>
              <a:t>https://www.gse.harvard.edu/news/22/03/harvard-edcast-global-innovations-education-during-pandemic</a:t>
            </a:r>
            <a:endParaRPr lang="en-US" sz="1000" dirty="0"/>
          </a:p>
          <a:p>
            <a:r>
              <a:rPr lang="en-US" sz="1000" dirty="0">
                <a:hlinkClick r:id="rId5"/>
              </a:rPr>
              <a:t>(ii) http://hdl.handle.net/11599/3592</a:t>
            </a:r>
            <a:r>
              <a:rPr lang="en-US" sz="1000" dirty="0"/>
              <a:t> </a:t>
            </a:r>
          </a:p>
          <a:p>
            <a:r>
              <a:rPr lang="en-US" sz="1000" dirty="0">
                <a:hlinkClick r:id="rId6"/>
              </a:rPr>
              <a:t>(iii) https://www.oecd-ilibrary.org/education/how-learning-continued-during-the-covid-19-pandemic_149b4e72-en</a:t>
            </a:r>
            <a:r>
              <a:rPr lang="en-US" sz="1000" dirty="0"/>
              <a:t> </a:t>
            </a:r>
          </a:p>
          <a:p>
            <a:r>
              <a:rPr lang="en-US" sz="1000" dirty="0"/>
              <a:t> </a:t>
            </a:r>
            <a:endParaRPr lang="en-CA" dirty="0"/>
          </a:p>
        </p:txBody>
      </p:sp>
    </p:spTree>
    <p:extLst>
      <p:ext uri="{BB962C8B-B14F-4D97-AF65-F5344CB8AC3E}">
        <p14:creationId xmlns:p14="http://schemas.microsoft.com/office/powerpoint/2010/main" val="120266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1152-579A-9AC8-26F2-D21761DFCEE3}"/>
              </a:ext>
            </a:extLst>
          </p:cNvPr>
          <p:cNvSpPr>
            <a:spLocks noGrp="1"/>
          </p:cNvSpPr>
          <p:nvPr>
            <p:ph type="title"/>
          </p:nvPr>
        </p:nvSpPr>
        <p:spPr>
          <a:xfrm>
            <a:off x="699701" y="695451"/>
            <a:ext cx="4739162" cy="1325563"/>
          </a:xfrm>
        </p:spPr>
        <p:txBody>
          <a:bodyPr/>
          <a:lstStyle/>
          <a:p>
            <a:r>
              <a:rPr lang="en-IN" b="1" dirty="0">
                <a:latin typeface="Open Sans" panose="020B0606030504020204" pitchFamily="34" charset="0"/>
                <a:ea typeface="Open Sans" panose="020B0606030504020204" pitchFamily="34" charset="0"/>
                <a:cs typeface="Open Sans" panose="020B0606030504020204" pitchFamily="34" charset="0"/>
              </a:rPr>
              <a:t>Types </a:t>
            </a:r>
            <a:br>
              <a:rPr lang="en-IN" b="1" dirty="0">
                <a:latin typeface="Open Sans" panose="020B0606030504020204" pitchFamily="34" charset="0"/>
                <a:ea typeface="Open Sans" panose="020B0606030504020204" pitchFamily="34" charset="0"/>
                <a:cs typeface="Open Sans" panose="020B0606030504020204" pitchFamily="34" charset="0"/>
              </a:rPr>
            </a:br>
            <a:r>
              <a:rPr lang="en-IN" b="1" dirty="0">
                <a:latin typeface="Open Sans" panose="020B0606030504020204" pitchFamily="34" charset="0"/>
                <a:ea typeface="Open Sans" panose="020B0606030504020204" pitchFamily="34" charset="0"/>
                <a:cs typeface="Open Sans" panose="020B0606030504020204" pitchFamily="34" charset="0"/>
              </a:rPr>
              <a:t>of Innovation</a:t>
            </a:r>
          </a:p>
        </p:txBody>
      </p:sp>
      <p:grpSp>
        <p:nvGrpSpPr>
          <p:cNvPr id="3" name="Group 2">
            <a:extLst>
              <a:ext uri="{FF2B5EF4-FFF2-40B4-BE49-F238E27FC236}">
                <a16:creationId xmlns:a16="http://schemas.microsoft.com/office/drawing/2014/main" id="{455211FA-6E98-AE1B-FC2B-F6C71701057B}"/>
              </a:ext>
            </a:extLst>
          </p:cNvPr>
          <p:cNvGrpSpPr/>
          <p:nvPr/>
        </p:nvGrpSpPr>
        <p:grpSpPr>
          <a:xfrm>
            <a:off x="4576964" y="894995"/>
            <a:ext cx="6811157" cy="5526387"/>
            <a:chOff x="5740148" y="996596"/>
            <a:chExt cx="6061790" cy="4931392"/>
          </a:xfrm>
        </p:grpSpPr>
        <p:cxnSp>
          <p:nvCxnSpPr>
            <p:cNvPr id="4" name="Straight Arrow Connector 3">
              <a:extLst>
                <a:ext uri="{FF2B5EF4-FFF2-40B4-BE49-F238E27FC236}">
                  <a16:creationId xmlns:a16="http://schemas.microsoft.com/office/drawing/2014/main" id="{90A585E8-563E-B5FB-C02A-193EED70054E}"/>
                </a:ext>
              </a:extLst>
            </p:cNvPr>
            <p:cNvCxnSpPr>
              <a:cxnSpLocks/>
            </p:cNvCxnSpPr>
            <p:nvPr/>
          </p:nvCxnSpPr>
          <p:spPr>
            <a:xfrm flipV="1">
              <a:off x="6967058" y="996596"/>
              <a:ext cx="0" cy="4104860"/>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6B58EB16-1F77-9498-3423-1042C5AD7C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9073435" y="2569076"/>
              <a:ext cx="554784" cy="4902222"/>
            </a:xfrm>
            <a:prstGeom prst="rect">
              <a:avLst/>
            </a:prstGeom>
          </p:spPr>
        </p:pic>
        <p:sp>
          <p:nvSpPr>
            <p:cNvPr id="9" name="Rectangle 8">
              <a:extLst>
                <a:ext uri="{FF2B5EF4-FFF2-40B4-BE49-F238E27FC236}">
                  <a16:creationId xmlns:a16="http://schemas.microsoft.com/office/drawing/2014/main" id="{5D9D3EC5-A371-B81B-3DC7-BC4D0C03B01C}"/>
                </a:ext>
              </a:extLst>
            </p:cNvPr>
            <p:cNvSpPr/>
            <p:nvPr/>
          </p:nvSpPr>
          <p:spPr>
            <a:xfrm>
              <a:off x="7279869" y="996596"/>
              <a:ext cx="1861929" cy="1967948"/>
            </a:xfrm>
            <a:prstGeom prst="rect">
              <a:avLst/>
            </a:prstGeom>
            <a:solidFill>
              <a:schemeClr val="accent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2000"/>
            </a:p>
          </p:txBody>
        </p:sp>
        <p:pic>
          <p:nvPicPr>
            <p:cNvPr id="10" name="Picture 9">
              <a:extLst>
                <a:ext uri="{FF2B5EF4-FFF2-40B4-BE49-F238E27FC236}">
                  <a16:creationId xmlns:a16="http://schemas.microsoft.com/office/drawing/2014/main" id="{0902C1AD-45E8-3C19-2BC2-B37A0A9DAB2A}"/>
                </a:ext>
              </a:extLst>
            </p:cNvPr>
            <p:cNvPicPr>
              <a:picLocks noChangeAspect="1"/>
            </p:cNvPicPr>
            <p:nvPr/>
          </p:nvPicPr>
          <p:blipFill>
            <a:blip r:embed="rId4"/>
            <a:stretch>
              <a:fillRect/>
            </a:stretch>
          </p:blipFill>
          <p:spPr>
            <a:xfrm>
              <a:off x="7279869" y="2949588"/>
              <a:ext cx="1871634" cy="2082294"/>
            </a:xfrm>
            <a:prstGeom prst="rect">
              <a:avLst/>
            </a:prstGeom>
            <a:solidFill>
              <a:schemeClr val="accent1">
                <a:lumMod val="60000"/>
                <a:lumOff val="40000"/>
              </a:schemeClr>
            </a:solidFill>
          </p:spPr>
        </p:pic>
        <p:pic>
          <p:nvPicPr>
            <p:cNvPr id="13" name="Picture 12">
              <a:extLst>
                <a:ext uri="{FF2B5EF4-FFF2-40B4-BE49-F238E27FC236}">
                  <a16:creationId xmlns:a16="http://schemas.microsoft.com/office/drawing/2014/main" id="{620637FE-3882-5AA8-B96D-A6A30740D52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1797" y="1003141"/>
              <a:ext cx="1871634" cy="1981372"/>
            </a:xfrm>
            <a:prstGeom prst="rect">
              <a:avLst/>
            </a:prstGeom>
          </p:spPr>
        </p:pic>
        <p:sp>
          <p:nvSpPr>
            <p:cNvPr id="14" name="TextBox 13">
              <a:extLst>
                <a:ext uri="{FF2B5EF4-FFF2-40B4-BE49-F238E27FC236}">
                  <a16:creationId xmlns:a16="http://schemas.microsoft.com/office/drawing/2014/main" id="{99C99A2C-3E02-FF85-CA83-4CF5167E29F2}"/>
                </a:ext>
              </a:extLst>
            </p:cNvPr>
            <p:cNvSpPr txBox="1"/>
            <p:nvPr/>
          </p:nvSpPr>
          <p:spPr>
            <a:xfrm>
              <a:off x="5740148" y="2229047"/>
              <a:ext cx="359798" cy="1730232"/>
            </a:xfrm>
            <a:prstGeom prst="rect">
              <a:avLst/>
            </a:prstGeom>
            <a:noFill/>
          </p:spPr>
          <p:txBody>
            <a:bodyPr wrap="none" rtlCol="0">
              <a:spAutoFit/>
            </a:bodyPr>
            <a:lstStyle/>
            <a:p>
              <a:pPr algn="ctr"/>
              <a:r>
                <a:rPr lang="en-IN" sz="2000" dirty="0"/>
                <a:t>D</a:t>
              </a:r>
            </a:p>
            <a:p>
              <a:pPr algn="ctr"/>
              <a:r>
                <a:rPr lang="en-IN" sz="2000" dirty="0"/>
                <a:t>E</a:t>
              </a:r>
            </a:p>
            <a:p>
              <a:pPr algn="ctr"/>
              <a:r>
                <a:rPr lang="en-IN" sz="2000" dirty="0"/>
                <a:t>M</a:t>
              </a:r>
            </a:p>
            <a:p>
              <a:pPr algn="ctr"/>
              <a:r>
                <a:rPr lang="en-IN" sz="2000" dirty="0"/>
                <a:t>A</a:t>
              </a:r>
            </a:p>
            <a:p>
              <a:pPr algn="ctr"/>
              <a:r>
                <a:rPr lang="en-IN" sz="2000" dirty="0"/>
                <a:t>N</a:t>
              </a:r>
            </a:p>
            <a:p>
              <a:pPr algn="ctr"/>
              <a:r>
                <a:rPr lang="en-IN" sz="2000" dirty="0"/>
                <a:t>D</a:t>
              </a:r>
            </a:p>
          </p:txBody>
        </p:sp>
        <p:sp>
          <p:nvSpPr>
            <p:cNvPr id="15" name="TextBox 14">
              <a:extLst>
                <a:ext uri="{FF2B5EF4-FFF2-40B4-BE49-F238E27FC236}">
                  <a16:creationId xmlns:a16="http://schemas.microsoft.com/office/drawing/2014/main" id="{B180389E-0D3A-8365-DDFE-15724C438703}"/>
                </a:ext>
              </a:extLst>
            </p:cNvPr>
            <p:cNvSpPr txBox="1"/>
            <p:nvPr/>
          </p:nvSpPr>
          <p:spPr>
            <a:xfrm>
              <a:off x="7638858" y="5558656"/>
              <a:ext cx="3134619" cy="369332"/>
            </a:xfrm>
            <a:prstGeom prst="rect">
              <a:avLst/>
            </a:prstGeom>
            <a:noFill/>
          </p:spPr>
          <p:txBody>
            <a:bodyPr wrap="square" rtlCol="0">
              <a:spAutoFit/>
            </a:bodyPr>
            <a:lstStyle/>
            <a:p>
              <a:r>
                <a:rPr lang="en-IN" sz="2000" dirty="0"/>
                <a:t>TECHNOLOGY &amp; FRAMEWORK </a:t>
              </a:r>
            </a:p>
          </p:txBody>
        </p:sp>
        <p:sp>
          <p:nvSpPr>
            <p:cNvPr id="16" name="TextBox 15">
              <a:extLst>
                <a:ext uri="{FF2B5EF4-FFF2-40B4-BE49-F238E27FC236}">
                  <a16:creationId xmlns:a16="http://schemas.microsoft.com/office/drawing/2014/main" id="{A4F17ED7-13DE-867A-4FC4-46371E2F36B1}"/>
                </a:ext>
              </a:extLst>
            </p:cNvPr>
            <p:cNvSpPr txBox="1"/>
            <p:nvPr/>
          </p:nvSpPr>
          <p:spPr>
            <a:xfrm>
              <a:off x="6543375" y="3542466"/>
              <a:ext cx="239962" cy="1180952"/>
            </a:xfrm>
            <a:prstGeom prst="rect">
              <a:avLst/>
            </a:prstGeom>
            <a:noFill/>
          </p:spPr>
          <p:txBody>
            <a:bodyPr wrap="none" rtlCol="0">
              <a:spAutoFit/>
            </a:bodyPr>
            <a:lstStyle/>
            <a:p>
              <a:r>
                <a:rPr lang="en-IN" sz="1000" b="1" dirty="0"/>
                <a:t>E</a:t>
              </a:r>
            </a:p>
            <a:p>
              <a:r>
                <a:rPr lang="en-IN" sz="1000" b="1" dirty="0"/>
                <a:t>X</a:t>
              </a:r>
            </a:p>
            <a:p>
              <a:r>
                <a:rPr lang="en-IN" sz="1000" b="1" dirty="0"/>
                <a:t>I</a:t>
              </a:r>
            </a:p>
            <a:p>
              <a:r>
                <a:rPr lang="en-IN" sz="1000" b="1" dirty="0"/>
                <a:t>S</a:t>
              </a:r>
            </a:p>
            <a:p>
              <a:r>
                <a:rPr lang="en-IN" sz="1000" b="1" dirty="0"/>
                <a:t>T</a:t>
              </a:r>
            </a:p>
            <a:p>
              <a:r>
                <a:rPr lang="en-IN" sz="1000" b="1" dirty="0"/>
                <a:t>I</a:t>
              </a:r>
            </a:p>
            <a:p>
              <a:r>
                <a:rPr lang="en-IN" sz="1000" b="1" dirty="0"/>
                <a:t>N</a:t>
              </a:r>
            </a:p>
            <a:p>
              <a:r>
                <a:rPr lang="en-IN" sz="1000" b="1" dirty="0"/>
                <a:t>G</a:t>
              </a:r>
            </a:p>
          </p:txBody>
        </p:sp>
        <p:sp>
          <p:nvSpPr>
            <p:cNvPr id="18" name="TextBox 17">
              <a:extLst>
                <a:ext uri="{FF2B5EF4-FFF2-40B4-BE49-F238E27FC236}">
                  <a16:creationId xmlns:a16="http://schemas.microsoft.com/office/drawing/2014/main" id="{B84EEBE6-D1D2-1D17-5E7E-E05F2854D8C0}"/>
                </a:ext>
              </a:extLst>
            </p:cNvPr>
            <p:cNvSpPr txBox="1"/>
            <p:nvPr/>
          </p:nvSpPr>
          <p:spPr>
            <a:xfrm>
              <a:off x="6572489" y="1843092"/>
              <a:ext cx="308157" cy="1477328"/>
            </a:xfrm>
            <a:prstGeom prst="rect">
              <a:avLst/>
            </a:prstGeom>
            <a:noFill/>
          </p:spPr>
          <p:txBody>
            <a:bodyPr wrap="square" rtlCol="0">
              <a:spAutoFit/>
            </a:bodyPr>
            <a:lstStyle/>
            <a:p>
              <a:r>
                <a:rPr lang="en-IN" sz="1000" b="1" dirty="0"/>
                <a:t>N</a:t>
              </a:r>
            </a:p>
            <a:p>
              <a:r>
                <a:rPr lang="en-IN" sz="1000" b="1" dirty="0"/>
                <a:t>E</a:t>
              </a:r>
            </a:p>
            <a:p>
              <a:r>
                <a:rPr lang="en-IN" sz="1000" b="1" dirty="0"/>
                <a:t>W</a:t>
              </a:r>
            </a:p>
            <a:p>
              <a:endParaRPr lang="en-IN" sz="1000" b="1" dirty="0"/>
            </a:p>
            <a:p>
              <a:endParaRPr lang="en-IN" sz="1000" b="1" dirty="0"/>
            </a:p>
            <a:p>
              <a:endParaRPr lang="en-IN" sz="1000" b="1" dirty="0"/>
            </a:p>
            <a:p>
              <a:endParaRPr lang="en-IN" sz="1000" b="1" dirty="0"/>
            </a:p>
            <a:p>
              <a:endParaRPr lang="en-IN" sz="1000" b="1" dirty="0"/>
            </a:p>
            <a:p>
              <a:endParaRPr lang="en-IN" sz="1000" b="1" dirty="0"/>
            </a:p>
            <a:p>
              <a:endParaRPr lang="en-IN" sz="1000" b="1" dirty="0"/>
            </a:p>
          </p:txBody>
        </p:sp>
        <p:sp>
          <p:nvSpPr>
            <p:cNvPr id="19" name="TextBox 18">
              <a:extLst>
                <a:ext uri="{FF2B5EF4-FFF2-40B4-BE49-F238E27FC236}">
                  <a16:creationId xmlns:a16="http://schemas.microsoft.com/office/drawing/2014/main" id="{80D78691-4836-1C63-4521-0ED95E120593}"/>
                </a:ext>
              </a:extLst>
            </p:cNvPr>
            <p:cNvSpPr txBox="1"/>
            <p:nvPr/>
          </p:nvSpPr>
          <p:spPr>
            <a:xfrm>
              <a:off x="8077416" y="5197286"/>
              <a:ext cx="590914" cy="219712"/>
            </a:xfrm>
            <a:prstGeom prst="rect">
              <a:avLst/>
            </a:prstGeom>
            <a:noFill/>
          </p:spPr>
          <p:txBody>
            <a:bodyPr wrap="none" rtlCol="0">
              <a:spAutoFit/>
            </a:bodyPr>
            <a:lstStyle/>
            <a:p>
              <a:r>
                <a:rPr lang="en-IN" sz="1000" dirty="0"/>
                <a:t>EXISTING</a:t>
              </a:r>
            </a:p>
          </p:txBody>
        </p:sp>
        <p:sp>
          <p:nvSpPr>
            <p:cNvPr id="20" name="TextBox 19">
              <a:extLst>
                <a:ext uri="{FF2B5EF4-FFF2-40B4-BE49-F238E27FC236}">
                  <a16:creationId xmlns:a16="http://schemas.microsoft.com/office/drawing/2014/main" id="{C90A667E-30C0-0384-1544-A6B1CD1A2DD1}"/>
                </a:ext>
              </a:extLst>
            </p:cNvPr>
            <p:cNvSpPr txBox="1"/>
            <p:nvPr/>
          </p:nvSpPr>
          <p:spPr>
            <a:xfrm>
              <a:off x="9633343" y="5189871"/>
              <a:ext cx="395464" cy="219712"/>
            </a:xfrm>
            <a:prstGeom prst="rect">
              <a:avLst/>
            </a:prstGeom>
            <a:noFill/>
          </p:spPr>
          <p:txBody>
            <a:bodyPr wrap="none" rtlCol="0">
              <a:spAutoFit/>
            </a:bodyPr>
            <a:lstStyle/>
            <a:p>
              <a:r>
                <a:rPr lang="en-IN" sz="1000" dirty="0"/>
                <a:t>NEW</a:t>
              </a:r>
            </a:p>
          </p:txBody>
        </p:sp>
        <p:pic>
          <p:nvPicPr>
            <p:cNvPr id="22" name="Picture 21">
              <a:extLst>
                <a:ext uri="{FF2B5EF4-FFF2-40B4-BE49-F238E27FC236}">
                  <a16:creationId xmlns:a16="http://schemas.microsoft.com/office/drawing/2014/main" id="{17C88573-E8E0-A075-C3A9-194480642DA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04595" y="2946672"/>
              <a:ext cx="1908835" cy="2082293"/>
            </a:xfrm>
            <a:prstGeom prst="rect">
              <a:avLst/>
            </a:prstGeom>
          </p:spPr>
        </p:pic>
        <p:sp>
          <p:nvSpPr>
            <p:cNvPr id="23" name="TextBox 22">
              <a:extLst>
                <a:ext uri="{FF2B5EF4-FFF2-40B4-BE49-F238E27FC236}">
                  <a16:creationId xmlns:a16="http://schemas.microsoft.com/office/drawing/2014/main" id="{C1A50833-3B92-1C71-3445-31500B555357}"/>
                </a:ext>
              </a:extLst>
            </p:cNvPr>
            <p:cNvSpPr txBox="1"/>
            <p:nvPr/>
          </p:nvSpPr>
          <p:spPr>
            <a:xfrm>
              <a:off x="7625610" y="3806069"/>
              <a:ext cx="1331903" cy="369332"/>
            </a:xfrm>
            <a:prstGeom prst="rect">
              <a:avLst/>
            </a:prstGeom>
            <a:noFill/>
          </p:spPr>
          <p:txBody>
            <a:bodyPr wrap="none" rtlCol="0">
              <a:spAutoFit/>
            </a:bodyPr>
            <a:lstStyle/>
            <a:p>
              <a:r>
                <a:rPr lang="en-IN" sz="2000" b="1" dirty="0"/>
                <a:t>Incremental</a:t>
              </a:r>
            </a:p>
          </p:txBody>
        </p:sp>
        <p:sp>
          <p:nvSpPr>
            <p:cNvPr id="24" name="TextBox 23">
              <a:extLst>
                <a:ext uri="{FF2B5EF4-FFF2-40B4-BE49-F238E27FC236}">
                  <a16:creationId xmlns:a16="http://schemas.microsoft.com/office/drawing/2014/main" id="{F27FE052-A0F1-997E-F91A-1F769160F8B1}"/>
                </a:ext>
              </a:extLst>
            </p:cNvPr>
            <p:cNvSpPr txBox="1"/>
            <p:nvPr/>
          </p:nvSpPr>
          <p:spPr>
            <a:xfrm>
              <a:off x="9374461" y="3806069"/>
              <a:ext cx="1164293" cy="369332"/>
            </a:xfrm>
            <a:prstGeom prst="rect">
              <a:avLst/>
            </a:prstGeom>
            <a:noFill/>
          </p:spPr>
          <p:txBody>
            <a:bodyPr wrap="none" rtlCol="0">
              <a:spAutoFit/>
            </a:bodyPr>
            <a:lstStyle/>
            <a:p>
              <a:r>
                <a:rPr lang="en-IN" sz="2000" b="1" dirty="0"/>
                <a:t>Disruptive</a:t>
              </a:r>
            </a:p>
          </p:txBody>
        </p:sp>
        <p:sp>
          <p:nvSpPr>
            <p:cNvPr id="25" name="TextBox 24">
              <a:extLst>
                <a:ext uri="{FF2B5EF4-FFF2-40B4-BE49-F238E27FC236}">
                  <a16:creationId xmlns:a16="http://schemas.microsoft.com/office/drawing/2014/main" id="{2DA2FA4D-677F-7320-4B5A-4DAE71D2DB24}"/>
                </a:ext>
              </a:extLst>
            </p:cNvPr>
            <p:cNvSpPr txBox="1"/>
            <p:nvPr/>
          </p:nvSpPr>
          <p:spPr>
            <a:xfrm>
              <a:off x="7544881" y="1746024"/>
              <a:ext cx="1470339" cy="369332"/>
            </a:xfrm>
            <a:prstGeom prst="rect">
              <a:avLst/>
            </a:prstGeom>
            <a:noFill/>
          </p:spPr>
          <p:txBody>
            <a:bodyPr wrap="none" rtlCol="0">
              <a:spAutoFit/>
            </a:bodyPr>
            <a:lstStyle/>
            <a:p>
              <a:r>
                <a:rPr lang="en-IN" sz="2000" b="1" dirty="0"/>
                <a:t>Architectural </a:t>
              </a:r>
            </a:p>
          </p:txBody>
        </p:sp>
        <p:sp>
          <p:nvSpPr>
            <p:cNvPr id="26" name="TextBox 25">
              <a:extLst>
                <a:ext uri="{FF2B5EF4-FFF2-40B4-BE49-F238E27FC236}">
                  <a16:creationId xmlns:a16="http://schemas.microsoft.com/office/drawing/2014/main" id="{5342E5F8-6160-C6E9-832B-D1CCE519B57A}"/>
                </a:ext>
              </a:extLst>
            </p:cNvPr>
            <p:cNvSpPr txBox="1"/>
            <p:nvPr/>
          </p:nvSpPr>
          <p:spPr>
            <a:xfrm>
              <a:off x="9604107" y="1726055"/>
              <a:ext cx="872611" cy="369332"/>
            </a:xfrm>
            <a:prstGeom prst="rect">
              <a:avLst/>
            </a:prstGeom>
            <a:noFill/>
          </p:spPr>
          <p:txBody>
            <a:bodyPr wrap="none" rtlCol="0">
              <a:spAutoFit/>
            </a:bodyPr>
            <a:lstStyle/>
            <a:p>
              <a:r>
                <a:rPr lang="en-IN" sz="2000" b="1" dirty="0"/>
                <a:t>Radical</a:t>
              </a:r>
            </a:p>
          </p:txBody>
        </p:sp>
      </p:grpSp>
      <p:sp>
        <p:nvSpPr>
          <p:cNvPr id="27" name="TextBox 26">
            <a:extLst>
              <a:ext uri="{FF2B5EF4-FFF2-40B4-BE49-F238E27FC236}">
                <a16:creationId xmlns:a16="http://schemas.microsoft.com/office/drawing/2014/main" id="{C2999824-DC7C-4CA5-04D7-998BFB25F640}"/>
              </a:ext>
            </a:extLst>
          </p:cNvPr>
          <p:cNvSpPr txBox="1"/>
          <p:nvPr/>
        </p:nvSpPr>
        <p:spPr>
          <a:xfrm>
            <a:off x="803879" y="5977125"/>
            <a:ext cx="4186900" cy="577081"/>
          </a:xfrm>
          <a:prstGeom prst="rect">
            <a:avLst/>
          </a:prstGeom>
          <a:noFill/>
        </p:spPr>
        <p:txBody>
          <a:bodyPr wrap="square">
            <a:spAutoFit/>
          </a:bodyPr>
          <a:lstStyle/>
          <a:p>
            <a:r>
              <a:rPr lang="en-US" sz="1050" dirty="0"/>
              <a:t>Modified from : Kennedy, Reed. (2020) Strategic Management. Blacksburg, VA: Virginia Tech Publishing. https://doi.org/10.21061/strategicmanagement CC BY NC-SA 3.0</a:t>
            </a:r>
            <a:endParaRPr lang="en-IN" sz="1050" dirty="0"/>
          </a:p>
        </p:txBody>
      </p:sp>
    </p:spTree>
    <p:extLst>
      <p:ext uri="{BB962C8B-B14F-4D97-AF65-F5344CB8AC3E}">
        <p14:creationId xmlns:p14="http://schemas.microsoft.com/office/powerpoint/2010/main" val="58174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430351-2950-3FE5-D082-447A61329B99}"/>
              </a:ext>
            </a:extLst>
          </p:cNvPr>
          <p:cNvSpPr>
            <a:spLocks noGrp="1"/>
          </p:cNvSpPr>
          <p:nvPr>
            <p:ph type="title"/>
          </p:nvPr>
        </p:nvSpPr>
        <p:spPr>
          <a:xfrm>
            <a:off x="4833366" y="543070"/>
            <a:ext cx="6870954" cy="1675626"/>
          </a:xfrm>
        </p:spPr>
        <p:txBody>
          <a:bodyPr>
            <a:normAutofit/>
          </a:bodyPr>
          <a:lstStyle/>
          <a:p>
            <a:r>
              <a:rPr lang="en-US" sz="4000" dirty="0">
                <a:latin typeface="Open Sans" panose="020B0606030504020204" pitchFamily="34" charset="0"/>
                <a:ea typeface="Open Sans" panose="020B0606030504020204" pitchFamily="34" charset="0"/>
                <a:cs typeface="Open Sans" panose="020B0606030504020204" pitchFamily="34" charset="0"/>
              </a:rPr>
              <a:t>Incremental Innovation</a:t>
            </a:r>
            <a:endParaRPr lang="en-IN" sz="4000"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AA4EC939-E0A3-3043-8B30-3026E9A23AE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2"/>
          <a:stretch/>
        </p:blipFill>
        <p:spPr>
          <a:xfrm>
            <a:off x="-1" y="-13208"/>
            <a:ext cx="4187091" cy="2177528"/>
          </a:xfrm>
          <a:prstGeom prst="rect">
            <a:avLst/>
          </a:prstGeom>
        </p:spPr>
      </p:pic>
      <p:pic>
        <p:nvPicPr>
          <p:cNvPr id="5" name="Picture 4" descr="A group of people sitting on the ground&#10;&#10;Description automatically generated with low confidence">
            <a:extLst>
              <a:ext uri="{FF2B5EF4-FFF2-40B4-BE49-F238E27FC236}">
                <a16:creationId xmlns:a16="http://schemas.microsoft.com/office/drawing/2014/main" id="{643B3565-2996-C45C-57E1-8D7BAB79CEDC}"/>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20" y="4693680"/>
            <a:ext cx="4187091" cy="2164321"/>
          </a:xfrm>
          <a:prstGeom prst="rect">
            <a:avLst/>
          </a:prstGeom>
          <a:noFill/>
        </p:spPr>
      </p:pic>
      <p:sp>
        <p:nvSpPr>
          <p:cNvPr id="3" name="Content Placeholder 2">
            <a:extLst>
              <a:ext uri="{FF2B5EF4-FFF2-40B4-BE49-F238E27FC236}">
                <a16:creationId xmlns:a16="http://schemas.microsoft.com/office/drawing/2014/main" id="{877FDF60-9782-C106-3591-FEE0BBD792B0}"/>
              </a:ext>
            </a:extLst>
          </p:cNvPr>
          <p:cNvSpPr>
            <a:spLocks noGrp="1"/>
          </p:cNvSpPr>
          <p:nvPr>
            <p:ph idx="1"/>
          </p:nvPr>
        </p:nvSpPr>
        <p:spPr>
          <a:xfrm>
            <a:off x="4833366" y="2399720"/>
            <a:ext cx="6870954" cy="3736507"/>
          </a:xfrm>
        </p:spPr>
        <p:txBody>
          <a:bodyPr>
            <a:normAutofi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Within existing demand and within existing technology and framework improving a product or service or practice</a:t>
            </a:r>
          </a:p>
          <a:p>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Mobile phones, community radio, camera are some of the examples of incremental innovation. </a:t>
            </a:r>
          </a:p>
          <a:p>
            <a:pPr marL="0" indent="0">
              <a:buNone/>
            </a:pP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7" descr="A picture containing sky, ground, outdoor, person&#10;&#10;Description automatically generated">
            <a:extLst>
              <a:ext uri="{FF2B5EF4-FFF2-40B4-BE49-F238E27FC236}">
                <a16:creationId xmlns:a16="http://schemas.microsoft.com/office/drawing/2014/main" id="{6CCB0045-AEFB-CDE4-EADB-9E372C0ED536}"/>
              </a:ext>
            </a:extLst>
          </p:cNvPr>
          <p:cNvPicPr>
            <a:picLocks noChangeAspect="1"/>
          </p:cNvPicPr>
          <p:nvPr/>
        </p:nvPicPr>
        <p:blipFill rotWithShape="1">
          <a:blip r:embed="rId5" cstate="email">
            <a:alphaModFix/>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a:xfrm>
            <a:off x="1" y="2227644"/>
            <a:ext cx="4187090" cy="2402712"/>
          </a:xfrm>
          <a:prstGeom prst="rect">
            <a:avLst/>
          </a:prstGeom>
        </p:spPr>
      </p:pic>
    </p:spTree>
    <p:extLst>
      <p:ext uri="{BB962C8B-B14F-4D97-AF65-F5344CB8AC3E}">
        <p14:creationId xmlns:p14="http://schemas.microsoft.com/office/powerpoint/2010/main" val="1107351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430351-2950-3FE5-D082-447A61329B99}"/>
              </a:ext>
            </a:extLst>
          </p:cNvPr>
          <p:cNvSpPr>
            <a:spLocks noGrp="1"/>
          </p:cNvSpPr>
          <p:nvPr>
            <p:ph type="title"/>
          </p:nvPr>
        </p:nvSpPr>
        <p:spPr>
          <a:xfrm>
            <a:off x="4833366" y="543070"/>
            <a:ext cx="6870954" cy="1675626"/>
          </a:xfrm>
        </p:spPr>
        <p:txBody>
          <a:bodyPr>
            <a:normAutofit/>
          </a:bodyPr>
          <a:lstStyle/>
          <a:p>
            <a:r>
              <a:rPr lang="en-US" sz="4000" dirty="0">
                <a:latin typeface="Open Sans" panose="020B0606030504020204" pitchFamily="34" charset="0"/>
                <a:ea typeface="Open Sans" panose="020B0606030504020204" pitchFamily="34" charset="0"/>
                <a:cs typeface="Open Sans" panose="020B0606030504020204" pitchFamily="34" charset="0"/>
              </a:rPr>
              <a:t>Disruptive Innovation </a:t>
            </a:r>
            <a:endParaRPr lang="en-IN" sz="40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877FDF60-9782-C106-3591-FEE0BBD792B0}"/>
              </a:ext>
            </a:extLst>
          </p:cNvPr>
          <p:cNvSpPr>
            <a:spLocks noGrp="1"/>
          </p:cNvSpPr>
          <p:nvPr>
            <p:ph idx="1"/>
          </p:nvPr>
        </p:nvSpPr>
        <p:spPr>
          <a:xfrm>
            <a:off x="4833366" y="2399720"/>
            <a:ext cx="6870954" cy="3736507"/>
          </a:xfrm>
        </p:spPr>
        <p:txBody>
          <a:bodyPr>
            <a:normAutofi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A new product or service or practice addressing the existing demand with new technology or framework</a:t>
            </a:r>
          </a:p>
          <a:p>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From campus-based to distance learning</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descr="A person holding a phone&#10;&#10;Description automatically generated with low confidence">
            <a:extLst>
              <a:ext uri="{FF2B5EF4-FFF2-40B4-BE49-F238E27FC236}">
                <a16:creationId xmlns:a16="http://schemas.microsoft.com/office/drawing/2014/main" id="{4859806F-446E-B0F0-CD7B-FCE3FFDEF00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4187090" cy="6858000"/>
          </a:xfrm>
          <a:prstGeom prst="rect">
            <a:avLst/>
          </a:prstGeom>
        </p:spPr>
      </p:pic>
    </p:spTree>
    <p:extLst>
      <p:ext uri="{BB962C8B-B14F-4D97-AF65-F5344CB8AC3E}">
        <p14:creationId xmlns:p14="http://schemas.microsoft.com/office/powerpoint/2010/main" val="2914791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430351-2950-3FE5-D082-447A61329B99}"/>
              </a:ext>
            </a:extLst>
          </p:cNvPr>
          <p:cNvSpPr>
            <a:spLocks noGrp="1"/>
          </p:cNvSpPr>
          <p:nvPr>
            <p:ph type="title"/>
          </p:nvPr>
        </p:nvSpPr>
        <p:spPr>
          <a:xfrm>
            <a:off x="4833366" y="543070"/>
            <a:ext cx="6870954" cy="1675626"/>
          </a:xfrm>
        </p:spPr>
        <p:txBody>
          <a:bodyPr>
            <a:normAutofit/>
          </a:bodyPr>
          <a:lstStyle/>
          <a:p>
            <a:r>
              <a:rPr lang="en-US" sz="4000" dirty="0">
                <a:latin typeface="Open Sans" panose="020B0606030504020204" pitchFamily="34" charset="0"/>
                <a:ea typeface="Open Sans" panose="020B0606030504020204" pitchFamily="34" charset="0"/>
                <a:cs typeface="Open Sans" panose="020B0606030504020204" pitchFamily="34" charset="0"/>
              </a:rPr>
              <a:t>Architectural Innovation</a:t>
            </a:r>
            <a:endParaRPr lang="en-IN" sz="40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877FDF60-9782-C106-3591-FEE0BBD792B0}"/>
              </a:ext>
            </a:extLst>
          </p:cNvPr>
          <p:cNvSpPr>
            <a:spLocks noGrp="1"/>
          </p:cNvSpPr>
          <p:nvPr>
            <p:ph idx="1"/>
          </p:nvPr>
        </p:nvSpPr>
        <p:spPr>
          <a:xfrm>
            <a:off x="4833366" y="2399720"/>
            <a:ext cx="6870954" cy="3736507"/>
          </a:xfrm>
        </p:spPr>
        <p:txBody>
          <a:bodyPr>
            <a:normAutofi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When new products or services or practices with existing technology or framework, address new demand or market.</a:t>
            </a:r>
          </a:p>
          <a:p>
            <a:pPr marL="0" indent="0">
              <a:buNone/>
            </a:pPr>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From Pedagogy to Andragogy to Heutagogy for Lifelong Learning</a:t>
            </a: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From e-Learning to MOOCs</a:t>
            </a:r>
          </a:p>
        </p:txBody>
      </p:sp>
      <p:pic>
        <p:nvPicPr>
          <p:cNvPr id="4" name="Picture 3" descr="Img">
            <a:extLst>
              <a:ext uri="{FF2B5EF4-FFF2-40B4-BE49-F238E27FC236}">
                <a16:creationId xmlns:a16="http://schemas.microsoft.com/office/drawing/2014/main" id="{3177D131-D75A-CB39-D8FF-3BB3171C2C3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978"/>
            <a:ext cx="4187093" cy="6858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666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430351-2950-3FE5-D082-447A61329B99}"/>
              </a:ext>
            </a:extLst>
          </p:cNvPr>
          <p:cNvSpPr>
            <a:spLocks noGrp="1"/>
          </p:cNvSpPr>
          <p:nvPr>
            <p:ph type="title"/>
          </p:nvPr>
        </p:nvSpPr>
        <p:spPr>
          <a:xfrm>
            <a:off x="4833366" y="543070"/>
            <a:ext cx="6870954" cy="1675626"/>
          </a:xfrm>
        </p:spPr>
        <p:txBody>
          <a:bodyPr>
            <a:normAutofit/>
          </a:bodyPr>
          <a:lstStyle/>
          <a:p>
            <a:r>
              <a:rPr lang="en-US" sz="4000" dirty="0">
                <a:latin typeface="Open Sans" panose="020B0606030504020204" pitchFamily="34" charset="0"/>
                <a:ea typeface="Open Sans" panose="020B0606030504020204" pitchFamily="34" charset="0"/>
                <a:cs typeface="Open Sans" panose="020B0606030504020204" pitchFamily="34" charset="0"/>
              </a:rPr>
              <a:t>Radical Innovation</a:t>
            </a:r>
            <a:endParaRPr lang="en-IN" sz="40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877FDF60-9782-C106-3591-FEE0BBD792B0}"/>
              </a:ext>
            </a:extLst>
          </p:cNvPr>
          <p:cNvSpPr>
            <a:spLocks noGrp="1"/>
          </p:cNvSpPr>
          <p:nvPr>
            <p:ph idx="1"/>
          </p:nvPr>
        </p:nvSpPr>
        <p:spPr>
          <a:xfrm>
            <a:off x="4833366" y="2399720"/>
            <a:ext cx="6870954" cy="3736507"/>
          </a:xfrm>
        </p:spPr>
        <p:txBody>
          <a:bodyPr>
            <a:normAutofi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New products, services or practices with new technology or framework to reach create or reach new demand</a:t>
            </a:r>
          </a:p>
          <a:p>
            <a:pPr marL="0" indent="0">
              <a:buNone/>
            </a:pPr>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Radical Innovation in Education is weak.</a:t>
            </a:r>
          </a:p>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Can we reach 773 million illiterates and millions of semi-literates?</a:t>
            </a:r>
          </a:p>
        </p:txBody>
      </p:sp>
      <p:pic>
        <p:nvPicPr>
          <p:cNvPr id="4" name="Picture 3" descr="Img">
            <a:extLst>
              <a:ext uri="{FF2B5EF4-FFF2-40B4-BE49-F238E27FC236}">
                <a16:creationId xmlns:a16="http://schemas.microsoft.com/office/drawing/2014/main" id="{3177D131-D75A-CB39-D8FF-3BB3171C2C3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978"/>
            <a:ext cx="4187093" cy="68589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Five bulbs and one of them is glowing">
            <a:extLst>
              <a:ext uri="{FF2B5EF4-FFF2-40B4-BE49-F238E27FC236}">
                <a16:creationId xmlns:a16="http://schemas.microsoft.com/office/drawing/2014/main" id="{C4079312-8078-33FC-6B27-AEB895F510D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0"/>
            <a:ext cx="4187093" cy="6858000"/>
          </a:xfrm>
          <a:prstGeom prst="rect">
            <a:avLst/>
          </a:prstGeom>
        </p:spPr>
      </p:pic>
    </p:spTree>
    <p:extLst>
      <p:ext uri="{BB962C8B-B14F-4D97-AF65-F5344CB8AC3E}">
        <p14:creationId xmlns:p14="http://schemas.microsoft.com/office/powerpoint/2010/main" val="296008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creenshot, graphics, design, art&#10;&#10;Description automatically generated">
            <a:extLst>
              <a:ext uri="{FF2B5EF4-FFF2-40B4-BE49-F238E27FC236}">
                <a16:creationId xmlns:a16="http://schemas.microsoft.com/office/drawing/2014/main" id="{1F282D85-1BD3-62C1-4173-1CEA75D4D8A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CE1B93-3CC9-E406-73EE-4A3C253CA1E5}"/>
              </a:ext>
            </a:extLst>
          </p:cNvPr>
          <p:cNvSpPr>
            <a:spLocks noGrp="1"/>
          </p:cNvSpPr>
          <p:nvPr>
            <p:ph type="title"/>
          </p:nvPr>
        </p:nvSpPr>
        <p:spPr>
          <a:xfrm>
            <a:off x="2960914" y="1654629"/>
            <a:ext cx="8596085" cy="3599542"/>
          </a:xfrm>
        </p:spPr>
        <p:txBody>
          <a:bodyPr>
            <a:normAutofit/>
          </a:bodyPr>
          <a:lstStyle/>
          <a:p>
            <a:pPr algn="r"/>
            <a:r>
              <a:rPr lang="en-US" sz="7200" dirty="0">
                <a:latin typeface="Open Sans" panose="020B0606030504020204" pitchFamily="34" charset="0"/>
                <a:ea typeface="Open Sans" panose="020B0606030504020204" pitchFamily="34" charset="0"/>
                <a:cs typeface="Open Sans" panose="020B0606030504020204" pitchFamily="34" charset="0"/>
              </a:rPr>
              <a:t>Is ODL a disruptive innovation?</a:t>
            </a:r>
          </a:p>
        </p:txBody>
      </p:sp>
    </p:spTree>
    <p:extLst>
      <p:ext uri="{BB962C8B-B14F-4D97-AF65-F5344CB8AC3E}">
        <p14:creationId xmlns:p14="http://schemas.microsoft.com/office/powerpoint/2010/main" val="2775377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957261"/>
          </a:xfrm>
        </p:spPr>
        <p:txBody>
          <a:bodyPr/>
          <a:lstStyle/>
          <a:p>
            <a:r>
              <a:rPr lang="en-US" dirty="0"/>
              <a:t>Disruptive Innovation </a:t>
            </a:r>
          </a:p>
        </p:txBody>
      </p:sp>
      <p:sp>
        <p:nvSpPr>
          <p:cNvPr id="3" name="Content Placeholder 2"/>
          <p:cNvSpPr>
            <a:spLocks noGrp="1"/>
          </p:cNvSpPr>
          <p:nvPr>
            <p:ph type="body" idx="1"/>
          </p:nvPr>
        </p:nvSpPr>
        <p:spPr>
          <a:xfrm>
            <a:off x="831850" y="2867025"/>
            <a:ext cx="10515600" cy="3555962"/>
          </a:xfrm>
        </p:spPr>
        <p:txBody>
          <a:bodyPr>
            <a:normAutofit fontScale="92500"/>
          </a:bodyPr>
          <a:lstStyle/>
          <a:p>
            <a:r>
              <a:rPr lang="en-US" sz="3900" dirty="0"/>
              <a:t>‘…describes a process by which a product or service takes root initially in simple applications at the bottom of a market and then relentlessly moves up market, eventually displacing established competitors.’ </a:t>
            </a:r>
            <a:br>
              <a:rPr lang="en-US" sz="3200" dirty="0"/>
            </a:br>
            <a:r>
              <a:rPr lang="en-US" sz="3200" dirty="0"/>
              <a:t>               </a:t>
            </a:r>
          </a:p>
          <a:p>
            <a:r>
              <a:rPr lang="en-US" sz="3200" dirty="0"/>
              <a:t>C. Christensen</a:t>
            </a:r>
          </a:p>
        </p:txBody>
      </p:sp>
      <p:sp>
        <p:nvSpPr>
          <p:cNvPr id="5" name="TextBox 4">
            <a:extLst>
              <a:ext uri="{FF2B5EF4-FFF2-40B4-BE49-F238E27FC236}">
                <a16:creationId xmlns:a16="http://schemas.microsoft.com/office/drawing/2014/main" id="{6DD78500-2780-11B3-CCFF-2299ABB19B5B}"/>
              </a:ext>
            </a:extLst>
          </p:cNvPr>
          <p:cNvSpPr txBox="1"/>
          <p:nvPr/>
        </p:nvSpPr>
        <p:spPr>
          <a:xfrm>
            <a:off x="7203621" y="5976711"/>
            <a:ext cx="6096000" cy="446276"/>
          </a:xfrm>
          <a:prstGeom prst="rect">
            <a:avLst/>
          </a:prstGeom>
          <a:noFill/>
        </p:spPr>
        <p:txBody>
          <a:bodyPr wrap="square">
            <a:spAutoFit/>
          </a:bodyPr>
          <a:lstStyle/>
          <a:p>
            <a:pPr>
              <a:lnSpc>
                <a:spcPct val="90000"/>
              </a:lnSpc>
              <a:spcAft>
                <a:spcPts val="600"/>
              </a:spcAft>
            </a:pPr>
            <a:endParaRPr lang="en-US" sz="1000" dirty="0">
              <a:latin typeface="Open Sans" panose="020B0606030504020204" pitchFamily="34" charset="0"/>
              <a:ea typeface="Open Sans" panose="020B0606030504020204" pitchFamily="34" charset="0"/>
              <a:cs typeface="Open Sans" panose="020B0606030504020204" pitchFamily="34" charset="0"/>
            </a:endParaRPr>
          </a:p>
          <a:p>
            <a:pPr>
              <a:lnSpc>
                <a:spcPct val="90000"/>
              </a:lnSpc>
              <a:spcAft>
                <a:spcPts val="600"/>
              </a:spcAft>
            </a:pPr>
            <a:r>
              <a:rPr lang="en-US" sz="1000" dirty="0">
                <a:latin typeface="Open Sans" panose="020B0606030504020204" pitchFamily="34" charset="0"/>
                <a:ea typeface="Open Sans" panose="020B0606030504020204" pitchFamily="34" charset="0"/>
                <a:cs typeface="Open Sans" panose="020B0606030504020204" pitchFamily="34" charset="0"/>
              </a:rPr>
              <a:t>Source: </a:t>
            </a:r>
            <a:r>
              <a:rPr lang="en-US" sz="1000" dirty="0">
                <a:latin typeface="Open Sans" panose="020B0606030504020204" pitchFamily="34" charset="0"/>
                <a:ea typeface="Open Sans" panose="020B0606030504020204" pitchFamily="34" charset="0"/>
                <a:cs typeface="Open Sans" panose="020B0606030504020204" pitchFamily="34" charset="0"/>
                <a:hlinkClick r:id="rId3"/>
              </a:rPr>
              <a:t>http://www.claytonchristensen.com/key-concepts/</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65857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creenshot, graphics, design, art&#10;&#10;Description automatically generated">
            <a:extLst>
              <a:ext uri="{FF2B5EF4-FFF2-40B4-BE49-F238E27FC236}">
                <a16:creationId xmlns:a16="http://schemas.microsoft.com/office/drawing/2014/main" id="{1F282D85-1BD3-62C1-4173-1CEA75D4D8A7}"/>
              </a:ext>
            </a:extLst>
          </p:cNvPr>
          <p:cNvPicPr>
            <a:picLocks noChangeAspect="1"/>
          </p:cNvPicPr>
          <p:nvPr/>
        </p:nvPicPr>
        <p:blipFill rotWithShape="1">
          <a:blip r:embed="rId2" cstate="email">
            <a:alphaModFix amt="50000"/>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CE1B93-3CC9-E406-73EE-4A3C253CA1E5}"/>
              </a:ext>
            </a:extLst>
          </p:cNvPr>
          <p:cNvSpPr>
            <a:spLocks noGrp="1"/>
          </p:cNvSpPr>
          <p:nvPr>
            <p:ph type="title"/>
          </p:nvPr>
        </p:nvSpPr>
        <p:spPr>
          <a:xfrm>
            <a:off x="1955800" y="365125"/>
            <a:ext cx="9397999" cy="1899912"/>
          </a:xfrm>
        </p:spPr>
        <p:txBody>
          <a:bodyPr>
            <a:normAutofit/>
          </a:bodyPr>
          <a:lstStyle/>
          <a:p>
            <a:r>
              <a:rPr lang="en-US" sz="4800" b="1" dirty="0">
                <a:latin typeface="Open Sans" panose="020B0606030504020204" pitchFamily="34" charset="0"/>
                <a:ea typeface="Open Sans" panose="020B0606030504020204" pitchFamily="34" charset="0"/>
                <a:cs typeface="Open Sans" panose="020B0606030504020204" pitchFamily="34" charset="0"/>
              </a:rPr>
              <a:t>Plan</a:t>
            </a:r>
            <a:endParaRPr lang="en-CA" sz="4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D3958C67-2B9A-C2D6-2AC5-7A69C980ACE8}"/>
              </a:ext>
            </a:extLst>
          </p:cNvPr>
          <p:cNvSpPr>
            <a:spLocks noGrp="1"/>
          </p:cNvSpPr>
          <p:nvPr>
            <p:ph idx="1"/>
          </p:nvPr>
        </p:nvSpPr>
        <p:spPr>
          <a:xfrm>
            <a:off x="2654300" y="2046514"/>
            <a:ext cx="8699499" cy="4130449"/>
          </a:xfrm>
        </p:spPr>
        <p:txBody>
          <a:bodyPr>
            <a:normAutofit/>
          </a:bodyPr>
          <a:lstStyle/>
          <a:p>
            <a:r>
              <a:rPr lang="en-US" sz="3600" dirty="0">
                <a:latin typeface="Open Sans" panose="020B0606030504020204" pitchFamily="34" charset="0"/>
                <a:ea typeface="Open Sans" panose="020B0606030504020204" pitchFamily="34" charset="0"/>
                <a:cs typeface="Open Sans" panose="020B0606030504020204" pitchFamily="34" charset="0"/>
              </a:rPr>
              <a:t>Context</a:t>
            </a:r>
          </a:p>
          <a:p>
            <a:r>
              <a:rPr lang="en-US" sz="3600" dirty="0">
                <a:latin typeface="Open Sans" panose="020B0606030504020204" pitchFamily="34" charset="0"/>
                <a:ea typeface="Open Sans" panose="020B0606030504020204" pitchFamily="34" charset="0"/>
                <a:cs typeface="Open Sans" panose="020B0606030504020204" pitchFamily="34" charset="0"/>
              </a:rPr>
              <a:t>Innovation in education</a:t>
            </a:r>
          </a:p>
          <a:p>
            <a:r>
              <a:rPr lang="en-US" sz="3600" dirty="0">
                <a:latin typeface="Open Sans" panose="020B0606030504020204" pitchFamily="34" charset="0"/>
                <a:ea typeface="Open Sans" panose="020B0606030504020204" pitchFamily="34" charset="0"/>
                <a:cs typeface="Open Sans" panose="020B0606030504020204" pitchFamily="34" charset="0"/>
              </a:rPr>
              <a:t>Is ODL a disruptive innovation?</a:t>
            </a:r>
          </a:p>
          <a:p>
            <a:r>
              <a:rPr lang="en-US" sz="3600" dirty="0">
                <a:latin typeface="Open Sans" panose="020B0606030504020204" pitchFamily="34" charset="0"/>
                <a:ea typeface="Open Sans" panose="020B0606030504020204" pitchFamily="34" charset="0"/>
                <a:cs typeface="Open Sans" panose="020B0606030504020204" pitchFamily="34" charset="0"/>
              </a:rPr>
              <a:t>Status of research in open learning</a:t>
            </a:r>
          </a:p>
          <a:p>
            <a:r>
              <a:rPr lang="en-US" sz="3600" dirty="0">
                <a:latin typeface="Open Sans" panose="020B0606030504020204" pitchFamily="34" charset="0"/>
                <a:ea typeface="Open Sans" panose="020B0606030504020204" pitchFamily="34" charset="0"/>
                <a:cs typeface="Open Sans" panose="020B0606030504020204" pitchFamily="34" charset="0"/>
              </a:rPr>
              <a:t>Refresh, Rethink, Redesign</a:t>
            </a:r>
          </a:p>
        </p:txBody>
      </p:sp>
    </p:spTree>
    <p:extLst>
      <p:ext uri="{BB962C8B-B14F-4D97-AF65-F5344CB8AC3E}">
        <p14:creationId xmlns:p14="http://schemas.microsoft.com/office/powerpoint/2010/main" val="602875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C892A8DB-292D-409C-9913-6A5DE2F4EA93}"/>
              </a:ext>
            </a:extLst>
          </p:cNvPr>
          <p:cNvSpPr>
            <a:spLocks noGrp="1"/>
          </p:cNvSpPr>
          <p:nvPr>
            <p:ph type="title"/>
          </p:nvPr>
        </p:nvSpPr>
        <p:spPr>
          <a:xfrm>
            <a:off x="838200" y="365125"/>
            <a:ext cx="10515600" cy="1325563"/>
          </a:xfrm>
        </p:spPr>
        <p:txBody>
          <a:bodyPr>
            <a:normAutofit/>
          </a:bodyPr>
          <a:lstStyle/>
          <a:p>
            <a:r>
              <a:rPr lang="en-US" dirty="0"/>
              <a:t>Characteristics of Disruptions</a:t>
            </a:r>
          </a:p>
        </p:txBody>
      </p:sp>
      <p:graphicFrame>
        <p:nvGraphicFramePr>
          <p:cNvPr id="5" name="Content Placeholder 1">
            <a:extLst>
              <a:ext uri="{FF2B5EF4-FFF2-40B4-BE49-F238E27FC236}">
                <a16:creationId xmlns:a16="http://schemas.microsoft.com/office/drawing/2014/main" id="{8046132E-ED36-6D45-BE28-6273F21B0837}"/>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7039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Disruptive Innovation Model</a:t>
            </a:r>
          </a:p>
        </p:txBody>
      </p:sp>
      <p:pic>
        <p:nvPicPr>
          <p:cNvPr id="7" name="Content Placeholder 6">
            <a:extLst>
              <a:ext uri="{FF2B5EF4-FFF2-40B4-BE49-F238E27FC236}">
                <a16:creationId xmlns:a16="http://schemas.microsoft.com/office/drawing/2014/main" id="{91ED3543-5EF5-46FA-802E-0DB3094E3A36}"/>
              </a:ext>
            </a:extLst>
          </p:cNvPr>
          <p:cNvPicPr>
            <a:picLocks noGrp="1" noChangeAspect="1"/>
          </p:cNvPicPr>
          <p:nvPr>
            <p:ph idx="4294967295"/>
          </p:nvPr>
        </p:nvPicPr>
        <p:blipFill>
          <a:blip r:embed="rId3"/>
          <a:stretch>
            <a:fillRect/>
          </a:stretch>
        </p:blipFill>
        <p:spPr>
          <a:xfrm>
            <a:off x="1543050" y="1387475"/>
            <a:ext cx="8382000" cy="4927600"/>
          </a:xfrm>
          <a:prstGeom prst="rect">
            <a:avLst/>
          </a:prstGeom>
        </p:spPr>
      </p:pic>
      <p:sp>
        <p:nvSpPr>
          <p:cNvPr id="4" name="TextBox 3"/>
          <p:cNvSpPr txBox="1"/>
          <p:nvPr/>
        </p:nvSpPr>
        <p:spPr>
          <a:xfrm>
            <a:off x="288471" y="6362070"/>
            <a:ext cx="8991600" cy="261610"/>
          </a:xfrm>
          <a:prstGeom prst="rect">
            <a:avLst/>
          </a:prstGeom>
          <a:noFill/>
        </p:spPr>
        <p:txBody>
          <a:bodyPr wrap="square" rtlCol="0">
            <a:spAutoFit/>
          </a:bodyPr>
          <a:lstStyle/>
          <a:p>
            <a:r>
              <a:rPr lang="en-CA" sz="1050" dirty="0"/>
              <a:t>Source: </a:t>
            </a:r>
            <a:r>
              <a:rPr lang="en-CA" sz="1050" dirty="0">
                <a:hlinkClick r:id="rId4"/>
              </a:rPr>
              <a:t>https://hbr.org/2015/12/what-is-disruptive-innovation</a:t>
            </a:r>
            <a:endParaRPr lang="en-CA" sz="1050" dirty="0"/>
          </a:p>
        </p:txBody>
      </p:sp>
    </p:spTree>
    <p:extLst>
      <p:ext uri="{BB962C8B-B14F-4D97-AF65-F5344CB8AC3E}">
        <p14:creationId xmlns:p14="http://schemas.microsoft.com/office/powerpoint/2010/main" val="2863120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Disruption in Higher Education</a:t>
            </a:r>
          </a:p>
        </p:txBody>
      </p:sp>
      <p:grpSp>
        <p:nvGrpSpPr>
          <p:cNvPr id="3" name="Group 2">
            <a:extLst>
              <a:ext uri="{FF2B5EF4-FFF2-40B4-BE49-F238E27FC236}">
                <a16:creationId xmlns:a16="http://schemas.microsoft.com/office/drawing/2014/main" id="{73D063CB-35C2-42B6-A55A-480E4DBACBCF}"/>
              </a:ext>
            </a:extLst>
          </p:cNvPr>
          <p:cNvGrpSpPr/>
          <p:nvPr/>
        </p:nvGrpSpPr>
        <p:grpSpPr>
          <a:xfrm>
            <a:off x="1796879" y="1733447"/>
            <a:ext cx="9434303" cy="4850905"/>
            <a:chOff x="403180" y="1478952"/>
            <a:chExt cx="9434303" cy="4850905"/>
          </a:xfrm>
        </p:grpSpPr>
        <p:grpSp>
          <p:nvGrpSpPr>
            <p:cNvPr id="13" name="Group 12">
              <a:extLst>
                <a:ext uri="{FF2B5EF4-FFF2-40B4-BE49-F238E27FC236}">
                  <a16:creationId xmlns:a16="http://schemas.microsoft.com/office/drawing/2014/main" id="{13CA6F3A-82CB-4DB0-A593-8DE2C2D8CE8A}"/>
                </a:ext>
              </a:extLst>
            </p:cNvPr>
            <p:cNvGrpSpPr/>
            <p:nvPr/>
          </p:nvGrpSpPr>
          <p:grpSpPr>
            <a:xfrm>
              <a:off x="1524000" y="1763960"/>
              <a:ext cx="5791200" cy="4114800"/>
              <a:chOff x="1524000" y="1763960"/>
              <a:chExt cx="5791200" cy="4114800"/>
            </a:xfrm>
          </p:grpSpPr>
          <p:cxnSp>
            <p:nvCxnSpPr>
              <p:cNvPr id="8" name="Straight Connector 7">
                <a:extLst>
                  <a:ext uri="{FF2B5EF4-FFF2-40B4-BE49-F238E27FC236}">
                    <a16:creationId xmlns:a16="http://schemas.microsoft.com/office/drawing/2014/main" id="{BA4B1184-1375-4CEF-AAC3-582557FE388F}"/>
                  </a:ext>
                </a:extLst>
              </p:cNvPr>
              <p:cNvCxnSpPr/>
              <p:nvPr/>
            </p:nvCxnSpPr>
            <p:spPr>
              <a:xfrm>
                <a:off x="1524000" y="5867400"/>
                <a:ext cx="5791200" cy="0"/>
              </a:xfrm>
              <a:prstGeom prst="line">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55B3EA-9F53-42C7-9C99-3D8E14F8A453}"/>
                  </a:ext>
                </a:extLst>
              </p:cNvPr>
              <p:cNvCxnSpPr/>
              <p:nvPr/>
            </p:nvCxnSpPr>
            <p:spPr>
              <a:xfrm>
                <a:off x="1524000" y="1763960"/>
                <a:ext cx="0" cy="4114800"/>
              </a:xfrm>
              <a:prstGeom prst="line">
                <a:avLst/>
              </a:prstGeom>
              <a:ln w="25400">
                <a:solidFill>
                  <a:schemeClr val="tx1"/>
                </a:solidFill>
                <a:headEnd type="arrow"/>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7F701B5C-BE2A-4562-A1A5-BE61FC53540D}"/>
                </a:ext>
              </a:extLst>
            </p:cNvPr>
            <p:cNvCxnSpPr>
              <a:cxnSpLocks/>
            </p:cNvCxnSpPr>
            <p:nvPr/>
          </p:nvCxnSpPr>
          <p:spPr>
            <a:xfrm flipV="1">
              <a:off x="1524000" y="4495800"/>
              <a:ext cx="5791200" cy="10668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B99DE7-3F68-4B43-9C3A-03DA73499F6F}"/>
                </a:ext>
              </a:extLst>
            </p:cNvPr>
            <p:cNvCxnSpPr>
              <a:cxnSpLocks/>
            </p:cNvCxnSpPr>
            <p:nvPr/>
          </p:nvCxnSpPr>
          <p:spPr>
            <a:xfrm flipV="1">
              <a:off x="1524000" y="3200400"/>
              <a:ext cx="5791200" cy="11430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69D0FF-DC39-49F0-804B-F7A450524311}"/>
                </a:ext>
              </a:extLst>
            </p:cNvPr>
            <p:cNvCxnSpPr/>
            <p:nvPr/>
          </p:nvCxnSpPr>
          <p:spPr>
            <a:xfrm flipV="1">
              <a:off x="1524000" y="1954460"/>
              <a:ext cx="5791200" cy="105544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6ED83F-35F7-488A-ABFE-A7D6D5B3A912}"/>
                </a:ext>
              </a:extLst>
            </p:cNvPr>
            <p:cNvCxnSpPr/>
            <p:nvPr/>
          </p:nvCxnSpPr>
          <p:spPr>
            <a:xfrm flipV="1">
              <a:off x="3124200" y="3886200"/>
              <a:ext cx="2057400" cy="12954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F8C4408-169B-465E-A065-E182EAA4A944}"/>
                </a:ext>
              </a:extLst>
            </p:cNvPr>
            <p:cNvSpPr/>
            <p:nvPr/>
          </p:nvSpPr>
          <p:spPr>
            <a:xfrm rot="19689955">
              <a:off x="3134210" y="3905250"/>
              <a:ext cx="1447800"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C00000"/>
                  </a:solidFill>
                </a:rPr>
                <a:t>ODL as innovation</a:t>
              </a:r>
            </a:p>
          </p:txBody>
        </p:sp>
        <p:cxnSp>
          <p:nvCxnSpPr>
            <p:cNvPr id="30" name="Straight Connector 29">
              <a:extLst>
                <a:ext uri="{FF2B5EF4-FFF2-40B4-BE49-F238E27FC236}">
                  <a16:creationId xmlns:a16="http://schemas.microsoft.com/office/drawing/2014/main" id="{FC945A48-9D54-433D-AE19-A335AA5F9D8D}"/>
                </a:ext>
              </a:extLst>
            </p:cNvPr>
            <p:cNvCxnSpPr/>
            <p:nvPr/>
          </p:nvCxnSpPr>
          <p:spPr>
            <a:xfrm flipV="1">
              <a:off x="1676400" y="2590800"/>
              <a:ext cx="3962400" cy="23622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AA506BBE-1757-4754-9D66-19F9CAC383C7}"/>
                </a:ext>
              </a:extLst>
            </p:cNvPr>
            <p:cNvSpPr/>
            <p:nvPr/>
          </p:nvSpPr>
          <p:spPr>
            <a:xfrm rot="19689955">
              <a:off x="2847314" y="2723792"/>
              <a:ext cx="2330194"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C00000"/>
                  </a:solidFill>
                </a:rPr>
                <a:t>Face-to-face teaching: sustaining trajectory</a:t>
              </a:r>
            </a:p>
          </p:txBody>
        </p:sp>
        <p:sp>
          <p:nvSpPr>
            <p:cNvPr id="32" name="TextBox 31">
              <a:extLst>
                <a:ext uri="{FF2B5EF4-FFF2-40B4-BE49-F238E27FC236}">
                  <a16:creationId xmlns:a16="http://schemas.microsoft.com/office/drawing/2014/main" id="{A1702103-03D0-425A-8C37-58C6BC3059C6}"/>
                </a:ext>
              </a:extLst>
            </p:cNvPr>
            <p:cNvSpPr txBox="1"/>
            <p:nvPr/>
          </p:nvSpPr>
          <p:spPr>
            <a:xfrm>
              <a:off x="7326317" y="2848570"/>
              <a:ext cx="1828800" cy="923330"/>
            </a:xfrm>
            <a:prstGeom prst="rect">
              <a:avLst/>
            </a:prstGeom>
            <a:noFill/>
          </p:spPr>
          <p:txBody>
            <a:bodyPr wrap="square" rtlCol="0">
              <a:spAutoFit/>
            </a:bodyPr>
            <a:lstStyle/>
            <a:p>
              <a:pPr algn="ctr"/>
              <a:r>
                <a:rPr lang="en-US" sz="1800" dirty="0"/>
                <a:t>Mainstream F2F Higher Education</a:t>
              </a:r>
            </a:p>
          </p:txBody>
        </p:sp>
        <p:sp>
          <p:nvSpPr>
            <p:cNvPr id="33" name="TextBox 32">
              <a:extLst>
                <a:ext uri="{FF2B5EF4-FFF2-40B4-BE49-F238E27FC236}">
                  <a16:creationId xmlns:a16="http://schemas.microsoft.com/office/drawing/2014/main" id="{69AE734D-6564-4EE8-AB2D-BFF3DE0A5D22}"/>
                </a:ext>
              </a:extLst>
            </p:cNvPr>
            <p:cNvSpPr txBox="1"/>
            <p:nvPr/>
          </p:nvSpPr>
          <p:spPr>
            <a:xfrm>
              <a:off x="7238999" y="4112282"/>
              <a:ext cx="2522283" cy="646331"/>
            </a:xfrm>
            <a:prstGeom prst="rect">
              <a:avLst/>
            </a:prstGeom>
            <a:noFill/>
          </p:spPr>
          <p:txBody>
            <a:bodyPr wrap="square" rtlCol="0">
              <a:spAutoFit/>
            </a:bodyPr>
            <a:lstStyle/>
            <a:p>
              <a:r>
                <a:rPr lang="en-US" sz="1800" dirty="0"/>
                <a:t>Open Universities and Dual-mode institutions</a:t>
              </a:r>
            </a:p>
          </p:txBody>
        </p:sp>
        <p:sp>
          <p:nvSpPr>
            <p:cNvPr id="34" name="TextBox 33">
              <a:extLst>
                <a:ext uri="{FF2B5EF4-FFF2-40B4-BE49-F238E27FC236}">
                  <a16:creationId xmlns:a16="http://schemas.microsoft.com/office/drawing/2014/main" id="{9277EEE3-CB06-4738-B2E4-A0E69558670D}"/>
                </a:ext>
              </a:extLst>
            </p:cNvPr>
            <p:cNvSpPr txBox="1"/>
            <p:nvPr/>
          </p:nvSpPr>
          <p:spPr>
            <a:xfrm>
              <a:off x="7315200" y="1478952"/>
              <a:ext cx="2522283" cy="646331"/>
            </a:xfrm>
            <a:prstGeom prst="rect">
              <a:avLst/>
            </a:prstGeom>
            <a:noFill/>
          </p:spPr>
          <p:txBody>
            <a:bodyPr wrap="square" rtlCol="0">
              <a:spAutoFit/>
            </a:bodyPr>
            <a:lstStyle/>
            <a:p>
              <a:r>
                <a:rPr lang="en-US" sz="1800" dirty="0"/>
                <a:t>Top-tier F2F Higher Education institutions</a:t>
              </a:r>
            </a:p>
          </p:txBody>
        </p:sp>
        <p:sp>
          <p:nvSpPr>
            <p:cNvPr id="35" name="TextBox 34">
              <a:extLst>
                <a:ext uri="{FF2B5EF4-FFF2-40B4-BE49-F238E27FC236}">
                  <a16:creationId xmlns:a16="http://schemas.microsoft.com/office/drawing/2014/main" id="{C1FA523E-DA15-4A0F-9449-C484B6780ECE}"/>
                </a:ext>
              </a:extLst>
            </p:cNvPr>
            <p:cNvSpPr txBox="1"/>
            <p:nvPr/>
          </p:nvSpPr>
          <p:spPr>
            <a:xfrm>
              <a:off x="6627113" y="5960525"/>
              <a:ext cx="689035" cy="369332"/>
            </a:xfrm>
            <a:prstGeom prst="rect">
              <a:avLst/>
            </a:prstGeom>
            <a:noFill/>
          </p:spPr>
          <p:txBody>
            <a:bodyPr wrap="none" rtlCol="0">
              <a:spAutoFit/>
            </a:bodyPr>
            <a:lstStyle/>
            <a:p>
              <a:r>
                <a:rPr lang="en-US" sz="1800" dirty="0"/>
                <a:t>Time</a:t>
              </a:r>
            </a:p>
          </p:txBody>
        </p:sp>
        <p:sp>
          <p:nvSpPr>
            <p:cNvPr id="36" name="TextBox 35">
              <a:extLst>
                <a:ext uri="{FF2B5EF4-FFF2-40B4-BE49-F238E27FC236}">
                  <a16:creationId xmlns:a16="http://schemas.microsoft.com/office/drawing/2014/main" id="{5D9A6B4C-24B4-4749-989D-7679CE3BF259}"/>
                </a:ext>
              </a:extLst>
            </p:cNvPr>
            <p:cNvSpPr txBox="1"/>
            <p:nvPr/>
          </p:nvSpPr>
          <p:spPr>
            <a:xfrm>
              <a:off x="454475" y="5490886"/>
              <a:ext cx="1069524" cy="369332"/>
            </a:xfrm>
            <a:prstGeom prst="rect">
              <a:avLst/>
            </a:prstGeom>
            <a:noFill/>
          </p:spPr>
          <p:txBody>
            <a:bodyPr wrap="none" rtlCol="0">
              <a:spAutoFit/>
            </a:bodyPr>
            <a:lstStyle/>
            <a:p>
              <a:r>
                <a:rPr lang="en-US" sz="1800" dirty="0"/>
                <a:t>Low-end</a:t>
              </a:r>
            </a:p>
          </p:txBody>
        </p:sp>
        <p:sp>
          <p:nvSpPr>
            <p:cNvPr id="37" name="TextBox 36">
              <a:extLst>
                <a:ext uri="{FF2B5EF4-FFF2-40B4-BE49-F238E27FC236}">
                  <a16:creationId xmlns:a16="http://schemas.microsoft.com/office/drawing/2014/main" id="{ACFA94CC-D0DE-48BE-805C-B981091D49E1}"/>
                </a:ext>
              </a:extLst>
            </p:cNvPr>
            <p:cNvSpPr txBox="1"/>
            <p:nvPr/>
          </p:nvSpPr>
          <p:spPr>
            <a:xfrm>
              <a:off x="403180" y="1656842"/>
              <a:ext cx="1120820" cy="369332"/>
            </a:xfrm>
            <a:prstGeom prst="rect">
              <a:avLst/>
            </a:prstGeom>
            <a:noFill/>
          </p:spPr>
          <p:txBody>
            <a:bodyPr wrap="none" rtlCol="0">
              <a:spAutoFit/>
            </a:bodyPr>
            <a:lstStyle/>
            <a:p>
              <a:r>
                <a:rPr lang="en-US" sz="1800" dirty="0"/>
                <a:t>High-end</a:t>
              </a:r>
            </a:p>
          </p:txBody>
        </p:sp>
        <p:sp>
          <p:nvSpPr>
            <p:cNvPr id="38" name="Rectangle 37">
              <a:extLst>
                <a:ext uri="{FF2B5EF4-FFF2-40B4-BE49-F238E27FC236}">
                  <a16:creationId xmlns:a16="http://schemas.microsoft.com/office/drawing/2014/main" id="{902FAE33-091E-4560-830F-0DB30D3E0CFE}"/>
                </a:ext>
              </a:extLst>
            </p:cNvPr>
            <p:cNvSpPr/>
            <p:nvPr/>
          </p:nvSpPr>
          <p:spPr>
            <a:xfrm>
              <a:off x="5023221" y="3162300"/>
              <a:ext cx="1742590" cy="60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C00000"/>
                  </a:solidFill>
                </a:rPr>
                <a:t>Online and blended courses</a:t>
              </a:r>
            </a:p>
          </p:txBody>
        </p:sp>
        <p:sp>
          <p:nvSpPr>
            <p:cNvPr id="39" name="Rectangle 38">
              <a:extLst>
                <a:ext uri="{FF2B5EF4-FFF2-40B4-BE49-F238E27FC236}">
                  <a16:creationId xmlns:a16="http://schemas.microsoft.com/office/drawing/2014/main" id="{91BCA3E8-FA1D-43AA-B261-BD6B3AAA9890}"/>
                </a:ext>
              </a:extLst>
            </p:cNvPr>
            <p:cNvSpPr/>
            <p:nvPr/>
          </p:nvSpPr>
          <p:spPr>
            <a:xfrm>
              <a:off x="4900622" y="2305389"/>
              <a:ext cx="1447800" cy="314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C00000"/>
                  </a:solidFill>
                </a:rPr>
                <a:t>MOOCs</a:t>
              </a:r>
            </a:p>
          </p:txBody>
        </p:sp>
      </p:grpSp>
    </p:spTree>
    <p:extLst>
      <p:ext uri="{BB962C8B-B14F-4D97-AF65-F5344CB8AC3E}">
        <p14:creationId xmlns:p14="http://schemas.microsoft.com/office/powerpoint/2010/main" val="155746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A6475D-2442-42EE-97B8-F80AF1A2E4FF}"/>
              </a:ext>
            </a:extLst>
          </p:cNvPr>
          <p:cNvSpPr>
            <a:spLocks noGrp="1"/>
          </p:cNvSpPr>
          <p:nvPr>
            <p:ph type="title"/>
          </p:nvPr>
        </p:nvSpPr>
        <p:spPr>
          <a:xfrm>
            <a:off x="838200" y="681037"/>
            <a:ext cx="10515600" cy="1325563"/>
          </a:xfrm>
        </p:spPr>
        <p:txBody>
          <a:bodyPr>
            <a:normAutofit/>
          </a:bodyPr>
          <a:lstStyle/>
          <a:p>
            <a:pPr algn="ctr"/>
            <a:r>
              <a:rPr lang="en-CA" sz="5200" dirty="0"/>
              <a:t>Disruptive Innovations Happen </a:t>
            </a:r>
          </a:p>
        </p:txBody>
      </p:sp>
      <p:graphicFrame>
        <p:nvGraphicFramePr>
          <p:cNvPr id="42" name="Content Placeholder 1">
            <a:extLst>
              <a:ext uri="{FF2B5EF4-FFF2-40B4-BE49-F238E27FC236}">
                <a16:creationId xmlns:a16="http://schemas.microsoft.com/office/drawing/2014/main" id="{07CBE7EC-49FE-E0CB-5B8A-B3F5F9530D32}"/>
              </a:ext>
            </a:extLst>
          </p:cNvPr>
          <p:cNvGraphicFramePr>
            <a:graphicFrameLocks noGrp="1"/>
          </p:cNvGraphicFramePr>
          <p:nvPr>
            <p:ph idx="1"/>
            <p:extLst>
              <p:ext uri="{D42A27DB-BD31-4B8C-83A1-F6EECF244321}">
                <p14:modId xmlns:p14="http://schemas.microsoft.com/office/powerpoint/2010/main" val="797933254"/>
              </p:ext>
            </p:extLst>
          </p:nvPr>
        </p:nvGraphicFramePr>
        <p:xfrm>
          <a:off x="838200" y="1578882"/>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9390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39A55-0A13-473E-B0F6-4D2639E63ED7}"/>
              </a:ext>
            </a:extLst>
          </p:cNvPr>
          <p:cNvSpPr>
            <a:spLocks noGrp="1"/>
          </p:cNvSpPr>
          <p:nvPr>
            <p:ph type="title"/>
          </p:nvPr>
        </p:nvSpPr>
        <p:spPr/>
        <p:txBody>
          <a:bodyPr>
            <a:normAutofit/>
          </a:bodyPr>
          <a:lstStyle/>
          <a:p>
            <a:r>
              <a:rPr lang="en-US" dirty="0"/>
              <a:t>Generations of Distance Education</a:t>
            </a:r>
            <a:endParaRPr lang="en-CA" dirty="0"/>
          </a:p>
        </p:txBody>
      </p:sp>
      <p:sp>
        <p:nvSpPr>
          <p:cNvPr id="3" name="Content Placeholder 2">
            <a:extLst>
              <a:ext uri="{FF2B5EF4-FFF2-40B4-BE49-F238E27FC236}">
                <a16:creationId xmlns:a16="http://schemas.microsoft.com/office/drawing/2014/main" id="{BF6FE2E8-F8D3-46A3-AD54-5897D8AF40BB}"/>
              </a:ext>
            </a:extLst>
          </p:cNvPr>
          <p:cNvSpPr>
            <a:spLocks noGrp="1"/>
          </p:cNvSpPr>
          <p:nvPr>
            <p:ph idx="1"/>
          </p:nvPr>
        </p:nvSpPr>
        <p:spPr>
          <a:xfrm>
            <a:off x="838200" y="1735931"/>
            <a:ext cx="10515600" cy="4441032"/>
          </a:xfrm>
        </p:spPr>
        <p:txBody>
          <a:bodyPr>
            <a:normAutofit/>
          </a:bodyPr>
          <a:lstStyle/>
          <a:p>
            <a:pPr marL="514350" indent="-514350">
              <a:buFont typeface="+mj-lt"/>
              <a:buAutoNum type="arabicPeriod"/>
            </a:pPr>
            <a:r>
              <a:rPr lang="en-US" dirty="0"/>
              <a:t>Correspondence model (printed-text)</a:t>
            </a:r>
          </a:p>
          <a:p>
            <a:pPr marL="514350" indent="-514350">
              <a:buFont typeface="+mj-lt"/>
              <a:buAutoNum type="arabicPeriod"/>
            </a:pPr>
            <a:r>
              <a:rPr lang="en-US" dirty="0"/>
              <a:t>Multi-media model (Radio, TV)</a:t>
            </a:r>
          </a:p>
          <a:p>
            <a:pPr marL="514350" indent="-514350">
              <a:buFont typeface="+mj-lt"/>
              <a:buAutoNum type="arabicPeriod"/>
            </a:pPr>
            <a:r>
              <a:rPr lang="en-US" dirty="0"/>
              <a:t>Tele-learning model (Interactive television)</a:t>
            </a:r>
          </a:p>
          <a:p>
            <a:pPr marL="514350" indent="-514350">
              <a:buFont typeface="+mj-lt"/>
              <a:buAutoNum type="arabicPeriod"/>
            </a:pPr>
            <a:r>
              <a:rPr lang="en-US" dirty="0"/>
              <a:t>Flexible learning model (WWW)</a:t>
            </a:r>
          </a:p>
          <a:p>
            <a:pPr marL="514350" indent="-514350">
              <a:buFont typeface="+mj-lt"/>
              <a:buAutoNum type="arabicPeriod"/>
            </a:pPr>
            <a:r>
              <a:rPr lang="en-US" dirty="0"/>
              <a:t>Intelligent flexible learning model (WWW+)</a:t>
            </a:r>
          </a:p>
          <a:p>
            <a:endParaRPr lang="en-CA" sz="2800" dirty="0"/>
          </a:p>
        </p:txBody>
      </p:sp>
      <p:sp>
        <p:nvSpPr>
          <p:cNvPr id="4" name="TextBox 3">
            <a:extLst>
              <a:ext uri="{FF2B5EF4-FFF2-40B4-BE49-F238E27FC236}">
                <a16:creationId xmlns:a16="http://schemas.microsoft.com/office/drawing/2014/main" id="{AE210BBA-61ED-4BAD-AEC4-7D80750A9555}"/>
              </a:ext>
            </a:extLst>
          </p:cNvPr>
          <p:cNvSpPr txBox="1"/>
          <p:nvPr/>
        </p:nvSpPr>
        <p:spPr>
          <a:xfrm>
            <a:off x="9522083" y="6354375"/>
            <a:ext cx="1154483" cy="276999"/>
          </a:xfrm>
          <a:prstGeom prst="rect">
            <a:avLst/>
          </a:prstGeom>
          <a:noFill/>
        </p:spPr>
        <p:txBody>
          <a:bodyPr wrap="none" rtlCol="0">
            <a:spAutoFit/>
          </a:bodyPr>
          <a:lstStyle/>
          <a:p>
            <a:r>
              <a:rPr lang="en-US" sz="1200" dirty="0"/>
              <a:t>(Taylor, 2001)</a:t>
            </a:r>
            <a:endParaRPr lang="en-CA" sz="1200" dirty="0"/>
          </a:p>
        </p:txBody>
      </p:sp>
      <p:grpSp>
        <p:nvGrpSpPr>
          <p:cNvPr id="11" name="Group 10">
            <a:extLst>
              <a:ext uri="{FF2B5EF4-FFF2-40B4-BE49-F238E27FC236}">
                <a16:creationId xmlns:a16="http://schemas.microsoft.com/office/drawing/2014/main" id="{FC44FA03-DC69-46F8-A158-902C4CF82D62}"/>
              </a:ext>
            </a:extLst>
          </p:cNvPr>
          <p:cNvGrpSpPr/>
          <p:nvPr/>
        </p:nvGrpSpPr>
        <p:grpSpPr>
          <a:xfrm>
            <a:off x="101601" y="3531136"/>
            <a:ext cx="9289143" cy="5469067"/>
            <a:chOff x="1897382" y="3948380"/>
            <a:chExt cx="8595359" cy="4805419"/>
          </a:xfrm>
        </p:grpSpPr>
        <p:graphicFrame>
          <p:nvGraphicFramePr>
            <p:cNvPr id="5" name="Diagram 4">
              <a:extLst>
                <a:ext uri="{FF2B5EF4-FFF2-40B4-BE49-F238E27FC236}">
                  <a16:creationId xmlns:a16="http://schemas.microsoft.com/office/drawing/2014/main" id="{7B30BA78-3C4A-49AA-98B0-3F5088DBA43B}"/>
                </a:ext>
              </a:extLst>
            </p:cNvPr>
            <p:cNvGraphicFramePr/>
            <p:nvPr/>
          </p:nvGraphicFramePr>
          <p:xfrm>
            <a:off x="1897382" y="3948380"/>
            <a:ext cx="8595359" cy="4805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FCD241A-7692-42BA-8384-68F5A6FDD1D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351842" y="4828796"/>
              <a:ext cx="979086" cy="1098820"/>
            </a:xfrm>
            <a:prstGeom prst="rect">
              <a:avLst/>
            </a:prstGeom>
          </p:spPr>
        </p:pic>
        <p:pic>
          <p:nvPicPr>
            <p:cNvPr id="7" name="Picture 6">
              <a:extLst>
                <a:ext uri="{FF2B5EF4-FFF2-40B4-BE49-F238E27FC236}">
                  <a16:creationId xmlns:a16="http://schemas.microsoft.com/office/drawing/2014/main" id="{B86557F2-4956-4E3F-B3AD-4CC31E180B30}"/>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5809663" y="4875802"/>
              <a:ext cx="911637" cy="1056162"/>
            </a:xfrm>
            <a:prstGeom prst="rect">
              <a:avLst/>
            </a:prstGeom>
          </p:spPr>
        </p:pic>
        <p:pic>
          <p:nvPicPr>
            <p:cNvPr id="8" name="Picture 7">
              <a:extLst>
                <a:ext uri="{FF2B5EF4-FFF2-40B4-BE49-F238E27FC236}">
                  <a16:creationId xmlns:a16="http://schemas.microsoft.com/office/drawing/2014/main" id="{482805E0-FFDB-405E-9F1B-62691F184AA1}"/>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7313876" y="4888082"/>
              <a:ext cx="1019543" cy="1039535"/>
            </a:xfrm>
            <a:prstGeom prst="rect">
              <a:avLst/>
            </a:prstGeom>
          </p:spPr>
        </p:pic>
        <p:pic>
          <p:nvPicPr>
            <p:cNvPr id="9" name="Picture 2" descr="Artificial Intelligence, Brain, Think, Control">
              <a:extLst>
                <a:ext uri="{FF2B5EF4-FFF2-40B4-BE49-F238E27FC236}">
                  <a16:creationId xmlns:a16="http://schemas.microsoft.com/office/drawing/2014/main" id="{F536E8F5-5C4A-4159-A8B5-CD5AFFBA1E89}"/>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8891946" y="4875802"/>
              <a:ext cx="1052855" cy="10518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TV and radio">
              <a:extLst>
                <a:ext uri="{FF2B5EF4-FFF2-40B4-BE49-F238E27FC236}">
                  <a16:creationId xmlns:a16="http://schemas.microsoft.com/office/drawing/2014/main" id="{6B0F16DE-A715-4EEA-BB51-866CA9036419}"/>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955180" y="4852299"/>
              <a:ext cx="1019460" cy="109882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49932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030BBE-6BCD-4F43-A473-18B522E46219}"/>
              </a:ext>
            </a:extLst>
          </p:cNvPr>
          <p:cNvSpPr>
            <a:spLocks noGrp="1"/>
          </p:cNvSpPr>
          <p:nvPr>
            <p:ph type="title"/>
          </p:nvPr>
        </p:nvSpPr>
        <p:spPr/>
        <p:txBody>
          <a:bodyPr>
            <a:normAutofit/>
          </a:bodyPr>
          <a:lstStyle/>
          <a:p>
            <a:r>
              <a:rPr lang="en-US" sz="3800" dirty="0">
                <a:latin typeface="Open Sans" panose="020B0606030504020204" pitchFamily="34" charset="0"/>
                <a:ea typeface="Open Sans" panose="020B0606030504020204" pitchFamily="34" charset="0"/>
                <a:cs typeface="Open Sans" panose="020B0606030504020204" pitchFamily="34" charset="0"/>
              </a:rPr>
              <a:t>ODL </a:t>
            </a:r>
            <a:r>
              <a:rPr lang="en-US" sz="3800" dirty="0"/>
              <a:t>i</a:t>
            </a:r>
            <a:r>
              <a:rPr lang="en-US" sz="3800" dirty="0">
                <a:latin typeface="Open Sans" panose="020B0606030504020204" pitchFamily="34" charset="0"/>
                <a:ea typeface="Open Sans" panose="020B0606030504020204" pitchFamily="34" charset="0"/>
                <a:cs typeface="Open Sans" panose="020B0606030504020204" pitchFamily="34" charset="0"/>
              </a:rPr>
              <a:t>n Higher Education</a:t>
            </a:r>
          </a:p>
        </p:txBody>
      </p:sp>
      <p:graphicFrame>
        <p:nvGraphicFramePr>
          <p:cNvPr id="5" name="Content Placeholder 4">
            <a:extLst>
              <a:ext uri="{FF2B5EF4-FFF2-40B4-BE49-F238E27FC236}">
                <a16:creationId xmlns:a16="http://schemas.microsoft.com/office/drawing/2014/main" id="{F0EB68F0-D4D5-4BAE-8266-851AC0259BCF}"/>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9415CB7C-3036-4DEF-BFEF-79AB95CF0BD3}"/>
              </a:ext>
            </a:extLst>
          </p:cNvPr>
          <p:cNvSpPr txBox="1"/>
          <p:nvPr/>
        </p:nvSpPr>
        <p:spPr>
          <a:xfrm>
            <a:off x="6387039" y="5514332"/>
            <a:ext cx="2821029" cy="369332"/>
          </a:xfrm>
          <a:prstGeom prst="rect">
            <a:avLst/>
          </a:prstGeom>
          <a:noFill/>
        </p:spPr>
        <p:txBody>
          <a:bodyPr wrap="square" rtlCol="0">
            <a:spAutoFit/>
          </a:bodyPr>
          <a:lstStyle/>
          <a:p>
            <a:r>
              <a:rPr lang="en-US" sz="1800" dirty="0">
                <a:solidFill>
                  <a:schemeClr val="bg1"/>
                </a:solidFill>
              </a:rPr>
              <a:t>Open and Distance Learning</a:t>
            </a:r>
          </a:p>
        </p:txBody>
      </p:sp>
      <p:sp>
        <p:nvSpPr>
          <p:cNvPr id="7" name="TextBox 6">
            <a:extLst>
              <a:ext uri="{FF2B5EF4-FFF2-40B4-BE49-F238E27FC236}">
                <a16:creationId xmlns:a16="http://schemas.microsoft.com/office/drawing/2014/main" id="{C62D470B-A4A9-4D3C-86B3-473D02E3FDA7}"/>
              </a:ext>
            </a:extLst>
          </p:cNvPr>
          <p:cNvSpPr txBox="1"/>
          <p:nvPr/>
        </p:nvSpPr>
        <p:spPr>
          <a:xfrm>
            <a:off x="8441629" y="4795878"/>
            <a:ext cx="2037737" cy="646331"/>
          </a:xfrm>
          <a:prstGeom prst="rect">
            <a:avLst/>
          </a:prstGeom>
          <a:noFill/>
        </p:spPr>
        <p:txBody>
          <a:bodyPr wrap="square" rtlCol="0">
            <a:spAutoFit/>
          </a:bodyPr>
          <a:lstStyle/>
          <a:p>
            <a:pPr marL="285750" indent="-285750">
              <a:buFontTx/>
              <a:buChar char="-"/>
            </a:pPr>
            <a:r>
              <a:rPr lang="en-US" sz="1800" dirty="0">
                <a:solidFill>
                  <a:schemeClr val="bg1"/>
                </a:solidFill>
              </a:rPr>
              <a:t>MOOC</a:t>
            </a:r>
          </a:p>
          <a:p>
            <a:pPr marL="285750" indent="-285750">
              <a:buFontTx/>
              <a:buChar char="-"/>
            </a:pPr>
            <a:r>
              <a:rPr lang="en-US" sz="1800" dirty="0">
                <a:solidFill>
                  <a:schemeClr val="bg1"/>
                </a:solidFill>
              </a:rPr>
              <a:t>Mobile learning</a:t>
            </a:r>
          </a:p>
        </p:txBody>
      </p:sp>
      <p:sp>
        <p:nvSpPr>
          <p:cNvPr id="8" name="Arrow: Left-Right 7">
            <a:extLst>
              <a:ext uri="{FF2B5EF4-FFF2-40B4-BE49-F238E27FC236}">
                <a16:creationId xmlns:a16="http://schemas.microsoft.com/office/drawing/2014/main" id="{F3CC369F-1066-48C4-AF32-2FD886CBA685}"/>
              </a:ext>
            </a:extLst>
          </p:cNvPr>
          <p:cNvSpPr/>
          <p:nvPr/>
        </p:nvSpPr>
        <p:spPr>
          <a:xfrm>
            <a:off x="1502543" y="4795878"/>
            <a:ext cx="5559794" cy="685800"/>
          </a:xfrm>
          <a:prstGeom prst="leftRightArrow">
            <a:avLst/>
          </a:prstGeom>
          <a:solidFill>
            <a:schemeClr val="tx1"/>
          </a:solidFill>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8CD3C865-08FC-40B0-BD55-2BA1021334B2}"/>
              </a:ext>
            </a:extLst>
          </p:cNvPr>
          <p:cNvSpPr txBox="1"/>
          <p:nvPr/>
        </p:nvSpPr>
        <p:spPr>
          <a:xfrm>
            <a:off x="2162577" y="4943952"/>
            <a:ext cx="3869970" cy="369332"/>
          </a:xfrm>
          <a:prstGeom prst="rect">
            <a:avLst/>
          </a:prstGeom>
          <a:noFill/>
        </p:spPr>
        <p:txBody>
          <a:bodyPr wrap="square" rtlCol="0">
            <a:spAutoFit/>
          </a:bodyPr>
          <a:lstStyle/>
          <a:p>
            <a:r>
              <a:rPr lang="en-US" sz="1800" dirty="0">
                <a:solidFill>
                  <a:schemeClr val="bg1"/>
                </a:solidFill>
              </a:rPr>
              <a:t>ICT integration in teaching and learning</a:t>
            </a:r>
          </a:p>
        </p:txBody>
      </p:sp>
    </p:spTree>
    <p:extLst>
      <p:ext uri="{BB962C8B-B14F-4D97-AF65-F5344CB8AC3E}">
        <p14:creationId xmlns:p14="http://schemas.microsoft.com/office/powerpoint/2010/main" val="31686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91803-C8C9-4ECC-B4A8-1E0A52518427}"/>
              </a:ext>
            </a:extLst>
          </p:cNvPr>
          <p:cNvSpPr>
            <a:spLocks noGrp="1"/>
          </p:cNvSpPr>
          <p:nvPr>
            <p:ph type="title"/>
          </p:nvPr>
        </p:nvSpPr>
        <p:spPr>
          <a:xfrm>
            <a:off x="666751" y="1889125"/>
            <a:ext cx="4147686" cy="2882900"/>
          </a:xfrm>
        </p:spPr>
        <p:txBody>
          <a:bodyPr vert="horz" lIns="91440" tIns="45720" rIns="91440" bIns="45720" rtlCol="0" anchor="ctr">
            <a:normAutofit/>
          </a:bodyPr>
          <a:lstStyle/>
          <a:p>
            <a:pPr algn="l"/>
            <a:r>
              <a:rPr lang="en-US" sz="4800" kern="1200" dirty="0"/>
              <a:t>Inclusion: ODL for Persons with Disabilities</a:t>
            </a:r>
          </a:p>
        </p:txBody>
      </p:sp>
      <p:graphicFrame>
        <p:nvGraphicFramePr>
          <p:cNvPr id="4" name="Diagram 3">
            <a:extLst>
              <a:ext uri="{FF2B5EF4-FFF2-40B4-BE49-F238E27FC236}">
                <a16:creationId xmlns:a16="http://schemas.microsoft.com/office/drawing/2014/main" id="{229B58E8-8A15-4A09-84B2-B3FCD5820E17}"/>
              </a:ext>
            </a:extLst>
          </p:cNvPr>
          <p:cNvGraphicFramePr/>
          <p:nvPr>
            <p:extLst>
              <p:ext uri="{D42A27DB-BD31-4B8C-83A1-F6EECF244321}">
                <p14:modId xmlns:p14="http://schemas.microsoft.com/office/powerpoint/2010/main" val="2781551587"/>
              </p:ext>
            </p:extLst>
          </p:nvPr>
        </p:nvGraphicFramePr>
        <p:xfrm>
          <a:off x="4927829" y="226193"/>
          <a:ext cx="6367913" cy="6405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7477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F0EE9-A618-C28B-2526-09B293B0EB69}"/>
              </a:ext>
            </a:extLst>
          </p:cNvPr>
          <p:cNvSpPr>
            <a:spLocks noGrp="1"/>
          </p:cNvSpPr>
          <p:nvPr>
            <p:ph type="title"/>
          </p:nvPr>
        </p:nvSpPr>
        <p:spPr>
          <a:xfrm>
            <a:off x="838200" y="365125"/>
            <a:ext cx="7086600" cy="1787525"/>
          </a:xfrm>
        </p:spPr>
        <p:txBody>
          <a:bodyPr anchor="b">
            <a:normAutofit/>
          </a:bodyPr>
          <a:lstStyle/>
          <a:p>
            <a:r>
              <a:rPr lang="en-US" sz="4800" dirty="0"/>
              <a:t>ODL for poverty alleviation</a:t>
            </a:r>
            <a:endParaRPr lang="en-CA" sz="4800" dirty="0"/>
          </a:p>
        </p:txBody>
      </p:sp>
      <p:sp>
        <p:nvSpPr>
          <p:cNvPr id="3" name="Content Placeholder 2">
            <a:extLst>
              <a:ext uri="{FF2B5EF4-FFF2-40B4-BE49-F238E27FC236}">
                <a16:creationId xmlns:a16="http://schemas.microsoft.com/office/drawing/2014/main" id="{59A5E7CE-4A6B-5F0B-8C13-335D05B1489C}"/>
              </a:ext>
            </a:extLst>
          </p:cNvPr>
          <p:cNvSpPr>
            <a:spLocks noGrp="1"/>
          </p:cNvSpPr>
          <p:nvPr>
            <p:ph idx="1"/>
          </p:nvPr>
        </p:nvSpPr>
        <p:spPr>
          <a:xfrm>
            <a:off x="838200" y="2457449"/>
            <a:ext cx="5895975" cy="3719513"/>
          </a:xfrm>
        </p:spPr>
        <p:txBody>
          <a:bodyPr>
            <a:normAutofit/>
          </a:bodyPr>
          <a:lstStyle/>
          <a:p>
            <a:r>
              <a:rPr lang="en-US" sz="3200" dirty="0"/>
              <a:t>Targeted to 50,000 rural villagers</a:t>
            </a:r>
          </a:p>
          <a:p>
            <a:endParaRPr lang="en-US" sz="3200" dirty="0"/>
          </a:p>
          <a:p>
            <a:r>
              <a:rPr lang="en-US" sz="3200" dirty="0"/>
              <a:t>Evidence of increase in income, enterprise profit, employment opportunities</a:t>
            </a:r>
            <a:endParaRPr lang="en-CA" sz="3200" dirty="0"/>
          </a:p>
        </p:txBody>
      </p:sp>
      <p:pic>
        <p:nvPicPr>
          <p:cNvPr id="9" name="Picture 8" descr="Person working in rice fields">
            <a:extLst>
              <a:ext uri="{FF2B5EF4-FFF2-40B4-BE49-F238E27FC236}">
                <a16:creationId xmlns:a16="http://schemas.microsoft.com/office/drawing/2014/main" id="{4C7E8FBC-B737-45F9-9B9C-669A3BF353D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b="-1"/>
          <a:stretch/>
        </p:blipFill>
        <p:spPr>
          <a:xfrm>
            <a:off x="7800504" y="331311"/>
            <a:ext cx="3996781" cy="2834640"/>
          </a:xfrm>
          <a:prstGeom prst="rect">
            <a:avLst/>
          </a:prstGeom>
        </p:spPr>
      </p:pic>
      <p:pic>
        <p:nvPicPr>
          <p:cNvPr id="12" name="Picture 11">
            <a:extLst>
              <a:ext uri="{FF2B5EF4-FFF2-40B4-BE49-F238E27FC236}">
                <a16:creationId xmlns:a16="http://schemas.microsoft.com/office/drawing/2014/main" id="{F1226902-8149-41B6-92F9-3508B8928C4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84008" y="3915195"/>
            <a:ext cx="4229773" cy="1691909"/>
          </a:xfrm>
          <a:prstGeom prst="rect">
            <a:avLst/>
          </a:prstGeom>
        </p:spPr>
      </p:pic>
      <p:sp>
        <p:nvSpPr>
          <p:cNvPr id="13" name="TextBox 12">
            <a:extLst>
              <a:ext uri="{FF2B5EF4-FFF2-40B4-BE49-F238E27FC236}">
                <a16:creationId xmlns:a16="http://schemas.microsoft.com/office/drawing/2014/main" id="{1D36018E-8905-4388-B55F-F7B540375395}"/>
              </a:ext>
            </a:extLst>
          </p:cNvPr>
          <p:cNvSpPr txBox="1"/>
          <p:nvPr/>
        </p:nvSpPr>
        <p:spPr>
          <a:xfrm>
            <a:off x="7684008" y="5437914"/>
            <a:ext cx="4229773" cy="169190"/>
          </a:xfrm>
          <a:prstGeom prst="rect">
            <a:avLst/>
          </a:prstGeom>
          <a:solidFill>
            <a:srgbClr val="000000">
              <a:alpha val="50000"/>
            </a:srgbClr>
          </a:solidFill>
          <a:ln>
            <a:noFill/>
          </a:ln>
        </p:spPr>
        <p:txBody>
          <a:bodyPr wrap="square">
            <a:noAutofit/>
          </a:bodyPr>
          <a:lstStyle/>
          <a:p>
            <a:pPr algn="ctr">
              <a:spcAft>
                <a:spcPts val="600"/>
              </a:spcAft>
            </a:pPr>
            <a:r>
              <a:rPr lang="en-CA" sz="800" dirty="0">
                <a:solidFill>
                  <a:srgbClr val="FFFFFF"/>
                </a:solidFill>
              </a:rPr>
              <a:t>Source: https://www.emerald.com/insight/content/doi/10.1108/AAOUJ-09-2021-0110/full/html </a:t>
            </a:r>
          </a:p>
        </p:txBody>
      </p:sp>
    </p:spTree>
    <p:extLst>
      <p:ext uri="{BB962C8B-B14F-4D97-AF65-F5344CB8AC3E}">
        <p14:creationId xmlns:p14="http://schemas.microsoft.com/office/powerpoint/2010/main" val="3733370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5" name="Picture 4" descr="Graphical user interface, application&#10;&#10;Description automatically generated">
            <a:extLst>
              <a:ext uri="{FF2B5EF4-FFF2-40B4-BE49-F238E27FC236}">
                <a16:creationId xmlns:a16="http://schemas.microsoft.com/office/drawing/2014/main" id="{0163810F-15E9-4AE6-9B66-C068708B98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3842215"/>
            <a:ext cx="6829571" cy="1948986"/>
          </a:xfrm>
          <a:prstGeom prst="rect">
            <a:avLst/>
          </a:prstGeom>
        </p:spPr>
      </p:pic>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6711950" y="2272443"/>
            <a:ext cx="5080000" cy="379461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tx1"/>
                </a:solidFill>
              </a:rPr>
              <a:t>Learning to learn online</a:t>
            </a:r>
          </a:p>
          <a:p>
            <a:r>
              <a:rPr lang="en-US" sz="3600" dirty="0">
                <a:solidFill>
                  <a:schemeClr val="tx1"/>
                </a:solidFill>
              </a:rPr>
              <a:t>Providing just-in-time training for livelihoods</a:t>
            </a:r>
          </a:p>
          <a:p>
            <a:r>
              <a:rPr lang="en-US" sz="3600" dirty="0">
                <a:solidFill>
                  <a:schemeClr val="tx1"/>
                </a:solidFill>
              </a:rPr>
              <a:t>Learner support essential</a:t>
            </a:r>
          </a:p>
        </p:txBody>
      </p:sp>
      <p:sp>
        <p:nvSpPr>
          <p:cNvPr id="14" name="TextBox 13">
            <a:extLst>
              <a:ext uri="{FF2B5EF4-FFF2-40B4-BE49-F238E27FC236}">
                <a16:creationId xmlns:a16="http://schemas.microsoft.com/office/drawing/2014/main" id="{6020A226-B91B-4AE7-BFB4-F7C0DB942937}"/>
              </a:ext>
            </a:extLst>
          </p:cNvPr>
          <p:cNvSpPr txBox="1"/>
          <p:nvPr/>
        </p:nvSpPr>
        <p:spPr>
          <a:xfrm>
            <a:off x="5679966" y="519783"/>
            <a:ext cx="6097508" cy="1446550"/>
          </a:xfrm>
          <a:prstGeom prst="rect">
            <a:avLst/>
          </a:prstGeom>
          <a:noFill/>
        </p:spPr>
        <p:txBody>
          <a:bodyPr wrap="square">
            <a:spAutoFit/>
          </a:bodyPr>
          <a:lstStyle/>
          <a:p>
            <a:r>
              <a:rPr lang="en-US" sz="4400" dirty="0">
                <a:latin typeface="Open Sans" panose="020B0606030504020204" pitchFamily="34" charset="0"/>
                <a:ea typeface="Open Sans" panose="020B0606030504020204" pitchFamily="34" charset="0"/>
                <a:cs typeface="Open Sans" panose="020B0606030504020204" pitchFamily="34" charset="0"/>
              </a:rPr>
              <a:t>ODL for skilling </a:t>
            </a:r>
          </a:p>
          <a:p>
            <a:r>
              <a:rPr lang="en-US" sz="4400" dirty="0">
                <a:latin typeface="Open Sans" panose="020B0606030504020204" pitchFamily="34" charset="0"/>
                <a:ea typeface="Open Sans" panose="020B0606030504020204" pitchFamily="34" charset="0"/>
                <a:cs typeface="Open Sans" panose="020B0606030504020204" pitchFamily="34" charset="0"/>
              </a:rPr>
              <a:t>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80308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iu Mingfei (C), 80, plays Erhu, a Chinese musical instrument, in a band in Luancheng District of Shijiazhuang, north China's Hebei Province, Oct. 2, 2022. Chinese elderly enjoy retired life as they indulge in their hobbies. (Photo by Yan Zhiguo/Xinhua)">
            <a:extLst>
              <a:ext uri="{FF2B5EF4-FFF2-40B4-BE49-F238E27FC236}">
                <a16:creationId xmlns:a16="http://schemas.microsoft.com/office/drawing/2014/main" id="{55CD72CE-6086-25F6-8152-47F51D3859E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E720AD5-B3DC-5FF2-1533-9881E273CB24}"/>
              </a:ext>
            </a:extLst>
          </p:cNvPr>
          <p:cNvSpPr>
            <a:spLocks noGrp="1"/>
          </p:cNvSpPr>
          <p:nvPr>
            <p:ph type="title"/>
          </p:nvPr>
        </p:nvSpPr>
        <p:spPr>
          <a:xfrm>
            <a:off x="7760072" y="292547"/>
            <a:ext cx="3822189" cy="3292475"/>
          </a:xfrm>
        </p:spPr>
        <p:txBody>
          <a:bodyPr>
            <a:normAutofit/>
          </a:bodyPr>
          <a:lstStyle/>
          <a:p>
            <a:pPr algn="r"/>
            <a:r>
              <a:rPr lang="en-US" dirty="0"/>
              <a:t>National University </a:t>
            </a:r>
            <a:br>
              <a:rPr lang="en-US" dirty="0"/>
            </a:br>
            <a:r>
              <a:rPr lang="en-US" dirty="0"/>
              <a:t>for the Aged,</a:t>
            </a:r>
            <a:br>
              <a:rPr lang="en-US" dirty="0"/>
            </a:br>
            <a:r>
              <a:rPr lang="en-US" dirty="0"/>
              <a:t>China</a:t>
            </a:r>
            <a:endParaRPr lang="en-CA" dirty="0"/>
          </a:p>
        </p:txBody>
      </p:sp>
      <p:pic>
        <p:nvPicPr>
          <p:cNvPr id="6" name="Picture 5" descr="A picture containing logo&#10;&#10;Description automatically generated">
            <a:extLst>
              <a:ext uri="{FF2B5EF4-FFF2-40B4-BE49-F238E27FC236}">
                <a16:creationId xmlns:a16="http://schemas.microsoft.com/office/drawing/2014/main" id="{5EC0F9A6-F753-2F75-93B4-BE7D5B3ED5CB}"/>
              </a:ext>
            </a:extLst>
          </p:cNvPr>
          <p:cNvPicPr>
            <a:picLocks noChangeAspect="1"/>
          </p:cNvPicPr>
          <p:nvPr/>
        </p:nvPicPr>
        <p:blipFill rotWithShape="1">
          <a:blip r:embed="rId3" cstate="screen">
            <a:alphaModFix/>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rot="10800000">
            <a:off x="-754746" y="3877568"/>
            <a:ext cx="12946743" cy="2980432"/>
          </a:xfrm>
          <a:prstGeom prst="rect">
            <a:avLst/>
          </a:prstGeom>
        </p:spPr>
      </p:pic>
      <p:pic>
        <p:nvPicPr>
          <p:cNvPr id="3" name="Picture 2">
            <a:extLst>
              <a:ext uri="{FF2B5EF4-FFF2-40B4-BE49-F238E27FC236}">
                <a16:creationId xmlns:a16="http://schemas.microsoft.com/office/drawing/2014/main" id="{D863A80B-2718-FE1E-7CAE-5C923A17D23C}"/>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6317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24" descr="Polar bear on ice">
            <a:extLst>
              <a:ext uri="{FF2B5EF4-FFF2-40B4-BE49-F238E27FC236}">
                <a16:creationId xmlns:a16="http://schemas.microsoft.com/office/drawing/2014/main" id="{5297DEF9-6620-4BB1-B318-AC10E3FB6198}"/>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a:fillRect/>
          </a:stretch>
        </p:blipFill>
        <p:spPr>
          <a:xfrm>
            <a:off x="8349474" y="2356033"/>
            <a:ext cx="3380852" cy="3407439"/>
          </a:xfrm>
          <a:prstGeom prst="rect">
            <a:avLst/>
          </a:prstGeom>
        </p:spPr>
      </p:pic>
      <p:pic>
        <p:nvPicPr>
          <p:cNvPr id="14" name="Picture Placeholder 47" descr="A group of people riding bicycles&#10;&#10;Description automatically generated with medium confidence">
            <a:extLst>
              <a:ext uri="{FF2B5EF4-FFF2-40B4-BE49-F238E27FC236}">
                <a16:creationId xmlns:a16="http://schemas.microsoft.com/office/drawing/2014/main" id="{07B10400-46DC-4EC2-82CB-8D091131162F}"/>
              </a:ext>
            </a:extLst>
          </p:cNvPr>
          <p:cNvPicPr>
            <a:picLocks noChangeAspect="1"/>
          </p:cNvPicPr>
          <p:nvPr/>
        </p:nvPicPr>
        <p:blipFill>
          <a:blip r:embed="rId4" cstate="emai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rcRect/>
          <a:stretch>
            <a:fillRect/>
          </a:stretch>
        </p:blipFill>
        <p:spPr>
          <a:xfrm>
            <a:off x="532767" y="2400316"/>
            <a:ext cx="3382330" cy="3407439"/>
          </a:xfrm>
          <a:prstGeom prst="rect">
            <a:avLst/>
          </a:prstGeom>
        </p:spPr>
      </p:pic>
      <p:sp>
        <p:nvSpPr>
          <p:cNvPr id="2" name="Title 1">
            <a:extLst>
              <a:ext uri="{FF2B5EF4-FFF2-40B4-BE49-F238E27FC236}">
                <a16:creationId xmlns:a16="http://schemas.microsoft.com/office/drawing/2014/main" id="{EAEF4B83-3B87-4BD4-8158-DD655BDF6469}"/>
              </a:ext>
            </a:extLst>
          </p:cNvPr>
          <p:cNvSpPr>
            <a:spLocks noGrp="1"/>
          </p:cNvSpPr>
          <p:nvPr>
            <p:ph type="title"/>
          </p:nvPr>
        </p:nvSpPr>
        <p:spPr>
          <a:xfrm>
            <a:off x="447792" y="3111"/>
            <a:ext cx="10906008" cy="1346718"/>
          </a:xfrm>
        </p:spPr>
        <p:txBody>
          <a:bodyPr vert="horz" lIns="91440" tIns="45720" rIns="91440" bIns="45720" rtlCol="0" anchor="b">
            <a:noAutofit/>
          </a:bodyPr>
          <a:lstStyle/>
          <a:p>
            <a:pPr algn="ctr">
              <a:spcAft>
                <a:spcPts val="600"/>
              </a:spcAft>
            </a:pPr>
            <a:r>
              <a:rPr lang="en-US" sz="4000" dirty="0"/>
              <a:t>Age of Disruptions</a:t>
            </a:r>
          </a:p>
        </p:txBody>
      </p:sp>
      <p:sp>
        <p:nvSpPr>
          <p:cNvPr id="15" name="TextBox 14">
            <a:extLst>
              <a:ext uri="{FF2B5EF4-FFF2-40B4-BE49-F238E27FC236}">
                <a16:creationId xmlns:a16="http://schemas.microsoft.com/office/drawing/2014/main" id="{0CFC7AD1-D184-4DFE-8E88-6CD63C532DB2}"/>
              </a:ext>
            </a:extLst>
          </p:cNvPr>
          <p:cNvSpPr txBox="1"/>
          <p:nvPr/>
        </p:nvSpPr>
        <p:spPr>
          <a:xfrm>
            <a:off x="599453" y="1755681"/>
            <a:ext cx="3377057"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COVID-19 PANDEMIC</a:t>
            </a:r>
            <a:endParaRPr lang="en-CA" sz="2400" b="1" dirty="0">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6F5AF5E5-3A3E-4F2D-A60D-B2DB3F22FE85}"/>
              </a:ext>
            </a:extLst>
          </p:cNvPr>
          <p:cNvSpPr txBox="1"/>
          <p:nvPr/>
        </p:nvSpPr>
        <p:spPr>
          <a:xfrm>
            <a:off x="4433113" y="1755681"/>
            <a:ext cx="3382331"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TECHNOLOGY</a:t>
            </a:r>
          </a:p>
        </p:txBody>
      </p:sp>
      <p:sp>
        <p:nvSpPr>
          <p:cNvPr id="17" name="TextBox 16">
            <a:extLst>
              <a:ext uri="{FF2B5EF4-FFF2-40B4-BE49-F238E27FC236}">
                <a16:creationId xmlns:a16="http://schemas.microsoft.com/office/drawing/2014/main" id="{6B5EDA72-FE9D-444A-B179-0743D73D361F}"/>
              </a:ext>
            </a:extLst>
          </p:cNvPr>
          <p:cNvSpPr txBox="1"/>
          <p:nvPr/>
        </p:nvSpPr>
        <p:spPr>
          <a:xfrm>
            <a:off x="8344618" y="1738338"/>
            <a:ext cx="3409010"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CLIMATE CHANGE</a:t>
            </a:r>
            <a:endParaRPr lang="en-CA" sz="2400" b="1" dirty="0">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9" name="Picture 18">
            <a:extLst>
              <a:ext uri="{FF2B5EF4-FFF2-40B4-BE49-F238E27FC236}">
                <a16:creationId xmlns:a16="http://schemas.microsoft.com/office/drawing/2014/main" id="{4A447909-D486-4673-BDEE-8F39E7EA7451}"/>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11353800" y="6028362"/>
            <a:ext cx="438411" cy="567075"/>
          </a:xfrm>
          <a:prstGeom prst="rect">
            <a:avLst/>
          </a:prstGeom>
        </p:spPr>
      </p:pic>
      <p:pic>
        <p:nvPicPr>
          <p:cNvPr id="6" name="Picture 5" descr="Angle view of circuit shaped like a brain">
            <a:extLst>
              <a:ext uri="{FF2B5EF4-FFF2-40B4-BE49-F238E27FC236}">
                <a16:creationId xmlns:a16="http://schemas.microsoft.com/office/drawing/2014/main" id="{2BAAFCC8-1BD1-B92A-4889-CD70D49C640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450988" y="2406239"/>
            <a:ext cx="3382330" cy="3351810"/>
          </a:xfrm>
          <a:prstGeom prst="rect">
            <a:avLst/>
          </a:prstGeom>
        </p:spPr>
      </p:pic>
    </p:spTree>
    <p:extLst>
      <p:ext uri="{BB962C8B-B14F-4D97-AF65-F5344CB8AC3E}">
        <p14:creationId xmlns:p14="http://schemas.microsoft.com/office/powerpoint/2010/main" val="3903647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creenshot, graphics, design, art&#10;&#10;Description automatically generated">
            <a:extLst>
              <a:ext uri="{FF2B5EF4-FFF2-40B4-BE49-F238E27FC236}">
                <a16:creationId xmlns:a16="http://schemas.microsoft.com/office/drawing/2014/main" id="{1F282D85-1BD3-62C1-4173-1CEA75D4D8A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CE1B93-3CC9-E406-73EE-4A3C253CA1E5}"/>
              </a:ext>
            </a:extLst>
          </p:cNvPr>
          <p:cNvSpPr>
            <a:spLocks noGrp="1"/>
          </p:cNvSpPr>
          <p:nvPr>
            <p:ph type="title"/>
          </p:nvPr>
        </p:nvSpPr>
        <p:spPr>
          <a:xfrm>
            <a:off x="2960914" y="1654629"/>
            <a:ext cx="8596085" cy="3599542"/>
          </a:xfrm>
        </p:spPr>
        <p:txBody>
          <a:bodyPr>
            <a:normAutofit/>
          </a:bodyPr>
          <a:lstStyle/>
          <a:p>
            <a:pPr algn="r"/>
            <a:r>
              <a:rPr lang="en-US" sz="7200" dirty="0">
                <a:latin typeface="Open Sans" panose="020B0606030504020204" pitchFamily="34" charset="0"/>
                <a:ea typeface="Open Sans" panose="020B0606030504020204" pitchFamily="34" charset="0"/>
                <a:cs typeface="Open Sans" panose="020B0606030504020204" pitchFamily="34" charset="0"/>
              </a:rPr>
              <a:t>Status of research in open learning</a:t>
            </a:r>
          </a:p>
        </p:txBody>
      </p:sp>
    </p:spTree>
    <p:extLst>
      <p:ext uri="{BB962C8B-B14F-4D97-AF65-F5344CB8AC3E}">
        <p14:creationId xmlns:p14="http://schemas.microsoft.com/office/powerpoint/2010/main" val="128245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nvPr>
        </p:nvSpPr>
        <p:spPr/>
        <p:txBody>
          <a:bodyPr/>
          <a:lstStyle/>
          <a:p>
            <a:r>
              <a:rPr lang="en-US" dirty="0">
                <a:solidFill>
                  <a:schemeClr val="tx1"/>
                </a:solidFill>
              </a:rPr>
              <a:t>Distance Education: 35 years</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nvPr>
        </p:nvSpPr>
        <p:spPr>
          <a:xfrm>
            <a:off x="427769" y="2069929"/>
            <a:ext cx="1516483" cy="574675"/>
          </a:xfrm>
        </p:spPr>
        <p:txBody>
          <a:bodyPr/>
          <a:lstStyle/>
          <a:p>
            <a:r>
              <a:rPr lang="en-US" b="1" dirty="0"/>
              <a:t>1980-84</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nvPr>
        </p:nvSpPr>
        <p:spPr>
          <a:xfrm>
            <a:off x="2072032" y="2069929"/>
            <a:ext cx="1516483" cy="574675"/>
          </a:xfrm>
        </p:spPr>
        <p:txBody>
          <a:bodyPr/>
          <a:lstStyle/>
          <a:p>
            <a:r>
              <a:rPr lang="en-US" b="1" dirty="0"/>
              <a:t>1985-89</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nvPr>
        </p:nvSpPr>
        <p:spPr>
          <a:xfrm>
            <a:off x="3696502" y="2069929"/>
            <a:ext cx="1516483" cy="574675"/>
          </a:xfrm>
        </p:spPr>
        <p:txBody>
          <a:bodyPr/>
          <a:lstStyle/>
          <a:p>
            <a:r>
              <a:rPr lang="en-US" b="1" dirty="0"/>
              <a:t>1990-94</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nvPr>
        </p:nvSpPr>
        <p:spPr>
          <a:xfrm>
            <a:off x="5343550" y="2069929"/>
            <a:ext cx="1516483" cy="574675"/>
          </a:xfrm>
        </p:spPr>
        <p:txBody>
          <a:bodyPr/>
          <a:lstStyle/>
          <a:p>
            <a:r>
              <a:rPr lang="en-US" b="1" dirty="0"/>
              <a:t>1995-99</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nvPr>
        </p:nvSpPr>
        <p:spPr>
          <a:xfrm>
            <a:off x="6968020" y="2069929"/>
            <a:ext cx="1516483" cy="574675"/>
          </a:xfrm>
        </p:spPr>
        <p:txBody>
          <a:bodyPr/>
          <a:lstStyle/>
          <a:p>
            <a:r>
              <a:rPr lang="en-US" b="1" dirty="0"/>
              <a:t>2000-04</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nvPr>
        </p:nvSpPr>
        <p:spPr>
          <a:xfrm>
            <a:off x="8592490" y="2069929"/>
            <a:ext cx="1516483" cy="574675"/>
          </a:xfrm>
        </p:spPr>
        <p:txBody>
          <a:bodyPr/>
          <a:lstStyle/>
          <a:p>
            <a:r>
              <a:rPr lang="en-US" b="1" dirty="0"/>
              <a:t>2005-09</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nvPr>
        </p:nvSpPr>
        <p:spPr>
          <a:xfrm>
            <a:off x="10230303" y="2069929"/>
            <a:ext cx="1516483" cy="574675"/>
          </a:xfrm>
        </p:spPr>
        <p:txBody>
          <a:bodyPr/>
          <a:lstStyle/>
          <a:p>
            <a:r>
              <a:rPr lang="en-US" b="1" dirty="0"/>
              <a:t>2010-14</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nvPr>
        </p:nvSpPr>
        <p:spPr>
          <a:xfrm>
            <a:off x="427769" y="3059409"/>
            <a:ext cx="1516483" cy="1176023"/>
          </a:xfrm>
        </p:spPr>
        <p:txBody>
          <a:bodyPr/>
          <a:lstStyle/>
          <a:p>
            <a:pPr lvl="0"/>
            <a:r>
              <a:rPr lang="en-US" sz="1600" dirty="0">
                <a:solidFill>
                  <a:schemeClr val="tx1">
                    <a:lumMod val="85000"/>
                    <a:lumOff val="15000"/>
                  </a:schemeClr>
                </a:solidFill>
                <a:latin typeface="Open Sans" panose="020B0606030504020204" pitchFamily="34" charset="0"/>
                <a:cs typeface="Open Sans" panose="020B0606030504020204" pitchFamily="34" charset="0"/>
              </a:rPr>
              <a:t>Professional-</a:t>
            </a:r>
            <a:r>
              <a:rPr lang="en-US" sz="1600" dirty="0" err="1">
                <a:solidFill>
                  <a:schemeClr val="tx1">
                    <a:lumMod val="85000"/>
                    <a:lumOff val="15000"/>
                  </a:schemeClr>
                </a:solidFill>
                <a:latin typeface="Open Sans" panose="020B0606030504020204" pitchFamily="34" charset="0"/>
                <a:cs typeface="Open Sans" panose="020B0606030504020204" pitchFamily="34" charset="0"/>
              </a:rPr>
              <a:t>ization</a:t>
            </a:r>
            <a:r>
              <a:rPr lang="en-US" sz="1600" dirty="0">
                <a:solidFill>
                  <a:schemeClr val="tx1">
                    <a:lumMod val="85000"/>
                    <a:lumOff val="15000"/>
                  </a:schemeClr>
                </a:solidFill>
                <a:latin typeface="Open Sans" panose="020B0606030504020204" pitchFamily="34" charset="0"/>
                <a:cs typeface="Open Sans" panose="020B0606030504020204" pitchFamily="34" charset="0"/>
              </a:rPr>
              <a:t> and institutional consolidation</a:t>
            </a:r>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nvPr>
        </p:nvSpPr>
        <p:spPr>
          <a:xfrm>
            <a:off x="2056496" y="3059409"/>
            <a:ext cx="1516483" cy="1176023"/>
          </a:xfrm>
        </p:spPr>
        <p:txBody>
          <a:bodyPr/>
          <a:lstStyle/>
          <a:p>
            <a:r>
              <a:rPr lang="en-US" sz="1600" dirty="0">
                <a:solidFill>
                  <a:schemeClr val="tx1">
                    <a:lumMod val="85000"/>
                    <a:lumOff val="15000"/>
                  </a:schemeClr>
                </a:solidFill>
                <a:latin typeface="Open Sans" panose="020B0606030504020204" pitchFamily="34" charset="0"/>
                <a:cs typeface="Open Sans" panose="020B0606030504020204" pitchFamily="34" charset="0"/>
              </a:rPr>
              <a:t>instructional design and educational technology</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nvPr>
        </p:nvSpPr>
        <p:spPr>
          <a:xfrm>
            <a:off x="3685223" y="3059409"/>
            <a:ext cx="1546653" cy="1176023"/>
          </a:xfrm>
        </p:spPr>
        <p:txBody>
          <a:bodyPr/>
          <a:lstStyle/>
          <a:p>
            <a:pPr lvl="0"/>
            <a:r>
              <a:rPr lang="en-US" sz="1600" dirty="0">
                <a:solidFill>
                  <a:schemeClr val="tx1">
                    <a:lumMod val="85000"/>
                    <a:lumOff val="15000"/>
                  </a:schemeClr>
                </a:solidFill>
                <a:latin typeface="Open Sans" panose="020B0606030504020204" pitchFamily="34" charset="0"/>
                <a:cs typeface="Open Sans" panose="020B0606030504020204" pitchFamily="34" charset="0"/>
              </a:rPr>
              <a:t>quality assurance </a:t>
            </a:r>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nvPr>
        </p:nvSpPr>
        <p:spPr>
          <a:xfrm>
            <a:off x="5344120" y="3059409"/>
            <a:ext cx="1516483" cy="1176023"/>
          </a:xfrm>
        </p:spPr>
        <p:txBody>
          <a:bodyPr/>
          <a:lstStyle/>
          <a:p>
            <a:r>
              <a:rPr lang="en-US" sz="1600" dirty="0">
                <a:solidFill>
                  <a:schemeClr val="tx1">
                    <a:lumMod val="85000"/>
                    <a:lumOff val="15000"/>
                  </a:schemeClr>
                </a:solidFill>
                <a:latin typeface="Open Sans" panose="020B0606030504020204" pitchFamily="34" charset="0"/>
                <a:cs typeface="Open Sans" panose="020B0606030504020204" pitchFamily="34" charset="0"/>
              </a:rPr>
              <a:t>student support and early stages of online learning</a:t>
            </a:r>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nvPr>
        </p:nvSpPr>
        <p:spPr>
          <a:xfrm>
            <a:off x="6972847" y="3059409"/>
            <a:ext cx="1516483" cy="1176023"/>
          </a:xfrm>
        </p:spPr>
        <p:txBody>
          <a:bodyPr/>
          <a:lstStyle/>
          <a:p>
            <a:pPr lvl="0"/>
            <a:r>
              <a:rPr lang="en-US" sz="1600" dirty="0">
                <a:solidFill>
                  <a:schemeClr val="tx1">
                    <a:lumMod val="85000"/>
                    <a:lumOff val="15000"/>
                  </a:schemeClr>
                </a:solidFill>
                <a:latin typeface="Open Sans" panose="020B0606030504020204" pitchFamily="34" charset="0"/>
                <a:cs typeface="Open Sans" panose="020B0606030504020204" pitchFamily="34" charset="0"/>
              </a:rPr>
              <a:t>emergence of virtual universities</a:t>
            </a:r>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nvPr>
        </p:nvSpPr>
        <p:spPr>
          <a:xfrm>
            <a:off x="8601574" y="3059409"/>
            <a:ext cx="1516483" cy="1176023"/>
          </a:xfrm>
        </p:spPr>
        <p:txBody>
          <a:bodyPr/>
          <a:lstStyle/>
          <a:p>
            <a:r>
              <a:rPr lang="en-US" sz="1600" dirty="0">
                <a:solidFill>
                  <a:schemeClr val="tx1">
                    <a:lumMod val="85000"/>
                    <a:lumOff val="15000"/>
                  </a:schemeClr>
                </a:solidFill>
                <a:latin typeface="Open Sans" panose="020B0606030504020204" pitchFamily="34" charset="0"/>
                <a:cs typeface="Open Sans" panose="020B0606030504020204" pitchFamily="34" charset="0"/>
              </a:rPr>
              <a:t>collaborative learning and online interaction</a:t>
            </a:r>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nvPr>
        </p:nvSpPr>
        <p:spPr>
          <a:xfrm>
            <a:off x="10230303" y="3059409"/>
            <a:ext cx="1516483" cy="1176023"/>
          </a:xfrm>
        </p:spPr>
        <p:txBody>
          <a:bodyPr/>
          <a:lstStyle/>
          <a:p>
            <a:pPr lvl="0"/>
            <a:r>
              <a:rPr lang="en-US" sz="1600" dirty="0">
                <a:solidFill>
                  <a:schemeClr val="tx1">
                    <a:lumMod val="85000"/>
                    <a:lumOff val="15000"/>
                  </a:schemeClr>
                </a:solidFill>
                <a:latin typeface="Open Sans" panose="020B0606030504020204" pitchFamily="34" charset="0"/>
                <a:cs typeface="Open Sans" panose="020B0606030504020204" pitchFamily="34" charset="0"/>
              </a:rPr>
              <a:t>MOOCs and OER</a:t>
            </a:r>
          </a:p>
        </p:txBody>
      </p:sp>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566162" y="2822064"/>
            <a:ext cx="1110980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488411"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2126969"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3765527"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5404085"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7042643"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8681201"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10319759" y="2630898"/>
            <a:ext cx="319212" cy="319212"/>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bject 8">
            <a:extLst>
              <a:ext uri="{FF2B5EF4-FFF2-40B4-BE49-F238E27FC236}">
                <a16:creationId xmlns:a16="http://schemas.microsoft.com/office/drawing/2014/main" id="{C4E51261-F0B4-D6FE-4EF6-58FC08D7BFB0}"/>
              </a:ext>
            </a:extLst>
          </p:cNvPr>
          <p:cNvSpPr txBox="1"/>
          <p:nvPr/>
        </p:nvSpPr>
        <p:spPr>
          <a:xfrm>
            <a:off x="664418" y="5855327"/>
            <a:ext cx="5848194" cy="335989"/>
          </a:xfrm>
          <a:prstGeom prst="rect">
            <a:avLst/>
          </a:prstGeom>
        </p:spPr>
        <p:txBody>
          <a:bodyPr vert="horz" wrap="square" lIns="0" tIns="12700" rIns="0" bIns="0" rtlCol="0">
            <a:spAutoFit/>
          </a:bodyPr>
          <a:lstStyle/>
          <a:p>
            <a:pPr marL="12700" marR="5080">
              <a:lnSpc>
                <a:spcPct val="100000"/>
              </a:lnSpc>
              <a:spcBef>
                <a:spcPts val="100"/>
              </a:spcBef>
            </a:pPr>
            <a:r>
              <a:rPr lang="en-US" sz="1050" spc="-5" dirty="0">
                <a:cs typeface="Arial"/>
              </a:rPr>
              <a:t>Zawacki-Richter, O., &amp; Naidu, S. (2016) Mapping research trends from 35 years of publications in Distance Education, Distance Education, 37:3, 245-269, DOI: 10.1080/01587919.2016.1185079</a:t>
            </a:r>
          </a:p>
        </p:txBody>
      </p:sp>
    </p:spTree>
    <p:extLst>
      <p:ext uri="{BB962C8B-B14F-4D97-AF65-F5344CB8AC3E}">
        <p14:creationId xmlns:p14="http://schemas.microsoft.com/office/powerpoint/2010/main" val="1618309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BAD7-3513-4098-A9F1-9A50F684298F}"/>
              </a:ext>
            </a:extLst>
          </p:cNvPr>
          <p:cNvSpPr>
            <a:spLocks noGrp="1"/>
          </p:cNvSpPr>
          <p:nvPr>
            <p:ph type="title"/>
          </p:nvPr>
        </p:nvSpPr>
        <p:spPr>
          <a:xfrm>
            <a:off x="556985" y="419553"/>
            <a:ext cx="11078029" cy="1325563"/>
          </a:xfrm>
        </p:spPr>
        <p:txBody>
          <a:bodyPr/>
          <a:lstStyle/>
          <a:p>
            <a:pPr algn="ctr"/>
            <a:r>
              <a:rPr lang="en-US" dirty="0"/>
              <a:t>Key Research Trends (2014-2019)</a:t>
            </a:r>
            <a:endParaRPr lang="en-CA" dirty="0"/>
          </a:p>
        </p:txBody>
      </p:sp>
      <p:graphicFrame>
        <p:nvGraphicFramePr>
          <p:cNvPr id="4" name="Content Placeholder 3">
            <a:extLst>
              <a:ext uri="{FF2B5EF4-FFF2-40B4-BE49-F238E27FC236}">
                <a16:creationId xmlns:a16="http://schemas.microsoft.com/office/drawing/2014/main" id="{D40382C5-C1E8-40DA-A676-8D5BC7D23744}"/>
              </a:ext>
            </a:extLst>
          </p:cNvPr>
          <p:cNvGraphicFramePr>
            <a:graphicFrameLocks noGrp="1"/>
          </p:cNvGraphicFramePr>
          <p:nvPr>
            <p:ph idx="1"/>
            <p:extLst>
              <p:ext uri="{D42A27DB-BD31-4B8C-83A1-F6EECF244321}">
                <p14:modId xmlns:p14="http://schemas.microsoft.com/office/powerpoint/2010/main" val="1320218905"/>
              </p:ext>
            </p:extLst>
          </p:nvPr>
        </p:nvGraphicFramePr>
        <p:xfrm>
          <a:off x="1500413" y="1919514"/>
          <a:ext cx="9191172" cy="3501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2B7869C9-C809-476C-8D71-7237F9362D2B}"/>
              </a:ext>
            </a:extLst>
          </p:cNvPr>
          <p:cNvSpPr txBox="1"/>
          <p:nvPr/>
        </p:nvSpPr>
        <p:spPr>
          <a:xfrm>
            <a:off x="745127" y="6038337"/>
            <a:ext cx="9792244" cy="400110"/>
          </a:xfrm>
          <a:prstGeom prst="rect">
            <a:avLst/>
          </a:prstGeom>
          <a:noFill/>
        </p:spPr>
        <p:txBody>
          <a:bodyPr wrap="square">
            <a:spAutoFit/>
          </a:bodyPr>
          <a:lstStyle/>
          <a:p>
            <a:r>
              <a:rPr lang="en-US" sz="1000" dirty="0"/>
              <a:t>Bozkurt, A., &amp; Zawacki-Richter, O. (2021). Trends and Patterns in Distance Education (2014–2019): A Synthesis of Scholarly Publications and a Visualization of the Intellectual Landscape. </a:t>
            </a:r>
            <a:r>
              <a:rPr lang="en-US" sz="1000" i="1" dirty="0"/>
              <a:t>The International Review of Research in Open and Distributed Learning</a:t>
            </a:r>
            <a:r>
              <a:rPr lang="en-US" sz="1000" dirty="0"/>
              <a:t>, 22(2), 19-45. </a:t>
            </a:r>
            <a:r>
              <a:rPr lang="en-US" sz="1000" dirty="0">
                <a:hlinkClick r:id="rId8"/>
              </a:rPr>
              <a:t>http://www.irrodl.org/index.php/irrodl/article/view/5381/5517</a:t>
            </a:r>
            <a:r>
              <a:rPr lang="en-US" sz="1000" dirty="0"/>
              <a:t> </a:t>
            </a:r>
            <a:endParaRPr lang="en-CA" sz="1000" dirty="0"/>
          </a:p>
        </p:txBody>
      </p:sp>
    </p:spTree>
    <p:extLst>
      <p:ext uri="{BB962C8B-B14F-4D97-AF65-F5344CB8AC3E}">
        <p14:creationId xmlns:p14="http://schemas.microsoft.com/office/powerpoint/2010/main" val="118130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Young woman sitting with book and laptop">
            <a:extLst>
              <a:ext uri="{FF2B5EF4-FFF2-40B4-BE49-F238E27FC236}">
                <a16:creationId xmlns:a16="http://schemas.microsoft.com/office/drawing/2014/main" id="{A7087A30-16A2-C4E6-37A6-CEEE43F1036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00371" y="2896283"/>
            <a:ext cx="3217333" cy="3345769"/>
          </a:xfrm>
          <a:prstGeom prst="rect">
            <a:avLst/>
          </a:prstGeom>
        </p:spPr>
      </p:pic>
      <p:sp>
        <p:nvSpPr>
          <p:cNvPr id="2" name="Title 1">
            <a:extLst>
              <a:ext uri="{FF2B5EF4-FFF2-40B4-BE49-F238E27FC236}">
                <a16:creationId xmlns:a16="http://schemas.microsoft.com/office/drawing/2014/main" id="{A42F48E0-FC8C-8A3C-9CC2-04ADE59A67AC}"/>
              </a:ext>
            </a:extLst>
          </p:cNvPr>
          <p:cNvSpPr>
            <a:spLocks noGrp="1"/>
          </p:cNvSpPr>
          <p:nvPr>
            <p:ph type="title"/>
          </p:nvPr>
        </p:nvSpPr>
        <p:spPr>
          <a:xfrm>
            <a:off x="838200" y="365125"/>
            <a:ext cx="6752771" cy="1325563"/>
          </a:xfrm>
        </p:spPr>
        <p:txBody>
          <a:bodyPr anchor="b">
            <a:normAutofit/>
          </a:bodyPr>
          <a:lstStyle/>
          <a:p>
            <a:r>
              <a:rPr lang="en-US" dirty="0"/>
              <a:t>Technology and Learning: meta-analysis</a:t>
            </a:r>
            <a:endParaRPr lang="en-CA" dirty="0"/>
          </a:p>
        </p:txBody>
      </p:sp>
      <p:sp>
        <p:nvSpPr>
          <p:cNvPr id="3" name="Content Placeholder 2">
            <a:extLst>
              <a:ext uri="{FF2B5EF4-FFF2-40B4-BE49-F238E27FC236}">
                <a16:creationId xmlns:a16="http://schemas.microsoft.com/office/drawing/2014/main" id="{89A67C8D-2BC5-8542-4041-5FD63B5D486E}"/>
              </a:ext>
            </a:extLst>
          </p:cNvPr>
          <p:cNvSpPr>
            <a:spLocks noGrp="1"/>
          </p:cNvSpPr>
          <p:nvPr>
            <p:ph idx="1"/>
          </p:nvPr>
        </p:nvSpPr>
        <p:spPr>
          <a:xfrm>
            <a:off x="915244" y="2141537"/>
            <a:ext cx="6752771" cy="4351338"/>
          </a:xfrm>
        </p:spPr>
        <p:txBody>
          <a:bodyPr anchor="t">
            <a:normAutofit/>
          </a:bodyPr>
          <a:lstStyle/>
          <a:p>
            <a:pPr marL="0" indent="0">
              <a:buNone/>
            </a:pPr>
            <a:r>
              <a:rPr lang="en-CA" b="1" dirty="0"/>
              <a:t>In-Class Technology Integration: </a:t>
            </a:r>
            <a:r>
              <a:rPr lang="en-US" dirty="0"/>
              <a:t>estimated 11.5% improvement in knowledge/skills </a:t>
            </a:r>
          </a:p>
          <a:p>
            <a:pPr marL="0" indent="0">
              <a:buNone/>
            </a:pPr>
            <a:r>
              <a:rPr lang="en-CA" b="1" dirty="0"/>
              <a:t>Online Learning: </a:t>
            </a:r>
            <a:r>
              <a:rPr lang="en-US" dirty="0"/>
              <a:t>“as good as” studying in-class; 2.4% improvement in learning outcomes.</a:t>
            </a:r>
          </a:p>
          <a:p>
            <a:pPr marL="0" indent="0">
              <a:buNone/>
            </a:pPr>
            <a:r>
              <a:rPr lang="en-CA" b="1" dirty="0"/>
              <a:t>Blended Learning: </a:t>
            </a:r>
            <a:r>
              <a:rPr lang="en-US" dirty="0"/>
              <a:t>10.7% average improvement in learning outcomes compared to face-to-face instruction. </a:t>
            </a:r>
            <a:endParaRPr lang="en-CA" dirty="0"/>
          </a:p>
        </p:txBody>
      </p:sp>
      <p:pic>
        <p:nvPicPr>
          <p:cNvPr id="6" name="Picture 5" descr="People seated on tiered chairs in lecture hall, looking at laptops and notes">
            <a:extLst>
              <a:ext uri="{FF2B5EF4-FFF2-40B4-BE49-F238E27FC236}">
                <a16:creationId xmlns:a16="http://schemas.microsoft.com/office/drawing/2014/main" id="{9CFDB558-D34F-E04B-63B3-36964ADA69A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6"/>
          <a:stretch/>
        </p:blipFill>
        <p:spPr>
          <a:xfrm>
            <a:off x="7892024" y="615948"/>
            <a:ext cx="3217333" cy="2149480"/>
          </a:xfrm>
          <a:prstGeom prst="rect">
            <a:avLst/>
          </a:prstGeom>
        </p:spPr>
      </p:pic>
    </p:spTree>
    <p:extLst>
      <p:ext uri="{BB962C8B-B14F-4D97-AF65-F5344CB8AC3E}">
        <p14:creationId xmlns:p14="http://schemas.microsoft.com/office/powerpoint/2010/main" val="107773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Studying at the library">
            <a:extLst>
              <a:ext uri="{FF2B5EF4-FFF2-40B4-BE49-F238E27FC236}">
                <a16:creationId xmlns:a16="http://schemas.microsoft.com/office/drawing/2014/main" id="{76BC8931-FBFB-1D65-A6A3-C6B004A2B2D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892024" y="615948"/>
            <a:ext cx="3208986" cy="3354969"/>
          </a:xfrm>
          <a:prstGeom prst="rect">
            <a:avLst/>
          </a:prstGeom>
        </p:spPr>
      </p:pic>
      <p:pic>
        <p:nvPicPr>
          <p:cNvPr id="8" name="Picture 7" descr="Chemistry students doing an experiment">
            <a:extLst>
              <a:ext uri="{FF2B5EF4-FFF2-40B4-BE49-F238E27FC236}">
                <a16:creationId xmlns:a16="http://schemas.microsoft.com/office/drawing/2014/main" id="{E195A29B-DF03-7B6D-53E7-6EC4F21121C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917065" y="4039138"/>
            <a:ext cx="3200639" cy="2202914"/>
          </a:xfrm>
          <a:prstGeom prst="rect">
            <a:avLst/>
          </a:prstGeom>
        </p:spPr>
      </p:pic>
      <p:sp>
        <p:nvSpPr>
          <p:cNvPr id="2" name="Title 1">
            <a:extLst>
              <a:ext uri="{FF2B5EF4-FFF2-40B4-BE49-F238E27FC236}">
                <a16:creationId xmlns:a16="http://schemas.microsoft.com/office/drawing/2014/main" id="{A42F48E0-FC8C-8A3C-9CC2-04ADE59A67AC}"/>
              </a:ext>
            </a:extLst>
          </p:cNvPr>
          <p:cNvSpPr>
            <a:spLocks noGrp="1"/>
          </p:cNvSpPr>
          <p:nvPr>
            <p:ph type="title"/>
          </p:nvPr>
        </p:nvSpPr>
        <p:spPr>
          <a:xfrm>
            <a:off x="838200" y="365125"/>
            <a:ext cx="6752771" cy="1325563"/>
          </a:xfrm>
        </p:spPr>
        <p:txBody>
          <a:bodyPr anchor="b">
            <a:normAutofit/>
          </a:bodyPr>
          <a:lstStyle/>
          <a:p>
            <a:r>
              <a:rPr lang="en-US" dirty="0"/>
              <a:t>Research Trends during Covid-19</a:t>
            </a:r>
            <a:endParaRPr lang="en-CA" dirty="0"/>
          </a:p>
        </p:txBody>
      </p:sp>
      <p:sp>
        <p:nvSpPr>
          <p:cNvPr id="3" name="Content Placeholder 2">
            <a:extLst>
              <a:ext uri="{FF2B5EF4-FFF2-40B4-BE49-F238E27FC236}">
                <a16:creationId xmlns:a16="http://schemas.microsoft.com/office/drawing/2014/main" id="{89A67C8D-2BC5-8542-4041-5FD63B5D486E}"/>
              </a:ext>
            </a:extLst>
          </p:cNvPr>
          <p:cNvSpPr>
            <a:spLocks noGrp="1"/>
          </p:cNvSpPr>
          <p:nvPr>
            <p:ph idx="1"/>
          </p:nvPr>
        </p:nvSpPr>
        <p:spPr>
          <a:xfrm>
            <a:off x="915244" y="2141537"/>
            <a:ext cx="6298355" cy="4351338"/>
          </a:xfrm>
        </p:spPr>
        <p:txBody>
          <a:bodyPr anchor="t">
            <a:normAutofit/>
          </a:bodyPr>
          <a:lstStyle/>
          <a:p>
            <a:pPr marL="0" indent="0">
              <a:buNone/>
            </a:pPr>
            <a:r>
              <a:rPr lang="en-US" dirty="0"/>
              <a:t>68% </a:t>
            </a:r>
            <a:r>
              <a:rPr lang="en-US" b="1" dirty="0"/>
              <a:t>post-secondary focus</a:t>
            </a:r>
            <a:r>
              <a:rPr lang="en-US" dirty="0"/>
              <a:t>, </a:t>
            </a:r>
            <a:br>
              <a:rPr lang="en-US" dirty="0"/>
            </a:br>
            <a:r>
              <a:rPr lang="en-US" dirty="0"/>
              <a:t>only 10% K-12</a:t>
            </a:r>
          </a:p>
          <a:p>
            <a:pPr marL="0" indent="0">
              <a:buNone/>
            </a:pPr>
            <a:r>
              <a:rPr lang="en-US" dirty="0"/>
              <a:t>Subject category focus: social science (64%), </a:t>
            </a:r>
            <a:r>
              <a:rPr lang="en-US" b="1" dirty="0"/>
              <a:t>medicine and health science </a:t>
            </a:r>
            <a:r>
              <a:rPr lang="en-US" dirty="0"/>
              <a:t>(32%), computer science (31%).</a:t>
            </a:r>
          </a:p>
          <a:p>
            <a:pPr marL="0" indent="0">
              <a:buNone/>
            </a:pPr>
            <a:r>
              <a:rPr lang="en-US" dirty="0"/>
              <a:t>Over one-third of papers descriptive; 43% adopted quantitative approach</a:t>
            </a:r>
          </a:p>
        </p:txBody>
      </p:sp>
      <p:sp>
        <p:nvSpPr>
          <p:cNvPr id="10" name="TextBox 9">
            <a:extLst>
              <a:ext uri="{FF2B5EF4-FFF2-40B4-BE49-F238E27FC236}">
                <a16:creationId xmlns:a16="http://schemas.microsoft.com/office/drawing/2014/main" id="{B295B91C-DD0E-4311-9EDE-FA2FE9F5588C}"/>
              </a:ext>
            </a:extLst>
          </p:cNvPr>
          <p:cNvSpPr txBox="1"/>
          <p:nvPr/>
        </p:nvSpPr>
        <p:spPr>
          <a:xfrm>
            <a:off x="915244" y="6092765"/>
            <a:ext cx="6096000" cy="400110"/>
          </a:xfrm>
          <a:prstGeom prst="rect">
            <a:avLst/>
          </a:prstGeom>
          <a:noFill/>
        </p:spPr>
        <p:txBody>
          <a:bodyPr wrap="square">
            <a:spAutoFit/>
          </a:bodyPr>
          <a:lstStyle/>
          <a:p>
            <a:r>
              <a:rPr lang="en-US" sz="1000" dirty="0"/>
              <a:t>Mishra, S., Sahoo, S., &amp; Pandey, S. (2021). Research trends in online distance learning during the COVID-19 pandemic. </a:t>
            </a:r>
            <a:r>
              <a:rPr lang="en-US" sz="1000" i="1" dirty="0"/>
              <a:t>Distance Education</a:t>
            </a:r>
            <a:r>
              <a:rPr lang="en-US" sz="1000" dirty="0"/>
              <a:t>, 42(4), 494-519</a:t>
            </a:r>
            <a:endParaRPr lang="en-CA" sz="1000" dirty="0"/>
          </a:p>
        </p:txBody>
      </p:sp>
    </p:spTree>
    <p:extLst>
      <p:ext uri="{BB962C8B-B14F-4D97-AF65-F5344CB8AC3E}">
        <p14:creationId xmlns:p14="http://schemas.microsoft.com/office/powerpoint/2010/main" val="1138148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screenshot, graphics, design, art&#10;&#10;Description automatically generated">
            <a:extLst>
              <a:ext uri="{FF2B5EF4-FFF2-40B4-BE49-F238E27FC236}">
                <a16:creationId xmlns:a16="http://schemas.microsoft.com/office/drawing/2014/main" id="{2EAA647E-DC41-4CD0-72B9-BBDE2A089E2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6995093" y="1295969"/>
            <a:ext cx="6492873" cy="3900941"/>
          </a:xfrm>
          <a:prstGeom prst="rect">
            <a:avLst/>
          </a:prstGeom>
        </p:spPr>
      </p:pic>
      <p:sp>
        <p:nvSpPr>
          <p:cNvPr id="2" name="Title 1">
            <a:extLst>
              <a:ext uri="{FF2B5EF4-FFF2-40B4-BE49-F238E27FC236}">
                <a16:creationId xmlns:a16="http://schemas.microsoft.com/office/drawing/2014/main" id="{7ABB6FBA-E7B5-A5E2-A240-77D8B9AE46C8}"/>
              </a:ext>
            </a:extLst>
          </p:cNvPr>
          <p:cNvSpPr>
            <a:spLocks noGrp="1"/>
          </p:cNvSpPr>
          <p:nvPr>
            <p:ph type="title"/>
          </p:nvPr>
        </p:nvSpPr>
        <p:spPr>
          <a:xfrm>
            <a:off x="838200" y="365125"/>
            <a:ext cx="10515600" cy="1325563"/>
          </a:xfrm>
        </p:spPr>
        <p:txBody>
          <a:bodyPr/>
          <a:lstStyle/>
          <a:p>
            <a:r>
              <a:rPr lang="en-US" dirty="0"/>
              <a:t>Critical Issues in Open and </a:t>
            </a:r>
            <a:br>
              <a:rPr lang="en-US" dirty="0"/>
            </a:br>
            <a:r>
              <a:rPr lang="en-US" dirty="0"/>
              <a:t>Distance Education (ODE) Research</a:t>
            </a:r>
            <a:endParaRPr lang="en-CA" dirty="0"/>
          </a:p>
        </p:txBody>
      </p:sp>
      <p:sp>
        <p:nvSpPr>
          <p:cNvPr id="3" name="Content Placeholder 2">
            <a:extLst>
              <a:ext uri="{FF2B5EF4-FFF2-40B4-BE49-F238E27FC236}">
                <a16:creationId xmlns:a16="http://schemas.microsoft.com/office/drawing/2014/main" id="{92098A0E-66A2-ED96-FA26-E56930EFFDE3}"/>
              </a:ext>
            </a:extLst>
          </p:cNvPr>
          <p:cNvSpPr>
            <a:spLocks noGrp="1"/>
          </p:cNvSpPr>
          <p:nvPr>
            <p:ph idx="1"/>
          </p:nvPr>
        </p:nvSpPr>
        <p:spPr>
          <a:xfrm>
            <a:off x="838200" y="2055809"/>
            <a:ext cx="10515600" cy="4121153"/>
          </a:xfrm>
        </p:spPr>
        <p:txBody>
          <a:bodyPr>
            <a:normAutofit/>
          </a:bodyPr>
          <a:lstStyle/>
          <a:p>
            <a:r>
              <a:rPr lang="en-US" dirty="0"/>
              <a:t>Scarcity of longitudinal research</a:t>
            </a:r>
          </a:p>
          <a:p>
            <a:r>
              <a:rPr lang="en-US" dirty="0"/>
              <a:t>Preference for success over failure</a:t>
            </a:r>
          </a:p>
          <a:p>
            <a:r>
              <a:rPr lang="en-US" dirty="0"/>
              <a:t>Lack of socio-cultural sensitivity</a:t>
            </a:r>
          </a:p>
          <a:p>
            <a:r>
              <a:rPr lang="en-US" dirty="0"/>
              <a:t>Scant attention for the disadvantaged</a:t>
            </a:r>
          </a:p>
          <a:p>
            <a:r>
              <a:rPr lang="en-US" dirty="0"/>
              <a:t>Insufficient research on ODE policy</a:t>
            </a:r>
          </a:p>
          <a:p>
            <a:r>
              <a:rPr lang="en-US" dirty="0"/>
              <a:t>Disinterest in revisiting ODE theories</a:t>
            </a:r>
          </a:p>
        </p:txBody>
      </p:sp>
      <p:sp>
        <p:nvSpPr>
          <p:cNvPr id="8" name="TextBox 7">
            <a:extLst>
              <a:ext uri="{FF2B5EF4-FFF2-40B4-BE49-F238E27FC236}">
                <a16:creationId xmlns:a16="http://schemas.microsoft.com/office/drawing/2014/main" id="{3B973F5E-CCA0-1480-E68F-5ACAEF55AFDD}"/>
              </a:ext>
            </a:extLst>
          </p:cNvPr>
          <p:cNvSpPr txBox="1"/>
          <p:nvPr/>
        </p:nvSpPr>
        <p:spPr>
          <a:xfrm>
            <a:off x="838200" y="6176963"/>
            <a:ext cx="6096000" cy="246221"/>
          </a:xfrm>
          <a:prstGeom prst="rect">
            <a:avLst/>
          </a:prstGeom>
          <a:noFill/>
        </p:spPr>
        <p:txBody>
          <a:bodyPr wrap="square">
            <a:spAutoFit/>
          </a:bodyPr>
          <a:lstStyle/>
          <a:p>
            <a:r>
              <a:rPr lang="en-US" sz="1000" dirty="0"/>
              <a:t>Junhong Xiao, IRRODL, Vol 24, No 2, May 2023</a:t>
            </a:r>
            <a:endParaRPr lang="en-CA" sz="1000" dirty="0"/>
          </a:p>
        </p:txBody>
      </p:sp>
    </p:spTree>
    <p:extLst>
      <p:ext uri="{BB962C8B-B14F-4D97-AF65-F5344CB8AC3E}">
        <p14:creationId xmlns:p14="http://schemas.microsoft.com/office/powerpoint/2010/main" val="3091968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ngle view of circuit shaped like a brain">
            <a:extLst>
              <a:ext uri="{FF2B5EF4-FFF2-40B4-BE49-F238E27FC236}">
                <a16:creationId xmlns:a16="http://schemas.microsoft.com/office/drawing/2014/main" id="{7CAC8DED-58EE-C79C-F7C2-E98C72FEDEA7}"/>
              </a:ext>
            </a:extLst>
          </p:cNvPr>
          <p:cNvPicPr>
            <a:picLocks noChangeAspect="1"/>
          </p:cNvPicPr>
          <p:nvPr/>
        </p:nvPicPr>
        <p:blipFill rotWithShape="1">
          <a:blip r:embed="rId2" cstate="email">
            <a:alphaModFix amt="70000"/>
            <a:extLst>
              <a:ext uri="{28A0092B-C50C-407E-A947-70E740481C1C}">
                <a14:useLocalDpi xmlns:a14="http://schemas.microsoft.com/office/drawing/2010/main"/>
              </a:ext>
            </a:extLst>
          </a:blip>
          <a:srcRect/>
          <a:stretch/>
        </p:blipFill>
        <p:spPr>
          <a:xfrm>
            <a:off x="0" y="10"/>
            <a:ext cx="8435928" cy="6857990"/>
          </a:xfrm>
          <a:prstGeom prst="rect">
            <a:avLst/>
          </a:prstGeom>
        </p:spPr>
      </p:pic>
      <p:sp>
        <p:nvSpPr>
          <p:cNvPr id="10"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E386D63-7161-ABBD-3BEA-675BA022CC28}"/>
              </a:ext>
            </a:extLst>
          </p:cNvPr>
          <p:cNvSpPr>
            <a:spLocks noGrp="1"/>
          </p:cNvSpPr>
          <p:nvPr>
            <p:ph type="title"/>
          </p:nvPr>
        </p:nvSpPr>
        <p:spPr>
          <a:xfrm>
            <a:off x="6212114" y="365125"/>
            <a:ext cx="5141685" cy="1899912"/>
          </a:xfrm>
        </p:spPr>
        <p:txBody>
          <a:bodyPr>
            <a:normAutofit/>
          </a:bodyPr>
          <a:lstStyle/>
          <a:p>
            <a:r>
              <a:rPr lang="en-US" sz="3400" dirty="0"/>
              <a:t>Research on AI in online distance education</a:t>
            </a:r>
            <a:endParaRPr lang="en-CA" sz="3400" dirty="0"/>
          </a:p>
        </p:txBody>
      </p:sp>
      <p:sp>
        <p:nvSpPr>
          <p:cNvPr id="3" name="Content Placeholder 2">
            <a:extLst>
              <a:ext uri="{FF2B5EF4-FFF2-40B4-BE49-F238E27FC236}">
                <a16:creationId xmlns:a16="http://schemas.microsoft.com/office/drawing/2014/main" id="{B0FBE74A-F1D4-7911-1085-8E14203A1AE5}"/>
              </a:ext>
            </a:extLst>
          </p:cNvPr>
          <p:cNvSpPr>
            <a:spLocks noGrp="1"/>
          </p:cNvSpPr>
          <p:nvPr>
            <p:ph idx="1"/>
          </p:nvPr>
        </p:nvSpPr>
        <p:spPr>
          <a:xfrm>
            <a:off x="6212114" y="2434201"/>
            <a:ext cx="5141685" cy="3742762"/>
          </a:xfrm>
        </p:spPr>
        <p:txBody>
          <a:bodyPr>
            <a:normAutofit/>
          </a:bodyPr>
          <a:lstStyle/>
          <a:p>
            <a:r>
              <a:rPr lang="en-US" sz="2400" dirty="0"/>
              <a:t>Data mining, Learning analytics for adaptive and personalized learning</a:t>
            </a:r>
          </a:p>
          <a:p>
            <a:r>
              <a:rPr lang="en-US" sz="2400" dirty="0"/>
              <a:t>Algorithmic online spaces, ethics, human agency</a:t>
            </a:r>
          </a:p>
          <a:p>
            <a:r>
              <a:rPr lang="en-US" sz="2400" dirty="0" err="1"/>
              <a:t>Recognising</a:t>
            </a:r>
            <a:r>
              <a:rPr lang="en-US" sz="2400" dirty="0"/>
              <a:t> and predicting student </a:t>
            </a:r>
            <a:r>
              <a:rPr lang="en-US" sz="2400" dirty="0" err="1"/>
              <a:t>behaviours</a:t>
            </a:r>
            <a:endParaRPr lang="en-US" sz="2400" dirty="0"/>
          </a:p>
        </p:txBody>
      </p:sp>
      <p:sp>
        <p:nvSpPr>
          <p:cNvPr id="11" name="TextBox 10">
            <a:extLst>
              <a:ext uri="{FF2B5EF4-FFF2-40B4-BE49-F238E27FC236}">
                <a16:creationId xmlns:a16="http://schemas.microsoft.com/office/drawing/2014/main" id="{B0EDCEA6-3EC9-A56F-D268-27E19D7E76C4}"/>
              </a:ext>
            </a:extLst>
          </p:cNvPr>
          <p:cNvSpPr txBox="1"/>
          <p:nvPr/>
        </p:nvSpPr>
        <p:spPr>
          <a:xfrm>
            <a:off x="6262333" y="5746076"/>
            <a:ext cx="6096000" cy="861774"/>
          </a:xfrm>
          <a:prstGeom prst="rect">
            <a:avLst/>
          </a:prstGeom>
          <a:noFill/>
        </p:spPr>
        <p:txBody>
          <a:bodyPr wrap="square">
            <a:spAutoFit/>
          </a:bodyPr>
          <a:lstStyle/>
          <a:p>
            <a:r>
              <a:rPr lang="en-US" sz="1000" dirty="0"/>
              <a:t>Murat </a:t>
            </a:r>
            <a:r>
              <a:rPr lang="en-US" sz="1000" dirty="0" err="1"/>
              <a:t>Ertan</a:t>
            </a:r>
            <a:r>
              <a:rPr lang="en-US" sz="1000" dirty="0"/>
              <a:t> Dogan, Tulay </a:t>
            </a:r>
            <a:r>
              <a:rPr lang="en-US" sz="1000" dirty="0" err="1"/>
              <a:t>Goru</a:t>
            </a:r>
            <a:r>
              <a:rPr lang="en-US" sz="1000" dirty="0"/>
              <a:t> Dogan, Aras Bozkurt</a:t>
            </a:r>
          </a:p>
          <a:p>
            <a:pPr marL="0" indent="0">
              <a:buNone/>
            </a:pPr>
            <a:r>
              <a:rPr lang="en-US" sz="1000" dirty="0"/>
              <a:t>The use of AI in online learning and distance education processes: a systematic review of empirical studies</a:t>
            </a:r>
          </a:p>
          <a:p>
            <a:pPr marL="0" indent="0">
              <a:buNone/>
            </a:pPr>
            <a:r>
              <a:rPr lang="en-US" sz="1000" dirty="0"/>
              <a:t>Special Issue Artificial Intelligence in Online Higher Educational Data Mining</a:t>
            </a:r>
          </a:p>
          <a:p>
            <a:pPr marL="0" indent="0">
              <a:buNone/>
            </a:pPr>
            <a:r>
              <a:rPr lang="en-US" sz="1000" dirty="0"/>
              <a:t>Applied Sciences/Vol 13/Issue 5 27Feb, 2023</a:t>
            </a:r>
          </a:p>
          <a:p>
            <a:pPr marL="0" indent="0">
              <a:buNone/>
            </a:pPr>
            <a:r>
              <a:rPr lang="en-US" sz="1000" dirty="0"/>
              <a:t>.</a:t>
            </a:r>
          </a:p>
        </p:txBody>
      </p:sp>
    </p:spTree>
    <p:extLst>
      <p:ext uri="{BB962C8B-B14F-4D97-AF65-F5344CB8AC3E}">
        <p14:creationId xmlns:p14="http://schemas.microsoft.com/office/powerpoint/2010/main" val="453709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4" name="Rectangle 1053">
            <a:extLst>
              <a:ext uri="{FF2B5EF4-FFF2-40B4-BE49-F238E27FC236}">
                <a16:creationId xmlns:a16="http://schemas.microsoft.com/office/drawing/2014/main" id="{870A1295-61BC-4214-AA3E-D3966730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F35BF62-779A-AD77-81E2-340A0EA54808}"/>
              </a:ext>
            </a:extLst>
          </p:cNvPr>
          <p:cNvSpPr>
            <a:spLocks noGrp="1"/>
          </p:cNvSpPr>
          <p:nvPr>
            <p:ph type="ctrTitle"/>
          </p:nvPr>
        </p:nvSpPr>
        <p:spPr>
          <a:xfrm>
            <a:off x="981652" y="4879376"/>
            <a:ext cx="10592174" cy="1000655"/>
          </a:xfrm>
        </p:spPr>
        <p:txBody>
          <a:bodyPr anchor="t">
            <a:normAutofit/>
          </a:bodyPr>
          <a:lstStyle/>
          <a:p>
            <a:pPr algn="l"/>
            <a:r>
              <a:rPr lang="en-US" sz="54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Trends in JL4D</a:t>
            </a:r>
            <a:endParaRPr lang="en-CA" sz="54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26" name="Picture 2" descr="Journal banner">
            <a:extLst>
              <a:ext uri="{FF2B5EF4-FFF2-40B4-BE49-F238E27FC236}">
                <a16:creationId xmlns:a16="http://schemas.microsoft.com/office/drawing/2014/main" id="{F2AAD911-2307-CD9F-938B-0502D98D58C7}"/>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745" y="0"/>
            <a:ext cx="12188952" cy="3849589"/>
          </a:xfrm>
          <a:prstGeom prst="rect">
            <a:avLst/>
          </a:prstGeom>
          <a:noFill/>
          <a:extLst>
            <a:ext uri="{909E8E84-426E-40DD-AFC4-6F175D3DCCD1}">
              <a14:hiddenFill xmlns:a14="http://schemas.microsoft.com/office/drawing/2010/main">
                <a:solidFill>
                  <a:srgbClr val="FFFFFF"/>
                </a:solidFill>
              </a14:hiddenFill>
            </a:ext>
          </a:extLst>
        </p:spPr>
      </p:pic>
      <p:grpSp>
        <p:nvGrpSpPr>
          <p:cNvPr id="1056" name="Group 1055">
            <a:extLst>
              <a:ext uri="{FF2B5EF4-FFF2-40B4-BE49-F238E27FC236}">
                <a16:creationId xmlns:a16="http://schemas.microsoft.com/office/drawing/2014/main" id="{0B139475-2B26-4CA9-9413-DE741E49F7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41813"/>
            <a:ext cx="12188952" cy="1828800"/>
            <a:chOff x="-305" y="3144820"/>
            <a:chExt cx="9182100" cy="1551136"/>
          </a:xfrm>
        </p:grpSpPr>
        <p:sp useBgFill="1">
          <p:nvSpPr>
            <p:cNvPr id="1057" name="Freeform: Shape 1056">
              <a:extLst>
                <a:ext uri="{FF2B5EF4-FFF2-40B4-BE49-F238E27FC236}">
                  <a16:creationId xmlns:a16="http://schemas.microsoft.com/office/drawing/2014/main" id="{16C6BF63-6277-4C39-BE5D-3C341662C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76854"/>
              <a:ext cx="9182100" cy="1019102"/>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sp>
          <p:nvSpPr>
            <p:cNvPr id="1058" name="Freeform: Shape 1057">
              <a:extLst>
                <a:ext uri="{FF2B5EF4-FFF2-40B4-BE49-F238E27FC236}">
                  <a16:creationId xmlns:a16="http://schemas.microsoft.com/office/drawing/2014/main" id="{6EA3BAD9-C130-4A9C-9086-20D132A6C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44820"/>
              <a:ext cx="9182100" cy="932744"/>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059" name="Freeform: Shape 1058">
              <a:extLst>
                <a:ext uri="{FF2B5EF4-FFF2-40B4-BE49-F238E27FC236}">
                  <a16:creationId xmlns:a16="http://schemas.microsoft.com/office/drawing/2014/main" id="{2587D38B-9E07-4A8B-B285-5FEBF6A60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80789"/>
              <a:ext cx="9182100" cy="544245"/>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w="9525" cap="flat">
              <a:noFill/>
              <a:prstDash val="solid"/>
              <a:miter/>
            </a:ln>
          </p:spPr>
          <p:txBody>
            <a:bodyPr rtlCol="0" anchor="ctr"/>
            <a:lstStyle/>
            <a:p>
              <a:endParaRPr lang="en-US"/>
            </a:p>
          </p:txBody>
        </p:sp>
        <p:sp>
          <p:nvSpPr>
            <p:cNvPr id="1060" name="Freeform: Shape 1059">
              <a:extLst>
                <a:ext uri="{FF2B5EF4-FFF2-40B4-BE49-F238E27FC236}">
                  <a16:creationId xmlns:a16="http://schemas.microsoft.com/office/drawing/2014/main" id="{5EF4DD4B-217B-4346-A2B8-432793639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324550"/>
              <a:ext cx="9182100" cy="765639"/>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grpSp>
      <p:sp>
        <p:nvSpPr>
          <p:cNvPr id="3" name="Subtitle 2">
            <a:extLst>
              <a:ext uri="{FF2B5EF4-FFF2-40B4-BE49-F238E27FC236}">
                <a16:creationId xmlns:a16="http://schemas.microsoft.com/office/drawing/2014/main" id="{38383FE3-CF47-E631-7328-8CACDB88F6B1}"/>
              </a:ext>
            </a:extLst>
          </p:cNvPr>
          <p:cNvSpPr>
            <a:spLocks noGrp="1"/>
          </p:cNvSpPr>
          <p:nvPr>
            <p:ph type="subTitle" idx="1"/>
          </p:nvPr>
        </p:nvSpPr>
        <p:spPr>
          <a:xfrm>
            <a:off x="981652" y="4343632"/>
            <a:ext cx="9416898" cy="484374"/>
          </a:xfrm>
        </p:spPr>
        <p:txBody>
          <a:bodyPr anchor="b">
            <a:noAutofit/>
          </a:bodyPr>
          <a:lstStyle/>
          <a:p>
            <a:pPr algn="l"/>
            <a:r>
              <a:rPr lang="en-US"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2014-2022</a:t>
            </a:r>
            <a:endParaRPr lang="en-CA"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descr="JL4D Logo">
            <a:extLst>
              <a:ext uri="{FF2B5EF4-FFF2-40B4-BE49-F238E27FC236}">
                <a16:creationId xmlns:a16="http://schemas.microsoft.com/office/drawing/2014/main" id="{3A0217D8-95AE-5921-D66C-7C74A06FDCC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98111" y="4154381"/>
            <a:ext cx="3321617" cy="2214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050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Flowchart: Document 31">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5B3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75E0A3-25CE-E966-B9C2-30D9FC9779F2}"/>
              </a:ext>
            </a:extLst>
          </p:cNvPr>
          <p:cNvSpPr>
            <a:spLocks noGrp="1"/>
          </p:cNvSpPr>
          <p:nvPr>
            <p:ph type="title"/>
          </p:nvPr>
        </p:nvSpPr>
        <p:spPr>
          <a:xfrm>
            <a:off x="838200" y="171162"/>
            <a:ext cx="2840182" cy="2371148"/>
          </a:xfrm>
        </p:spPr>
        <p:txBody>
          <a:bodyPr vert="horz" lIns="91440" tIns="45720" rIns="91440" bIns="45720" rtlCol="0">
            <a:normAutofit/>
          </a:bodyPr>
          <a:lstStyle/>
          <a:p>
            <a:r>
              <a:rPr lang="en-US" sz="3200" kern="1200">
                <a:solidFill>
                  <a:srgbClr val="FFFFFF"/>
                </a:solidFill>
                <a:latin typeface="+mj-lt"/>
                <a:ea typeface="+mj-ea"/>
                <a:cs typeface="+mj-cs"/>
              </a:rPr>
              <a:t>Themes </a:t>
            </a:r>
            <a:br>
              <a:rPr lang="en-US" sz="3200" kern="1200">
                <a:solidFill>
                  <a:srgbClr val="FFFFFF"/>
                </a:solidFill>
                <a:latin typeface="+mj-lt"/>
                <a:ea typeface="+mj-ea"/>
                <a:cs typeface="+mj-cs"/>
              </a:rPr>
            </a:br>
            <a:r>
              <a:rPr lang="en-US" sz="3200" kern="1200">
                <a:solidFill>
                  <a:srgbClr val="FFFFFF"/>
                </a:solidFill>
                <a:latin typeface="+mj-lt"/>
                <a:ea typeface="+mj-ea"/>
                <a:cs typeface="+mj-cs"/>
              </a:rPr>
              <a:t>and innovations </a:t>
            </a:r>
            <a:br>
              <a:rPr lang="en-US" sz="3200" kern="1200">
                <a:solidFill>
                  <a:srgbClr val="FFFFFF"/>
                </a:solidFill>
                <a:latin typeface="+mj-lt"/>
                <a:ea typeface="+mj-ea"/>
                <a:cs typeface="+mj-cs"/>
              </a:rPr>
            </a:br>
            <a:r>
              <a:rPr lang="en-US" sz="3200" kern="1200">
                <a:solidFill>
                  <a:srgbClr val="FFFFFF"/>
                </a:solidFill>
                <a:latin typeface="+mj-lt"/>
                <a:ea typeface="+mj-ea"/>
                <a:cs typeface="+mj-cs"/>
              </a:rPr>
              <a:t>2019-2023</a:t>
            </a:r>
          </a:p>
        </p:txBody>
      </p:sp>
      <p:pic>
        <p:nvPicPr>
          <p:cNvPr id="3" name="Content Placeholder 8" descr="A screenshot of a computer&#10;&#10;Description automatically generated with low confidence">
            <a:extLst>
              <a:ext uri="{FF2B5EF4-FFF2-40B4-BE49-F238E27FC236}">
                <a16:creationId xmlns:a16="http://schemas.microsoft.com/office/drawing/2014/main" id="{9183CD94-782A-3B84-340E-6FBCFD4FAC5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1246" y="246022"/>
            <a:ext cx="7090927" cy="6180178"/>
          </a:xfrm>
          <a:prstGeom prst="rect">
            <a:avLst/>
          </a:prstGeom>
        </p:spPr>
      </p:pic>
    </p:spTree>
    <p:extLst>
      <p:ext uri="{BB962C8B-B14F-4D97-AF65-F5344CB8AC3E}">
        <p14:creationId xmlns:p14="http://schemas.microsoft.com/office/powerpoint/2010/main" val="2672140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F282D85-1BD3-62C1-4173-1CEA75D4D8A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9CCD799A-619B-98E0-27D2-134EE81E921F}"/>
              </a:ext>
            </a:extLst>
          </p:cNvPr>
          <p:cNvSpPr>
            <a:spLocks noGrp="1"/>
          </p:cNvSpPr>
          <p:nvPr>
            <p:ph type="title"/>
          </p:nvPr>
        </p:nvSpPr>
        <p:spPr>
          <a:xfrm>
            <a:off x="838200" y="556995"/>
            <a:ext cx="10515600" cy="1133693"/>
          </a:xfrm>
        </p:spPr>
        <p:txBody>
          <a:bodyPr>
            <a:normAutofit/>
          </a:bodyPr>
          <a:lstStyle/>
          <a:p>
            <a:pPr algn="ctr"/>
            <a:r>
              <a:rPr lang="en-US" sz="5200" dirty="0"/>
              <a:t>Recent journal themes</a:t>
            </a:r>
            <a:endParaRPr lang="en-CA" sz="5200" dirty="0"/>
          </a:p>
        </p:txBody>
      </p:sp>
      <p:graphicFrame>
        <p:nvGraphicFramePr>
          <p:cNvPr id="7" name="Content Placeholder 2">
            <a:extLst>
              <a:ext uri="{FF2B5EF4-FFF2-40B4-BE49-F238E27FC236}">
                <a16:creationId xmlns:a16="http://schemas.microsoft.com/office/drawing/2014/main" id="{7AF5857E-2CF5-FB47-924B-709B2C30E482}"/>
              </a:ext>
            </a:extLst>
          </p:cNvPr>
          <p:cNvGraphicFramePr>
            <a:graphicFrameLocks noGrp="1"/>
          </p:cNvGraphicFramePr>
          <p:nvPr>
            <p:ph idx="1"/>
            <p:extLst>
              <p:ext uri="{D42A27DB-BD31-4B8C-83A1-F6EECF244321}">
                <p14:modId xmlns:p14="http://schemas.microsoft.com/office/powerpoint/2010/main" val="3237762911"/>
              </p:ext>
            </p:extLst>
          </p:nvPr>
        </p:nvGraphicFramePr>
        <p:xfrm>
          <a:off x="892873" y="169068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891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359CE-1944-678C-F412-B90741332812}"/>
              </a:ext>
            </a:extLst>
          </p:cNvPr>
          <p:cNvSpPr>
            <a:spLocks noGrp="1"/>
          </p:cNvSpPr>
          <p:nvPr>
            <p:ph type="title"/>
          </p:nvPr>
        </p:nvSpPr>
        <p:spPr>
          <a:xfrm>
            <a:off x="838200" y="365125"/>
            <a:ext cx="10515600" cy="1019175"/>
          </a:xfrm>
        </p:spPr>
        <p:txBody>
          <a:bodyPr/>
          <a:lstStyle/>
          <a:p>
            <a:r>
              <a:rPr lang="en-US" dirty="0"/>
              <a:t>Context Today</a:t>
            </a:r>
          </a:p>
        </p:txBody>
      </p:sp>
      <p:sp>
        <p:nvSpPr>
          <p:cNvPr id="3" name="Content Placeholder 2">
            <a:extLst>
              <a:ext uri="{FF2B5EF4-FFF2-40B4-BE49-F238E27FC236}">
                <a16:creationId xmlns:a16="http://schemas.microsoft.com/office/drawing/2014/main" id="{539F1CEA-507D-663E-D22C-4071D1FFB8EB}"/>
              </a:ext>
            </a:extLst>
          </p:cNvPr>
          <p:cNvSpPr>
            <a:spLocks noGrp="1"/>
          </p:cNvSpPr>
          <p:nvPr>
            <p:ph sz="half" idx="1"/>
          </p:nvPr>
        </p:nvSpPr>
        <p:spPr>
          <a:xfrm>
            <a:off x="838199" y="1384300"/>
            <a:ext cx="6955971" cy="5239383"/>
          </a:xfrm>
        </p:spPr>
        <p:txBody>
          <a:bodyPr>
            <a:normAutofit/>
          </a:bodyPr>
          <a:lstStyle/>
          <a:p>
            <a:r>
              <a:rPr lang="en-US" sz="3200" dirty="0"/>
              <a:t>Global recession</a:t>
            </a:r>
          </a:p>
          <a:p>
            <a:r>
              <a:rPr lang="en-US" sz="3200" dirty="0"/>
              <a:t>Phenomenal adoption of technology</a:t>
            </a:r>
          </a:p>
          <a:p>
            <a:r>
              <a:rPr lang="en-US" sz="3200" dirty="0"/>
              <a:t>By 2025, 85 million jobs may be displaced but 97 million more jobs may emerge</a:t>
            </a:r>
          </a:p>
          <a:p>
            <a:r>
              <a:rPr lang="en-US" sz="3200" dirty="0"/>
              <a:t>Skills for the green and blue economies</a:t>
            </a:r>
          </a:p>
          <a:p>
            <a:r>
              <a:rPr lang="en-US" sz="3200" dirty="0"/>
              <a:t>Life expectancy: half the people born after 1997 could live up to 100</a:t>
            </a:r>
          </a:p>
        </p:txBody>
      </p:sp>
      <p:pic>
        <p:nvPicPr>
          <p:cNvPr id="12" name="Picture 11" descr="Small plant growing on soil">
            <a:extLst>
              <a:ext uri="{FF2B5EF4-FFF2-40B4-BE49-F238E27FC236}">
                <a16:creationId xmlns:a16="http://schemas.microsoft.com/office/drawing/2014/main" id="{6B7CE161-D1FA-7A1D-88AD-A4C2D28DA28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a:off x="8062398" y="2388"/>
            <a:ext cx="2010170" cy="1481708"/>
          </a:xfrm>
          <a:prstGeom prst="rect">
            <a:avLst/>
          </a:prstGeom>
        </p:spPr>
      </p:pic>
      <p:pic>
        <p:nvPicPr>
          <p:cNvPr id="14" name="Picture 13" descr="Scientist looking looking at a futuristic display with data">
            <a:extLst>
              <a:ext uri="{FF2B5EF4-FFF2-40B4-BE49-F238E27FC236}">
                <a16:creationId xmlns:a16="http://schemas.microsoft.com/office/drawing/2014/main" id="{D26BDA3A-2C26-FDF0-78BA-107C29F7450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90617" y="2394"/>
            <a:ext cx="2001383" cy="1119275"/>
          </a:xfrm>
          <a:prstGeom prst="rect">
            <a:avLst/>
          </a:prstGeom>
        </p:spPr>
      </p:pic>
      <p:pic>
        <p:nvPicPr>
          <p:cNvPr id="16" name="Picture 15" descr="A robot with a face">
            <a:extLst>
              <a:ext uri="{FF2B5EF4-FFF2-40B4-BE49-F238E27FC236}">
                <a16:creationId xmlns:a16="http://schemas.microsoft.com/office/drawing/2014/main" id="{4A0083C9-B152-05E4-555C-C1DD5EA4DDD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3" b="-3"/>
          <a:stretch/>
        </p:blipFill>
        <p:spPr>
          <a:xfrm>
            <a:off x="8062399" y="1591309"/>
            <a:ext cx="2010170" cy="1488934"/>
          </a:xfrm>
          <a:prstGeom prst="rect">
            <a:avLst/>
          </a:prstGeom>
        </p:spPr>
      </p:pic>
      <p:pic>
        <p:nvPicPr>
          <p:cNvPr id="18" name="Picture 17" descr="Windmill and Solar Panels">
            <a:extLst>
              <a:ext uri="{FF2B5EF4-FFF2-40B4-BE49-F238E27FC236}">
                <a16:creationId xmlns:a16="http://schemas.microsoft.com/office/drawing/2014/main" id="{D49CAC87-92AE-D64F-F95B-DC7BD2A6661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0190616" y="1230815"/>
            <a:ext cx="2001383" cy="1376176"/>
          </a:xfrm>
          <a:prstGeom prst="rect">
            <a:avLst/>
          </a:prstGeom>
        </p:spPr>
      </p:pic>
      <p:pic>
        <p:nvPicPr>
          <p:cNvPr id="19" name="Picture 18" descr="Turtle swimming in the ocean">
            <a:extLst>
              <a:ext uri="{FF2B5EF4-FFF2-40B4-BE49-F238E27FC236}">
                <a16:creationId xmlns:a16="http://schemas.microsoft.com/office/drawing/2014/main" id="{41B38C68-C1AF-2189-8B7E-625D559EB84B}"/>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62398" y="3194682"/>
            <a:ext cx="2010170" cy="1378110"/>
          </a:xfrm>
          <a:prstGeom prst="rect">
            <a:avLst/>
          </a:prstGeom>
        </p:spPr>
      </p:pic>
      <p:pic>
        <p:nvPicPr>
          <p:cNvPr id="20" name="Picture 19" descr="Earth floating in space">
            <a:extLst>
              <a:ext uri="{FF2B5EF4-FFF2-40B4-BE49-F238E27FC236}">
                <a16:creationId xmlns:a16="http://schemas.microsoft.com/office/drawing/2014/main" id="{AD04B5EC-7670-86C4-E213-5EB3D59F6957}"/>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0190617" y="2721430"/>
            <a:ext cx="2001383" cy="1851363"/>
          </a:xfrm>
          <a:prstGeom prst="rect">
            <a:avLst/>
          </a:prstGeom>
        </p:spPr>
      </p:pic>
      <p:pic>
        <p:nvPicPr>
          <p:cNvPr id="25" name="Picture 24" descr="Engineer programming robot in robotics research facility">
            <a:extLst>
              <a:ext uri="{FF2B5EF4-FFF2-40B4-BE49-F238E27FC236}">
                <a16:creationId xmlns:a16="http://schemas.microsoft.com/office/drawing/2014/main" id="{0807C085-F1DE-651B-D17F-7E76263A3B0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8071436" y="4680004"/>
            <a:ext cx="4120563" cy="2175602"/>
          </a:xfrm>
          <a:prstGeom prst="rect">
            <a:avLst/>
          </a:prstGeom>
        </p:spPr>
      </p:pic>
      <p:sp>
        <p:nvSpPr>
          <p:cNvPr id="28" name="TextBox 27">
            <a:extLst>
              <a:ext uri="{FF2B5EF4-FFF2-40B4-BE49-F238E27FC236}">
                <a16:creationId xmlns:a16="http://schemas.microsoft.com/office/drawing/2014/main" id="{18CDBBA8-8A44-55CC-73F5-9E4599A3D2E8}"/>
              </a:ext>
            </a:extLst>
          </p:cNvPr>
          <p:cNvSpPr txBox="1"/>
          <p:nvPr/>
        </p:nvSpPr>
        <p:spPr>
          <a:xfrm>
            <a:off x="838200" y="6308209"/>
            <a:ext cx="5623560" cy="369332"/>
          </a:xfrm>
          <a:prstGeom prst="rect">
            <a:avLst/>
          </a:prstGeom>
          <a:noFill/>
        </p:spPr>
        <p:txBody>
          <a:bodyPr wrap="square">
            <a:spAutoFit/>
          </a:bodyPr>
          <a:lstStyle/>
          <a:p>
            <a:pPr marL="0" indent="0">
              <a:buNone/>
            </a:pPr>
            <a:r>
              <a:rPr lang="en-US" sz="900" dirty="0"/>
              <a:t>Source: The Future of Jobs Report 2020, WEF, Oct 2020. McKinsey Quarterly, Beth Davies, Connor </a:t>
            </a:r>
            <a:r>
              <a:rPr lang="en-US" sz="900" dirty="0" err="1"/>
              <a:t>Diemand-Yauman</a:t>
            </a:r>
            <a:r>
              <a:rPr lang="en-US" sz="900" dirty="0"/>
              <a:t>, Nick van Dam, ‘Competitive advantage with a human dimension: from lifelong learning to lifelong employability’</a:t>
            </a:r>
            <a:endParaRPr lang="en-CA" sz="900" dirty="0"/>
          </a:p>
        </p:txBody>
      </p:sp>
      <p:pic>
        <p:nvPicPr>
          <p:cNvPr id="30" name="Picture 29">
            <a:extLst>
              <a:ext uri="{FF2B5EF4-FFF2-40B4-BE49-F238E27FC236}">
                <a16:creationId xmlns:a16="http://schemas.microsoft.com/office/drawing/2014/main" id="{C05C1948-F678-A88D-5374-8D92FE9A7089}"/>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00101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Content Placeholder 2">
            <a:extLst>
              <a:ext uri="{FF2B5EF4-FFF2-40B4-BE49-F238E27FC236}">
                <a16:creationId xmlns:a16="http://schemas.microsoft.com/office/drawing/2014/main" id="{13DE14F2-F491-5703-F3A5-CA2E6232195B}"/>
              </a:ext>
            </a:extLst>
          </p:cNvPr>
          <p:cNvSpPr txBox="1">
            <a:spLocks/>
          </p:cNvSpPr>
          <p:nvPr/>
        </p:nvSpPr>
        <p:spPr>
          <a:xfrm>
            <a:off x="2236359" y="814427"/>
            <a:ext cx="2949673" cy="42043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80750">
              <a:spcBef>
                <a:spcPts val="963"/>
              </a:spcBef>
              <a:buFont typeface="Arial" panose="020B0604020202020204" pitchFamily="34" charset="0"/>
              <a:buNone/>
            </a:pPr>
            <a:r>
              <a:rPr lang="en-IN"/>
              <a:t>The fundamental problem lies in educational research… not much concerned with learning productivity and efficiency</a:t>
            </a:r>
            <a:endParaRPr lang="en-IN" sz="3600" dirty="0"/>
          </a:p>
        </p:txBody>
      </p:sp>
      <p:sp>
        <p:nvSpPr>
          <p:cNvPr id="22" name="Content Placeholder 2">
            <a:extLst>
              <a:ext uri="{FF2B5EF4-FFF2-40B4-BE49-F238E27FC236}">
                <a16:creationId xmlns:a16="http://schemas.microsoft.com/office/drawing/2014/main" id="{26F3F324-4263-7F6C-75FF-4EF50CBF9C68}"/>
              </a:ext>
            </a:extLst>
          </p:cNvPr>
          <p:cNvSpPr txBox="1">
            <a:spLocks/>
          </p:cNvSpPr>
          <p:nvPr/>
        </p:nvSpPr>
        <p:spPr>
          <a:xfrm>
            <a:off x="5882703" y="743294"/>
            <a:ext cx="4518597" cy="31794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80750">
              <a:spcBef>
                <a:spcPts val="963"/>
              </a:spcBef>
              <a:buNone/>
            </a:pPr>
            <a:r>
              <a:rPr lang="en-IN"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Educational Technology – </a:t>
            </a:r>
            <a:br>
              <a:rPr lang="en-IN" dirty="0"/>
            </a:br>
            <a:r>
              <a:rPr lang="en-IN"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is it alone a sine qua non of innovation? </a:t>
            </a:r>
            <a:endParaRPr lang="en-IN" sz="3600" dirty="0"/>
          </a:p>
        </p:txBody>
      </p:sp>
      <p:sp>
        <p:nvSpPr>
          <p:cNvPr id="24" name="Content Placeholder 2">
            <a:extLst>
              <a:ext uri="{FF2B5EF4-FFF2-40B4-BE49-F238E27FC236}">
                <a16:creationId xmlns:a16="http://schemas.microsoft.com/office/drawing/2014/main" id="{EB9DF12E-EB1E-E75C-1857-ACF1CD9A0C96}"/>
              </a:ext>
            </a:extLst>
          </p:cNvPr>
          <p:cNvSpPr txBox="1">
            <a:spLocks/>
          </p:cNvSpPr>
          <p:nvPr/>
        </p:nvSpPr>
        <p:spPr>
          <a:xfrm>
            <a:off x="7717378" y="2876035"/>
            <a:ext cx="3247819" cy="26819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80750">
              <a:spcBef>
                <a:spcPts val="963"/>
              </a:spcBef>
              <a:buNone/>
            </a:pPr>
            <a:r>
              <a:rPr lang="en-IN"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ODL Research –where is the discourse on innovation theories</a:t>
            </a:r>
            <a:r>
              <a:rPr lang="en-IN" dirty="0"/>
              <a:t>?</a:t>
            </a:r>
            <a:endParaRPr lang="en-IN" sz="3600" dirty="0"/>
          </a:p>
        </p:txBody>
      </p:sp>
      <p:sp>
        <p:nvSpPr>
          <p:cNvPr id="28" name="TextBox 27">
            <a:extLst>
              <a:ext uri="{FF2B5EF4-FFF2-40B4-BE49-F238E27FC236}">
                <a16:creationId xmlns:a16="http://schemas.microsoft.com/office/drawing/2014/main" id="{0274DF01-7BCB-7053-8852-7EC3D735222E}"/>
              </a:ext>
            </a:extLst>
          </p:cNvPr>
          <p:cNvSpPr txBox="1"/>
          <p:nvPr/>
        </p:nvSpPr>
        <p:spPr>
          <a:xfrm>
            <a:off x="2269079" y="5714596"/>
            <a:ext cx="6513818" cy="400110"/>
          </a:xfrm>
          <a:prstGeom prst="rect">
            <a:avLst/>
          </a:prstGeom>
          <a:noFill/>
        </p:spPr>
        <p:txBody>
          <a:bodyPr wrap="square">
            <a:spAutoFit/>
          </a:bodyPr>
          <a:lstStyle/>
          <a:p>
            <a:pPr defTabSz="786384">
              <a:spcAft>
                <a:spcPts val="600"/>
              </a:spcAft>
            </a:pPr>
            <a:r>
              <a:rPr lang="en-US" sz="1000" kern="1200" dirty="0">
                <a:solidFill>
                  <a:schemeClr val="tx1"/>
                </a:solidFill>
                <a:latin typeface="+mn-lt"/>
                <a:ea typeface="+mn-ea"/>
                <a:cs typeface="+mn-cs"/>
              </a:rPr>
              <a:t>Serdyukov, P. (2017), "Innovation in education: what works, what doesn’t, and what to do about it?", Journal of Research in Innovative Teaching &amp; Learning, Vol. 10 No. 1, pp. 4-33. https://doi.org/10.1108/JRIT-10-2016-0007</a:t>
            </a:r>
            <a:endParaRPr lang="en-IN" sz="1200" dirty="0"/>
          </a:p>
        </p:txBody>
      </p:sp>
      <p:sp>
        <p:nvSpPr>
          <p:cNvPr id="30" name="TextBox 29">
            <a:extLst>
              <a:ext uri="{FF2B5EF4-FFF2-40B4-BE49-F238E27FC236}">
                <a16:creationId xmlns:a16="http://schemas.microsoft.com/office/drawing/2014/main" id="{FCF3EA79-8B7F-F6C0-0444-68985B810D37}"/>
              </a:ext>
            </a:extLst>
          </p:cNvPr>
          <p:cNvSpPr txBox="1"/>
          <p:nvPr/>
        </p:nvSpPr>
        <p:spPr>
          <a:xfrm>
            <a:off x="2269079" y="5157915"/>
            <a:ext cx="4614321" cy="400110"/>
          </a:xfrm>
          <a:prstGeom prst="rect">
            <a:avLst/>
          </a:prstGeom>
          <a:noFill/>
        </p:spPr>
        <p:txBody>
          <a:bodyPr wrap="square">
            <a:spAutoFit/>
          </a:bodyPr>
          <a:lstStyle/>
          <a:p>
            <a:r>
              <a:rPr lang="en-IN"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(Serdyukov, 2017) </a:t>
            </a:r>
            <a:endParaRPr lang="en-CA" sz="2000" dirty="0"/>
          </a:p>
        </p:txBody>
      </p:sp>
      <p:pic>
        <p:nvPicPr>
          <p:cNvPr id="32" name="Graphic 31" descr="Open quotation mark with solid fill">
            <a:extLst>
              <a:ext uri="{FF2B5EF4-FFF2-40B4-BE49-F238E27FC236}">
                <a16:creationId xmlns:a16="http://schemas.microsoft.com/office/drawing/2014/main" id="{935D1D95-2027-FD66-37CB-FD8E3B23207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7421" y="-143466"/>
            <a:ext cx="2476500" cy="2476500"/>
          </a:xfrm>
          <a:prstGeom prst="rect">
            <a:avLst/>
          </a:prstGeom>
        </p:spPr>
      </p:pic>
    </p:spTree>
    <p:extLst>
      <p:ext uri="{BB962C8B-B14F-4D97-AF65-F5344CB8AC3E}">
        <p14:creationId xmlns:p14="http://schemas.microsoft.com/office/powerpoint/2010/main" val="29022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3864E-9844-41DE-9E42-D61904BD5248}"/>
              </a:ext>
            </a:extLst>
          </p:cNvPr>
          <p:cNvSpPr>
            <a:spLocks noGrp="1"/>
          </p:cNvSpPr>
          <p:nvPr>
            <p:ph type="title"/>
          </p:nvPr>
        </p:nvSpPr>
        <p:spPr/>
        <p:txBody>
          <a:bodyPr/>
          <a:lstStyle/>
          <a:p>
            <a:pPr algn="ctr"/>
            <a:r>
              <a:rPr lang="en-US" dirty="0"/>
              <a:t>Taking ODL Research to the next level</a:t>
            </a:r>
            <a:endParaRPr lang="en-CA" dirty="0"/>
          </a:p>
        </p:txBody>
      </p:sp>
      <p:pic>
        <p:nvPicPr>
          <p:cNvPr id="3" name="Picture 2">
            <a:extLst>
              <a:ext uri="{FF2B5EF4-FFF2-40B4-BE49-F238E27FC236}">
                <a16:creationId xmlns:a16="http://schemas.microsoft.com/office/drawing/2014/main" id="{CDDFF6CD-8E71-4F4A-AF6D-566E8B04D23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4048" y="1624585"/>
            <a:ext cx="2971800" cy="3785902"/>
          </a:xfrm>
          <a:prstGeom prst="rect">
            <a:avLst/>
          </a:prstGeom>
        </p:spPr>
      </p:pic>
      <p:graphicFrame>
        <p:nvGraphicFramePr>
          <p:cNvPr id="7" name="Table 7">
            <a:extLst>
              <a:ext uri="{FF2B5EF4-FFF2-40B4-BE49-F238E27FC236}">
                <a16:creationId xmlns:a16="http://schemas.microsoft.com/office/drawing/2014/main" id="{9C07EFD2-862C-42D3-9D60-E36FCB36A0FB}"/>
              </a:ext>
            </a:extLst>
          </p:cNvPr>
          <p:cNvGraphicFramePr>
            <a:graphicFrameLocks noGrp="1"/>
          </p:cNvGraphicFramePr>
          <p:nvPr>
            <p:extLst>
              <p:ext uri="{D42A27DB-BD31-4B8C-83A1-F6EECF244321}">
                <p14:modId xmlns:p14="http://schemas.microsoft.com/office/powerpoint/2010/main" val="3056139097"/>
              </p:ext>
            </p:extLst>
          </p:nvPr>
        </p:nvGraphicFramePr>
        <p:xfrm>
          <a:off x="1362456" y="1624585"/>
          <a:ext cx="6547104" cy="4268303"/>
        </p:xfrm>
        <a:graphic>
          <a:graphicData uri="http://schemas.openxmlformats.org/drawingml/2006/table">
            <a:tbl>
              <a:tblPr firstRow="1" bandRow="1">
                <a:tableStyleId>{793D81CF-94F2-401A-BA57-92F5A7B2D0C5}</a:tableStyleId>
              </a:tblPr>
              <a:tblGrid>
                <a:gridCol w="1755648">
                  <a:extLst>
                    <a:ext uri="{9D8B030D-6E8A-4147-A177-3AD203B41FA5}">
                      <a16:colId xmlns:a16="http://schemas.microsoft.com/office/drawing/2014/main" val="1312484604"/>
                    </a:ext>
                  </a:extLst>
                </a:gridCol>
                <a:gridCol w="4791456">
                  <a:extLst>
                    <a:ext uri="{9D8B030D-6E8A-4147-A177-3AD203B41FA5}">
                      <a16:colId xmlns:a16="http://schemas.microsoft.com/office/drawing/2014/main" val="370077266"/>
                    </a:ext>
                  </a:extLst>
                </a:gridCol>
              </a:tblGrid>
              <a:tr h="651665">
                <a:tc>
                  <a:txBody>
                    <a:bodyPr/>
                    <a:lstStyle/>
                    <a:p>
                      <a:r>
                        <a:rPr lang="en-US" dirty="0"/>
                        <a:t>Technologies</a:t>
                      </a:r>
                      <a:endParaRPr lang="en-CA" dirty="0"/>
                    </a:p>
                  </a:txBody>
                  <a:tcPr/>
                </a:tc>
                <a:tc>
                  <a:txBody>
                    <a:bodyPr/>
                    <a:lstStyle/>
                    <a:p>
                      <a:r>
                        <a:rPr lang="en-US" dirty="0"/>
                        <a:t>Implications</a:t>
                      </a:r>
                      <a:endParaRPr lang="en-CA" dirty="0"/>
                    </a:p>
                  </a:txBody>
                  <a:tcPr/>
                </a:tc>
                <a:extLst>
                  <a:ext uri="{0D108BD9-81ED-4DB2-BD59-A6C34878D82A}">
                    <a16:rowId xmlns:a16="http://schemas.microsoft.com/office/drawing/2014/main" val="45510421"/>
                  </a:ext>
                </a:extLst>
              </a:tr>
              <a:tr h="1117140">
                <a:tc>
                  <a:txBody>
                    <a:bodyPr/>
                    <a:lstStyle/>
                    <a:p>
                      <a:r>
                        <a:rPr lang="en-US" sz="2400" dirty="0"/>
                        <a:t>Artificial intelligence</a:t>
                      </a:r>
                      <a:endParaRPr lang="en-CA" sz="2400" dirty="0"/>
                    </a:p>
                  </a:txBody>
                  <a:tcPr/>
                </a:tc>
                <a:tc>
                  <a:txBody>
                    <a:bodyPr/>
                    <a:lstStyle/>
                    <a:p>
                      <a:r>
                        <a:rPr lang="en-US" sz="2400" dirty="0"/>
                        <a:t>Big data supported learning analytics to customize and improve student learning </a:t>
                      </a:r>
                      <a:endParaRPr lang="en-CA" sz="2400" dirty="0"/>
                    </a:p>
                  </a:txBody>
                  <a:tcPr/>
                </a:tc>
                <a:extLst>
                  <a:ext uri="{0D108BD9-81ED-4DB2-BD59-A6C34878D82A}">
                    <a16:rowId xmlns:a16="http://schemas.microsoft.com/office/drawing/2014/main" val="434874894"/>
                  </a:ext>
                </a:extLst>
              </a:tr>
              <a:tr h="781998">
                <a:tc>
                  <a:txBody>
                    <a:bodyPr/>
                    <a:lstStyle/>
                    <a:p>
                      <a:r>
                        <a:rPr lang="en-US" sz="2400" dirty="0"/>
                        <a:t>Blockchain</a:t>
                      </a:r>
                      <a:endParaRPr lang="en-CA" sz="2400" dirty="0"/>
                    </a:p>
                  </a:txBody>
                  <a:tcPr/>
                </a:tc>
                <a:tc>
                  <a:txBody>
                    <a:bodyPr/>
                    <a:lstStyle/>
                    <a:p>
                      <a:r>
                        <a:rPr lang="en-US" sz="2400" dirty="0"/>
                        <a:t>Tamper proof certification of skills for mobility</a:t>
                      </a:r>
                      <a:endParaRPr lang="en-CA" sz="2400" dirty="0"/>
                    </a:p>
                  </a:txBody>
                  <a:tcPr/>
                </a:tc>
                <a:extLst>
                  <a:ext uri="{0D108BD9-81ED-4DB2-BD59-A6C34878D82A}">
                    <a16:rowId xmlns:a16="http://schemas.microsoft.com/office/drawing/2014/main" val="583850867"/>
                  </a:ext>
                </a:extLst>
              </a:tr>
              <a:tr h="781998">
                <a:tc>
                  <a:txBody>
                    <a:bodyPr/>
                    <a:lstStyle/>
                    <a:p>
                      <a:r>
                        <a:rPr lang="en-US" sz="2400" dirty="0"/>
                        <a:t>AR/VR</a:t>
                      </a:r>
                      <a:endParaRPr lang="en-CA" sz="2400" dirty="0"/>
                    </a:p>
                  </a:txBody>
                  <a:tcPr/>
                </a:tc>
                <a:tc>
                  <a:txBody>
                    <a:bodyPr/>
                    <a:lstStyle/>
                    <a:p>
                      <a:r>
                        <a:rPr lang="en-US" sz="2400" dirty="0"/>
                        <a:t>Master skills using technology before actually applying in real life. </a:t>
                      </a:r>
                      <a:endParaRPr lang="en-CA" sz="2400" dirty="0"/>
                    </a:p>
                  </a:txBody>
                  <a:tcPr/>
                </a:tc>
                <a:extLst>
                  <a:ext uri="{0D108BD9-81ED-4DB2-BD59-A6C34878D82A}">
                    <a16:rowId xmlns:a16="http://schemas.microsoft.com/office/drawing/2014/main" val="3585555438"/>
                  </a:ext>
                </a:extLst>
              </a:tr>
              <a:tr h="781998">
                <a:tc>
                  <a:txBody>
                    <a:bodyPr/>
                    <a:lstStyle/>
                    <a:p>
                      <a:r>
                        <a:rPr lang="en-US" sz="2400" dirty="0"/>
                        <a:t>Robotics</a:t>
                      </a:r>
                      <a:endParaRPr lang="en-CA" sz="2400" dirty="0"/>
                    </a:p>
                  </a:txBody>
                  <a:tcPr/>
                </a:tc>
                <a:tc>
                  <a:txBody>
                    <a:bodyPr/>
                    <a:lstStyle/>
                    <a:p>
                      <a:r>
                        <a:rPr lang="en-US" sz="2400" dirty="0"/>
                        <a:t>Teaching assistants to scale training</a:t>
                      </a:r>
                      <a:endParaRPr lang="en-CA" sz="2400" dirty="0"/>
                    </a:p>
                  </a:txBody>
                  <a:tcPr/>
                </a:tc>
                <a:extLst>
                  <a:ext uri="{0D108BD9-81ED-4DB2-BD59-A6C34878D82A}">
                    <a16:rowId xmlns:a16="http://schemas.microsoft.com/office/drawing/2014/main" val="612819927"/>
                  </a:ext>
                </a:extLst>
              </a:tr>
            </a:tbl>
          </a:graphicData>
        </a:graphic>
      </p:graphicFrame>
    </p:spTree>
    <p:extLst>
      <p:ext uri="{BB962C8B-B14F-4D97-AF65-F5344CB8AC3E}">
        <p14:creationId xmlns:p14="http://schemas.microsoft.com/office/powerpoint/2010/main" val="2508567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creenshot, graphics, design, art&#10;&#10;Description automatically generated">
            <a:extLst>
              <a:ext uri="{FF2B5EF4-FFF2-40B4-BE49-F238E27FC236}">
                <a16:creationId xmlns:a16="http://schemas.microsoft.com/office/drawing/2014/main" id="{1F282D85-1BD3-62C1-4173-1CEA75D4D8A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1" y="10"/>
            <a:ext cx="9669643"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CE1B93-3CC9-E406-73EE-4A3C253CA1E5}"/>
              </a:ext>
            </a:extLst>
          </p:cNvPr>
          <p:cNvSpPr>
            <a:spLocks noGrp="1"/>
          </p:cNvSpPr>
          <p:nvPr>
            <p:ph type="title"/>
          </p:nvPr>
        </p:nvSpPr>
        <p:spPr>
          <a:xfrm>
            <a:off x="1669144" y="1654629"/>
            <a:ext cx="9887856" cy="3599542"/>
          </a:xfrm>
        </p:spPr>
        <p:txBody>
          <a:bodyPr>
            <a:normAutofit/>
          </a:bodyPr>
          <a:lstStyle/>
          <a:p>
            <a:pPr algn="r"/>
            <a:r>
              <a:rPr lang="en-US" sz="7200" dirty="0">
                <a:latin typeface="Open Sans" panose="020B0606030504020204" pitchFamily="34" charset="0"/>
                <a:ea typeface="Open Sans" panose="020B0606030504020204" pitchFamily="34" charset="0"/>
                <a:cs typeface="Open Sans" panose="020B0606030504020204" pitchFamily="34" charset="0"/>
              </a:rPr>
              <a:t>Refresh, Rethink, Redesign</a:t>
            </a:r>
          </a:p>
        </p:txBody>
      </p:sp>
    </p:spTree>
    <p:extLst>
      <p:ext uri="{BB962C8B-B14F-4D97-AF65-F5344CB8AC3E}">
        <p14:creationId xmlns:p14="http://schemas.microsoft.com/office/powerpoint/2010/main" val="2330515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2">
            <a:extLst>
              <a:ext uri="{FF2B5EF4-FFF2-40B4-BE49-F238E27FC236}">
                <a16:creationId xmlns:a16="http://schemas.microsoft.com/office/drawing/2014/main" id="{3BA513B0-82FF-4F41-8178-885375D1C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Diagram&#10;&#10;Description automatically generated">
            <a:extLst>
              <a:ext uri="{FF2B5EF4-FFF2-40B4-BE49-F238E27FC236}">
                <a16:creationId xmlns:a16="http://schemas.microsoft.com/office/drawing/2014/main" id="{C4EB66F5-F204-99D9-CAC3-6BFDBA75DA6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a:stretch/>
        </p:blipFill>
        <p:spPr>
          <a:xfrm>
            <a:off x="-1" y="10"/>
            <a:ext cx="12228129" cy="4666928"/>
          </a:xfrm>
          <a:prstGeom prst="rect">
            <a:avLst/>
          </a:prstGeom>
        </p:spPr>
      </p:pic>
      <p:grpSp>
        <p:nvGrpSpPr>
          <p:cNvPr id="14" name="Group 14">
            <a:extLst>
              <a:ext uri="{FF2B5EF4-FFF2-40B4-BE49-F238E27FC236}">
                <a16:creationId xmlns:a16="http://schemas.microsoft.com/office/drawing/2014/main" id="{93DB8501-F9F2-4ACD-B56A-9019CD500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2987478"/>
            <a:ext cx="12228128" cy="1828800"/>
            <a:chOff x="-305" y="2987478"/>
            <a:chExt cx="12188952" cy="1828800"/>
          </a:xfrm>
        </p:grpSpPr>
        <p:sp>
          <p:nvSpPr>
            <p:cNvPr id="16" name="Freeform: Shape 15">
              <a:extLst>
                <a:ext uri="{FF2B5EF4-FFF2-40B4-BE49-F238E27FC236}">
                  <a16:creationId xmlns:a16="http://schemas.microsoft.com/office/drawing/2014/main" id="{DD03A94A-ADF5-4334-86B1-DBA5F70ACD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85A18E1-CBE3-4BBD-B1B7-CDBCA685E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133EDCAA-1D6C-4710-9DA1-C7FC946D8E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useBgFill="1">
          <p:nvSpPr>
            <p:cNvPr id="19" name="Freeform: Shape 18">
              <a:extLst>
                <a:ext uri="{FF2B5EF4-FFF2-40B4-BE49-F238E27FC236}">
                  <a16:creationId xmlns:a16="http://schemas.microsoft.com/office/drawing/2014/main" id="{3916FBF2-1CC9-460D-A42B-FB77E515EC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FAA3C39E-160B-05E2-3657-CD24B41E6025}"/>
              </a:ext>
            </a:extLst>
          </p:cNvPr>
          <p:cNvSpPr>
            <a:spLocks noGrp="1"/>
          </p:cNvSpPr>
          <p:nvPr>
            <p:ph type="title"/>
          </p:nvPr>
        </p:nvSpPr>
        <p:spPr>
          <a:xfrm>
            <a:off x="753872" y="3778618"/>
            <a:ext cx="5021782" cy="2770800"/>
          </a:xfrm>
        </p:spPr>
        <p:txBody>
          <a:bodyPr>
            <a:normAutofit/>
          </a:bodyPr>
          <a:lstStyle/>
          <a:p>
            <a:r>
              <a:rPr kumimoji="0" lang="en-CA" sz="4800" b="1" i="0" u="none" strike="noStrike" kern="1200" cap="none" spc="0" normalizeH="0" baseline="0" noProof="0" dirty="0">
                <a:ln>
                  <a:noFill/>
                </a:ln>
                <a:effectLst/>
                <a:uLnTx/>
                <a:uFillTx/>
              </a:rPr>
              <a:t>Innovation </a:t>
            </a:r>
            <a:br>
              <a:rPr kumimoji="0" lang="en-CA" sz="4800" b="1" i="0" u="none" strike="noStrike" kern="1200" cap="none" spc="0" normalizeH="0" baseline="0" noProof="0" dirty="0">
                <a:ln>
                  <a:noFill/>
                </a:ln>
                <a:effectLst/>
                <a:uLnTx/>
                <a:uFillTx/>
              </a:rPr>
            </a:br>
            <a:r>
              <a:rPr kumimoji="0" lang="en-CA" sz="4800" b="1" i="0" u="none" strike="noStrike" kern="1200" cap="none" spc="0" normalizeH="0" baseline="0" noProof="0" dirty="0">
                <a:ln>
                  <a:noFill/>
                </a:ln>
                <a:effectLst/>
                <a:uLnTx/>
                <a:uFillTx/>
              </a:rPr>
              <a:t>happens…</a:t>
            </a:r>
            <a:br>
              <a:rPr kumimoji="0" lang="en-CA" sz="4800" b="1" i="0" u="none" strike="noStrike" kern="1200" cap="none" spc="0" normalizeH="0" baseline="0" noProof="0" dirty="0">
                <a:ln>
                  <a:noFill/>
                </a:ln>
                <a:effectLst/>
                <a:uLnTx/>
                <a:uFillTx/>
              </a:rPr>
            </a:br>
            <a:endParaRPr lang="en-CA" sz="4800" dirty="0"/>
          </a:p>
        </p:txBody>
      </p:sp>
      <p:sp>
        <p:nvSpPr>
          <p:cNvPr id="3" name="Content Placeholder 2">
            <a:extLst>
              <a:ext uri="{FF2B5EF4-FFF2-40B4-BE49-F238E27FC236}">
                <a16:creationId xmlns:a16="http://schemas.microsoft.com/office/drawing/2014/main" id="{1D5B101A-42BC-28CF-D4E0-072D8833FDD7}"/>
              </a:ext>
            </a:extLst>
          </p:cNvPr>
          <p:cNvSpPr>
            <a:spLocks noGrp="1"/>
          </p:cNvSpPr>
          <p:nvPr>
            <p:ph idx="1"/>
          </p:nvPr>
        </p:nvSpPr>
        <p:spPr>
          <a:xfrm>
            <a:off x="4813300" y="4069241"/>
            <a:ext cx="6850059" cy="2806700"/>
          </a:xfrm>
        </p:spPr>
        <p:txBody>
          <a:bodyPr anchor="ctr">
            <a:normAutofit/>
          </a:bodyPr>
          <a:lstStyle/>
          <a:p>
            <a:r>
              <a:rPr lang="en-CA" dirty="0"/>
              <a:t>Involve stakeholders like communities, parents, teachers and labour market</a:t>
            </a:r>
          </a:p>
          <a:p>
            <a:r>
              <a:rPr lang="en-CA" dirty="0"/>
              <a:t>Foster participation</a:t>
            </a:r>
          </a:p>
          <a:p>
            <a:r>
              <a:rPr lang="en-CA" dirty="0"/>
              <a:t>Transform creativity into innovation</a:t>
            </a:r>
          </a:p>
          <a:p>
            <a:endParaRPr lang="en-CA" dirty="0"/>
          </a:p>
        </p:txBody>
      </p:sp>
      <p:sp>
        <p:nvSpPr>
          <p:cNvPr id="5" name="Title 1">
            <a:extLst>
              <a:ext uri="{FF2B5EF4-FFF2-40B4-BE49-F238E27FC236}">
                <a16:creationId xmlns:a16="http://schemas.microsoft.com/office/drawing/2014/main" id="{8FC3226F-03F7-EDDF-1934-C3A18CC56EC9}"/>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A" sz="4400" b="1" i="0" u="none" strike="noStrike" kern="1200" cap="none" spc="0" normalizeH="0" baseline="0" noProof="0" dirty="0">
              <a:ln>
                <a:noFill/>
              </a:ln>
              <a:solidFill>
                <a:srgbClr val="250188"/>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endParaRPr>
          </a:p>
        </p:txBody>
      </p:sp>
    </p:spTree>
    <p:extLst>
      <p:ext uri="{BB962C8B-B14F-4D97-AF65-F5344CB8AC3E}">
        <p14:creationId xmlns:p14="http://schemas.microsoft.com/office/powerpoint/2010/main" val="6577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with medium confidence">
            <a:extLst>
              <a:ext uri="{FF2B5EF4-FFF2-40B4-BE49-F238E27FC236}">
                <a16:creationId xmlns:a16="http://schemas.microsoft.com/office/drawing/2014/main" id="{3CCD3A5C-49B8-BA4E-6F44-A9EF1238499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b="-1"/>
          <a:stretch/>
        </p:blipFill>
        <p:spPr>
          <a:xfrm>
            <a:off x="2522356" y="10"/>
            <a:ext cx="9669642" cy="6857990"/>
          </a:xfrm>
          <a:prstGeom prst="rect">
            <a:avLst/>
          </a:prstGeom>
        </p:spPr>
      </p:pic>
      <p:sp>
        <p:nvSpPr>
          <p:cNvPr id="13"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A9996C3-85E0-6BB5-C34A-0D6CB42BCAC5}"/>
              </a:ext>
            </a:extLst>
          </p:cNvPr>
          <p:cNvSpPr>
            <a:spLocks noGrp="1"/>
          </p:cNvSpPr>
          <p:nvPr>
            <p:ph type="title"/>
          </p:nvPr>
        </p:nvSpPr>
        <p:spPr>
          <a:xfrm>
            <a:off x="838200" y="365125"/>
            <a:ext cx="4787900" cy="1899912"/>
          </a:xfrm>
        </p:spPr>
        <p:txBody>
          <a:bodyPr>
            <a:normAutofit/>
          </a:bodyPr>
          <a:lstStyle/>
          <a:p>
            <a:r>
              <a:rPr lang="en-CA" sz="3600" b="1" noProof="0" dirty="0"/>
              <a:t>Innovations are not about technology alone but relate to:</a:t>
            </a:r>
            <a:endParaRPr lang="en-CA" sz="3600" b="1" dirty="0"/>
          </a:p>
        </p:txBody>
      </p:sp>
      <p:sp>
        <p:nvSpPr>
          <p:cNvPr id="3" name="Content Placeholder 2">
            <a:extLst>
              <a:ext uri="{FF2B5EF4-FFF2-40B4-BE49-F238E27FC236}">
                <a16:creationId xmlns:a16="http://schemas.microsoft.com/office/drawing/2014/main" id="{09072668-14DC-827F-A109-06C6A46A31A6}"/>
              </a:ext>
            </a:extLst>
          </p:cNvPr>
          <p:cNvSpPr>
            <a:spLocks noGrp="1"/>
          </p:cNvSpPr>
          <p:nvPr>
            <p:ph idx="1"/>
          </p:nvPr>
        </p:nvSpPr>
        <p:spPr>
          <a:xfrm>
            <a:off x="838200" y="2434201"/>
            <a:ext cx="4533900" cy="3742762"/>
          </a:xfrm>
        </p:spPr>
        <p:txBody>
          <a:bodyPr>
            <a:normAutofit/>
          </a:bodyPr>
          <a:lstStyle/>
          <a:p>
            <a:r>
              <a:rPr lang="en-CA" sz="3200" dirty="0"/>
              <a:t>Products</a:t>
            </a:r>
          </a:p>
          <a:p>
            <a:r>
              <a:rPr lang="en-CA" sz="3200" dirty="0"/>
              <a:t>Processes</a:t>
            </a:r>
          </a:p>
          <a:p>
            <a:r>
              <a:rPr lang="en-CA" sz="3200" dirty="0"/>
              <a:t>Models</a:t>
            </a:r>
          </a:p>
          <a:p>
            <a:r>
              <a:rPr lang="en-CA" sz="3200" dirty="0"/>
              <a:t>Methods</a:t>
            </a:r>
          </a:p>
          <a:p>
            <a:r>
              <a:rPr lang="en-CA" sz="3200" dirty="0"/>
              <a:t>Workplace organisation</a:t>
            </a:r>
          </a:p>
          <a:p>
            <a:endParaRPr lang="en-CA" sz="3200" dirty="0"/>
          </a:p>
        </p:txBody>
      </p:sp>
      <p:sp>
        <p:nvSpPr>
          <p:cNvPr id="5" name="Title 1">
            <a:extLst>
              <a:ext uri="{FF2B5EF4-FFF2-40B4-BE49-F238E27FC236}">
                <a16:creationId xmlns:a16="http://schemas.microsoft.com/office/drawing/2014/main" id="{BA4596BF-D1E5-14B3-8CF1-484B3FDC2561}"/>
              </a:ext>
            </a:extLst>
          </p:cNvPr>
          <p:cNvSpPr txBox="1">
            <a:spLocks/>
          </p:cNvSpPr>
          <p:nvPr/>
        </p:nvSpPr>
        <p:spPr>
          <a:xfrm>
            <a:off x="2235200" y="16906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A" sz="4400" b="1" i="0" u="none" strike="noStrike" kern="1200" cap="none" spc="0" normalizeH="0" baseline="0" noProof="0" dirty="0">
              <a:ln>
                <a:noFill/>
              </a:ln>
              <a:solidFill>
                <a:srgbClr val="250188"/>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endParaRPr>
          </a:p>
        </p:txBody>
      </p:sp>
      <p:sp>
        <p:nvSpPr>
          <p:cNvPr id="19" name="TextBox 18">
            <a:extLst>
              <a:ext uri="{FF2B5EF4-FFF2-40B4-BE49-F238E27FC236}">
                <a16:creationId xmlns:a16="http://schemas.microsoft.com/office/drawing/2014/main" id="{70B10BB2-1F4C-7213-7B05-F2CB3B98C902}"/>
              </a:ext>
            </a:extLst>
          </p:cNvPr>
          <p:cNvSpPr txBox="1"/>
          <p:nvPr/>
        </p:nvSpPr>
        <p:spPr>
          <a:xfrm>
            <a:off x="838200" y="6099906"/>
            <a:ext cx="6096000" cy="246221"/>
          </a:xfrm>
          <a:prstGeom prst="rect">
            <a:avLst/>
          </a:prstGeom>
          <a:noFill/>
        </p:spPr>
        <p:txBody>
          <a:bodyPr wrap="square">
            <a:spAutoFit/>
          </a:bodyPr>
          <a:lstStyle/>
          <a:p>
            <a:pPr>
              <a:spcAft>
                <a:spcPts val="600"/>
              </a:spcAft>
            </a:pPr>
            <a:r>
              <a:rPr lang="en-IN" sz="1000" u="sng" dirty="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https://stats.oecd.org/glossary/detail.asp?ID=6865</a:t>
            </a:r>
            <a:endParaRPr lang="en-CA"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2977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DC9D6-5D55-4787-5CE9-D0B6C73EEDCA}"/>
              </a:ext>
            </a:extLst>
          </p:cNvPr>
          <p:cNvSpPr>
            <a:spLocks noGrp="1"/>
          </p:cNvSpPr>
          <p:nvPr>
            <p:ph type="title"/>
          </p:nvPr>
        </p:nvSpPr>
        <p:spPr>
          <a:xfrm>
            <a:off x="5219700" y="365125"/>
            <a:ext cx="6134100" cy="1325563"/>
          </a:xfrm>
        </p:spPr>
        <p:txBody>
          <a:bodyPr/>
          <a:lstStyle/>
          <a:p>
            <a:r>
              <a:rPr lang="en-CA" noProof="0" dirty="0"/>
              <a:t>In addition, </a:t>
            </a:r>
            <a:br>
              <a:rPr lang="en-CA" noProof="0" dirty="0"/>
            </a:br>
            <a:r>
              <a:rPr lang="en-CA" noProof="0" dirty="0"/>
              <a:t>we need to ask:</a:t>
            </a:r>
            <a:endParaRPr lang="en-CA" dirty="0"/>
          </a:p>
        </p:txBody>
      </p:sp>
      <p:sp>
        <p:nvSpPr>
          <p:cNvPr id="3" name="Content Placeholder 2">
            <a:extLst>
              <a:ext uri="{FF2B5EF4-FFF2-40B4-BE49-F238E27FC236}">
                <a16:creationId xmlns:a16="http://schemas.microsoft.com/office/drawing/2014/main" id="{F7BC6993-6007-CCBD-0BAB-2A32A918ACE5}"/>
              </a:ext>
            </a:extLst>
          </p:cNvPr>
          <p:cNvSpPr>
            <a:spLocks noGrp="1"/>
          </p:cNvSpPr>
          <p:nvPr>
            <p:ph idx="1"/>
          </p:nvPr>
        </p:nvSpPr>
        <p:spPr>
          <a:xfrm>
            <a:off x="5219700" y="2247899"/>
            <a:ext cx="6134100" cy="3929063"/>
          </a:xfrm>
        </p:spPr>
        <p:txBody>
          <a:bodyPr>
            <a:normAutofit/>
          </a:bodyPr>
          <a:lstStyle/>
          <a:p>
            <a:r>
              <a:rPr lang="en-IN" sz="3200" dirty="0"/>
              <a:t>Innovations for whom?</a:t>
            </a:r>
          </a:p>
          <a:p>
            <a:r>
              <a:rPr lang="en-IN" sz="3200" dirty="0"/>
              <a:t>Innovations for what?</a:t>
            </a:r>
          </a:p>
          <a:p>
            <a:r>
              <a:rPr lang="en-IN" sz="3200" dirty="0"/>
              <a:t>How will scale be achieved?</a:t>
            </a:r>
          </a:p>
          <a:p>
            <a:r>
              <a:rPr lang="en-IN" sz="3200" dirty="0"/>
              <a:t>How ethical are the innovations?</a:t>
            </a:r>
          </a:p>
          <a:p>
            <a:r>
              <a:rPr lang="en-IN" sz="3200" dirty="0"/>
              <a:t>What will be the impact?</a:t>
            </a:r>
            <a:endParaRPr lang="en-CA" sz="3200" dirty="0"/>
          </a:p>
          <a:p>
            <a:endParaRPr lang="en-CA" sz="3200" dirty="0"/>
          </a:p>
        </p:txBody>
      </p:sp>
      <p:sp>
        <p:nvSpPr>
          <p:cNvPr id="4" name="Title 1">
            <a:extLst>
              <a:ext uri="{FF2B5EF4-FFF2-40B4-BE49-F238E27FC236}">
                <a16:creationId xmlns:a16="http://schemas.microsoft.com/office/drawing/2014/main" id="{91373D28-EC24-5670-845A-93ECC2964822}"/>
              </a:ext>
            </a:extLst>
          </p:cNvPr>
          <p:cNvSpPr txBox="1">
            <a:spLocks/>
          </p:cNvSpPr>
          <p:nvPr/>
        </p:nvSpPr>
        <p:spPr>
          <a:xfrm>
            <a:off x="1168400" y="116284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A" sz="4400" b="1" i="0" u="none" strike="noStrike" kern="1200" cap="none" spc="0" normalizeH="0" baseline="0" noProof="0" dirty="0">
              <a:ln>
                <a:noFill/>
              </a:ln>
              <a:solidFill>
                <a:srgbClr val="250188"/>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endParaRPr>
          </a:p>
        </p:txBody>
      </p:sp>
      <p:pic>
        <p:nvPicPr>
          <p:cNvPr id="5" name="Picture 4" descr="Graphical user interface&#10;&#10;Description automatically generated">
            <a:extLst>
              <a:ext uri="{FF2B5EF4-FFF2-40B4-BE49-F238E27FC236}">
                <a16:creationId xmlns:a16="http://schemas.microsoft.com/office/drawing/2014/main" id="{26135987-CD5F-1A15-03E3-05DDE0AF488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4749801" cy="6941871"/>
          </a:xfrm>
          <a:prstGeom prst="rect">
            <a:avLst/>
          </a:prstGeom>
        </p:spPr>
      </p:pic>
    </p:spTree>
    <p:extLst>
      <p:ext uri="{BB962C8B-B14F-4D97-AF65-F5344CB8AC3E}">
        <p14:creationId xmlns:p14="http://schemas.microsoft.com/office/powerpoint/2010/main" val="161013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CA" sz="4400" dirty="0"/>
              <a:t>Skills for Innovation</a:t>
            </a:r>
          </a:p>
        </p:txBody>
      </p:sp>
      <p:sp>
        <p:nvSpPr>
          <p:cNvPr id="2" name="Content Placeholder 1"/>
          <p:cNvSpPr>
            <a:spLocks noGrp="1"/>
          </p:cNvSpPr>
          <p:nvPr>
            <p:ph idx="1"/>
          </p:nvPr>
        </p:nvSpPr>
        <p:spPr/>
        <p:txBody>
          <a:bodyPr>
            <a:normAutofit/>
          </a:bodyPr>
          <a:lstStyle/>
          <a:p>
            <a:r>
              <a:rPr lang="en-CA" sz="3600" dirty="0"/>
              <a:t>Questioning</a:t>
            </a:r>
          </a:p>
          <a:p>
            <a:r>
              <a:rPr lang="en-CA" sz="3600" dirty="0"/>
              <a:t>Observing</a:t>
            </a:r>
          </a:p>
          <a:p>
            <a:r>
              <a:rPr lang="en-CA" sz="3600" dirty="0"/>
              <a:t>Networking</a:t>
            </a:r>
          </a:p>
          <a:p>
            <a:r>
              <a:rPr lang="en-CA" sz="3600" dirty="0"/>
              <a:t>Experimenting</a:t>
            </a:r>
          </a:p>
          <a:p>
            <a:endParaRPr lang="en-CA" sz="3600" dirty="0"/>
          </a:p>
        </p:txBody>
      </p:sp>
      <p:sp>
        <p:nvSpPr>
          <p:cNvPr id="4" name="Rectangle 3"/>
          <p:cNvSpPr/>
          <p:nvPr/>
        </p:nvSpPr>
        <p:spPr>
          <a:xfrm>
            <a:off x="6553200" y="6143906"/>
            <a:ext cx="4324350" cy="369332"/>
          </a:xfrm>
          <a:prstGeom prst="rect">
            <a:avLst/>
          </a:prstGeom>
        </p:spPr>
        <p:txBody>
          <a:bodyPr wrap="square">
            <a:spAutoFit/>
          </a:bodyPr>
          <a:lstStyle/>
          <a:p>
            <a:r>
              <a:rPr lang="en-US" sz="900" dirty="0"/>
              <a:t>The Innovator's DNA: Mastering the Five Skills of Disruptive Innovators </a:t>
            </a:r>
            <a:br>
              <a:rPr lang="en-US" sz="900" dirty="0"/>
            </a:br>
            <a:r>
              <a:rPr lang="en-US" sz="900" dirty="0"/>
              <a:t>by Jeffrey H. Dyer, Hal B. </a:t>
            </a:r>
            <a:r>
              <a:rPr lang="en-US" sz="900" dirty="0" err="1"/>
              <a:t>Gregersen</a:t>
            </a:r>
            <a:r>
              <a:rPr lang="en-US" sz="900" dirty="0"/>
              <a:t>, Clayton M. Christensen, Harvard Business Press</a:t>
            </a:r>
          </a:p>
        </p:txBody>
      </p:sp>
      <p:pic>
        <p:nvPicPr>
          <p:cNvPr id="6148" name="Picture 4" descr="Image result for the innovators dna">
            <a:extLst>
              <a:ext uri="{FF2B5EF4-FFF2-40B4-BE49-F238E27FC236}">
                <a16:creationId xmlns:a16="http://schemas.microsoft.com/office/drawing/2014/main" id="{A635CBE5-6CB9-42FF-9AE1-086DC71EE75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610350" y="-1"/>
            <a:ext cx="4057651" cy="6008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062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FAD5DE-FC47-4992-AABF-DBED6E3EAD9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69294" y="648335"/>
            <a:ext cx="3527380" cy="4857115"/>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36971EFF-990F-4C92-B56E-88887555ED63}"/>
              </a:ext>
            </a:extLst>
          </p:cNvPr>
          <p:cNvSpPr>
            <a:spLocks noGrp="1"/>
          </p:cNvSpPr>
          <p:nvPr>
            <p:ph type="title"/>
          </p:nvPr>
        </p:nvSpPr>
        <p:spPr/>
        <p:txBody>
          <a:bodyPr anchor="b">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Refresh: </a:t>
            </a:r>
            <a:br>
              <a:rPr lang="en-US" dirty="0">
                <a:latin typeface="Open Sans" panose="020B0606030504020204" pitchFamily="34" charset="0"/>
                <a:ea typeface="Open Sans" panose="020B0606030504020204" pitchFamily="34" charset="0"/>
                <a:cs typeface="Open Sans" panose="020B0606030504020204" pitchFamily="34" charset="0"/>
              </a:rPr>
            </a:br>
            <a:r>
              <a:rPr lang="en-US" dirty="0">
                <a:latin typeface="Open Sans" panose="020B0606030504020204" pitchFamily="34" charset="0"/>
                <a:ea typeface="Open Sans" panose="020B0606030504020204" pitchFamily="34" charset="0"/>
                <a:cs typeface="Open Sans" panose="020B0606030504020204" pitchFamily="34" charset="0"/>
              </a:rPr>
              <a:t>Towards Lifelong learning</a:t>
            </a:r>
          </a:p>
        </p:txBody>
      </p:sp>
      <p:sp>
        <p:nvSpPr>
          <p:cNvPr id="2" name="Content Placeholder 1">
            <a:extLst>
              <a:ext uri="{FF2B5EF4-FFF2-40B4-BE49-F238E27FC236}">
                <a16:creationId xmlns:a16="http://schemas.microsoft.com/office/drawing/2014/main" id="{051349F6-1950-4774-9EDB-35B00D3C98E7}"/>
              </a:ext>
            </a:extLst>
          </p:cNvPr>
          <p:cNvSpPr>
            <a:spLocks noGrp="1"/>
          </p:cNvSpPr>
          <p:nvPr>
            <p:ph idx="1"/>
          </p:nvPr>
        </p:nvSpPr>
        <p:spPr>
          <a:xfrm>
            <a:off x="838200" y="2216150"/>
            <a:ext cx="5257800" cy="4351338"/>
          </a:xfrm>
        </p:spPr>
        <p:txBody>
          <a:bodyPr>
            <a:noAutofit/>
          </a:bodyPr>
          <a:lstStyle/>
          <a:p>
            <a:r>
              <a:rPr lang="en-US" dirty="0">
                <a:latin typeface="Open Sans" panose="020B0606030504020204" pitchFamily="34" charset="0"/>
              </a:rPr>
              <a:t>Simply reforming current education systems …to meet future skills requirements is not going to be enough…. </a:t>
            </a:r>
          </a:p>
          <a:p>
            <a:endParaRPr lang="en-US" dirty="0">
              <a:latin typeface="Open Sans" panose="020B0606030504020204" pitchFamily="34" charset="0"/>
            </a:endParaRPr>
          </a:p>
          <a:p>
            <a:r>
              <a:rPr lang="en-US" dirty="0">
                <a:latin typeface="Open Sans" panose="020B0606030504020204" pitchFamily="34" charset="0"/>
              </a:rPr>
              <a:t>Ageing countries …will need wholesale reskilling of existing workforces throughout their life</a:t>
            </a:r>
          </a:p>
        </p:txBody>
      </p:sp>
    </p:spTree>
    <p:extLst>
      <p:ext uri="{BB962C8B-B14F-4D97-AF65-F5344CB8AC3E}">
        <p14:creationId xmlns:p14="http://schemas.microsoft.com/office/powerpoint/2010/main" val="303175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OUSL">
            <a:extLst>
              <a:ext uri="{FF2B5EF4-FFF2-40B4-BE49-F238E27FC236}">
                <a16:creationId xmlns:a16="http://schemas.microsoft.com/office/drawing/2014/main" id="{3D98EC5D-CF20-7698-62E2-13C0E85CD39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2961" y="705928"/>
            <a:ext cx="3598690" cy="81051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0EAD8DBF-DAF8-DB2A-0404-7556D8DE21EE}"/>
              </a:ext>
            </a:extLst>
          </p:cNvPr>
          <p:cNvSpPr txBox="1">
            <a:spLocks/>
          </p:cNvSpPr>
          <p:nvPr/>
        </p:nvSpPr>
        <p:spPr>
          <a:xfrm>
            <a:off x="716438" y="1990724"/>
            <a:ext cx="2931736" cy="50463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“To enhance access to high quality, affordable and relevant education…and ensure </a:t>
            </a:r>
            <a:r>
              <a:rPr lang="en-US" sz="2400" b="1" dirty="0"/>
              <a:t>lifelong learning </a:t>
            </a:r>
            <a:r>
              <a:rPr lang="en-US" sz="2400" dirty="0"/>
              <a:t>opportunities to face challenges in a knowledge society."</a:t>
            </a:r>
          </a:p>
        </p:txBody>
      </p:sp>
      <p:sp>
        <p:nvSpPr>
          <p:cNvPr id="8" name="Content Placeholder 2">
            <a:extLst>
              <a:ext uri="{FF2B5EF4-FFF2-40B4-BE49-F238E27FC236}">
                <a16:creationId xmlns:a16="http://schemas.microsoft.com/office/drawing/2014/main" id="{3081E620-F7F8-CA32-B3CA-511F66CAE209}"/>
              </a:ext>
            </a:extLst>
          </p:cNvPr>
          <p:cNvSpPr txBox="1">
            <a:spLocks/>
          </p:cNvSpPr>
          <p:nvPr/>
        </p:nvSpPr>
        <p:spPr>
          <a:xfrm>
            <a:off x="4653931" y="1865419"/>
            <a:ext cx="3212506" cy="532360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 To widen access to quality education and provide </a:t>
            </a:r>
            <a:r>
              <a:rPr lang="en-US" sz="2400" b="1" dirty="0"/>
              <a:t>lifelong learning </a:t>
            </a:r>
            <a:r>
              <a:rPr lang="en-US" sz="2400" dirty="0"/>
              <a:t>opportunities by leveraging on technology… providing a conducive…learning environment at…affordable cost"</a:t>
            </a:r>
          </a:p>
        </p:txBody>
      </p:sp>
      <p:sp>
        <p:nvSpPr>
          <p:cNvPr id="9" name="Content Placeholder 2">
            <a:extLst>
              <a:ext uri="{FF2B5EF4-FFF2-40B4-BE49-F238E27FC236}">
                <a16:creationId xmlns:a16="http://schemas.microsoft.com/office/drawing/2014/main" id="{1E00B6F3-51DC-E80E-541E-AFDA58FDA301}"/>
              </a:ext>
            </a:extLst>
          </p:cNvPr>
          <p:cNvSpPr txBox="1">
            <a:spLocks/>
          </p:cNvSpPr>
          <p:nvPr/>
        </p:nvSpPr>
        <p:spPr>
          <a:xfrm>
            <a:off x="8476269" y="2196445"/>
            <a:ext cx="2931736" cy="46615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Sukhothai </a:t>
            </a:r>
            <a:r>
              <a:rPr lang="en-US" sz="2400" dirty="0" err="1"/>
              <a:t>Thammathirat</a:t>
            </a:r>
            <a:r>
              <a:rPr lang="en-US" sz="2400" dirty="0"/>
              <a:t> Open University aims to be a world-class open university utilizing a distance education system to provide </a:t>
            </a:r>
            <a:r>
              <a:rPr lang="en-US" sz="2400" b="1" dirty="0"/>
              <a:t>lifelong</a:t>
            </a:r>
            <a:r>
              <a:rPr lang="en-US" sz="2400" dirty="0"/>
              <a:t> </a:t>
            </a:r>
            <a:r>
              <a:rPr lang="en-US" sz="2400" b="1" dirty="0"/>
              <a:t>learning for all</a:t>
            </a:r>
            <a:endParaRPr lang="en-US" sz="2400" dirty="0"/>
          </a:p>
        </p:txBody>
      </p:sp>
      <p:pic>
        <p:nvPicPr>
          <p:cNvPr id="10" name="Picture 2" descr="http://vectorlogo4u.com/wp-content/uploads/2015/10/Open-University-Malaysia-Logo-720x340.png">
            <a:extLst>
              <a:ext uri="{FF2B5EF4-FFF2-40B4-BE49-F238E27FC236}">
                <a16:creationId xmlns:a16="http://schemas.microsoft.com/office/drawing/2014/main" id="{C43B06AE-615A-6A18-8C15-897E41945DB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2694" y="460972"/>
            <a:ext cx="2235117" cy="105547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upload.wikimedia.org/wikipedia/en/b/b3/Stou_symbol01.png">
            <a:extLst>
              <a:ext uri="{FF2B5EF4-FFF2-40B4-BE49-F238E27FC236}">
                <a16:creationId xmlns:a16="http://schemas.microsoft.com/office/drawing/2014/main" id="{FB2A0D8A-C7C8-39E6-9E5B-65E30B85AD6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257712" y="167398"/>
            <a:ext cx="1368849" cy="16426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44FCE58F-F762-2698-94E6-E08AF3E3C812}"/>
              </a:ext>
            </a:extLst>
          </p:cNvPr>
          <p:cNvCxnSpPr/>
          <p:nvPr/>
        </p:nvCxnSpPr>
        <p:spPr>
          <a:xfrm>
            <a:off x="4374037" y="705928"/>
            <a:ext cx="0" cy="5308373"/>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B29130B9-443A-75A6-5AC1-712E85E048CE}"/>
              </a:ext>
            </a:extLst>
          </p:cNvPr>
          <p:cNvCxnSpPr/>
          <p:nvPr/>
        </p:nvCxnSpPr>
        <p:spPr>
          <a:xfrm>
            <a:off x="8146330" y="705928"/>
            <a:ext cx="0" cy="5308373"/>
          </a:xfrm>
          <a:prstGeom prst="line">
            <a:avLst/>
          </a:prstGeom>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4F63A121-30F3-E79C-860E-D3AF7C891CD5}"/>
              </a:ext>
            </a:extLst>
          </p:cNvPr>
          <p:cNvSpPr txBox="1"/>
          <p:nvPr/>
        </p:nvSpPr>
        <p:spPr>
          <a:xfrm>
            <a:off x="298813" y="6044350"/>
            <a:ext cx="3992418" cy="215444"/>
          </a:xfrm>
          <a:prstGeom prst="rect">
            <a:avLst/>
          </a:prstGeom>
          <a:noFill/>
        </p:spPr>
        <p:txBody>
          <a:bodyPr wrap="square" rtlCol="0">
            <a:spAutoFit/>
          </a:bodyPr>
          <a:lstStyle/>
          <a:p>
            <a:r>
              <a:rPr lang="fr-FR" sz="800" dirty="0">
                <a:cs typeface="Arial" panose="020B0604020202020204" pitchFamily="34" charset="0"/>
              </a:rPr>
              <a:t>Source: http://www.ou.ac.lk/home/index.php/2013-12-19-09-04-42/introducing-ousl </a:t>
            </a:r>
          </a:p>
        </p:txBody>
      </p:sp>
      <p:sp>
        <p:nvSpPr>
          <p:cNvPr id="16" name="TextBox 15">
            <a:extLst>
              <a:ext uri="{FF2B5EF4-FFF2-40B4-BE49-F238E27FC236}">
                <a16:creationId xmlns:a16="http://schemas.microsoft.com/office/drawing/2014/main" id="{FC8245B9-6F0F-56B0-390C-A332C04E490C}"/>
              </a:ext>
            </a:extLst>
          </p:cNvPr>
          <p:cNvSpPr txBox="1"/>
          <p:nvPr/>
        </p:nvSpPr>
        <p:spPr>
          <a:xfrm>
            <a:off x="5181920" y="6034782"/>
            <a:ext cx="2321817" cy="215444"/>
          </a:xfrm>
          <a:prstGeom prst="rect">
            <a:avLst/>
          </a:prstGeom>
          <a:noFill/>
        </p:spPr>
        <p:txBody>
          <a:bodyPr wrap="square" rtlCol="0">
            <a:spAutoFit/>
          </a:bodyPr>
          <a:lstStyle/>
          <a:p>
            <a:r>
              <a:rPr lang="en-CA" sz="800" dirty="0">
                <a:solidFill>
                  <a:prstClr val="black"/>
                </a:solidFill>
              </a:rPr>
              <a:t>Source: http://www.oum.edu.my/?q=node/1 </a:t>
            </a:r>
          </a:p>
        </p:txBody>
      </p:sp>
      <p:sp>
        <p:nvSpPr>
          <p:cNvPr id="17" name="TextBox 16">
            <a:extLst>
              <a:ext uri="{FF2B5EF4-FFF2-40B4-BE49-F238E27FC236}">
                <a16:creationId xmlns:a16="http://schemas.microsoft.com/office/drawing/2014/main" id="{7D104277-BFCA-8079-044F-2B10A8BE3E4B}"/>
              </a:ext>
            </a:extLst>
          </p:cNvPr>
          <p:cNvSpPr txBox="1"/>
          <p:nvPr/>
        </p:nvSpPr>
        <p:spPr>
          <a:xfrm>
            <a:off x="8986889" y="6014301"/>
            <a:ext cx="2583889" cy="215444"/>
          </a:xfrm>
          <a:prstGeom prst="rect">
            <a:avLst/>
          </a:prstGeom>
          <a:noFill/>
        </p:spPr>
        <p:txBody>
          <a:bodyPr wrap="square" rtlCol="0">
            <a:spAutoFit/>
          </a:bodyPr>
          <a:lstStyle/>
          <a:p>
            <a:r>
              <a:rPr lang="en-CA" sz="800" dirty="0">
                <a:solidFill>
                  <a:prstClr val="black"/>
                </a:solidFill>
              </a:rPr>
              <a:t>Source: http://www.stou.ac.th/Eng/Vision.aspx </a:t>
            </a:r>
          </a:p>
        </p:txBody>
      </p:sp>
    </p:spTree>
    <p:extLst>
      <p:ext uri="{BB962C8B-B14F-4D97-AF65-F5344CB8AC3E}">
        <p14:creationId xmlns:p14="http://schemas.microsoft.com/office/powerpoint/2010/main" val="193266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2">
            <a:extLst>
              <a:ext uri="{FF2B5EF4-FFF2-40B4-BE49-F238E27FC236}">
                <a16:creationId xmlns:a16="http://schemas.microsoft.com/office/drawing/2014/main" id="{0064C509-FE79-B2F6-91EE-B64DF284E2A6}"/>
              </a:ext>
            </a:extLst>
          </p:cNvPr>
          <p:cNvGraphicFramePr>
            <a:graphicFrameLocks noGrp="1"/>
          </p:cNvGraphicFramePr>
          <p:nvPr>
            <p:ph idx="1"/>
            <p:extLst>
              <p:ext uri="{D42A27DB-BD31-4B8C-83A1-F6EECF244321}">
                <p14:modId xmlns:p14="http://schemas.microsoft.com/office/powerpoint/2010/main" val="1034029339"/>
              </p:ext>
            </p:extLst>
          </p:nvPr>
        </p:nvGraphicFramePr>
        <p:xfrm>
          <a:off x="838200" y="16097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Rounded Corners 9">
            <a:extLst>
              <a:ext uri="{FF2B5EF4-FFF2-40B4-BE49-F238E27FC236}">
                <a16:creationId xmlns:a16="http://schemas.microsoft.com/office/drawing/2014/main" id="{C26F9876-3253-DAA5-72F0-7A9AE8E1BB69}"/>
              </a:ext>
            </a:extLst>
          </p:cNvPr>
          <p:cNvSpPr/>
          <p:nvPr/>
        </p:nvSpPr>
        <p:spPr>
          <a:xfrm>
            <a:off x="5930900" y="3200399"/>
            <a:ext cx="6261100" cy="2501901"/>
          </a:xfrm>
          <a:prstGeom prst="round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0A2BDB5A-2077-4155-95FD-C2BEBDD8F412}"/>
              </a:ext>
            </a:extLst>
          </p:cNvPr>
          <p:cNvSpPr>
            <a:spLocks noGrp="1"/>
          </p:cNvSpPr>
          <p:nvPr>
            <p:ph type="title"/>
          </p:nvPr>
        </p:nvSpPr>
        <p:spPr/>
        <p:txBody>
          <a:bodyPr/>
          <a:lstStyle/>
          <a:p>
            <a:pPr algn="ctr"/>
            <a:r>
              <a:rPr lang="en-CA" dirty="0">
                <a:latin typeface="Open Sans" panose="020B0606030504020204" pitchFamily="34" charset="0"/>
              </a:rPr>
              <a:t>Rethink: Employability </a:t>
            </a:r>
          </a:p>
        </p:txBody>
      </p:sp>
      <p:pic>
        <p:nvPicPr>
          <p:cNvPr id="4" name="Content Placeholder 4">
            <a:extLst>
              <a:ext uri="{FF2B5EF4-FFF2-40B4-BE49-F238E27FC236}">
                <a16:creationId xmlns:a16="http://schemas.microsoft.com/office/drawing/2014/main" id="{F834F037-2892-4798-AFEA-603982FFA980}"/>
              </a:ext>
            </a:extLst>
          </p:cNvPr>
          <p:cNvPicPr>
            <a:picLocks noChangeAspect="1"/>
          </p:cNvPicPr>
          <p:nvPr/>
        </p:nvPicPr>
        <p:blipFill>
          <a:blip r:embed="rId8" cstate="email">
            <a:biLevel thresh="75000"/>
            <a:extLst>
              <a:ext uri="{28A0092B-C50C-407E-A947-70E740481C1C}">
                <a14:useLocalDpi xmlns:a14="http://schemas.microsoft.com/office/drawing/2010/main"/>
              </a:ext>
            </a:extLst>
          </a:blip>
          <a:stretch>
            <a:fillRect/>
          </a:stretch>
        </p:blipFill>
        <p:spPr>
          <a:xfrm>
            <a:off x="6246930" y="3418561"/>
            <a:ext cx="1754070" cy="1728062"/>
          </a:xfrm>
          <a:prstGeom prst="rect">
            <a:avLst/>
          </a:prstGeom>
        </p:spPr>
      </p:pic>
      <p:pic>
        <p:nvPicPr>
          <p:cNvPr id="5" name="Picture 4">
            <a:extLst>
              <a:ext uri="{FF2B5EF4-FFF2-40B4-BE49-F238E27FC236}">
                <a16:creationId xmlns:a16="http://schemas.microsoft.com/office/drawing/2014/main" id="{DE076C1D-A6B1-4C16-A42E-2AC103D931F7}"/>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8001000" y="3414556"/>
            <a:ext cx="3606800" cy="1732067"/>
          </a:xfrm>
          <a:prstGeom prst="rect">
            <a:avLst/>
          </a:prstGeom>
        </p:spPr>
      </p:pic>
      <p:sp>
        <p:nvSpPr>
          <p:cNvPr id="6" name="TextBox 5">
            <a:extLst>
              <a:ext uri="{FF2B5EF4-FFF2-40B4-BE49-F238E27FC236}">
                <a16:creationId xmlns:a16="http://schemas.microsoft.com/office/drawing/2014/main" id="{E16252DA-13E8-455A-8217-80611E320E32}"/>
              </a:ext>
            </a:extLst>
          </p:cNvPr>
          <p:cNvSpPr txBox="1"/>
          <p:nvPr/>
        </p:nvSpPr>
        <p:spPr>
          <a:xfrm>
            <a:off x="6314256" y="5134531"/>
            <a:ext cx="1632948" cy="461665"/>
          </a:xfrm>
          <a:prstGeom prst="rect">
            <a:avLst/>
          </a:prstGeom>
          <a:noFill/>
        </p:spPr>
        <p:txBody>
          <a:bodyPr wrap="square" rtlCol="0">
            <a:spAutoFit/>
          </a:bodyPr>
          <a:lstStyle/>
          <a:p>
            <a:r>
              <a:rPr lang="en-US" sz="2400" dirty="0"/>
              <a:t>Credit Hour</a:t>
            </a:r>
          </a:p>
        </p:txBody>
      </p:sp>
      <p:sp>
        <p:nvSpPr>
          <p:cNvPr id="7" name="TextBox 6">
            <a:extLst>
              <a:ext uri="{FF2B5EF4-FFF2-40B4-BE49-F238E27FC236}">
                <a16:creationId xmlns:a16="http://schemas.microsoft.com/office/drawing/2014/main" id="{0B9DD615-85B2-474D-874F-660F53B93095}"/>
              </a:ext>
            </a:extLst>
          </p:cNvPr>
          <p:cNvSpPr txBox="1"/>
          <p:nvPr/>
        </p:nvSpPr>
        <p:spPr>
          <a:xfrm>
            <a:off x="9665602" y="5138945"/>
            <a:ext cx="1942198" cy="461665"/>
          </a:xfrm>
          <a:prstGeom prst="rect">
            <a:avLst/>
          </a:prstGeom>
          <a:noFill/>
        </p:spPr>
        <p:txBody>
          <a:bodyPr wrap="square" rtlCol="0">
            <a:spAutoFit/>
          </a:bodyPr>
          <a:lstStyle/>
          <a:p>
            <a:r>
              <a:rPr lang="en-US" sz="2400" dirty="0"/>
              <a:t>Range of skills</a:t>
            </a:r>
          </a:p>
        </p:txBody>
      </p:sp>
      <p:cxnSp>
        <p:nvCxnSpPr>
          <p:cNvPr id="8" name="Straight Arrow Connector 7">
            <a:extLst>
              <a:ext uri="{FF2B5EF4-FFF2-40B4-BE49-F238E27FC236}">
                <a16:creationId xmlns:a16="http://schemas.microsoft.com/office/drawing/2014/main" id="{BD090DD6-5779-4CAC-96AA-84830C807AC5}"/>
              </a:ext>
            </a:extLst>
          </p:cNvPr>
          <p:cNvCxnSpPr>
            <a:cxnSpLocks/>
          </p:cNvCxnSpPr>
          <p:nvPr/>
        </p:nvCxnSpPr>
        <p:spPr>
          <a:xfrm>
            <a:off x="8077200" y="5365364"/>
            <a:ext cx="1549400" cy="0"/>
          </a:xfrm>
          <a:prstGeom prst="straightConnector1">
            <a:avLst/>
          </a:prstGeom>
          <a:ln w="57150">
            <a:solidFill>
              <a:srgbClr val="185186"/>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57562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2">
            <a:extLst>
              <a:ext uri="{FF2B5EF4-FFF2-40B4-BE49-F238E27FC236}">
                <a16:creationId xmlns:a16="http://schemas.microsoft.com/office/drawing/2014/main" id="{625F541E-D17E-CD61-A008-48ABB098698B}"/>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Chart, sunburst chart&#10;&#10;Description automatically generated">
            <a:extLst>
              <a:ext uri="{FF2B5EF4-FFF2-40B4-BE49-F238E27FC236}">
                <a16:creationId xmlns:a16="http://schemas.microsoft.com/office/drawing/2014/main" id="{8787AADC-58BA-40BD-9117-7203A3FC6A86}"/>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38200" y="442912"/>
            <a:ext cx="10127853" cy="1487488"/>
          </a:xfrm>
          <a:prstGeom prst="rect">
            <a:avLst/>
          </a:prstGeom>
        </p:spPr>
      </p:pic>
      <p:sp>
        <p:nvSpPr>
          <p:cNvPr id="11" name="TextBox 10">
            <a:extLst>
              <a:ext uri="{FF2B5EF4-FFF2-40B4-BE49-F238E27FC236}">
                <a16:creationId xmlns:a16="http://schemas.microsoft.com/office/drawing/2014/main" id="{66C1D466-7987-4757-A2DD-025A0EBAC0FC}"/>
              </a:ext>
            </a:extLst>
          </p:cNvPr>
          <p:cNvSpPr txBox="1"/>
          <p:nvPr/>
        </p:nvSpPr>
        <p:spPr>
          <a:xfrm>
            <a:off x="5359400" y="1456293"/>
            <a:ext cx="6096000" cy="338554"/>
          </a:xfrm>
          <a:prstGeom prst="rect">
            <a:avLst/>
          </a:prstGeom>
          <a:noFill/>
        </p:spPr>
        <p:txBody>
          <a:bodyPr wrap="square">
            <a:spAutoFit/>
          </a:bodyPr>
          <a:lstStyle/>
          <a:p>
            <a:pPr algn="ctr"/>
            <a:r>
              <a:rPr lang="en-US" sz="1600" b="0" i="0">
                <a:solidFill>
                  <a:srgbClr val="000000"/>
                </a:solidFill>
                <a:effectLst/>
                <a:latin typeface="Roboto Condensed" panose="020B0604020202020204" pitchFamily="2" charset="0"/>
              </a:rPr>
              <a:t>United Nations, New York, 16, 17 &amp; 19 September 2022</a:t>
            </a:r>
          </a:p>
        </p:txBody>
      </p:sp>
    </p:spTree>
    <p:extLst>
      <p:ext uri="{BB962C8B-B14F-4D97-AF65-F5344CB8AC3E}">
        <p14:creationId xmlns:p14="http://schemas.microsoft.com/office/powerpoint/2010/main" val="223782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cstate="email">
            <a:alphaModFix amt="70000"/>
            <a:extLst>
              <a:ext uri="{28A0092B-C50C-407E-A947-70E740481C1C}">
                <a14:useLocalDpi xmlns:a14="http://schemas.microsoft.com/office/drawing/2010/main"/>
              </a:ext>
            </a:extLst>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409882"/>
            <a:ext cx="6621810" cy="1325563"/>
          </a:xfrm>
        </p:spPr>
        <p:txBody>
          <a:bodyPr/>
          <a:lstStyle/>
          <a:p>
            <a:pPr algn="l"/>
            <a:r>
              <a:rPr lang="en-US" b="1" dirty="0"/>
              <a:t>Rethink: Green learning agenda</a:t>
            </a:r>
            <a:endParaRPr lang="en-CA" b="1" dirty="0"/>
          </a:p>
        </p:txBody>
      </p:sp>
    </p:spTree>
    <p:extLst>
      <p:ext uri="{BB962C8B-B14F-4D97-AF65-F5344CB8AC3E}">
        <p14:creationId xmlns:p14="http://schemas.microsoft.com/office/powerpoint/2010/main" val="292998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D48-3077-4B87-A077-FB07D37452AA}"/>
              </a:ext>
            </a:extLst>
          </p:cNvPr>
          <p:cNvSpPr>
            <a:spLocks noGrp="1"/>
          </p:cNvSpPr>
          <p:nvPr>
            <p:ph type="title"/>
          </p:nvPr>
        </p:nvSpPr>
        <p:spPr>
          <a:xfrm>
            <a:off x="4965430" y="629266"/>
            <a:ext cx="6586491" cy="1676603"/>
          </a:xfrm>
        </p:spPr>
        <p:txBody>
          <a:bodyPr vert="horz" lIns="91440" tIns="45720" rIns="91440" bIns="45720" rtlCol="0">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Redesign: Assessment</a:t>
            </a:r>
          </a:p>
        </p:txBody>
      </p:sp>
      <p:sp>
        <p:nvSpPr>
          <p:cNvPr id="3" name="Content Placeholder 2">
            <a:extLst>
              <a:ext uri="{FF2B5EF4-FFF2-40B4-BE49-F238E27FC236}">
                <a16:creationId xmlns:a16="http://schemas.microsoft.com/office/drawing/2014/main" id="{3783C2E7-57AE-4670-9542-75763BACC7EA}"/>
              </a:ext>
            </a:extLst>
          </p:cNvPr>
          <p:cNvSpPr>
            <a:spLocks noGrp="1"/>
          </p:cNvSpPr>
          <p:nvPr>
            <p:ph idx="1"/>
          </p:nvPr>
        </p:nvSpPr>
        <p:spPr>
          <a:xfrm>
            <a:off x="4965431" y="2438400"/>
            <a:ext cx="6586489" cy="3785419"/>
          </a:xfrm>
        </p:spPr>
        <p:txBody>
          <a:bodyPr vert="horz" lIns="91440" tIns="45720" rIns="91440" bIns="45720" rtlCol="0">
            <a:normAutofit/>
          </a:bodyPr>
          <a:lstStyle/>
          <a:p>
            <a:pPr>
              <a:spcBef>
                <a:spcPts val="0"/>
              </a:spcBef>
              <a:spcAft>
                <a:spcPts val="600"/>
              </a:spcAft>
            </a:pPr>
            <a:r>
              <a:rPr lang="en-US" sz="3600" dirty="0">
                <a:latin typeface="Open Sans" panose="020B0606030504020204" pitchFamily="34" charset="0"/>
              </a:rPr>
              <a:t>New methods</a:t>
            </a:r>
          </a:p>
          <a:p>
            <a:pPr>
              <a:spcBef>
                <a:spcPts val="0"/>
              </a:spcBef>
              <a:spcAft>
                <a:spcPts val="600"/>
              </a:spcAft>
            </a:pPr>
            <a:r>
              <a:rPr lang="en-US" sz="3600" dirty="0">
                <a:latin typeface="Open Sans" panose="020B0606030504020204" pitchFamily="34" charset="0"/>
              </a:rPr>
              <a:t>Recognition of prior learning</a:t>
            </a:r>
          </a:p>
          <a:p>
            <a:pPr>
              <a:spcBef>
                <a:spcPts val="0"/>
              </a:spcBef>
              <a:spcAft>
                <a:spcPts val="600"/>
              </a:spcAft>
            </a:pPr>
            <a:r>
              <a:rPr lang="en-US" sz="3600" dirty="0">
                <a:latin typeface="Open Sans" panose="020B0606030504020204" pitchFamily="34" charset="0"/>
              </a:rPr>
              <a:t>Transnational qualifications frameworks for mobility</a:t>
            </a:r>
          </a:p>
        </p:txBody>
      </p:sp>
      <p:pic>
        <p:nvPicPr>
          <p:cNvPr id="8" name="Content Placeholder 7">
            <a:extLst>
              <a:ext uri="{FF2B5EF4-FFF2-40B4-BE49-F238E27FC236}">
                <a16:creationId xmlns:a16="http://schemas.microsoft.com/office/drawing/2014/main" id="{38987C20-9EAD-40B2-96FB-949BD97ADCF5}"/>
              </a:ext>
            </a:extLst>
          </p:cNvPr>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l="2565" r="2566"/>
          <a:stretch/>
        </p:blipFill>
        <p:spPr>
          <a:xfrm>
            <a:off x="304820" y="342909"/>
            <a:ext cx="4152880" cy="61438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666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7FCFB-72FF-494A-BBC6-6D9B5873389A}"/>
              </a:ext>
            </a:extLst>
          </p:cNvPr>
          <p:cNvSpPr>
            <a:spLocks noGrp="1"/>
          </p:cNvSpPr>
          <p:nvPr>
            <p:ph type="title"/>
          </p:nvPr>
        </p:nvSpPr>
        <p:spPr>
          <a:xfrm>
            <a:off x="4965430" y="431801"/>
            <a:ext cx="6586491" cy="1683313"/>
          </a:xfrm>
        </p:spPr>
        <p:txBody>
          <a:bodyPr anchor="b">
            <a:normAutofit/>
          </a:bodyPr>
          <a:lstStyle/>
          <a:p>
            <a:r>
              <a:rPr lang="en-US" dirty="0"/>
              <a:t>Redesign: </a:t>
            </a:r>
            <a:br>
              <a:rPr lang="en-US" dirty="0"/>
            </a:br>
            <a:r>
              <a:rPr lang="en-US" dirty="0"/>
              <a:t>Learner Support</a:t>
            </a:r>
          </a:p>
        </p:txBody>
      </p:sp>
      <p:sp>
        <p:nvSpPr>
          <p:cNvPr id="3" name="Content Placeholder 2">
            <a:extLst>
              <a:ext uri="{FF2B5EF4-FFF2-40B4-BE49-F238E27FC236}">
                <a16:creationId xmlns:a16="http://schemas.microsoft.com/office/drawing/2014/main" id="{C039CDD1-689B-49FD-9A29-31EB8126593B}"/>
              </a:ext>
            </a:extLst>
          </p:cNvPr>
          <p:cNvSpPr>
            <a:spLocks noGrp="1"/>
          </p:cNvSpPr>
          <p:nvPr>
            <p:ph idx="1"/>
          </p:nvPr>
        </p:nvSpPr>
        <p:spPr>
          <a:xfrm>
            <a:off x="4965431" y="2438400"/>
            <a:ext cx="6586489" cy="3785419"/>
          </a:xfrm>
        </p:spPr>
        <p:txBody>
          <a:bodyPr>
            <a:normAutofit/>
          </a:bodyPr>
          <a:lstStyle/>
          <a:p>
            <a:r>
              <a:rPr lang="en-US" sz="3200" dirty="0"/>
              <a:t>Online support hubs</a:t>
            </a:r>
          </a:p>
          <a:p>
            <a:r>
              <a:rPr lang="en-US" sz="3200" dirty="0"/>
              <a:t>Use of learning analytics</a:t>
            </a:r>
          </a:p>
          <a:p>
            <a:r>
              <a:rPr lang="en-US" sz="3200" dirty="0"/>
              <a:t>Keep the human touch</a:t>
            </a:r>
          </a:p>
          <a:p>
            <a:r>
              <a:rPr lang="en-US" sz="3200" dirty="0"/>
              <a:t>One Chatbot per learner?</a:t>
            </a:r>
          </a:p>
        </p:txBody>
      </p:sp>
      <p:pic>
        <p:nvPicPr>
          <p:cNvPr id="8" name="Content Placeholder 7" descr="Text&#10;&#10;Description automatically generated">
            <a:extLst>
              <a:ext uri="{FF2B5EF4-FFF2-40B4-BE49-F238E27FC236}">
                <a16:creationId xmlns:a16="http://schemas.microsoft.com/office/drawing/2014/main" id="{1A1EBDE5-E17B-4911-843B-A7BB1CE0D7FC}"/>
              </a:ext>
            </a:extLst>
          </p:cNvPr>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l="12500"/>
          <a:stretch/>
        </p:blipFill>
        <p:spPr>
          <a:xfrm>
            <a:off x="304821" y="209560"/>
            <a:ext cx="4206904" cy="6223808"/>
          </a:xfrm>
          <a:prstGeom prst="rect">
            <a:avLst/>
          </a:prstGeom>
          <a:ln>
            <a:noFill/>
          </a:ln>
          <a:effectLst>
            <a:outerShdw blurRad="292100" dist="139700" dir="2700000" algn="tl" rotWithShape="0">
              <a:srgbClr val="333333">
                <a:alpha val="65000"/>
              </a:srgbClr>
            </a:outerShdw>
          </a:effectLst>
        </p:spPr>
      </p:pic>
      <p:cxnSp>
        <p:nvCxnSpPr>
          <p:cNvPr id="10" name="Straight Connector 1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03DAF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515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Diagram&#10;&#10;Description automatically generated">
            <a:extLst>
              <a:ext uri="{FF2B5EF4-FFF2-40B4-BE49-F238E27FC236}">
                <a16:creationId xmlns:a16="http://schemas.microsoft.com/office/drawing/2014/main" id="{81534627-D2D4-D36E-5AFD-2E64435BE3D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497E7DA-DBA4-92D9-FDA7-339AE9D6E7E8}"/>
              </a:ext>
            </a:extLst>
          </p:cNvPr>
          <p:cNvSpPr>
            <a:spLocks noGrp="1"/>
          </p:cNvSpPr>
          <p:nvPr>
            <p:ph type="title"/>
          </p:nvPr>
        </p:nvSpPr>
        <p:spPr>
          <a:xfrm>
            <a:off x="7531610" y="365125"/>
            <a:ext cx="3822189" cy="1899912"/>
          </a:xfrm>
        </p:spPr>
        <p:txBody>
          <a:bodyPr>
            <a:noAutofit/>
          </a:bodyPr>
          <a:lstStyle/>
          <a:p>
            <a:r>
              <a:rPr lang="en-CA" noProof="0" dirty="0"/>
              <a:t>Towards an Innovation Mindset</a:t>
            </a:r>
            <a:endParaRPr lang="en-CA" dirty="0"/>
          </a:p>
        </p:txBody>
      </p:sp>
      <p:sp>
        <p:nvSpPr>
          <p:cNvPr id="3" name="Content Placeholder 2">
            <a:extLst>
              <a:ext uri="{FF2B5EF4-FFF2-40B4-BE49-F238E27FC236}">
                <a16:creationId xmlns:a16="http://schemas.microsoft.com/office/drawing/2014/main" id="{E9FBBFE2-5EB8-8C3F-3983-3D4972C814FE}"/>
              </a:ext>
            </a:extLst>
          </p:cNvPr>
          <p:cNvSpPr>
            <a:spLocks noGrp="1"/>
          </p:cNvSpPr>
          <p:nvPr>
            <p:ph idx="1"/>
          </p:nvPr>
        </p:nvSpPr>
        <p:spPr>
          <a:xfrm>
            <a:off x="7656902" y="2607415"/>
            <a:ext cx="3822189" cy="3742762"/>
          </a:xfrm>
        </p:spPr>
        <p:txBody>
          <a:bodyPr>
            <a:normAutofit/>
          </a:bodyPr>
          <a:lstStyle/>
          <a:p>
            <a:r>
              <a:rPr lang="en-US" dirty="0"/>
              <a:t>Regard every challenge as an opportunity</a:t>
            </a:r>
          </a:p>
          <a:p>
            <a:r>
              <a:rPr lang="en-US" dirty="0"/>
              <a:t>Take risks and learn from failure</a:t>
            </a:r>
          </a:p>
          <a:p>
            <a:r>
              <a:rPr lang="en-CA" dirty="0"/>
              <a:t>Adopt collaboration as a strategy</a:t>
            </a:r>
          </a:p>
        </p:txBody>
      </p:sp>
      <p:sp>
        <p:nvSpPr>
          <p:cNvPr id="5" name="Title 1">
            <a:extLst>
              <a:ext uri="{FF2B5EF4-FFF2-40B4-BE49-F238E27FC236}">
                <a16:creationId xmlns:a16="http://schemas.microsoft.com/office/drawing/2014/main" id="{F55702BC-318F-7CB5-1459-ED328EDF7261}"/>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A" sz="4400" b="1" i="0" u="none" strike="noStrike" kern="1200" cap="none" spc="0" normalizeH="0" baseline="0" noProof="0" dirty="0">
              <a:ln>
                <a:noFill/>
              </a:ln>
              <a:solidFill>
                <a:srgbClr val="250188"/>
              </a:solidFill>
              <a:effectLst/>
              <a:uLnTx/>
              <a:uFillTx/>
              <a:latin typeface="Open Sans Extrabold" panose="020B0606030504020204" pitchFamily="34" charset="0"/>
              <a:ea typeface="Open Sans Extrabold" panose="020B0606030504020204" pitchFamily="34" charset="0"/>
              <a:cs typeface="Open Sans Extrabold" panose="020B0606030504020204" pitchFamily="34" charset="0"/>
            </a:endParaRPr>
          </a:p>
        </p:txBody>
      </p:sp>
      <p:sp>
        <p:nvSpPr>
          <p:cNvPr id="6" name="Content Placeholder 2">
            <a:extLst>
              <a:ext uri="{FF2B5EF4-FFF2-40B4-BE49-F238E27FC236}">
                <a16:creationId xmlns:a16="http://schemas.microsoft.com/office/drawing/2014/main" id="{F8BE1CC1-A6E3-8417-4030-1ABEAB5B75F6}"/>
              </a:ext>
            </a:extLst>
          </p:cNvPr>
          <p:cNvSpPr txBox="1">
            <a:spLocks/>
          </p:cNvSpPr>
          <p:nvPr/>
        </p:nvSpPr>
        <p:spPr>
          <a:xfrm>
            <a:off x="838200" y="1825625"/>
            <a:ext cx="506306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i="1" dirty="0"/>
          </a:p>
        </p:txBody>
      </p:sp>
      <p:sp>
        <p:nvSpPr>
          <p:cNvPr id="10" name="TextBox 9">
            <a:extLst>
              <a:ext uri="{FF2B5EF4-FFF2-40B4-BE49-F238E27FC236}">
                <a16:creationId xmlns:a16="http://schemas.microsoft.com/office/drawing/2014/main" id="{B5FEED9D-4A9D-83EA-D6B6-5F9804F6D3C5}"/>
              </a:ext>
            </a:extLst>
          </p:cNvPr>
          <p:cNvSpPr txBox="1"/>
          <p:nvPr/>
        </p:nvSpPr>
        <p:spPr>
          <a:xfrm>
            <a:off x="7799021" y="6070170"/>
            <a:ext cx="3287365" cy="213585"/>
          </a:xfrm>
          <a:prstGeom prst="rect">
            <a:avLst/>
          </a:prstGeom>
          <a:noFill/>
        </p:spPr>
        <p:txBody>
          <a:bodyPr wrap="square" rtlCol="0">
            <a:spAutoFit/>
          </a:bodyPr>
          <a:lstStyle/>
          <a:p>
            <a:r>
              <a:rPr lang="en-CA" sz="788" dirty="0"/>
              <a:t>Source: </a:t>
            </a:r>
            <a:r>
              <a:rPr lang="en-CA" sz="788" dirty="0">
                <a:hlinkClick r:id="rId3">
                  <a:extLst>
                    <a:ext uri="{A12FA001-AC4F-418D-AE19-62706E023703}">
                      <ahyp:hlinkClr xmlns:ahyp="http://schemas.microsoft.com/office/drawing/2018/hyperlinkcolor" val="tx"/>
                    </a:ext>
                  </a:extLst>
                </a:hlinkClick>
              </a:rPr>
              <a:t>http://www.claytonchristensen.com/key-concepts/</a:t>
            </a:r>
            <a:endParaRPr lang="en-CA" sz="788" dirty="0"/>
          </a:p>
        </p:txBody>
      </p:sp>
    </p:spTree>
    <p:extLst>
      <p:ext uri="{BB962C8B-B14F-4D97-AF65-F5344CB8AC3E}">
        <p14:creationId xmlns:p14="http://schemas.microsoft.com/office/powerpoint/2010/main" val="2496203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email">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r="-1"/>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email">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cstate="screen">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picture containing logo&#10;&#10;Description automatically generated">
            <a:extLst>
              <a:ext uri="{FF2B5EF4-FFF2-40B4-BE49-F238E27FC236}">
                <a16:creationId xmlns:a16="http://schemas.microsoft.com/office/drawing/2014/main" id="{CBAA356C-AB21-4EAB-BFB3-B0AE299DC503}"/>
              </a:ext>
            </a:extLst>
          </p:cNvPr>
          <p:cNvPicPr>
            <a:picLocks noChangeAspect="1"/>
          </p:cNvPicPr>
          <p:nvPr/>
        </p:nvPicPr>
        <p:blipFill rotWithShape="1">
          <a:blip r:embed="rId9" cstate="email">
            <a:alphaModFix amt="70000"/>
            <a:extLst>
              <a:ext uri="{28A0092B-C50C-407E-A947-70E740481C1C}">
                <a14:useLocalDpi xmlns:a14="http://schemas.microsoft.com/office/drawing/2010/main"/>
              </a:ext>
            </a:extLst>
          </a:blip>
          <a:srcRect/>
          <a:stretch/>
        </p:blipFill>
        <p:spPr>
          <a:xfrm>
            <a:off x="-2" y="1"/>
            <a:ext cx="5335162" cy="6857999"/>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7A349382-0F73-47A5-B745-13EB3C05B8B5}"/>
              </a:ext>
            </a:extLst>
          </p:cNvPr>
          <p:cNvPicPr>
            <a:picLocks noChangeAspect="1"/>
          </p:cNvPicPr>
          <p:nvPr/>
        </p:nvPicPr>
        <p:blipFill rotWithShape="1">
          <a:blip r:embed="rId10" cstate="email">
            <a:alphaModFix amt="70000"/>
            <a:extLst>
              <a:ext uri="{28A0092B-C50C-407E-A947-70E740481C1C}">
                <a14:useLocalDpi xmlns:a14="http://schemas.microsoft.com/office/drawing/2010/main"/>
              </a:ext>
            </a:extLst>
          </a:blip>
          <a:srcRect/>
          <a:stretch/>
        </p:blipFill>
        <p:spPr>
          <a:xfrm rot="10800000">
            <a:off x="7036343" y="985802"/>
            <a:ext cx="5155657" cy="5870279"/>
          </a:xfrm>
          <a:prstGeom prst="rect">
            <a:avLst/>
          </a:prstGeom>
        </p:spPr>
      </p:pic>
      <p:sp>
        <p:nvSpPr>
          <p:cNvPr id="21" name="TextBox 20">
            <a:extLst>
              <a:ext uri="{FF2B5EF4-FFF2-40B4-BE49-F238E27FC236}">
                <a16:creationId xmlns:a16="http://schemas.microsoft.com/office/drawing/2014/main" id="{1D69BC52-61AB-49D4-96E3-C1E1A04E675D}"/>
              </a:ext>
            </a:extLst>
          </p:cNvPr>
          <p:cNvSpPr txBox="1"/>
          <p:nvPr/>
        </p:nvSpPr>
        <p:spPr>
          <a:xfrm>
            <a:off x="6096000" y="5684006"/>
            <a:ext cx="4640057" cy="5078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The contents of this presentation, with the exception of logos and graphics which are the property of the respective owners, is made available under Attribution-</a:t>
            </a:r>
            <a:r>
              <a:rPr kumimoji="0" lang="en-US" sz="900" b="0" i="0" u="none" strike="noStrike" kern="1200" cap="none" spc="0" normalizeH="0" baseline="0" noProof="0" dirty="0" err="1">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ShareAlike</a:t>
            </a:r>
            <a:r>
              <a:rPr kumimoji="0" lang="en-US"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 4.0 International (CC BY-SA 4.0). </a:t>
            </a:r>
            <a:endParaRPr kumimoji="0" lang="en-CA" sz="900" b="0"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901825" y="5149688"/>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250188"/>
                </a:solidFill>
                <a:effectLst/>
                <a:uLnTx/>
                <a:uFillTx/>
                <a:latin typeface="Calibri" panose="020F0502020204030204"/>
                <a:ea typeface="+mn-ea"/>
                <a:cs typeface="+mn-cs"/>
              </a:rPr>
              <a:t>www.col.org</a:t>
            </a: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250188"/>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pic>
        <p:nvPicPr>
          <p:cNvPr id="4" name="Picture 3" descr="Text&#10;&#10;Description automatically generated">
            <a:extLst>
              <a:ext uri="{FF2B5EF4-FFF2-40B4-BE49-F238E27FC236}">
                <a16:creationId xmlns:a16="http://schemas.microsoft.com/office/drawing/2014/main" id="{26EA5CA0-5841-9BD1-F494-88CBCD9049D8}"/>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5848" y="4352963"/>
            <a:ext cx="7857103" cy="1119890"/>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p:txBody>
          <a:bodyPr vert="horz" lIns="91440" tIns="45720" rIns="91440" bIns="45720" rtlCol="0" anchor="ctr">
            <a:normAutofit/>
          </a:bodyPr>
          <a:lstStyle/>
          <a:p>
            <a:pPr algn="ct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Learning Loss during Covid-19</a:t>
            </a:r>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idx="1"/>
          </p:nvPr>
        </p:nvSpPr>
        <p:spPr>
          <a:xfrm>
            <a:off x="6629400" y="1729728"/>
            <a:ext cx="5048250" cy="4351338"/>
          </a:xfrm>
        </p:spPr>
        <p:txBody>
          <a:bodyPr vert="horz" lIns="91440" tIns="45720" rIns="91440" bIns="45720" rtlCol="0" anchor="ctr">
            <a:normAutofit/>
          </a:bodyPr>
          <a:lstStyle/>
          <a:p>
            <a:pPr>
              <a:spcBef>
                <a:spcPts val="0"/>
              </a:spcBef>
            </a:pPr>
            <a:r>
              <a:rPr lang="en-US" sz="3000" dirty="0">
                <a:solidFill>
                  <a:schemeClr val="tx1"/>
                </a:solidFill>
                <a:latin typeface="Open Sans" panose="020B0606030504020204" pitchFamily="34" charset="0"/>
              </a:rPr>
              <a:t>Learning loss of about three percentile points</a:t>
            </a:r>
          </a:p>
          <a:p>
            <a:pPr>
              <a:spcBef>
                <a:spcPts val="0"/>
              </a:spcBef>
            </a:pPr>
            <a:r>
              <a:rPr lang="en-US" sz="3000" dirty="0">
                <a:solidFill>
                  <a:schemeClr val="tx1"/>
                </a:solidFill>
                <a:latin typeface="Open Sans" panose="020B0606030504020204" pitchFamily="34" charset="0"/>
              </a:rPr>
              <a:t>Learners from less educated home 55% more prone to learning loss</a:t>
            </a:r>
          </a:p>
          <a:p>
            <a:pPr marL="0"/>
            <a:endParaRPr lang="en-US" sz="1800" dirty="0">
              <a:solidFill>
                <a:schemeClr val="tx1"/>
              </a:solidFill>
              <a:latin typeface="+mn-lt"/>
            </a:endParaRPr>
          </a:p>
        </p:txBody>
      </p:sp>
      <p:pic>
        <p:nvPicPr>
          <p:cNvPr id="6" name="Content Placeholder 5">
            <a:extLst>
              <a:ext uri="{FF2B5EF4-FFF2-40B4-BE49-F238E27FC236}">
                <a16:creationId xmlns:a16="http://schemas.microsoft.com/office/drawing/2014/main" id="{0029F0C4-4464-4F34-A5D5-A9C81241FA1F}"/>
              </a:ext>
            </a:extLst>
          </p:cNvPr>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a:stretch/>
        </p:blipFill>
        <p:spPr>
          <a:xfrm>
            <a:off x="202359" y="2096529"/>
            <a:ext cx="6010275" cy="3694112"/>
          </a:xfrm>
          <a:prstGeom prst="rect">
            <a:avLst/>
          </a:prstGeom>
        </p:spPr>
      </p:pic>
      <p:sp>
        <p:nvSpPr>
          <p:cNvPr id="7" name="TextBox 6">
            <a:extLst>
              <a:ext uri="{FF2B5EF4-FFF2-40B4-BE49-F238E27FC236}">
                <a16:creationId xmlns:a16="http://schemas.microsoft.com/office/drawing/2014/main" id="{6BE841F7-FB78-4D61-881B-2F03EA93282C}"/>
              </a:ext>
            </a:extLst>
          </p:cNvPr>
          <p:cNvSpPr txBox="1"/>
          <p:nvPr/>
        </p:nvSpPr>
        <p:spPr>
          <a:xfrm>
            <a:off x="301619" y="6081066"/>
            <a:ext cx="2420856" cy="230832"/>
          </a:xfrm>
          <a:prstGeom prst="rect">
            <a:avLst/>
          </a:prstGeom>
          <a:noFill/>
        </p:spPr>
        <p:txBody>
          <a:bodyPr wrap="square" rtlCol="0">
            <a:spAutoFit/>
          </a:bodyPr>
          <a:lstStyle/>
          <a:p>
            <a:pPr>
              <a:spcAft>
                <a:spcPts val="600"/>
              </a:spcAft>
            </a:pPr>
            <a:r>
              <a:rPr lang="en-US" sz="900" dirty="0"/>
              <a:t>Source: </a:t>
            </a:r>
            <a:r>
              <a:rPr lang="en-US" sz="900" dirty="0">
                <a:hlinkClick r:id="rId4"/>
              </a:rPr>
              <a:t>https://osf.io/</a:t>
            </a:r>
            <a:r>
              <a:rPr lang="en-US" sz="800" dirty="0">
                <a:hlinkClick r:id="rId4"/>
              </a:rPr>
              <a:t>preprints</a:t>
            </a:r>
            <a:r>
              <a:rPr lang="en-US" sz="900" dirty="0">
                <a:hlinkClick r:id="rId4"/>
              </a:rPr>
              <a:t>/socarxiv/ve4z7/</a:t>
            </a:r>
            <a:r>
              <a:rPr lang="en-US" sz="900" dirty="0"/>
              <a:t> </a:t>
            </a:r>
            <a:endParaRPr lang="en-CA" sz="900" dirty="0"/>
          </a:p>
        </p:txBody>
      </p:sp>
    </p:spTree>
    <p:extLst>
      <p:ext uri="{BB962C8B-B14F-4D97-AF65-F5344CB8AC3E}">
        <p14:creationId xmlns:p14="http://schemas.microsoft.com/office/powerpoint/2010/main" val="364999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6" name="Rectangle 307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What Does ChatGPT Really Mean For Businesses?">
            <a:extLst>
              <a:ext uri="{FF2B5EF4-FFF2-40B4-BE49-F238E27FC236}">
                <a16:creationId xmlns:a16="http://schemas.microsoft.com/office/drawing/2014/main" id="{0FD7B4C8-CF2A-B3BE-01D4-2CDE845F068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77" name="Rectangle 308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9A2245-6AA3-090A-31D5-F7F55A82AC6F}"/>
              </a:ext>
            </a:extLst>
          </p:cNvPr>
          <p:cNvSpPr>
            <a:spLocks noGrp="1"/>
          </p:cNvSpPr>
          <p:nvPr>
            <p:ph type="title"/>
          </p:nvPr>
        </p:nvSpPr>
        <p:spPr>
          <a:xfrm>
            <a:off x="838200" y="365125"/>
            <a:ext cx="3822189" cy="1899912"/>
          </a:xfrm>
        </p:spPr>
        <p:txBody>
          <a:bodyPr>
            <a:normAutofit/>
          </a:bodyPr>
          <a:lstStyle/>
          <a:p>
            <a:r>
              <a:rPr lang="en-US" sz="4000"/>
              <a:t>AI Revolution</a:t>
            </a:r>
            <a:endParaRPr lang="en-CA" sz="4000"/>
          </a:p>
        </p:txBody>
      </p:sp>
      <p:sp>
        <p:nvSpPr>
          <p:cNvPr id="3" name="Content Placeholder 2">
            <a:extLst>
              <a:ext uri="{FF2B5EF4-FFF2-40B4-BE49-F238E27FC236}">
                <a16:creationId xmlns:a16="http://schemas.microsoft.com/office/drawing/2014/main" id="{652BE0E4-6EF4-4414-2049-48672397FF7D}"/>
              </a:ext>
            </a:extLst>
          </p:cNvPr>
          <p:cNvSpPr>
            <a:spLocks noGrp="1"/>
          </p:cNvSpPr>
          <p:nvPr>
            <p:ph idx="1"/>
          </p:nvPr>
        </p:nvSpPr>
        <p:spPr>
          <a:xfrm>
            <a:off x="838200" y="1944914"/>
            <a:ext cx="4314371" cy="4232049"/>
          </a:xfrm>
        </p:spPr>
        <p:txBody>
          <a:bodyPr>
            <a:normAutofit/>
          </a:bodyPr>
          <a:lstStyle/>
          <a:p>
            <a:r>
              <a:rPr lang="en-US" dirty="0"/>
              <a:t>New essays, short articles, Tweets </a:t>
            </a:r>
            <a:r>
              <a:rPr lang="en-US" dirty="0" err="1"/>
              <a:t>etc</a:t>
            </a:r>
            <a:endParaRPr lang="en-US" dirty="0"/>
          </a:p>
          <a:p>
            <a:r>
              <a:rPr lang="en-US" dirty="0"/>
              <a:t>Language translation</a:t>
            </a:r>
          </a:p>
          <a:p>
            <a:r>
              <a:rPr lang="en-US" dirty="0"/>
              <a:t>Text </a:t>
            </a:r>
            <a:r>
              <a:rPr lang="en-US" dirty="0" err="1"/>
              <a:t>summarisation</a:t>
            </a:r>
            <a:endParaRPr lang="en-US" dirty="0"/>
          </a:p>
          <a:p>
            <a:r>
              <a:rPr lang="en-US" dirty="0"/>
              <a:t>Image generation from Text</a:t>
            </a:r>
          </a:p>
          <a:p>
            <a:r>
              <a:rPr lang="en-US" dirty="0"/>
              <a:t>Microlearning courses from text</a:t>
            </a:r>
          </a:p>
        </p:txBody>
      </p:sp>
      <p:sp>
        <p:nvSpPr>
          <p:cNvPr id="5" name="TextBox 4">
            <a:extLst>
              <a:ext uri="{FF2B5EF4-FFF2-40B4-BE49-F238E27FC236}">
                <a16:creationId xmlns:a16="http://schemas.microsoft.com/office/drawing/2014/main" id="{2DBF26B4-62D0-7732-B589-069C0A776A68}"/>
              </a:ext>
            </a:extLst>
          </p:cNvPr>
          <p:cNvSpPr txBox="1"/>
          <p:nvPr/>
        </p:nvSpPr>
        <p:spPr>
          <a:xfrm>
            <a:off x="8348133" y="6373052"/>
            <a:ext cx="3710517" cy="366414"/>
          </a:xfrm>
          <a:prstGeom prst="rect">
            <a:avLst/>
          </a:prstGeom>
          <a:noFill/>
        </p:spPr>
        <p:txBody>
          <a:bodyPr wrap="square">
            <a:spAutoFit/>
          </a:bodyPr>
          <a:lstStyle/>
          <a:p>
            <a:pPr algn="r">
              <a:spcAft>
                <a:spcPts val="600"/>
              </a:spcAft>
            </a:pPr>
            <a:r>
              <a:rPr lang="en-CA" sz="900">
                <a:effectLst>
                  <a:outerShdw blurRad="38100" dist="38100" dir="2700000" algn="tl">
                    <a:srgbClr val="000000">
                      <a:alpha val="43137"/>
                    </a:srgbClr>
                  </a:outerShdw>
                </a:effectLst>
              </a:rPr>
              <a:t>Image Source: https://securitymea.com/2023/02/24/new-malware-stealing-social-media-credentials-under-chatgpt-app-disguise/</a:t>
            </a:r>
          </a:p>
        </p:txBody>
      </p:sp>
    </p:spTree>
    <p:extLst>
      <p:ext uri="{BB962C8B-B14F-4D97-AF65-F5344CB8AC3E}">
        <p14:creationId xmlns:p14="http://schemas.microsoft.com/office/powerpoint/2010/main" val="155238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DA008-7753-B976-F3DE-40F4E4390146}"/>
              </a:ext>
            </a:extLst>
          </p:cNvPr>
          <p:cNvSpPr>
            <a:spLocks noGrp="1"/>
          </p:cNvSpPr>
          <p:nvPr>
            <p:ph type="title"/>
          </p:nvPr>
        </p:nvSpPr>
        <p:spPr/>
        <p:txBody>
          <a:bodyPr/>
          <a:lstStyle/>
          <a:p>
            <a:r>
              <a:rPr lang="en-CA" dirty="0"/>
              <a:t>Curriculum and Pedagogy</a:t>
            </a:r>
          </a:p>
        </p:txBody>
      </p:sp>
      <p:sp>
        <p:nvSpPr>
          <p:cNvPr id="4" name="Text Placeholder 3">
            <a:extLst>
              <a:ext uri="{FF2B5EF4-FFF2-40B4-BE49-F238E27FC236}">
                <a16:creationId xmlns:a16="http://schemas.microsoft.com/office/drawing/2014/main" id="{773A863E-3BFE-67C0-9ECA-67A6274552BD}"/>
              </a:ext>
            </a:extLst>
          </p:cNvPr>
          <p:cNvSpPr>
            <a:spLocks noGrp="1"/>
          </p:cNvSpPr>
          <p:nvPr>
            <p:ph type="body" idx="1"/>
          </p:nvPr>
        </p:nvSpPr>
        <p:spPr/>
        <p:txBody>
          <a:bodyPr/>
          <a:lstStyle/>
          <a:p>
            <a:r>
              <a:rPr lang="en-CA" dirty="0"/>
              <a:t>Curricular needs</a:t>
            </a:r>
          </a:p>
        </p:txBody>
      </p:sp>
      <p:sp>
        <p:nvSpPr>
          <p:cNvPr id="5" name="Content Placeholder 4">
            <a:extLst>
              <a:ext uri="{FF2B5EF4-FFF2-40B4-BE49-F238E27FC236}">
                <a16:creationId xmlns:a16="http://schemas.microsoft.com/office/drawing/2014/main" id="{098D50F6-48A3-2329-14FB-06C59132258D}"/>
              </a:ext>
            </a:extLst>
          </p:cNvPr>
          <p:cNvSpPr>
            <a:spLocks noGrp="1"/>
          </p:cNvSpPr>
          <p:nvPr>
            <p:ph sz="half" idx="2"/>
          </p:nvPr>
        </p:nvSpPr>
        <p:spPr/>
        <p:txBody>
          <a:bodyPr/>
          <a:lstStyle/>
          <a:p>
            <a:r>
              <a:rPr lang="en-CA" dirty="0"/>
              <a:t>General education to employment-oriented education</a:t>
            </a:r>
          </a:p>
          <a:p>
            <a:r>
              <a:rPr lang="en-CA" dirty="0"/>
              <a:t>Any skills to Green skills</a:t>
            </a:r>
          </a:p>
          <a:p>
            <a:r>
              <a:rPr lang="en-CA" dirty="0"/>
              <a:t>From STEM to STEAM</a:t>
            </a:r>
          </a:p>
          <a:p>
            <a:r>
              <a:rPr lang="en-CA" dirty="0"/>
              <a:t>From digital literacy to AI fluency</a:t>
            </a:r>
          </a:p>
          <a:p>
            <a:endParaRPr lang="en-CA" dirty="0"/>
          </a:p>
        </p:txBody>
      </p:sp>
      <p:sp>
        <p:nvSpPr>
          <p:cNvPr id="6" name="Text Placeholder 5">
            <a:extLst>
              <a:ext uri="{FF2B5EF4-FFF2-40B4-BE49-F238E27FC236}">
                <a16:creationId xmlns:a16="http://schemas.microsoft.com/office/drawing/2014/main" id="{4E17CBCC-DA09-D829-CE2F-6DA1DB2527D9}"/>
              </a:ext>
            </a:extLst>
          </p:cNvPr>
          <p:cNvSpPr>
            <a:spLocks noGrp="1"/>
          </p:cNvSpPr>
          <p:nvPr>
            <p:ph type="body" sz="quarter" idx="3"/>
          </p:nvPr>
        </p:nvSpPr>
        <p:spPr/>
        <p:txBody>
          <a:bodyPr/>
          <a:lstStyle/>
          <a:p>
            <a:r>
              <a:rPr lang="en-CA" dirty="0"/>
              <a:t>Pedagogical considerations</a:t>
            </a:r>
          </a:p>
        </p:txBody>
      </p:sp>
      <p:sp>
        <p:nvSpPr>
          <p:cNvPr id="7" name="Content Placeholder 6">
            <a:extLst>
              <a:ext uri="{FF2B5EF4-FFF2-40B4-BE49-F238E27FC236}">
                <a16:creationId xmlns:a16="http://schemas.microsoft.com/office/drawing/2014/main" id="{B41411C4-D6F4-D8B7-FCB8-3BE66BF50C4B}"/>
              </a:ext>
            </a:extLst>
          </p:cNvPr>
          <p:cNvSpPr>
            <a:spLocks noGrp="1"/>
          </p:cNvSpPr>
          <p:nvPr>
            <p:ph sz="quarter" idx="4"/>
          </p:nvPr>
        </p:nvSpPr>
        <p:spPr/>
        <p:txBody>
          <a:bodyPr/>
          <a:lstStyle/>
          <a:p>
            <a:r>
              <a:rPr lang="en-CA" dirty="0"/>
              <a:t>Learnability</a:t>
            </a:r>
          </a:p>
          <a:p>
            <a:r>
              <a:rPr lang="en-CA" dirty="0"/>
              <a:t>Blended learning design</a:t>
            </a:r>
          </a:p>
          <a:p>
            <a:r>
              <a:rPr lang="en-CA" dirty="0"/>
              <a:t>Virtual reality</a:t>
            </a:r>
          </a:p>
          <a:p>
            <a:r>
              <a:rPr lang="en-CA" dirty="0"/>
              <a:t>AI supported teaching</a:t>
            </a:r>
          </a:p>
          <a:p>
            <a:r>
              <a:rPr lang="en-CA" dirty="0"/>
              <a:t>Feedback and learning analytics</a:t>
            </a:r>
          </a:p>
          <a:p>
            <a:endParaRPr lang="en-CA" dirty="0"/>
          </a:p>
        </p:txBody>
      </p:sp>
    </p:spTree>
    <p:extLst>
      <p:ext uri="{BB962C8B-B14F-4D97-AF65-F5344CB8AC3E}">
        <p14:creationId xmlns:p14="http://schemas.microsoft.com/office/powerpoint/2010/main" val="593626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Pupils learning with tablet">
            <a:extLst>
              <a:ext uri="{FF2B5EF4-FFF2-40B4-BE49-F238E27FC236}">
                <a16:creationId xmlns:a16="http://schemas.microsoft.com/office/drawing/2014/main" id="{F2E69EA4-16FC-33D2-25A8-7E2F2720BA2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81"/>
          <a:stretch/>
        </p:blipFill>
        <p:spPr>
          <a:xfrm>
            <a:off x="0" y="-51088"/>
            <a:ext cx="12192000" cy="6909088"/>
          </a:xfrm>
          <a:prstGeom prst="rect">
            <a:avLst/>
          </a:prstGeom>
        </p:spPr>
      </p:pic>
      <p:sp useBgFill="1">
        <p:nvSpPr>
          <p:cNvPr id="16" name="Freeform: Shape 15">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C2B2E42B-8090-3DE6-CB2C-C9412E292916}"/>
              </a:ext>
            </a:extLst>
          </p:cNvPr>
          <p:cNvSpPr>
            <a:spLocks noGrp="1"/>
          </p:cNvSpPr>
          <p:nvPr>
            <p:ph type="title"/>
          </p:nvPr>
        </p:nvSpPr>
        <p:spPr>
          <a:xfrm>
            <a:off x="1037809" y="998780"/>
            <a:ext cx="4775162" cy="1339382"/>
          </a:xfrm>
        </p:spPr>
        <p:txBody>
          <a:bodyPr>
            <a:normAutofit/>
          </a:bodyPr>
          <a:lstStyle/>
          <a:p>
            <a:pPr algn="ctr"/>
            <a:r>
              <a:rPr lang="en-US" sz="4000" dirty="0"/>
              <a:t>Social Emotional Learning</a:t>
            </a:r>
            <a:endParaRPr lang="en-CA" sz="4000" dirty="0"/>
          </a:p>
        </p:txBody>
      </p:sp>
      <p:sp>
        <p:nvSpPr>
          <p:cNvPr id="18"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AA272551-CEE0-1A6C-95B9-BF293DFDE6BB}"/>
              </a:ext>
            </a:extLst>
          </p:cNvPr>
          <p:cNvSpPr>
            <a:spLocks noGrp="1"/>
          </p:cNvSpPr>
          <p:nvPr>
            <p:ph idx="1"/>
          </p:nvPr>
        </p:nvSpPr>
        <p:spPr>
          <a:xfrm>
            <a:off x="899886" y="2547257"/>
            <a:ext cx="5064595" cy="3476368"/>
          </a:xfrm>
        </p:spPr>
        <p:txBody>
          <a:bodyPr anchor="ctr">
            <a:normAutofit/>
          </a:bodyPr>
          <a:lstStyle/>
          <a:p>
            <a:r>
              <a:rPr lang="en-US" sz="2400" dirty="0"/>
              <a:t>Teachers social and emotional skills are key</a:t>
            </a:r>
          </a:p>
          <a:p>
            <a:r>
              <a:rPr lang="en-US" sz="2400" dirty="0"/>
              <a:t>Years after students participated in SEL, their academic performance was an average of 13 percentile points higher than students who didn’t participate.</a:t>
            </a:r>
          </a:p>
          <a:p>
            <a:endParaRPr lang="en-CA" sz="2400" dirty="0"/>
          </a:p>
        </p:txBody>
      </p:sp>
      <p:sp>
        <p:nvSpPr>
          <p:cNvPr id="2" name="Title 1">
            <a:extLst>
              <a:ext uri="{FF2B5EF4-FFF2-40B4-BE49-F238E27FC236}">
                <a16:creationId xmlns:a16="http://schemas.microsoft.com/office/drawing/2014/main" id="{BB563F04-95C4-4F66-BB3D-6A7F8BA46F38}"/>
              </a:ext>
            </a:extLst>
          </p:cNvPr>
          <p:cNvSpPr txBox="1">
            <a:spLocks/>
          </p:cNvSpPr>
          <p:nvPr/>
        </p:nvSpPr>
        <p:spPr>
          <a:xfrm>
            <a:off x="1438275" y="627507"/>
            <a:ext cx="9909430" cy="1043475"/>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accent1"/>
              </a:solidFill>
              <a:latin typeface="+mn-lt"/>
            </a:endParaRP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5372432" y="2075059"/>
            <a:ext cx="5646667" cy="389747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latin typeface="Tenorite" panose="00000500000000000000" pitchFamily="2" charset="0"/>
            </a:endParaRPr>
          </a:p>
        </p:txBody>
      </p:sp>
      <p:sp>
        <p:nvSpPr>
          <p:cNvPr id="10" name="TextBox 9">
            <a:extLst>
              <a:ext uri="{FF2B5EF4-FFF2-40B4-BE49-F238E27FC236}">
                <a16:creationId xmlns:a16="http://schemas.microsoft.com/office/drawing/2014/main" id="{DCD6D5C6-8416-2247-AF1E-007BC3FEFB80}"/>
              </a:ext>
            </a:extLst>
          </p:cNvPr>
          <p:cNvSpPr txBox="1"/>
          <p:nvPr/>
        </p:nvSpPr>
        <p:spPr>
          <a:xfrm>
            <a:off x="838200" y="6312123"/>
            <a:ext cx="10744200" cy="246221"/>
          </a:xfrm>
          <a:prstGeom prst="rect">
            <a:avLst/>
          </a:prstGeom>
          <a:noFill/>
        </p:spPr>
        <p:txBody>
          <a:bodyPr wrap="square">
            <a:spAutoFit/>
          </a:bodyPr>
          <a:lstStyle/>
          <a:p>
            <a:pPr algn="r" defTabSz="685800">
              <a:spcAft>
                <a:spcPts val="600"/>
              </a:spcAft>
            </a:pPr>
            <a:r>
              <a:rPr lang="fr-FR" sz="1000" dirty="0">
                <a:solidFill>
                  <a:schemeClr val="bg1"/>
                </a:solidFill>
              </a:rPr>
              <a:t>Source: </a:t>
            </a:r>
            <a:r>
              <a:rPr lang="fr-FR" sz="1000" dirty="0">
                <a:solidFill>
                  <a:schemeClr val="bg1"/>
                </a:solidFill>
                <a:hlinkClick r:id="rId4">
                  <a:extLst>
                    <a:ext uri="{A12FA001-AC4F-418D-AE19-62706E023703}">
                      <ahyp:hlinkClr xmlns:ahyp="http://schemas.microsoft.com/office/drawing/2018/hyperlinkcolor" val="tx"/>
                    </a:ext>
                  </a:extLst>
                </a:hlinkClick>
              </a:rPr>
              <a:t>https://casel.org/fundamentals-of-sel/what-does-the-research-say/</a:t>
            </a:r>
            <a:r>
              <a:rPr lang="fr-FR" sz="1000" dirty="0">
                <a:solidFill>
                  <a:schemeClr val="bg1"/>
                </a:solidFill>
              </a:rPr>
              <a:t>, </a:t>
            </a:r>
            <a:r>
              <a:rPr lang="fr-FR" sz="1000" dirty="0" err="1">
                <a:solidFill>
                  <a:schemeClr val="bg1"/>
                </a:solidFill>
              </a:rPr>
              <a:t>retrieved</a:t>
            </a:r>
            <a:r>
              <a:rPr lang="fr-FR" sz="1000" dirty="0">
                <a:solidFill>
                  <a:schemeClr val="bg1"/>
                </a:solidFill>
              </a:rPr>
              <a:t> on  1 June 2023</a:t>
            </a:r>
          </a:p>
        </p:txBody>
      </p:sp>
    </p:spTree>
    <p:extLst>
      <p:ext uri="{BB962C8B-B14F-4D97-AF65-F5344CB8AC3E}">
        <p14:creationId xmlns:p14="http://schemas.microsoft.com/office/powerpoint/2010/main" val="2075833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1889</TotalTime>
  <Words>3224</Words>
  <Application>Microsoft Office PowerPoint</Application>
  <PresentationFormat>Widescreen</PresentationFormat>
  <Paragraphs>415</Paragraphs>
  <Slides>54</Slides>
  <Notes>28</Notes>
  <HiddenSlides>0</HiddenSlides>
  <MMClips>0</MMClips>
  <ScaleCrop>false</ScaleCrop>
  <HeadingPairs>
    <vt:vector size="6" baseType="variant">
      <vt:variant>
        <vt:lpstr>Fonts Used</vt:lpstr>
      </vt:variant>
      <vt:variant>
        <vt:i4>9</vt:i4>
      </vt:variant>
      <vt:variant>
        <vt:lpstr>Theme</vt:lpstr>
      </vt:variant>
      <vt:variant>
        <vt:i4>9</vt:i4>
      </vt:variant>
      <vt:variant>
        <vt:lpstr>Slide Titles</vt:lpstr>
      </vt:variant>
      <vt:variant>
        <vt:i4>54</vt:i4>
      </vt:variant>
    </vt:vector>
  </HeadingPairs>
  <TitlesOfParts>
    <vt:vector size="72" baseType="lpstr">
      <vt:lpstr>Arial</vt:lpstr>
      <vt:lpstr>Calibri</vt:lpstr>
      <vt:lpstr>Calibri Light</vt:lpstr>
      <vt:lpstr>Georgia</vt:lpstr>
      <vt:lpstr>Open Sans</vt:lpstr>
      <vt:lpstr>Open Sans Extrabold</vt:lpstr>
      <vt:lpstr>Roboto Condensed</vt:lpstr>
      <vt:lpstr>Tenorite</vt:lpstr>
      <vt:lpstr>Trebuchet MS</vt:lpstr>
      <vt:lpstr>Office Theme</vt:lpstr>
      <vt:lpstr>Office Theme</vt:lpstr>
      <vt:lpstr>1_Office Theme</vt:lpstr>
      <vt:lpstr>Office Theme</vt:lpstr>
      <vt:lpstr>Office Theme</vt:lpstr>
      <vt:lpstr>1_COL09-12 Powerpoint</vt:lpstr>
      <vt:lpstr>Office Theme</vt:lpstr>
      <vt:lpstr>Office Theme</vt:lpstr>
      <vt:lpstr>Office Theme</vt:lpstr>
      <vt:lpstr>Putting Innovation  at the heart of ODL:  what are the possibilities? </vt:lpstr>
      <vt:lpstr>Plan</vt:lpstr>
      <vt:lpstr>Age of Disruptions</vt:lpstr>
      <vt:lpstr>Context Today</vt:lpstr>
      <vt:lpstr>PowerPoint Presentation</vt:lpstr>
      <vt:lpstr>Learning Loss during Covid-19</vt:lpstr>
      <vt:lpstr>AI Revolution</vt:lpstr>
      <vt:lpstr>Curriculum and Pedagogy</vt:lpstr>
      <vt:lpstr>Social Emotional Learning</vt:lpstr>
      <vt:lpstr>Innovation in education</vt:lpstr>
      <vt:lpstr> “Measuring Innovation in Education”  by OECD between 2003-2011 </vt:lpstr>
      <vt:lpstr>Educational Innovations during Covid-19</vt:lpstr>
      <vt:lpstr>Types  of Innovation</vt:lpstr>
      <vt:lpstr>Incremental Innovation</vt:lpstr>
      <vt:lpstr>Disruptive Innovation </vt:lpstr>
      <vt:lpstr>Architectural Innovation</vt:lpstr>
      <vt:lpstr>Radical Innovation</vt:lpstr>
      <vt:lpstr>Is ODL a disruptive innovation?</vt:lpstr>
      <vt:lpstr>Disruptive Innovation </vt:lpstr>
      <vt:lpstr>Characteristics of Disruptions</vt:lpstr>
      <vt:lpstr>Disruptive Innovation Model</vt:lpstr>
      <vt:lpstr>Disruption in Higher Education</vt:lpstr>
      <vt:lpstr>Disruptive Innovations Happen </vt:lpstr>
      <vt:lpstr>Generations of Distance Education</vt:lpstr>
      <vt:lpstr>ODL in Higher Education</vt:lpstr>
      <vt:lpstr>Inclusion: ODL for Persons with Disabilities</vt:lpstr>
      <vt:lpstr>ODL for poverty alleviation</vt:lpstr>
      <vt:lpstr>PowerPoint Presentation</vt:lpstr>
      <vt:lpstr>National University  for the Aged, China</vt:lpstr>
      <vt:lpstr>Status of research in open learning</vt:lpstr>
      <vt:lpstr>Distance Education: 35 years</vt:lpstr>
      <vt:lpstr>Key Research Trends (2014-2019)</vt:lpstr>
      <vt:lpstr>Technology and Learning: meta-analysis</vt:lpstr>
      <vt:lpstr>Research Trends during Covid-19</vt:lpstr>
      <vt:lpstr>Critical Issues in Open and  Distance Education (ODE) Research</vt:lpstr>
      <vt:lpstr>Research on AI in online distance education</vt:lpstr>
      <vt:lpstr>Trends in JL4D</vt:lpstr>
      <vt:lpstr>Themes  and innovations  2019-2023</vt:lpstr>
      <vt:lpstr>Recent journal themes</vt:lpstr>
      <vt:lpstr>PowerPoint Presentation</vt:lpstr>
      <vt:lpstr>Taking ODL Research to the next level</vt:lpstr>
      <vt:lpstr>Refresh, Rethink, Redesign</vt:lpstr>
      <vt:lpstr>Innovation  happens… </vt:lpstr>
      <vt:lpstr>Innovations are not about technology alone but relate to:</vt:lpstr>
      <vt:lpstr>In addition,  we need to ask:</vt:lpstr>
      <vt:lpstr>Skills for Innovation</vt:lpstr>
      <vt:lpstr>Refresh:  Towards Lifelong learning</vt:lpstr>
      <vt:lpstr>PowerPoint Presentation</vt:lpstr>
      <vt:lpstr>Rethink: Employability </vt:lpstr>
      <vt:lpstr>Rethink: Green learning agenda</vt:lpstr>
      <vt:lpstr>Redesign: Assessment</vt:lpstr>
      <vt:lpstr>Redesign:  Learner Support</vt:lpstr>
      <vt:lpstr>Towards an Innovation Mindset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Search of Innovation</dc:title>
  <dc:creator>Balasubramanian K Raman</dc:creator>
  <cp:lastModifiedBy>Asha Kanwar</cp:lastModifiedBy>
  <cp:revision>18</cp:revision>
  <cp:lastPrinted>2023-07-01T00:02:21Z</cp:lastPrinted>
  <dcterms:created xsi:type="dcterms:W3CDTF">2023-06-16T06:56:15Z</dcterms:created>
  <dcterms:modified xsi:type="dcterms:W3CDTF">2023-07-01T00:05:51Z</dcterms:modified>
</cp:coreProperties>
</file>