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3.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62" r:id="rId5"/>
    <p:sldMasterId id="2147483825" r:id="rId6"/>
    <p:sldMasterId id="2147483648" r:id="rId7"/>
  </p:sldMasterIdLst>
  <p:notesMasterIdLst>
    <p:notesMasterId r:id="rId33"/>
  </p:notesMasterIdLst>
  <p:handoutMasterIdLst>
    <p:handoutMasterId r:id="rId34"/>
  </p:handoutMasterIdLst>
  <p:sldIdLst>
    <p:sldId id="1109" r:id="rId8"/>
    <p:sldId id="1418" r:id="rId9"/>
    <p:sldId id="275" r:id="rId10"/>
    <p:sldId id="1425" r:id="rId11"/>
    <p:sldId id="1036" r:id="rId12"/>
    <p:sldId id="1427" r:id="rId13"/>
    <p:sldId id="1488" r:id="rId14"/>
    <p:sldId id="1489" r:id="rId15"/>
    <p:sldId id="1441" r:id="rId16"/>
    <p:sldId id="1478" r:id="rId17"/>
    <p:sldId id="1484" r:id="rId18"/>
    <p:sldId id="1479" r:id="rId19"/>
    <p:sldId id="1475" r:id="rId20"/>
    <p:sldId id="1480" r:id="rId21"/>
    <p:sldId id="1487" r:id="rId22"/>
    <p:sldId id="1467" r:id="rId23"/>
    <p:sldId id="1430" r:id="rId24"/>
    <p:sldId id="1476" r:id="rId25"/>
    <p:sldId id="1390" r:id="rId26"/>
    <p:sldId id="1485" r:id="rId27"/>
    <p:sldId id="1486" r:id="rId28"/>
    <p:sldId id="1473" r:id="rId29"/>
    <p:sldId id="998" r:id="rId30"/>
    <p:sldId id="1483" r:id="rId31"/>
    <p:sldId id="1417" r:id="rId32"/>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jaya Mishra" initials="SM" lastIdx="1" clrIdx="0">
    <p:extLst>
      <p:ext uri="{19B8F6BF-5375-455C-9EA6-DF929625EA0E}">
        <p15:presenceInfo xmlns:p15="http://schemas.microsoft.com/office/powerpoint/2012/main" userId="S-1-5-21-542264435-2126130483-1179000955-105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805B"/>
    <a:srgbClr val="9D1037"/>
    <a:srgbClr val="6394CB"/>
    <a:srgbClr val="24307A"/>
    <a:srgbClr val="4679BD"/>
    <a:srgbClr val="A2AFE3"/>
    <a:srgbClr val="D4DAF3"/>
    <a:srgbClr val="B8BF31"/>
    <a:srgbClr val="E4E0D0"/>
    <a:srgbClr val="334D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72027E-2A66-4DC3-9247-84944CCA770E}" v="75" dt="2022-05-06T17:27:44.8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53" autoAdjust="0"/>
    <p:restoredTop sz="72182" autoAdjust="0"/>
  </p:normalViewPr>
  <p:slideViewPr>
    <p:cSldViewPr snapToGrid="0">
      <p:cViewPr varScale="1">
        <p:scale>
          <a:sx n="77" d="100"/>
          <a:sy n="77" d="100"/>
        </p:scale>
        <p:origin x="1752" y="84"/>
      </p:cViewPr>
      <p:guideLst/>
    </p:cSldViewPr>
  </p:slideViewPr>
  <p:notesTextViewPr>
    <p:cViewPr>
      <p:scale>
        <a:sx n="1" d="1"/>
        <a:sy n="1" d="1"/>
      </p:scale>
      <p:origin x="0" y="0"/>
    </p:cViewPr>
  </p:notesTextViewPr>
  <p:sorterViewPr>
    <p:cViewPr varScale="1">
      <p:scale>
        <a:sx n="1" d="1"/>
        <a:sy n="1" d="1"/>
      </p:scale>
      <p:origin x="0" y="-678"/>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handoutMaster" Target="handoutMasters/handoutMaster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 Askounis" userId="68a4b384-4e9b-4052-97e7-99fc9c1de512" providerId="ADAL" clId="{9572027E-2A66-4DC3-9247-84944CCA770E}"/>
    <pc:docChg chg="undo custSel addSld delSld modSld sldOrd delMainMaster">
      <pc:chgData name="Helen Askounis" userId="68a4b384-4e9b-4052-97e7-99fc9c1de512" providerId="ADAL" clId="{9572027E-2A66-4DC3-9247-84944CCA770E}" dt="2022-05-06T17:37:55.324" v="427" actId="20577"/>
      <pc:docMkLst>
        <pc:docMk/>
      </pc:docMkLst>
      <pc:sldChg chg="modTransition">
        <pc:chgData name="Helen Askounis" userId="68a4b384-4e9b-4052-97e7-99fc9c1de512" providerId="ADAL" clId="{9572027E-2A66-4DC3-9247-84944CCA770E}" dt="2022-05-05T22:18:17.508" v="250"/>
        <pc:sldMkLst>
          <pc:docMk/>
          <pc:sldMk cId="536868264" sldId="275"/>
        </pc:sldMkLst>
      </pc:sldChg>
      <pc:sldChg chg="modTransition">
        <pc:chgData name="Helen Askounis" userId="68a4b384-4e9b-4052-97e7-99fc9c1de512" providerId="ADAL" clId="{9572027E-2A66-4DC3-9247-84944CCA770E}" dt="2022-05-05T22:18:17.508" v="250"/>
        <pc:sldMkLst>
          <pc:docMk/>
          <pc:sldMk cId="4024611949" sldId="998"/>
        </pc:sldMkLst>
      </pc:sldChg>
      <pc:sldChg chg="modSp mod modTransition">
        <pc:chgData name="Helen Askounis" userId="68a4b384-4e9b-4052-97e7-99fc9c1de512" providerId="ADAL" clId="{9572027E-2A66-4DC3-9247-84944CCA770E}" dt="2022-05-06T17:37:55.324" v="427" actId="20577"/>
        <pc:sldMkLst>
          <pc:docMk/>
          <pc:sldMk cId="3794746993" sldId="1036"/>
        </pc:sldMkLst>
        <pc:spChg chg="mod">
          <ac:chgData name="Helen Askounis" userId="68a4b384-4e9b-4052-97e7-99fc9c1de512" providerId="ADAL" clId="{9572027E-2A66-4DC3-9247-84944CCA770E}" dt="2022-05-06T17:37:55.324" v="427" actId="20577"/>
          <ac:spMkLst>
            <pc:docMk/>
            <pc:sldMk cId="3794746993" sldId="1036"/>
            <ac:spMk id="15" creationId="{B1BCD392-AF11-41EB-8CE6-FCD82D1BB9F2}"/>
          </ac:spMkLst>
        </pc:spChg>
      </pc:sldChg>
      <pc:sldChg chg="modSp mod modTransition">
        <pc:chgData name="Helen Askounis" userId="68a4b384-4e9b-4052-97e7-99fc9c1de512" providerId="ADAL" clId="{9572027E-2A66-4DC3-9247-84944CCA770E}" dt="2022-05-05T22:18:17.508" v="250"/>
        <pc:sldMkLst>
          <pc:docMk/>
          <pc:sldMk cId="1328965350" sldId="1109"/>
        </pc:sldMkLst>
        <pc:spChg chg="mod">
          <ac:chgData name="Helen Askounis" userId="68a4b384-4e9b-4052-97e7-99fc9c1de512" providerId="ADAL" clId="{9572027E-2A66-4DC3-9247-84944CCA770E}" dt="2022-05-05T21:21:32.136" v="4" actId="14100"/>
          <ac:spMkLst>
            <pc:docMk/>
            <pc:sldMk cId="1328965350" sldId="1109"/>
            <ac:spMk id="4" creationId="{91AC11C9-EB8B-579A-4968-468FD056C8A0}"/>
          </ac:spMkLst>
        </pc:spChg>
        <pc:spChg chg="mod">
          <ac:chgData name="Helen Askounis" userId="68a4b384-4e9b-4052-97e7-99fc9c1de512" providerId="ADAL" clId="{9572027E-2A66-4DC3-9247-84944CCA770E}" dt="2022-05-05T21:21:38.462" v="5" actId="14100"/>
          <ac:spMkLst>
            <pc:docMk/>
            <pc:sldMk cId="1328965350" sldId="1109"/>
            <ac:spMk id="10" creationId="{759E12D8-2023-4CD2-10A4-DAC9F84E0307}"/>
          </ac:spMkLst>
        </pc:spChg>
        <pc:spChg chg="mod">
          <ac:chgData name="Helen Askounis" userId="68a4b384-4e9b-4052-97e7-99fc9c1de512" providerId="ADAL" clId="{9572027E-2A66-4DC3-9247-84944CCA770E}" dt="2022-05-05T21:21:58.374" v="17" actId="20577"/>
          <ac:spMkLst>
            <pc:docMk/>
            <pc:sldMk cId="1328965350" sldId="1109"/>
            <ac:spMk id="15" creationId="{563FD9B2-AF62-4339-B191-C4F9A58217A1}"/>
          </ac:spMkLst>
        </pc:spChg>
        <pc:spChg chg="mod">
          <ac:chgData name="Helen Askounis" userId="68a4b384-4e9b-4052-97e7-99fc9c1de512" providerId="ADAL" clId="{9572027E-2A66-4DC3-9247-84944CCA770E}" dt="2022-05-05T21:21:41.462" v="6" actId="14100"/>
          <ac:spMkLst>
            <pc:docMk/>
            <pc:sldMk cId="1328965350" sldId="1109"/>
            <ac:spMk id="16" creationId="{8FFAF039-5EB6-4642-8A69-F62FA05A1275}"/>
          </ac:spMkLst>
        </pc:spChg>
        <pc:picChg chg="mod">
          <ac:chgData name="Helen Askounis" userId="68a4b384-4e9b-4052-97e7-99fc9c1de512" providerId="ADAL" clId="{9572027E-2A66-4DC3-9247-84944CCA770E}" dt="2022-05-05T21:07:46.156" v="2" actId="1076"/>
          <ac:picMkLst>
            <pc:docMk/>
            <pc:sldMk cId="1328965350" sldId="1109"/>
            <ac:picMk id="6" creationId="{1D634812-3C06-A987-0CE8-6A18BFCEE1BE}"/>
          </ac:picMkLst>
        </pc:picChg>
        <pc:picChg chg="mod">
          <ac:chgData name="Helen Askounis" userId="68a4b384-4e9b-4052-97e7-99fc9c1de512" providerId="ADAL" clId="{9572027E-2A66-4DC3-9247-84944CCA770E}" dt="2022-05-05T21:21:43.872" v="10" actId="1038"/>
          <ac:picMkLst>
            <pc:docMk/>
            <pc:sldMk cId="1328965350" sldId="1109"/>
            <ac:picMk id="11" creationId="{EE8A1127-FB16-42C3-B34C-D1A63B15BAFE}"/>
          </ac:picMkLst>
        </pc:picChg>
      </pc:sldChg>
      <pc:sldChg chg="modTransition">
        <pc:chgData name="Helen Askounis" userId="68a4b384-4e9b-4052-97e7-99fc9c1de512" providerId="ADAL" clId="{9572027E-2A66-4DC3-9247-84944CCA770E}" dt="2022-05-05T22:18:17.508" v="250"/>
        <pc:sldMkLst>
          <pc:docMk/>
          <pc:sldMk cId="3867300450" sldId="1390"/>
        </pc:sldMkLst>
      </pc:sldChg>
      <pc:sldChg chg="modTransition">
        <pc:chgData name="Helen Askounis" userId="68a4b384-4e9b-4052-97e7-99fc9c1de512" providerId="ADAL" clId="{9572027E-2A66-4DC3-9247-84944CCA770E}" dt="2022-05-05T22:18:17.508" v="250"/>
        <pc:sldMkLst>
          <pc:docMk/>
          <pc:sldMk cId="2786609610" sldId="1417"/>
        </pc:sldMkLst>
      </pc:sldChg>
      <pc:sldChg chg="modTransition">
        <pc:chgData name="Helen Askounis" userId="68a4b384-4e9b-4052-97e7-99fc9c1de512" providerId="ADAL" clId="{9572027E-2A66-4DC3-9247-84944CCA770E}" dt="2022-05-05T22:18:17.508" v="250"/>
        <pc:sldMkLst>
          <pc:docMk/>
          <pc:sldMk cId="2817386478" sldId="1418"/>
        </pc:sldMkLst>
      </pc:sldChg>
      <pc:sldChg chg="modTransition">
        <pc:chgData name="Helen Askounis" userId="68a4b384-4e9b-4052-97e7-99fc9c1de512" providerId="ADAL" clId="{9572027E-2A66-4DC3-9247-84944CCA770E}" dt="2022-05-05T22:18:17.508" v="250"/>
        <pc:sldMkLst>
          <pc:docMk/>
          <pc:sldMk cId="621686982" sldId="1425"/>
        </pc:sldMkLst>
      </pc:sldChg>
      <pc:sldChg chg="modTransition">
        <pc:chgData name="Helen Askounis" userId="68a4b384-4e9b-4052-97e7-99fc9c1de512" providerId="ADAL" clId="{9572027E-2A66-4DC3-9247-84944CCA770E}" dt="2022-05-05T22:18:17.508" v="250"/>
        <pc:sldMkLst>
          <pc:docMk/>
          <pc:sldMk cId="3142986311" sldId="1427"/>
        </pc:sldMkLst>
      </pc:sldChg>
      <pc:sldChg chg="modTransition">
        <pc:chgData name="Helen Askounis" userId="68a4b384-4e9b-4052-97e7-99fc9c1de512" providerId="ADAL" clId="{9572027E-2A66-4DC3-9247-84944CCA770E}" dt="2022-05-05T22:18:17.508" v="250"/>
        <pc:sldMkLst>
          <pc:docMk/>
          <pc:sldMk cId="795206507" sldId="1430"/>
        </pc:sldMkLst>
      </pc:sldChg>
      <pc:sldChg chg="modTransition">
        <pc:chgData name="Helen Askounis" userId="68a4b384-4e9b-4052-97e7-99fc9c1de512" providerId="ADAL" clId="{9572027E-2A66-4DC3-9247-84944CCA770E}" dt="2022-05-05T22:18:17.508" v="250"/>
        <pc:sldMkLst>
          <pc:docMk/>
          <pc:sldMk cId="193900457" sldId="1441"/>
        </pc:sldMkLst>
      </pc:sldChg>
      <pc:sldChg chg="addSp delSp modSp del mod modClrScheme chgLayout">
        <pc:chgData name="Helen Askounis" userId="68a4b384-4e9b-4052-97e7-99fc9c1de512" providerId="ADAL" clId="{9572027E-2A66-4DC3-9247-84944CCA770E}" dt="2022-05-05T21:52:40.122" v="149" actId="47"/>
        <pc:sldMkLst>
          <pc:docMk/>
          <pc:sldMk cId="2250459995" sldId="1459"/>
        </pc:sldMkLst>
        <pc:spChg chg="add del mod">
          <ac:chgData name="Helen Askounis" userId="68a4b384-4e9b-4052-97e7-99fc9c1de512" providerId="ADAL" clId="{9572027E-2A66-4DC3-9247-84944CCA770E}" dt="2022-05-05T21:50:31.288" v="124" actId="478"/>
          <ac:spMkLst>
            <pc:docMk/>
            <pc:sldMk cId="2250459995" sldId="1459"/>
            <ac:spMk id="4" creationId="{CB4351DB-3F16-48A6-9E80-A019FD6D99BE}"/>
          </ac:spMkLst>
        </pc:spChg>
        <pc:spChg chg="add del mod">
          <ac:chgData name="Helen Askounis" userId="68a4b384-4e9b-4052-97e7-99fc9c1de512" providerId="ADAL" clId="{9572027E-2A66-4DC3-9247-84944CCA770E}" dt="2022-05-05T21:50:37.351" v="125" actId="478"/>
          <ac:spMkLst>
            <pc:docMk/>
            <pc:sldMk cId="2250459995" sldId="1459"/>
            <ac:spMk id="6" creationId="{6A877DB9-A80D-421E-A9BA-F3A53D86EF85}"/>
          </ac:spMkLst>
        </pc:spChg>
        <pc:spChg chg="del mod">
          <ac:chgData name="Helen Askounis" userId="68a4b384-4e9b-4052-97e7-99fc9c1de512" providerId="ADAL" clId="{9572027E-2A66-4DC3-9247-84944CCA770E}" dt="2022-05-05T21:49:57.712" v="113" actId="478"/>
          <ac:spMkLst>
            <pc:docMk/>
            <pc:sldMk cId="2250459995" sldId="1459"/>
            <ac:spMk id="8" creationId="{2022F0F1-5CBD-43E9-8CA2-32D4C87A50DF}"/>
          </ac:spMkLst>
        </pc:spChg>
        <pc:spChg chg="mod">
          <ac:chgData name="Helen Askounis" userId="68a4b384-4e9b-4052-97e7-99fc9c1de512" providerId="ADAL" clId="{9572027E-2A66-4DC3-9247-84944CCA770E}" dt="2022-05-05T21:51:35.943" v="139" actId="207"/>
          <ac:spMkLst>
            <pc:docMk/>
            <pc:sldMk cId="2250459995" sldId="1459"/>
            <ac:spMk id="9" creationId="{51D6F522-610D-45DE-AC35-9BFA335D110B}"/>
          </ac:spMkLst>
        </pc:spChg>
        <pc:spChg chg="mod ord">
          <ac:chgData name="Helen Askounis" userId="68a4b384-4e9b-4052-97e7-99fc9c1de512" providerId="ADAL" clId="{9572027E-2A66-4DC3-9247-84944CCA770E}" dt="2022-05-05T21:51:35.943" v="139" actId="207"/>
          <ac:spMkLst>
            <pc:docMk/>
            <pc:sldMk cId="2250459995" sldId="1459"/>
            <ac:spMk id="10" creationId="{00110732-D2BA-4808-A232-E37A534B5C74}"/>
          </ac:spMkLst>
        </pc:spChg>
        <pc:spChg chg="add mod">
          <ac:chgData name="Helen Askounis" userId="68a4b384-4e9b-4052-97e7-99fc9c1de512" providerId="ADAL" clId="{9572027E-2A66-4DC3-9247-84944CCA770E}" dt="2022-05-05T21:51:35.943" v="139" actId="207"/>
          <ac:spMkLst>
            <pc:docMk/>
            <pc:sldMk cId="2250459995" sldId="1459"/>
            <ac:spMk id="11" creationId="{296A2739-84C3-4DA9-A133-CB85C7691C71}"/>
          </ac:spMkLst>
        </pc:spChg>
        <pc:spChg chg="add mod">
          <ac:chgData name="Helen Askounis" userId="68a4b384-4e9b-4052-97e7-99fc9c1de512" providerId="ADAL" clId="{9572027E-2A66-4DC3-9247-84944CCA770E}" dt="2022-05-05T21:51:42.978" v="140" actId="207"/>
          <ac:spMkLst>
            <pc:docMk/>
            <pc:sldMk cId="2250459995" sldId="1459"/>
            <ac:spMk id="12" creationId="{C9EA7964-0754-4AC1-81F9-0D602BFBE921}"/>
          </ac:spMkLst>
        </pc:spChg>
        <pc:spChg chg="add del mod">
          <ac:chgData name="Helen Askounis" userId="68a4b384-4e9b-4052-97e7-99fc9c1de512" providerId="ADAL" clId="{9572027E-2A66-4DC3-9247-84944CCA770E}" dt="2022-05-05T21:50:40.056" v="126" actId="700"/>
          <ac:spMkLst>
            <pc:docMk/>
            <pc:sldMk cId="2250459995" sldId="1459"/>
            <ac:spMk id="13" creationId="{785F9559-31D3-4989-90F3-A2CD3428D3E0}"/>
          </ac:spMkLst>
        </pc:spChg>
        <pc:picChg chg="add mod">
          <ac:chgData name="Helen Askounis" userId="68a4b384-4e9b-4052-97e7-99fc9c1de512" providerId="ADAL" clId="{9572027E-2A66-4DC3-9247-84944CCA770E}" dt="2022-05-05T21:51:55.842" v="141"/>
          <ac:picMkLst>
            <pc:docMk/>
            <pc:sldMk cId="2250459995" sldId="1459"/>
            <ac:picMk id="2" creationId="{B2DDA14A-96D6-443C-9AF8-8783E5E30669}"/>
          </ac:picMkLst>
        </pc:picChg>
        <pc:picChg chg="del mod">
          <ac:chgData name="Helen Askounis" userId="68a4b384-4e9b-4052-97e7-99fc9c1de512" providerId="ADAL" clId="{9572027E-2A66-4DC3-9247-84944CCA770E}" dt="2022-05-05T21:32:13.421" v="89" actId="478"/>
          <ac:picMkLst>
            <pc:docMk/>
            <pc:sldMk cId="2250459995" sldId="1459"/>
            <ac:picMk id="7" creationId="{5986A026-3231-4D6C-9A58-FF2B6BBAC15D}"/>
          </ac:picMkLst>
        </pc:picChg>
        <pc:picChg chg="del mod">
          <ac:chgData name="Helen Askounis" userId="68a4b384-4e9b-4052-97e7-99fc9c1de512" providerId="ADAL" clId="{9572027E-2A66-4DC3-9247-84944CCA770E}" dt="2022-05-05T21:30:20.206" v="64" actId="478"/>
          <ac:picMkLst>
            <pc:docMk/>
            <pc:sldMk cId="2250459995" sldId="1459"/>
            <ac:picMk id="2050" creationId="{4505BB2D-42A0-4096-B1A1-7B28D5940AA3}"/>
          </ac:picMkLst>
        </pc:picChg>
      </pc:sldChg>
      <pc:sldChg chg="addSp delSp modSp mod modTransition">
        <pc:chgData name="Helen Askounis" userId="68a4b384-4e9b-4052-97e7-99fc9c1de512" providerId="ADAL" clId="{9572027E-2A66-4DC3-9247-84944CCA770E}" dt="2022-05-06T17:28:18.556" v="417" actId="14100"/>
        <pc:sldMkLst>
          <pc:docMk/>
          <pc:sldMk cId="2616562263" sldId="1467"/>
        </pc:sldMkLst>
        <pc:spChg chg="mod">
          <ac:chgData name="Helen Askounis" userId="68a4b384-4e9b-4052-97e7-99fc9c1de512" providerId="ADAL" clId="{9572027E-2A66-4DC3-9247-84944CCA770E}" dt="2022-05-05T21:57:57.459" v="237" actId="207"/>
          <ac:spMkLst>
            <pc:docMk/>
            <pc:sldMk cId="2616562263" sldId="1467"/>
            <ac:spMk id="2" creationId="{00000000-0000-0000-0000-000000000000}"/>
          </ac:spMkLst>
        </pc:spChg>
        <pc:spChg chg="mod">
          <ac:chgData name="Helen Askounis" userId="68a4b384-4e9b-4052-97e7-99fc9c1de512" providerId="ADAL" clId="{9572027E-2A66-4DC3-9247-84944CCA770E}" dt="2022-05-06T17:27:50.116" v="407" actId="207"/>
          <ac:spMkLst>
            <pc:docMk/>
            <pc:sldMk cId="2616562263" sldId="1467"/>
            <ac:spMk id="3" creationId="{A708CDC4-3A5B-83B8-DB61-E76F7EF51FFA}"/>
          </ac:spMkLst>
        </pc:spChg>
        <pc:spChg chg="mod">
          <ac:chgData name="Helen Askounis" userId="68a4b384-4e9b-4052-97e7-99fc9c1de512" providerId="ADAL" clId="{9572027E-2A66-4DC3-9247-84944CCA770E}" dt="2022-05-06T17:27:57.978" v="408" actId="1076"/>
          <ac:spMkLst>
            <pc:docMk/>
            <pc:sldMk cId="2616562263" sldId="1467"/>
            <ac:spMk id="7" creationId="{B6E578F8-AA9C-2EFA-F887-36DD39D64CDD}"/>
          </ac:spMkLst>
        </pc:spChg>
        <pc:spChg chg="mod">
          <ac:chgData name="Helen Askounis" userId="68a4b384-4e9b-4052-97e7-99fc9c1de512" providerId="ADAL" clId="{9572027E-2A66-4DC3-9247-84944CCA770E}" dt="2022-05-06T17:28:18.556" v="417" actId="14100"/>
          <ac:spMkLst>
            <pc:docMk/>
            <pc:sldMk cId="2616562263" sldId="1467"/>
            <ac:spMk id="9" creationId="{F3DFC159-15EF-4FBD-F5E4-612DDA09A767}"/>
          </ac:spMkLst>
        </pc:spChg>
        <pc:spChg chg="mod">
          <ac:chgData name="Helen Askounis" userId="68a4b384-4e9b-4052-97e7-99fc9c1de512" providerId="ADAL" clId="{9572027E-2A66-4DC3-9247-84944CCA770E}" dt="2022-05-06T17:27:50.116" v="407" actId="207"/>
          <ac:spMkLst>
            <pc:docMk/>
            <pc:sldMk cId="2616562263" sldId="1467"/>
            <ac:spMk id="10" creationId="{D102BE84-5F59-3421-6F6B-C9F135F65D43}"/>
          </ac:spMkLst>
        </pc:spChg>
        <pc:spChg chg="mod">
          <ac:chgData name="Helen Askounis" userId="68a4b384-4e9b-4052-97e7-99fc9c1de512" providerId="ADAL" clId="{9572027E-2A66-4DC3-9247-84944CCA770E}" dt="2022-05-06T17:27:50.116" v="407" actId="207"/>
          <ac:spMkLst>
            <pc:docMk/>
            <pc:sldMk cId="2616562263" sldId="1467"/>
            <ac:spMk id="12" creationId="{A12CDC5C-0951-6BA0-CD35-60632DB28BF5}"/>
          </ac:spMkLst>
        </pc:spChg>
        <pc:spChg chg="mod">
          <ac:chgData name="Helen Askounis" userId="68a4b384-4e9b-4052-97e7-99fc9c1de512" providerId="ADAL" clId="{9572027E-2A66-4DC3-9247-84944CCA770E}" dt="2022-05-06T17:27:50.116" v="407" actId="207"/>
          <ac:spMkLst>
            <pc:docMk/>
            <pc:sldMk cId="2616562263" sldId="1467"/>
            <ac:spMk id="14" creationId="{3324B0F9-4230-3E47-ECB9-C8A9D4467A49}"/>
          </ac:spMkLst>
        </pc:spChg>
        <pc:picChg chg="add mod">
          <ac:chgData name="Helen Askounis" userId="68a4b384-4e9b-4052-97e7-99fc9c1de512" providerId="ADAL" clId="{9572027E-2A66-4DC3-9247-84944CCA770E}" dt="2022-05-06T17:27:44.801" v="406" actId="1076"/>
          <ac:picMkLst>
            <pc:docMk/>
            <pc:sldMk cId="2616562263" sldId="1467"/>
            <ac:picMk id="5" creationId="{D0FFD980-FD1C-426E-AB41-808A0EE0DC6C}"/>
          </ac:picMkLst>
        </pc:picChg>
        <pc:picChg chg="add mod ord modCrop">
          <ac:chgData name="Helen Askounis" userId="68a4b384-4e9b-4052-97e7-99fc9c1de512" providerId="ADAL" clId="{9572027E-2A66-4DC3-9247-84944CCA770E}" dt="2022-05-06T17:28:13.891" v="416" actId="732"/>
          <ac:picMkLst>
            <pc:docMk/>
            <pc:sldMk cId="2616562263" sldId="1467"/>
            <ac:picMk id="8" creationId="{EC9D5EA5-58D6-4452-9947-A9AE13A7A6E5}"/>
          </ac:picMkLst>
        </pc:picChg>
        <pc:picChg chg="del mod">
          <ac:chgData name="Helen Askounis" userId="68a4b384-4e9b-4052-97e7-99fc9c1de512" providerId="ADAL" clId="{9572027E-2A66-4DC3-9247-84944CCA770E}" dt="2022-05-06T17:23:52.271" v="369" actId="478"/>
          <ac:picMkLst>
            <pc:docMk/>
            <pc:sldMk cId="2616562263" sldId="1467"/>
            <ac:picMk id="1026" creationId="{00000000-0000-0000-0000-000000000000}"/>
          </ac:picMkLst>
        </pc:picChg>
      </pc:sldChg>
      <pc:sldChg chg="modSp mod modTransition">
        <pc:chgData name="Helen Askounis" userId="68a4b384-4e9b-4052-97e7-99fc9c1de512" providerId="ADAL" clId="{9572027E-2A66-4DC3-9247-84944CCA770E}" dt="2022-05-05T22:18:17.508" v="250"/>
        <pc:sldMkLst>
          <pc:docMk/>
          <pc:sldMk cId="1338469988" sldId="1473"/>
        </pc:sldMkLst>
        <pc:spChg chg="mod">
          <ac:chgData name="Helen Askounis" userId="68a4b384-4e9b-4052-97e7-99fc9c1de512" providerId="ADAL" clId="{9572027E-2A66-4DC3-9247-84944CCA770E}" dt="2022-05-05T21:57:04.818" v="234" actId="1076"/>
          <ac:spMkLst>
            <pc:docMk/>
            <pc:sldMk cId="1338469988" sldId="1473"/>
            <ac:spMk id="3" creationId="{25711A5B-9BBA-4D63-9369-4D213637A31B}"/>
          </ac:spMkLst>
        </pc:spChg>
      </pc:sldChg>
      <pc:sldChg chg="modSp mod modTransition">
        <pc:chgData name="Helen Askounis" userId="68a4b384-4e9b-4052-97e7-99fc9c1de512" providerId="ADAL" clId="{9572027E-2A66-4DC3-9247-84944CCA770E}" dt="2022-05-05T22:18:17.508" v="250"/>
        <pc:sldMkLst>
          <pc:docMk/>
          <pc:sldMk cId="4196094871" sldId="1475"/>
        </pc:sldMkLst>
        <pc:spChg chg="mod">
          <ac:chgData name="Helen Askounis" userId="68a4b384-4e9b-4052-97e7-99fc9c1de512" providerId="ADAL" clId="{9572027E-2A66-4DC3-9247-84944CCA770E}" dt="2022-05-05T21:52:47.490" v="150" actId="14100"/>
          <ac:spMkLst>
            <pc:docMk/>
            <pc:sldMk cId="4196094871" sldId="1475"/>
            <ac:spMk id="6" creationId="{6A877DB9-A80D-421E-A9BA-F3A53D86EF85}"/>
          </ac:spMkLst>
        </pc:spChg>
        <pc:spChg chg="mod">
          <ac:chgData name="Helen Askounis" userId="68a4b384-4e9b-4052-97e7-99fc9c1de512" providerId="ADAL" clId="{9572027E-2A66-4DC3-9247-84944CCA770E}" dt="2022-05-05T21:54:01.667" v="179" actId="207"/>
          <ac:spMkLst>
            <pc:docMk/>
            <pc:sldMk cId="4196094871" sldId="1475"/>
            <ac:spMk id="8" creationId="{2022F0F1-5CBD-43E9-8CA2-32D4C87A50DF}"/>
          </ac:spMkLst>
        </pc:spChg>
        <pc:spChg chg="mod">
          <ac:chgData name="Helen Askounis" userId="68a4b384-4e9b-4052-97e7-99fc9c1de512" providerId="ADAL" clId="{9572027E-2A66-4DC3-9247-84944CCA770E}" dt="2022-05-05T21:54:16.050" v="181" actId="207"/>
          <ac:spMkLst>
            <pc:docMk/>
            <pc:sldMk cId="4196094871" sldId="1475"/>
            <ac:spMk id="9" creationId="{51D6F522-610D-45DE-AC35-9BFA335D110B}"/>
          </ac:spMkLst>
        </pc:spChg>
        <pc:spChg chg="mod">
          <ac:chgData name="Helen Askounis" userId="68a4b384-4e9b-4052-97e7-99fc9c1de512" providerId="ADAL" clId="{9572027E-2A66-4DC3-9247-84944CCA770E}" dt="2022-05-05T21:54:16.050" v="181" actId="207"/>
          <ac:spMkLst>
            <pc:docMk/>
            <pc:sldMk cId="4196094871" sldId="1475"/>
            <ac:spMk id="10" creationId="{00110732-D2BA-4808-A232-E37A534B5C74}"/>
          </ac:spMkLst>
        </pc:spChg>
        <pc:picChg chg="mod">
          <ac:chgData name="Helen Askounis" userId="68a4b384-4e9b-4052-97e7-99fc9c1de512" providerId="ADAL" clId="{9572027E-2A66-4DC3-9247-84944CCA770E}" dt="2022-05-05T21:53:09.970" v="153"/>
          <ac:picMkLst>
            <pc:docMk/>
            <pc:sldMk cId="4196094871" sldId="1475"/>
            <ac:picMk id="2050" creationId="{4505BB2D-42A0-4096-B1A1-7B28D5940AA3}"/>
          </ac:picMkLst>
        </pc:picChg>
      </pc:sldChg>
      <pc:sldChg chg="addSp delSp modSp mod modTransition">
        <pc:chgData name="Helen Askounis" userId="68a4b384-4e9b-4052-97e7-99fc9c1de512" providerId="ADAL" clId="{9572027E-2A66-4DC3-9247-84944CCA770E}" dt="2022-05-05T22:18:17.508" v="250"/>
        <pc:sldMkLst>
          <pc:docMk/>
          <pc:sldMk cId="2471228629" sldId="1476"/>
        </pc:sldMkLst>
        <pc:spChg chg="mod">
          <ac:chgData name="Helen Askounis" userId="68a4b384-4e9b-4052-97e7-99fc9c1de512" providerId="ADAL" clId="{9572027E-2A66-4DC3-9247-84944CCA770E}" dt="2022-05-05T21:54:24.186" v="182" actId="14100"/>
          <ac:spMkLst>
            <pc:docMk/>
            <pc:sldMk cId="2471228629" sldId="1476"/>
            <ac:spMk id="6" creationId="{6A877DB9-A80D-421E-A9BA-F3A53D86EF85}"/>
          </ac:spMkLst>
        </pc:spChg>
        <pc:spChg chg="mod">
          <ac:chgData name="Helen Askounis" userId="68a4b384-4e9b-4052-97e7-99fc9c1de512" providerId="ADAL" clId="{9572027E-2A66-4DC3-9247-84944CCA770E}" dt="2022-05-05T21:54:58.611" v="206" actId="207"/>
          <ac:spMkLst>
            <pc:docMk/>
            <pc:sldMk cId="2471228629" sldId="1476"/>
            <ac:spMk id="8" creationId="{2022F0F1-5CBD-43E9-8CA2-32D4C87A50DF}"/>
          </ac:spMkLst>
        </pc:spChg>
        <pc:spChg chg="mod">
          <ac:chgData name="Helen Askounis" userId="68a4b384-4e9b-4052-97e7-99fc9c1de512" providerId="ADAL" clId="{9572027E-2A66-4DC3-9247-84944CCA770E}" dt="2022-05-05T21:55:48.573" v="216" actId="207"/>
          <ac:spMkLst>
            <pc:docMk/>
            <pc:sldMk cId="2471228629" sldId="1476"/>
            <ac:spMk id="9" creationId="{51D6F522-610D-45DE-AC35-9BFA335D110B}"/>
          </ac:spMkLst>
        </pc:spChg>
        <pc:spChg chg="mod">
          <ac:chgData name="Helen Askounis" userId="68a4b384-4e9b-4052-97e7-99fc9c1de512" providerId="ADAL" clId="{9572027E-2A66-4DC3-9247-84944CCA770E}" dt="2022-05-05T21:55:48.573" v="216" actId="207"/>
          <ac:spMkLst>
            <pc:docMk/>
            <pc:sldMk cId="2471228629" sldId="1476"/>
            <ac:spMk id="10" creationId="{00110732-D2BA-4808-A232-E37A534B5C74}"/>
          </ac:spMkLst>
        </pc:spChg>
        <pc:picChg chg="add del mod">
          <ac:chgData name="Helen Askounis" userId="68a4b384-4e9b-4052-97e7-99fc9c1de512" providerId="ADAL" clId="{9572027E-2A66-4DC3-9247-84944CCA770E}" dt="2022-05-05T21:55:02.888" v="207" actId="478"/>
          <ac:picMkLst>
            <pc:docMk/>
            <pc:sldMk cId="2471228629" sldId="1476"/>
            <ac:picMk id="11" creationId="{3F79155D-DB34-458E-83D1-A0F52D8AF37D}"/>
          </ac:picMkLst>
        </pc:picChg>
        <pc:picChg chg="add mod">
          <ac:chgData name="Helen Askounis" userId="68a4b384-4e9b-4052-97e7-99fc9c1de512" providerId="ADAL" clId="{9572027E-2A66-4DC3-9247-84944CCA770E}" dt="2022-05-05T21:55:57.844" v="217"/>
          <ac:picMkLst>
            <pc:docMk/>
            <pc:sldMk cId="2471228629" sldId="1476"/>
            <ac:picMk id="12" creationId="{B2C2A4AC-DB74-45C8-8654-250B23096E8A}"/>
          </ac:picMkLst>
        </pc:picChg>
        <pc:picChg chg="del">
          <ac:chgData name="Helen Askounis" userId="68a4b384-4e9b-4052-97e7-99fc9c1de512" providerId="ADAL" clId="{9572027E-2A66-4DC3-9247-84944CCA770E}" dt="2022-05-05T21:53:48.947" v="178" actId="478"/>
          <ac:picMkLst>
            <pc:docMk/>
            <pc:sldMk cId="2471228629" sldId="1476"/>
            <ac:picMk id="2050" creationId="{4505BB2D-42A0-4096-B1A1-7B28D5940AA3}"/>
          </ac:picMkLst>
        </pc:picChg>
      </pc:sldChg>
      <pc:sldChg chg="modTransition">
        <pc:chgData name="Helen Askounis" userId="68a4b384-4e9b-4052-97e7-99fc9c1de512" providerId="ADAL" clId="{9572027E-2A66-4DC3-9247-84944CCA770E}" dt="2022-05-05T22:18:17.508" v="250"/>
        <pc:sldMkLst>
          <pc:docMk/>
          <pc:sldMk cId="2099896112" sldId="1478"/>
        </pc:sldMkLst>
      </pc:sldChg>
      <pc:sldChg chg="modTransition">
        <pc:chgData name="Helen Askounis" userId="68a4b384-4e9b-4052-97e7-99fc9c1de512" providerId="ADAL" clId="{9572027E-2A66-4DC3-9247-84944CCA770E}" dt="2022-05-05T22:18:17.508" v="250"/>
        <pc:sldMkLst>
          <pc:docMk/>
          <pc:sldMk cId="1385009539" sldId="1479"/>
        </pc:sldMkLst>
      </pc:sldChg>
      <pc:sldChg chg="modTransition">
        <pc:chgData name="Helen Askounis" userId="68a4b384-4e9b-4052-97e7-99fc9c1de512" providerId="ADAL" clId="{9572027E-2A66-4DC3-9247-84944CCA770E}" dt="2022-05-05T22:18:17.508" v="250"/>
        <pc:sldMkLst>
          <pc:docMk/>
          <pc:sldMk cId="439290373" sldId="1480"/>
        </pc:sldMkLst>
      </pc:sldChg>
      <pc:sldChg chg="modTransition">
        <pc:chgData name="Helen Askounis" userId="68a4b384-4e9b-4052-97e7-99fc9c1de512" providerId="ADAL" clId="{9572027E-2A66-4DC3-9247-84944CCA770E}" dt="2022-05-05T22:18:17.508" v="250"/>
        <pc:sldMkLst>
          <pc:docMk/>
          <pc:sldMk cId="2751021592" sldId="1483"/>
        </pc:sldMkLst>
      </pc:sldChg>
      <pc:sldChg chg="addSp delSp modSp mod modTransition">
        <pc:chgData name="Helen Askounis" userId="68a4b384-4e9b-4052-97e7-99fc9c1de512" providerId="ADAL" clId="{9572027E-2A66-4DC3-9247-84944CCA770E}" dt="2022-05-06T17:01:25.890" v="368" actId="207"/>
        <pc:sldMkLst>
          <pc:docMk/>
          <pc:sldMk cId="2005583735" sldId="1484"/>
        </pc:sldMkLst>
        <pc:spChg chg="del mod ord">
          <ac:chgData name="Helen Askounis" userId="68a4b384-4e9b-4052-97e7-99fc9c1de512" providerId="ADAL" clId="{9572027E-2A66-4DC3-9247-84944CCA770E}" dt="2022-05-06T16:58:36.519" v="332" actId="478"/>
          <ac:spMkLst>
            <pc:docMk/>
            <pc:sldMk cId="2005583735" sldId="1484"/>
            <ac:spMk id="8" creationId="{0533DA67-6830-1463-7075-F02E64B33516}"/>
          </ac:spMkLst>
        </pc:spChg>
        <pc:spChg chg="add mod">
          <ac:chgData name="Helen Askounis" userId="68a4b384-4e9b-4052-97e7-99fc9c1de512" providerId="ADAL" clId="{9572027E-2A66-4DC3-9247-84944CCA770E}" dt="2022-05-06T17:01:25.890" v="368" actId="207"/>
          <ac:spMkLst>
            <pc:docMk/>
            <pc:sldMk cId="2005583735" sldId="1484"/>
            <ac:spMk id="10" creationId="{F5EE5FFF-B136-4666-86D7-14F09897B1CE}"/>
          </ac:spMkLst>
        </pc:spChg>
        <pc:picChg chg="add mod">
          <ac:chgData name="Helen Askounis" userId="68a4b384-4e9b-4052-97e7-99fc9c1de512" providerId="ADAL" clId="{9572027E-2A66-4DC3-9247-84944CCA770E}" dt="2022-05-06T16:59:52.032" v="351" actId="1076"/>
          <ac:picMkLst>
            <pc:docMk/>
            <pc:sldMk cId="2005583735" sldId="1484"/>
            <ac:picMk id="3" creationId="{44A41E60-1DE2-408A-9E65-64B51BF04B94}"/>
          </ac:picMkLst>
        </pc:picChg>
        <pc:picChg chg="del mod">
          <ac:chgData name="Helen Askounis" userId="68a4b384-4e9b-4052-97e7-99fc9c1de512" providerId="ADAL" clId="{9572027E-2A66-4DC3-9247-84944CCA770E}" dt="2022-05-06T16:58:52.208" v="335" actId="478"/>
          <ac:picMkLst>
            <pc:docMk/>
            <pc:sldMk cId="2005583735" sldId="1484"/>
            <ac:picMk id="6" creationId="{0E3F7704-D144-859D-AE93-AB879A9DB4F7}"/>
          </ac:picMkLst>
        </pc:picChg>
        <pc:picChg chg="mod">
          <ac:chgData name="Helen Askounis" userId="68a4b384-4e9b-4052-97e7-99fc9c1de512" providerId="ADAL" clId="{9572027E-2A66-4DC3-9247-84944CCA770E}" dt="2022-05-06T16:56:27.119" v="272" actId="1076"/>
          <ac:picMkLst>
            <pc:docMk/>
            <pc:sldMk cId="2005583735" sldId="1484"/>
            <ac:picMk id="14" creationId="{8641D844-FC9D-030A-FBA9-471BE4F619BA}"/>
          </ac:picMkLst>
        </pc:picChg>
        <pc:picChg chg="mod">
          <ac:chgData name="Helen Askounis" userId="68a4b384-4e9b-4052-97e7-99fc9c1de512" providerId="ADAL" clId="{9572027E-2A66-4DC3-9247-84944CCA770E}" dt="2022-05-06T16:56:37.511" v="273" actId="1076"/>
          <ac:picMkLst>
            <pc:docMk/>
            <pc:sldMk cId="2005583735" sldId="1484"/>
            <ac:picMk id="16" creationId="{D1917625-9EC8-78D9-315E-84FF04AD5247}"/>
          </ac:picMkLst>
        </pc:picChg>
        <pc:picChg chg="del mod">
          <ac:chgData name="Helen Askounis" userId="68a4b384-4e9b-4052-97e7-99fc9c1de512" providerId="ADAL" clId="{9572027E-2A66-4DC3-9247-84944CCA770E}" dt="2022-05-06T16:55:33.685" v="258" actId="478"/>
          <ac:picMkLst>
            <pc:docMk/>
            <pc:sldMk cId="2005583735" sldId="1484"/>
            <ac:picMk id="18" creationId="{74F44EB6-B22D-C528-8DE9-0D2E89E0F44C}"/>
          </ac:picMkLst>
        </pc:picChg>
      </pc:sldChg>
      <pc:sldChg chg="modSp mod modTransition">
        <pc:chgData name="Helen Askounis" userId="68a4b384-4e9b-4052-97e7-99fc9c1de512" providerId="ADAL" clId="{9572027E-2A66-4DC3-9247-84944CCA770E}" dt="2022-05-05T22:18:17.508" v="250"/>
        <pc:sldMkLst>
          <pc:docMk/>
          <pc:sldMk cId="147234536" sldId="1485"/>
        </pc:sldMkLst>
        <pc:spChg chg="mod">
          <ac:chgData name="Helen Askounis" userId="68a4b384-4e9b-4052-97e7-99fc9c1de512" providerId="ADAL" clId="{9572027E-2A66-4DC3-9247-84944CCA770E}" dt="2022-05-05T21:59:13.714" v="249" actId="1035"/>
          <ac:spMkLst>
            <pc:docMk/>
            <pc:sldMk cId="147234536" sldId="1485"/>
            <ac:spMk id="15" creationId="{00000000-0000-0000-0000-000000000000}"/>
          </ac:spMkLst>
        </pc:spChg>
      </pc:sldChg>
      <pc:sldChg chg="addSp delSp modSp mod modTransition delDesignElem chgLayout">
        <pc:chgData name="Helen Askounis" userId="68a4b384-4e9b-4052-97e7-99fc9c1de512" providerId="ADAL" clId="{9572027E-2A66-4DC3-9247-84944CCA770E}" dt="2022-05-05T22:18:17.508" v="250"/>
        <pc:sldMkLst>
          <pc:docMk/>
          <pc:sldMk cId="2484384827" sldId="1486"/>
        </pc:sldMkLst>
        <pc:spChg chg="mod ord">
          <ac:chgData name="Helen Askounis" userId="68a4b384-4e9b-4052-97e7-99fc9c1de512" providerId="ADAL" clId="{9572027E-2A66-4DC3-9247-84944CCA770E}" dt="2022-05-05T21:56:56.523" v="232" actId="1076"/>
          <ac:spMkLst>
            <pc:docMk/>
            <pc:sldMk cId="2484384827" sldId="1486"/>
            <ac:spMk id="2" creationId="{BC494134-FE4F-4846-9206-D0020C95A8B2}"/>
          </ac:spMkLst>
        </pc:spChg>
        <pc:spChg chg="add del mod">
          <ac:chgData name="Helen Askounis" userId="68a4b384-4e9b-4052-97e7-99fc9c1de512" providerId="ADAL" clId="{9572027E-2A66-4DC3-9247-84944CCA770E}" dt="2022-05-05T21:56:19.148" v="218" actId="6264"/>
          <ac:spMkLst>
            <pc:docMk/>
            <pc:sldMk cId="2484384827" sldId="1486"/>
            <ac:spMk id="3" creationId="{BD4A8DED-B61F-46E3-8C8C-DF573F63D83A}"/>
          </ac:spMkLst>
        </pc:spChg>
        <pc:spChg chg="add del mod ord">
          <ac:chgData name="Helen Askounis" userId="68a4b384-4e9b-4052-97e7-99fc9c1de512" providerId="ADAL" clId="{9572027E-2A66-4DC3-9247-84944CCA770E}" dt="2022-05-05T21:56:22.578" v="219" actId="478"/>
          <ac:spMkLst>
            <pc:docMk/>
            <pc:sldMk cId="2484384827" sldId="1486"/>
            <ac:spMk id="4" creationId="{ABC7E02C-2D05-4AA1-9EAA-D409ACFE2347}"/>
          </ac:spMkLst>
        </pc:spChg>
        <pc:spChg chg="del">
          <ac:chgData name="Helen Askounis" userId="68a4b384-4e9b-4052-97e7-99fc9c1de512" providerId="ADAL" clId="{9572027E-2A66-4DC3-9247-84944CCA770E}" dt="2022-05-05T21:56:19.148" v="218" actId="6264"/>
          <ac:spMkLst>
            <pc:docMk/>
            <pc:sldMk cId="2484384827" sldId="1486"/>
            <ac:spMk id="13" creationId="{CF88A3B8-40C1-4C02-C2F3-7A1B1B1D0300}"/>
          </ac:spMkLst>
        </pc:spChg>
        <pc:spChg chg="del">
          <ac:chgData name="Helen Askounis" userId="68a4b384-4e9b-4052-97e7-99fc9c1de512" providerId="ADAL" clId="{9572027E-2A66-4DC3-9247-84944CCA770E}" dt="2022-05-05T21:56:19.148" v="218" actId="6264"/>
          <ac:spMkLst>
            <pc:docMk/>
            <pc:sldMk cId="2484384827" sldId="1486"/>
            <ac:spMk id="16" creationId="{69D47016-023F-44BD-981C-50E7A10A6609}"/>
          </ac:spMkLst>
        </pc:spChg>
        <pc:spChg chg="del">
          <ac:chgData name="Helen Askounis" userId="68a4b384-4e9b-4052-97e7-99fc9c1de512" providerId="ADAL" clId="{9572027E-2A66-4DC3-9247-84944CCA770E}" dt="2022-05-05T21:56:19.148" v="218" actId="6264"/>
          <ac:spMkLst>
            <pc:docMk/>
            <pc:sldMk cId="2484384827" sldId="1486"/>
            <ac:spMk id="18" creationId="{6D8B37B0-0682-433E-BC8D-498C04ABD9A7}"/>
          </ac:spMkLst>
        </pc:spChg>
        <pc:picChg chg="mod">
          <ac:chgData name="Helen Askounis" userId="68a4b384-4e9b-4052-97e7-99fc9c1de512" providerId="ADAL" clId="{9572027E-2A66-4DC3-9247-84944CCA770E}" dt="2022-05-05T21:56:52.498" v="231" actId="14100"/>
          <ac:picMkLst>
            <pc:docMk/>
            <pc:sldMk cId="2484384827" sldId="1486"/>
            <ac:picMk id="7" creationId="{D9ECE7C2-FBEF-4472-A41F-DD4667258A4E}"/>
          </ac:picMkLst>
        </pc:picChg>
        <pc:picChg chg="mod">
          <ac:chgData name="Helen Askounis" userId="68a4b384-4e9b-4052-97e7-99fc9c1de512" providerId="ADAL" clId="{9572027E-2A66-4DC3-9247-84944CCA770E}" dt="2022-05-05T21:56:49.315" v="230" actId="14100"/>
          <ac:picMkLst>
            <pc:docMk/>
            <pc:sldMk cId="2484384827" sldId="1486"/>
            <ac:picMk id="9" creationId="{0572E19B-3E0F-43C5-B82C-1ECEFE8223CB}"/>
          </ac:picMkLst>
        </pc:picChg>
      </pc:sldChg>
      <pc:sldChg chg="modTransition">
        <pc:chgData name="Helen Askounis" userId="68a4b384-4e9b-4052-97e7-99fc9c1de512" providerId="ADAL" clId="{9572027E-2A66-4DC3-9247-84944CCA770E}" dt="2022-05-05T22:18:17.508" v="250"/>
        <pc:sldMkLst>
          <pc:docMk/>
          <pc:sldMk cId="2931886127" sldId="1487"/>
        </pc:sldMkLst>
      </pc:sldChg>
      <pc:sldChg chg="addSp delSp modSp mod modTransition modClrScheme chgLayout">
        <pc:chgData name="Helen Askounis" userId="68a4b384-4e9b-4052-97e7-99fc9c1de512" providerId="ADAL" clId="{9572027E-2A66-4DC3-9247-84944CCA770E}" dt="2022-05-05T22:18:17.508" v="250"/>
        <pc:sldMkLst>
          <pc:docMk/>
          <pc:sldMk cId="1862486061" sldId="1488"/>
        </pc:sldMkLst>
        <pc:spChg chg="del mod ord">
          <ac:chgData name="Helen Askounis" userId="68a4b384-4e9b-4052-97e7-99fc9c1de512" providerId="ADAL" clId="{9572027E-2A66-4DC3-9247-84944CCA770E}" dt="2022-05-05T21:24:54.158" v="25" actId="478"/>
          <ac:spMkLst>
            <pc:docMk/>
            <pc:sldMk cId="1862486061" sldId="1488"/>
            <ac:spMk id="2" creationId="{0CD7E62B-BABC-3022-6B68-5656CBE4547A}"/>
          </ac:spMkLst>
        </pc:spChg>
        <pc:spChg chg="del mod">
          <ac:chgData name="Helen Askounis" userId="68a4b384-4e9b-4052-97e7-99fc9c1de512" providerId="ADAL" clId="{9572027E-2A66-4DC3-9247-84944CCA770E}" dt="2022-05-05T21:24:49.030" v="23" actId="478"/>
          <ac:spMkLst>
            <pc:docMk/>
            <pc:sldMk cId="1862486061" sldId="1488"/>
            <ac:spMk id="3" creationId="{4DC615D0-C223-2E34-EC31-F326AF3EBFF1}"/>
          </ac:spMkLst>
        </pc:spChg>
        <pc:spChg chg="add mod">
          <ac:chgData name="Helen Askounis" userId="68a4b384-4e9b-4052-97e7-99fc9c1de512" providerId="ADAL" clId="{9572027E-2A66-4DC3-9247-84944CCA770E}" dt="2022-05-05T21:26:32.919" v="57" actId="14100"/>
          <ac:spMkLst>
            <pc:docMk/>
            <pc:sldMk cId="1862486061" sldId="1488"/>
            <ac:spMk id="4" creationId="{A9CA5DF4-0E63-4B09-B914-C8A8FD9D06AC}"/>
          </ac:spMkLst>
        </pc:spChg>
        <pc:spChg chg="add mod">
          <ac:chgData name="Helen Askounis" userId="68a4b384-4e9b-4052-97e7-99fc9c1de512" providerId="ADAL" clId="{9572027E-2A66-4DC3-9247-84944CCA770E}" dt="2022-05-05T21:26:46.479" v="61" actId="1076"/>
          <ac:spMkLst>
            <pc:docMk/>
            <pc:sldMk cId="1862486061" sldId="1488"/>
            <ac:spMk id="7" creationId="{F2C08981-D2DB-4846-96B1-339C6E355882}"/>
          </ac:spMkLst>
        </pc:spChg>
        <pc:picChg chg="add mod">
          <ac:chgData name="Helen Askounis" userId="68a4b384-4e9b-4052-97e7-99fc9c1de512" providerId="ADAL" clId="{9572027E-2A66-4DC3-9247-84944CCA770E}" dt="2022-05-05T21:26:34.623" v="58" actId="1076"/>
          <ac:picMkLst>
            <pc:docMk/>
            <pc:sldMk cId="1862486061" sldId="1488"/>
            <ac:picMk id="1026" creationId="{8BEB0930-7848-46D5-B278-3602FAA58763}"/>
          </ac:picMkLst>
        </pc:picChg>
      </pc:sldChg>
      <pc:sldChg chg="add del">
        <pc:chgData name="Helen Askounis" userId="68a4b384-4e9b-4052-97e7-99fc9c1de512" providerId="ADAL" clId="{9572027E-2A66-4DC3-9247-84944CCA770E}" dt="2022-05-05T21:51:26.989" v="138" actId="47"/>
        <pc:sldMkLst>
          <pc:docMk/>
          <pc:sldMk cId="1931757" sldId="1489"/>
        </pc:sldMkLst>
      </pc:sldChg>
      <pc:sldChg chg="modSp add mod ord modTransition">
        <pc:chgData name="Helen Askounis" userId="68a4b384-4e9b-4052-97e7-99fc9c1de512" providerId="ADAL" clId="{9572027E-2A66-4DC3-9247-84944CCA770E}" dt="2022-05-05T22:18:17.508" v="250"/>
        <pc:sldMkLst>
          <pc:docMk/>
          <pc:sldMk cId="518115132" sldId="1489"/>
        </pc:sldMkLst>
        <pc:spChg chg="mod">
          <ac:chgData name="Helen Askounis" userId="68a4b384-4e9b-4052-97e7-99fc9c1de512" providerId="ADAL" clId="{9572027E-2A66-4DC3-9247-84944CCA770E}" dt="2022-05-05T21:52:30.828" v="146" actId="207"/>
          <ac:spMkLst>
            <pc:docMk/>
            <pc:sldMk cId="518115132" sldId="1489"/>
            <ac:spMk id="9" creationId="{51D6F522-610D-45DE-AC35-9BFA335D110B}"/>
          </ac:spMkLst>
        </pc:spChg>
        <pc:spChg chg="mod">
          <ac:chgData name="Helen Askounis" userId="68a4b384-4e9b-4052-97e7-99fc9c1de512" providerId="ADAL" clId="{9572027E-2A66-4DC3-9247-84944CCA770E}" dt="2022-05-05T21:52:30.828" v="146" actId="207"/>
          <ac:spMkLst>
            <pc:docMk/>
            <pc:sldMk cId="518115132" sldId="1489"/>
            <ac:spMk id="10" creationId="{00110732-D2BA-4808-A232-E37A534B5C74}"/>
          </ac:spMkLst>
        </pc:spChg>
      </pc:sldChg>
      <pc:sldMasterChg chg="del delSldLayout">
        <pc:chgData name="Helen Askounis" userId="68a4b384-4e9b-4052-97e7-99fc9c1de512" providerId="ADAL" clId="{9572027E-2A66-4DC3-9247-84944CCA770E}" dt="2022-05-05T21:24:51.372" v="24" actId="700"/>
        <pc:sldMasterMkLst>
          <pc:docMk/>
          <pc:sldMasterMk cId="2205213325" sldId="2147483723"/>
        </pc:sldMasterMkLst>
        <pc:sldLayoutChg chg="del">
          <pc:chgData name="Helen Askounis" userId="68a4b384-4e9b-4052-97e7-99fc9c1de512" providerId="ADAL" clId="{9572027E-2A66-4DC3-9247-84944CCA770E}" dt="2022-05-05T21:24:51.372" v="24" actId="700"/>
          <pc:sldLayoutMkLst>
            <pc:docMk/>
            <pc:sldMasterMk cId="2205213325" sldId="2147483723"/>
            <pc:sldLayoutMk cId="3617713982" sldId="2147483663"/>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1648236523" sldId="2147483704"/>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421914967" sldId="2147483708"/>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419927257" sldId="2147483709"/>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3364193383" sldId="2147483724"/>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1119212926" sldId="2147483725"/>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3660541351" sldId="2147483726"/>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3790942742" sldId="2147483727"/>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3954872594" sldId="2147483728"/>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3207890523" sldId="2147483729"/>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1655615745" sldId="2147483730"/>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3662156701" sldId="2147483731"/>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2467515066" sldId="2147483732"/>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1576142847" sldId="2147483733"/>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800282813" sldId="2147483734"/>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735328729" sldId="2147483735"/>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1300647990" sldId="2147483736"/>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2974791300" sldId="2147483738"/>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3392969487" sldId="2147483739"/>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2411569912" sldId="2147483740"/>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55407365" sldId="2147483819"/>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3318962501" sldId="2147483820"/>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13832362" sldId="2147483821"/>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1071229840" sldId="2147483822"/>
          </pc:sldLayoutMkLst>
        </pc:sldLayoutChg>
        <pc:sldLayoutChg chg="del">
          <pc:chgData name="Helen Askounis" userId="68a4b384-4e9b-4052-97e7-99fc9c1de512" providerId="ADAL" clId="{9572027E-2A66-4DC3-9247-84944CCA770E}" dt="2022-05-05T21:24:51.372" v="24" actId="700"/>
          <pc:sldLayoutMkLst>
            <pc:docMk/>
            <pc:sldMasterMk cId="2205213325" sldId="2147483723"/>
            <pc:sldLayoutMk cId="559481080" sldId="2147483823"/>
          </pc:sldLayoutMkLst>
        </pc:sldLayoutChg>
      </pc:sldMasterChg>
      <pc:sldMasterChg chg="del delSldLayout">
        <pc:chgData name="Helen Askounis" userId="68a4b384-4e9b-4052-97e7-99fc9c1de512" providerId="ADAL" clId="{9572027E-2A66-4DC3-9247-84944CCA770E}" dt="2022-05-05T21:24:51.372" v="24" actId="700"/>
        <pc:sldMasterMkLst>
          <pc:docMk/>
          <pc:sldMasterMk cId="171976074" sldId="2147483790"/>
        </pc:sldMasterMkLst>
        <pc:sldLayoutChg chg="del">
          <pc:chgData name="Helen Askounis" userId="68a4b384-4e9b-4052-97e7-99fc9c1de512" providerId="ADAL" clId="{9572027E-2A66-4DC3-9247-84944CCA770E}" dt="2022-05-05T21:24:51.372" v="24" actId="700"/>
          <pc:sldLayoutMkLst>
            <pc:docMk/>
            <pc:sldMasterMk cId="171976074" sldId="2147483790"/>
            <pc:sldLayoutMk cId="3674131989" sldId="2147483649"/>
          </pc:sldLayoutMkLst>
        </pc:sldLayoutChg>
        <pc:sldLayoutChg chg="del">
          <pc:chgData name="Helen Askounis" userId="68a4b384-4e9b-4052-97e7-99fc9c1de512" providerId="ADAL" clId="{9572027E-2A66-4DC3-9247-84944CCA770E}" dt="2022-05-05T21:24:51.372" v="24" actId="700"/>
          <pc:sldLayoutMkLst>
            <pc:docMk/>
            <pc:sldMasterMk cId="171976074" sldId="2147483790"/>
            <pc:sldLayoutMk cId="3568300201" sldId="2147483791"/>
          </pc:sldLayoutMkLst>
        </pc:sldLayoutChg>
      </pc:sldMasterChg>
      <pc:sldMasterChg chg="del delSldLayout">
        <pc:chgData name="Helen Askounis" userId="68a4b384-4e9b-4052-97e7-99fc9c1de512" providerId="ADAL" clId="{9572027E-2A66-4DC3-9247-84944CCA770E}" dt="2022-05-05T21:24:51.372" v="24" actId="700"/>
        <pc:sldMasterMkLst>
          <pc:docMk/>
          <pc:sldMasterMk cId="3250088108" sldId="2147483792"/>
        </pc:sldMasterMkLst>
        <pc:sldLayoutChg chg="del">
          <pc:chgData name="Helen Askounis" userId="68a4b384-4e9b-4052-97e7-99fc9c1de512" providerId="ADAL" clId="{9572027E-2A66-4DC3-9247-84944CCA770E}" dt="2022-05-05T21:24:51.372" v="24" actId="700"/>
          <pc:sldLayoutMkLst>
            <pc:docMk/>
            <pc:sldMasterMk cId="3250088108" sldId="2147483792"/>
            <pc:sldLayoutMk cId="3144472525" sldId="2147483793"/>
          </pc:sldLayoutMkLst>
        </pc:sldLayoutChg>
      </pc:sldMasterChg>
      <pc:sldMasterChg chg="del delSldLayout">
        <pc:chgData name="Helen Askounis" userId="68a4b384-4e9b-4052-97e7-99fc9c1de512" providerId="ADAL" clId="{9572027E-2A66-4DC3-9247-84944CCA770E}" dt="2022-05-05T21:24:51.372" v="24" actId="700"/>
        <pc:sldMasterMkLst>
          <pc:docMk/>
          <pc:sldMasterMk cId="2515133533" sldId="2147483795"/>
        </pc:sldMasterMkLst>
        <pc:sldLayoutChg chg="del">
          <pc:chgData name="Helen Askounis" userId="68a4b384-4e9b-4052-97e7-99fc9c1de512" providerId="ADAL" clId="{9572027E-2A66-4DC3-9247-84944CCA770E}" dt="2022-05-05T21:24:51.372" v="24" actId="700"/>
          <pc:sldLayoutMkLst>
            <pc:docMk/>
            <pc:sldMasterMk cId="2515133533" sldId="2147483795"/>
            <pc:sldLayoutMk cId="1674298284" sldId="2147483815"/>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2BA534-5FA5-40F3-AE53-3691E563F354}" type="doc">
      <dgm:prSet loTypeId="urn:microsoft.com/office/officeart/2005/8/layout/hList1" loCatId="list" qsTypeId="urn:microsoft.com/office/officeart/2005/8/quickstyle/simple1" qsCatId="simple" csTypeId="urn:microsoft.com/office/officeart/2005/8/colors/accent3_4" csCatId="accent3" phldr="1"/>
      <dgm:spPr/>
      <dgm:t>
        <a:bodyPr/>
        <a:lstStyle/>
        <a:p>
          <a:endParaRPr lang="en-CA"/>
        </a:p>
      </dgm:t>
    </dgm:pt>
    <dgm:pt modelId="{4D13D02B-A9AA-4DAE-B12B-7A3C013CE5E0}">
      <dgm:prSet/>
      <dgm:spPr/>
      <dgm:t>
        <a:bodyPr/>
        <a:lstStyle/>
        <a:p>
          <a:r>
            <a:rPr lang="en-US" b="1" dirty="0">
              <a:latin typeface="Open Sans" panose="020B0606030504020204" pitchFamily="34" charset="0"/>
              <a:ea typeface="Open Sans" panose="020B0606030504020204" pitchFamily="34" charset="0"/>
              <a:cs typeface="Open Sans" panose="020B0606030504020204" pitchFamily="34" charset="0"/>
            </a:rPr>
            <a:t>Skills for green jobs</a:t>
          </a:r>
          <a:endParaRPr lang="en-CA" b="1" dirty="0">
            <a:latin typeface="Open Sans" panose="020B0606030504020204" pitchFamily="34" charset="0"/>
            <a:ea typeface="Open Sans" panose="020B0606030504020204" pitchFamily="34" charset="0"/>
            <a:cs typeface="Open Sans" panose="020B0606030504020204" pitchFamily="34" charset="0"/>
          </a:endParaRPr>
        </a:p>
      </dgm:t>
    </dgm:pt>
    <dgm:pt modelId="{03ADA59D-394C-4A1E-9A6F-E4E4CC920937}" type="parTrans" cxnId="{D94B591F-5E39-4D60-93A0-F1C1A180B05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2D4888FE-8BFE-478A-B95F-AF1AF8F2C0E4}" type="sibTrans" cxnId="{D94B591F-5E39-4D60-93A0-F1C1A180B05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7F375820-6E2A-408A-AA64-23D2EDF62D08}">
      <dgm:prSet/>
      <dgm:spPr/>
      <dgm:t>
        <a:bodyPr/>
        <a:lstStyle/>
        <a:p>
          <a:r>
            <a:rPr lang="en-US" b="1" dirty="0">
              <a:latin typeface="Open Sans" panose="020B0606030504020204" pitchFamily="34" charset="0"/>
              <a:ea typeface="Open Sans" panose="020B0606030504020204" pitchFamily="34" charset="0"/>
              <a:cs typeface="Open Sans" panose="020B0606030504020204" pitchFamily="34" charset="0"/>
            </a:rPr>
            <a:t>Green life skills</a:t>
          </a:r>
          <a:endParaRPr lang="en-CA" b="1" dirty="0">
            <a:latin typeface="Open Sans" panose="020B0606030504020204" pitchFamily="34" charset="0"/>
            <a:ea typeface="Open Sans" panose="020B0606030504020204" pitchFamily="34" charset="0"/>
            <a:cs typeface="Open Sans" panose="020B0606030504020204" pitchFamily="34" charset="0"/>
          </a:endParaRPr>
        </a:p>
      </dgm:t>
    </dgm:pt>
    <dgm:pt modelId="{D03FE6DD-A8A0-44FD-9181-59D0673606D8}" type="parTrans" cxnId="{31F21589-D234-4899-993B-88F6F0DEB9C7}">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45883C4E-3286-49F5-8215-247EC93A1C76}" type="sibTrans" cxnId="{31F21589-D234-4899-993B-88F6F0DEB9C7}">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2681EA93-C9F4-4600-B63A-F3E706AE6890}">
      <dgm:prSet/>
      <dgm:spPr/>
      <dgm:t>
        <a:bodyPr/>
        <a:lstStyle/>
        <a:p>
          <a:r>
            <a:rPr lang="en-US" b="1" dirty="0">
              <a:latin typeface="Open Sans" panose="020B0606030504020204" pitchFamily="34" charset="0"/>
              <a:ea typeface="Open Sans" panose="020B0606030504020204" pitchFamily="34" charset="0"/>
              <a:cs typeface="Open Sans" panose="020B0606030504020204" pitchFamily="34" charset="0"/>
            </a:rPr>
            <a:t>Skills for a green transformation</a:t>
          </a:r>
          <a:endParaRPr lang="en-CA" b="1" dirty="0">
            <a:latin typeface="Open Sans" panose="020B0606030504020204" pitchFamily="34" charset="0"/>
            <a:ea typeface="Open Sans" panose="020B0606030504020204" pitchFamily="34" charset="0"/>
            <a:cs typeface="Open Sans" panose="020B0606030504020204" pitchFamily="34" charset="0"/>
          </a:endParaRPr>
        </a:p>
      </dgm:t>
    </dgm:pt>
    <dgm:pt modelId="{53428061-9583-4D5B-805D-8C4545F82B92}" type="parTrans" cxnId="{6B0DEB8C-5241-4358-B1E7-0C7FF5327FF4}">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E5494576-C185-4038-B112-CB7ACC741E54}" type="sibTrans" cxnId="{6B0DEB8C-5241-4358-B1E7-0C7FF5327FF4}">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3105EF7A-594B-4203-BE03-A9482579CF06}">
      <dgm:prSet/>
      <dgm:spPr/>
      <dgm:t>
        <a:bodyPr/>
        <a:lstStyle/>
        <a:p>
          <a:pPr marL="0" indent="0">
            <a:buNone/>
          </a:pPr>
          <a:r>
            <a:rPr lang="en-US" dirty="0">
              <a:latin typeface="Open Sans" panose="020B0606030504020204" pitchFamily="34" charset="0"/>
              <a:ea typeface="Open Sans" panose="020B0606030504020204" pitchFamily="34" charset="0"/>
              <a:cs typeface="Open Sans" panose="020B0606030504020204" pitchFamily="34" charset="0"/>
            </a:rPr>
            <a:t>Skills aimed at fulfilling the requirements of green jobs and supporting the transition to a low-carbon green economy</a:t>
          </a:r>
          <a:endParaRPr lang="en-CA" dirty="0">
            <a:latin typeface="Open Sans" panose="020B0606030504020204" pitchFamily="34" charset="0"/>
            <a:ea typeface="Open Sans" panose="020B0606030504020204" pitchFamily="34" charset="0"/>
            <a:cs typeface="Open Sans" panose="020B0606030504020204" pitchFamily="34" charset="0"/>
          </a:endParaRPr>
        </a:p>
      </dgm:t>
    </dgm:pt>
    <dgm:pt modelId="{6C6A0109-C47A-4FEC-A738-CD66D25349D4}" type="parTrans" cxnId="{9E97117E-A4E8-44D3-A58F-2660AA20FFEE}">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E0F074E6-0719-47E5-B518-9D1734C8D3BA}" type="sibTrans" cxnId="{9E97117E-A4E8-44D3-A58F-2660AA20FFEE}">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5354353C-6546-46CE-BF9A-6978F2AF5329}">
      <dgm:prSet/>
      <dgm:spPr/>
      <dgm:t>
        <a:bodyPr/>
        <a:lstStyle/>
        <a:p>
          <a:pPr marL="0" indent="0">
            <a:buNone/>
          </a:pPr>
          <a:r>
            <a:rPr lang="en-US" dirty="0">
              <a:latin typeface="Open Sans" panose="020B0606030504020204" pitchFamily="34" charset="0"/>
              <a:ea typeface="Open Sans" panose="020B0606030504020204" pitchFamily="34" charset="0"/>
              <a:cs typeface="Open Sans" panose="020B0606030504020204" pitchFamily="34" charset="0"/>
            </a:rPr>
            <a:t>Cross-cutting skills that serve both </a:t>
          </a:r>
          <a:r>
            <a:rPr lang="en-CA" dirty="0">
              <a:latin typeface="Open Sans" panose="020B0606030504020204" pitchFamily="34" charset="0"/>
              <a:ea typeface="Open Sans" panose="020B0606030504020204" pitchFamily="34" charset="0"/>
              <a:cs typeface="Open Sans" panose="020B0606030504020204" pitchFamily="34" charset="0"/>
            </a:rPr>
            <a:t>technical, instrumental, and adaptive, transformative ends</a:t>
          </a:r>
        </a:p>
      </dgm:t>
    </dgm:pt>
    <dgm:pt modelId="{C09F4DE9-5DF8-4B90-8453-A3C7C7B24C26}" type="parTrans" cxnId="{F549BE7C-CB2A-4251-803B-B1F34B9E0A4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5E486873-1102-43FA-987F-94C1AD0699DA}" type="sibTrans" cxnId="{F549BE7C-CB2A-4251-803B-B1F34B9E0A4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F047BA79-2130-4389-881B-EC47020328EE}">
      <dgm:prSet/>
      <dgm:spPr/>
      <dgm:t>
        <a:bodyPr/>
        <a:lstStyle/>
        <a:p>
          <a:pPr marL="0" indent="0">
            <a:buNone/>
          </a:pPr>
          <a:r>
            <a:rPr lang="en-CA" dirty="0">
              <a:latin typeface="Open Sans" panose="020B0606030504020204" pitchFamily="34" charset="0"/>
              <a:ea typeface="Open Sans" panose="020B0606030504020204" pitchFamily="34" charset="0"/>
              <a:cs typeface="Open Sans" panose="020B0606030504020204" pitchFamily="34" charset="0"/>
            </a:rPr>
            <a:t>Adaptive skills aimed at transforming unjust social and economic structures</a:t>
          </a:r>
        </a:p>
      </dgm:t>
    </dgm:pt>
    <dgm:pt modelId="{ECF7FCBB-320B-4A0D-AE46-84BEC994FF1A}" type="parTrans" cxnId="{787416E8-1BE7-4EE6-A902-908DDB8290AB}">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2DA1450D-8B19-4CC5-B8C0-3182A7B5AC9F}" type="sibTrans" cxnId="{787416E8-1BE7-4EE6-A902-908DDB8290AB}">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C377915C-5C2A-40CA-B59C-A995AC55C2B4}" type="pres">
      <dgm:prSet presAssocID="{E52BA534-5FA5-40F3-AE53-3691E563F354}" presName="Name0" presStyleCnt="0">
        <dgm:presLayoutVars>
          <dgm:dir/>
          <dgm:animLvl val="lvl"/>
          <dgm:resizeHandles val="exact"/>
        </dgm:presLayoutVars>
      </dgm:prSet>
      <dgm:spPr/>
    </dgm:pt>
    <dgm:pt modelId="{5EF74DC6-2563-4D37-827C-99B5D2F8C58B}" type="pres">
      <dgm:prSet presAssocID="{4D13D02B-A9AA-4DAE-B12B-7A3C013CE5E0}" presName="composite" presStyleCnt="0"/>
      <dgm:spPr/>
    </dgm:pt>
    <dgm:pt modelId="{11D2BDC8-8BB5-4D5F-8FA8-492E7E67F1DE}" type="pres">
      <dgm:prSet presAssocID="{4D13D02B-A9AA-4DAE-B12B-7A3C013CE5E0}" presName="parTx" presStyleLbl="alignNode1" presStyleIdx="0" presStyleCnt="3" custLinFactNeighborY="0">
        <dgm:presLayoutVars>
          <dgm:chMax val="0"/>
          <dgm:chPref val="0"/>
          <dgm:bulletEnabled val="1"/>
        </dgm:presLayoutVars>
      </dgm:prSet>
      <dgm:spPr/>
    </dgm:pt>
    <dgm:pt modelId="{7B5C61BD-A737-42B7-8E29-9FE8AA484B32}" type="pres">
      <dgm:prSet presAssocID="{4D13D02B-A9AA-4DAE-B12B-7A3C013CE5E0}" presName="desTx" presStyleLbl="alignAccFollowNode1" presStyleIdx="0" presStyleCnt="3">
        <dgm:presLayoutVars>
          <dgm:bulletEnabled val="1"/>
        </dgm:presLayoutVars>
      </dgm:prSet>
      <dgm:spPr/>
    </dgm:pt>
    <dgm:pt modelId="{2D3B4428-B44A-4997-9B78-C2C56EDE7FD8}" type="pres">
      <dgm:prSet presAssocID="{2D4888FE-8BFE-478A-B95F-AF1AF8F2C0E4}" presName="space" presStyleCnt="0"/>
      <dgm:spPr/>
    </dgm:pt>
    <dgm:pt modelId="{9E1FF72B-683A-4E29-97B6-29B75A61C32B}" type="pres">
      <dgm:prSet presAssocID="{7F375820-6E2A-408A-AA64-23D2EDF62D08}" presName="composite" presStyleCnt="0"/>
      <dgm:spPr/>
    </dgm:pt>
    <dgm:pt modelId="{735E9C5C-D457-4801-A068-571E5B959233}" type="pres">
      <dgm:prSet presAssocID="{7F375820-6E2A-408A-AA64-23D2EDF62D08}" presName="parTx" presStyleLbl="alignNode1" presStyleIdx="1" presStyleCnt="3">
        <dgm:presLayoutVars>
          <dgm:chMax val="0"/>
          <dgm:chPref val="0"/>
          <dgm:bulletEnabled val="1"/>
        </dgm:presLayoutVars>
      </dgm:prSet>
      <dgm:spPr/>
    </dgm:pt>
    <dgm:pt modelId="{CD161F48-BADF-49A4-86A6-97518EDBD87F}" type="pres">
      <dgm:prSet presAssocID="{7F375820-6E2A-408A-AA64-23D2EDF62D08}" presName="desTx" presStyleLbl="alignAccFollowNode1" presStyleIdx="1" presStyleCnt="3">
        <dgm:presLayoutVars>
          <dgm:bulletEnabled val="1"/>
        </dgm:presLayoutVars>
      </dgm:prSet>
      <dgm:spPr/>
    </dgm:pt>
    <dgm:pt modelId="{821069C7-224D-4199-891A-F6EE615286E1}" type="pres">
      <dgm:prSet presAssocID="{45883C4E-3286-49F5-8215-247EC93A1C76}" presName="space" presStyleCnt="0"/>
      <dgm:spPr/>
    </dgm:pt>
    <dgm:pt modelId="{F2CF7C6D-0A38-438B-8E54-CCD7F159DF46}" type="pres">
      <dgm:prSet presAssocID="{2681EA93-C9F4-4600-B63A-F3E706AE6890}" presName="composite" presStyleCnt="0"/>
      <dgm:spPr/>
    </dgm:pt>
    <dgm:pt modelId="{52F20A9C-7D23-4999-A53F-37C3F7B90AA6}" type="pres">
      <dgm:prSet presAssocID="{2681EA93-C9F4-4600-B63A-F3E706AE6890}" presName="parTx" presStyleLbl="alignNode1" presStyleIdx="2" presStyleCnt="3">
        <dgm:presLayoutVars>
          <dgm:chMax val="0"/>
          <dgm:chPref val="0"/>
          <dgm:bulletEnabled val="1"/>
        </dgm:presLayoutVars>
      </dgm:prSet>
      <dgm:spPr/>
    </dgm:pt>
    <dgm:pt modelId="{DA63263B-07B4-4750-B573-94EF25EDF59C}" type="pres">
      <dgm:prSet presAssocID="{2681EA93-C9F4-4600-B63A-F3E706AE6890}" presName="desTx" presStyleLbl="alignAccFollowNode1" presStyleIdx="2" presStyleCnt="3">
        <dgm:presLayoutVars>
          <dgm:bulletEnabled val="1"/>
        </dgm:presLayoutVars>
      </dgm:prSet>
      <dgm:spPr/>
    </dgm:pt>
  </dgm:ptLst>
  <dgm:cxnLst>
    <dgm:cxn modelId="{D94B591F-5E39-4D60-93A0-F1C1A180B055}" srcId="{E52BA534-5FA5-40F3-AE53-3691E563F354}" destId="{4D13D02B-A9AA-4DAE-B12B-7A3C013CE5E0}" srcOrd="0" destOrd="0" parTransId="{03ADA59D-394C-4A1E-9A6F-E4E4CC920937}" sibTransId="{2D4888FE-8BFE-478A-B95F-AF1AF8F2C0E4}"/>
    <dgm:cxn modelId="{7F875064-E9E3-452C-982E-24EF3D0C24ED}" type="presOf" srcId="{4D13D02B-A9AA-4DAE-B12B-7A3C013CE5E0}" destId="{11D2BDC8-8BB5-4D5F-8FA8-492E7E67F1DE}" srcOrd="0" destOrd="0" presId="urn:microsoft.com/office/officeart/2005/8/layout/hList1"/>
    <dgm:cxn modelId="{F549BE7C-CB2A-4251-803B-B1F34B9E0A45}" srcId="{7F375820-6E2A-408A-AA64-23D2EDF62D08}" destId="{5354353C-6546-46CE-BF9A-6978F2AF5329}" srcOrd="0" destOrd="0" parTransId="{C09F4DE9-5DF8-4B90-8453-A3C7C7B24C26}" sibTransId="{5E486873-1102-43FA-987F-94C1AD0699DA}"/>
    <dgm:cxn modelId="{9E97117E-A4E8-44D3-A58F-2660AA20FFEE}" srcId="{4D13D02B-A9AA-4DAE-B12B-7A3C013CE5E0}" destId="{3105EF7A-594B-4203-BE03-A9482579CF06}" srcOrd="0" destOrd="0" parTransId="{6C6A0109-C47A-4FEC-A738-CD66D25349D4}" sibTransId="{E0F074E6-0719-47E5-B518-9D1734C8D3BA}"/>
    <dgm:cxn modelId="{AFB8B47F-8B51-4662-AFCE-AFA78954FC85}" type="presOf" srcId="{F047BA79-2130-4389-881B-EC47020328EE}" destId="{DA63263B-07B4-4750-B573-94EF25EDF59C}" srcOrd="0" destOrd="0" presId="urn:microsoft.com/office/officeart/2005/8/layout/hList1"/>
    <dgm:cxn modelId="{31F21589-D234-4899-993B-88F6F0DEB9C7}" srcId="{E52BA534-5FA5-40F3-AE53-3691E563F354}" destId="{7F375820-6E2A-408A-AA64-23D2EDF62D08}" srcOrd="1" destOrd="0" parTransId="{D03FE6DD-A8A0-44FD-9181-59D0673606D8}" sibTransId="{45883C4E-3286-49F5-8215-247EC93A1C76}"/>
    <dgm:cxn modelId="{6B0DEB8C-5241-4358-B1E7-0C7FF5327FF4}" srcId="{E52BA534-5FA5-40F3-AE53-3691E563F354}" destId="{2681EA93-C9F4-4600-B63A-F3E706AE6890}" srcOrd="2" destOrd="0" parTransId="{53428061-9583-4D5B-805D-8C4545F82B92}" sibTransId="{E5494576-C185-4038-B112-CB7ACC741E54}"/>
    <dgm:cxn modelId="{E1232B8F-93BC-44F9-AD18-28BBDF01A287}" type="presOf" srcId="{2681EA93-C9F4-4600-B63A-F3E706AE6890}" destId="{52F20A9C-7D23-4999-A53F-37C3F7B90AA6}" srcOrd="0" destOrd="0" presId="urn:microsoft.com/office/officeart/2005/8/layout/hList1"/>
    <dgm:cxn modelId="{4CB0CB93-9C4C-4945-8560-3D5D974AE4C9}" type="presOf" srcId="{E52BA534-5FA5-40F3-AE53-3691E563F354}" destId="{C377915C-5C2A-40CA-B59C-A995AC55C2B4}" srcOrd="0" destOrd="0" presId="urn:microsoft.com/office/officeart/2005/8/layout/hList1"/>
    <dgm:cxn modelId="{B35A219F-16F9-4E2B-9341-33B3C0A69A71}" type="presOf" srcId="{7F375820-6E2A-408A-AA64-23D2EDF62D08}" destId="{735E9C5C-D457-4801-A068-571E5B959233}" srcOrd="0" destOrd="0" presId="urn:microsoft.com/office/officeart/2005/8/layout/hList1"/>
    <dgm:cxn modelId="{29A898BF-8658-4854-9BA4-2E5E20193990}" type="presOf" srcId="{3105EF7A-594B-4203-BE03-A9482579CF06}" destId="{7B5C61BD-A737-42B7-8E29-9FE8AA484B32}" srcOrd="0" destOrd="0" presId="urn:microsoft.com/office/officeart/2005/8/layout/hList1"/>
    <dgm:cxn modelId="{15C43AC7-960C-434A-81F9-B66A1ACD24BA}" type="presOf" srcId="{5354353C-6546-46CE-BF9A-6978F2AF5329}" destId="{CD161F48-BADF-49A4-86A6-97518EDBD87F}" srcOrd="0" destOrd="0" presId="urn:microsoft.com/office/officeart/2005/8/layout/hList1"/>
    <dgm:cxn modelId="{787416E8-1BE7-4EE6-A902-908DDB8290AB}" srcId="{2681EA93-C9F4-4600-B63A-F3E706AE6890}" destId="{F047BA79-2130-4389-881B-EC47020328EE}" srcOrd="0" destOrd="0" parTransId="{ECF7FCBB-320B-4A0D-AE46-84BEC994FF1A}" sibTransId="{2DA1450D-8B19-4CC5-B8C0-3182A7B5AC9F}"/>
    <dgm:cxn modelId="{252B7208-045E-485D-9E7F-D2162D677CBC}" type="presParOf" srcId="{C377915C-5C2A-40CA-B59C-A995AC55C2B4}" destId="{5EF74DC6-2563-4D37-827C-99B5D2F8C58B}" srcOrd="0" destOrd="0" presId="urn:microsoft.com/office/officeart/2005/8/layout/hList1"/>
    <dgm:cxn modelId="{5176C463-8DEB-49C3-992B-134FD9EB863A}" type="presParOf" srcId="{5EF74DC6-2563-4D37-827C-99B5D2F8C58B}" destId="{11D2BDC8-8BB5-4D5F-8FA8-492E7E67F1DE}" srcOrd="0" destOrd="0" presId="urn:microsoft.com/office/officeart/2005/8/layout/hList1"/>
    <dgm:cxn modelId="{E425155B-DAEB-4C19-A3EB-4A79B24BD1E3}" type="presParOf" srcId="{5EF74DC6-2563-4D37-827C-99B5D2F8C58B}" destId="{7B5C61BD-A737-42B7-8E29-9FE8AA484B32}" srcOrd="1" destOrd="0" presId="urn:microsoft.com/office/officeart/2005/8/layout/hList1"/>
    <dgm:cxn modelId="{36AD73C9-78E8-4915-8C38-86C64302D1A5}" type="presParOf" srcId="{C377915C-5C2A-40CA-B59C-A995AC55C2B4}" destId="{2D3B4428-B44A-4997-9B78-C2C56EDE7FD8}" srcOrd="1" destOrd="0" presId="urn:microsoft.com/office/officeart/2005/8/layout/hList1"/>
    <dgm:cxn modelId="{CED23109-BE2E-42FB-88A2-676203FF1568}" type="presParOf" srcId="{C377915C-5C2A-40CA-B59C-A995AC55C2B4}" destId="{9E1FF72B-683A-4E29-97B6-29B75A61C32B}" srcOrd="2" destOrd="0" presId="urn:microsoft.com/office/officeart/2005/8/layout/hList1"/>
    <dgm:cxn modelId="{6DF737D5-F724-4CB8-9C29-454866E2EB64}" type="presParOf" srcId="{9E1FF72B-683A-4E29-97B6-29B75A61C32B}" destId="{735E9C5C-D457-4801-A068-571E5B959233}" srcOrd="0" destOrd="0" presId="urn:microsoft.com/office/officeart/2005/8/layout/hList1"/>
    <dgm:cxn modelId="{DFEE9FE4-4D1F-4C0A-8638-A704B1F76D48}" type="presParOf" srcId="{9E1FF72B-683A-4E29-97B6-29B75A61C32B}" destId="{CD161F48-BADF-49A4-86A6-97518EDBD87F}" srcOrd="1" destOrd="0" presId="urn:microsoft.com/office/officeart/2005/8/layout/hList1"/>
    <dgm:cxn modelId="{7ED68C1B-9087-4448-A39A-60FD03289E23}" type="presParOf" srcId="{C377915C-5C2A-40CA-B59C-A995AC55C2B4}" destId="{821069C7-224D-4199-891A-F6EE615286E1}" srcOrd="3" destOrd="0" presId="urn:microsoft.com/office/officeart/2005/8/layout/hList1"/>
    <dgm:cxn modelId="{778E493B-8605-490A-A108-9A526BA9C7F7}" type="presParOf" srcId="{C377915C-5C2A-40CA-B59C-A995AC55C2B4}" destId="{F2CF7C6D-0A38-438B-8E54-CCD7F159DF46}" srcOrd="4" destOrd="0" presId="urn:microsoft.com/office/officeart/2005/8/layout/hList1"/>
    <dgm:cxn modelId="{C4D6C384-45F9-434B-9EA1-DBF26E633BE9}" type="presParOf" srcId="{F2CF7C6D-0A38-438B-8E54-CCD7F159DF46}" destId="{52F20A9C-7D23-4999-A53F-37C3F7B90AA6}" srcOrd="0" destOrd="0" presId="urn:microsoft.com/office/officeart/2005/8/layout/hList1"/>
    <dgm:cxn modelId="{75BDE17A-591E-4D4D-B5A9-A398ED6C3D0D}" type="presParOf" srcId="{F2CF7C6D-0A38-438B-8E54-CCD7F159DF46}" destId="{DA63263B-07B4-4750-B573-94EF25EDF59C}"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D2BDC8-8BB5-4D5F-8FA8-492E7E67F1DE}">
      <dsp:nvSpPr>
        <dsp:cNvPr id="0" name=""/>
        <dsp:cNvSpPr/>
      </dsp:nvSpPr>
      <dsp:spPr>
        <a:xfrm>
          <a:off x="2824" y="91551"/>
          <a:ext cx="2753915" cy="789511"/>
        </a:xfrm>
        <a:prstGeom prst="rect">
          <a:avLst/>
        </a:prstGeom>
        <a:solidFill>
          <a:schemeClr val="accent3">
            <a:shade val="50000"/>
            <a:hueOff val="0"/>
            <a:satOff val="0"/>
            <a:lumOff val="0"/>
            <a:alphaOff val="0"/>
          </a:schemeClr>
        </a:solidFill>
        <a:ln w="12700" cap="flat" cmpd="sng" algn="ctr">
          <a:solidFill>
            <a:schemeClr val="accent3">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Open Sans" panose="020B0606030504020204" pitchFamily="34" charset="0"/>
              <a:ea typeface="Open Sans" panose="020B0606030504020204" pitchFamily="34" charset="0"/>
              <a:cs typeface="Open Sans" panose="020B0606030504020204" pitchFamily="34" charset="0"/>
            </a:rPr>
            <a:t>Skills for green jobs</a:t>
          </a:r>
          <a:endParaRPr lang="en-CA"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2824" y="91551"/>
        <a:ext cx="2753915" cy="789511"/>
      </dsp:txXfrm>
    </dsp:sp>
    <dsp:sp modelId="{7B5C61BD-A737-42B7-8E29-9FE8AA484B32}">
      <dsp:nvSpPr>
        <dsp:cNvPr id="0" name=""/>
        <dsp:cNvSpPr/>
      </dsp:nvSpPr>
      <dsp:spPr>
        <a:xfrm>
          <a:off x="2824" y="881063"/>
          <a:ext cx="2753915" cy="279990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0" lvl="1" indent="0" algn="l" defTabSz="889000">
            <a:lnSpc>
              <a:spcPct val="90000"/>
            </a:lnSpc>
            <a:spcBef>
              <a:spcPct val="0"/>
            </a:spcBef>
            <a:spcAft>
              <a:spcPct val="15000"/>
            </a:spcAft>
            <a:buNone/>
          </a:pPr>
          <a:r>
            <a:rPr lang="en-US" sz="2000" kern="1200" dirty="0">
              <a:latin typeface="Open Sans" panose="020B0606030504020204" pitchFamily="34" charset="0"/>
              <a:ea typeface="Open Sans" panose="020B0606030504020204" pitchFamily="34" charset="0"/>
              <a:cs typeface="Open Sans" panose="020B0606030504020204" pitchFamily="34" charset="0"/>
            </a:rPr>
            <a:t>Skills aimed at fulfilling the requirements of green jobs and supporting the transition to a low-carbon green economy</a:t>
          </a:r>
          <a:endParaRPr lang="en-CA" sz="2000" kern="1200" dirty="0">
            <a:latin typeface="Open Sans" panose="020B0606030504020204" pitchFamily="34" charset="0"/>
            <a:ea typeface="Open Sans" panose="020B0606030504020204" pitchFamily="34" charset="0"/>
            <a:cs typeface="Open Sans" panose="020B0606030504020204" pitchFamily="34" charset="0"/>
          </a:endParaRPr>
        </a:p>
      </dsp:txBody>
      <dsp:txXfrm>
        <a:off x="2824" y="881063"/>
        <a:ext cx="2753915" cy="2799900"/>
      </dsp:txXfrm>
    </dsp:sp>
    <dsp:sp modelId="{735E9C5C-D457-4801-A068-571E5B959233}">
      <dsp:nvSpPr>
        <dsp:cNvPr id="0" name=""/>
        <dsp:cNvSpPr/>
      </dsp:nvSpPr>
      <dsp:spPr>
        <a:xfrm>
          <a:off x="3142287" y="91551"/>
          <a:ext cx="2753915" cy="789511"/>
        </a:xfrm>
        <a:prstGeom prst="rect">
          <a:avLst/>
        </a:prstGeom>
        <a:solidFill>
          <a:schemeClr val="accent3">
            <a:shade val="50000"/>
            <a:hueOff val="0"/>
            <a:satOff val="0"/>
            <a:lumOff val="23975"/>
            <a:alphaOff val="0"/>
          </a:schemeClr>
        </a:solidFill>
        <a:ln w="12700" cap="flat" cmpd="sng" algn="ctr">
          <a:solidFill>
            <a:schemeClr val="accent3">
              <a:shade val="50000"/>
              <a:hueOff val="0"/>
              <a:satOff val="0"/>
              <a:lumOff val="2397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Open Sans" panose="020B0606030504020204" pitchFamily="34" charset="0"/>
              <a:ea typeface="Open Sans" panose="020B0606030504020204" pitchFamily="34" charset="0"/>
              <a:cs typeface="Open Sans" panose="020B0606030504020204" pitchFamily="34" charset="0"/>
            </a:rPr>
            <a:t>Green life skills</a:t>
          </a:r>
          <a:endParaRPr lang="en-CA"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3142287" y="91551"/>
        <a:ext cx="2753915" cy="789511"/>
      </dsp:txXfrm>
    </dsp:sp>
    <dsp:sp modelId="{CD161F48-BADF-49A4-86A6-97518EDBD87F}">
      <dsp:nvSpPr>
        <dsp:cNvPr id="0" name=""/>
        <dsp:cNvSpPr/>
      </dsp:nvSpPr>
      <dsp:spPr>
        <a:xfrm>
          <a:off x="3142287" y="881063"/>
          <a:ext cx="2753915" cy="279990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0" lvl="1" indent="0" algn="l" defTabSz="889000">
            <a:lnSpc>
              <a:spcPct val="90000"/>
            </a:lnSpc>
            <a:spcBef>
              <a:spcPct val="0"/>
            </a:spcBef>
            <a:spcAft>
              <a:spcPct val="15000"/>
            </a:spcAft>
            <a:buNone/>
          </a:pPr>
          <a:r>
            <a:rPr lang="en-US" sz="2000" kern="1200" dirty="0">
              <a:latin typeface="Open Sans" panose="020B0606030504020204" pitchFamily="34" charset="0"/>
              <a:ea typeface="Open Sans" panose="020B0606030504020204" pitchFamily="34" charset="0"/>
              <a:cs typeface="Open Sans" panose="020B0606030504020204" pitchFamily="34" charset="0"/>
            </a:rPr>
            <a:t>Cross-cutting skills that serve both </a:t>
          </a:r>
          <a:r>
            <a:rPr lang="en-CA" sz="2000" kern="1200" dirty="0">
              <a:latin typeface="Open Sans" panose="020B0606030504020204" pitchFamily="34" charset="0"/>
              <a:ea typeface="Open Sans" panose="020B0606030504020204" pitchFamily="34" charset="0"/>
              <a:cs typeface="Open Sans" panose="020B0606030504020204" pitchFamily="34" charset="0"/>
            </a:rPr>
            <a:t>technical, instrumental, and adaptive, transformative ends</a:t>
          </a:r>
        </a:p>
      </dsp:txBody>
      <dsp:txXfrm>
        <a:off x="3142287" y="881063"/>
        <a:ext cx="2753915" cy="2799900"/>
      </dsp:txXfrm>
    </dsp:sp>
    <dsp:sp modelId="{52F20A9C-7D23-4999-A53F-37C3F7B90AA6}">
      <dsp:nvSpPr>
        <dsp:cNvPr id="0" name=""/>
        <dsp:cNvSpPr/>
      </dsp:nvSpPr>
      <dsp:spPr>
        <a:xfrm>
          <a:off x="6281751" y="91551"/>
          <a:ext cx="2753915" cy="789511"/>
        </a:xfrm>
        <a:prstGeom prst="rect">
          <a:avLst/>
        </a:prstGeom>
        <a:solidFill>
          <a:schemeClr val="accent3">
            <a:shade val="50000"/>
            <a:hueOff val="0"/>
            <a:satOff val="0"/>
            <a:lumOff val="23975"/>
            <a:alphaOff val="0"/>
          </a:schemeClr>
        </a:solidFill>
        <a:ln w="12700" cap="flat" cmpd="sng" algn="ctr">
          <a:solidFill>
            <a:schemeClr val="accent3">
              <a:shade val="50000"/>
              <a:hueOff val="0"/>
              <a:satOff val="0"/>
              <a:lumOff val="2397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Open Sans" panose="020B0606030504020204" pitchFamily="34" charset="0"/>
              <a:ea typeface="Open Sans" panose="020B0606030504020204" pitchFamily="34" charset="0"/>
              <a:cs typeface="Open Sans" panose="020B0606030504020204" pitchFamily="34" charset="0"/>
            </a:rPr>
            <a:t>Skills for a green transformation</a:t>
          </a:r>
          <a:endParaRPr lang="en-CA"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6281751" y="91551"/>
        <a:ext cx="2753915" cy="789511"/>
      </dsp:txXfrm>
    </dsp:sp>
    <dsp:sp modelId="{DA63263B-07B4-4750-B573-94EF25EDF59C}">
      <dsp:nvSpPr>
        <dsp:cNvPr id="0" name=""/>
        <dsp:cNvSpPr/>
      </dsp:nvSpPr>
      <dsp:spPr>
        <a:xfrm>
          <a:off x="6281751" y="881063"/>
          <a:ext cx="2753915" cy="279990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0" lvl="1" indent="0" algn="l" defTabSz="889000">
            <a:lnSpc>
              <a:spcPct val="90000"/>
            </a:lnSpc>
            <a:spcBef>
              <a:spcPct val="0"/>
            </a:spcBef>
            <a:spcAft>
              <a:spcPct val="15000"/>
            </a:spcAft>
            <a:buNone/>
          </a:pPr>
          <a:r>
            <a:rPr lang="en-CA" sz="2000" kern="1200" dirty="0">
              <a:latin typeface="Open Sans" panose="020B0606030504020204" pitchFamily="34" charset="0"/>
              <a:ea typeface="Open Sans" panose="020B0606030504020204" pitchFamily="34" charset="0"/>
              <a:cs typeface="Open Sans" panose="020B0606030504020204" pitchFamily="34" charset="0"/>
            </a:rPr>
            <a:t>Adaptive skills aimed at transforming unjust social and economic structures</a:t>
          </a:r>
        </a:p>
      </dsp:txBody>
      <dsp:txXfrm>
        <a:off x="6281751" y="881063"/>
        <a:ext cx="2753915" cy="279990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1B1F729-D378-43DA-A947-857E6F075834}"/>
              </a:ext>
            </a:extLst>
          </p:cNvPr>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US"/>
          </a:p>
        </p:txBody>
      </p:sp>
      <p:sp>
        <p:nvSpPr>
          <p:cNvPr id="3" name="Date Placeholder 2">
            <a:extLst>
              <a:ext uri="{FF2B5EF4-FFF2-40B4-BE49-F238E27FC236}">
                <a16:creationId xmlns:a16="http://schemas.microsoft.com/office/drawing/2014/main" id="{9BA3A512-9A0E-428E-B198-E061CBECC259}"/>
              </a:ext>
            </a:extLst>
          </p:cNvPr>
          <p:cNvSpPr>
            <a:spLocks noGrp="1"/>
          </p:cNvSpPr>
          <p:nvPr>
            <p:ph type="dt" sz="quarter" idx="1"/>
          </p:nvPr>
        </p:nvSpPr>
        <p:spPr>
          <a:xfrm>
            <a:off x="3978131" y="0"/>
            <a:ext cx="3043344" cy="467071"/>
          </a:xfrm>
          <a:prstGeom prst="rect">
            <a:avLst/>
          </a:prstGeom>
        </p:spPr>
        <p:txBody>
          <a:bodyPr vert="horz" lIns="93315" tIns="46658" rIns="93315" bIns="46658" rtlCol="0"/>
          <a:lstStyle>
            <a:lvl1pPr algn="r">
              <a:defRPr sz="1200"/>
            </a:lvl1pPr>
          </a:lstStyle>
          <a:p>
            <a:fld id="{F5BEC6F5-6A81-4244-BBC9-6874B7DF45A7}" type="datetimeFigureOut">
              <a:rPr lang="en-US" smtClean="0"/>
              <a:t>5/6/2022</a:t>
            </a:fld>
            <a:endParaRPr lang="en-US"/>
          </a:p>
        </p:txBody>
      </p:sp>
      <p:sp>
        <p:nvSpPr>
          <p:cNvPr id="4" name="Footer Placeholder 3">
            <a:extLst>
              <a:ext uri="{FF2B5EF4-FFF2-40B4-BE49-F238E27FC236}">
                <a16:creationId xmlns:a16="http://schemas.microsoft.com/office/drawing/2014/main" id="{76FCF88D-F624-4381-BE09-9A47AC49A5B8}"/>
              </a:ext>
            </a:extLst>
          </p:cNvPr>
          <p:cNvSpPr>
            <a:spLocks noGrp="1"/>
          </p:cNvSpPr>
          <p:nvPr>
            <p:ph type="ftr" sz="quarter" idx="2"/>
          </p:nvPr>
        </p:nvSpPr>
        <p:spPr>
          <a:xfrm>
            <a:off x="0" y="8842030"/>
            <a:ext cx="3043344" cy="467070"/>
          </a:xfrm>
          <a:prstGeom prst="rect">
            <a:avLst/>
          </a:prstGeom>
        </p:spPr>
        <p:txBody>
          <a:bodyPr vert="horz" lIns="93315" tIns="46658" rIns="93315" bIns="46658"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70A4C78-6E81-496D-9A60-E64E7AD1F7FA}"/>
              </a:ext>
            </a:extLst>
          </p:cNvPr>
          <p:cNvSpPr>
            <a:spLocks noGrp="1"/>
          </p:cNvSpPr>
          <p:nvPr>
            <p:ph type="sldNum" sz="quarter" idx="3"/>
          </p:nvPr>
        </p:nvSpPr>
        <p:spPr>
          <a:xfrm>
            <a:off x="3978131" y="8842030"/>
            <a:ext cx="3043344" cy="467070"/>
          </a:xfrm>
          <a:prstGeom prst="rect">
            <a:avLst/>
          </a:prstGeom>
        </p:spPr>
        <p:txBody>
          <a:bodyPr vert="horz" lIns="93315" tIns="46658" rIns="93315" bIns="46658" rtlCol="0" anchor="b"/>
          <a:lstStyle>
            <a:lvl1pPr algn="r">
              <a:defRPr sz="1200"/>
            </a:lvl1pPr>
          </a:lstStyle>
          <a:p>
            <a:fld id="{7D54B255-CF02-4B99-A797-1A000D10B29D}" type="slidenum">
              <a:rPr lang="en-US" smtClean="0"/>
              <a:t>‹#›</a:t>
            </a:fld>
            <a:endParaRPr lang="en-US"/>
          </a:p>
        </p:txBody>
      </p:sp>
    </p:spTree>
    <p:extLst>
      <p:ext uri="{BB962C8B-B14F-4D97-AF65-F5344CB8AC3E}">
        <p14:creationId xmlns:p14="http://schemas.microsoft.com/office/powerpoint/2010/main" val="1096722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CA"/>
          </a:p>
        </p:txBody>
      </p:sp>
      <p:sp>
        <p:nvSpPr>
          <p:cNvPr id="3" name="Date Placeholder 2"/>
          <p:cNvSpPr>
            <a:spLocks noGrp="1"/>
          </p:cNvSpPr>
          <p:nvPr>
            <p:ph type="dt" idx="1"/>
          </p:nvPr>
        </p:nvSpPr>
        <p:spPr>
          <a:xfrm>
            <a:off x="3978131" y="0"/>
            <a:ext cx="3043344" cy="467071"/>
          </a:xfrm>
          <a:prstGeom prst="rect">
            <a:avLst/>
          </a:prstGeom>
        </p:spPr>
        <p:txBody>
          <a:bodyPr vert="horz" lIns="93315" tIns="46658" rIns="93315" bIns="46658" rtlCol="0"/>
          <a:lstStyle>
            <a:lvl1pPr algn="r">
              <a:defRPr sz="1200"/>
            </a:lvl1pPr>
          </a:lstStyle>
          <a:p>
            <a:fld id="{C11CA628-EB2C-40E2-A298-C5339B140BD3}" type="datetimeFigureOut">
              <a:rPr lang="en-CA" smtClean="0"/>
              <a:t>2022-05-06</a:t>
            </a:fld>
            <a:endParaRPr lang="en-CA"/>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15" tIns="46658" rIns="93315" bIns="46658" rtlCol="0" anchor="ctr"/>
          <a:lstStyle/>
          <a:p>
            <a:endParaRPr lang="en-CA"/>
          </a:p>
        </p:txBody>
      </p:sp>
      <p:sp>
        <p:nvSpPr>
          <p:cNvPr id="5" name="Notes Placeholder 4"/>
          <p:cNvSpPr>
            <a:spLocks noGrp="1"/>
          </p:cNvSpPr>
          <p:nvPr>
            <p:ph type="body" sz="quarter" idx="3"/>
          </p:nvPr>
        </p:nvSpPr>
        <p:spPr>
          <a:xfrm>
            <a:off x="702311" y="4480004"/>
            <a:ext cx="5618480" cy="3665458"/>
          </a:xfrm>
          <a:prstGeom prst="rect">
            <a:avLst/>
          </a:prstGeom>
        </p:spPr>
        <p:txBody>
          <a:bodyPr vert="horz" lIns="93315" tIns="46658" rIns="93315" bIns="4665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42030"/>
            <a:ext cx="3043344" cy="467070"/>
          </a:xfrm>
          <a:prstGeom prst="rect">
            <a:avLst/>
          </a:prstGeom>
        </p:spPr>
        <p:txBody>
          <a:bodyPr vert="horz" lIns="93315" tIns="46658" rIns="93315" bIns="46658" rtlCol="0" anchor="b"/>
          <a:lstStyle>
            <a:lvl1pPr algn="l">
              <a:defRPr sz="1200"/>
            </a:lvl1pPr>
          </a:lstStyle>
          <a:p>
            <a:endParaRPr lang="en-CA"/>
          </a:p>
        </p:txBody>
      </p:sp>
      <p:sp>
        <p:nvSpPr>
          <p:cNvPr id="7" name="Slide Number Placeholder 6"/>
          <p:cNvSpPr>
            <a:spLocks noGrp="1"/>
          </p:cNvSpPr>
          <p:nvPr>
            <p:ph type="sldNum" sz="quarter" idx="5"/>
          </p:nvPr>
        </p:nvSpPr>
        <p:spPr>
          <a:xfrm>
            <a:off x="3978131" y="8842030"/>
            <a:ext cx="3043344" cy="467070"/>
          </a:xfrm>
          <a:prstGeom prst="rect">
            <a:avLst/>
          </a:prstGeom>
        </p:spPr>
        <p:txBody>
          <a:bodyPr vert="horz" lIns="93315" tIns="46658" rIns="93315" bIns="46658" rtlCol="0" anchor="b"/>
          <a:lstStyle>
            <a:lvl1pPr algn="r">
              <a:defRPr sz="1200"/>
            </a:lvl1pPr>
          </a:lstStyle>
          <a:p>
            <a:fld id="{B2D11531-2816-406B-B695-3DA7D013782A}" type="slidenum">
              <a:rPr lang="en-CA" smtClean="0"/>
              <a:t>‹#›</a:t>
            </a:fld>
            <a:endParaRPr lang="en-CA"/>
          </a:p>
        </p:txBody>
      </p:sp>
    </p:spTree>
    <p:extLst>
      <p:ext uri="{BB962C8B-B14F-4D97-AF65-F5344CB8AC3E}">
        <p14:creationId xmlns:p14="http://schemas.microsoft.com/office/powerpoint/2010/main" val="2249231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a:t>
            </a:fld>
            <a:endParaRPr lang="en-US" dirty="0"/>
          </a:p>
        </p:txBody>
      </p:sp>
    </p:spTree>
    <p:extLst>
      <p:ext uri="{BB962C8B-B14F-4D97-AF65-F5344CB8AC3E}">
        <p14:creationId xmlns:p14="http://schemas.microsoft.com/office/powerpoint/2010/main" val="4219900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14</a:t>
            </a:fld>
            <a:endParaRPr lang="en-CA"/>
          </a:p>
        </p:txBody>
      </p:sp>
    </p:spTree>
    <p:extLst>
      <p:ext uri="{BB962C8B-B14F-4D97-AF65-F5344CB8AC3E}">
        <p14:creationId xmlns:p14="http://schemas.microsoft.com/office/powerpoint/2010/main" val="37759484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0888" y="1182688"/>
            <a:ext cx="5676900" cy="319405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15</a:t>
            </a:fld>
            <a:endParaRPr lang="en-US" dirty="0"/>
          </a:p>
        </p:txBody>
      </p:sp>
    </p:spTree>
    <p:extLst>
      <p:ext uri="{BB962C8B-B14F-4D97-AF65-F5344CB8AC3E}">
        <p14:creationId xmlns:p14="http://schemas.microsoft.com/office/powerpoint/2010/main" val="17603714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10 countries/flags?</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16</a:t>
            </a:fld>
            <a:endParaRPr lang="en-US"/>
          </a:p>
        </p:txBody>
      </p:sp>
    </p:spTree>
    <p:extLst>
      <p:ext uri="{BB962C8B-B14F-4D97-AF65-F5344CB8AC3E}">
        <p14:creationId xmlns:p14="http://schemas.microsoft.com/office/powerpoint/2010/main" val="22762907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Belize</a:t>
            </a:r>
          </a:p>
          <a:p>
            <a:r>
              <a:rPr lang="en-US" dirty="0"/>
              <a:t>Benefits: skills, expected income</a:t>
            </a:r>
          </a:p>
          <a:p>
            <a:endParaRPr lang="en-US" dirty="0"/>
          </a:p>
          <a:p>
            <a:r>
              <a:rPr lang="en-US" sz="1000" kern="1200" dirty="0">
                <a:solidFill>
                  <a:schemeClr val="bg1"/>
                </a:solidFill>
                <a:latin typeface="+mn-lt"/>
                <a:ea typeface="+mn-ea"/>
                <a:cs typeface="+mn-cs"/>
              </a:rPr>
              <a:t>Social Return on Investment of an Open School showed that every US$ invested resulted in US$8 worth of benefits to students.</a:t>
            </a:r>
            <a:endParaRPr lang="en-US" dirty="0"/>
          </a:p>
          <a:p>
            <a:endParaRPr lang="en-US" dirty="0"/>
          </a:p>
        </p:txBody>
      </p:sp>
      <p:sp>
        <p:nvSpPr>
          <p:cNvPr id="4" name="Slide Number Placeholder 3"/>
          <p:cNvSpPr>
            <a:spLocks noGrp="1"/>
          </p:cNvSpPr>
          <p:nvPr>
            <p:ph type="sldNum" sz="quarter" idx="10"/>
          </p:nvPr>
        </p:nvSpPr>
        <p:spPr/>
        <p:txBody>
          <a:bodyPr/>
          <a:lstStyle/>
          <a:p>
            <a:fld id="{9F1A785F-37C7-41D6-B63B-7EA1E1902DB4}"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12803264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dirty="0"/>
              <a:t>COL's mission is to help Commonwealth Member States and institutions to use technologies for expanding access to quality education and training.</a:t>
            </a:r>
            <a:endParaRPr lang="en-US" dirty="0">
              <a:cs typeface="Calibri"/>
            </a:endParaRPr>
          </a:p>
          <a:p>
            <a:r>
              <a:rPr lang="en-US" dirty="0"/>
              <a:t>COL believes that learning is the key to sustainable development: Learning must lead to economic growth, social inclusion and environmental conservation.</a:t>
            </a:r>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18</a:t>
            </a:fld>
            <a:endParaRPr lang="en-US"/>
          </a:p>
        </p:txBody>
      </p:sp>
    </p:spTree>
    <p:extLst>
      <p:ext uri="{BB962C8B-B14F-4D97-AF65-F5344CB8AC3E}">
        <p14:creationId xmlns:p14="http://schemas.microsoft.com/office/powerpoint/2010/main" val="15448485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COL developed </a:t>
            </a:r>
            <a:r>
              <a:rPr lang="en-US" dirty="0" err="1"/>
              <a:t>Aptus</a:t>
            </a:r>
            <a:r>
              <a:rPr lang="en-US" dirty="0"/>
              <a:t> a low-cost offline virtual classroom that provides learners in remote locations with access to digital resources. It’s a server that works with a solar charger and a wireless router and costs approximately $ 150. </a:t>
            </a:r>
            <a:endParaRPr lang="en-CA" dirty="0"/>
          </a:p>
          <a:p>
            <a:endParaRPr lang="en-CA" dirty="0"/>
          </a:p>
          <a:p>
            <a:r>
              <a:rPr lang="en-US" dirty="0"/>
              <a:t>Maldives (2021)</a:t>
            </a:r>
          </a:p>
          <a:p>
            <a:r>
              <a:rPr lang="en-US" dirty="0"/>
              <a:t>Zambia, Ministry of General Education (2021)</a:t>
            </a:r>
          </a:p>
          <a:p>
            <a:r>
              <a:rPr lang="en-US" dirty="0"/>
              <a:t>Antigua and Barbuda, Ministry of Education, Sports and Creative Industries (2021)</a:t>
            </a:r>
          </a:p>
          <a:p>
            <a:r>
              <a:rPr lang="en-US" dirty="0"/>
              <a:t>Bahamas, Ministry of Education (2020)</a:t>
            </a:r>
          </a:p>
          <a:p>
            <a:r>
              <a:rPr lang="en-US" dirty="0"/>
              <a:t>Mozambique, Ministry of Education and Human Development (2018)</a:t>
            </a:r>
          </a:p>
          <a:p>
            <a:r>
              <a:rPr lang="en-US" dirty="0"/>
              <a:t>Tonga, Ministry of Education/Tonga Institute of Higher Education (2018)</a:t>
            </a:r>
          </a:p>
          <a:p>
            <a:r>
              <a:rPr lang="en-US" dirty="0"/>
              <a:t>Samoa, Ministry of Education (2018)</a:t>
            </a:r>
          </a:p>
          <a:p>
            <a:r>
              <a:rPr lang="en-US" dirty="0"/>
              <a:t>India, Mann </a:t>
            </a:r>
            <a:r>
              <a:rPr lang="en-US" dirty="0" err="1"/>
              <a:t>Deshi</a:t>
            </a:r>
            <a:r>
              <a:rPr lang="en-US" dirty="0"/>
              <a:t> Foundation (2016)</a:t>
            </a:r>
          </a:p>
          <a:p>
            <a:r>
              <a:rPr lang="en-US" dirty="0"/>
              <a:t>Samoa, National University Samoa (2016)</a:t>
            </a:r>
          </a:p>
          <a:p>
            <a:r>
              <a:rPr lang="en-US" dirty="0"/>
              <a:t>Pakistan, Qatar Foundation/ROTA (2016)</a:t>
            </a:r>
          </a:p>
          <a:p>
            <a:r>
              <a:rPr lang="en-US" dirty="0"/>
              <a:t>Fiji, Ministry of Education (2015)</a:t>
            </a:r>
          </a:p>
          <a:p>
            <a:r>
              <a:rPr lang="en-US" dirty="0"/>
              <a:t>Vanuatu, Ministry of Education (2015)</a:t>
            </a:r>
          </a:p>
          <a:p>
            <a:r>
              <a:rPr lang="en-US" dirty="0"/>
              <a:t>Kiribati, Ministry of Education (2015)</a:t>
            </a:r>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6FFD71-0FC1-4B3B-A0F1-6A1FF688BB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20533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Belize</a:t>
            </a:r>
          </a:p>
          <a:p>
            <a:r>
              <a:rPr lang="en-US" dirty="0"/>
              <a:t>Benefits: skills, expected income</a:t>
            </a:r>
          </a:p>
          <a:p>
            <a:endParaRPr lang="en-US" dirty="0"/>
          </a:p>
          <a:p>
            <a:r>
              <a:rPr lang="en-US" sz="1000" kern="1200" dirty="0">
                <a:solidFill>
                  <a:schemeClr val="bg1"/>
                </a:solidFill>
                <a:latin typeface="+mn-lt"/>
                <a:ea typeface="+mn-ea"/>
                <a:cs typeface="+mn-cs"/>
              </a:rPr>
              <a:t>Social Return on Investment of an Open School showed that every US$ invested resulted in US$8 worth of benefits to students.</a:t>
            </a:r>
            <a:endParaRPr lang="en-US" dirty="0"/>
          </a:p>
          <a:p>
            <a:endParaRPr lang="en-US" dirty="0"/>
          </a:p>
        </p:txBody>
      </p:sp>
      <p:sp>
        <p:nvSpPr>
          <p:cNvPr id="4" name="Slide Number Placeholder 3"/>
          <p:cNvSpPr>
            <a:spLocks noGrp="1"/>
          </p:cNvSpPr>
          <p:nvPr>
            <p:ph type="sldNum" sz="quarter" idx="10"/>
          </p:nvPr>
        </p:nvSpPr>
        <p:spPr/>
        <p:txBody>
          <a:bodyPr/>
          <a:lstStyle/>
          <a:p>
            <a:fld id="{9F1A785F-37C7-41D6-B63B-7EA1E1902DB4}"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17469531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23</a:t>
            </a:fld>
            <a:endParaRPr lang="en-US" dirty="0"/>
          </a:p>
        </p:txBody>
      </p:sp>
    </p:spTree>
    <p:extLst>
      <p:ext uri="{BB962C8B-B14F-4D97-AF65-F5344CB8AC3E}">
        <p14:creationId xmlns:p14="http://schemas.microsoft.com/office/powerpoint/2010/main" val="15163465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25</a:t>
            </a:fld>
            <a:endParaRPr lang="en-US"/>
          </a:p>
        </p:txBody>
      </p:sp>
    </p:spTree>
    <p:extLst>
      <p:ext uri="{BB962C8B-B14F-4D97-AF65-F5344CB8AC3E}">
        <p14:creationId xmlns:p14="http://schemas.microsoft.com/office/powerpoint/2010/main" val="773032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D11531-2816-406B-B695-3DA7D013782A}" type="slidenum">
              <a:rPr lang="en-CA" smtClean="0"/>
              <a:t>3</a:t>
            </a:fld>
            <a:endParaRPr lang="en-CA"/>
          </a:p>
        </p:txBody>
      </p:sp>
    </p:spTree>
    <p:extLst>
      <p:ext uri="{BB962C8B-B14F-4D97-AF65-F5344CB8AC3E}">
        <p14:creationId xmlns:p14="http://schemas.microsoft.com/office/powerpoint/2010/main" val="5126081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l"/>
            <a:endParaRPr lang="en-US" sz="1800" b="0" i="0" u="none" strike="noStrike" baseline="0" dirty="0">
              <a:solidFill>
                <a:srgbClr val="000000"/>
              </a:solidFill>
              <a:latin typeface="ITC Galliard Pro"/>
            </a:endParaRPr>
          </a:p>
          <a:p>
            <a:r>
              <a:rPr lang="en-US" sz="1800" b="0" i="0" u="none" strike="noStrike" baseline="0" dirty="0">
                <a:solidFill>
                  <a:srgbClr val="3F3F41"/>
                </a:solidFill>
                <a:latin typeface="ITC Galliard Pro"/>
              </a:rPr>
              <a:t>COL continues to promote ‘learning for sustainable development’. Learning must lead to economic growth, social inclusion and environmental conservation. </a:t>
            </a:r>
            <a:endParaRPr lang="en-GB" dirty="0"/>
          </a:p>
        </p:txBody>
      </p:sp>
      <p:sp>
        <p:nvSpPr>
          <p:cNvPr id="4" name="Slide Number Placeholder 3"/>
          <p:cNvSpPr>
            <a:spLocks noGrp="1"/>
          </p:cNvSpPr>
          <p:nvPr>
            <p:ph type="sldNum" sz="quarter" idx="10"/>
          </p:nvPr>
        </p:nvSpPr>
        <p:spPr/>
        <p:txBody>
          <a:bodyPr/>
          <a:lstStyle/>
          <a:p>
            <a:fld id="{BCF431FB-46BD-4AD2-BB8C-7049FB77C2CC}" type="slidenum">
              <a:rPr lang="en-GB" smtClean="0"/>
              <a:t>4</a:t>
            </a:fld>
            <a:endParaRPr lang="en-GB" dirty="0"/>
          </a:p>
        </p:txBody>
      </p:sp>
    </p:spTree>
    <p:extLst>
      <p:ext uri="{BB962C8B-B14F-4D97-AF65-F5344CB8AC3E}">
        <p14:creationId xmlns:p14="http://schemas.microsoft.com/office/powerpoint/2010/main" val="1735865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dirty="0"/>
              <a:t>COL's mission is to help Commonwealth Member States and institutions to use technologies for expanding access to quality education and training.</a:t>
            </a:r>
            <a:endParaRPr lang="en-US" dirty="0">
              <a:cs typeface="Calibri"/>
            </a:endParaRPr>
          </a:p>
          <a:p>
            <a:r>
              <a:rPr lang="en-US" dirty="0"/>
              <a:t>COL believes that learning is the key to sustainable development: Learning must lead to economic growth, social inclusion and environmental conservation.</a:t>
            </a:r>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8</a:t>
            </a:fld>
            <a:endParaRPr lang="en-US"/>
          </a:p>
        </p:txBody>
      </p:sp>
    </p:spTree>
    <p:extLst>
      <p:ext uri="{BB962C8B-B14F-4D97-AF65-F5344CB8AC3E}">
        <p14:creationId xmlns:p14="http://schemas.microsoft.com/office/powerpoint/2010/main" val="117125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9</a:t>
            </a:fld>
            <a:endParaRPr lang="en-US"/>
          </a:p>
        </p:txBody>
      </p:sp>
    </p:spTree>
    <p:extLst>
      <p:ext uri="{BB962C8B-B14F-4D97-AF65-F5344CB8AC3E}">
        <p14:creationId xmlns:p14="http://schemas.microsoft.com/office/powerpoint/2010/main" val="25201174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B624B0-730A-4B76-B504-B259F9F1E991}"/>
              </a:ext>
            </a:extLst>
          </p:cNvPr>
          <p:cNvSpPr>
            <a:spLocks noGrp="1" noRot="1" noChangeAspect="1"/>
          </p:cNvSpPr>
          <p:nvPr>
            <p:ph type="sldImg"/>
          </p:nvPr>
        </p:nvSpPr>
        <p:spPr>
          <a:xfrm>
            <a:off x="434975" y="709613"/>
            <a:ext cx="6323013" cy="3557587"/>
          </a:xfrm>
        </p:spPr>
      </p:sp>
      <p:sp>
        <p:nvSpPr>
          <p:cNvPr id="3" name="Notes Placeholder 2">
            <a:extLst>
              <a:ext uri="{FF2B5EF4-FFF2-40B4-BE49-F238E27FC236}">
                <a16:creationId xmlns:a16="http://schemas.microsoft.com/office/drawing/2014/main" id="{4455E447-5AF2-41A6-BBD8-C6E461F3A531}"/>
              </a:ext>
            </a:extLst>
          </p:cNvPr>
          <p:cNvSpPr txBox="1">
            <a:spLocks noGrp="1"/>
          </p:cNvSpPr>
          <p:nvPr>
            <p:ph type="body" sz="quarter" idx="1"/>
          </p:nvPr>
        </p:nvSpPr>
        <p:spPr/>
        <p:txBody>
          <a:bodyPr>
            <a:normAutofit lnSpcReduction="10000"/>
          </a:bodyPr>
          <a:lstStyle/>
          <a:p>
            <a:r>
              <a:rPr lang="en-US" dirty="0"/>
              <a:t>Perhaps the most comprehensive project assessing the environmental impacts of different modes of delivery in higher education is the </a:t>
            </a:r>
            <a:r>
              <a:rPr lang="en-US" dirty="0" err="1"/>
              <a:t>SusTEACH</a:t>
            </a:r>
            <a:r>
              <a:rPr lang="en-US" dirty="0"/>
              <a:t> project, supported by the Open University, UK. The project compared the carbon emissions of ICT-enhanced courses with online courses and mainly face to-face taught courses. The findings showed that online and blended ICT-enhance distance teaching models had significantly lower environmental impacts than face-to-face teaching modes (</a:t>
            </a:r>
            <a:r>
              <a:rPr lang="en-US" dirty="0" err="1"/>
              <a:t>Caird</a:t>
            </a:r>
            <a:r>
              <a:rPr lang="en-US" dirty="0"/>
              <a:t> et al. 2013; </a:t>
            </a:r>
            <a:r>
              <a:rPr lang="en-US" dirty="0" err="1"/>
              <a:t>Caird</a:t>
            </a:r>
            <a:r>
              <a:rPr lang="en-US" dirty="0"/>
              <a:t> et al. 2015). This study used a comprehensive methodology that considered multiple contributors to emissions for both students and the institutions.</a:t>
            </a:r>
          </a:p>
          <a:p>
            <a:r>
              <a:rPr lang="en-US" dirty="0"/>
              <a:t>Using the </a:t>
            </a:r>
            <a:r>
              <a:rPr lang="en-US" dirty="0" err="1"/>
              <a:t>SusTeach</a:t>
            </a:r>
            <a:r>
              <a:rPr lang="en-US" dirty="0"/>
              <a:t> methodology COL conducted a study in Botswana, to determine whether there was a difference between the carbon emissions of CD-based ODL and face-to-face learners, as well as the main sources of learners’ emissions.</a:t>
            </a:r>
            <a:endParaRPr lang="en-US" dirty="0">
              <a:cs typeface="Calibri"/>
            </a:endParaRPr>
          </a:p>
          <a:p>
            <a:r>
              <a:rPr lang="en-US" dirty="0"/>
              <a:t> </a:t>
            </a:r>
            <a:endParaRPr lang="en-US" dirty="0">
              <a:cs typeface="Calibri"/>
            </a:endParaRPr>
          </a:p>
          <a:p>
            <a:endParaRPr lang="en-US" dirty="0">
              <a:cs typeface="Calibri"/>
            </a:endParaRPr>
          </a:p>
          <a:p>
            <a:r>
              <a:rPr lang="en-US" dirty="0"/>
              <a:t>The comparison of learner carbon emissions data from both face-to-face and CD based students in Botswana revealed that the average learning-related carbon footprint of the face-to-face group is nearly three times greater than that of the ODL group, and the difference was statistically significant. Within the overall carbon footprint, emissions from travel were by far the greatest contributor to this disparity. This suggests that regardless of the exact mechanism of delivery, ODL or blended modes can decrease emissions by reducing face-to-face contact hours. Institution, as a proxy for delivery mode, was the most significant predictor of learning related emissions.</a:t>
            </a:r>
          </a:p>
        </p:txBody>
      </p:sp>
      <p:sp>
        <p:nvSpPr>
          <p:cNvPr id="4" name="Slide Number Placeholder 3">
            <a:extLst>
              <a:ext uri="{FF2B5EF4-FFF2-40B4-BE49-F238E27FC236}">
                <a16:creationId xmlns:a16="http://schemas.microsoft.com/office/drawing/2014/main" id="{D138E9AA-6EE4-4844-906A-6A3D1E34AE4C}"/>
              </a:ext>
            </a:extLst>
          </p:cNvPr>
          <p:cNvSpPr txBox="1">
            <a:spLocks noGrp="1"/>
          </p:cNvSpPr>
          <p:nvPr>
            <p:ph type="sldNum" sz="quarter" idx="8"/>
          </p:nvPr>
        </p:nvSpPr>
        <p:spPr/>
        <p:txBody>
          <a:bodyPr/>
          <a:lstStyle/>
          <a:p>
            <a:pPr defTabSz="938089">
              <a:defRPr/>
            </a:pPr>
            <a:fld id="{E237C3BB-3A72-466F-9680-121E238D6B64}" type="slidenum">
              <a:rPr lang="en-US">
                <a:solidFill>
                  <a:srgbClr val="000000"/>
                </a:solidFill>
                <a:latin typeface="Calibri"/>
              </a:rPr>
              <a:pPr defTabSz="938089">
                <a:defRPr/>
              </a:pPr>
              <a:t>10</a:t>
            </a:fld>
            <a:endParaRPr lang="en-US">
              <a:solidFill>
                <a:srgbClr val="000000"/>
              </a:solidFill>
              <a:latin typeface="Calibri"/>
            </a:endParaRPr>
          </a:p>
        </p:txBody>
      </p:sp>
    </p:spTree>
    <p:extLst>
      <p:ext uri="{BB962C8B-B14F-4D97-AF65-F5344CB8AC3E}">
        <p14:creationId xmlns:p14="http://schemas.microsoft.com/office/powerpoint/2010/main" val="8401779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11</a:t>
            </a:fld>
            <a:endParaRPr lang="en-US"/>
          </a:p>
        </p:txBody>
      </p:sp>
    </p:spTree>
    <p:extLst>
      <p:ext uri="{BB962C8B-B14F-4D97-AF65-F5344CB8AC3E}">
        <p14:creationId xmlns:p14="http://schemas.microsoft.com/office/powerpoint/2010/main" val="38531456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12</a:t>
            </a:fld>
            <a:endParaRPr lang="en-US"/>
          </a:p>
        </p:txBody>
      </p:sp>
    </p:spTree>
    <p:extLst>
      <p:ext uri="{BB962C8B-B14F-4D97-AF65-F5344CB8AC3E}">
        <p14:creationId xmlns:p14="http://schemas.microsoft.com/office/powerpoint/2010/main" val="9518792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dirty="0"/>
              <a:t>COL's mission is to help Commonwealth Member States and institutions to use technologies for expanding access to quality education and training.</a:t>
            </a:r>
            <a:endParaRPr lang="en-US" dirty="0">
              <a:cs typeface="Calibri"/>
            </a:endParaRPr>
          </a:p>
          <a:p>
            <a:r>
              <a:rPr lang="en-US" dirty="0"/>
              <a:t>COL believes that learning is the key to sustainable development: Learning must lead to economic growth, social inclusion and environmental conservation.</a:t>
            </a:r>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13</a:t>
            </a:fld>
            <a:endParaRPr lang="en-US"/>
          </a:p>
        </p:txBody>
      </p:sp>
    </p:spTree>
    <p:extLst>
      <p:ext uri="{BB962C8B-B14F-4D97-AF65-F5344CB8AC3E}">
        <p14:creationId xmlns:p14="http://schemas.microsoft.com/office/powerpoint/2010/main" val="42373821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A33B7CF6-6351-454C-B16F-811424F9091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314719" y="5948429"/>
            <a:ext cx="462756" cy="598565"/>
          </a:xfrm>
          <a:prstGeom prst="rect">
            <a:avLst/>
          </a:prstGeom>
        </p:spPr>
      </p:pic>
    </p:spTree>
    <p:extLst>
      <p:ext uri="{BB962C8B-B14F-4D97-AF65-F5344CB8AC3E}">
        <p14:creationId xmlns:p14="http://schemas.microsoft.com/office/powerpoint/2010/main" val="1558454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0369B-2AB1-47FB-BFB7-72E2B1F0EED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981A98D-6695-4C3E-822F-7C3DD317B4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77FE0E3-4C02-43A0-9BDB-162464533E8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E6FDE4D-3A32-44D4-BC03-1703A31461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B140A39-3ACF-426F-A23F-174C071D8F8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56AF2D5-A082-4B06-948C-AB3F2EED09D2}"/>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5/6/2022</a:t>
            </a:fld>
            <a:endParaRPr lang="en-US"/>
          </a:p>
        </p:txBody>
      </p:sp>
      <p:sp>
        <p:nvSpPr>
          <p:cNvPr id="8" name="Footer Placeholder 7">
            <a:extLst>
              <a:ext uri="{FF2B5EF4-FFF2-40B4-BE49-F238E27FC236}">
                <a16:creationId xmlns:a16="http://schemas.microsoft.com/office/drawing/2014/main" id="{4D5BD561-E771-49C1-971C-755C26F0720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0C4FD5B2-463B-4BFD-9527-68766D66117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274700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73F3C07-1F89-4955-A161-BDE34B4F6D6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7938"/>
            <a:ext cx="12191999" cy="6859588"/>
          </a:xfrm>
          <a:prstGeom prst="rect">
            <a:avLst/>
          </a:prstGeom>
        </p:spPr>
      </p:pic>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A33B7CF6-6351-454C-B16F-811424F9091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2249123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31680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080DE11-9CC4-4868-8908-A70E3BE61740}"/>
              </a:ext>
            </a:extLst>
          </p:cNvPr>
          <p:cNvSpPr/>
          <p:nvPr userDrawn="1"/>
        </p:nvSpPr>
        <p:spPr>
          <a:xfrm>
            <a:off x="0" y="-4738"/>
            <a:ext cx="12192000" cy="2187524"/>
          </a:xfrm>
          <a:prstGeom prst="rect">
            <a:avLst/>
          </a:prstGeom>
          <a:solidFill>
            <a:srgbClr val="9D91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7527424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3000"/>
            </a:lvl1pPr>
          </a:lstStyle>
          <a:p>
            <a:r>
              <a:rPr lang="en-US" dirty="0"/>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99384-30AB-47E0-997C-B27F224CA3DE}"/>
              </a:ext>
            </a:extLst>
          </p:cNvPr>
          <p:cNvSpPr>
            <a:spLocks noGrp="1"/>
          </p:cNvSpPr>
          <p:nvPr>
            <p:ph type="ctrTitle"/>
          </p:nvPr>
        </p:nvSpPr>
        <p:spPr>
          <a:xfrm>
            <a:off x="1524000" y="1122363"/>
            <a:ext cx="9144000" cy="2387600"/>
          </a:xfrm>
        </p:spPr>
        <p:txBody>
          <a:bodyPr anchor="b"/>
          <a:lstStyle>
            <a:lvl1pPr algn="ctr">
              <a:defRPr sz="4500"/>
            </a:lvl1pPr>
          </a:lstStyle>
          <a:p>
            <a:r>
              <a:rPr lang="en-US" dirty="0"/>
              <a:t>Click to edit Master title style</a:t>
            </a:r>
          </a:p>
        </p:txBody>
      </p:sp>
      <p:sp>
        <p:nvSpPr>
          <p:cNvPr id="3" name="Subtitle 2">
            <a:extLst>
              <a:ext uri="{FF2B5EF4-FFF2-40B4-BE49-F238E27FC236}">
                <a16:creationId xmlns:a16="http://schemas.microsoft.com/office/drawing/2014/main" id="{0F349861-21C3-4AAD-95A8-EF10D6C3B4F5}"/>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7095AF53-2358-415A-8989-539F58B3466D}"/>
              </a:ext>
            </a:extLst>
          </p:cNvPr>
          <p:cNvSpPr>
            <a:spLocks noGrp="1"/>
          </p:cNvSpPr>
          <p:nvPr>
            <p:ph type="dt" sz="half" idx="10"/>
          </p:nvPr>
        </p:nvSpPr>
        <p:spPr>
          <a:xfrm>
            <a:off x="838200" y="6356352"/>
            <a:ext cx="2743200" cy="365125"/>
          </a:xfrm>
          <a:prstGeom prst="rect">
            <a:avLst/>
          </a:prstGeom>
        </p:spPr>
        <p:txBody>
          <a:bodyPr/>
          <a:lstStyle/>
          <a:p>
            <a:fld id="{841C7C4D-4187-4444-BF5E-C3A8E92A2532}" type="datetimeFigureOut">
              <a:rPr lang="en-US" smtClean="0"/>
              <a:t>5/6/2022</a:t>
            </a:fld>
            <a:endParaRPr lang="en-US"/>
          </a:p>
        </p:txBody>
      </p:sp>
      <p:sp>
        <p:nvSpPr>
          <p:cNvPr id="5" name="Footer Placeholder 4">
            <a:extLst>
              <a:ext uri="{FF2B5EF4-FFF2-40B4-BE49-F238E27FC236}">
                <a16:creationId xmlns:a16="http://schemas.microsoft.com/office/drawing/2014/main" id="{7D8591EC-6499-4B40-B56A-FA50DCAE64B0}"/>
              </a:ext>
            </a:extLst>
          </p:cNvPr>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6AF6183-6D3F-4393-A324-1054269ED9C6}"/>
              </a:ext>
            </a:extLst>
          </p:cNvPr>
          <p:cNvSpPr>
            <a:spLocks noGrp="1"/>
          </p:cNvSpPr>
          <p:nvPr>
            <p:ph type="sldNum" sz="quarter" idx="12"/>
          </p:nvPr>
        </p:nvSpPr>
        <p:spPr>
          <a:xfrm>
            <a:off x="8610600" y="6356352"/>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35164213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680C1FC-7781-41B0-A032-6DA1183CE2CA}"/>
              </a:ext>
            </a:extLst>
          </p:cNvPr>
          <p:cNvSpPr/>
          <p:nvPr userDrawn="1"/>
        </p:nvSpPr>
        <p:spPr>
          <a:xfrm>
            <a:off x="-7721" y="440788"/>
            <a:ext cx="12192000" cy="4279294"/>
          </a:xfrm>
          <a:prstGeom prst="rect">
            <a:avLst/>
          </a:prstGeom>
          <a:solidFill>
            <a:srgbClr val="D8D2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sp>
        <p:nvSpPr>
          <p:cNvPr id="7" name="Picture Placeholder 6">
            <a:extLst>
              <a:ext uri="{FF2B5EF4-FFF2-40B4-BE49-F238E27FC236}">
                <a16:creationId xmlns:a16="http://schemas.microsoft.com/office/drawing/2014/main" id="{94648216-EC4D-4DBF-81DF-EF47347776DC}"/>
              </a:ext>
            </a:extLst>
          </p:cNvPr>
          <p:cNvSpPr>
            <a:spLocks noGrp="1"/>
          </p:cNvSpPr>
          <p:nvPr>
            <p:ph type="pic" sz="quarter" idx="10"/>
          </p:nvPr>
        </p:nvSpPr>
        <p:spPr>
          <a:xfrm>
            <a:off x="314541" y="707994"/>
            <a:ext cx="3633787" cy="3662362"/>
          </a:xfrm>
        </p:spPr>
        <p:txBody>
          <a:bodyPr/>
          <a:lstStyle/>
          <a:p>
            <a:endParaRPr lang="en-US"/>
          </a:p>
        </p:txBody>
      </p:sp>
      <p:sp>
        <p:nvSpPr>
          <p:cNvPr id="8" name="Picture Placeholder 6">
            <a:extLst>
              <a:ext uri="{FF2B5EF4-FFF2-40B4-BE49-F238E27FC236}">
                <a16:creationId xmlns:a16="http://schemas.microsoft.com/office/drawing/2014/main" id="{B786374F-2D4C-401E-8C18-B9E925EBA9EC}"/>
              </a:ext>
            </a:extLst>
          </p:cNvPr>
          <p:cNvSpPr>
            <a:spLocks noGrp="1"/>
          </p:cNvSpPr>
          <p:nvPr>
            <p:ph type="pic" sz="quarter" idx="11"/>
          </p:nvPr>
        </p:nvSpPr>
        <p:spPr>
          <a:xfrm>
            <a:off x="4279106" y="707994"/>
            <a:ext cx="3633787" cy="3662362"/>
          </a:xfrm>
        </p:spPr>
        <p:txBody>
          <a:bodyPr/>
          <a:lstStyle/>
          <a:p>
            <a:endParaRPr lang="en-US"/>
          </a:p>
        </p:txBody>
      </p:sp>
      <p:sp>
        <p:nvSpPr>
          <p:cNvPr id="9" name="Picture Placeholder 6">
            <a:extLst>
              <a:ext uri="{FF2B5EF4-FFF2-40B4-BE49-F238E27FC236}">
                <a16:creationId xmlns:a16="http://schemas.microsoft.com/office/drawing/2014/main" id="{25AB3EF6-DD93-4BCE-B95E-3A7D382C9888}"/>
              </a:ext>
            </a:extLst>
          </p:cNvPr>
          <p:cNvSpPr>
            <a:spLocks noGrp="1"/>
          </p:cNvSpPr>
          <p:nvPr>
            <p:ph type="pic" sz="quarter" idx="12"/>
          </p:nvPr>
        </p:nvSpPr>
        <p:spPr>
          <a:xfrm>
            <a:off x="8251830" y="707994"/>
            <a:ext cx="3633787" cy="3662362"/>
          </a:xfrm>
        </p:spPr>
        <p:txBody>
          <a:bodyPr/>
          <a:lstStyle/>
          <a:p>
            <a:endParaRPr lang="en-US"/>
          </a:p>
        </p:txBody>
      </p:sp>
    </p:spTree>
    <p:extLst>
      <p:ext uri="{BB962C8B-B14F-4D97-AF65-F5344CB8AC3E}">
        <p14:creationId xmlns:p14="http://schemas.microsoft.com/office/powerpoint/2010/main" val="40118631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7419A70-3BAC-4F00-BDA4-4246FB5E8DC6}"/>
              </a:ext>
            </a:extLst>
          </p:cNvPr>
          <p:cNvSpPr/>
          <p:nvPr userDrawn="1"/>
        </p:nvSpPr>
        <p:spPr>
          <a:xfrm>
            <a:off x="-1" y="5176967"/>
            <a:ext cx="12192001" cy="168103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22C55F1F-3BF1-4614-B9CD-E68808F317FA}"/>
              </a:ext>
            </a:extLst>
          </p:cNvPr>
          <p:cNvSpPr>
            <a:spLocks noGrp="1"/>
          </p:cNvSpPr>
          <p:nvPr>
            <p:ph type="body" sz="quarter" idx="10"/>
          </p:nvPr>
        </p:nvSpPr>
        <p:spPr>
          <a:xfrm>
            <a:off x="0" y="5486401"/>
            <a:ext cx="12192000" cy="835854"/>
          </a:xfrm>
        </p:spPr>
        <p:txBody>
          <a:bodyPr>
            <a:normAutofit/>
          </a:bodyPr>
          <a:lstStyle>
            <a:lvl1pPr marL="0" indent="0" algn="ctr">
              <a:buNone/>
              <a:defRPr sz="18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1" name="Picture Placeholder 10">
            <a:extLst>
              <a:ext uri="{FF2B5EF4-FFF2-40B4-BE49-F238E27FC236}">
                <a16:creationId xmlns:a16="http://schemas.microsoft.com/office/drawing/2014/main" id="{E5A17F47-D511-474A-A26A-54B8BFB3CF34}"/>
              </a:ext>
            </a:extLst>
          </p:cNvPr>
          <p:cNvSpPr>
            <a:spLocks noGrp="1"/>
          </p:cNvSpPr>
          <p:nvPr>
            <p:ph type="pic" sz="quarter" idx="11"/>
          </p:nvPr>
        </p:nvSpPr>
        <p:spPr>
          <a:xfrm>
            <a:off x="742950" y="1"/>
            <a:ext cx="10829924" cy="5414962"/>
          </a:xfrm>
        </p:spPr>
        <p:txBody>
          <a:bodyPr/>
          <a:lstStyle/>
          <a:p>
            <a:endParaRPr lang="en-US" dirty="0"/>
          </a:p>
        </p:txBody>
      </p:sp>
    </p:spTree>
    <p:extLst>
      <p:ext uri="{BB962C8B-B14F-4D97-AF65-F5344CB8AC3E}">
        <p14:creationId xmlns:p14="http://schemas.microsoft.com/office/powerpoint/2010/main" val="17696723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7419A70-3BAC-4F00-BDA4-4246FB5E8DC6}"/>
              </a:ext>
            </a:extLst>
          </p:cNvPr>
          <p:cNvSpPr/>
          <p:nvPr userDrawn="1"/>
        </p:nvSpPr>
        <p:spPr>
          <a:xfrm>
            <a:off x="-1" y="5176967"/>
            <a:ext cx="12192001" cy="1681033"/>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22C55F1F-3BF1-4614-B9CD-E68808F317FA}"/>
              </a:ext>
            </a:extLst>
          </p:cNvPr>
          <p:cNvSpPr>
            <a:spLocks noGrp="1"/>
          </p:cNvSpPr>
          <p:nvPr>
            <p:ph type="body" sz="quarter" idx="10"/>
          </p:nvPr>
        </p:nvSpPr>
        <p:spPr>
          <a:xfrm>
            <a:off x="0" y="5486401"/>
            <a:ext cx="12192000" cy="835854"/>
          </a:xfrm>
        </p:spPr>
        <p:txBody>
          <a:bodyPr>
            <a:normAutofit/>
          </a:bodyPr>
          <a:lstStyle>
            <a:lvl1pPr marL="0" indent="0" algn="ctr">
              <a:buNone/>
              <a:defRPr sz="18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1" name="Picture Placeholder 10">
            <a:extLst>
              <a:ext uri="{FF2B5EF4-FFF2-40B4-BE49-F238E27FC236}">
                <a16:creationId xmlns:a16="http://schemas.microsoft.com/office/drawing/2014/main" id="{E5A17F47-D511-474A-A26A-54B8BFB3CF34}"/>
              </a:ext>
            </a:extLst>
          </p:cNvPr>
          <p:cNvSpPr>
            <a:spLocks noGrp="1"/>
          </p:cNvSpPr>
          <p:nvPr>
            <p:ph type="pic" sz="quarter" idx="11"/>
          </p:nvPr>
        </p:nvSpPr>
        <p:spPr>
          <a:xfrm>
            <a:off x="742950" y="1"/>
            <a:ext cx="10829924" cy="5414962"/>
          </a:xfrm>
        </p:spPr>
        <p:txBody>
          <a:bodyPr/>
          <a:lstStyle/>
          <a:p>
            <a:endParaRPr lang="en-US" dirty="0"/>
          </a:p>
        </p:txBody>
      </p:sp>
    </p:spTree>
    <p:extLst>
      <p:ext uri="{BB962C8B-B14F-4D97-AF65-F5344CB8AC3E}">
        <p14:creationId xmlns:p14="http://schemas.microsoft.com/office/powerpoint/2010/main" val="2808117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99384-30AB-47E0-997C-B27F224CA3DE}"/>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0F349861-21C3-4AAD-95A8-EF10D6C3B4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095AF53-2358-415A-8989-539F58B3466D}"/>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5/6/2022</a:t>
            </a:fld>
            <a:endParaRPr lang="en-US"/>
          </a:p>
        </p:txBody>
      </p:sp>
      <p:sp>
        <p:nvSpPr>
          <p:cNvPr id="5" name="Footer Placeholder 4">
            <a:extLst>
              <a:ext uri="{FF2B5EF4-FFF2-40B4-BE49-F238E27FC236}">
                <a16:creationId xmlns:a16="http://schemas.microsoft.com/office/drawing/2014/main" id="{7D8591EC-6499-4B40-B56A-FA50DCAE64B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6AF6183-6D3F-4393-A324-1054269ED9C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35164213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66339-095D-4CA6-8EDE-995FB5EF6F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CC3189-3D91-4B2A-B85C-672223E8F3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A40B84E-F459-4149-A304-480644A2EF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8D7064C-729A-4820-9BBF-CF05CB123F53}"/>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5/6/2022</a:t>
            </a:fld>
            <a:endParaRPr lang="en-US"/>
          </a:p>
        </p:txBody>
      </p:sp>
      <p:sp>
        <p:nvSpPr>
          <p:cNvPr id="6" name="Footer Placeholder 5">
            <a:extLst>
              <a:ext uri="{FF2B5EF4-FFF2-40B4-BE49-F238E27FC236}">
                <a16:creationId xmlns:a16="http://schemas.microsoft.com/office/drawing/2014/main" id="{0DD8F65A-BB83-4CA5-8E62-52A962414B5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FDCEB9FD-1D1E-4FDC-89F6-E0547465EC14}"/>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3233103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6FDEC-1BB7-4A1B-85E4-24755F9B91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5286321-E932-4DFA-938F-BFB1CFF397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DF4D541-0142-4F19-8720-FAD461DD29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B320954-656F-4A86-A79A-9FFF312F8490}"/>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5/6/2022</a:t>
            </a:fld>
            <a:endParaRPr lang="en-US"/>
          </a:p>
        </p:txBody>
      </p:sp>
      <p:sp>
        <p:nvSpPr>
          <p:cNvPr id="6" name="Footer Placeholder 5">
            <a:extLst>
              <a:ext uri="{FF2B5EF4-FFF2-40B4-BE49-F238E27FC236}">
                <a16:creationId xmlns:a16="http://schemas.microsoft.com/office/drawing/2014/main" id="{EF6CC1EF-E1F1-452A-86D0-B20F5A8031E8}"/>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2EEFFDD4-F35D-4B9A-A85E-013CC8BE0B37}"/>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8014453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2_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53589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1_Blank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9D4D1A6-4175-4A9F-AFF5-28F0692F40D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7027895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2" name="Picture Placeholder 18">
            <a:extLst>
              <a:ext uri="{FF2B5EF4-FFF2-40B4-BE49-F238E27FC236}">
                <a16:creationId xmlns:a16="http://schemas.microsoft.com/office/drawing/2014/main" id="{5E81A30F-6E42-40BF-8BFB-D9E872AC7C46}"/>
              </a:ext>
            </a:extLst>
          </p:cNvPr>
          <p:cNvSpPr>
            <a:spLocks noGrp="1"/>
          </p:cNvSpPr>
          <p:nvPr>
            <p:ph type="pic" sz="quarter" idx="16"/>
          </p:nvPr>
        </p:nvSpPr>
        <p:spPr bwMode="auto">
          <a:xfrm>
            <a:off x="1433176"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3" name="Picture Placeholder 19">
            <a:extLst>
              <a:ext uri="{FF2B5EF4-FFF2-40B4-BE49-F238E27FC236}">
                <a16:creationId xmlns:a16="http://schemas.microsoft.com/office/drawing/2014/main" id="{2F52528E-2D42-46A9-A9A2-EF535CD7D7E6}"/>
              </a:ext>
            </a:extLst>
          </p:cNvPr>
          <p:cNvSpPr>
            <a:spLocks noGrp="1"/>
          </p:cNvSpPr>
          <p:nvPr>
            <p:ph type="pic" sz="quarter" idx="17"/>
          </p:nvPr>
        </p:nvSpPr>
        <p:spPr bwMode="auto">
          <a:xfrm>
            <a:off x="3887905"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4" name="Picture Placeholder 20">
            <a:extLst>
              <a:ext uri="{FF2B5EF4-FFF2-40B4-BE49-F238E27FC236}">
                <a16:creationId xmlns:a16="http://schemas.microsoft.com/office/drawing/2014/main" id="{CBC85A00-CEB3-4BEF-8547-3A1FBB290848}"/>
              </a:ext>
            </a:extLst>
          </p:cNvPr>
          <p:cNvSpPr>
            <a:spLocks noGrp="1"/>
          </p:cNvSpPr>
          <p:nvPr>
            <p:ph type="pic" sz="quarter" idx="18"/>
          </p:nvPr>
        </p:nvSpPr>
        <p:spPr bwMode="auto">
          <a:xfrm>
            <a:off x="6342634"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5" name="Picture Placeholder 21">
            <a:extLst>
              <a:ext uri="{FF2B5EF4-FFF2-40B4-BE49-F238E27FC236}">
                <a16:creationId xmlns:a16="http://schemas.microsoft.com/office/drawing/2014/main" id="{04912881-0F64-44D7-8501-BAC019317CF5}"/>
              </a:ext>
            </a:extLst>
          </p:cNvPr>
          <p:cNvSpPr>
            <a:spLocks noGrp="1"/>
          </p:cNvSpPr>
          <p:nvPr>
            <p:ph type="pic" sz="quarter" idx="19"/>
          </p:nvPr>
        </p:nvSpPr>
        <p:spPr bwMode="auto">
          <a:xfrm>
            <a:off x="8797362"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6" name="Picture Placeholder 24">
            <a:extLst>
              <a:ext uri="{FF2B5EF4-FFF2-40B4-BE49-F238E27FC236}">
                <a16:creationId xmlns:a16="http://schemas.microsoft.com/office/drawing/2014/main" id="{2804F3F8-CE88-4333-9D0A-F65D3A3C4BC7}"/>
              </a:ext>
            </a:extLst>
          </p:cNvPr>
          <p:cNvSpPr>
            <a:spLocks noGrp="1"/>
          </p:cNvSpPr>
          <p:nvPr>
            <p:ph type="pic" sz="quarter" idx="20"/>
          </p:nvPr>
        </p:nvSpPr>
        <p:spPr bwMode="auto">
          <a:xfrm>
            <a:off x="8797362"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7" name="Picture Placeholder 23">
            <a:extLst>
              <a:ext uri="{FF2B5EF4-FFF2-40B4-BE49-F238E27FC236}">
                <a16:creationId xmlns:a16="http://schemas.microsoft.com/office/drawing/2014/main" id="{06109C77-AE7E-4B5F-85F5-289364DA9A93}"/>
              </a:ext>
            </a:extLst>
          </p:cNvPr>
          <p:cNvSpPr>
            <a:spLocks noGrp="1"/>
          </p:cNvSpPr>
          <p:nvPr>
            <p:ph type="pic" sz="quarter" idx="21"/>
          </p:nvPr>
        </p:nvSpPr>
        <p:spPr bwMode="auto">
          <a:xfrm>
            <a:off x="6342634"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8" name="Picture Placeholder 22">
            <a:extLst>
              <a:ext uri="{FF2B5EF4-FFF2-40B4-BE49-F238E27FC236}">
                <a16:creationId xmlns:a16="http://schemas.microsoft.com/office/drawing/2014/main" id="{B2DD4B62-9104-4C00-9BA7-DAEDBD1EE9BE}"/>
              </a:ext>
            </a:extLst>
          </p:cNvPr>
          <p:cNvSpPr>
            <a:spLocks noGrp="1"/>
          </p:cNvSpPr>
          <p:nvPr>
            <p:ph type="pic" sz="quarter" idx="22"/>
          </p:nvPr>
        </p:nvSpPr>
        <p:spPr bwMode="auto">
          <a:xfrm>
            <a:off x="3887905"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9" name="Picture Placeholder 17">
            <a:extLst>
              <a:ext uri="{FF2B5EF4-FFF2-40B4-BE49-F238E27FC236}">
                <a16:creationId xmlns:a16="http://schemas.microsoft.com/office/drawing/2014/main" id="{BF00E01E-8935-466E-99AA-D44EC1260A7F}"/>
              </a:ext>
            </a:extLst>
          </p:cNvPr>
          <p:cNvSpPr>
            <a:spLocks noGrp="1"/>
          </p:cNvSpPr>
          <p:nvPr>
            <p:ph type="pic" sz="quarter" idx="23"/>
          </p:nvPr>
        </p:nvSpPr>
        <p:spPr bwMode="auto">
          <a:xfrm>
            <a:off x="1433176"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Tree>
    <p:extLst>
      <p:ext uri="{BB962C8B-B14F-4D97-AF65-F5344CB8AC3E}">
        <p14:creationId xmlns:p14="http://schemas.microsoft.com/office/powerpoint/2010/main" val="22958151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bg2">
              <a:lumMod val="95000"/>
            </a:schemeClr>
          </a:solidFill>
        </p:spPr>
        <p:txBody>
          <a:bodyPr rtlCol="0">
            <a:normAutofit/>
          </a:bodyPr>
          <a:lstStyle>
            <a:lvl1pPr>
              <a:defRPr sz="800"/>
            </a:lvl1pPr>
          </a:lstStyle>
          <a:p>
            <a:pPr lvl="0"/>
            <a:endParaRPr lang="en-US" noProof="0"/>
          </a:p>
        </p:txBody>
      </p:sp>
      <p:sp>
        <p:nvSpPr>
          <p:cNvPr id="10" name="Title 1"/>
          <p:cNvSpPr>
            <a:spLocks noGrp="1"/>
          </p:cNvSpPr>
          <p:nvPr>
            <p:ph type="title"/>
          </p:nvPr>
        </p:nvSpPr>
        <p:spPr>
          <a:xfrm>
            <a:off x="2461260" y="2307591"/>
            <a:ext cx="4441317" cy="2242818"/>
          </a:xfrm>
        </p:spPr>
        <p:txBody>
          <a:bodyPr>
            <a:noAutofit/>
          </a:bodyPr>
          <a:lstStyle>
            <a:lvl1pPr algn="l">
              <a:defRPr sz="7200" b="1">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493141965"/>
      </p:ext>
    </p:extLst>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B88FDC3-BBB2-4338-88F9-EC9409E2AA85}"/>
              </a:ext>
            </a:extLst>
          </p:cNvPr>
          <p:cNvSpPr>
            <a:spLocks noGrp="1"/>
          </p:cNvSpPr>
          <p:nvPr>
            <p:ph type="pic" sz="quarter" idx="10"/>
          </p:nvPr>
        </p:nvSpPr>
        <p:spPr>
          <a:xfrm>
            <a:off x="576894" y="540026"/>
            <a:ext cx="4486429" cy="5777948"/>
          </a:xfrm>
          <a:custGeom>
            <a:avLst/>
            <a:gdLst>
              <a:gd name="connsiteX0" fmla="*/ 0 w 4486429"/>
              <a:gd name="connsiteY0" fmla="*/ 0 h 5777948"/>
              <a:gd name="connsiteX1" fmla="*/ 4486429 w 4486429"/>
              <a:gd name="connsiteY1" fmla="*/ 0 h 5777948"/>
              <a:gd name="connsiteX2" fmla="*/ 4486429 w 4486429"/>
              <a:gd name="connsiteY2" fmla="*/ 5777948 h 5777948"/>
              <a:gd name="connsiteX3" fmla="*/ 0 w 4486429"/>
              <a:gd name="connsiteY3" fmla="*/ 5777948 h 5777948"/>
            </a:gdLst>
            <a:ahLst/>
            <a:cxnLst>
              <a:cxn ang="0">
                <a:pos x="connsiteX0" y="connsiteY0"/>
              </a:cxn>
              <a:cxn ang="0">
                <a:pos x="connsiteX1" y="connsiteY1"/>
              </a:cxn>
              <a:cxn ang="0">
                <a:pos x="connsiteX2" y="connsiteY2"/>
              </a:cxn>
              <a:cxn ang="0">
                <a:pos x="connsiteX3" y="connsiteY3"/>
              </a:cxn>
            </a:cxnLst>
            <a:rect l="l" t="t" r="r" b="b"/>
            <a:pathLst>
              <a:path w="4486429" h="5777948">
                <a:moveTo>
                  <a:pt x="0" y="0"/>
                </a:moveTo>
                <a:lnTo>
                  <a:pt x="4486429" y="0"/>
                </a:lnTo>
                <a:lnTo>
                  <a:pt x="4486429" y="5777948"/>
                </a:lnTo>
                <a:lnTo>
                  <a:pt x="0" y="5777948"/>
                </a:lnTo>
                <a:close/>
              </a:path>
            </a:pathLst>
          </a:custGeom>
        </p:spPr>
        <p:txBody>
          <a:bodyPr wrap="square">
            <a:noAutofit/>
          </a:bodyPr>
          <a:lstStyle/>
          <a:p>
            <a:endParaRPr lang="en-US"/>
          </a:p>
        </p:txBody>
      </p:sp>
    </p:spTree>
    <p:extLst>
      <p:ext uri="{BB962C8B-B14F-4D97-AF65-F5344CB8AC3E}">
        <p14:creationId xmlns:p14="http://schemas.microsoft.com/office/powerpoint/2010/main" val="24493803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5FC4C42-BDF9-40FD-8C4B-0EC942ADE6E5}"/>
              </a:ext>
            </a:extLst>
          </p:cNvPr>
          <p:cNvSpPr>
            <a:spLocks noGrp="1"/>
          </p:cNvSpPr>
          <p:nvPr>
            <p:ph type="pic" sz="quarter" idx="10"/>
          </p:nvPr>
        </p:nvSpPr>
        <p:spPr>
          <a:xfrm>
            <a:off x="548639" y="548640"/>
            <a:ext cx="11094720" cy="3268292"/>
          </a:xfrm>
          <a:custGeom>
            <a:avLst/>
            <a:gdLst>
              <a:gd name="connsiteX0" fmla="*/ 0 w 11094720"/>
              <a:gd name="connsiteY0" fmla="*/ 0 h 3268292"/>
              <a:gd name="connsiteX1" fmla="*/ 11094720 w 11094720"/>
              <a:gd name="connsiteY1" fmla="*/ 0 h 3268292"/>
              <a:gd name="connsiteX2" fmla="*/ 11094720 w 11094720"/>
              <a:gd name="connsiteY2" fmla="*/ 3268292 h 3268292"/>
              <a:gd name="connsiteX3" fmla="*/ 0 w 11094720"/>
              <a:gd name="connsiteY3" fmla="*/ 3268292 h 3268292"/>
            </a:gdLst>
            <a:ahLst/>
            <a:cxnLst>
              <a:cxn ang="0">
                <a:pos x="connsiteX0" y="connsiteY0"/>
              </a:cxn>
              <a:cxn ang="0">
                <a:pos x="connsiteX1" y="connsiteY1"/>
              </a:cxn>
              <a:cxn ang="0">
                <a:pos x="connsiteX2" y="connsiteY2"/>
              </a:cxn>
              <a:cxn ang="0">
                <a:pos x="connsiteX3" y="connsiteY3"/>
              </a:cxn>
            </a:cxnLst>
            <a:rect l="l" t="t" r="r" b="b"/>
            <a:pathLst>
              <a:path w="11094720" h="3268292">
                <a:moveTo>
                  <a:pt x="0" y="0"/>
                </a:moveTo>
                <a:lnTo>
                  <a:pt x="11094720" y="0"/>
                </a:lnTo>
                <a:lnTo>
                  <a:pt x="11094720" y="3268292"/>
                </a:lnTo>
                <a:lnTo>
                  <a:pt x="0" y="3268292"/>
                </a:lnTo>
                <a:close/>
              </a:path>
            </a:pathLst>
          </a:custGeom>
        </p:spPr>
        <p:txBody>
          <a:bodyPr wrap="square">
            <a:noAutofit/>
          </a:bodyPr>
          <a:lstStyle/>
          <a:p>
            <a:endParaRPr lang="en-US"/>
          </a:p>
        </p:txBody>
      </p:sp>
    </p:spTree>
    <p:extLst>
      <p:ext uri="{BB962C8B-B14F-4D97-AF65-F5344CB8AC3E}">
        <p14:creationId xmlns:p14="http://schemas.microsoft.com/office/powerpoint/2010/main" val="11566442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5930E77-288E-4CBC-8DAB-69F24B6B73DC}"/>
              </a:ext>
            </a:extLst>
          </p:cNvPr>
          <p:cNvSpPr>
            <a:spLocks noGrp="1"/>
          </p:cNvSpPr>
          <p:nvPr>
            <p:ph type="pic" sz="quarter" idx="10"/>
          </p:nvPr>
        </p:nvSpPr>
        <p:spPr>
          <a:xfrm>
            <a:off x="874643" y="1917540"/>
            <a:ext cx="1736035" cy="3022916"/>
          </a:xfrm>
          <a:custGeom>
            <a:avLst/>
            <a:gdLst>
              <a:gd name="connsiteX0" fmla="*/ 0 w 1736035"/>
              <a:gd name="connsiteY0" fmla="*/ 0 h 3022916"/>
              <a:gd name="connsiteX1" fmla="*/ 1736035 w 1736035"/>
              <a:gd name="connsiteY1" fmla="*/ 0 h 3022916"/>
              <a:gd name="connsiteX2" fmla="*/ 1736035 w 1736035"/>
              <a:gd name="connsiteY2" fmla="*/ 3022916 h 3022916"/>
              <a:gd name="connsiteX3" fmla="*/ 0 w 1736035"/>
              <a:gd name="connsiteY3" fmla="*/ 3022916 h 3022916"/>
            </a:gdLst>
            <a:ahLst/>
            <a:cxnLst>
              <a:cxn ang="0">
                <a:pos x="connsiteX0" y="connsiteY0"/>
              </a:cxn>
              <a:cxn ang="0">
                <a:pos x="connsiteX1" y="connsiteY1"/>
              </a:cxn>
              <a:cxn ang="0">
                <a:pos x="connsiteX2" y="connsiteY2"/>
              </a:cxn>
              <a:cxn ang="0">
                <a:pos x="connsiteX3" y="connsiteY3"/>
              </a:cxn>
            </a:cxnLst>
            <a:rect l="l" t="t" r="r" b="b"/>
            <a:pathLst>
              <a:path w="1736035" h="3022916">
                <a:moveTo>
                  <a:pt x="0" y="0"/>
                </a:moveTo>
                <a:lnTo>
                  <a:pt x="1736035" y="0"/>
                </a:lnTo>
                <a:lnTo>
                  <a:pt x="1736035" y="3022916"/>
                </a:lnTo>
                <a:lnTo>
                  <a:pt x="0" y="3022916"/>
                </a:lnTo>
                <a:close/>
              </a:path>
            </a:pathLst>
          </a:custGeom>
        </p:spPr>
        <p:txBody>
          <a:bodyPr wrap="square">
            <a:noAutofit/>
          </a:bodyPr>
          <a:lstStyle/>
          <a:p>
            <a:endParaRPr lang="en-US"/>
          </a:p>
        </p:txBody>
      </p:sp>
      <p:sp>
        <p:nvSpPr>
          <p:cNvPr id="7" name="Picture Placeholder 6">
            <a:extLst>
              <a:ext uri="{FF2B5EF4-FFF2-40B4-BE49-F238E27FC236}">
                <a16:creationId xmlns:a16="http://schemas.microsoft.com/office/drawing/2014/main" id="{37892FCC-1B88-4E46-BB35-31038E99CAA4}"/>
              </a:ext>
            </a:extLst>
          </p:cNvPr>
          <p:cNvSpPr>
            <a:spLocks noGrp="1"/>
          </p:cNvSpPr>
          <p:nvPr>
            <p:ph type="pic" sz="quarter" idx="11"/>
          </p:nvPr>
        </p:nvSpPr>
        <p:spPr>
          <a:xfrm>
            <a:off x="2940720" y="1917540"/>
            <a:ext cx="4440740" cy="3022916"/>
          </a:xfrm>
          <a:custGeom>
            <a:avLst/>
            <a:gdLst>
              <a:gd name="connsiteX0" fmla="*/ 0 w 4440740"/>
              <a:gd name="connsiteY0" fmla="*/ 0 h 3022916"/>
              <a:gd name="connsiteX1" fmla="*/ 4440740 w 4440740"/>
              <a:gd name="connsiteY1" fmla="*/ 0 h 3022916"/>
              <a:gd name="connsiteX2" fmla="*/ 4440740 w 4440740"/>
              <a:gd name="connsiteY2" fmla="*/ 3022916 h 3022916"/>
              <a:gd name="connsiteX3" fmla="*/ 0 w 4440740"/>
              <a:gd name="connsiteY3" fmla="*/ 3022916 h 3022916"/>
            </a:gdLst>
            <a:ahLst/>
            <a:cxnLst>
              <a:cxn ang="0">
                <a:pos x="connsiteX0" y="connsiteY0"/>
              </a:cxn>
              <a:cxn ang="0">
                <a:pos x="connsiteX1" y="connsiteY1"/>
              </a:cxn>
              <a:cxn ang="0">
                <a:pos x="connsiteX2" y="connsiteY2"/>
              </a:cxn>
              <a:cxn ang="0">
                <a:pos x="connsiteX3" y="connsiteY3"/>
              </a:cxn>
            </a:cxnLst>
            <a:rect l="l" t="t" r="r" b="b"/>
            <a:pathLst>
              <a:path w="4440740" h="3022916">
                <a:moveTo>
                  <a:pt x="0" y="0"/>
                </a:moveTo>
                <a:lnTo>
                  <a:pt x="4440740" y="0"/>
                </a:lnTo>
                <a:lnTo>
                  <a:pt x="4440740" y="3022916"/>
                </a:lnTo>
                <a:lnTo>
                  <a:pt x="0" y="3022916"/>
                </a:lnTo>
                <a:close/>
              </a:path>
            </a:pathLst>
          </a:custGeom>
        </p:spPr>
        <p:txBody>
          <a:bodyPr wrap="square">
            <a:noAutofit/>
          </a:bodyPr>
          <a:lstStyle/>
          <a:p>
            <a:endParaRPr lang="en-US"/>
          </a:p>
        </p:txBody>
      </p:sp>
    </p:spTree>
    <p:extLst>
      <p:ext uri="{BB962C8B-B14F-4D97-AF65-F5344CB8AC3E}">
        <p14:creationId xmlns:p14="http://schemas.microsoft.com/office/powerpoint/2010/main" val="2552183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49123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860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73F3C07-1F89-4955-A161-BDE34B4F6D6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 y="-7938"/>
            <a:ext cx="12191999" cy="6859588"/>
          </a:xfrm>
          <a:prstGeom prst="rect">
            <a:avLst/>
          </a:prstGeom>
        </p:spPr>
      </p:pic>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49123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r="-2" b="-1141"/>
          <a:stretch/>
        </p:blipFill>
        <p:spPr>
          <a:xfrm>
            <a:off x="-33867" y="-38101"/>
            <a:ext cx="6062133" cy="7917929"/>
          </a:xfrm>
          <a:prstGeom prst="rect">
            <a:avLst/>
          </a:prstGeom>
        </p:spPr>
      </p:pic>
      <p:sp>
        <p:nvSpPr>
          <p:cNvPr id="6" name="Title 4"/>
          <p:cNvSpPr>
            <a:spLocks noGrp="1"/>
          </p:cNvSpPr>
          <p:nvPr>
            <p:ph type="title"/>
          </p:nvPr>
        </p:nvSpPr>
        <p:spPr>
          <a:xfrm>
            <a:off x="4165600" y="5649687"/>
            <a:ext cx="8026400" cy="1208314"/>
          </a:xfrm>
        </p:spPr>
        <p:txBody>
          <a:bodyPr>
            <a:normAutofit/>
          </a:bodyPr>
          <a:lstStyle>
            <a:lvl1pPr algn="l">
              <a:defRPr sz="2800"/>
            </a:lvl1pPr>
          </a:lstStyle>
          <a:p>
            <a:r>
              <a:rPr lang="en-US" dirty="0"/>
              <a:t>Click to edit Master title style</a:t>
            </a:r>
          </a:p>
        </p:txBody>
      </p:sp>
    </p:spTree>
    <p:extLst>
      <p:ext uri="{BB962C8B-B14F-4D97-AF65-F5344CB8AC3E}">
        <p14:creationId xmlns:p14="http://schemas.microsoft.com/office/powerpoint/2010/main" val="2065820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6634F-CD1C-477F-8244-F2A0E477BA03}"/>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F3EDE803-00E1-4924-A0BF-4CFDE5FE5268}"/>
              </a:ext>
            </a:extLst>
          </p:cNvPr>
          <p:cNvSpPr>
            <a:spLocks noGrp="1"/>
          </p:cNvSpPr>
          <p:nvPr>
            <p:ph sz="quarter" idx="10"/>
          </p:nvPr>
        </p:nvSpPr>
        <p:spPr>
          <a:xfrm>
            <a:off x="838200" y="1828799"/>
            <a:ext cx="10515600" cy="4664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6046F970-4BBA-4FF3-B944-2C28398CFB5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507394" y="6098018"/>
            <a:ext cx="462756" cy="598565"/>
          </a:xfrm>
          <a:prstGeom prst="rect">
            <a:avLst/>
          </a:prstGeom>
        </p:spPr>
      </p:pic>
    </p:spTree>
    <p:extLst>
      <p:ext uri="{BB962C8B-B14F-4D97-AF65-F5344CB8AC3E}">
        <p14:creationId xmlns:p14="http://schemas.microsoft.com/office/powerpoint/2010/main" val="3541308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FC7A485-88BC-4868-A765-CAC1461BD24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2701" y="1"/>
            <a:ext cx="12191999" cy="6857999"/>
          </a:xfrm>
          <a:prstGeom prst="rect">
            <a:avLst/>
          </a:prstGeom>
        </p:spPr>
      </p:pic>
      <p:sp>
        <p:nvSpPr>
          <p:cNvPr id="2" name="Title 1"/>
          <p:cNvSpPr>
            <a:spLocks noGrp="1"/>
          </p:cNvSpPr>
          <p:nvPr>
            <p:ph type="title"/>
          </p:nvPr>
        </p:nvSpPr>
        <p:spPr>
          <a:xfrm>
            <a:off x="455365" y="122465"/>
            <a:ext cx="11315043" cy="5081925"/>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5803901" y="5204389"/>
            <a:ext cx="6388100" cy="1653610"/>
          </a:xfrm>
        </p:spPr>
        <p:txBody>
          <a:bodyPr>
            <a:normAutofit/>
          </a:bodyPr>
          <a:lstStyle>
            <a:lvl1pPr marL="0" indent="0" algn="l">
              <a:buNone/>
              <a:defRPr sz="20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2701" y="5319449"/>
            <a:ext cx="5604268" cy="775718"/>
          </a:xfrm>
          <a:prstGeom prst="rect">
            <a:avLst/>
          </a:prstGeom>
        </p:spPr>
      </p:pic>
    </p:spTree>
    <p:extLst>
      <p:ext uri="{BB962C8B-B14F-4D97-AF65-F5344CB8AC3E}">
        <p14:creationId xmlns:p14="http://schemas.microsoft.com/office/powerpoint/2010/main" val="3617713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12701" y="-36286"/>
            <a:ext cx="12191999" cy="6894285"/>
          </a:xfrm>
          <a:prstGeom prst="rect">
            <a:avLst/>
          </a:prstGeom>
        </p:spPr>
      </p:pic>
      <p:sp>
        <p:nvSpPr>
          <p:cNvPr id="2" name="Title 1"/>
          <p:cNvSpPr>
            <a:spLocks noGrp="1"/>
          </p:cNvSpPr>
          <p:nvPr>
            <p:ph type="title"/>
          </p:nvPr>
        </p:nvSpPr>
        <p:spPr>
          <a:xfrm>
            <a:off x="455365" y="122465"/>
            <a:ext cx="603016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5803901" y="5210120"/>
            <a:ext cx="6388100" cy="1647879"/>
          </a:xfrm>
        </p:spPr>
        <p:txBody>
          <a:bodyPr>
            <a:normAutofit/>
          </a:bodyPr>
          <a:lstStyle>
            <a:lvl1pPr marL="0" indent="0" algn="l">
              <a:buNone/>
              <a:defRPr sz="20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2701" y="5319449"/>
            <a:ext cx="5604268" cy="775718"/>
          </a:xfrm>
          <a:prstGeom prst="rect">
            <a:avLst/>
          </a:prstGeom>
        </p:spPr>
      </p:pic>
    </p:spTree>
    <p:extLst>
      <p:ext uri="{BB962C8B-B14F-4D97-AF65-F5344CB8AC3E}">
        <p14:creationId xmlns:p14="http://schemas.microsoft.com/office/powerpoint/2010/main" val="531847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095996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1851" y="1"/>
            <a:ext cx="105156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55407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025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7534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24D2D-8713-4728-B756-725B447409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A8E5FDB-5DAC-4438-8BD5-A0D9112DAC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6216630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144472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13832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3_Custom Layout">
    <p:bg>
      <p:bgPr>
        <a:solidFill>
          <a:srgbClr val="F6F4E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201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29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559481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cSld name="1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4131031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userDrawn="1">
  <p:cSld name="2_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11176000" cy="4572000"/>
          </a:xfrm>
        </p:spPr>
        <p:txBody>
          <a:bodyPr/>
          <a:lstStyle>
            <a:lvl1pPr marL="342900" indent="-342900">
              <a:buClr>
                <a:schemeClr val="tx2">
                  <a:lumMod val="75000"/>
                </a:schemeClr>
              </a:buClr>
              <a:buFont typeface="Arial" panose="020B0604020202020204" pitchFamily="34" charset="0"/>
              <a:buChar cha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5/6/2022</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490995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2834384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userDrawn="1">
  <p:cSld name="2_Title Slide">
    <p:bg>
      <p:bgPr>
        <a:solidFill>
          <a:srgbClr val="B3AA7E">
            <a:alpha val="18000"/>
          </a:srgbClr>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5" y="2"/>
            <a:ext cx="12191999" cy="6894285"/>
          </a:xfrm>
          <a:prstGeom prst="rect">
            <a:avLst/>
          </a:prstGeom>
        </p:spPr>
      </p:pic>
      <p:sp>
        <p:nvSpPr>
          <p:cNvPr id="2" name="Title 1"/>
          <p:cNvSpPr>
            <a:spLocks noGrp="1"/>
          </p:cNvSpPr>
          <p:nvPr>
            <p:ph type="title"/>
          </p:nvPr>
        </p:nvSpPr>
        <p:spPr>
          <a:xfrm>
            <a:off x="455365" y="122469"/>
            <a:ext cx="11460864" cy="5178843"/>
          </a:xfrm>
        </p:spPr>
        <p:txBody>
          <a:bodyPr>
            <a:noAutofit/>
          </a:bodyPr>
          <a:lstStyle>
            <a:lvl1pPr algn="ctr">
              <a:defRPr lang="en-US" sz="45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5687787" y="5203334"/>
            <a:ext cx="6388100" cy="1538550"/>
          </a:xfrm>
        </p:spPr>
        <p:txBody>
          <a:bodyPr>
            <a:normAutofit/>
          </a:bodyPr>
          <a:lstStyle>
            <a:lvl1pPr marL="0" indent="0" algn="l">
              <a:buNone/>
              <a:defRPr sz="1800">
                <a:solidFill>
                  <a:srgbClr val="290088"/>
                </a:solidFill>
                <a:latin typeface="+mj-lt"/>
              </a:defRPr>
            </a:lvl1pPr>
            <a:lvl2pPr marL="342900" indent="0" algn="ctr">
              <a:buNone/>
              <a:defRPr sz="1350">
                <a:latin typeface="HelveticaNeueLT Std Cn" panose="020B0506030502030204" pitchFamily="34" charset="0"/>
              </a:defRPr>
            </a:lvl2pPr>
            <a:lvl3pPr marL="685800" indent="0" algn="ctr">
              <a:buNone/>
              <a:defRPr sz="1350">
                <a:latin typeface="HelveticaNeueLT Std Cn" panose="020B0506030502030204" pitchFamily="34" charset="0"/>
              </a:defRPr>
            </a:lvl3pPr>
            <a:lvl4pPr marL="1028700" indent="0" algn="ctr">
              <a:buNone/>
              <a:defRPr sz="1350">
                <a:latin typeface="HelveticaNeueLT Std Cn" panose="020B0506030502030204" pitchFamily="34" charset="0"/>
              </a:defRPr>
            </a:lvl4pPr>
            <a:lvl5pPr marL="1371600" indent="0" algn="ctr">
              <a:buNone/>
              <a:defRPr sz="135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5205134"/>
            <a:ext cx="5376104" cy="892665"/>
          </a:xfrm>
          <a:prstGeom prst="rect">
            <a:avLst/>
          </a:prstGeom>
        </p:spPr>
      </p:pic>
    </p:spTree>
    <p:extLst>
      <p:ext uri="{BB962C8B-B14F-4D97-AF65-F5344CB8AC3E}">
        <p14:creationId xmlns:p14="http://schemas.microsoft.com/office/powerpoint/2010/main" val="687686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8ED23-3896-4460-B979-58D9A1125B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EB3A3B-5068-4D0A-9A8B-162F01081E4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86AC206-5480-4F95-8027-EC6C99B5461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6526673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_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466734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26410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91670-CE94-45BF-8B8A-B11DC6801F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D8D4F13-CBDE-40A3-A73C-7AD01D4A9D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1D2E554-ED60-451D-B58A-61E519C5E1F9}"/>
              </a:ext>
            </a:extLst>
          </p:cNvPr>
          <p:cNvSpPr>
            <a:spLocks noGrp="1"/>
          </p:cNvSpPr>
          <p:nvPr>
            <p:ph type="dt" sz="half" idx="10"/>
          </p:nvPr>
        </p:nvSpPr>
        <p:spPr/>
        <p:txBody>
          <a:bodyPr/>
          <a:lstStyle/>
          <a:p>
            <a:fld id="{A97D18EB-106F-49CE-A610-DC875C16AA46}" type="datetimeFigureOut">
              <a:rPr lang="en-US" smtClean="0"/>
              <a:t>5/6/2022</a:t>
            </a:fld>
            <a:endParaRPr lang="en-US"/>
          </a:p>
        </p:txBody>
      </p:sp>
      <p:sp>
        <p:nvSpPr>
          <p:cNvPr id="5" name="Footer Placeholder 4">
            <a:extLst>
              <a:ext uri="{FF2B5EF4-FFF2-40B4-BE49-F238E27FC236}">
                <a16:creationId xmlns:a16="http://schemas.microsoft.com/office/drawing/2014/main" id="{8CEF5513-1661-483E-B87E-A11B6C793A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CCBC7C-E9E4-426E-B61D-5C09D8A9748D}"/>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67413198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389E7-7D47-47BE-8C67-3C0B69B455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CDC10D4-7631-46F0-9163-42D52CC5DC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12E301-63CA-4A57-80F2-395DA294E323}"/>
              </a:ext>
            </a:extLst>
          </p:cNvPr>
          <p:cNvSpPr>
            <a:spLocks noGrp="1"/>
          </p:cNvSpPr>
          <p:nvPr>
            <p:ph type="dt" sz="half" idx="10"/>
          </p:nvPr>
        </p:nvSpPr>
        <p:spPr/>
        <p:txBody>
          <a:bodyPr/>
          <a:lstStyle/>
          <a:p>
            <a:fld id="{A97D18EB-106F-49CE-A610-DC875C16AA46}" type="datetimeFigureOut">
              <a:rPr lang="en-US" smtClean="0"/>
              <a:t>5/6/2022</a:t>
            </a:fld>
            <a:endParaRPr lang="en-US"/>
          </a:p>
        </p:txBody>
      </p:sp>
      <p:sp>
        <p:nvSpPr>
          <p:cNvPr id="5" name="Footer Placeholder 4">
            <a:extLst>
              <a:ext uri="{FF2B5EF4-FFF2-40B4-BE49-F238E27FC236}">
                <a16:creationId xmlns:a16="http://schemas.microsoft.com/office/drawing/2014/main" id="{A3BF8BD8-71AE-434B-8B13-FE2ECA029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F806EB-5909-479C-8786-5EDFF08937BC}"/>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56830020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2D203-CEDE-4490-9BAF-CE8F8C82F22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14E859F-3800-4A09-80E6-F37368225BC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5FDCA10-A991-4A73-A2A9-132F8DB08D43}"/>
              </a:ext>
            </a:extLst>
          </p:cNvPr>
          <p:cNvSpPr>
            <a:spLocks noGrp="1"/>
          </p:cNvSpPr>
          <p:nvPr>
            <p:ph type="dt" sz="half" idx="10"/>
          </p:nvPr>
        </p:nvSpPr>
        <p:spPr/>
        <p:txBody>
          <a:bodyPr/>
          <a:lstStyle/>
          <a:p>
            <a:fld id="{A97D18EB-106F-49CE-A610-DC875C16AA46}" type="datetimeFigureOut">
              <a:rPr lang="en-US" smtClean="0"/>
              <a:t>5/6/2022</a:t>
            </a:fld>
            <a:endParaRPr lang="en-US"/>
          </a:p>
        </p:txBody>
      </p:sp>
      <p:sp>
        <p:nvSpPr>
          <p:cNvPr id="5" name="Footer Placeholder 4">
            <a:extLst>
              <a:ext uri="{FF2B5EF4-FFF2-40B4-BE49-F238E27FC236}">
                <a16:creationId xmlns:a16="http://schemas.microsoft.com/office/drawing/2014/main" id="{D6E5376C-5CC3-4520-A6FC-E0EC86694B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CA7E9E-53A9-4BD1-A3E8-593BCB856330}"/>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54699612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5972A-B800-4AEA-9D40-3F257E6A24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36462A-8336-4F17-BD66-9587B026366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FD7B5D8-6780-4214-8D61-BDA39D3CF1F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8BE1E07-FF29-429E-A54E-8C080C5D87A8}"/>
              </a:ext>
            </a:extLst>
          </p:cNvPr>
          <p:cNvSpPr>
            <a:spLocks noGrp="1"/>
          </p:cNvSpPr>
          <p:nvPr>
            <p:ph type="dt" sz="half" idx="10"/>
          </p:nvPr>
        </p:nvSpPr>
        <p:spPr/>
        <p:txBody>
          <a:bodyPr/>
          <a:lstStyle/>
          <a:p>
            <a:fld id="{A97D18EB-106F-49CE-A610-DC875C16AA46}" type="datetimeFigureOut">
              <a:rPr lang="en-US" smtClean="0"/>
              <a:t>5/6/2022</a:t>
            </a:fld>
            <a:endParaRPr lang="en-US"/>
          </a:p>
        </p:txBody>
      </p:sp>
      <p:sp>
        <p:nvSpPr>
          <p:cNvPr id="6" name="Footer Placeholder 5">
            <a:extLst>
              <a:ext uri="{FF2B5EF4-FFF2-40B4-BE49-F238E27FC236}">
                <a16:creationId xmlns:a16="http://schemas.microsoft.com/office/drawing/2014/main" id="{E937623A-5C6A-4C36-AD8D-F6F6C31FDE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48C379-6E92-4506-B9E8-0B3B4A385F71}"/>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45837008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B3915-E8D6-4A50-BE8B-8745E76BF3F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53C3C97-5FA3-42E1-8716-C9C55C6AD8B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7DEC84-9BBC-4BF4-8BA4-5900F37167B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6BBFA66-8BE5-43A3-A3C9-B0031E3B83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9475CE-0299-4C5E-B7C3-E3F2D8ADDF4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CF3144F-04A2-4A4E-B8BF-365868814136}"/>
              </a:ext>
            </a:extLst>
          </p:cNvPr>
          <p:cNvSpPr>
            <a:spLocks noGrp="1"/>
          </p:cNvSpPr>
          <p:nvPr>
            <p:ph type="dt" sz="half" idx="10"/>
          </p:nvPr>
        </p:nvSpPr>
        <p:spPr/>
        <p:txBody>
          <a:bodyPr/>
          <a:lstStyle/>
          <a:p>
            <a:fld id="{A97D18EB-106F-49CE-A610-DC875C16AA46}" type="datetimeFigureOut">
              <a:rPr lang="en-US" smtClean="0"/>
              <a:t>5/6/2022</a:t>
            </a:fld>
            <a:endParaRPr lang="en-US"/>
          </a:p>
        </p:txBody>
      </p:sp>
      <p:sp>
        <p:nvSpPr>
          <p:cNvPr id="8" name="Footer Placeholder 7">
            <a:extLst>
              <a:ext uri="{FF2B5EF4-FFF2-40B4-BE49-F238E27FC236}">
                <a16:creationId xmlns:a16="http://schemas.microsoft.com/office/drawing/2014/main" id="{FE81CC1D-6B44-4DC0-A447-40988BBB531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9C92D1C-67B4-46C3-B93D-D1575AC06D49}"/>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184697333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65344-6B61-411F-AE8E-52F10068D8C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6DE9AB6-D5A8-4509-A7C3-9F82BFF75447}"/>
              </a:ext>
            </a:extLst>
          </p:cNvPr>
          <p:cNvSpPr>
            <a:spLocks noGrp="1"/>
          </p:cNvSpPr>
          <p:nvPr>
            <p:ph type="dt" sz="half" idx="10"/>
          </p:nvPr>
        </p:nvSpPr>
        <p:spPr/>
        <p:txBody>
          <a:bodyPr/>
          <a:lstStyle/>
          <a:p>
            <a:fld id="{A97D18EB-106F-49CE-A610-DC875C16AA46}" type="datetimeFigureOut">
              <a:rPr lang="en-US" smtClean="0"/>
              <a:t>5/6/2022</a:t>
            </a:fld>
            <a:endParaRPr lang="en-US"/>
          </a:p>
        </p:txBody>
      </p:sp>
      <p:sp>
        <p:nvSpPr>
          <p:cNvPr id="4" name="Footer Placeholder 3">
            <a:extLst>
              <a:ext uri="{FF2B5EF4-FFF2-40B4-BE49-F238E27FC236}">
                <a16:creationId xmlns:a16="http://schemas.microsoft.com/office/drawing/2014/main" id="{A5645DBD-C44D-42F4-B961-92DE32DB7E0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23C8974-2B2D-4E36-BCA9-7B669A3E0D86}"/>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77633632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1DF33B-9C95-49E1-9343-AFC577BD3D34}"/>
              </a:ext>
            </a:extLst>
          </p:cNvPr>
          <p:cNvSpPr>
            <a:spLocks noGrp="1"/>
          </p:cNvSpPr>
          <p:nvPr>
            <p:ph type="dt" sz="half" idx="10"/>
          </p:nvPr>
        </p:nvSpPr>
        <p:spPr/>
        <p:txBody>
          <a:bodyPr/>
          <a:lstStyle/>
          <a:p>
            <a:fld id="{A97D18EB-106F-49CE-A610-DC875C16AA46}" type="datetimeFigureOut">
              <a:rPr lang="en-US" smtClean="0"/>
              <a:t>5/6/2022</a:t>
            </a:fld>
            <a:endParaRPr lang="en-US"/>
          </a:p>
        </p:txBody>
      </p:sp>
      <p:sp>
        <p:nvSpPr>
          <p:cNvPr id="3" name="Footer Placeholder 2">
            <a:extLst>
              <a:ext uri="{FF2B5EF4-FFF2-40B4-BE49-F238E27FC236}">
                <a16:creationId xmlns:a16="http://schemas.microsoft.com/office/drawing/2014/main" id="{E25BEFDA-0528-4368-B81B-61E128A46F6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082F197-2C15-4A30-AFDD-8E79E9C802AC}"/>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111443605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B5AE1-BB04-4F3C-8E6A-38BF6D6367D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D1E0D4F-4A02-4627-9132-91B3E74E83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D209123-4908-48DD-B1A3-A330275756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8D87861-B6E9-4872-B4C8-6DBB7F24D87B}"/>
              </a:ext>
            </a:extLst>
          </p:cNvPr>
          <p:cNvSpPr>
            <a:spLocks noGrp="1"/>
          </p:cNvSpPr>
          <p:nvPr>
            <p:ph type="dt" sz="half" idx="10"/>
          </p:nvPr>
        </p:nvSpPr>
        <p:spPr/>
        <p:txBody>
          <a:bodyPr/>
          <a:lstStyle/>
          <a:p>
            <a:fld id="{A97D18EB-106F-49CE-A610-DC875C16AA46}" type="datetimeFigureOut">
              <a:rPr lang="en-US" smtClean="0"/>
              <a:t>5/6/2022</a:t>
            </a:fld>
            <a:endParaRPr lang="en-US"/>
          </a:p>
        </p:txBody>
      </p:sp>
      <p:sp>
        <p:nvSpPr>
          <p:cNvPr id="6" name="Footer Placeholder 5">
            <a:extLst>
              <a:ext uri="{FF2B5EF4-FFF2-40B4-BE49-F238E27FC236}">
                <a16:creationId xmlns:a16="http://schemas.microsoft.com/office/drawing/2014/main" id="{6B26905C-118F-4297-ACA2-67D4295607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44D88F-FEBA-4F56-BCF8-B2B6B60FABA3}"/>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0207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91670-CE94-45BF-8B8A-B11DC6801F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D8D4F13-CBDE-40A3-A73C-7AD01D4A9D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1D2E554-ED60-451D-B58A-61E519C5E1F9}"/>
              </a:ext>
            </a:extLst>
          </p:cNvPr>
          <p:cNvSpPr>
            <a:spLocks noGrp="1"/>
          </p:cNvSpPr>
          <p:nvPr>
            <p:ph type="dt" sz="half" idx="10"/>
          </p:nvPr>
        </p:nvSpPr>
        <p:spPr/>
        <p:txBody>
          <a:bodyPr/>
          <a:lstStyle/>
          <a:p>
            <a:fld id="{A97D18EB-106F-49CE-A610-DC875C16AA46}" type="datetimeFigureOut">
              <a:rPr lang="en-US" smtClean="0"/>
              <a:t>5/6/2022</a:t>
            </a:fld>
            <a:endParaRPr lang="en-US"/>
          </a:p>
        </p:txBody>
      </p:sp>
      <p:sp>
        <p:nvSpPr>
          <p:cNvPr id="5" name="Footer Placeholder 4">
            <a:extLst>
              <a:ext uri="{FF2B5EF4-FFF2-40B4-BE49-F238E27FC236}">
                <a16:creationId xmlns:a16="http://schemas.microsoft.com/office/drawing/2014/main" id="{8CEF5513-1661-483E-B87E-A11B6C793A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CCBC7C-E9E4-426E-B61D-5C09D8A9748D}"/>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17487358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9A5C4-32A2-4679-84FA-E2FB30515A7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D373629-A6B3-493E-BEB2-9A16DEF4B1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25BF3EC-0930-4E78-80EA-67E236F25F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42C7FA1-B106-463A-84AF-39F51583D577}"/>
              </a:ext>
            </a:extLst>
          </p:cNvPr>
          <p:cNvSpPr>
            <a:spLocks noGrp="1"/>
          </p:cNvSpPr>
          <p:nvPr>
            <p:ph type="dt" sz="half" idx="10"/>
          </p:nvPr>
        </p:nvSpPr>
        <p:spPr/>
        <p:txBody>
          <a:bodyPr/>
          <a:lstStyle/>
          <a:p>
            <a:fld id="{A97D18EB-106F-49CE-A610-DC875C16AA46}" type="datetimeFigureOut">
              <a:rPr lang="en-US" smtClean="0"/>
              <a:t>5/6/2022</a:t>
            </a:fld>
            <a:endParaRPr lang="en-US"/>
          </a:p>
        </p:txBody>
      </p:sp>
      <p:sp>
        <p:nvSpPr>
          <p:cNvPr id="6" name="Footer Placeholder 5">
            <a:extLst>
              <a:ext uri="{FF2B5EF4-FFF2-40B4-BE49-F238E27FC236}">
                <a16:creationId xmlns:a16="http://schemas.microsoft.com/office/drawing/2014/main" id="{48EE0A59-2A2E-45A0-A464-1E1C2895C0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0D57319-A22D-4B99-AE2E-A3047956DF2F}"/>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97647454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10C7E-55D5-4D85-A24B-F6491E40F8E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D45AF75-2CBA-4A77-B2AE-20EBD46B62E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FAC303-D04F-4BFD-906C-250BB775B6CD}"/>
              </a:ext>
            </a:extLst>
          </p:cNvPr>
          <p:cNvSpPr>
            <a:spLocks noGrp="1"/>
          </p:cNvSpPr>
          <p:nvPr>
            <p:ph type="dt" sz="half" idx="10"/>
          </p:nvPr>
        </p:nvSpPr>
        <p:spPr/>
        <p:txBody>
          <a:bodyPr/>
          <a:lstStyle/>
          <a:p>
            <a:fld id="{A97D18EB-106F-49CE-A610-DC875C16AA46}" type="datetimeFigureOut">
              <a:rPr lang="en-US" smtClean="0"/>
              <a:t>5/6/2022</a:t>
            </a:fld>
            <a:endParaRPr lang="en-US"/>
          </a:p>
        </p:txBody>
      </p:sp>
      <p:sp>
        <p:nvSpPr>
          <p:cNvPr id="5" name="Footer Placeholder 4">
            <a:extLst>
              <a:ext uri="{FF2B5EF4-FFF2-40B4-BE49-F238E27FC236}">
                <a16:creationId xmlns:a16="http://schemas.microsoft.com/office/drawing/2014/main" id="{BA343EE1-10B1-4A4B-8A06-A340931735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20D1E8-0D8B-4BC2-B92D-73BF40885D90}"/>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21994211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553506E-1AF8-470C-AA08-13A8629D95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82AD2F1-ECAC-4F48-A6D1-0E8D8FAE4FD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814212-81AC-4ECE-9244-0EA8A79DBC66}"/>
              </a:ext>
            </a:extLst>
          </p:cNvPr>
          <p:cNvSpPr>
            <a:spLocks noGrp="1"/>
          </p:cNvSpPr>
          <p:nvPr>
            <p:ph type="dt" sz="half" idx="10"/>
          </p:nvPr>
        </p:nvSpPr>
        <p:spPr/>
        <p:txBody>
          <a:bodyPr/>
          <a:lstStyle/>
          <a:p>
            <a:fld id="{A97D18EB-106F-49CE-A610-DC875C16AA46}" type="datetimeFigureOut">
              <a:rPr lang="en-US" smtClean="0"/>
              <a:t>5/6/2022</a:t>
            </a:fld>
            <a:endParaRPr lang="en-US"/>
          </a:p>
        </p:txBody>
      </p:sp>
      <p:sp>
        <p:nvSpPr>
          <p:cNvPr id="5" name="Footer Placeholder 4">
            <a:extLst>
              <a:ext uri="{FF2B5EF4-FFF2-40B4-BE49-F238E27FC236}">
                <a16:creationId xmlns:a16="http://schemas.microsoft.com/office/drawing/2014/main" id="{A8DAC7E1-3090-4B86-AE41-7E13AEA258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29D7A8-F563-4D93-A895-F3662D7269EB}"/>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63323979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42838651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509441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2" name="Picture Placeholder 18">
            <a:extLst>
              <a:ext uri="{FF2B5EF4-FFF2-40B4-BE49-F238E27FC236}">
                <a16:creationId xmlns:a16="http://schemas.microsoft.com/office/drawing/2014/main" id="{5E81A30F-6E42-40BF-8BFB-D9E872AC7C46}"/>
              </a:ext>
            </a:extLst>
          </p:cNvPr>
          <p:cNvSpPr>
            <a:spLocks noGrp="1"/>
          </p:cNvSpPr>
          <p:nvPr>
            <p:ph type="pic" sz="quarter" idx="16"/>
          </p:nvPr>
        </p:nvSpPr>
        <p:spPr bwMode="auto">
          <a:xfrm>
            <a:off x="1433176"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3" name="Picture Placeholder 19">
            <a:extLst>
              <a:ext uri="{FF2B5EF4-FFF2-40B4-BE49-F238E27FC236}">
                <a16:creationId xmlns:a16="http://schemas.microsoft.com/office/drawing/2014/main" id="{2F52528E-2D42-46A9-A9A2-EF535CD7D7E6}"/>
              </a:ext>
            </a:extLst>
          </p:cNvPr>
          <p:cNvSpPr>
            <a:spLocks noGrp="1"/>
          </p:cNvSpPr>
          <p:nvPr>
            <p:ph type="pic" sz="quarter" idx="17"/>
          </p:nvPr>
        </p:nvSpPr>
        <p:spPr bwMode="auto">
          <a:xfrm>
            <a:off x="3887905"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4" name="Picture Placeholder 20">
            <a:extLst>
              <a:ext uri="{FF2B5EF4-FFF2-40B4-BE49-F238E27FC236}">
                <a16:creationId xmlns:a16="http://schemas.microsoft.com/office/drawing/2014/main" id="{CBC85A00-CEB3-4BEF-8547-3A1FBB290848}"/>
              </a:ext>
            </a:extLst>
          </p:cNvPr>
          <p:cNvSpPr>
            <a:spLocks noGrp="1"/>
          </p:cNvSpPr>
          <p:nvPr>
            <p:ph type="pic" sz="quarter" idx="18"/>
          </p:nvPr>
        </p:nvSpPr>
        <p:spPr bwMode="auto">
          <a:xfrm>
            <a:off x="6342634"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5" name="Picture Placeholder 21">
            <a:extLst>
              <a:ext uri="{FF2B5EF4-FFF2-40B4-BE49-F238E27FC236}">
                <a16:creationId xmlns:a16="http://schemas.microsoft.com/office/drawing/2014/main" id="{04912881-0F64-44D7-8501-BAC019317CF5}"/>
              </a:ext>
            </a:extLst>
          </p:cNvPr>
          <p:cNvSpPr>
            <a:spLocks noGrp="1"/>
          </p:cNvSpPr>
          <p:nvPr>
            <p:ph type="pic" sz="quarter" idx="19"/>
          </p:nvPr>
        </p:nvSpPr>
        <p:spPr bwMode="auto">
          <a:xfrm>
            <a:off x="8797362"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6" name="Picture Placeholder 24">
            <a:extLst>
              <a:ext uri="{FF2B5EF4-FFF2-40B4-BE49-F238E27FC236}">
                <a16:creationId xmlns:a16="http://schemas.microsoft.com/office/drawing/2014/main" id="{2804F3F8-CE88-4333-9D0A-F65D3A3C4BC7}"/>
              </a:ext>
            </a:extLst>
          </p:cNvPr>
          <p:cNvSpPr>
            <a:spLocks noGrp="1"/>
          </p:cNvSpPr>
          <p:nvPr>
            <p:ph type="pic" sz="quarter" idx="20"/>
          </p:nvPr>
        </p:nvSpPr>
        <p:spPr bwMode="auto">
          <a:xfrm>
            <a:off x="8797362"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7" name="Picture Placeholder 23">
            <a:extLst>
              <a:ext uri="{FF2B5EF4-FFF2-40B4-BE49-F238E27FC236}">
                <a16:creationId xmlns:a16="http://schemas.microsoft.com/office/drawing/2014/main" id="{06109C77-AE7E-4B5F-85F5-289364DA9A93}"/>
              </a:ext>
            </a:extLst>
          </p:cNvPr>
          <p:cNvSpPr>
            <a:spLocks noGrp="1"/>
          </p:cNvSpPr>
          <p:nvPr>
            <p:ph type="pic" sz="quarter" idx="21"/>
          </p:nvPr>
        </p:nvSpPr>
        <p:spPr bwMode="auto">
          <a:xfrm>
            <a:off x="6342634"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8" name="Picture Placeholder 22">
            <a:extLst>
              <a:ext uri="{FF2B5EF4-FFF2-40B4-BE49-F238E27FC236}">
                <a16:creationId xmlns:a16="http://schemas.microsoft.com/office/drawing/2014/main" id="{B2DD4B62-9104-4C00-9BA7-DAEDBD1EE9BE}"/>
              </a:ext>
            </a:extLst>
          </p:cNvPr>
          <p:cNvSpPr>
            <a:spLocks noGrp="1"/>
          </p:cNvSpPr>
          <p:nvPr>
            <p:ph type="pic" sz="quarter" idx="22"/>
          </p:nvPr>
        </p:nvSpPr>
        <p:spPr bwMode="auto">
          <a:xfrm>
            <a:off x="3887905"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9" name="Picture Placeholder 17">
            <a:extLst>
              <a:ext uri="{FF2B5EF4-FFF2-40B4-BE49-F238E27FC236}">
                <a16:creationId xmlns:a16="http://schemas.microsoft.com/office/drawing/2014/main" id="{BF00E01E-8935-466E-99AA-D44EC1260A7F}"/>
              </a:ext>
            </a:extLst>
          </p:cNvPr>
          <p:cNvSpPr>
            <a:spLocks noGrp="1"/>
          </p:cNvSpPr>
          <p:nvPr>
            <p:ph type="pic" sz="quarter" idx="23"/>
          </p:nvPr>
        </p:nvSpPr>
        <p:spPr bwMode="auto">
          <a:xfrm>
            <a:off x="1433176"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Tree>
    <p:extLst>
      <p:ext uri="{BB962C8B-B14F-4D97-AF65-F5344CB8AC3E}">
        <p14:creationId xmlns:p14="http://schemas.microsoft.com/office/powerpoint/2010/main" val="89657004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60976-E0E9-45A3-A75D-F6BC8FBEAF39}"/>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CA553CAC-AA88-49FC-A357-44DE2A8E2A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B9B01E1-F5CD-4CA8-B773-A3F8A7814736}"/>
              </a:ext>
            </a:extLst>
          </p:cNvPr>
          <p:cNvSpPr>
            <a:spLocks noGrp="1"/>
          </p:cNvSpPr>
          <p:nvPr>
            <p:ph type="dt" sz="half" idx="10"/>
          </p:nvPr>
        </p:nvSpPr>
        <p:spPr/>
        <p:txBody>
          <a:bodyPr/>
          <a:lstStyle/>
          <a:p>
            <a:fld id="{BBBA1F07-5D7B-4AC4-9EAA-701D29FD61CD}" type="datetimeFigureOut">
              <a:rPr lang="en-CA" smtClean="0"/>
              <a:t>2022-05-06</a:t>
            </a:fld>
            <a:endParaRPr lang="en-CA"/>
          </a:p>
        </p:txBody>
      </p:sp>
      <p:sp>
        <p:nvSpPr>
          <p:cNvPr id="5" name="Footer Placeholder 4">
            <a:extLst>
              <a:ext uri="{FF2B5EF4-FFF2-40B4-BE49-F238E27FC236}">
                <a16:creationId xmlns:a16="http://schemas.microsoft.com/office/drawing/2014/main" id="{CF63B527-2E21-4E97-9FE7-EE51735FA9A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9D70156-2AF7-4081-8132-649EAB00F39C}"/>
              </a:ext>
            </a:extLst>
          </p:cNvPr>
          <p:cNvSpPr>
            <a:spLocks noGrp="1"/>
          </p:cNvSpPr>
          <p:nvPr>
            <p:ph type="sldNum" sz="quarter" idx="12"/>
          </p:nvPr>
        </p:nvSpPr>
        <p:spPr/>
        <p:txBody>
          <a:bodyPr/>
          <a:lstStyle/>
          <a:p>
            <a:fld id="{02B41F6E-17F6-4CF3-ABDE-20BC76764CA0}" type="slidenum">
              <a:rPr lang="en-CA" smtClean="0"/>
              <a:t>‹#›</a:t>
            </a:fld>
            <a:endParaRPr lang="en-CA"/>
          </a:p>
        </p:txBody>
      </p:sp>
    </p:spTree>
    <p:extLst>
      <p:ext uri="{BB962C8B-B14F-4D97-AF65-F5344CB8AC3E}">
        <p14:creationId xmlns:p14="http://schemas.microsoft.com/office/powerpoint/2010/main" val="214906297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2E477DA-F489-42F4-9F42-832E26E527B5}"/>
              </a:ext>
            </a:extLst>
          </p:cNvPr>
          <p:cNvSpPr>
            <a:spLocks noGrp="1"/>
          </p:cNvSpPr>
          <p:nvPr>
            <p:ph type="dt" sz="half" idx="10"/>
          </p:nvPr>
        </p:nvSpPr>
        <p:spPr/>
        <p:txBody>
          <a:bodyPr/>
          <a:lstStyle/>
          <a:p>
            <a:fld id="{BBBA1F07-5D7B-4AC4-9EAA-701D29FD61CD}" type="datetimeFigureOut">
              <a:rPr lang="en-CA" smtClean="0"/>
              <a:t>2022-05-06</a:t>
            </a:fld>
            <a:endParaRPr lang="en-CA"/>
          </a:p>
        </p:txBody>
      </p:sp>
      <p:sp>
        <p:nvSpPr>
          <p:cNvPr id="3" name="Footer Placeholder 2">
            <a:extLst>
              <a:ext uri="{FF2B5EF4-FFF2-40B4-BE49-F238E27FC236}">
                <a16:creationId xmlns:a16="http://schemas.microsoft.com/office/drawing/2014/main" id="{81ACD749-69ED-4488-A7E8-167D9E5DADC0}"/>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50C116F5-80F1-400D-812E-C659B270EDFC}"/>
              </a:ext>
            </a:extLst>
          </p:cNvPr>
          <p:cNvSpPr>
            <a:spLocks noGrp="1"/>
          </p:cNvSpPr>
          <p:nvPr>
            <p:ph type="sldNum" sz="quarter" idx="12"/>
          </p:nvPr>
        </p:nvSpPr>
        <p:spPr/>
        <p:txBody>
          <a:bodyPr/>
          <a:lstStyle/>
          <a:p>
            <a:fld id="{02B41F6E-17F6-4CF3-ABDE-20BC76764CA0}" type="slidenum">
              <a:rPr lang="en-CA" smtClean="0"/>
              <a:t>‹#›</a:t>
            </a:fld>
            <a:endParaRPr lang="en-CA"/>
          </a:p>
        </p:txBody>
      </p:sp>
    </p:spTree>
    <p:extLst>
      <p:ext uri="{BB962C8B-B14F-4D97-AF65-F5344CB8AC3E}">
        <p14:creationId xmlns:p14="http://schemas.microsoft.com/office/powerpoint/2010/main" val="3378600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a:extLst>
              <a:ext uri="{FF2B5EF4-FFF2-40B4-BE49-F238E27FC236}">
                <a16:creationId xmlns:a16="http://schemas.microsoft.com/office/drawing/2014/main" id="{AAD96AD6-7761-4BD2-AE49-1390200346BE}"/>
              </a:ext>
            </a:extLst>
          </p:cNvPr>
          <p:cNvSpPr/>
          <p:nvPr userDrawn="1"/>
        </p:nvSpPr>
        <p:spPr>
          <a:xfrm>
            <a:off x="11430000" y="6200775"/>
            <a:ext cx="762000" cy="537870"/>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Content Placeholder 8" descr="Text&#10;&#10;Description automatically generated">
            <a:extLst>
              <a:ext uri="{FF2B5EF4-FFF2-40B4-BE49-F238E27FC236}">
                <a16:creationId xmlns:a16="http://schemas.microsoft.com/office/drawing/2014/main" id="{F0582D4D-F10E-4745-9D51-D2F98827758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538354" y="6291884"/>
            <a:ext cx="293363" cy="355652"/>
          </a:xfrm>
          <a:prstGeom prst="rect">
            <a:avLst/>
          </a:prstGeom>
        </p:spPr>
      </p:pic>
    </p:spTree>
    <p:extLst>
      <p:ext uri="{BB962C8B-B14F-4D97-AF65-F5344CB8AC3E}">
        <p14:creationId xmlns:p14="http://schemas.microsoft.com/office/powerpoint/2010/main" val="3443482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24D2D-8713-4728-B756-725B447409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A8E5FDB-5DAC-4438-8BD5-A0D9112DAC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2C94914-3045-4390-8522-FD49833B1A19}"/>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5/6/2022</a:t>
            </a:fld>
            <a:endParaRPr lang="en-US"/>
          </a:p>
        </p:txBody>
      </p:sp>
      <p:sp>
        <p:nvSpPr>
          <p:cNvPr id="5" name="Footer Placeholder 4">
            <a:extLst>
              <a:ext uri="{FF2B5EF4-FFF2-40B4-BE49-F238E27FC236}">
                <a16:creationId xmlns:a16="http://schemas.microsoft.com/office/drawing/2014/main" id="{E978A7C6-01FE-44F0-BEB8-4F18A26DBFB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79F49894-6310-41BD-A18B-F8E4F4CEE05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621663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8ED23-3896-4460-B979-58D9A1125B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EB3A3B-5068-4D0A-9A8B-162F01081E4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86AC206-5480-4F95-8027-EC6C99B5461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22C9269-1F3F-4020-9721-1AC2DBDFC4C3}"/>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5/6/2022</a:t>
            </a:fld>
            <a:endParaRPr lang="en-US"/>
          </a:p>
        </p:txBody>
      </p:sp>
      <p:sp>
        <p:nvSpPr>
          <p:cNvPr id="6" name="Footer Placeholder 5">
            <a:extLst>
              <a:ext uri="{FF2B5EF4-FFF2-40B4-BE49-F238E27FC236}">
                <a16:creationId xmlns:a16="http://schemas.microsoft.com/office/drawing/2014/main" id="{8578C638-2638-4EB5-BBA0-DD47F6D7444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9D17DB3B-5B36-4F8C-812B-E0C73980BBB1}"/>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4065266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slideLayout" Target="../slideLayouts/slideLayout51.xml"/><Relationship Id="rId3" Type="http://schemas.openxmlformats.org/officeDocument/2006/relationships/slideLayout" Target="../slideLayouts/slideLayout36.xml"/><Relationship Id="rId21" Type="http://schemas.openxmlformats.org/officeDocument/2006/relationships/image" Target="../media/image5.png"/><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20" Type="http://schemas.openxmlformats.org/officeDocument/2006/relationships/image" Target="../media/image3.pn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19" Type="http://schemas.openxmlformats.org/officeDocument/2006/relationships/theme" Target="../theme/theme2.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5" Type="http://schemas.openxmlformats.org/officeDocument/2006/relationships/theme" Target="../theme/theme3.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67.xml"/><Relationship Id="rId1"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C540F-A975-49F7-9855-24E2EC8167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B54474E-D600-4C7C-BEC4-8704562D6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2827993"/>
      </p:ext>
    </p:extLst>
  </p:cSld>
  <p:clrMap bg1="lt1" tx1="dk1" bg2="lt2" tx2="dk2" accent1="accent1" accent2="accent2" accent3="accent3" accent4="accent4" accent5="accent5" accent6="accent6" hlink="hlink" folHlink="folHlink"/>
  <p:sldLayoutIdLst>
    <p:sldLayoutId id="2147483781" r:id="rId1"/>
    <p:sldLayoutId id="2147483757" r:id="rId2"/>
    <p:sldLayoutId id="2147483754" r:id="rId3"/>
    <p:sldLayoutId id="2147483651" r:id="rId4"/>
    <p:sldLayoutId id="2147483652" r:id="rId5"/>
    <p:sldLayoutId id="2147483770" r:id="rId6"/>
    <p:sldLayoutId id="2147483768" r:id="rId7"/>
    <p:sldLayoutId id="2147483803" r:id="rId8"/>
    <p:sldLayoutId id="2147483804" r:id="rId9"/>
    <p:sldLayoutId id="2147483805" r:id="rId10"/>
    <p:sldLayoutId id="2147483755" r:id="rId11"/>
    <p:sldLayoutId id="2147483806" r:id="rId12"/>
    <p:sldLayoutId id="2147483756" r:id="rId13"/>
    <p:sldLayoutId id="2147483772" r:id="rId14"/>
    <p:sldLayoutId id="2147483798" r:id="rId15"/>
    <p:sldLayoutId id="2147483799" r:id="rId16"/>
    <p:sldLayoutId id="2147483773" r:id="rId17"/>
    <p:sldLayoutId id="2147483771" r:id="rId18"/>
    <p:sldLayoutId id="2147483775" r:id="rId19"/>
    <p:sldLayoutId id="2147483656" r:id="rId20"/>
    <p:sldLayoutId id="2147483657" r:id="rId21"/>
    <p:sldLayoutId id="2147483670" r:id="rId22"/>
    <p:sldLayoutId id="2147483685" r:id="rId23"/>
    <p:sldLayoutId id="2147483718" r:id="rId24"/>
    <p:sldLayoutId id="2147483763" r:id="rId25"/>
    <p:sldLayoutId id="2147483764" r:id="rId26"/>
    <p:sldLayoutId id="2147483766" r:id="rId27"/>
    <p:sldLayoutId id="2147483765" r:id="rId28"/>
    <p:sldLayoutId id="2147483767" r:id="rId29"/>
    <p:sldLayoutId id="2147483807" r:id="rId30"/>
    <p:sldLayoutId id="2147483810" r:id="rId31"/>
    <p:sldLayoutId id="2147483776" r:id="rId32"/>
    <p:sldLayoutId id="2147483814" r:id="rId33"/>
  </p:sldLayoutIdLst>
  <p:txStyles>
    <p:title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0" cstate="print">
            <a:extLst>
              <a:ext uri="{28A0092B-C50C-407E-A947-70E740481C1C}">
                <a14:useLocalDpi xmlns:a14="http://schemas.microsoft.com/office/drawing/2010/main"/>
              </a:ext>
            </a:extLst>
          </a:blip>
          <a:srcRect/>
          <a:stretch/>
        </p:blipFill>
        <p:spPr>
          <a:xfrm>
            <a:off x="2" y="-36285"/>
            <a:ext cx="12191999" cy="6894285"/>
          </a:xfrm>
          <a:prstGeom prst="rect">
            <a:avLst/>
          </a:prstGeom>
        </p:spPr>
      </p:pic>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5/6/2022</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8610600" y="6356352"/>
            <a:ext cx="2242309"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21" cstate="screen">
            <a:extLst>
              <a:ext uri="{28A0092B-C50C-407E-A947-70E740481C1C}">
                <a14:useLocalDpi xmlns:a14="http://schemas.microsoft.com/office/drawing/2010/main"/>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3250088108"/>
      </p:ext>
    </p:extLst>
  </p:cSld>
  <p:clrMap bg1="lt1" tx1="dk1" bg2="lt2" tx2="dk2" accent1="accent1" accent2="accent2" accent3="accent3" accent4="accent4" accent5="accent5" accent6="accent6" hlink="hlink" folHlink="folHlink"/>
  <p:sldLayoutIdLst>
    <p:sldLayoutId id="2147483794" r:id="rId1"/>
    <p:sldLayoutId id="2147483818" r:id="rId2"/>
    <p:sldLayoutId id="2147483664" r:id="rId3"/>
    <p:sldLayoutId id="2147483665" r:id="rId4"/>
    <p:sldLayoutId id="2147483666" r:id="rId5"/>
    <p:sldLayoutId id="2147483667" r:id="rId6"/>
    <p:sldLayoutId id="2147483668" r:id="rId7"/>
    <p:sldLayoutId id="2147483797" r:id="rId8"/>
    <p:sldLayoutId id="2147483683" r:id="rId9"/>
    <p:sldLayoutId id="2147483712" r:id="rId10"/>
    <p:sldLayoutId id="2147483672" r:id="rId11"/>
    <p:sldLayoutId id="2147483684" r:id="rId12"/>
    <p:sldLayoutId id="2147483681" r:id="rId13"/>
    <p:sldLayoutId id="2147483706" r:id="rId14"/>
    <p:sldLayoutId id="2147483824" r:id="rId15"/>
    <p:sldLayoutId id="2147483711" r:id="rId16"/>
    <p:sldLayoutId id="2147483715" r:id="rId17"/>
    <p:sldLayoutId id="2147483796"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C292E7-F941-4239-9408-CCC60E2721C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0C8E5AD-B569-48D8-BBC7-57584E201B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882448-3DB6-442A-BB1C-84E82BE4AD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7D18EB-106F-49CE-A610-DC875C16AA46}" type="datetimeFigureOut">
              <a:rPr lang="en-US" smtClean="0"/>
              <a:t>5/6/2022</a:t>
            </a:fld>
            <a:endParaRPr lang="en-US"/>
          </a:p>
        </p:txBody>
      </p:sp>
      <p:sp>
        <p:nvSpPr>
          <p:cNvPr id="5" name="Footer Placeholder 4">
            <a:extLst>
              <a:ext uri="{FF2B5EF4-FFF2-40B4-BE49-F238E27FC236}">
                <a16:creationId xmlns:a16="http://schemas.microsoft.com/office/drawing/2014/main" id="{9296BC4E-AF0B-4D74-BA3F-4967ACD894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54EFF30-23C2-494A-BE7B-E1CCF59B4F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93EBDD-E66B-456B-A48C-DC02D790000F}" type="slidenum">
              <a:rPr lang="en-US" smtClean="0"/>
              <a:t>‹#›</a:t>
            </a:fld>
            <a:endParaRPr lang="en-US"/>
          </a:p>
        </p:txBody>
      </p:sp>
    </p:spTree>
    <p:extLst>
      <p:ext uri="{BB962C8B-B14F-4D97-AF65-F5344CB8AC3E}">
        <p14:creationId xmlns:p14="http://schemas.microsoft.com/office/powerpoint/2010/main" val="171976074"/>
      </p:ext>
    </p:extLst>
  </p:cSld>
  <p:clrMap bg1="lt1" tx1="dk1" bg2="lt2" tx2="dk2" accent1="accent1" accent2="accent2" accent3="accent3" accent4="accent4" accent5="accent5" accent6="accent6" hlink="hlink" folHlink="folHlink"/>
  <p:sldLayoutIdLst>
    <p:sldLayoutId id="2147483801" r:id="rId1"/>
    <p:sldLayoutId id="2147483827" r:id="rId2"/>
    <p:sldLayoutId id="2147483811" r:id="rId3"/>
    <p:sldLayoutId id="2147483812" r:id="rId4"/>
    <p:sldLayoutId id="2147483653" r:id="rId5"/>
    <p:sldLayoutId id="2147483654" r:id="rId6"/>
    <p:sldLayoutId id="2147483826" r:id="rId7"/>
    <p:sldLayoutId id="2147483808" r:id="rId8"/>
    <p:sldLayoutId id="2147483809" r:id="rId9"/>
    <p:sldLayoutId id="2147483658" r:id="rId10"/>
    <p:sldLayoutId id="2147483659" r:id="rId11"/>
    <p:sldLayoutId id="2147483660" r:id="rId12"/>
    <p:sldLayoutId id="2147483817" r:id="rId13"/>
    <p:sldLayoutId id="2147483769"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79AD21-4E38-48CC-8DDC-7CA5490D9D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5A649E97-9FF0-439F-90FA-06935D4C21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A758B7F-453F-4B98-8FF7-7C7DA6A446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BA1F07-5D7B-4AC4-9EAA-701D29FD61CD}" type="datetimeFigureOut">
              <a:rPr lang="en-CA" smtClean="0"/>
              <a:t>2022-05-06</a:t>
            </a:fld>
            <a:endParaRPr lang="en-CA"/>
          </a:p>
        </p:txBody>
      </p:sp>
      <p:sp>
        <p:nvSpPr>
          <p:cNvPr id="5" name="Footer Placeholder 4">
            <a:extLst>
              <a:ext uri="{FF2B5EF4-FFF2-40B4-BE49-F238E27FC236}">
                <a16:creationId xmlns:a16="http://schemas.microsoft.com/office/drawing/2014/main" id="{9BDD9B8D-2854-4F4B-B404-E4D21B84BD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51BB623A-9A12-4F8A-98FD-BDA4DB93B5D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B41F6E-17F6-4CF3-ABDE-20BC76764CA0}" type="slidenum">
              <a:rPr lang="en-CA" smtClean="0"/>
              <a:t>‹#›</a:t>
            </a:fld>
            <a:endParaRPr lang="en-CA"/>
          </a:p>
        </p:txBody>
      </p:sp>
    </p:spTree>
    <p:extLst>
      <p:ext uri="{BB962C8B-B14F-4D97-AF65-F5344CB8AC3E}">
        <p14:creationId xmlns:p14="http://schemas.microsoft.com/office/powerpoint/2010/main" val="3650783269"/>
      </p:ext>
    </p:extLst>
  </p:cSld>
  <p:clrMap bg1="lt1" tx1="dk1" bg2="lt2" tx2="dk2" accent1="accent1" accent2="accent2" accent3="accent3" accent4="accent4" accent5="accent5" accent6="accent6" hlink="hlink" folHlink="folHlink"/>
  <p:sldLayoutIdLst>
    <p:sldLayoutId id="2147483650" r:id="rId1"/>
    <p:sldLayoutId id="214748365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40.svg"/><Relationship Id="rId13" Type="http://schemas.openxmlformats.org/officeDocument/2006/relationships/image" Target="../media/image45.jpg"/><Relationship Id="rId3" Type="http://schemas.openxmlformats.org/officeDocument/2006/relationships/image" Target="../media/image35.png"/><Relationship Id="rId7" Type="http://schemas.openxmlformats.org/officeDocument/2006/relationships/image" Target="../media/image39.png"/><Relationship Id="rId12" Type="http://schemas.openxmlformats.org/officeDocument/2006/relationships/image" Target="../media/image44.svg"/><Relationship Id="rId2" Type="http://schemas.openxmlformats.org/officeDocument/2006/relationships/notesSlide" Target="../notesSlides/notesSlide6.xml"/><Relationship Id="rId1" Type="http://schemas.openxmlformats.org/officeDocument/2006/relationships/slideLayout" Target="../slideLayouts/slideLayout53.xml"/><Relationship Id="rId6" Type="http://schemas.openxmlformats.org/officeDocument/2006/relationships/image" Target="../media/image38.svg"/><Relationship Id="rId11" Type="http://schemas.openxmlformats.org/officeDocument/2006/relationships/image" Target="../media/image43.png"/><Relationship Id="rId5" Type="http://schemas.openxmlformats.org/officeDocument/2006/relationships/image" Target="../media/image37.png"/><Relationship Id="rId10" Type="http://schemas.openxmlformats.org/officeDocument/2006/relationships/image" Target="../media/image42.svg"/><Relationship Id="rId4" Type="http://schemas.openxmlformats.org/officeDocument/2006/relationships/image" Target="../media/image36.svg"/><Relationship Id="rId9" Type="http://schemas.openxmlformats.org/officeDocument/2006/relationships/image" Target="../media/image41.png"/><Relationship Id="rId14" Type="http://schemas.openxmlformats.org/officeDocument/2006/relationships/image" Target="../media/image46.png"/></Relationships>
</file>

<file path=ppt/slides/_rels/slide1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7.xml"/><Relationship Id="rId1" Type="http://schemas.openxmlformats.org/officeDocument/2006/relationships/slideLayout" Target="../slideLayouts/slideLayout58.xml"/><Relationship Id="rId5" Type="http://schemas.openxmlformats.org/officeDocument/2006/relationships/image" Target="../media/image49.png"/><Relationship Id="rId4" Type="http://schemas.openxmlformats.org/officeDocument/2006/relationships/image" Target="../media/image48.jpeg"/></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0.png"/><Relationship Id="rId7" Type="http://schemas.openxmlformats.org/officeDocument/2006/relationships/diagramColors" Target="../diagrams/colors1.xml"/><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9.xml"/><Relationship Id="rId1" Type="http://schemas.openxmlformats.org/officeDocument/2006/relationships/slideLayout" Target="../slideLayouts/slideLayout16.xml"/><Relationship Id="rId5" Type="http://schemas.microsoft.com/office/2007/relationships/hdphoto" Target="../media/hdphoto14.wdp"/><Relationship Id="rId4" Type="http://schemas.openxmlformats.org/officeDocument/2006/relationships/image" Target="../media/image52.png"/></Relationships>
</file>

<file path=ppt/slides/_rels/slide14.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0.xml"/><Relationship Id="rId1" Type="http://schemas.openxmlformats.org/officeDocument/2006/relationships/slideLayout" Target="../slideLayouts/slideLayout13.xml"/><Relationship Id="rId5" Type="http://schemas.openxmlformats.org/officeDocument/2006/relationships/image" Target="../media/image1.png"/><Relationship Id="rId4" Type="http://schemas.openxmlformats.org/officeDocument/2006/relationships/image" Target="../media/image54.png"/></Relationships>
</file>

<file path=ppt/slides/_rels/slide15.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58.png"/><Relationship Id="rId11" Type="http://schemas.openxmlformats.org/officeDocument/2006/relationships/image" Target="../media/image63.jpeg"/><Relationship Id="rId5" Type="http://schemas.openxmlformats.org/officeDocument/2006/relationships/image" Target="../media/image57.png"/><Relationship Id="rId10" Type="http://schemas.openxmlformats.org/officeDocument/2006/relationships/image" Target="../media/image62.jpeg"/><Relationship Id="rId4" Type="http://schemas.openxmlformats.org/officeDocument/2006/relationships/image" Target="../media/image56.png"/><Relationship Id="rId9" Type="http://schemas.openxmlformats.org/officeDocument/2006/relationships/image" Target="../media/image61.png"/></Relationships>
</file>

<file path=ppt/slides/_rels/slide16.xml.rels><?xml version="1.0" encoding="UTF-8" standalone="yes"?>
<Relationships xmlns="http://schemas.openxmlformats.org/package/2006/relationships"><Relationship Id="rId8" Type="http://schemas.openxmlformats.org/officeDocument/2006/relationships/image" Target="../media/image68.svg"/><Relationship Id="rId3" Type="http://schemas.openxmlformats.org/officeDocument/2006/relationships/image" Target="../media/image64.png"/><Relationship Id="rId7" Type="http://schemas.openxmlformats.org/officeDocument/2006/relationships/image" Target="../media/image67.png"/><Relationship Id="rId2" Type="http://schemas.openxmlformats.org/officeDocument/2006/relationships/notesSlide" Target="../notesSlides/notesSlide12.xml"/><Relationship Id="rId1" Type="http://schemas.openxmlformats.org/officeDocument/2006/relationships/slideLayout" Target="../slideLayouts/slideLayout47.xml"/><Relationship Id="rId6" Type="http://schemas.openxmlformats.org/officeDocument/2006/relationships/image" Target="../media/image66.svg"/><Relationship Id="rId5" Type="http://schemas.openxmlformats.org/officeDocument/2006/relationships/image" Target="../media/image65.png"/><Relationship Id="rId4" Type="http://schemas.microsoft.com/office/2007/relationships/hdphoto" Target="../media/hdphoto15.wdp"/><Relationship Id="rId9" Type="http://schemas.openxmlformats.org/officeDocument/2006/relationships/image" Target="../media/image69.png"/></Relationships>
</file>

<file path=ppt/slides/_rels/slide17.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1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4.xml"/><Relationship Id="rId1" Type="http://schemas.openxmlformats.org/officeDocument/2006/relationships/slideLayout" Target="../slideLayouts/slideLayout16.xml"/><Relationship Id="rId5" Type="http://schemas.openxmlformats.org/officeDocument/2006/relationships/image" Target="../media/image51.png"/><Relationship Id="rId4" Type="http://schemas.microsoft.com/office/2007/relationships/hdphoto" Target="../media/hdphoto16.wdp"/></Relationships>
</file>

<file path=ppt/slides/_rels/slide19.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image" Target="../media/image84.png"/><Relationship Id="rId18" Type="http://schemas.openxmlformats.org/officeDocument/2006/relationships/image" Target="../media/image89.png"/><Relationship Id="rId3" Type="http://schemas.openxmlformats.org/officeDocument/2006/relationships/image" Target="../media/image75.jpeg"/><Relationship Id="rId21" Type="http://schemas.openxmlformats.org/officeDocument/2006/relationships/image" Target="../media/image92.png"/><Relationship Id="rId7" Type="http://schemas.microsoft.com/office/2007/relationships/hdphoto" Target="../media/hdphoto17.wdp"/><Relationship Id="rId12" Type="http://schemas.openxmlformats.org/officeDocument/2006/relationships/image" Target="../media/image83.png"/><Relationship Id="rId17" Type="http://schemas.openxmlformats.org/officeDocument/2006/relationships/image" Target="../media/image88.png"/><Relationship Id="rId2" Type="http://schemas.openxmlformats.org/officeDocument/2006/relationships/notesSlide" Target="../notesSlides/notesSlide15.xml"/><Relationship Id="rId16" Type="http://schemas.openxmlformats.org/officeDocument/2006/relationships/image" Target="../media/image87.png"/><Relationship Id="rId20" Type="http://schemas.openxmlformats.org/officeDocument/2006/relationships/image" Target="../media/image91.png"/><Relationship Id="rId1" Type="http://schemas.openxmlformats.org/officeDocument/2006/relationships/slideLayout" Target="../slideLayouts/slideLayout30.xml"/><Relationship Id="rId6" Type="http://schemas.openxmlformats.org/officeDocument/2006/relationships/image" Target="../media/image78.png"/><Relationship Id="rId11" Type="http://schemas.openxmlformats.org/officeDocument/2006/relationships/image" Target="../media/image82.png"/><Relationship Id="rId5" Type="http://schemas.openxmlformats.org/officeDocument/2006/relationships/image" Target="../media/image77.png"/><Relationship Id="rId15" Type="http://schemas.openxmlformats.org/officeDocument/2006/relationships/image" Target="../media/image86.png"/><Relationship Id="rId10" Type="http://schemas.openxmlformats.org/officeDocument/2006/relationships/image" Target="../media/image81.png"/><Relationship Id="rId19" Type="http://schemas.openxmlformats.org/officeDocument/2006/relationships/image" Target="../media/image90.png"/><Relationship Id="rId4" Type="http://schemas.openxmlformats.org/officeDocument/2006/relationships/image" Target="../media/image76.jpeg"/><Relationship Id="rId9" Type="http://schemas.openxmlformats.org/officeDocument/2006/relationships/image" Target="../media/image80.png"/><Relationship Id="rId14" Type="http://schemas.openxmlformats.org/officeDocument/2006/relationships/image" Target="../media/image85.png"/></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20.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16.xml"/><Relationship Id="rId1" Type="http://schemas.openxmlformats.org/officeDocument/2006/relationships/slideLayout" Target="../slideLayouts/slideLayout67.xml"/><Relationship Id="rId4" Type="http://schemas.openxmlformats.org/officeDocument/2006/relationships/image" Target="../media/image94.jpeg"/></Relationships>
</file>

<file path=ppt/slides/_rels/slide21.xml.rels><?xml version="1.0" encoding="UTF-8" standalone="yes"?>
<Relationships xmlns="http://schemas.openxmlformats.org/package/2006/relationships"><Relationship Id="rId3" Type="http://schemas.openxmlformats.org/officeDocument/2006/relationships/image" Target="../media/image96.emf"/><Relationship Id="rId2" Type="http://schemas.openxmlformats.org/officeDocument/2006/relationships/image" Target="../media/image95.emf"/><Relationship Id="rId1" Type="http://schemas.openxmlformats.org/officeDocument/2006/relationships/slideLayout" Target="../slideLayouts/slideLayout66.xml"/></Relationships>
</file>

<file path=ppt/slides/_rels/slide22.xml.rels><?xml version="1.0" encoding="UTF-8" standalone="yes"?>
<Relationships xmlns="http://schemas.openxmlformats.org/package/2006/relationships"><Relationship Id="rId3" Type="http://schemas.microsoft.com/office/2007/relationships/hdphoto" Target="../media/hdphoto18.wdp"/><Relationship Id="rId2" Type="http://schemas.openxmlformats.org/officeDocument/2006/relationships/image" Target="../media/image97.png"/><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8" Type="http://schemas.openxmlformats.org/officeDocument/2006/relationships/image" Target="../media/image102.jpeg"/><Relationship Id="rId3" Type="http://schemas.openxmlformats.org/officeDocument/2006/relationships/image" Target="../media/image3.png"/><Relationship Id="rId7" Type="http://schemas.openxmlformats.org/officeDocument/2006/relationships/image" Target="../media/image101.jpeg"/><Relationship Id="rId12" Type="http://schemas.openxmlformats.org/officeDocument/2006/relationships/image" Target="../media/image105.jpeg"/><Relationship Id="rId2" Type="http://schemas.openxmlformats.org/officeDocument/2006/relationships/notesSlide" Target="../notesSlides/notesSlide17.xml"/><Relationship Id="rId1" Type="http://schemas.openxmlformats.org/officeDocument/2006/relationships/slideLayout" Target="../slideLayouts/slideLayout30.xml"/><Relationship Id="rId6" Type="http://schemas.openxmlformats.org/officeDocument/2006/relationships/image" Target="../media/image100.jpeg"/><Relationship Id="rId11" Type="http://schemas.openxmlformats.org/officeDocument/2006/relationships/image" Target="../media/image104.jpeg"/><Relationship Id="rId5" Type="http://schemas.openxmlformats.org/officeDocument/2006/relationships/image" Target="../media/image99.jpeg"/><Relationship Id="rId10" Type="http://schemas.microsoft.com/office/2007/relationships/hdphoto" Target="../media/hdphoto19.wdp"/><Relationship Id="rId4" Type="http://schemas.openxmlformats.org/officeDocument/2006/relationships/image" Target="../media/image98.jpeg"/><Relationship Id="rId9" Type="http://schemas.openxmlformats.org/officeDocument/2006/relationships/image" Target="../media/image103.png"/></Relationships>
</file>

<file path=ppt/slides/_rels/slide24.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6.xml"/><Relationship Id="rId4" Type="http://schemas.openxmlformats.org/officeDocument/2006/relationships/image" Target="../media/image108.png"/></Relationships>
</file>

<file path=ppt/slides/_rels/slide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28.xml"/><Relationship Id="rId6" Type="http://schemas.openxmlformats.org/officeDocument/2006/relationships/image" Target="../media/image18.emf"/><Relationship Id="rId5" Type="http://schemas.openxmlformats.org/officeDocument/2006/relationships/image" Target="../media/image17.jpeg"/><Relationship Id="rId4" Type="http://schemas.openxmlformats.org/officeDocument/2006/relationships/image" Target="../media/image16.jpeg"/></Relationships>
</file>

<file path=ppt/slides/_rels/slide4.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9.png"/><Relationship Id="rId7"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microsoft.com/office/2007/relationships/hdphoto" Target="../media/hdphoto2.wdp"/><Relationship Id="rId5" Type="http://schemas.openxmlformats.org/officeDocument/2006/relationships/image" Target="../media/image20.png"/><Relationship Id="rId10" Type="http://schemas.openxmlformats.org/officeDocument/2006/relationships/image" Target="../media/image23.png"/><Relationship Id="rId4" Type="http://schemas.microsoft.com/office/2007/relationships/hdphoto" Target="../media/hdphoto1.wdp"/><Relationship Id="rId9"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4.png"/><Relationship Id="rId1" Type="http://schemas.openxmlformats.org/officeDocument/2006/relationships/slideLayout" Target="../slideLayouts/slideLayout13.xml"/><Relationship Id="rId6" Type="http://schemas.openxmlformats.org/officeDocument/2006/relationships/image" Target="../media/image23.png"/><Relationship Id="rId5" Type="http://schemas.microsoft.com/office/2007/relationships/hdphoto" Target="../media/hdphoto5.wdp"/><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8" Type="http://schemas.openxmlformats.org/officeDocument/2006/relationships/image" Target="../media/image29.png"/><Relationship Id="rId13" Type="http://schemas.microsoft.com/office/2007/relationships/hdphoto" Target="../media/hdphoto11.wdp"/><Relationship Id="rId3" Type="http://schemas.microsoft.com/office/2007/relationships/hdphoto" Target="../media/hdphoto6.wdp"/><Relationship Id="rId7" Type="http://schemas.microsoft.com/office/2007/relationships/hdphoto" Target="../media/hdphoto8.wdp"/><Relationship Id="rId12"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9.xml"/><Relationship Id="rId6" Type="http://schemas.openxmlformats.org/officeDocument/2006/relationships/image" Target="../media/image28.png"/><Relationship Id="rId11" Type="http://schemas.microsoft.com/office/2007/relationships/hdphoto" Target="../media/hdphoto10.wdp"/><Relationship Id="rId5" Type="http://schemas.microsoft.com/office/2007/relationships/hdphoto" Target="../media/hdphoto7.wdp"/><Relationship Id="rId10" Type="http://schemas.openxmlformats.org/officeDocument/2006/relationships/image" Target="../media/image30.png"/><Relationship Id="rId4" Type="http://schemas.openxmlformats.org/officeDocument/2006/relationships/image" Target="../media/image27.png"/><Relationship Id="rId9" Type="http://schemas.microsoft.com/office/2007/relationships/hdphoto" Target="../media/hdphoto9.wdp"/></Relationships>
</file>

<file path=ppt/slides/_rels/slide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microsoft.com/office/2007/relationships/hdphoto" Target="../media/hdphoto12.wdp"/></Relationships>
</file>

<file path=ppt/slides/_rels/slide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25.xml"/><Relationship Id="rId5" Type="http://schemas.openxmlformats.org/officeDocument/2006/relationships/image" Target="../media/image18.emf"/><Relationship Id="rId4" Type="http://schemas.microsoft.com/office/2007/relationships/hdphoto" Target="../media/hdphoto13.wdp"/></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A2AFE3"/>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59E12D8-2023-4CD2-10A4-DAC9F84E0307}"/>
              </a:ext>
            </a:extLst>
          </p:cNvPr>
          <p:cNvSpPr/>
          <p:nvPr/>
        </p:nvSpPr>
        <p:spPr>
          <a:xfrm>
            <a:off x="2474221" y="12700"/>
            <a:ext cx="8511105" cy="1395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8A47F0D1-540A-4881-92D5-5DB736EB5314}"/>
              </a:ext>
            </a:extLst>
          </p:cNvPr>
          <p:cNvSpPr/>
          <p:nvPr/>
        </p:nvSpPr>
        <p:spPr>
          <a:xfrm>
            <a:off x="-7780" y="1635579"/>
            <a:ext cx="12199779" cy="5245945"/>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B701C8D-CC1A-4FB1-A98B-2E681DBC2D03}"/>
              </a:ext>
            </a:extLst>
          </p:cNvPr>
          <p:cNvSpPr/>
          <p:nvPr/>
        </p:nvSpPr>
        <p:spPr>
          <a:xfrm>
            <a:off x="0" y="5190297"/>
            <a:ext cx="12192000" cy="1667703"/>
          </a:xfrm>
          <a:prstGeom prst="rect">
            <a:avLst/>
          </a:prstGeom>
          <a:solidFill>
            <a:srgbClr val="290089">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2A3E5F6-AC65-413F-A080-C048DC4DAE3D}"/>
              </a:ext>
            </a:extLst>
          </p:cNvPr>
          <p:cNvSpPr/>
          <p:nvPr/>
        </p:nvSpPr>
        <p:spPr>
          <a:xfrm>
            <a:off x="0" y="-16127"/>
            <a:ext cx="12192000" cy="138401"/>
          </a:xfrm>
          <a:prstGeom prst="rect">
            <a:avLst/>
          </a:prstGeom>
          <a:solidFill>
            <a:srgbClr val="290089">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FFAF039-5EB6-4642-8A69-F62FA05A1275}"/>
              </a:ext>
            </a:extLst>
          </p:cNvPr>
          <p:cNvSpPr/>
          <p:nvPr/>
        </p:nvSpPr>
        <p:spPr>
          <a:xfrm>
            <a:off x="4397828" y="5190297"/>
            <a:ext cx="6587497" cy="1702981"/>
          </a:xfrm>
          <a:prstGeom prst="rect">
            <a:avLst/>
          </a:prstGeom>
          <a:solidFill>
            <a:srgbClr val="290089">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EE8A1127-FB16-42C3-B34C-D1A63B15BAF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763122" y="5338297"/>
            <a:ext cx="883397" cy="1140942"/>
          </a:xfrm>
          <a:prstGeom prst="rect">
            <a:avLst/>
          </a:prstGeom>
        </p:spPr>
      </p:pic>
      <p:sp>
        <p:nvSpPr>
          <p:cNvPr id="15" name="TextBox 14">
            <a:extLst>
              <a:ext uri="{FF2B5EF4-FFF2-40B4-BE49-F238E27FC236}">
                <a16:creationId xmlns:a16="http://schemas.microsoft.com/office/drawing/2014/main" id="{563FD9B2-AF62-4339-B191-C4F9A58217A1}"/>
              </a:ext>
            </a:extLst>
          </p:cNvPr>
          <p:cNvSpPr txBox="1"/>
          <p:nvPr/>
        </p:nvSpPr>
        <p:spPr>
          <a:xfrm>
            <a:off x="4397829" y="5284824"/>
            <a:ext cx="5096487" cy="1015663"/>
          </a:xfrm>
          <a:prstGeom prst="rect">
            <a:avLst/>
          </a:prstGeom>
          <a:noFill/>
        </p:spPr>
        <p:txBody>
          <a:bodyPr wrap="square" lIns="91440" tIns="45720" rIns="91440" bIns="45720" anchor="t">
            <a:spAutoFit/>
          </a:bodyPr>
          <a:lstStyle/>
          <a:p>
            <a:pPr algn="r"/>
            <a:r>
              <a:rPr lang="en-CA" sz="1600" b="1" dirty="0">
                <a:solidFill>
                  <a:schemeClr val="bg1"/>
                </a:solidFill>
                <a:latin typeface="Open Sans"/>
                <a:ea typeface="Open Sans"/>
                <a:cs typeface="Open Sans"/>
              </a:rPr>
              <a:t>Professor Asha Kanwar</a:t>
            </a:r>
            <a:endParaRPr lang="en-US" dirty="0">
              <a:solidFill>
                <a:schemeClr val="bg1"/>
              </a:solidFill>
            </a:endParaRPr>
          </a:p>
          <a:p>
            <a:pPr algn="r"/>
            <a:r>
              <a:rPr lang="en-CA" sz="1600" b="1" dirty="0">
                <a:solidFill>
                  <a:schemeClr val="bg1"/>
                </a:solidFill>
                <a:latin typeface="Open Sans"/>
                <a:ea typeface="Open Sans"/>
                <a:cs typeface="Open Sans"/>
              </a:rPr>
              <a:t>President &amp; CEO</a:t>
            </a:r>
            <a:endParaRPr lang="en-CA" dirty="0">
              <a:solidFill>
                <a:schemeClr val="bg1"/>
              </a:solidFill>
            </a:endParaRPr>
          </a:p>
          <a:p>
            <a:pPr algn="r"/>
            <a:r>
              <a:rPr lang="en-CA" sz="1400" dirty="0">
                <a:solidFill>
                  <a:schemeClr val="bg1"/>
                </a:solidFill>
                <a:latin typeface="Open Sans"/>
                <a:ea typeface="Open Sans"/>
                <a:cs typeface="Open Sans"/>
              </a:rPr>
              <a:t>COMSEC Annual Board Meeting</a:t>
            </a:r>
          </a:p>
          <a:p>
            <a:pPr algn="r"/>
            <a:r>
              <a:rPr lang="en-CA" sz="1400" dirty="0">
                <a:solidFill>
                  <a:schemeClr val="bg1"/>
                </a:solidFill>
                <a:latin typeface="Open Sans"/>
                <a:ea typeface="Open Sans"/>
                <a:cs typeface="Open Sans"/>
              </a:rPr>
              <a:t>18 May 2022</a:t>
            </a:r>
            <a:endParaRPr lang="en-US" dirty="0"/>
          </a:p>
        </p:txBody>
      </p:sp>
      <p:sp>
        <p:nvSpPr>
          <p:cNvPr id="18" name="Rectangle 17">
            <a:extLst>
              <a:ext uri="{FF2B5EF4-FFF2-40B4-BE49-F238E27FC236}">
                <a16:creationId xmlns:a16="http://schemas.microsoft.com/office/drawing/2014/main" id="{54AEC78A-DD40-4F8D-98C2-29E2017D0A05}"/>
              </a:ext>
            </a:extLst>
          </p:cNvPr>
          <p:cNvSpPr/>
          <p:nvPr/>
        </p:nvSpPr>
        <p:spPr>
          <a:xfrm>
            <a:off x="0" y="-21771"/>
            <a:ext cx="4397829" cy="384628"/>
          </a:xfrm>
          <a:prstGeom prst="rect">
            <a:avLst/>
          </a:prstGeom>
          <a:solidFill>
            <a:srgbClr val="290089">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2C72BA37-0981-9AA2-1798-3E1ACFCE46F6}"/>
              </a:ext>
            </a:extLst>
          </p:cNvPr>
          <p:cNvSpPr>
            <a:spLocks noGrp="1"/>
          </p:cNvSpPr>
          <p:nvPr>
            <p:ph type="ctrTitle"/>
          </p:nvPr>
        </p:nvSpPr>
        <p:spPr>
          <a:xfrm>
            <a:off x="1524000" y="1408113"/>
            <a:ext cx="9144000" cy="2387600"/>
          </a:xfrm>
        </p:spPr>
        <p:txBody>
          <a:bodyPr>
            <a:normAutofit/>
          </a:bodyPr>
          <a:lstStyle/>
          <a:p>
            <a:pPr algn="l"/>
            <a:r>
              <a:rPr lang="en-US" sz="7200" dirty="0">
                <a:solidFill>
                  <a:schemeClr val="bg1"/>
                </a:solidFill>
                <a:latin typeface="Open Sans"/>
                <a:ea typeface="Open Sans"/>
                <a:cs typeface="Open Sans"/>
              </a:rPr>
              <a:t>Commonwealth </a:t>
            </a:r>
            <a:br>
              <a:rPr lang="en-US" sz="7200" dirty="0">
                <a:solidFill>
                  <a:schemeClr val="bg1"/>
                </a:solidFill>
                <a:latin typeface="Open Sans"/>
                <a:ea typeface="Open Sans"/>
                <a:cs typeface="Open Sans"/>
              </a:rPr>
            </a:br>
            <a:r>
              <a:rPr lang="en-US" sz="7200" dirty="0">
                <a:solidFill>
                  <a:schemeClr val="bg1"/>
                </a:solidFill>
                <a:latin typeface="Open Sans"/>
                <a:ea typeface="Open Sans"/>
                <a:cs typeface="Open Sans"/>
              </a:rPr>
              <a:t>of Learning</a:t>
            </a:r>
            <a:endParaRPr lang="en-US" sz="7200" dirty="0">
              <a:solidFill>
                <a:schemeClr val="bg1"/>
              </a:solidFill>
            </a:endParaRPr>
          </a:p>
        </p:txBody>
      </p:sp>
      <p:sp>
        <p:nvSpPr>
          <p:cNvPr id="4" name="Subtitle 3">
            <a:extLst>
              <a:ext uri="{FF2B5EF4-FFF2-40B4-BE49-F238E27FC236}">
                <a16:creationId xmlns:a16="http://schemas.microsoft.com/office/drawing/2014/main" id="{91AC11C9-EB8B-579A-4968-468FD056C8A0}"/>
              </a:ext>
            </a:extLst>
          </p:cNvPr>
          <p:cNvSpPr>
            <a:spLocks noGrp="1"/>
          </p:cNvSpPr>
          <p:nvPr>
            <p:ph type="subTitle" idx="1"/>
          </p:nvPr>
        </p:nvSpPr>
        <p:spPr>
          <a:xfrm>
            <a:off x="1523999" y="3716338"/>
            <a:ext cx="9962367" cy="1293812"/>
          </a:xfrm>
        </p:spPr>
        <p:txBody>
          <a:bodyPr vert="horz" lIns="91440" tIns="45720" rIns="91440" bIns="45720" rtlCol="0" anchor="t">
            <a:normAutofit/>
          </a:bodyPr>
          <a:lstStyle/>
          <a:p>
            <a:pPr algn="l"/>
            <a:r>
              <a:rPr lang="en-US" sz="3200" dirty="0">
                <a:latin typeface="Open Sans"/>
                <a:ea typeface="Open Sans"/>
                <a:cs typeface="Open Sans"/>
              </a:rPr>
              <a:t>Promoting Learning for Sustainable Development</a:t>
            </a:r>
          </a:p>
        </p:txBody>
      </p:sp>
      <p:pic>
        <p:nvPicPr>
          <p:cNvPr id="6" name="Picture 6" descr="A picture containing sunburst chart&#10;&#10;Description automatically generated">
            <a:extLst>
              <a:ext uri="{FF2B5EF4-FFF2-40B4-BE49-F238E27FC236}">
                <a16:creationId xmlns:a16="http://schemas.microsoft.com/office/drawing/2014/main" id="{1D634812-3C06-A987-0CE8-6A18BFCEE1B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96325" y="232603"/>
            <a:ext cx="1971675" cy="995363"/>
          </a:xfrm>
          <a:prstGeom prst="rect">
            <a:avLst/>
          </a:prstGeom>
        </p:spPr>
      </p:pic>
    </p:spTree>
    <p:extLst>
      <p:ext uri="{BB962C8B-B14F-4D97-AF65-F5344CB8AC3E}">
        <p14:creationId xmlns:p14="http://schemas.microsoft.com/office/powerpoint/2010/main" val="1328965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F11D80D-6C63-40F7-A520-31AFC435F76D}"/>
              </a:ext>
            </a:extLst>
          </p:cNvPr>
          <p:cNvSpPr/>
          <p:nvPr/>
        </p:nvSpPr>
        <p:spPr>
          <a:xfrm>
            <a:off x="0" y="-44450"/>
            <a:ext cx="12188949" cy="269386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DE3FE839-7916-4427-9C1B-EEE641428EE6}"/>
              </a:ext>
            </a:extLst>
          </p:cNvPr>
          <p:cNvSpPr>
            <a:spLocks noGrp="1"/>
          </p:cNvSpPr>
          <p:nvPr>
            <p:ph type="title"/>
          </p:nvPr>
        </p:nvSpPr>
        <p:spPr>
          <a:xfrm>
            <a:off x="838200" y="349251"/>
            <a:ext cx="7236451" cy="2078038"/>
          </a:xfrm>
        </p:spPr>
        <p:txBody>
          <a:bodyPr anchor="b">
            <a:normAutofit/>
          </a:bodyPr>
          <a:lstStyle/>
          <a:p>
            <a:r>
              <a:rPr lang="en-US" sz="4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Research on Emissions and ODL</a:t>
            </a:r>
          </a:p>
        </p:txBody>
      </p:sp>
      <p:sp>
        <p:nvSpPr>
          <p:cNvPr id="22" name="TextBox 21">
            <a:extLst>
              <a:ext uri="{FF2B5EF4-FFF2-40B4-BE49-F238E27FC236}">
                <a16:creationId xmlns:a16="http://schemas.microsoft.com/office/drawing/2014/main" id="{6AFF70BA-55D9-4EDC-B5B6-19BF7FA0926D}"/>
              </a:ext>
            </a:extLst>
          </p:cNvPr>
          <p:cNvSpPr txBox="1"/>
          <p:nvPr/>
        </p:nvSpPr>
        <p:spPr>
          <a:xfrm>
            <a:off x="-17784" y="6312122"/>
            <a:ext cx="12192000" cy="215444"/>
          </a:xfrm>
          <a:prstGeom prst="rect">
            <a:avLst/>
          </a:prstGeom>
          <a:noFill/>
        </p:spPr>
        <p:txBody>
          <a:bodyPr wrap="square">
            <a:spAutoFit/>
          </a:bodyPr>
          <a:lstStyle/>
          <a:p>
            <a:pPr algn="ctr" defTabSz="685800">
              <a:spcAft>
                <a:spcPts val="600"/>
              </a:spcAft>
            </a:pPr>
            <a:r>
              <a:rPr lang="en-US" sz="800" dirty="0">
                <a:latin typeface="Open Sans" panose="020B0606030504020204" pitchFamily="34" charset="0"/>
                <a:ea typeface="Open Sans" panose="020B0606030504020204" pitchFamily="34" charset="0"/>
                <a:cs typeface="Open Sans" panose="020B0606030504020204" pitchFamily="34" charset="0"/>
              </a:rPr>
              <a:t>Source: Carr et.al. Delivery Mode and Learner Emissions: Comparative Study from Botswana. W.  Leal Filho and S. L. </a:t>
            </a:r>
            <a:r>
              <a:rPr lang="en-US" sz="800" dirty="0" err="1">
                <a:latin typeface="Open Sans" panose="020B0606030504020204" pitchFamily="34" charset="0"/>
                <a:ea typeface="Open Sans" panose="020B0606030504020204" pitchFamily="34" charset="0"/>
                <a:cs typeface="Open Sans" panose="020B0606030504020204" pitchFamily="34" charset="0"/>
              </a:rPr>
              <a:t>Hemstock</a:t>
            </a:r>
            <a:r>
              <a:rPr lang="en-US" sz="800" dirty="0">
                <a:latin typeface="Open Sans" panose="020B0606030504020204" pitchFamily="34" charset="0"/>
                <a:ea typeface="Open Sans" panose="020B0606030504020204" pitchFamily="34" charset="0"/>
                <a:cs typeface="Open Sans" panose="020B0606030504020204" pitchFamily="34" charset="0"/>
              </a:rPr>
              <a:t> (eds.), Climate Change and the Role of Education, Springer Nature. In Production.</a:t>
            </a:r>
          </a:p>
        </p:txBody>
      </p:sp>
      <p:sp>
        <p:nvSpPr>
          <p:cNvPr id="10" name="Oval 9">
            <a:extLst>
              <a:ext uri="{FF2B5EF4-FFF2-40B4-BE49-F238E27FC236}">
                <a16:creationId xmlns:a16="http://schemas.microsoft.com/office/drawing/2014/main" id="{53E8A66D-4676-450F-86A2-609F0488EA7E}"/>
              </a:ext>
            </a:extLst>
          </p:cNvPr>
          <p:cNvSpPr/>
          <p:nvPr/>
        </p:nvSpPr>
        <p:spPr>
          <a:xfrm>
            <a:off x="1999583" y="3246399"/>
            <a:ext cx="1794041" cy="1769230"/>
          </a:xfrm>
          <a:prstGeom prst="ellipse">
            <a:avLst/>
          </a:prstGeom>
          <a:solidFill>
            <a:schemeClr val="bg1"/>
          </a:solidFill>
          <a:ln w="57150">
            <a:solidFill>
              <a:srgbClr val="0094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Open Sans" panose="020B0606030504020204" pitchFamily="34" charset="0"/>
              <a:ea typeface="Open Sans" panose="020B0606030504020204" pitchFamily="34" charset="0"/>
              <a:cs typeface="Open Sans" panose="020B0606030504020204" pitchFamily="34" charset="0"/>
            </a:endParaRPr>
          </a:p>
        </p:txBody>
      </p:sp>
      <p:pic>
        <p:nvPicPr>
          <p:cNvPr id="11" name="Graphic 10" descr="Footprints">
            <a:extLst>
              <a:ext uri="{FF2B5EF4-FFF2-40B4-BE49-F238E27FC236}">
                <a16:creationId xmlns:a16="http://schemas.microsoft.com/office/drawing/2014/main" id="{FD691FB7-5F70-4F0F-B44F-EF8104724F88}"/>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280717" y="3574711"/>
            <a:ext cx="1112607" cy="1112607"/>
          </a:xfrm>
          <a:prstGeom prst="rect">
            <a:avLst/>
          </a:prstGeom>
        </p:spPr>
      </p:pic>
      <p:sp>
        <p:nvSpPr>
          <p:cNvPr id="13" name="Oval 12">
            <a:extLst>
              <a:ext uri="{FF2B5EF4-FFF2-40B4-BE49-F238E27FC236}">
                <a16:creationId xmlns:a16="http://schemas.microsoft.com/office/drawing/2014/main" id="{3519CEED-86BF-4474-8566-412417129462}"/>
              </a:ext>
            </a:extLst>
          </p:cNvPr>
          <p:cNvSpPr/>
          <p:nvPr/>
        </p:nvSpPr>
        <p:spPr>
          <a:xfrm>
            <a:off x="4898923" y="3246400"/>
            <a:ext cx="1794041" cy="1769230"/>
          </a:xfrm>
          <a:prstGeom prst="ellipse">
            <a:avLst/>
          </a:prstGeom>
          <a:solidFill>
            <a:schemeClr val="bg1"/>
          </a:solidFill>
          <a:ln w="57150">
            <a:solidFill>
              <a:srgbClr val="0094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Open Sans" panose="020B0606030504020204" pitchFamily="34" charset="0"/>
              <a:ea typeface="Open Sans" panose="020B0606030504020204" pitchFamily="34" charset="0"/>
              <a:cs typeface="Open Sans" panose="020B0606030504020204" pitchFamily="34" charset="0"/>
            </a:endParaRPr>
          </a:p>
        </p:txBody>
      </p:sp>
      <p:pic>
        <p:nvPicPr>
          <p:cNvPr id="14" name="Graphic 13" descr="Car">
            <a:extLst>
              <a:ext uri="{FF2B5EF4-FFF2-40B4-BE49-F238E27FC236}">
                <a16:creationId xmlns:a16="http://schemas.microsoft.com/office/drawing/2014/main" id="{54F64605-18F2-4772-9128-FE36B5C77058}"/>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206404" y="3610512"/>
            <a:ext cx="1179078" cy="1113201"/>
          </a:xfrm>
          <a:prstGeom prst="rect">
            <a:avLst/>
          </a:prstGeom>
        </p:spPr>
      </p:pic>
      <p:sp>
        <p:nvSpPr>
          <p:cNvPr id="15" name="Oval 14">
            <a:extLst>
              <a:ext uri="{FF2B5EF4-FFF2-40B4-BE49-F238E27FC236}">
                <a16:creationId xmlns:a16="http://schemas.microsoft.com/office/drawing/2014/main" id="{911C3AE7-3197-4639-987B-E0CD81BC983E}"/>
              </a:ext>
            </a:extLst>
          </p:cNvPr>
          <p:cNvSpPr/>
          <p:nvPr/>
        </p:nvSpPr>
        <p:spPr>
          <a:xfrm>
            <a:off x="7798263" y="3246399"/>
            <a:ext cx="1867651" cy="1858775"/>
          </a:xfrm>
          <a:prstGeom prst="ellipse">
            <a:avLst/>
          </a:prstGeom>
          <a:solidFill>
            <a:schemeClr val="bg1"/>
          </a:solidFill>
          <a:ln w="57150">
            <a:solidFill>
              <a:srgbClr val="0094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Open Sans" panose="020B0606030504020204" pitchFamily="34" charset="0"/>
              <a:ea typeface="Open Sans" panose="020B0606030504020204" pitchFamily="34" charset="0"/>
              <a:cs typeface="Open Sans" panose="020B0606030504020204" pitchFamily="34" charset="0"/>
            </a:endParaRPr>
          </a:p>
        </p:txBody>
      </p:sp>
      <p:pic>
        <p:nvPicPr>
          <p:cNvPr id="16" name="Graphic 15" descr="Laptop">
            <a:extLst>
              <a:ext uri="{FF2B5EF4-FFF2-40B4-BE49-F238E27FC236}">
                <a16:creationId xmlns:a16="http://schemas.microsoft.com/office/drawing/2014/main" id="{65AD3929-7F1A-4CBD-835F-47FAB60C8A23}"/>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175158" y="3965504"/>
            <a:ext cx="768131" cy="744141"/>
          </a:xfrm>
          <a:prstGeom prst="rect">
            <a:avLst/>
          </a:prstGeom>
        </p:spPr>
      </p:pic>
      <p:pic>
        <p:nvPicPr>
          <p:cNvPr id="17" name="Graphic 16" descr="Optical disc">
            <a:extLst>
              <a:ext uri="{FF2B5EF4-FFF2-40B4-BE49-F238E27FC236}">
                <a16:creationId xmlns:a16="http://schemas.microsoft.com/office/drawing/2014/main" id="{0426D7A7-8CDC-49EE-BA1C-0E8F0400D64D}"/>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8074651" y="3700247"/>
            <a:ext cx="560373" cy="542872"/>
          </a:xfrm>
          <a:prstGeom prst="rect">
            <a:avLst/>
          </a:prstGeom>
        </p:spPr>
      </p:pic>
      <p:pic>
        <p:nvPicPr>
          <p:cNvPr id="18" name="Graphic 17" descr="Books">
            <a:extLst>
              <a:ext uri="{FF2B5EF4-FFF2-40B4-BE49-F238E27FC236}">
                <a16:creationId xmlns:a16="http://schemas.microsoft.com/office/drawing/2014/main" id="{68F8F473-28AC-4FFD-BE79-F15EC7BA9BC8}"/>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8823471" y="4066115"/>
            <a:ext cx="560397" cy="542895"/>
          </a:xfrm>
          <a:prstGeom prst="rect">
            <a:avLst/>
          </a:prstGeom>
        </p:spPr>
      </p:pic>
      <p:sp>
        <p:nvSpPr>
          <p:cNvPr id="20" name="TextBox 19">
            <a:extLst>
              <a:ext uri="{FF2B5EF4-FFF2-40B4-BE49-F238E27FC236}">
                <a16:creationId xmlns:a16="http://schemas.microsoft.com/office/drawing/2014/main" id="{139421F3-CA0D-4D56-9536-BCEAB279E0BA}"/>
              </a:ext>
            </a:extLst>
          </p:cNvPr>
          <p:cNvSpPr txBox="1"/>
          <p:nvPr/>
        </p:nvSpPr>
        <p:spPr>
          <a:xfrm>
            <a:off x="4638943" y="5309481"/>
            <a:ext cx="2314001" cy="507831"/>
          </a:xfrm>
          <a:prstGeom prst="rect">
            <a:avLst/>
          </a:prstGeom>
          <a:noFill/>
        </p:spPr>
        <p:txBody>
          <a:bodyPr wrap="square" rtlCol="0">
            <a:spAutoFit/>
          </a:bodyPr>
          <a:lstStyle/>
          <a:p>
            <a:pPr algn="ctr"/>
            <a:r>
              <a:rPr lang="en-US" sz="1350" b="1" dirty="0">
                <a:latin typeface="Open Sans" panose="020B0606030504020204" pitchFamily="34" charset="0"/>
                <a:ea typeface="Open Sans" panose="020B0606030504020204" pitchFamily="34" charset="0"/>
                <a:cs typeface="Open Sans" panose="020B0606030504020204" pitchFamily="34" charset="0"/>
              </a:rPr>
              <a:t>Travel – greatest contributor</a:t>
            </a:r>
          </a:p>
        </p:txBody>
      </p:sp>
      <p:sp>
        <p:nvSpPr>
          <p:cNvPr id="23" name="TextBox 22">
            <a:extLst>
              <a:ext uri="{FF2B5EF4-FFF2-40B4-BE49-F238E27FC236}">
                <a16:creationId xmlns:a16="http://schemas.microsoft.com/office/drawing/2014/main" id="{486151E9-A419-49D9-B29E-9FA9B8469F44}"/>
              </a:ext>
            </a:extLst>
          </p:cNvPr>
          <p:cNvSpPr txBox="1"/>
          <p:nvPr/>
        </p:nvSpPr>
        <p:spPr>
          <a:xfrm>
            <a:off x="7547108" y="5309481"/>
            <a:ext cx="2552724" cy="507831"/>
          </a:xfrm>
          <a:prstGeom prst="rect">
            <a:avLst/>
          </a:prstGeom>
          <a:noFill/>
        </p:spPr>
        <p:txBody>
          <a:bodyPr wrap="square" rtlCol="0">
            <a:spAutoFit/>
          </a:bodyPr>
          <a:lstStyle/>
          <a:p>
            <a:pPr algn="ctr"/>
            <a:r>
              <a:rPr lang="en-US" sz="1350" b="1" dirty="0">
                <a:latin typeface="Open Sans" panose="020B0606030504020204" pitchFamily="34" charset="0"/>
                <a:ea typeface="Open Sans" panose="020B0606030504020204" pitchFamily="34" charset="0"/>
                <a:cs typeface="Open Sans" panose="020B0606030504020204" pitchFamily="34" charset="0"/>
              </a:rPr>
              <a:t>Mode of delivery - determinant</a:t>
            </a:r>
          </a:p>
        </p:txBody>
      </p:sp>
      <p:pic>
        <p:nvPicPr>
          <p:cNvPr id="24" name="Picture 23">
            <a:extLst>
              <a:ext uri="{FF2B5EF4-FFF2-40B4-BE49-F238E27FC236}">
                <a16:creationId xmlns:a16="http://schemas.microsoft.com/office/drawing/2014/main" id="{15E4D5A1-C2BC-4C55-93A2-53CC12C4F887}"/>
              </a:ext>
            </a:extLst>
          </p:cNvPr>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10291534" y="1584994"/>
            <a:ext cx="1643743" cy="2481121"/>
          </a:xfrm>
          <a:prstGeom prst="rect">
            <a:avLst/>
          </a:prstGeom>
        </p:spPr>
      </p:pic>
      <p:grpSp>
        <p:nvGrpSpPr>
          <p:cNvPr id="3" name="Group 2">
            <a:extLst>
              <a:ext uri="{FF2B5EF4-FFF2-40B4-BE49-F238E27FC236}">
                <a16:creationId xmlns:a16="http://schemas.microsoft.com/office/drawing/2014/main" id="{192C8750-866D-48F9-9CB6-1BEAEECBEF47}"/>
              </a:ext>
            </a:extLst>
          </p:cNvPr>
          <p:cNvGrpSpPr/>
          <p:nvPr/>
        </p:nvGrpSpPr>
        <p:grpSpPr>
          <a:xfrm>
            <a:off x="8582866" y="1148861"/>
            <a:ext cx="1602004" cy="1500554"/>
            <a:chOff x="8510954" y="105508"/>
            <a:chExt cx="1602004" cy="1500554"/>
          </a:xfrm>
        </p:grpSpPr>
        <p:sp>
          <p:nvSpPr>
            <p:cNvPr id="2" name="Rectangle 1">
              <a:extLst>
                <a:ext uri="{FF2B5EF4-FFF2-40B4-BE49-F238E27FC236}">
                  <a16:creationId xmlns:a16="http://schemas.microsoft.com/office/drawing/2014/main" id="{A7D02862-080C-48F6-B05B-B0CDADD8D6E9}"/>
                </a:ext>
              </a:extLst>
            </p:cNvPr>
            <p:cNvSpPr/>
            <p:nvPr/>
          </p:nvSpPr>
          <p:spPr>
            <a:xfrm>
              <a:off x="8510954" y="105508"/>
              <a:ext cx="1602004" cy="15005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2D061420-E7B6-4254-BAEF-5B7A51905B46}"/>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8733570" y="248616"/>
              <a:ext cx="1215266" cy="1193851"/>
            </a:xfrm>
            <a:prstGeom prst="rect">
              <a:avLst/>
            </a:prstGeom>
          </p:spPr>
        </p:pic>
      </p:grpSp>
      <p:sp>
        <p:nvSpPr>
          <p:cNvPr id="21" name="TextBox 20">
            <a:extLst>
              <a:ext uri="{FF2B5EF4-FFF2-40B4-BE49-F238E27FC236}">
                <a16:creationId xmlns:a16="http://schemas.microsoft.com/office/drawing/2014/main" id="{2E6FC76B-8C1E-497E-85A2-C6C943A823FF}"/>
              </a:ext>
            </a:extLst>
          </p:cNvPr>
          <p:cNvSpPr txBox="1"/>
          <p:nvPr/>
        </p:nvSpPr>
        <p:spPr>
          <a:xfrm>
            <a:off x="1680019" y="5321245"/>
            <a:ext cx="2314001" cy="300082"/>
          </a:xfrm>
          <a:prstGeom prst="rect">
            <a:avLst/>
          </a:prstGeom>
          <a:noFill/>
        </p:spPr>
        <p:txBody>
          <a:bodyPr wrap="square" rtlCol="0">
            <a:spAutoFit/>
          </a:bodyPr>
          <a:lstStyle/>
          <a:p>
            <a:pPr algn="ctr"/>
            <a:r>
              <a:rPr lang="en-US" sz="1350" b="1" dirty="0">
                <a:latin typeface="Open Sans" panose="020B0606030504020204" pitchFamily="34" charset="0"/>
                <a:ea typeface="Open Sans" panose="020B0606030504020204" pitchFamily="34" charset="0"/>
                <a:cs typeface="Open Sans" panose="020B0606030504020204" pitchFamily="34" charset="0"/>
              </a:rPr>
              <a:t>3x less carbon emissions</a:t>
            </a:r>
          </a:p>
        </p:txBody>
      </p:sp>
    </p:spTree>
    <p:extLst>
      <p:ext uri="{BB962C8B-B14F-4D97-AF65-F5344CB8AC3E}">
        <p14:creationId xmlns:p14="http://schemas.microsoft.com/office/powerpoint/2010/main" val="2099896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3">
            <a:extLst>
              <a:ext uri="{FF2B5EF4-FFF2-40B4-BE49-F238E27FC236}">
                <a16:creationId xmlns:a16="http://schemas.microsoft.com/office/drawing/2014/main" id="{8641D844-FC9D-030A-FBA9-471BE4F619BA}"/>
              </a:ext>
            </a:extLst>
          </p:cNvPr>
          <p:cNvPicPr>
            <a:picLocks noChangeAspect="1"/>
          </p:cNvPicPr>
          <p:nvPr/>
        </p:nvPicPr>
        <p:blipFill>
          <a:blip r:embed="rId3"/>
          <a:stretch>
            <a:fillRect/>
          </a:stretch>
        </p:blipFill>
        <p:spPr>
          <a:xfrm>
            <a:off x="6299075" y="0"/>
            <a:ext cx="5876924" cy="4143765"/>
          </a:xfrm>
          <a:prstGeom prst="rect">
            <a:avLst/>
          </a:prstGeom>
        </p:spPr>
      </p:pic>
      <p:pic>
        <p:nvPicPr>
          <p:cNvPr id="16" name="Picture 44" descr="A picture containing text&#10;&#10;Description automatically generated">
            <a:extLst>
              <a:ext uri="{FF2B5EF4-FFF2-40B4-BE49-F238E27FC236}">
                <a16:creationId xmlns:a16="http://schemas.microsoft.com/office/drawing/2014/main" id="{D1917625-9EC8-78D9-315E-84FF04AD524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472864"/>
            <a:ext cx="6305550" cy="3385136"/>
          </a:xfrm>
          <a:prstGeom prst="rect">
            <a:avLst/>
          </a:prstGeom>
        </p:spPr>
      </p:pic>
      <p:pic>
        <p:nvPicPr>
          <p:cNvPr id="3" name="Picture 2" descr="Text&#10;&#10;Description automatically generated">
            <a:extLst>
              <a:ext uri="{FF2B5EF4-FFF2-40B4-BE49-F238E27FC236}">
                <a16:creationId xmlns:a16="http://schemas.microsoft.com/office/drawing/2014/main" id="{44A41E60-1DE2-408A-9E65-64B51BF04B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88115" y="4723741"/>
            <a:ext cx="5505319" cy="1193631"/>
          </a:xfrm>
          <a:prstGeom prst="rect">
            <a:avLst/>
          </a:prstGeom>
        </p:spPr>
      </p:pic>
      <p:sp>
        <p:nvSpPr>
          <p:cNvPr id="10" name="TextBox 9">
            <a:extLst>
              <a:ext uri="{FF2B5EF4-FFF2-40B4-BE49-F238E27FC236}">
                <a16:creationId xmlns:a16="http://schemas.microsoft.com/office/drawing/2014/main" id="{F5EE5FFF-B136-4666-86D7-14F09897B1CE}"/>
              </a:ext>
            </a:extLst>
          </p:cNvPr>
          <p:cNvSpPr txBox="1"/>
          <p:nvPr/>
        </p:nvSpPr>
        <p:spPr>
          <a:xfrm>
            <a:off x="420509" y="443771"/>
            <a:ext cx="5675491" cy="2862322"/>
          </a:xfrm>
          <a:prstGeom prst="rect">
            <a:avLst/>
          </a:prstGeom>
          <a:noFill/>
        </p:spPr>
        <p:txBody>
          <a:bodyPr wrap="square">
            <a:spAutoFit/>
          </a:bodyPr>
          <a:lstStyle/>
          <a:p>
            <a:r>
              <a:rPr lang="en-GB" sz="1800" dirty="0">
                <a:effectLst/>
                <a:latin typeface="Open Sans" panose="020B0606030504020204" pitchFamily="34" charset="0"/>
                <a:ea typeface="Open Sans" panose="020B0606030504020204" pitchFamily="34" charset="0"/>
                <a:cs typeface="Open Sans" panose="020B0606030504020204" pitchFamily="34" charset="0"/>
              </a:rPr>
              <a:t>COL supports a Virtual University for Small States of the Commonwealth (VUSSC) to strengthen existing tertiary institutions. All 32 small states are members and collaborate on course development and delivery.</a:t>
            </a:r>
          </a:p>
          <a:p>
            <a:endParaRPr lang="en-GB" sz="1800" dirty="0">
              <a:effectLst/>
              <a:latin typeface="Open Sans" panose="020B0606030504020204" pitchFamily="34" charset="0"/>
              <a:ea typeface="Open Sans" panose="020B0606030504020204" pitchFamily="34" charset="0"/>
              <a:cs typeface="Open Sans" panose="020B0606030504020204" pitchFamily="34" charset="0"/>
            </a:endParaRPr>
          </a:p>
          <a:p>
            <a:r>
              <a:rPr lang="en-GB" b="1" dirty="0">
                <a:latin typeface="Open Sans" panose="020B0606030504020204" pitchFamily="34" charset="0"/>
                <a:ea typeface="Open Sans" panose="020B0606030504020204" pitchFamily="34" charset="0"/>
                <a:cs typeface="Open Sans" panose="020B0606030504020204" pitchFamily="34" charset="0"/>
              </a:rPr>
              <a:t>W</a:t>
            </a:r>
            <a:r>
              <a:rPr lang="en-GB" sz="1800" b="1" dirty="0">
                <a:effectLst/>
                <a:latin typeface="Open Sans" panose="020B0606030504020204" pitchFamily="34" charset="0"/>
                <a:ea typeface="Open Sans" panose="020B0606030504020204" pitchFamily="34" charset="0"/>
                <a:cs typeface="Open Sans" panose="020B0606030504020204" pitchFamily="34" charset="0"/>
              </a:rPr>
              <a:t>orked with the University of Seychelles to offer MOOCs on the Blue Economy and all resources developed are available to VUSSC members.</a:t>
            </a:r>
            <a:endParaRPr lang="en-US" b="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005583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F0F4973-F0EF-40F9-86CE-E6274434C218}"/>
              </a:ext>
            </a:extLst>
          </p:cNvPr>
          <p:cNvPicPr>
            <a:picLocks noChangeAspect="1"/>
          </p:cNvPicPr>
          <p:nvPr/>
        </p:nvPicPr>
        <p:blipFill>
          <a:blip r:embed="rId3">
            <a:alphaModFix amt="70000"/>
          </a:blip>
          <a:stretch>
            <a:fillRect/>
          </a:stretch>
        </p:blipFill>
        <p:spPr>
          <a:xfrm>
            <a:off x="6937916" y="3420"/>
            <a:ext cx="5254084" cy="6854580"/>
          </a:xfrm>
          <a:prstGeom prst="rect">
            <a:avLst/>
          </a:prstGeom>
        </p:spPr>
      </p:pic>
      <p:sp>
        <p:nvSpPr>
          <p:cNvPr id="9" name="Rectangle 8">
            <a:extLst>
              <a:ext uri="{FF2B5EF4-FFF2-40B4-BE49-F238E27FC236}">
                <a16:creationId xmlns:a16="http://schemas.microsoft.com/office/drawing/2014/main" id="{FD5184E2-11F5-4630-9944-84970A01E4E8}"/>
              </a:ext>
            </a:extLst>
          </p:cNvPr>
          <p:cNvSpPr/>
          <p:nvPr/>
        </p:nvSpPr>
        <p:spPr>
          <a:xfrm>
            <a:off x="0" y="2614246"/>
            <a:ext cx="9659815" cy="4243754"/>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FD0D177-584E-42E5-860D-E442409017D0}"/>
              </a:ext>
            </a:extLst>
          </p:cNvPr>
          <p:cNvSpPr/>
          <p:nvPr/>
        </p:nvSpPr>
        <p:spPr>
          <a:xfrm>
            <a:off x="375140" y="1992923"/>
            <a:ext cx="9284675" cy="2995304"/>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ontent Placeholder 7">
            <a:extLst>
              <a:ext uri="{FF2B5EF4-FFF2-40B4-BE49-F238E27FC236}">
                <a16:creationId xmlns:a16="http://schemas.microsoft.com/office/drawing/2014/main" id="{201BB814-49CC-4001-8B92-52B582C3A2DC}"/>
              </a:ext>
            </a:extLst>
          </p:cNvPr>
          <p:cNvGraphicFramePr>
            <a:graphicFrameLocks noGrp="1"/>
          </p:cNvGraphicFramePr>
          <p:nvPr>
            <p:ph idx="4294967295"/>
            <p:extLst>
              <p:ext uri="{D42A27DB-BD31-4B8C-83A1-F6EECF244321}">
                <p14:modId xmlns:p14="http://schemas.microsoft.com/office/powerpoint/2010/main" val="4018809314"/>
              </p:ext>
            </p:extLst>
          </p:nvPr>
        </p:nvGraphicFramePr>
        <p:xfrm>
          <a:off x="375140" y="2520484"/>
          <a:ext cx="9038491" cy="377251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a:extLst>
              <a:ext uri="{FF2B5EF4-FFF2-40B4-BE49-F238E27FC236}">
                <a16:creationId xmlns:a16="http://schemas.microsoft.com/office/drawing/2014/main" id="{E8C26B0C-9714-478B-A163-C8B0D13B7D26}"/>
              </a:ext>
            </a:extLst>
          </p:cNvPr>
          <p:cNvSpPr txBox="1"/>
          <p:nvPr/>
        </p:nvSpPr>
        <p:spPr>
          <a:xfrm>
            <a:off x="316106" y="6467777"/>
            <a:ext cx="6096000" cy="215444"/>
          </a:xfrm>
          <a:prstGeom prst="rect">
            <a:avLst/>
          </a:prstGeom>
          <a:noFill/>
        </p:spPr>
        <p:txBody>
          <a:bodyPr wrap="square">
            <a:spAutoFit/>
          </a:bodyPr>
          <a:lstStyle/>
          <a:p>
            <a:r>
              <a:rPr lang="en-CA" sz="800" dirty="0">
                <a:latin typeface="Open Sans" panose="020B0606030504020204" pitchFamily="34" charset="0"/>
                <a:ea typeface="Open Sans" panose="020B0606030504020204" pitchFamily="34" charset="0"/>
                <a:cs typeface="Open Sans" panose="020B0606030504020204" pitchFamily="34" charset="0"/>
              </a:rPr>
              <a:t>Source: https://www.brookings.edu/wp-content/uploads/2021/01/Brookings-Green-Learning-FINAL.pdf</a:t>
            </a:r>
          </a:p>
        </p:txBody>
      </p:sp>
      <p:sp>
        <p:nvSpPr>
          <p:cNvPr id="12" name="Title 1">
            <a:extLst>
              <a:ext uri="{FF2B5EF4-FFF2-40B4-BE49-F238E27FC236}">
                <a16:creationId xmlns:a16="http://schemas.microsoft.com/office/drawing/2014/main" id="{6652B72E-95C8-4E6A-AC4B-F28490A8666B}"/>
              </a:ext>
            </a:extLst>
          </p:cNvPr>
          <p:cNvSpPr>
            <a:spLocks noGrp="1"/>
          </p:cNvSpPr>
          <p:nvPr>
            <p:ph type="title"/>
          </p:nvPr>
        </p:nvSpPr>
        <p:spPr>
          <a:xfrm>
            <a:off x="316106" y="667360"/>
            <a:ext cx="10515600" cy="1325563"/>
          </a:xfrm>
        </p:spPr>
        <p:txBody>
          <a:bodyPr/>
          <a:lstStyle/>
          <a:p>
            <a:pPr algn="l"/>
            <a:r>
              <a:rPr lang="en-US" b="1" dirty="0"/>
              <a:t>Green learning agenda</a:t>
            </a:r>
            <a:endParaRPr lang="en-CA" b="1" dirty="0"/>
          </a:p>
        </p:txBody>
      </p:sp>
    </p:spTree>
    <p:extLst>
      <p:ext uri="{BB962C8B-B14F-4D97-AF65-F5344CB8AC3E}">
        <p14:creationId xmlns:p14="http://schemas.microsoft.com/office/powerpoint/2010/main" val="1385009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986A026-3231-4D6C-9A58-FF2B6BBAC15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24000" y="2291930"/>
            <a:ext cx="9144000" cy="3708821"/>
          </a:xfrm>
          <a:prstGeom prst="rect">
            <a:avLst/>
          </a:prstGeom>
        </p:spPr>
      </p:pic>
      <p:pic>
        <p:nvPicPr>
          <p:cNvPr id="2050" name="Picture 2" descr="Img">
            <a:extLst>
              <a:ext uri="{FF2B5EF4-FFF2-40B4-BE49-F238E27FC236}">
                <a16:creationId xmlns:a16="http://schemas.microsoft.com/office/drawing/2014/main" id="{4505BB2D-42A0-4096-B1A1-7B28D5940AA3}"/>
              </a:ext>
            </a:extLst>
          </p:cNvPr>
          <p:cNvPicPr>
            <a:picLocks noChangeAspect="1" noChangeArrowheads="1"/>
          </p:cNvPicPr>
          <p:nvPr/>
        </p:nvPicPr>
        <p:blipFill rotWithShape="1">
          <a:blip r:embed="rId4" cstate="screen">
            <a:alphaModFix amt="35000"/>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a:ext>
            </a:extLst>
          </a:blip>
          <a:srcRect/>
          <a:stretch/>
        </p:blipFill>
        <p:spPr bwMode="auto">
          <a:xfrm>
            <a:off x="0" y="3197"/>
            <a:ext cx="12200310" cy="6857966"/>
          </a:xfrm>
          <a:prstGeom prst="rect">
            <a:avLst/>
          </a:prstGeom>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2022F0F1-5CBD-43E9-8CA2-32D4C87A50DF}"/>
              </a:ext>
            </a:extLst>
          </p:cNvPr>
          <p:cNvSpPr/>
          <p:nvPr/>
        </p:nvSpPr>
        <p:spPr>
          <a:xfrm>
            <a:off x="5465135" y="1975743"/>
            <a:ext cx="6726864" cy="4895739"/>
          </a:xfrm>
          <a:prstGeom prst="rect">
            <a:avLst/>
          </a:prstGeom>
          <a:solidFill>
            <a:srgbClr val="4679BD">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5567189" y="1974369"/>
            <a:ext cx="6113182" cy="1454631"/>
          </a:xfrm>
        </p:spPr>
        <p:txBody>
          <a:bodyPr>
            <a:normAutofit/>
          </a:bodyPr>
          <a:lstStyle/>
          <a:p>
            <a:pPr algn="l"/>
            <a:r>
              <a:rPr lang="en-US" sz="6000" b="1" dirty="0">
                <a:latin typeface="Open Sans"/>
                <a:ea typeface="Open Sans"/>
                <a:cs typeface="Open Sans"/>
              </a:rPr>
              <a:t>GROWTH</a:t>
            </a:r>
            <a:endParaRPr lang="en-US" dirty="0"/>
          </a:p>
        </p:txBody>
      </p:sp>
      <p:sp>
        <p:nvSpPr>
          <p:cNvPr id="9" name="Rectangle 8">
            <a:extLst>
              <a:ext uri="{FF2B5EF4-FFF2-40B4-BE49-F238E27FC236}">
                <a16:creationId xmlns:a16="http://schemas.microsoft.com/office/drawing/2014/main" id="{51D6F522-610D-45DE-AC35-9BFA335D110B}"/>
              </a:ext>
            </a:extLst>
          </p:cNvPr>
          <p:cNvSpPr/>
          <p:nvPr/>
        </p:nvSpPr>
        <p:spPr>
          <a:xfrm>
            <a:off x="2" y="1"/>
            <a:ext cx="531743" cy="6857999"/>
          </a:xfrm>
          <a:prstGeom prst="rect">
            <a:avLst/>
          </a:prstGeom>
          <a:solidFill>
            <a:srgbClr val="24307A">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Rectangle 9">
            <a:extLst>
              <a:ext uri="{FF2B5EF4-FFF2-40B4-BE49-F238E27FC236}">
                <a16:creationId xmlns:a16="http://schemas.microsoft.com/office/drawing/2014/main" id="{00110732-D2BA-4808-A232-E37A534B5C74}"/>
              </a:ext>
            </a:extLst>
          </p:cNvPr>
          <p:cNvSpPr/>
          <p:nvPr/>
        </p:nvSpPr>
        <p:spPr>
          <a:xfrm>
            <a:off x="0" y="5904468"/>
            <a:ext cx="12201525" cy="953532"/>
          </a:xfrm>
          <a:prstGeom prst="rect">
            <a:avLst/>
          </a:prstGeom>
          <a:solidFill>
            <a:srgbClr val="24307A">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4196094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E9A11591-7AB7-479F-8FCB-E55F7928945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5080000" cy="685800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pic>
      <p:pic>
        <p:nvPicPr>
          <p:cNvPr id="5" name="Picture 4" descr="Graphical user interface, application&#10;&#10;Description automatically generated">
            <a:extLst>
              <a:ext uri="{FF2B5EF4-FFF2-40B4-BE49-F238E27FC236}">
                <a16:creationId xmlns:a16="http://schemas.microsoft.com/office/drawing/2014/main" id="{0163810F-15E9-4AE6-9B66-C068708B989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842214"/>
            <a:ext cx="7796206" cy="2224839"/>
          </a:xfrm>
          <a:prstGeom prst="rect">
            <a:avLst/>
          </a:prstGeom>
        </p:spPr>
      </p:pic>
      <p:sp>
        <p:nvSpPr>
          <p:cNvPr id="12" name="Content Placeholder 4">
            <a:extLst>
              <a:ext uri="{FF2B5EF4-FFF2-40B4-BE49-F238E27FC236}">
                <a16:creationId xmlns:a16="http://schemas.microsoft.com/office/drawing/2014/main" id="{CB43E61B-2AA8-4115-8401-DC5246A6F227}"/>
              </a:ext>
            </a:extLst>
          </p:cNvPr>
          <p:cNvSpPr txBox="1">
            <a:spLocks/>
          </p:cNvSpPr>
          <p:nvPr/>
        </p:nvSpPr>
        <p:spPr>
          <a:xfrm>
            <a:off x="7796206" y="2272443"/>
            <a:ext cx="3518512" cy="379461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solidFill>
              </a:rPr>
              <a:t>COL admitted over </a:t>
            </a:r>
            <a:r>
              <a:rPr lang="en-US" b="1" dirty="0">
                <a:solidFill>
                  <a:srgbClr val="2E3192"/>
                </a:solidFill>
              </a:rPr>
              <a:t>151,133 citizens</a:t>
            </a:r>
            <a:r>
              <a:rPr lang="en-US" dirty="0">
                <a:solidFill>
                  <a:srgbClr val="2E3192"/>
                </a:solidFill>
              </a:rPr>
              <a:t> </a:t>
            </a:r>
            <a:r>
              <a:rPr lang="en-US" dirty="0">
                <a:solidFill>
                  <a:schemeClr val="tx1"/>
                </a:solidFill>
              </a:rPr>
              <a:t>of the Commonwealth to gain skills to regain employment, with </a:t>
            </a:r>
            <a:r>
              <a:rPr lang="en-US" b="1" dirty="0">
                <a:solidFill>
                  <a:srgbClr val="2E3192"/>
                </a:solidFill>
              </a:rPr>
              <a:t>more than 42,000 of them completed</a:t>
            </a:r>
          </a:p>
        </p:txBody>
      </p:sp>
      <p:sp>
        <p:nvSpPr>
          <p:cNvPr id="14" name="TextBox 13">
            <a:extLst>
              <a:ext uri="{FF2B5EF4-FFF2-40B4-BE49-F238E27FC236}">
                <a16:creationId xmlns:a16="http://schemas.microsoft.com/office/drawing/2014/main" id="{6020A226-B91B-4AE7-BFB4-F7C0DB942937}"/>
              </a:ext>
            </a:extLst>
          </p:cNvPr>
          <p:cNvSpPr txBox="1"/>
          <p:nvPr/>
        </p:nvSpPr>
        <p:spPr>
          <a:xfrm>
            <a:off x="5679966" y="519783"/>
            <a:ext cx="6097508" cy="1323439"/>
          </a:xfrm>
          <a:prstGeom prst="rect">
            <a:avLst/>
          </a:prstGeom>
          <a:noFill/>
        </p:spPr>
        <p:txBody>
          <a:bodyPr wrap="square">
            <a:spAutoFit/>
          </a:bodyPr>
          <a:lstStyle/>
          <a:p>
            <a:r>
              <a:rPr lang="en-US" sz="4000" dirty="0">
                <a:solidFill>
                  <a:srgbClr val="2E3192"/>
                </a:solidFill>
                <a:latin typeface="Open Sans" panose="020B0606030504020204" pitchFamily="34" charset="0"/>
                <a:ea typeface="Open Sans" panose="020B0606030504020204" pitchFamily="34" charset="0"/>
                <a:cs typeface="Open Sans" panose="020B0606030504020204" pitchFamily="34" charset="0"/>
              </a:rPr>
              <a:t>Economic growth: </a:t>
            </a:r>
            <a:br>
              <a:rPr lang="en-US" sz="4000" dirty="0">
                <a:solidFill>
                  <a:srgbClr val="2E3192"/>
                </a:solidFill>
                <a:latin typeface="Open Sans" panose="020B0606030504020204" pitchFamily="34" charset="0"/>
                <a:ea typeface="Open Sans" panose="020B0606030504020204" pitchFamily="34" charset="0"/>
                <a:cs typeface="Open Sans" panose="020B0606030504020204" pitchFamily="34" charset="0"/>
              </a:rPr>
            </a:br>
            <a:r>
              <a:rPr lang="en-US" sz="4000" dirty="0">
                <a:solidFill>
                  <a:srgbClr val="2E3192"/>
                </a:solidFill>
                <a:latin typeface="Open Sans" panose="020B0606030504020204" pitchFamily="34" charset="0"/>
                <a:ea typeface="Open Sans" panose="020B0606030504020204" pitchFamily="34" charset="0"/>
                <a:cs typeface="Open Sans" panose="020B0606030504020204" pitchFamily="34" charset="0"/>
              </a:rPr>
              <a:t>Skilling and re-skilling</a:t>
            </a:r>
          </a:p>
        </p:txBody>
      </p:sp>
      <p:pic>
        <p:nvPicPr>
          <p:cNvPr id="15" name="Picture 14">
            <a:extLst>
              <a:ext uri="{FF2B5EF4-FFF2-40B4-BE49-F238E27FC236}">
                <a16:creationId xmlns:a16="http://schemas.microsoft.com/office/drawing/2014/main" id="{310B2718-77C0-4C32-9446-1239F2844DEE}"/>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439290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Graphical user interface&#10;&#10;Description automatically generated">
            <a:extLst>
              <a:ext uri="{FF2B5EF4-FFF2-40B4-BE49-F238E27FC236}">
                <a16:creationId xmlns:a16="http://schemas.microsoft.com/office/drawing/2014/main" id="{36AC89B9-743A-45D1-8AB6-5362FAA4D88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960080FC-77C4-4D35-B4CE-EE9B41CFEEA5}"/>
              </a:ext>
            </a:extLst>
          </p:cNvPr>
          <p:cNvSpPr txBox="1"/>
          <p:nvPr/>
        </p:nvSpPr>
        <p:spPr>
          <a:xfrm>
            <a:off x="4244853" y="3184158"/>
            <a:ext cx="5671227" cy="830997"/>
          </a:xfrm>
          <a:prstGeom prst="rect">
            <a:avLst/>
          </a:prstGeom>
          <a:noFill/>
        </p:spPr>
        <p:txBody>
          <a:bodyPr wrap="square" rtlCol="0">
            <a:spAutoFit/>
          </a:bodyPr>
          <a:lstStyle/>
          <a:p>
            <a:pPr algn="ctr"/>
            <a:r>
              <a:rPr lang="en-US" sz="4800" dirty="0"/>
              <a:t>Empowering Women</a:t>
            </a:r>
          </a:p>
        </p:txBody>
      </p:sp>
      <p:grpSp>
        <p:nvGrpSpPr>
          <p:cNvPr id="2" name="Group 1">
            <a:extLst>
              <a:ext uri="{FF2B5EF4-FFF2-40B4-BE49-F238E27FC236}">
                <a16:creationId xmlns:a16="http://schemas.microsoft.com/office/drawing/2014/main" id="{77DA1300-05A0-407E-938B-CEDCFD53C6A1}"/>
              </a:ext>
            </a:extLst>
          </p:cNvPr>
          <p:cNvGrpSpPr/>
          <p:nvPr/>
        </p:nvGrpSpPr>
        <p:grpSpPr>
          <a:xfrm>
            <a:off x="2297236" y="4741948"/>
            <a:ext cx="8430410" cy="830997"/>
            <a:chOff x="4419147" y="4920115"/>
            <a:chExt cx="5234441" cy="515966"/>
          </a:xfrm>
        </p:grpSpPr>
        <p:pic>
          <p:nvPicPr>
            <p:cNvPr id="18" name="Picture 2" descr="Bangladesh flag">
              <a:extLst>
                <a:ext uri="{FF2B5EF4-FFF2-40B4-BE49-F238E27FC236}">
                  <a16:creationId xmlns:a16="http://schemas.microsoft.com/office/drawing/2014/main" id="{DAD8A0F7-9C1A-431F-9C6E-83055D8D2496}"/>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419147" y="4925827"/>
              <a:ext cx="758595" cy="505533"/>
            </a:xfrm>
            <a:prstGeom prst="rect">
              <a:avLst/>
            </a:prstGeom>
            <a:extLst>
              <a:ext uri="{909E8E84-426E-40DD-AFC4-6F175D3DCCD1}">
                <a14:hiddenFill xmlns:a14="http://schemas.microsoft.com/office/drawing/2010/main">
                  <a:solidFill>
                    <a:srgbClr val="FFFFFF"/>
                  </a:solidFill>
                </a14:hiddenFill>
              </a:ext>
            </a:extLst>
          </p:spPr>
        </p:pic>
        <p:pic>
          <p:nvPicPr>
            <p:cNvPr id="19" name="Picture 4" descr="India flag">
              <a:extLst>
                <a:ext uri="{FF2B5EF4-FFF2-40B4-BE49-F238E27FC236}">
                  <a16:creationId xmlns:a16="http://schemas.microsoft.com/office/drawing/2014/main" id="{223CCFCB-BF54-40F0-8B15-5E9078B27462}"/>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302446" y="4925170"/>
              <a:ext cx="758595" cy="506190"/>
            </a:xfrm>
            <a:prstGeom prst="rect">
              <a:avLst/>
            </a:prstGeom>
            <a:extLst>
              <a:ext uri="{909E8E84-426E-40DD-AFC4-6F175D3DCCD1}">
                <a14:hiddenFill xmlns:a14="http://schemas.microsoft.com/office/drawing/2010/main">
                  <a:solidFill>
                    <a:srgbClr val="FFFFFF"/>
                  </a:solidFill>
                </a14:hiddenFill>
              </a:ext>
            </a:extLst>
          </p:spPr>
        </p:pic>
        <p:pic>
          <p:nvPicPr>
            <p:cNvPr id="20" name="Picture 6" descr="Pakistan flag">
              <a:extLst>
                <a:ext uri="{FF2B5EF4-FFF2-40B4-BE49-F238E27FC236}">
                  <a16:creationId xmlns:a16="http://schemas.microsoft.com/office/drawing/2014/main" id="{0726DB17-E8E3-4E06-A4F4-AB606B8C666C}"/>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971393" y="4925170"/>
              <a:ext cx="754429" cy="506190"/>
            </a:xfrm>
            <a:prstGeom prst="rect">
              <a:avLst/>
            </a:prstGeom>
            <a:ln>
              <a:solidFill>
                <a:schemeClr val="bg2">
                  <a:lumMod val="90000"/>
                </a:schemeClr>
              </a:solidFill>
            </a:ln>
            <a:extLst>
              <a:ext uri="{909E8E84-426E-40DD-AFC4-6F175D3DCCD1}">
                <a14:hiddenFill xmlns:a14="http://schemas.microsoft.com/office/drawing/2010/main">
                  <a:solidFill>
                    <a:srgbClr val="FFFFFF"/>
                  </a:solidFill>
                </a14:hiddenFill>
              </a:ext>
            </a:extLst>
          </p:spPr>
        </p:pic>
        <p:pic>
          <p:nvPicPr>
            <p:cNvPr id="21" name="Picture 8" descr="https://www.col.org/sites/default/files/styles/image_responsive/public/Mozambique.png?itok=xCshDEEK">
              <a:extLst>
                <a:ext uri="{FF2B5EF4-FFF2-40B4-BE49-F238E27FC236}">
                  <a16:creationId xmlns:a16="http://schemas.microsoft.com/office/drawing/2014/main" id="{DE0F1FF1-0BEA-4834-BCD9-0EBA741D1B27}"/>
                </a:ext>
              </a:extLst>
            </p:cNvPr>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6185745" y="4929891"/>
              <a:ext cx="758595" cy="506190"/>
            </a:xfrm>
            <a:prstGeom prst="rect">
              <a:avLst/>
            </a:prstGeom>
            <a:extLst>
              <a:ext uri="{909E8E84-426E-40DD-AFC4-6F175D3DCCD1}">
                <a14:hiddenFill xmlns:a14="http://schemas.microsoft.com/office/drawing/2010/main">
                  <a:solidFill>
                    <a:srgbClr val="FFFFFF"/>
                  </a:solidFill>
                </a14:hiddenFill>
              </a:ext>
            </a:extLst>
          </p:spPr>
        </p:pic>
        <p:pic>
          <p:nvPicPr>
            <p:cNvPr id="22" name="Picture 10" descr="Tanzania flag">
              <a:extLst>
                <a:ext uri="{FF2B5EF4-FFF2-40B4-BE49-F238E27FC236}">
                  <a16:creationId xmlns:a16="http://schemas.microsoft.com/office/drawing/2014/main" id="{5C34CAB4-6775-4521-935A-DC180D21C2B9}"/>
                </a:ext>
              </a:extLst>
            </p:cNvPr>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7069044" y="4925170"/>
              <a:ext cx="758595" cy="506190"/>
            </a:xfrm>
            <a:prstGeom prst="rect">
              <a:avLst/>
            </a:prstGeom>
            <a:extLst>
              <a:ext uri="{909E8E84-426E-40DD-AFC4-6F175D3DCCD1}">
                <a14:hiddenFill xmlns:a14="http://schemas.microsoft.com/office/drawing/2010/main">
                  <a:solidFill>
                    <a:srgbClr val="FFFFFF"/>
                  </a:solidFill>
                </a14:hiddenFill>
              </a:ext>
            </a:extLst>
          </p:spPr>
        </p:pic>
        <p:pic>
          <p:nvPicPr>
            <p:cNvPr id="3" name="Picture 2" descr="A picture containing logo&#10;&#10;Description automatically generated">
              <a:extLst>
                <a:ext uri="{FF2B5EF4-FFF2-40B4-BE49-F238E27FC236}">
                  <a16:creationId xmlns:a16="http://schemas.microsoft.com/office/drawing/2014/main" id="{E63984FA-F90C-4441-97F7-EBA9AE70D5C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850526" y="4920115"/>
              <a:ext cx="803062" cy="515834"/>
            </a:xfrm>
            <a:prstGeom prst="rect">
              <a:avLst/>
            </a:prstGeom>
          </p:spPr>
        </p:pic>
      </p:grpSp>
      <p:pic>
        <p:nvPicPr>
          <p:cNvPr id="10" name="Picture 9">
            <a:extLst>
              <a:ext uri="{FF2B5EF4-FFF2-40B4-BE49-F238E27FC236}">
                <a16:creationId xmlns:a16="http://schemas.microsoft.com/office/drawing/2014/main" id="{D9D216B0-7ECF-48D4-A0C1-3C843B720ADA}"/>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079386" y="631220"/>
            <a:ext cx="2900892" cy="626232"/>
          </a:xfrm>
          <a:prstGeom prst="rect">
            <a:avLst/>
          </a:prstGeom>
        </p:spPr>
      </p:pic>
      <p:pic>
        <p:nvPicPr>
          <p:cNvPr id="11" name="Picture 10">
            <a:extLst>
              <a:ext uri="{FF2B5EF4-FFF2-40B4-BE49-F238E27FC236}">
                <a16:creationId xmlns:a16="http://schemas.microsoft.com/office/drawing/2014/main" id="{1DAF13BD-57AE-46C5-A9AE-769583F43970}"/>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225992" y="1340218"/>
            <a:ext cx="2728885" cy="286150"/>
          </a:xfrm>
          <a:prstGeom prst="rect">
            <a:avLst/>
          </a:prstGeom>
        </p:spPr>
      </p:pic>
    </p:spTree>
    <p:extLst>
      <p:ext uri="{BB962C8B-B14F-4D97-AF65-F5344CB8AC3E}">
        <p14:creationId xmlns:p14="http://schemas.microsoft.com/office/powerpoint/2010/main" val="2931886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lose-up of four hands holding graduation caps with gold tassels against a blue sky">
            <a:extLst>
              <a:ext uri="{FF2B5EF4-FFF2-40B4-BE49-F238E27FC236}">
                <a16:creationId xmlns:a16="http://schemas.microsoft.com/office/drawing/2014/main" id="{EC9D5EA5-58D6-4452-9947-A9AE13A7A6E5}"/>
              </a:ext>
            </a:extLst>
          </p:cNvPr>
          <p:cNvPicPr>
            <a:picLocks noChangeAspect="1"/>
          </p:cNvPicPr>
          <p:nvPr/>
        </p:nvPicPr>
        <p:blipFill rotWithShape="1">
          <a:blip r:embed="rId3">
            <a:alphaModFix amt="50000"/>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val="0"/>
              </a:ext>
            </a:extLst>
          </a:blip>
          <a:srcRect l="256" r="1" b="13689"/>
          <a:stretch/>
        </p:blipFill>
        <p:spPr>
          <a:xfrm>
            <a:off x="0" y="1"/>
            <a:ext cx="12192000" cy="6857999"/>
          </a:xfrm>
          <a:prstGeom prst="rect">
            <a:avLst/>
          </a:prstGeom>
        </p:spPr>
      </p:pic>
      <p:sp>
        <p:nvSpPr>
          <p:cNvPr id="7" name="Rectangle 6">
            <a:extLst>
              <a:ext uri="{FF2B5EF4-FFF2-40B4-BE49-F238E27FC236}">
                <a16:creationId xmlns:a16="http://schemas.microsoft.com/office/drawing/2014/main" id="{B6E578F8-AA9C-2EFA-F887-36DD39D64CDD}"/>
              </a:ext>
            </a:extLst>
          </p:cNvPr>
          <p:cNvSpPr/>
          <p:nvPr/>
        </p:nvSpPr>
        <p:spPr>
          <a:xfrm>
            <a:off x="0" y="3887823"/>
            <a:ext cx="12192000" cy="1510393"/>
          </a:xfrm>
          <a:prstGeom prst="rect">
            <a:avLst/>
          </a:prstGeom>
          <a:solidFill>
            <a:srgbClr val="368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9" name="Rectangle 8">
            <a:extLst>
              <a:ext uri="{FF2B5EF4-FFF2-40B4-BE49-F238E27FC236}">
                <a16:creationId xmlns:a16="http://schemas.microsoft.com/office/drawing/2014/main" id="{F3DFC159-15EF-4FBD-F5E4-612DDA09A767}"/>
              </a:ext>
            </a:extLst>
          </p:cNvPr>
          <p:cNvSpPr/>
          <p:nvPr/>
        </p:nvSpPr>
        <p:spPr>
          <a:xfrm>
            <a:off x="0" y="4019014"/>
            <a:ext cx="12192000" cy="2854062"/>
          </a:xfrm>
          <a:prstGeom prst="rect">
            <a:avLst/>
          </a:prstGeom>
          <a:solidFill>
            <a:srgbClr val="36805B">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2" name="Title 1"/>
          <p:cNvSpPr>
            <a:spLocks noGrp="1"/>
          </p:cNvSpPr>
          <p:nvPr>
            <p:ph type="title"/>
          </p:nvPr>
        </p:nvSpPr>
        <p:spPr>
          <a:xfrm>
            <a:off x="868876" y="5531749"/>
            <a:ext cx="10840275" cy="939929"/>
          </a:xfrm>
        </p:spPr>
        <p:txBody>
          <a:bodyPr>
            <a:noAutofit/>
          </a:bodyPr>
          <a:lstStyle/>
          <a:p>
            <a:r>
              <a:rPr lang="en-US" sz="3600" b="1" i="0" dirty="0">
                <a:solidFill>
                  <a:schemeClr val="tx1"/>
                </a:solidFill>
                <a:latin typeface="Open Sans"/>
                <a:ea typeface="Open Sans"/>
                <a:cs typeface="Open Sans"/>
              </a:rPr>
              <a:t>Benefits: Commonwealth Executive MBA/MPA</a:t>
            </a:r>
          </a:p>
        </p:txBody>
      </p:sp>
      <p:sp>
        <p:nvSpPr>
          <p:cNvPr id="3" name="Content Placeholder 2">
            <a:extLst>
              <a:ext uri="{FF2B5EF4-FFF2-40B4-BE49-F238E27FC236}">
                <a16:creationId xmlns:a16="http://schemas.microsoft.com/office/drawing/2014/main" id="{A708CDC4-3A5B-83B8-DB61-E76F7EF51FFA}"/>
              </a:ext>
            </a:extLst>
          </p:cNvPr>
          <p:cNvSpPr>
            <a:spLocks noGrp="1"/>
          </p:cNvSpPr>
          <p:nvPr>
            <p:ph idx="1"/>
          </p:nvPr>
        </p:nvSpPr>
        <p:spPr>
          <a:xfrm>
            <a:off x="1893570" y="3966426"/>
            <a:ext cx="3856920" cy="740141"/>
          </a:xfrm>
        </p:spPr>
        <p:txBody>
          <a:bodyPr vert="horz" lIns="68580" tIns="34290" rIns="68580" bIns="34290" rtlCol="0" anchor="t">
            <a:noAutofit/>
          </a:bodyPr>
          <a:lstStyle/>
          <a:p>
            <a:pPr marL="0" indent="0">
              <a:buNone/>
            </a:pPr>
            <a:r>
              <a:rPr lang="en-US" sz="3000" dirty="0">
                <a:solidFill>
                  <a:schemeClr val="bg1"/>
                </a:solidFill>
              </a:rPr>
              <a:t>Graduates saw on increase of </a:t>
            </a:r>
            <a:r>
              <a:rPr lang="en-US" sz="3500" b="1" dirty="0">
                <a:solidFill>
                  <a:schemeClr val="bg1"/>
                </a:solidFill>
              </a:rPr>
              <a:t>38%</a:t>
            </a:r>
            <a:r>
              <a:rPr lang="en-US" sz="3000" dirty="0">
                <a:solidFill>
                  <a:schemeClr val="bg1"/>
                </a:solidFill>
              </a:rPr>
              <a:t> in monthly income</a:t>
            </a:r>
            <a:endParaRPr lang="en-US" sz="3000" dirty="0">
              <a:solidFill>
                <a:schemeClr val="bg1"/>
              </a:solidFill>
              <a:cs typeface="Calibri"/>
            </a:endParaRPr>
          </a:p>
        </p:txBody>
      </p:sp>
      <p:pic>
        <p:nvPicPr>
          <p:cNvPr id="4" name="Graphic 3" descr="Coins">
            <a:extLst>
              <a:ext uri="{FF2B5EF4-FFF2-40B4-BE49-F238E27FC236}">
                <a16:creationId xmlns:a16="http://schemas.microsoft.com/office/drawing/2014/main" id="{8E458F1B-F59A-0AB7-C4C6-00054F8DD641}"/>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813011" y="3902899"/>
            <a:ext cx="1081350" cy="1054350"/>
          </a:xfrm>
          <a:prstGeom prst="rect">
            <a:avLst/>
          </a:prstGeom>
        </p:spPr>
      </p:pic>
      <p:sp>
        <p:nvSpPr>
          <p:cNvPr id="10" name="TextBox 9">
            <a:extLst>
              <a:ext uri="{FF2B5EF4-FFF2-40B4-BE49-F238E27FC236}">
                <a16:creationId xmlns:a16="http://schemas.microsoft.com/office/drawing/2014/main" id="{D102BE84-5F59-3421-6F6B-C9F135F65D43}"/>
              </a:ext>
            </a:extLst>
          </p:cNvPr>
          <p:cNvSpPr txBox="1"/>
          <p:nvPr/>
        </p:nvSpPr>
        <p:spPr>
          <a:xfrm>
            <a:off x="6363619" y="4175720"/>
            <a:ext cx="5608824" cy="1302344"/>
          </a:xfrm>
          <a:prstGeom prst="rect">
            <a:avLst/>
          </a:prstGeom>
          <a:noFill/>
        </p:spPr>
        <p:txBody>
          <a:bodyPr wrap="square" lIns="68580" tIns="34290" rIns="68580" bIns="34290" rtlCol="0" anchor="t">
            <a:spAutoFit/>
          </a:bodyPr>
          <a:lstStyle/>
          <a:p>
            <a:r>
              <a:rPr lang="en-US" sz="3000" dirty="0">
                <a:solidFill>
                  <a:schemeClr val="bg1"/>
                </a:solidFill>
                <a:latin typeface="Calibri"/>
                <a:cs typeface="Calibri"/>
              </a:rPr>
              <a:t>For every </a:t>
            </a:r>
            <a:r>
              <a:rPr lang="en-US" sz="3500" b="1" dirty="0">
                <a:solidFill>
                  <a:schemeClr val="bg1"/>
                </a:solidFill>
                <a:latin typeface="Calibri"/>
                <a:cs typeface="Calibri"/>
              </a:rPr>
              <a:t>$1</a:t>
            </a:r>
            <a:r>
              <a:rPr lang="en-US" sz="3000" b="1" dirty="0">
                <a:solidFill>
                  <a:schemeClr val="bg1"/>
                </a:solidFill>
                <a:latin typeface="Calibri"/>
                <a:cs typeface="Calibri"/>
              </a:rPr>
              <a:t> </a:t>
            </a:r>
            <a:r>
              <a:rPr lang="en-US" sz="3000" dirty="0">
                <a:solidFill>
                  <a:schemeClr val="bg1"/>
                </a:solidFill>
                <a:latin typeface="Calibri"/>
                <a:cs typeface="Calibri"/>
              </a:rPr>
              <a:t>invested, learners received </a:t>
            </a:r>
            <a:r>
              <a:rPr lang="en-US" sz="3500" b="1" dirty="0">
                <a:solidFill>
                  <a:schemeClr val="bg1"/>
                </a:solidFill>
                <a:latin typeface="Calibri"/>
                <a:cs typeface="Calibri"/>
              </a:rPr>
              <a:t>$3.40 </a:t>
            </a:r>
            <a:r>
              <a:rPr lang="en-US" sz="3000" dirty="0">
                <a:solidFill>
                  <a:schemeClr val="bg1"/>
                </a:solidFill>
                <a:latin typeface="+mj-lt"/>
              </a:rPr>
              <a:t>in direct returns</a:t>
            </a:r>
            <a:endParaRPr lang="en-US" sz="3000">
              <a:solidFill>
                <a:schemeClr val="bg1"/>
              </a:solidFill>
              <a:latin typeface="+mj-lt"/>
              <a:cs typeface="Calibri Light"/>
            </a:endParaRPr>
          </a:p>
          <a:p>
            <a:endParaRPr lang="en-US" sz="1013" dirty="0">
              <a:solidFill>
                <a:schemeClr val="bg1"/>
              </a:solidFill>
              <a:latin typeface="+mj-lt"/>
            </a:endParaRPr>
          </a:p>
        </p:txBody>
      </p:sp>
      <p:sp>
        <p:nvSpPr>
          <p:cNvPr id="12" name="Oval 11">
            <a:extLst>
              <a:ext uri="{FF2B5EF4-FFF2-40B4-BE49-F238E27FC236}">
                <a16:creationId xmlns:a16="http://schemas.microsoft.com/office/drawing/2014/main" id="{A12CDC5C-0951-6BA0-CD35-60632DB28BF5}"/>
              </a:ext>
            </a:extLst>
          </p:cNvPr>
          <p:cNvSpPr/>
          <p:nvPr/>
        </p:nvSpPr>
        <p:spPr>
          <a:xfrm>
            <a:off x="5295358" y="4256543"/>
            <a:ext cx="979613" cy="100814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ln>
                <a:solidFill>
                  <a:srgbClr val="E05829"/>
                </a:solidFill>
              </a:ln>
              <a:solidFill>
                <a:schemeClr val="bg1"/>
              </a:solidFill>
            </a:endParaRPr>
          </a:p>
        </p:txBody>
      </p:sp>
      <p:sp>
        <p:nvSpPr>
          <p:cNvPr id="14" name="TextBox 13">
            <a:extLst>
              <a:ext uri="{FF2B5EF4-FFF2-40B4-BE49-F238E27FC236}">
                <a16:creationId xmlns:a16="http://schemas.microsoft.com/office/drawing/2014/main" id="{3324B0F9-4230-3E47-ECB9-C8A9D4467A49}"/>
              </a:ext>
            </a:extLst>
          </p:cNvPr>
          <p:cNvSpPr txBox="1"/>
          <p:nvPr/>
        </p:nvSpPr>
        <p:spPr>
          <a:xfrm>
            <a:off x="5283018" y="4539106"/>
            <a:ext cx="971703" cy="588623"/>
          </a:xfrm>
          <a:prstGeom prst="rect">
            <a:avLst/>
          </a:prstGeom>
          <a:noFill/>
        </p:spPr>
        <p:txBody>
          <a:bodyPr wrap="square" lIns="68580" tIns="34290" rIns="68580" bIns="34290" rtlCol="0" anchor="t">
            <a:spAutoFit/>
          </a:bodyPr>
          <a:lstStyle/>
          <a:p>
            <a:pPr algn="ctr"/>
            <a:r>
              <a:rPr lang="en-US" sz="3350" b="1" dirty="0">
                <a:solidFill>
                  <a:schemeClr val="bg1"/>
                </a:solidFill>
                <a:latin typeface="Aharoni"/>
                <a:cs typeface="Aharoni"/>
              </a:rPr>
              <a:t>1:3.4</a:t>
            </a:r>
          </a:p>
        </p:txBody>
      </p:sp>
      <p:pic>
        <p:nvPicPr>
          <p:cNvPr id="16" name="Graphic 15" descr="Upward trend">
            <a:extLst>
              <a:ext uri="{FF2B5EF4-FFF2-40B4-BE49-F238E27FC236}">
                <a16:creationId xmlns:a16="http://schemas.microsoft.com/office/drawing/2014/main" id="{1F502323-8BEC-FAC6-DF47-9745CF64A22E}"/>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616288" y="4323686"/>
            <a:ext cx="415350" cy="415350"/>
          </a:xfrm>
          <a:prstGeom prst="rect">
            <a:avLst/>
          </a:prstGeom>
        </p:spPr>
      </p:pic>
      <p:pic>
        <p:nvPicPr>
          <p:cNvPr id="5" name="Picture 2">
            <a:extLst>
              <a:ext uri="{FF2B5EF4-FFF2-40B4-BE49-F238E27FC236}">
                <a16:creationId xmlns:a16="http://schemas.microsoft.com/office/drawing/2014/main" id="{D0FFD980-FD1C-426E-AB41-808A0EE0DC6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6192" y="414358"/>
            <a:ext cx="3335838" cy="29567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6562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CD0996AF-866D-48D5-9849-6DA7F6B82DEC}"/>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0" y="1505527"/>
            <a:ext cx="12192000" cy="5352474"/>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3EC02E4F-9B33-4AF1-B6DD-8E11FDE8F233}"/>
              </a:ext>
            </a:extLst>
          </p:cNvPr>
          <p:cNvSpPr/>
          <p:nvPr/>
        </p:nvSpPr>
        <p:spPr>
          <a:xfrm>
            <a:off x="0" y="-4867"/>
            <a:ext cx="12192000" cy="151039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4" name="Rectangle 13">
            <a:extLst>
              <a:ext uri="{FF2B5EF4-FFF2-40B4-BE49-F238E27FC236}">
                <a16:creationId xmlns:a16="http://schemas.microsoft.com/office/drawing/2014/main" id="{31882713-CC97-48EE-B09E-BBC34703B010}"/>
              </a:ext>
            </a:extLst>
          </p:cNvPr>
          <p:cNvSpPr/>
          <p:nvPr/>
        </p:nvSpPr>
        <p:spPr>
          <a:xfrm>
            <a:off x="508001" y="426933"/>
            <a:ext cx="11176000" cy="1376467"/>
          </a:xfrm>
          <a:prstGeom prst="rect">
            <a:avLst/>
          </a:prstGeom>
          <a:solidFill>
            <a:srgbClr val="B3AA7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5" name="Rectangle 14"/>
          <p:cNvSpPr/>
          <p:nvPr/>
        </p:nvSpPr>
        <p:spPr>
          <a:xfrm>
            <a:off x="2396012" y="555135"/>
            <a:ext cx="9297513" cy="830997"/>
          </a:xfrm>
          <a:prstGeom prst="rect">
            <a:avLst/>
          </a:prstGeom>
        </p:spPr>
        <p:txBody>
          <a:bodyPr wrap="square" lIns="91440" tIns="45720" rIns="91440" bIns="45720" anchor="t">
            <a:spAutoFit/>
          </a:bodyPr>
          <a:lstStyle/>
          <a:p>
            <a:r>
              <a:rPr lang="en-US" sz="2400" b="1" dirty="0">
                <a:latin typeface="Open Sans"/>
                <a:ea typeface="Open Sans"/>
                <a:cs typeface="Open Sans"/>
              </a:rPr>
              <a:t>Lifelong Learning for Farmers (Kenya, Tanzania, Uganda)</a:t>
            </a:r>
            <a:br>
              <a:rPr lang="en-US" sz="2400" b="1" dirty="0">
                <a:latin typeface="Open Sans" panose="020B0606030504020204" pitchFamily="34" charset="0"/>
                <a:ea typeface="Open Sans" panose="020B0606030504020204" pitchFamily="34" charset="0"/>
                <a:cs typeface="Open Sans" panose="020B0606030504020204" pitchFamily="34" charset="0"/>
              </a:rPr>
            </a:br>
            <a:r>
              <a:rPr lang="en-US" sz="2400" dirty="0">
                <a:latin typeface="Open Sans"/>
                <a:ea typeface="Open Sans"/>
                <a:cs typeface="Open Sans"/>
              </a:rPr>
              <a:t>1% increase in empowerment 2.3% increase in profit</a:t>
            </a:r>
          </a:p>
        </p:txBody>
      </p:sp>
      <p:pic>
        <p:nvPicPr>
          <p:cNvPr id="10" name="Picture 2" descr="Kenya flag">
            <a:extLst>
              <a:ext uri="{FF2B5EF4-FFF2-40B4-BE49-F238E27FC236}">
                <a16:creationId xmlns:a16="http://schemas.microsoft.com/office/drawing/2014/main" id="{89FE45DA-536F-466D-B899-F065098D741B}"/>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7999" y="426932"/>
            <a:ext cx="1621312" cy="108185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Background pattern&#10;&#10;Description automatically generated">
            <a:extLst>
              <a:ext uri="{FF2B5EF4-FFF2-40B4-BE49-F238E27FC236}">
                <a16:creationId xmlns:a16="http://schemas.microsoft.com/office/drawing/2014/main" id="{A9B8AC04-239C-46F0-B171-DD000EAFD23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7999" y="1650093"/>
            <a:ext cx="1621312" cy="1080453"/>
          </a:xfrm>
          <a:prstGeom prst="rect">
            <a:avLst/>
          </a:prstGeom>
        </p:spPr>
      </p:pic>
      <p:pic>
        <p:nvPicPr>
          <p:cNvPr id="5" name="Picture 4" descr="A picture containing graphical user interface&#10;&#10;Description automatically generated">
            <a:extLst>
              <a:ext uri="{FF2B5EF4-FFF2-40B4-BE49-F238E27FC236}">
                <a16:creationId xmlns:a16="http://schemas.microsoft.com/office/drawing/2014/main" id="{C2D4EFFE-2C32-4911-960B-CAEE726D647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7999" y="2871850"/>
            <a:ext cx="1620680" cy="1080453"/>
          </a:xfrm>
          <a:prstGeom prst="rect">
            <a:avLst/>
          </a:prstGeom>
        </p:spPr>
      </p:pic>
    </p:spTree>
    <p:extLst>
      <p:ext uri="{BB962C8B-B14F-4D97-AF65-F5344CB8AC3E}">
        <p14:creationId xmlns:p14="http://schemas.microsoft.com/office/powerpoint/2010/main" val="795206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2" name="Picture 2" descr="Img">
            <a:extLst>
              <a:ext uri="{FF2B5EF4-FFF2-40B4-BE49-F238E27FC236}">
                <a16:creationId xmlns:a16="http://schemas.microsoft.com/office/drawing/2014/main" id="{B2C2A4AC-DB74-45C8-8654-250B23096E8A}"/>
              </a:ext>
            </a:extLst>
          </p:cNvPr>
          <p:cNvPicPr>
            <a:picLocks noChangeAspect="1" noChangeArrowheads="1"/>
          </p:cNvPicPr>
          <p:nvPr/>
        </p:nvPicPr>
        <p:blipFill rotWithShape="1">
          <a:blip r:embed="rId3" cstate="screen">
            <a:alphaModFix amt="35000"/>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bwMode="auto">
          <a:xfrm>
            <a:off x="0" y="0"/>
            <a:ext cx="12191998" cy="685799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5986A026-3231-4D6C-9A58-FF2B6BBAC15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524000" y="2291930"/>
            <a:ext cx="9144000" cy="3708821"/>
          </a:xfrm>
          <a:prstGeom prst="rect">
            <a:avLst/>
          </a:prstGeom>
        </p:spPr>
      </p:pic>
      <p:sp>
        <p:nvSpPr>
          <p:cNvPr id="8" name="Rectangle 7">
            <a:extLst>
              <a:ext uri="{FF2B5EF4-FFF2-40B4-BE49-F238E27FC236}">
                <a16:creationId xmlns:a16="http://schemas.microsoft.com/office/drawing/2014/main" id="{2022F0F1-5CBD-43E9-8CA2-32D4C87A50DF}"/>
              </a:ext>
            </a:extLst>
          </p:cNvPr>
          <p:cNvSpPr/>
          <p:nvPr/>
        </p:nvSpPr>
        <p:spPr>
          <a:xfrm>
            <a:off x="5465135" y="1975743"/>
            <a:ext cx="6726864" cy="4895739"/>
          </a:xfrm>
          <a:prstGeom prst="rect">
            <a:avLst/>
          </a:prstGeom>
          <a:solidFill>
            <a:srgbClr val="D4DAF3">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5567189" y="1974369"/>
            <a:ext cx="6113182" cy="1454631"/>
          </a:xfrm>
        </p:spPr>
        <p:txBody>
          <a:bodyPr>
            <a:normAutofit/>
          </a:bodyPr>
          <a:lstStyle/>
          <a:p>
            <a:pPr algn="l"/>
            <a:r>
              <a:rPr lang="en-US" sz="6000" b="1" dirty="0">
                <a:latin typeface="Open Sans"/>
                <a:ea typeface="Open Sans"/>
                <a:cs typeface="Open Sans"/>
              </a:rPr>
              <a:t>INNOVATION</a:t>
            </a:r>
            <a:endParaRPr lang="en-US" dirty="0"/>
          </a:p>
        </p:txBody>
      </p:sp>
      <p:sp>
        <p:nvSpPr>
          <p:cNvPr id="9" name="Rectangle 8">
            <a:extLst>
              <a:ext uri="{FF2B5EF4-FFF2-40B4-BE49-F238E27FC236}">
                <a16:creationId xmlns:a16="http://schemas.microsoft.com/office/drawing/2014/main" id="{51D6F522-610D-45DE-AC35-9BFA335D110B}"/>
              </a:ext>
            </a:extLst>
          </p:cNvPr>
          <p:cNvSpPr/>
          <p:nvPr/>
        </p:nvSpPr>
        <p:spPr>
          <a:xfrm>
            <a:off x="2" y="1"/>
            <a:ext cx="531743" cy="6857999"/>
          </a:xfrm>
          <a:prstGeom prst="rect">
            <a:avLst/>
          </a:prstGeom>
          <a:solidFill>
            <a:srgbClr val="24307A">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Rectangle 9">
            <a:extLst>
              <a:ext uri="{FF2B5EF4-FFF2-40B4-BE49-F238E27FC236}">
                <a16:creationId xmlns:a16="http://schemas.microsoft.com/office/drawing/2014/main" id="{00110732-D2BA-4808-A232-E37A534B5C74}"/>
              </a:ext>
            </a:extLst>
          </p:cNvPr>
          <p:cNvSpPr/>
          <p:nvPr/>
        </p:nvSpPr>
        <p:spPr>
          <a:xfrm>
            <a:off x="0" y="5904468"/>
            <a:ext cx="12201525" cy="953532"/>
          </a:xfrm>
          <a:prstGeom prst="rect">
            <a:avLst/>
          </a:prstGeom>
          <a:solidFill>
            <a:srgbClr val="24307A">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471228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3183563-02FB-4E49-BDB1-23E6974D3970}"/>
              </a:ext>
            </a:extLst>
          </p:cNvPr>
          <p:cNvSpPr/>
          <p:nvPr/>
        </p:nvSpPr>
        <p:spPr>
          <a:xfrm>
            <a:off x="-7204" y="1842416"/>
            <a:ext cx="8577616" cy="5015584"/>
          </a:xfrm>
          <a:prstGeom prst="rect">
            <a:avLst/>
          </a:prstGeom>
          <a:solidFill>
            <a:srgbClr val="463691">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itle 25">
            <a:extLst>
              <a:ext uri="{FF2B5EF4-FFF2-40B4-BE49-F238E27FC236}">
                <a16:creationId xmlns:a16="http://schemas.microsoft.com/office/drawing/2014/main" id="{59E4C823-1F54-40E7-94BE-0F707E7BC36E}"/>
              </a:ext>
            </a:extLst>
          </p:cNvPr>
          <p:cNvSpPr txBox="1">
            <a:spLocks/>
          </p:cNvSpPr>
          <p:nvPr/>
        </p:nvSpPr>
        <p:spPr>
          <a:xfrm>
            <a:off x="-7207" y="2087523"/>
            <a:ext cx="4683981" cy="4834260"/>
          </a:xfrm>
          <a:prstGeom prst="rect">
            <a:avLst/>
          </a:prstGeom>
          <a:solidFill>
            <a:schemeClr val="bg1">
              <a:alpha val="62000"/>
            </a:schemeClr>
          </a:solidFill>
        </p:spPr>
        <p:txBody>
          <a:bodyPr anchor="t"/>
          <a:lstStyle>
            <a:lvl1pPr algn="l" defTabSz="914400" rtl="0" eaLnBrk="1" latinLnBrk="0" hangingPunct="1">
              <a:lnSpc>
                <a:spcPct val="90000"/>
              </a:lnSpc>
              <a:spcBef>
                <a:spcPct val="0"/>
              </a:spcBef>
              <a:buNone/>
              <a:defRPr sz="4000" kern="1200" spc="30" baseline="0">
                <a:solidFill>
                  <a:schemeClr val="bg1">
                    <a:lumMod val="50000"/>
                  </a:schemeClr>
                </a:solidFill>
                <a:latin typeface="Calibri" panose="020F0502020204030204" pitchFamily="34" charset="0"/>
                <a:ea typeface="+mj-ea"/>
                <a:cs typeface="Calibri" panose="020F0502020204030204" pitchFamily="34" charset="0"/>
              </a:defRPr>
            </a:lvl1pPr>
          </a:lstStyle>
          <a:p>
            <a:pPr algn="ctr"/>
            <a:endParaRPr lang="en-US">
              <a:solidFill>
                <a:schemeClr val="tx1"/>
              </a:solidFill>
            </a:endParaRPr>
          </a:p>
        </p:txBody>
      </p:sp>
      <p:grpSp>
        <p:nvGrpSpPr>
          <p:cNvPr id="45" name="Group 44">
            <a:extLst>
              <a:ext uri="{FF2B5EF4-FFF2-40B4-BE49-F238E27FC236}">
                <a16:creationId xmlns:a16="http://schemas.microsoft.com/office/drawing/2014/main" id="{8F51CD1E-42E5-40E3-A3D5-F9AD3EA4C0D9}"/>
              </a:ext>
            </a:extLst>
          </p:cNvPr>
          <p:cNvGrpSpPr/>
          <p:nvPr/>
        </p:nvGrpSpPr>
        <p:grpSpPr>
          <a:xfrm>
            <a:off x="-7204" y="-2686"/>
            <a:ext cx="8577615" cy="1912618"/>
            <a:chOff x="-7204" y="-3195"/>
            <a:chExt cx="7611828" cy="1697269"/>
          </a:xfrm>
        </p:grpSpPr>
        <p:pic>
          <p:nvPicPr>
            <p:cNvPr id="15" name="Picture 4" descr="Img">
              <a:extLst>
                <a:ext uri="{FF2B5EF4-FFF2-40B4-BE49-F238E27FC236}">
                  <a16:creationId xmlns:a16="http://schemas.microsoft.com/office/drawing/2014/main" id="{1C485A5E-DC39-401E-AB90-1A57ADB66BFA}"/>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204" y="-3195"/>
              <a:ext cx="2407504" cy="169407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Img">
              <a:extLst>
                <a:ext uri="{FF2B5EF4-FFF2-40B4-BE49-F238E27FC236}">
                  <a16:creationId xmlns:a16="http://schemas.microsoft.com/office/drawing/2014/main" id="{80BACC4D-AED2-4EFD-AE98-EB111ED4587E}"/>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2159000" y="0"/>
              <a:ext cx="3669088" cy="169407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Img">
              <a:extLst>
                <a:ext uri="{FF2B5EF4-FFF2-40B4-BE49-F238E27FC236}">
                  <a16:creationId xmlns:a16="http://schemas.microsoft.com/office/drawing/2014/main" id="{690F5D8E-4C47-4542-9807-1E534B7A1A43}"/>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5370422" y="0"/>
              <a:ext cx="2234202" cy="1686874"/>
            </a:xfrm>
            <a:prstGeom prst="rect">
              <a:avLst/>
            </a:prstGeom>
            <a:extLst>
              <a:ext uri="{909E8E84-426E-40DD-AFC4-6F175D3DCCD1}">
                <a14:hiddenFill xmlns:a14="http://schemas.microsoft.com/office/drawing/2010/main">
                  <a:solidFill>
                    <a:srgbClr val="FFFFFF"/>
                  </a:solidFill>
                </a14:hiddenFill>
              </a:ext>
            </a:extLst>
          </p:spPr>
        </p:pic>
      </p:grpSp>
      <p:sp>
        <p:nvSpPr>
          <p:cNvPr id="12" name="Title 25">
            <a:extLst>
              <a:ext uri="{FF2B5EF4-FFF2-40B4-BE49-F238E27FC236}">
                <a16:creationId xmlns:a16="http://schemas.microsoft.com/office/drawing/2014/main" id="{EFE715EE-C384-4664-A4A1-D9DE2AC12EF0}"/>
              </a:ext>
            </a:extLst>
          </p:cNvPr>
          <p:cNvSpPr txBox="1">
            <a:spLocks/>
          </p:cNvSpPr>
          <p:nvPr/>
        </p:nvSpPr>
        <p:spPr>
          <a:xfrm>
            <a:off x="-7205" y="1778633"/>
            <a:ext cx="8577615" cy="308890"/>
          </a:xfrm>
          <a:prstGeom prst="rect">
            <a:avLst/>
          </a:prstGeom>
          <a:solidFill>
            <a:schemeClr val="bg1">
              <a:alpha val="62000"/>
            </a:schemeClr>
          </a:solidFill>
        </p:spPr>
        <p:txBody>
          <a:bodyPr anchor="t"/>
          <a:lstStyle>
            <a:lvl1pPr algn="l" defTabSz="914400" rtl="0" eaLnBrk="1" latinLnBrk="0" hangingPunct="1">
              <a:lnSpc>
                <a:spcPct val="90000"/>
              </a:lnSpc>
              <a:spcBef>
                <a:spcPct val="0"/>
              </a:spcBef>
              <a:buNone/>
              <a:defRPr sz="4000" kern="1200" spc="30" baseline="0">
                <a:solidFill>
                  <a:schemeClr val="bg1">
                    <a:lumMod val="50000"/>
                  </a:schemeClr>
                </a:solidFill>
                <a:latin typeface="Calibri" panose="020F0502020204030204" pitchFamily="34" charset="0"/>
                <a:ea typeface="+mj-ea"/>
                <a:cs typeface="Calibri" panose="020F0502020204030204" pitchFamily="34" charset="0"/>
              </a:defRPr>
            </a:lvl1pPr>
          </a:lstStyle>
          <a:p>
            <a:pPr algn="ctr"/>
            <a:endParaRPr lang="en-US">
              <a:solidFill>
                <a:schemeClr val="tx1"/>
              </a:solidFill>
            </a:endParaRPr>
          </a:p>
        </p:txBody>
      </p:sp>
      <p:sp>
        <p:nvSpPr>
          <p:cNvPr id="7" name="Title 25">
            <a:extLst>
              <a:ext uri="{FF2B5EF4-FFF2-40B4-BE49-F238E27FC236}">
                <a16:creationId xmlns:a16="http://schemas.microsoft.com/office/drawing/2014/main" id="{C74A875F-F006-4F0D-8AF3-CC8D66CF809B}"/>
              </a:ext>
            </a:extLst>
          </p:cNvPr>
          <p:cNvSpPr txBox="1">
            <a:spLocks/>
          </p:cNvSpPr>
          <p:nvPr/>
        </p:nvSpPr>
        <p:spPr>
          <a:xfrm>
            <a:off x="-7208" y="2095690"/>
            <a:ext cx="4480217" cy="1778677"/>
          </a:xfrm>
          <a:prstGeom prst="rect">
            <a:avLst/>
          </a:prstGeom>
          <a:solidFill>
            <a:schemeClr val="bg1">
              <a:alpha val="62000"/>
            </a:schemeClr>
          </a:solidFill>
        </p:spPr>
        <p:txBody>
          <a:bodyPr anchor="t"/>
          <a:lstStyle>
            <a:lvl1pPr algn="l" defTabSz="914400" rtl="0" eaLnBrk="1" latinLnBrk="0" hangingPunct="1">
              <a:lnSpc>
                <a:spcPct val="90000"/>
              </a:lnSpc>
              <a:spcBef>
                <a:spcPct val="0"/>
              </a:spcBef>
              <a:buNone/>
              <a:defRPr sz="4000" kern="1200" spc="30" baseline="0">
                <a:solidFill>
                  <a:schemeClr val="bg1">
                    <a:lumMod val="50000"/>
                  </a:schemeClr>
                </a:solidFill>
                <a:latin typeface="Calibri" panose="020F0502020204030204" pitchFamily="34" charset="0"/>
                <a:ea typeface="+mj-ea"/>
                <a:cs typeface="Calibri" panose="020F0502020204030204" pitchFamily="34" charset="0"/>
              </a:defRPr>
            </a:lvl1pPr>
          </a:lstStyle>
          <a:p>
            <a:pPr algn="ctr"/>
            <a:endParaRPr lang="en-US">
              <a:solidFill>
                <a:schemeClr val="tx1"/>
              </a:solidFill>
            </a:endParaRPr>
          </a:p>
        </p:txBody>
      </p:sp>
      <p:sp>
        <p:nvSpPr>
          <p:cNvPr id="13" name="TextBox 12">
            <a:extLst>
              <a:ext uri="{FF2B5EF4-FFF2-40B4-BE49-F238E27FC236}">
                <a16:creationId xmlns:a16="http://schemas.microsoft.com/office/drawing/2014/main" id="{6C7FEC68-5D82-4C86-B7A6-288B4D44DEA3}"/>
              </a:ext>
            </a:extLst>
          </p:cNvPr>
          <p:cNvSpPr txBox="1"/>
          <p:nvPr/>
        </p:nvSpPr>
        <p:spPr>
          <a:xfrm>
            <a:off x="5392316" y="2680354"/>
            <a:ext cx="2462552" cy="3477875"/>
          </a:xfrm>
          <a:prstGeom prst="rect">
            <a:avLst/>
          </a:prstGeom>
          <a:noFill/>
        </p:spPr>
        <p:txBody>
          <a:bodyPr wrap="square">
            <a:spAutoFit/>
          </a:bodyPr>
          <a:lstStyle/>
          <a:p>
            <a:r>
              <a:rPr lang="en-US" sz="2000" i="0" dirty="0">
                <a:solidFill>
                  <a:srgbClr val="2F2E7F"/>
                </a:solidFill>
                <a:effectLst/>
                <a:latin typeface="Open Sans" panose="020B0606030504020204" pitchFamily="34" charset="0"/>
              </a:rPr>
              <a:t>A </a:t>
            </a:r>
            <a:r>
              <a:rPr lang="en-US" sz="2000" b="1" i="0" dirty="0">
                <a:solidFill>
                  <a:srgbClr val="2F2E7F"/>
                </a:solidFill>
                <a:effectLst/>
                <a:latin typeface="Open Sans" panose="020B0606030504020204" pitchFamily="34" charset="0"/>
              </a:rPr>
              <a:t>low-cost device </a:t>
            </a:r>
            <a:r>
              <a:rPr lang="en-US" sz="2000" i="0" dirty="0">
                <a:solidFill>
                  <a:srgbClr val="2F2E7F"/>
                </a:solidFill>
                <a:effectLst/>
                <a:latin typeface="Open Sans" panose="020B0606030504020204" pitchFamily="34" charset="0"/>
              </a:rPr>
              <a:t>that allows educators and learners to </a:t>
            </a:r>
            <a:r>
              <a:rPr lang="en-US" sz="2000" b="1" i="0" dirty="0">
                <a:solidFill>
                  <a:srgbClr val="2F2E7F"/>
                </a:solidFill>
                <a:effectLst/>
                <a:latin typeface="Open Sans" panose="020B0606030504020204" pitchFamily="34" charset="0"/>
              </a:rPr>
              <a:t>connect to digital learning </a:t>
            </a:r>
            <a:r>
              <a:rPr lang="en-US" sz="2000" i="0" dirty="0">
                <a:solidFill>
                  <a:srgbClr val="2F2E7F"/>
                </a:solidFill>
                <a:effectLst/>
                <a:latin typeface="Open Sans" panose="020B0606030504020204" pitchFamily="34" charset="0"/>
              </a:rPr>
              <a:t>platforms and content </a:t>
            </a:r>
            <a:r>
              <a:rPr lang="en-US" sz="2000" b="1" i="0" dirty="0">
                <a:solidFill>
                  <a:srgbClr val="2F2E7F"/>
                </a:solidFill>
                <a:effectLst/>
                <a:latin typeface="Open Sans" panose="020B0606030504020204" pitchFamily="34" charset="0"/>
              </a:rPr>
              <a:t>without the need for grid electricity or Internet access</a:t>
            </a:r>
            <a:r>
              <a:rPr lang="en-US" sz="2000" i="0" dirty="0">
                <a:solidFill>
                  <a:srgbClr val="2F2E7F"/>
                </a:solidFill>
                <a:effectLst/>
                <a:latin typeface="Open Sans" panose="020B0606030504020204" pitchFamily="34" charset="0"/>
              </a:rPr>
              <a:t>.</a:t>
            </a:r>
            <a:endParaRPr lang="en-US" sz="2000" dirty="0">
              <a:solidFill>
                <a:srgbClr val="2F2E7F"/>
              </a:solidFill>
            </a:endParaRPr>
          </a:p>
        </p:txBody>
      </p:sp>
      <p:pic>
        <p:nvPicPr>
          <p:cNvPr id="11" name="Picture 10">
            <a:extLst>
              <a:ext uri="{FF2B5EF4-FFF2-40B4-BE49-F238E27FC236}">
                <a16:creationId xmlns:a16="http://schemas.microsoft.com/office/drawing/2014/main" id="{7FF427A8-8E4F-4A25-B313-3F6E00DCF0C6}"/>
              </a:ext>
            </a:extLst>
          </p:cNvPr>
          <p:cNvPicPr>
            <a:picLocks noChangeAspect="1"/>
          </p:cNvPicPr>
          <p:nvPr/>
        </p:nvPicPr>
        <p:blipFill rotWithShape="1">
          <a:blip r:embed="rId6" cstate="screen">
            <a:alphaModFix/>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a:ext>
            </a:extLst>
          </a:blip>
          <a:srcRect/>
          <a:stretch/>
        </p:blipFill>
        <p:spPr>
          <a:xfrm>
            <a:off x="-7206" y="3874367"/>
            <a:ext cx="4480215" cy="2983633"/>
          </a:xfrm>
          <a:prstGeom prst="rect">
            <a:avLst/>
          </a:prstGeom>
        </p:spPr>
      </p:pic>
      <p:grpSp>
        <p:nvGrpSpPr>
          <p:cNvPr id="44" name="Group 43">
            <a:extLst>
              <a:ext uri="{FF2B5EF4-FFF2-40B4-BE49-F238E27FC236}">
                <a16:creationId xmlns:a16="http://schemas.microsoft.com/office/drawing/2014/main" id="{DB7D63E5-AC16-4453-AD61-9D62BE644DA7}"/>
              </a:ext>
            </a:extLst>
          </p:cNvPr>
          <p:cNvGrpSpPr/>
          <p:nvPr/>
        </p:nvGrpSpPr>
        <p:grpSpPr>
          <a:xfrm>
            <a:off x="8661043" y="216998"/>
            <a:ext cx="3220412" cy="6424003"/>
            <a:chOff x="8645168" y="188423"/>
            <a:chExt cx="3220412" cy="6424003"/>
          </a:xfrm>
        </p:grpSpPr>
        <p:sp>
          <p:nvSpPr>
            <p:cNvPr id="10" name="TextBox 9">
              <a:extLst>
                <a:ext uri="{FF2B5EF4-FFF2-40B4-BE49-F238E27FC236}">
                  <a16:creationId xmlns:a16="http://schemas.microsoft.com/office/drawing/2014/main" id="{B0E282CB-C044-433D-A88B-624DF6BE86C8}"/>
                </a:ext>
              </a:extLst>
            </p:cNvPr>
            <p:cNvSpPr txBox="1"/>
            <p:nvPr/>
          </p:nvSpPr>
          <p:spPr>
            <a:xfrm>
              <a:off x="8645168" y="188423"/>
              <a:ext cx="2289691" cy="6424003"/>
            </a:xfrm>
            <a:prstGeom prst="rect">
              <a:avLst/>
            </a:prstGeom>
            <a:noFill/>
          </p:spPr>
          <p:txBody>
            <a:bodyPr wrap="square">
              <a:spAutoFit/>
            </a:bodyPr>
            <a:lstStyle/>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ANTIGUA &amp; BARBUDA</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BAHAMAS, THE</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FIJI</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INDIA</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KIRIBATI</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MALDIVES</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MOZAMBIQUE</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NIGERIA</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PAKISTAN</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SAMOA</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TONGA</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VANUATU</a:t>
              </a:r>
            </a:p>
            <a:p>
              <a:pPr algn="r">
                <a:lnSpc>
                  <a:spcPct val="200000"/>
                </a:lnSpc>
              </a:pPr>
              <a:r>
                <a:rPr lang="en-US" sz="1600" dirty="0">
                  <a:latin typeface="Open Sans" panose="020B0606030504020204" pitchFamily="34" charset="0"/>
                  <a:ea typeface="Open Sans" panose="020B0606030504020204" pitchFamily="34" charset="0"/>
                  <a:cs typeface="Open Sans" panose="020B0606030504020204" pitchFamily="34" charset="0"/>
                </a:rPr>
                <a:t>ZAMBIA</a:t>
              </a:r>
            </a:p>
          </p:txBody>
        </p:sp>
        <p:pic>
          <p:nvPicPr>
            <p:cNvPr id="19" name="Picture 18" descr="Icon&#10;&#10;Description automatically generated with medium confidence">
              <a:extLst>
                <a:ext uri="{FF2B5EF4-FFF2-40B4-BE49-F238E27FC236}">
                  <a16:creationId xmlns:a16="http://schemas.microsoft.com/office/drawing/2014/main" id="{64833F99-8DB4-451E-ACB2-1E41419100EF}"/>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002405" y="294081"/>
              <a:ext cx="855964" cy="427982"/>
            </a:xfrm>
            <a:prstGeom prst="rect">
              <a:avLst/>
            </a:prstGeom>
          </p:spPr>
        </p:pic>
        <p:pic>
          <p:nvPicPr>
            <p:cNvPr id="21" name="Picture 20" descr="A picture containing text, businesscard, vector graphics&#10;&#10;Description automatically generated">
              <a:extLst>
                <a:ext uri="{FF2B5EF4-FFF2-40B4-BE49-F238E27FC236}">
                  <a16:creationId xmlns:a16="http://schemas.microsoft.com/office/drawing/2014/main" id="{3D685306-5416-431C-8402-3C9610E336EA}"/>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1002405" y="789546"/>
              <a:ext cx="855964" cy="427982"/>
            </a:xfrm>
            <a:prstGeom prst="rect">
              <a:avLst/>
            </a:prstGeom>
          </p:spPr>
        </p:pic>
        <p:pic>
          <p:nvPicPr>
            <p:cNvPr id="23" name="Picture 22" descr="Logo&#10;&#10;Description automatically generated">
              <a:extLst>
                <a:ext uri="{FF2B5EF4-FFF2-40B4-BE49-F238E27FC236}">
                  <a16:creationId xmlns:a16="http://schemas.microsoft.com/office/drawing/2014/main" id="{625C851F-0364-4B06-87EB-67CA4AA674EA}"/>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1002405" y="1263248"/>
              <a:ext cx="855964" cy="427982"/>
            </a:xfrm>
            <a:prstGeom prst="rect">
              <a:avLst/>
            </a:prstGeom>
          </p:spPr>
        </p:pic>
        <p:pic>
          <p:nvPicPr>
            <p:cNvPr id="25" name="Picture 24" descr="A picture containing shape&#10;&#10;Description automatically generated">
              <a:extLst>
                <a:ext uri="{FF2B5EF4-FFF2-40B4-BE49-F238E27FC236}">
                  <a16:creationId xmlns:a16="http://schemas.microsoft.com/office/drawing/2014/main" id="{D6237268-DBEE-41EB-B2B9-EBF974E6773F}"/>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1009615" y="1744972"/>
              <a:ext cx="855965" cy="427982"/>
            </a:xfrm>
            <a:prstGeom prst="rect">
              <a:avLst/>
            </a:prstGeom>
          </p:spPr>
        </p:pic>
        <p:pic>
          <p:nvPicPr>
            <p:cNvPr id="27" name="Picture 26" descr="A red and white flag&#10;&#10;Description automatically generated with low confidence">
              <a:extLst>
                <a:ext uri="{FF2B5EF4-FFF2-40B4-BE49-F238E27FC236}">
                  <a16:creationId xmlns:a16="http://schemas.microsoft.com/office/drawing/2014/main" id="{8B304826-57EE-40F4-82AB-052B40D601B3}"/>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1009613" y="2252371"/>
              <a:ext cx="848755" cy="427983"/>
            </a:xfrm>
            <a:prstGeom prst="rect">
              <a:avLst/>
            </a:prstGeom>
          </p:spPr>
        </p:pic>
        <p:pic>
          <p:nvPicPr>
            <p:cNvPr id="29" name="Picture 28" descr="Logo&#10;&#10;Description automatically generated">
              <a:extLst>
                <a:ext uri="{FF2B5EF4-FFF2-40B4-BE49-F238E27FC236}">
                  <a16:creationId xmlns:a16="http://schemas.microsoft.com/office/drawing/2014/main" id="{414D231A-DC46-4B3C-9A89-248552ABE5EA}"/>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1004325" y="2730855"/>
              <a:ext cx="848754" cy="427983"/>
            </a:xfrm>
            <a:prstGeom prst="rect">
              <a:avLst/>
            </a:prstGeom>
          </p:spPr>
        </p:pic>
        <p:pic>
          <p:nvPicPr>
            <p:cNvPr id="31" name="Picture 30" descr="Shape, arrow&#10;&#10;Description automatically generated">
              <a:extLst>
                <a:ext uri="{FF2B5EF4-FFF2-40B4-BE49-F238E27FC236}">
                  <a16:creationId xmlns:a16="http://schemas.microsoft.com/office/drawing/2014/main" id="{6DF20270-F434-4F3E-BCF5-E3185116B417}"/>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1009613" y="3225416"/>
              <a:ext cx="848756" cy="427983"/>
            </a:xfrm>
            <a:prstGeom prst="rect">
              <a:avLst/>
            </a:prstGeom>
          </p:spPr>
        </p:pic>
        <p:pic>
          <p:nvPicPr>
            <p:cNvPr id="32" name="Picture 2" descr="Flag of Nigeria.svg">
              <a:extLst>
                <a:ext uri="{FF2B5EF4-FFF2-40B4-BE49-F238E27FC236}">
                  <a16:creationId xmlns:a16="http://schemas.microsoft.com/office/drawing/2014/main" id="{4D56ABA4-7B69-45F9-925B-83103FA862B8}"/>
                </a:ext>
              </a:extLst>
            </p:cNvPr>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11009615" y="3703644"/>
              <a:ext cx="855965" cy="427982"/>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3" descr="A green and white flag&#10;&#10;Description automatically generated with medium confidence">
              <a:extLst>
                <a:ext uri="{FF2B5EF4-FFF2-40B4-BE49-F238E27FC236}">
                  <a16:creationId xmlns:a16="http://schemas.microsoft.com/office/drawing/2014/main" id="{AA30E7DC-EE84-4C6C-BA36-7C681AC9B200}"/>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11009612" y="4198029"/>
              <a:ext cx="845023" cy="427982"/>
            </a:xfrm>
            <a:prstGeom prst="rect">
              <a:avLst/>
            </a:prstGeom>
            <a:ln w="3175">
              <a:solidFill>
                <a:schemeClr val="tx1">
                  <a:lumMod val="50000"/>
                  <a:lumOff val="50000"/>
                </a:schemeClr>
              </a:solidFill>
            </a:ln>
          </p:spPr>
        </p:pic>
        <p:pic>
          <p:nvPicPr>
            <p:cNvPr id="36" name="Picture 35" descr="A picture containing shape&#10;&#10;Description automatically generated">
              <a:extLst>
                <a:ext uri="{FF2B5EF4-FFF2-40B4-BE49-F238E27FC236}">
                  <a16:creationId xmlns:a16="http://schemas.microsoft.com/office/drawing/2014/main" id="{9ADDB3FC-5EA0-4704-9015-3BA22713C781}"/>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11009612" y="4692414"/>
              <a:ext cx="855968" cy="431199"/>
            </a:xfrm>
            <a:prstGeom prst="rect">
              <a:avLst/>
            </a:prstGeom>
          </p:spPr>
        </p:pic>
        <p:pic>
          <p:nvPicPr>
            <p:cNvPr id="38" name="Picture 37" descr="A red and white flag&#10;&#10;Description automatically generated with medium confidence">
              <a:extLst>
                <a:ext uri="{FF2B5EF4-FFF2-40B4-BE49-F238E27FC236}">
                  <a16:creationId xmlns:a16="http://schemas.microsoft.com/office/drawing/2014/main" id="{086B17FC-FD76-453F-831A-34FEDF7142A1}"/>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11009611" y="5170641"/>
              <a:ext cx="850101" cy="447317"/>
            </a:xfrm>
            <a:prstGeom prst="rect">
              <a:avLst/>
            </a:prstGeom>
          </p:spPr>
        </p:pic>
        <p:pic>
          <p:nvPicPr>
            <p:cNvPr id="40" name="Picture 39" descr="A picture containing text, clipart&#10;&#10;Description automatically generated">
              <a:extLst>
                <a:ext uri="{FF2B5EF4-FFF2-40B4-BE49-F238E27FC236}">
                  <a16:creationId xmlns:a16="http://schemas.microsoft.com/office/drawing/2014/main" id="{8E1D61F3-AA75-4288-9BC9-AF6BD146997D}"/>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11009611" y="5665349"/>
              <a:ext cx="848758" cy="431199"/>
            </a:xfrm>
            <a:prstGeom prst="rect">
              <a:avLst/>
            </a:prstGeom>
          </p:spPr>
        </p:pic>
        <p:pic>
          <p:nvPicPr>
            <p:cNvPr id="42" name="Picture 41" descr="Shape&#10;&#10;Description automatically generated with medium confidence">
              <a:extLst>
                <a:ext uri="{FF2B5EF4-FFF2-40B4-BE49-F238E27FC236}">
                  <a16:creationId xmlns:a16="http://schemas.microsoft.com/office/drawing/2014/main" id="{6204EB1B-24AF-42D1-B3E4-AF170F8614BC}"/>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11009611" y="6143253"/>
              <a:ext cx="843468" cy="431199"/>
            </a:xfrm>
            <a:prstGeom prst="rect">
              <a:avLst/>
            </a:prstGeom>
          </p:spPr>
        </p:pic>
      </p:grpSp>
      <p:pic>
        <p:nvPicPr>
          <p:cNvPr id="6" name="Picture 5" descr="Logo&#10;&#10;Description automatically generated">
            <a:extLst>
              <a:ext uri="{FF2B5EF4-FFF2-40B4-BE49-F238E27FC236}">
                <a16:creationId xmlns:a16="http://schemas.microsoft.com/office/drawing/2014/main" id="{EDE29C19-F91B-42BF-880B-C4634B693A5F}"/>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446840" y="2233984"/>
            <a:ext cx="3764177" cy="1258516"/>
          </a:xfrm>
          <a:prstGeom prst="rect">
            <a:avLst/>
          </a:prstGeom>
        </p:spPr>
      </p:pic>
    </p:spTree>
    <p:extLst>
      <p:ext uri="{BB962C8B-B14F-4D97-AF65-F5344CB8AC3E}">
        <p14:creationId xmlns:p14="http://schemas.microsoft.com/office/powerpoint/2010/main" val="3867300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FB2A1FD-17C3-4C8C-97F7-3B7B7E92D529}"/>
              </a:ext>
            </a:extLst>
          </p:cNvPr>
          <p:cNvSpPr/>
          <p:nvPr/>
        </p:nvSpPr>
        <p:spPr>
          <a:xfrm>
            <a:off x="-1" y="0"/>
            <a:ext cx="6093994" cy="6857999"/>
          </a:xfrm>
          <a:prstGeom prst="rect">
            <a:avLst/>
          </a:prstGeom>
          <a:solidFill>
            <a:srgbClr val="A2AFE3">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pic>
        <p:nvPicPr>
          <p:cNvPr id="8" name="Picture 5" descr="\\06-CLS-01\Users\DTremblay\Desktop\CHOGM Vancouver 1987_3 copy.jpg">
            <a:extLst>
              <a:ext uri="{FF2B5EF4-FFF2-40B4-BE49-F238E27FC236}">
                <a16:creationId xmlns:a16="http://schemas.microsoft.com/office/drawing/2014/main" id="{FC07A600-481A-4591-AAAF-C75AF65AA351}"/>
              </a:ext>
            </a:extLst>
          </p:cNvPr>
          <p:cNvPicPr>
            <a:picLocks noGrp="1" noChangeAspect="1" noChangeArrowheads="1"/>
          </p:cNvPicPr>
          <p:nvPr>
            <p:ph type="pic" sz="quarter" idx="4294967295"/>
          </p:nvPr>
        </p:nvPicPr>
        <p:blipFill rotWithShape="1">
          <a:blip r:embed="rId3" cstate="screen">
            <a:extLst>
              <a:ext uri="{28A0092B-C50C-407E-A947-70E740481C1C}">
                <a14:useLocalDpi xmlns:a14="http://schemas.microsoft.com/office/drawing/2010/main"/>
              </a:ext>
            </a:extLst>
          </a:blip>
          <a:srcRect/>
          <a:stretch/>
        </p:blipFill>
        <p:spPr bwMode="auto">
          <a:xfrm>
            <a:off x="529771" y="0"/>
            <a:ext cx="11132457" cy="5567328"/>
          </a:xfrm>
          <a:prstGeom prst="rect">
            <a:avLst/>
          </a:prstGeom>
          <a:noFill/>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CF5A314-4142-45D5-9E4F-D1AF50D30E15}"/>
              </a:ext>
            </a:extLst>
          </p:cNvPr>
          <p:cNvSpPr txBox="1"/>
          <p:nvPr/>
        </p:nvSpPr>
        <p:spPr>
          <a:xfrm>
            <a:off x="529771" y="5627888"/>
            <a:ext cx="6093994" cy="584775"/>
          </a:xfrm>
          <a:prstGeom prst="rect">
            <a:avLst/>
          </a:prstGeom>
          <a:noFill/>
        </p:spPr>
        <p:txBody>
          <a:bodyPr wrap="square">
            <a:spAutoFit/>
          </a:bodyPr>
          <a:lstStyle/>
          <a:p>
            <a:r>
              <a:rPr lang="en-US"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Commonwealth Heads of Government Meeting</a:t>
            </a:r>
            <a:br>
              <a:rPr lang="en-US"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br>
            <a:r>
              <a:rPr lang="en-US"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Vancouver, 1987</a:t>
            </a:r>
          </a:p>
        </p:txBody>
      </p:sp>
      <p:pic>
        <p:nvPicPr>
          <p:cNvPr id="2" name="Picture 2" descr="A picture containing text, clipart&#10;&#10;Description automatically generated">
            <a:extLst>
              <a:ext uri="{FF2B5EF4-FFF2-40B4-BE49-F238E27FC236}">
                <a16:creationId xmlns:a16="http://schemas.microsoft.com/office/drawing/2014/main" id="{F58A552F-01F2-0913-76B7-358A4439B0B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421658" y="5967284"/>
            <a:ext cx="466725" cy="600075"/>
          </a:xfrm>
          <a:prstGeom prst="rect">
            <a:avLst/>
          </a:prstGeom>
        </p:spPr>
      </p:pic>
    </p:spTree>
    <p:extLst>
      <p:ext uri="{BB962C8B-B14F-4D97-AF65-F5344CB8AC3E}">
        <p14:creationId xmlns:p14="http://schemas.microsoft.com/office/powerpoint/2010/main" val="2817386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descr="Img">
            <a:extLst>
              <a:ext uri="{FF2B5EF4-FFF2-40B4-BE49-F238E27FC236}">
                <a16:creationId xmlns:a16="http://schemas.microsoft.com/office/drawing/2014/main" id="{62E24045-A15A-4964-B1C8-7AE75FC24545}"/>
              </a:ext>
            </a:extLst>
          </p:cNvPr>
          <p:cNvPicPr>
            <a:picLocks noChangeAspect="1" noChangeArrowheads="1"/>
          </p:cNvPicPr>
          <p:nvPr/>
        </p:nvPicPr>
        <p:blipFill rotWithShape="1">
          <a:blip r:embed="rId3" cstate="screen">
            <a:alphaModFix/>
            <a:extLst>
              <a:ext uri="{28A0092B-C50C-407E-A947-70E740481C1C}">
                <a14:useLocalDpi xmlns:a14="http://schemas.microsoft.com/office/drawing/2010/main"/>
              </a:ext>
            </a:extLst>
          </a:blip>
          <a:srcRect/>
          <a:stretch/>
        </p:blipFill>
        <p:spPr bwMode="auto">
          <a:xfrm>
            <a:off x="0" y="1502553"/>
            <a:ext cx="6096001" cy="53524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g">
            <a:extLst>
              <a:ext uri="{FF2B5EF4-FFF2-40B4-BE49-F238E27FC236}">
                <a16:creationId xmlns:a16="http://schemas.microsoft.com/office/drawing/2014/main" id="{2BC4AD37-899B-4FBB-921D-6399EF95DD31}"/>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095999" y="1483006"/>
            <a:ext cx="6096000" cy="5352477"/>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3EC02E4F-9B33-4AF1-B6DD-8E11FDE8F233}"/>
              </a:ext>
            </a:extLst>
          </p:cNvPr>
          <p:cNvSpPr/>
          <p:nvPr/>
        </p:nvSpPr>
        <p:spPr>
          <a:xfrm>
            <a:off x="0" y="-4867"/>
            <a:ext cx="12192000" cy="151039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4" name="Rectangle 13">
            <a:extLst>
              <a:ext uri="{FF2B5EF4-FFF2-40B4-BE49-F238E27FC236}">
                <a16:creationId xmlns:a16="http://schemas.microsoft.com/office/drawing/2014/main" id="{31882713-CC97-48EE-B09E-BBC34703B010}"/>
              </a:ext>
            </a:extLst>
          </p:cNvPr>
          <p:cNvSpPr/>
          <p:nvPr/>
        </p:nvSpPr>
        <p:spPr>
          <a:xfrm>
            <a:off x="508001" y="426933"/>
            <a:ext cx="11176000" cy="1376467"/>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5" name="Rectangle 14"/>
          <p:cNvSpPr/>
          <p:nvPr/>
        </p:nvSpPr>
        <p:spPr>
          <a:xfrm>
            <a:off x="977030" y="554229"/>
            <a:ext cx="10440270" cy="830997"/>
          </a:xfrm>
          <a:prstGeom prst="rect">
            <a:avLst/>
          </a:prstGeom>
        </p:spPr>
        <p:txBody>
          <a:bodyPr wrap="square">
            <a:spAutoFit/>
          </a:bodyPr>
          <a:lstStyle/>
          <a:p>
            <a:r>
              <a:rPr lang="en-US" sz="2400" b="1" dirty="0" err="1">
                <a:latin typeface="Open Sans" panose="020B0606030504020204" pitchFamily="34" charset="0"/>
                <a:ea typeface="Open Sans" panose="020B0606030504020204" pitchFamily="34" charset="0"/>
                <a:cs typeface="Open Sans" panose="020B0606030504020204" pitchFamily="34" charset="0"/>
              </a:rPr>
              <a:t>MobiMOOC</a:t>
            </a:r>
            <a:r>
              <a:rPr lang="en-US" sz="2400" b="1" dirty="0">
                <a:latin typeface="Open Sans" panose="020B0606030504020204" pitchFamily="34" charset="0"/>
                <a:ea typeface="Open Sans" panose="020B0606030504020204" pitchFamily="34" charset="0"/>
                <a:cs typeface="Open Sans" panose="020B0606030504020204" pitchFamily="34" charset="0"/>
              </a:rPr>
              <a:t>- </a:t>
            </a:r>
            <a:r>
              <a:rPr lang="en-US" sz="2400" dirty="0">
                <a:latin typeface="Open Sans" panose="020B0606030504020204" pitchFamily="34" charset="0"/>
                <a:ea typeface="Open Sans" panose="020B0606030504020204" pitchFamily="34" charset="0"/>
                <a:cs typeface="Open Sans" panose="020B0606030504020204" pitchFamily="34" charset="0"/>
              </a:rPr>
              <a:t>Online learning - Food and Agriculture sector underserved. </a:t>
            </a:r>
            <a:br>
              <a:rPr lang="en-US" sz="2400" dirty="0">
                <a:latin typeface="Open Sans" panose="020B0606030504020204" pitchFamily="34" charset="0"/>
                <a:ea typeface="Open Sans" panose="020B0606030504020204" pitchFamily="34" charset="0"/>
                <a:cs typeface="Open Sans" panose="020B0606030504020204" pitchFamily="34" charset="0"/>
              </a:rPr>
            </a:br>
            <a:r>
              <a:rPr lang="en-US" sz="2400" dirty="0">
                <a:latin typeface="Open Sans" panose="020B0606030504020204" pitchFamily="34" charset="0"/>
                <a:ea typeface="Open Sans" panose="020B0606030504020204" pitchFamily="34" charset="0"/>
                <a:cs typeface="Open Sans" panose="020B0606030504020204" pitchFamily="34" charset="0"/>
              </a:rPr>
              <a:t>COL’s innovation helps farmers access learning using basic phones</a:t>
            </a:r>
          </a:p>
        </p:txBody>
      </p:sp>
    </p:spTree>
    <p:extLst>
      <p:ext uri="{BB962C8B-B14F-4D97-AF65-F5344CB8AC3E}">
        <p14:creationId xmlns:p14="http://schemas.microsoft.com/office/powerpoint/2010/main" val="147234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94134-FE4F-4846-9206-D0020C95A8B2}"/>
              </a:ext>
            </a:extLst>
          </p:cNvPr>
          <p:cNvSpPr>
            <a:spLocks noGrp="1"/>
          </p:cNvSpPr>
          <p:nvPr>
            <p:ph type="title"/>
          </p:nvPr>
        </p:nvSpPr>
        <p:spPr>
          <a:xfrm>
            <a:off x="838200" y="628171"/>
            <a:ext cx="10515600" cy="1325563"/>
          </a:xfrm>
        </p:spPr>
        <p:txBody>
          <a:bodyPr anchor="ctr">
            <a:normAutofit/>
          </a:bodyPr>
          <a:lstStyle/>
          <a:p>
            <a:pPr algn="ctr"/>
            <a:r>
              <a:rPr lang="en-CA" dirty="0">
                <a:latin typeface="Open Sans" panose="020B0606030504020204" pitchFamily="34" charset="0"/>
                <a:ea typeface="Open Sans" panose="020B0606030504020204" pitchFamily="34" charset="0"/>
                <a:cs typeface="Open Sans" panose="020B0606030504020204" pitchFamily="34" charset="0"/>
              </a:rPr>
              <a:t>Virtual Labs </a:t>
            </a:r>
          </a:p>
        </p:txBody>
      </p:sp>
      <p:pic>
        <p:nvPicPr>
          <p:cNvPr id="7" name="Content Placeholder 6">
            <a:extLst>
              <a:ext uri="{FF2B5EF4-FFF2-40B4-BE49-F238E27FC236}">
                <a16:creationId xmlns:a16="http://schemas.microsoft.com/office/drawing/2014/main" id="{D9ECE7C2-FBEF-4472-A41F-DD4667258A4E}"/>
              </a:ext>
            </a:extLst>
          </p:cNvPr>
          <p:cNvPicPr>
            <a:picLocks noChangeAspect="1"/>
          </p:cNvPicPr>
          <p:nvPr/>
        </p:nvPicPr>
        <p:blipFill>
          <a:blip r:embed="rId2"/>
          <a:stretch>
            <a:fillRect/>
          </a:stretch>
        </p:blipFill>
        <p:spPr>
          <a:xfrm>
            <a:off x="466344" y="2396841"/>
            <a:ext cx="5468112" cy="4096034"/>
          </a:xfrm>
          <a:prstGeom prst="rect">
            <a:avLst/>
          </a:prstGeom>
        </p:spPr>
      </p:pic>
      <p:pic>
        <p:nvPicPr>
          <p:cNvPr id="9" name="Picture 8">
            <a:extLst>
              <a:ext uri="{FF2B5EF4-FFF2-40B4-BE49-F238E27FC236}">
                <a16:creationId xmlns:a16="http://schemas.microsoft.com/office/drawing/2014/main" id="{0572E19B-3E0F-43C5-B82C-1ECEFE8223CB}"/>
              </a:ext>
            </a:extLst>
          </p:cNvPr>
          <p:cNvPicPr>
            <a:picLocks noChangeAspect="1"/>
          </p:cNvPicPr>
          <p:nvPr/>
        </p:nvPicPr>
        <p:blipFill>
          <a:blip r:embed="rId3"/>
          <a:stretch>
            <a:fillRect/>
          </a:stretch>
        </p:blipFill>
        <p:spPr>
          <a:xfrm>
            <a:off x="6254496" y="2396841"/>
            <a:ext cx="5468112" cy="4096034"/>
          </a:xfrm>
          <a:prstGeom prst="rect">
            <a:avLst/>
          </a:prstGeom>
        </p:spPr>
      </p:pic>
    </p:spTree>
    <p:extLst>
      <p:ext uri="{BB962C8B-B14F-4D97-AF65-F5344CB8AC3E}">
        <p14:creationId xmlns:p14="http://schemas.microsoft.com/office/powerpoint/2010/main" val="248438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59FB2A2-8DF6-436E-ADFC-1CCCB81017DC}"/>
              </a:ext>
            </a:extLst>
          </p:cNvPr>
          <p:cNvSpPr/>
          <p:nvPr/>
        </p:nvSpPr>
        <p:spPr>
          <a:xfrm>
            <a:off x="7377547" y="2538951"/>
            <a:ext cx="4814455" cy="2698173"/>
          </a:xfrm>
          <a:prstGeom prst="rect">
            <a:avLst/>
          </a:prstGeom>
          <a:solidFill>
            <a:srgbClr val="BBBF11">
              <a:alpha val="25000"/>
            </a:srgbClr>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9E582916-B36B-4FDB-B9BC-7C5937BC5637}"/>
              </a:ext>
            </a:extLst>
          </p:cNvPr>
          <p:cNvSpPr>
            <a:spLocks noGrp="1"/>
          </p:cNvSpPr>
          <p:nvPr>
            <p:ph type="title"/>
          </p:nvPr>
        </p:nvSpPr>
        <p:spPr/>
        <p:txBody>
          <a:bodyPr/>
          <a:lstStyle/>
          <a:p>
            <a:r>
              <a:rPr lang="en-US"/>
              <a:t>ICT Augmentation for Small States/LDCs</a:t>
            </a:r>
            <a:endParaRPr lang="en-CA" dirty="0"/>
          </a:p>
        </p:txBody>
      </p:sp>
      <p:sp>
        <p:nvSpPr>
          <p:cNvPr id="3" name="Content Placeholder 2">
            <a:extLst>
              <a:ext uri="{FF2B5EF4-FFF2-40B4-BE49-F238E27FC236}">
                <a16:creationId xmlns:a16="http://schemas.microsoft.com/office/drawing/2014/main" id="{25711A5B-9BBA-4D63-9369-4D213637A31B}"/>
              </a:ext>
            </a:extLst>
          </p:cNvPr>
          <p:cNvSpPr>
            <a:spLocks noGrp="1"/>
          </p:cNvSpPr>
          <p:nvPr>
            <p:ph idx="1"/>
          </p:nvPr>
        </p:nvSpPr>
        <p:spPr>
          <a:xfrm>
            <a:off x="975011" y="1870971"/>
            <a:ext cx="5635337" cy="4376738"/>
          </a:xfrm>
        </p:spPr>
        <p:txBody>
          <a:bodyPr>
            <a:normAutofit/>
          </a:bodyPr>
          <a:lstStyle/>
          <a:p>
            <a:r>
              <a:rPr lang="en-US" dirty="0">
                <a:solidFill>
                  <a:schemeClr val="tx1"/>
                </a:solidFill>
              </a:rPr>
              <a:t>Addressing ICT resources and capacities</a:t>
            </a:r>
          </a:p>
          <a:p>
            <a:r>
              <a:rPr lang="en-US" dirty="0">
                <a:solidFill>
                  <a:schemeClr val="tx1"/>
                </a:solidFill>
              </a:rPr>
              <a:t>Build national resilience for education by supporting disaster preparedness in small states </a:t>
            </a:r>
          </a:p>
          <a:p>
            <a:r>
              <a:rPr lang="en-US" dirty="0">
                <a:solidFill>
                  <a:schemeClr val="tx1"/>
                </a:solidFill>
              </a:rPr>
              <a:t>Introduce and model the use of environmentally sustainable green technologies</a:t>
            </a:r>
          </a:p>
          <a:p>
            <a:endParaRPr lang="en-CA" dirty="0">
              <a:solidFill>
                <a:schemeClr val="tx1"/>
              </a:solidFill>
            </a:endParaRPr>
          </a:p>
        </p:txBody>
      </p:sp>
      <p:pic>
        <p:nvPicPr>
          <p:cNvPr id="5" name="Picture 4" descr="Graphical user interface&#10;&#10;Description automatically generated with medium confidence">
            <a:extLst>
              <a:ext uri="{FF2B5EF4-FFF2-40B4-BE49-F238E27FC236}">
                <a16:creationId xmlns:a16="http://schemas.microsoft.com/office/drawing/2014/main" id="{0D0C99A2-DB38-4079-B2E5-EDD828BFA71C}"/>
              </a:ext>
            </a:extLst>
          </p:cNvPr>
          <p:cNvPicPr>
            <a:picLocks noChangeAspect="1"/>
          </p:cNvPicPr>
          <p:nvPr/>
        </p:nvPicPr>
        <p:blipFill>
          <a:blip r:embed="rId2" cstate="screen">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tretch>
            <a:fillRect/>
          </a:stretch>
        </p:blipFill>
        <p:spPr>
          <a:xfrm flipH="1">
            <a:off x="7377545" y="2538198"/>
            <a:ext cx="4047260" cy="2698173"/>
          </a:xfrm>
          <a:prstGeom prst="rect">
            <a:avLst/>
          </a:prstGeom>
        </p:spPr>
      </p:pic>
      <p:pic>
        <p:nvPicPr>
          <p:cNvPr id="4" name="Picture 3">
            <a:extLst>
              <a:ext uri="{FF2B5EF4-FFF2-40B4-BE49-F238E27FC236}">
                <a16:creationId xmlns:a16="http://schemas.microsoft.com/office/drawing/2014/main" id="{DC6CAE3A-05F5-9E9A-74C1-5B0A529D172D}"/>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338469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D850416-A75F-4616-93AA-05CD4B7B4CAA}"/>
              </a:ext>
            </a:extLst>
          </p:cNvPr>
          <p:cNvSpPr/>
          <p:nvPr/>
        </p:nvSpPr>
        <p:spPr>
          <a:xfrm>
            <a:off x="0" y="0"/>
            <a:ext cx="12188428" cy="50547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9" name="Rectangle 38">
            <a:extLst>
              <a:ext uri="{FF2B5EF4-FFF2-40B4-BE49-F238E27FC236}">
                <a16:creationId xmlns:a16="http://schemas.microsoft.com/office/drawing/2014/main" id="{10FEA2DF-E61E-4AB0-B383-430D1865A654}"/>
              </a:ext>
            </a:extLst>
          </p:cNvPr>
          <p:cNvSpPr/>
          <p:nvPr/>
        </p:nvSpPr>
        <p:spPr>
          <a:xfrm>
            <a:off x="7632704" y="6678108"/>
            <a:ext cx="3027449" cy="215444"/>
          </a:xfrm>
          <a:prstGeom prst="rect">
            <a:avLst/>
          </a:prstGeom>
        </p:spPr>
        <p:txBody>
          <a:bodyPr wrap="square">
            <a:spAutoFit/>
          </a:bodyPr>
          <a:lstStyle/>
          <a:p>
            <a:r>
              <a:rPr lang="en-US" sz="800" dirty="0">
                <a:solidFill>
                  <a:schemeClr val="bg1"/>
                </a:solidFill>
                <a:latin typeface="+mj-lt"/>
              </a:rPr>
              <a:t>CC0 1.0 Universal - Pixabay</a:t>
            </a:r>
          </a:p>
        </p:txBody>
      </p:sp>
      <p:pic>
        <p:nvPicPr>
          <p:cNvPr id="14" name="Picture 13">
            <a:extLst>
              <a:ext uri="{FF2B5EF4-FFF2-40B4-BE49-F238E27FC236}">
                <a16:creationId xmlns:a16="http://schemas.microsoft.com/office/drawing/2014/main" id="{C81B0188-444F-4121-9F1B-B50674C44C9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1647" y="36186"/>
            <a:ext cx="12192000" cy="6859588"/>
          </a:xfrm>
          <a:prstGeom prst="rect">
            <a:avLst/>
          </a:prstGeom>
        </p:spPr>
      </p:pic>
      <p:sp>
        <p:nvSpPr>
          <p:cNvPr id="2" name="Rectangle 1">
            <a:extLst>
              <a:ext uri="{FF2B5EF4-FFF2-40B4-BE49-F238E27FC236}">
                <a16:creationId xmlns:a16="http://schemas.microsoft.com/office/drawing/2014/main" id="{62EADD76-884E-49FA-9C29-FA3481710721}"/>
              </a:ext>
            </a:extLst>
          </p:cNvPr>
          <p:cNvSpPr/>
          <p:nvPr/>
        </p:nvSpPr>
        <p:spPr>
          <a:xfrm>
            <a:off x="371475" y="879629"/>
            <a:ext cx="11458575" cy="830997"/>
          </a:xfrm>
          <a:prstGeom prst="rect">
            <a:avLst/>
          </a:prstGeom>
        </p:spPr>
        <p:txBody>
          <a:bodyPr wrap="square" lIns="91440" tIns="45720" rIns="91440" bIns="45720" anchor="t">
            <a:spAutoFit/>
          </a:bodyPr>
          <a:lstStyle/>
          <a:p>
            <a:pPr algn="ctr"/>
            <a:r>
              <a:rPr lang="en-US" sz="4800" dirty="0">
                <a:solidFill>
                  <a:srgbClr val="290088"/>
                </a:solidFill>
                <a:latin typeface="Open Sans"/>
                <a:ea typeface="Open Sans"/>
                <a:cs typeface="Open Sans"/>
              </a:rPr>
              <a:t>@35 COL offers</a:t>
            </a:r>
            <a:endParaRPr lang="en-US" sz="3600" dirty="0"/>
          </a:p>
        </p:txBody>
      </p:sp>
      <p:grpSp>
        <p:nvGrpSpPr>
          <p:cNvPr id="15" name="Group 14">
            <a:extLst>
              <a:ext uri="{FF2B5EF4-FFF2-40B4-BE49-F238E27FC236}">
                <a16:creationId xmlns:a16="http://schemas.microsoft.com/office/drawing/2014/main" id="{5AC70CBA-387F-3A30-AAE7-FC3B70EBB717}"/>
              </a:ext>
            </a:extLst>
          </p:cNvPr>
          <p:cNvGrpSpPr/>
          <p:nvPr/>
        </p:nvGrpSpPr>
        <p:grpSpPr>
          <a:xfrm>
            <a:off x="209225" y="2433051"/>
            <a:ext cx="11773711" cy="3795535"/>
            <a:chOff x="1518811" y="2117870"/>
            <a:chExt cx="9154336" cy="2976385"/>
          </a:xfrm>
        </p:grpSpPr>
        <p:pic>
          <p:nvPicPr>
            <p:cNvPr id="16" name="Picture 15">
              <a:extLst>
                <a:ext uri="{FF2B5EF4-FFF2-40B4-BE49-F238E27FC236}">
                  <a16:creationId xmlns:a16="http://schemas.microsoft.com/office/drawing/2014/main" id="{EA5F2298-D6EB-43C3-1AAC-3FA9860C97E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b="-682"/>
            <a:stretch/>
          </p:blipFill>
          <p:spPr>
            <a:xfrm>
              <a:off x="1537783" y="2130352"/>
              <a:ext cx="2290250" cy="1824304"/>
            </a:xfrm>
            <a:prstGeom prst="rect">
              <a:avLst/>
            </a:prstGeom>
          </p:spPr>
        </p:pic>
        <p:sp>
          <p:nvSpPr>
            <p:cNvPr id="17" name="Rectangle 16">
              <a:extLst>
                <a:ext uri="{FF2B5EF4-FFF2-40B4-BE49-F238E27FC236}">
                  <a16:creationId xmlns:a16="http://schemas.microsoft.com/office/drawing/2014/main" id="{E6163072-6184-E1F8-FEE6-C3EEDDEEC264}"/>
                </a:ext>
              </a:extLst>
            </p:cNvPr>
            <p:cNvSpPr/>
            <p:nvPr/>
          </p:nvSpPr>
          <p:spPr>
            <a:xfrm>
              <a:off x="1518811" y="3946872"/>
              <a:ext cx="2298929" cy="1117396"/>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CA" sz="2800" dirty="0">
                  <a:solidFill>
                    <a:schemeClr val="bg1"/>
                  </a:solidFill>
                  <a:latin typeface="HelveticaNeueLT Std Cn" panose="020B0506030502030204" pitchFamily="34" charset="0"/>
                </a:rPr>
                <a:t>World Class Expertise</a:t>
              </a:r>
            </a:p>
          </p:txBody>
        </p:sp>
        <p:sp>
          <p:nvSpPr>
            <p:cNvPr id="18" name="Rectangle 17">
              <a:extLst>
                <a:ext uri="{FF2B5EF4-FFF2-40B4-BE49-F238E27FC236}">
                  <a16:creationId xmlns:a16="http://schemas.microsoft.com/office/drawing/2014/main" id="{E1D46A60-07C6-0724-CED7-642254795791}"/>
                </a:ext>
              </a:extLst>
            </p:cNvPr>
            <p:cNvSpPr/>
            <p:nvPr/>
          </p:nvSpPr>
          <p:spPr>
            <a:xfrm>
              <a:off x="3817700" y="3946870"/>
              <a:ext cx="2288593" cy="1117397"/>
            </a:xfrm>
            <a:prstGeom prst="rect">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CA" sz="2800" dirty="0">
                  <a:solidFill>
                    <a:schemeClr val="bg1"/>
                  </a:solidFill>
                  <a:latin typeface="HelveticaNeueLT Std Cn" panose="020B0506030502030204" pitchFamily="34" charset="0"/>
                </a:rPr>
                <a:t>Innovative Models</a:t>
              </a:r>
            </a:p>
          </p:txBody>
        </p:sp>
        <p:sp>
          <p:nvSpPr>
            <p:cNvPr id="19" name="Rectangle 18">
              <a:extLst>
                <a:ext uri="{FF2B5EF4-FFF2-40B4-BE49-F238E27FC236}">
                  <a16:creationId xmlns:a16="http://schemas.microsoft.com/office/drawing/2014/main" id="{2173E856-C0E8-D7C4-2C70-3C3995955B51}"/>
                </a:ext>
              </a:extLst>
            </p:cNvPr>
            <p:cNvSpPr/>
            <p:nvPr/>
          </p:nvSpPr>
          <p:spPr>
            <a:xfrm>
              <a:off x="8426932" y="3946869"/>
              <a:ext cx="2246215" cy="1117398"/>
            </a:xfrm>
            <a:prstGeom prst="rect">
              <a:avLst/>
            </a:prstGeom>
            <a:blipFill>
              <a:blip r:embed="rId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800" dirty="0">
                  <a:solidFill>
                    <a:schemeClr val="bg1"/>
                  </a:solidFill>
                  <a:latin typeface="HelveticaNeueLT Std Cn" panose="020B0506030502030204" pitchFamily="34" charset="0"/>
                </a:rPr>
                <a:t>Resources</a:t>
              </a:r>
              <a:endParaRPr lang="en-CA" sz="2800" dirty="0">
                <a:solidFill>
                  <a:schemeClr val="bg1"/>
                </a:solidFill>
                <a:latin typeface="HelveticaNeueLT Std Cn" panose="020B0506030502030204" pitchFamily="34" charset="0"/>
              </a:endParaRPr>
            </a:p>
          </p:txBody>
        </p:sp>
        <p:sp>
          <p:nvSpPr>
            <p:cNvPr id="21" name="Rectangle 20">
              <a:extLst>
                <a:ext uri="{FF2B5EF4-FFF2-40B4-BE49-F238E27FC236}">
                  <a16:creationId xmlns:a16="http://schemas.microsoft.com/office/drawing/2014/main" id="{4EBFEB0E-DD1A-1EDA-112C-FF3C6BD2D181}"/>
                </a:ext>
              </a:extLst>
            </p:cNvPr>
            <p:cNvSpPr/>
            <p:nvPr/>
          </p:nvSpPr>
          <p:spPr>
            <a:xfrm>
              <a:off x="6095999" y="3946868"/>
              <a:ext cx="2344071" cy="1117400"/>
            </a:xfrm>
            <a:prstGeom prst="rect">
              <a:avLst/>
            </a:prstGeom>
            <a:blipFill>
              <a:blip r:embed="rId8"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CA" sz="2800" dirty="0">
                  <a:solidFill>
                    <a:schemeClr val="bg1"/>
                  </a:solidFill>
                  <a:latin typeface="HelveticaNeueLT Std Cn" panose="020B0506030502030204" pitchFamily="34" charset="0"/>
                </a:rPr>
                <a:t>Capacity Building</a:t>
              </a:r>
            </a:p>
          </p:txBody>
        </p:sp>
        <p:sp>
          <p:nvSpPr>
            <p:cNvPr id="22" name="Rectangle 21">
              <a:extLst>
                <a:ext uri="{FF2B5EF4-FFF2-40B4-BE49-F238E27FC236}">
                  <a16:creationId xmlns:a16="http://schemas.microsoft.com/office/drawing/2014/main" id="{FDA5BD30-EB89-E64F-D7DF-022FD1B06854}"/>
                </a:ext>
              </a:extLst>
            </p:cNvPr>
            <p:cNvSpPr/>
            <p:nvPr/>
          </p:nvSpPr>
          <p:spPr>
            <a:xfrm>
              <a:off x="3817701" y="2181901"/>
              <a:ext cx="2288592" cy="1772757"/>
            </a:xfrm>
            <a:prstGeom prst="rect">
              <a:avLst/>
            </a:prstGeom>
            <a:solidFill>
              <a:srgbClr val="D7D2EE">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CA"/>
            </a:p>
          </p:txBody>
        </p:sp>
        <p:pic>
          <p:nvPicPr>
            <p:cNvPr id="24" name="Picture 23">
              <a:extLst>
                <a:ext uri="{FF2B5EF4-FFF2-40B4-BE49-F238E27FC236}">
                  <a16:creationId xmlns:a16="http://schemas.microsoft.com/office/drawing/2014/main" id="{8E942A00-18E1-1732-F89F-4DEB1DD45A74}"/>
                </a:ext>
              </a:extLst>
            </p:cNvPr>
            <p:cNvPicPr>
              <a:picLocks noChangeAspect="1" noChangeArrowheads="1"/>
            </p:cNvPicPr>
            <p:nvPr/>
          </p:nvPicPr>
          <p:blipFill rotWithShape="1">
            <a:blip r:embed="rId9" cstate="screen">
              <a:extLst>
                <a:ext uri="{BEBA8EAE-BF5A-486C-A8C5-ECC9F3942E4B}">
                  <a14:imgProps xmlns:a14="http://schemas.microsoft.com/office/drawing/2010/main">
                    <a14:imgLayer r:embed="rId10">
                      <a14:imgEffect>
                        <a14:brightnessContrast bright="1000" contrast="14000"/>
                      </a14:imgEffect>
                    </a14:imgLayer>
                  </a14:imgProps>
                </a:ext>
                <a:ext uri="{28A0092B-C50C-407E-A947-70E740481C1C}">
                  <a14:useLocalDpi xmlns:a14="http://schemas.microsoft.com/office/drawing/2010/main"/>
                </a:ext>
              </a:extLst>
            </a:blip>
            <a:srcRect/>
            <a:stretch/>
          </p:blipFill>
          <p:spPr bwMode="auto">
            <a:xfrm>
              <a:off x="3807406" y="2136918"/>
              <a:ext cx="2288593" cy="1817739"/>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a:extLst>
                <a:ext uri="{FF2B5EF4-FFF2-40B4-BE49-F238E27FC236}">
                  <a16:creationId xmlns:a16="http://schemas.microsoft.com/office/drawing/2014/main" id="{64D05451-0E6E-1A9E-2072-E4D8E9A0CEF8}"/>
                </a:ext>
              </a:extLst>
            </p:cNvPr>
            <p:cNvPicPr>
              <a:picLocks noChangeAspect="1" noChangeArrowheads="1"/>
            </p:cNvPicPr>
            <p:nvPr/>
          </p:nvPicPr>
          <p:blipFill rotWithShape="1">
            <a:blip r:embed="rId11" cstate="print">
              <a:extLst>
                <a:ext uri="{28A0092B-C50C-407E-A947-70E740481C1C}">
                  <a14:useLocalDpi xmlns:a14="http://schemas.microsoft.com/office/drawing/2010/main"/>
                </a:ext>
              </a:extLst>
            </a:blip>
            <a:srcRect/>
            <a:stretch/>
          </p:blipFill>
          <p:spPr bwMode="auto">
            <a:xfrm>
              <a:off x="6096000" y="2136917"/>
              <a:ext cx="2344070" cy="1817741"/>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5">
              <a:extLst>
                <a:ext uri="{FF2B5EF4-FFF2-40B4-BE49-F238E27FC236}">
                  <a16:creationId xmlns:a16="http://schemas.microsoft.com/office/drawing/2014/main" id="{8E01A783-EBED-5FD3-C6A8-8C5002A5484D}"/>
                </a:ext>
              </a:extLst>
            </p:cNvPr>
            <p:cNvPicPr>
              <a:picLocks noChangeAspect="1" noChangeArrowheads="1"/>
            </p:cNvPicPr>
            <p:nvPr/>
          </p:nvPicPr>
          <p:blipFill rotWithShape="1">
            <a:blip r:embed="rId12" cstate="print">
              <a:extLst>
                <a:ext uri="{28A0092B-C50C-407E-A947-70E740481C1C}">
                  <a14:useLocalDpi xmlns:a14="http://schemas.microsoft.com/office/drawing/2010/main"/>
                </a:ext>
              </a:extLst>
            </a:blip>
            <a:srcRect/>
            <a:stretch/>
          </p:blipFill>
          <p:spPr bwMode="auto">
            <a:xfrm>
              <a:off x="8426932" y="2136915"/>
              <a:ext cx="2246214" cy="1817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7" name="Straight Connector 26">
              <a:extLst>
                <a:ext uri="{FF2B5EF4-FFF2-40B4-BE49-F238E27FC236}">
                  <a16:creationId xmlns:a16="http://schemas.microsoft.com/office/drawing/2014/main" id="{D45315C8-AD61-679B-E313-1175A255CB68}"/>
                </a:ext>
              </a:extLst>
            </p:cNvPr>
            <p:cNvCxnSpPr>
              <a:cxnSpLocks/>
            </p:cNvCxnSpPr>
            <p:nvPr/>
          </p:nvCxnSpPr>
          <p:spPr>
            <a:xfrm flipH="1">
              <a:off x="3828033" y="2117870"/>
              <a:ext cx="1" cy="297638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B8F9850-6027-FBDD-6D3A-37D4EF979750}"/>
                </a:ext>
              </a:extLst>
            </p:cNvPr>
            <p:cNvCxnSpPr>
              <a:cxnSpLocks/>
            </p:cNvCxnSpPr>
            <p:nvPr/>
          </p:nvCxnSpPr>
          <p:spPr>
            <a:xfrm>
              <a:off x="6106293" y="2117870"/>
              <a:ext cx="0" cy="294639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1BD1F9F-D8E0-E0FD-AFCB-73188D464823}"/>
                </a:ext>
              </a:extLst>
            </p:cNvPr>
            <p:cNvCxnSpPr>
              <a:cxnSpLocks/>
            </p:cNvCxnSpPr>
            <p:nvPr/>
          </p:nvCxnSpPr>
          <p:spPr>
            <a:xfrm>
              <a:off x="8416637" y="2117870"/>
              <a:ext cx="23433" cy="294639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0D1730F0-3158-007A-0693-83C8E07EA0A3}"/>
                </a:ext>
              </a:extLst>
            </p:cNvPr>
            <p:cNvCxnSpPr/>
            <p:nvPr/>
          </p:nvCxnSpPr>
          <p:spPr>
            <a:xfrm>
              <a:off x="1523999" y="5094255"/>
              <a:ext cx="9144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36A4A87-1FE6-555F-5C9C-2ACED1F9920E}"/>
                </a:ext>
              </a:extLst>
            </p:cNvPr>
            <p:cNvCxnSpPr/>
            <p:nvPr/>
          </p:nvCxnSpPr>
          <p:spPr>
            <a:xfrm>
              <a:off x="1523999" y="2122452"/>
              <a:ext cx="9144000" cy="0"/>
            </a:xfrm>
            <a:prstGeom prst="line">
              <a:avLst/>
            </a:prstGeom>
            <a:ln w="38100">
              <a:solidFill>
                <a:srgbClr val="322B7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24A40CD-A0C6-3CDA-AA81-5D0AA89830C7}"/>
                </a:ext>
              </a:extLst>
            </p:cNvPr>
            <p:cNvCxnSpPr/>
            <p:nvPr/>
          </p:nvCxnSpPr>
          <p:spPr>
            <a:xfrm>
              <a:off x="1523999" y="3954657"/>
              <a:ext cx="9144000" cy="0"/>
            </a:xfrm>
            <a:prstGeom prst="line">
              <a:avLst/>
            </a:prstGeom>
            <a:ln w="38100">
              <a:solidFill>
                <a:srgbClr val="322B7F"/>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24611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24F9268-073C-42F6-8D5C-8775453EFB28}"/>
              </a:ext>
            </a:extLst>
          </p:cNvPr>
          <p:cNvSpPr/>
          <p:nvPr/>
        </p:nvSpPr>
        <p:spPr>
          <a:xfrm>
            <a:off x="0" y="-17018"/>
            <a:ext cx="12192000" cy="6875018"/>
          </a:xfrm>
          <a:prstGeom prst="rect">
            <a:avLst/>
          </a:prstGeom>
          <a:solidFill>
            <a:srgbClr val="2501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2">
            <a:extLst>
              <a:ext uri="{FF2B5EF4-FFF2-40B4-BE49-F238E27FC236}">
                <a16:creationId xmlns:a16="http://schemas.microsoft.com/office/drawing/2014/main" id="{4C2605A3-89F1-4377-ADB4-A4BC76B9E64E}"/>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428750" y="-17018"/>
            <a:ext cx="10763250" cy="4131818"/>
          </a:xfrm>
          <a:prstGeom prst="rect">
            <a:avLst/>
          </a:prstGeom>
          <a:noFill/>
          <a:extLst>
            <a:ext uri="{909E8E84-426E-40DD-AFC4-6F175D3DCCD1}">
              <a14:hiddenFill xmlns:a14="http://schemas.microsoft.com/office/drawing/2010/main">
                <a:solidFill>
                  <a:srgbClr val="FFFFFF"/>
                </a:solidFill>
              </a14:hiddenFill>
            </a:ext>
          </a:extLst>
        </p:spPr>
      </p:pic>
      <p:sp>
        <p:nvSpPr>
          <p:cNvPr id="4" name="object 4"/>
          <p:cNvSpPr txBox="1"/>
          <p:nvPr/>
        </p:nvSpPr>
        <p:spPr>
          <a:xfrm>
            <a:off x="0" y="4991218"/>
            <a:ext cx="12192000" cy="1107996"/>
          </a:xfrm>
          <a:prstGeom prst="rect">
            <a:avLst/>
          </a:prstGeom>
        </p:spPr>
        <p:txBody>
          <a:bodyPr vert="horz" wrap="square" lIns="0" tIns="0" rIns="0" bIns="0" rtlCol="0">
            <a:spAutoFit/>
          </a:bodyPr>
          <a:lstStyle/>
          <a:p>
            <a:pPr algn="ctr">
              <a:lnSpc>
                <a:spcPct val="100000"/>
              </a:lnSpc>
            </a:pPr>
            <a:r>
              <a:rPr lang="en-US" sz="4000" b="1" spc="-19" dirty="0">
                <a:solidFill>
                  <a:srgbClr val="FC671A"/>
                </a:solidFill>
                <a:latin typeface="Open Sans" panose="020B0606030504020204" pitchFamily="34" charset="0"/>
                <a:ea typeface="Open Sans" panose="020B0606030504020204" pitchFamily="34" charset="0"/>
                <a:cs typeface="Open Sans" panose="020B0606030504020204" pitchFamily="34" charset="0"/>
              </a:rPr>
              <a:t>Innovations for Educational Resilience</a:t>
            </a:r>
          </a:p>
          <a:p>
            <a:pPr algn="ctr">
              <a:lnSpc>
                <a:spcPct val="100000"/>
              </a:lnSpc>
            </a:pPr>
            <a:r>
              <a:rPr lang="en-US" sz="3200" b="1" spc="-19" dirty="0">
                <a:solidFill>
                  <a:schemeClr val="bg1"/>
                </a:solidFill>
                <a:latin typeface="Open Sans" panose="020B0606030504020204" pitchFamily="34" charset="0"/>
                <a:ea typeface="Open Sans" panose="020B0606030504020204" pitchFamily="34" charset="0"/>
                <a:cs typeface="Open Sans" panose="020B0606030504020204" pitchFamily="34" charset="0"/>
              </a:rPr>
              <a:t>14 – 16 September 2022</a:t>
            </a:r>
          </a:p>
        </p:txBody>
      </p:sp>
      <p:sp>
        <p:nvSpPr>
          <p:cNvPr id="6" name="Rectangle 5">
            <a:extLst>
              <a:ext uri="{FF2B5EF4-FFF2-40B4-BE49-F238E27FC236}">
                <a16:creationId xmlns:a16="http://schemas.microsoft.com/office/drawing/2014/main" id="{65021A51-0D81-41F9-912B-D753A51765F0}"/>
              </a:ext>
            </a:extLst>
          </p:cNvPr>
          <p:cNvSpPr/>
          <p:nvPr/>
        </p:nvSpPr>
        <p:spPr>
          <a:xfrm>
            <a:off x="0" y="-17018"/>
            <a:ext cx="4181475" cy="21601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pic>
        <p:nvPicPr>
          <p:cNvPr id="1026" name="Picture 2" descr="PCF10 Logo">
            <a:extLst>
              <a:ext uri="{FF2B5EF4-FFF2-40B4-BE49-F238E27FC236}">
                <a16:creationId xmlns:a16="http://schemas.microsoft.com/office/drawing/2014/main" id="{D4304D58-85AF-4F6A-9B7B-864902AE969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42899" y="428625"/>
            <a:ext cx="3706573" cy="144144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D467A9C-AC17-4955-930A-73C9AC324E93}"/>
              </a:ext>
            </a:extLst>
          </p:cNvPr>
          <p:cNvSpPr txBox="1"/>
          <p:nvPr/>
        </p:nvSpPr>
        <p:spPr>
          <a:xfrm>
            <a:off x="2090737" y="4089253"/>
            <a:ext cx="1633538" cy="461665"/>
          </a:xfrm>
          <a:prstGeom prst="rect">
            <a:avLst/>
          </a:prstGeom>
          <a:noFill/>
        </p:spPr>
        <p:txBody>
          <a:bodyPr wrap="square">
            <a:spAutoFit/>
          </a:bodyPr>
          <a:lstStyle/>
          <a:p>
            <a:pPr algn="ctr">
              <a:lnSpc>
                <a:spcPct val="100000"/>
              </a:lnSpc>
            </a:pPr>
            <a:r>
              <a:rPr lang="en-US" sz="2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pcf10.org</a:t>
            </a:r>
            <a:endParaRPr lang="en-US" sz="3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751021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0F3B62B-19CC-4A78-AFF6-8821C4EAA823}"/>
              </a:ext>
            </a:extLst>
          </p:cNvPr>
          <p:cNvSpPr/>
          <p:nvPr/>
        </p:nvSpPr>
        <p:spPr>
          <a:xfrm>
            <a:off x="0" y="0"/>
            <a:ext cx="12192000" cy="68580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2" name="Picture 11">
            <a:extLst>
              <a:ext uri="{FF2B5EF4-FFF2-40B4-BE49-F238E27FC236}">
                <a16:creationId xmlns:a16="http://schemas.microsoft.com/office/drawing/2014/main" id="{2ADB919A-D809-47F6-BACB-FF2C79B3974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24826"/>
            <a:ext cx="12191999" cy="6907651"/>
          </a:xfrm>
          <a:prstGeom prst="rect">
            <a:avLst/>
          </a:prstGeom>
        </p:spPr>
      </p:pic>
      <p:sp>
        <p:nvSpPr>
          <p:cNvPr id="8" name="Freeform 7">
            <a:extLst>
              <a:ext uri="{FF2B5EF4-FFF2-40B4-BE49-F238E27FC236}">
                <a16:creationId xmlns:a16="http://schemas.microsoft.com/office/drawing/2014/main" id="{8D04EC66-F778-D142-99C0-45B5BA82AB20}"/>
              </a:ext>
            </a:extLst>
          </p:cNvPr>
          <p:cNvSpPr/>
          <p:nvPr/>
        </p:nvSpPr>
        <p:spPr>
          <a:xfrm>
            <a:off x="5092638" y="5740400"/>
            <a:ext cx="2235200" cy="1117600"/>
          </a:xfrm>
          <a:custGeom>
            <a:avLst/>
            <a:gdLst>
              <a:gd name="connsiteX0" fmla="*/ 757238 w 1514476"/>
              <a:gd name="connsiteY0" fmla="*/ 0 h 759101"/>
              <a:gd name="connsiteX1" fmla="*/ 1514476 w 1514476"/>
              <a:gd name="connsiteY1" fmla="*/ 757238 h 759101"/>
              <a:gd name="connsiteX2" fmla="*/ 1514382 w 1514476"/>
              <a:gd name="connsiteY2" fmla="*/ 759101 h 759101"/>
              <a:gd name="connsiteX3" fmla="*/ 94 w 1514476"/>
              <a:gd name="connsiteY3" fmla="*/ 759101 h 759101"/>
              <a:gd name="connsiteX4" fmla="*/ 0 w 1514476"/>
              <a:gd name="connsiteY4" fmla="*/ 757238 h 759101"/>
              <a:gd name="connsiteX5" fmla="*/ 757238 w 1514476"/>
              <a:gd name="connsiteY5" fmla="*/ 0 h 75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476" h="759101">
                <a:moveTo>
                  <a:pt x="757238" y="0"/>
                </a:moveTo>
                <a:cubicBezTo>
                  <a:pt x="1175449" y="0"/>
                  <a:pt x="1514476" y="339027"/>
                  <a:pt x="1514476" y="757238"/>
                </a:cubicBezTo>
                <a:lnTo>
                  <a:pt x="1514382" y="759101"/>
                </a:lnTo>
                <a:lnTo>
                  <a:pt x="94" y="759101"/>
                </a:lnTo>
                <a:lnTo>
                  <a:pt x="0" y="757238"/>
                </a:lnTo>
                <a:cubicBezTo>
                  <a:pt x="0" y="339027"/>
                  <a:pt x="339027" y="0"/>
                  <a:pt x="757238" y="0"/>
                </a:cubicBezTo>
                <a:close/>
              </a:path>
            </a:pathLst>
          </a:custGeom>
          <a:solidFill>
            <a:srgbClr val="9D915E">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TextBox 14">
            <a:extLst>
              <a:ext uri="{FF2B5EF4-FFF2-40B4-BE49-F238E27FC236}">
                <a16:creationId xmlns:a16="http://schemas.microsoft.com/office/drawing/2014/main" id="{6AE66C41-27E1-A94E-B89D-FD2251C8A231}"/>
              </a:ext>
            </a:extLst>
          </p:cNvPr>
          <p:cNvSpPr txBox="1"/>
          <p:nvPr/>
        </p:nvSpPr>
        <p:spPr>
          <a:xfrm>
            <a:off x="0" y="1903111"/>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dirty="0">
                <a:latin typeface="Arial" panose="020B0604020202020204" pitchFamily="34" charset="0"/>
                <a:cs typeface="Arial" panose="020B0604020202020204" pitchFamily="34" charset="0"/>
              </a:rPr>
              <a:t>Thank you</a:t>
            </a:r>
          </a:p>
        </p:txBody>
      </p:sp>
      <p:sp>
        <p:nvSpPr>
          <p:cNvPr id="18" name="TextBox 17">
            <a:extLst>
              <a:ext uri="{FF2B5EF4-FFF2-40B4-BE49-F238E27FC236}">
                <a16:creationId xmlns:a16="http://schemas.microsoft.com/office/drawing/2014/main" id="{D5DFD616-0798-42F1-9E18-2295FBEF2717}"/>
              </a:ext>
            </a:extLst>
          </p:cNvPr>
          <p:cNvSpPr txBox="1"/>
          <p:nvPr/>
        </p:nvSpPr>
        <p:spPr>
          <a:xfrm>
            <a:off x="5904767" y="5952351"/>
            <a:ext cx="5151160" cy="553998"/>
          </a:xfrm>
          <a:prstGeom prst="rect">
            <a:avLst/>
          </a:prstGeom>
          <a:noFill/>
        </p:spPr>
        <p:txBody>
          <a:bodyPr wrap="square">
            <a:spAutoFit/>
          </a:bodyPr>
          <a:lstStyle/>
          <a:p>
            <a:pPr defTabSz="914400" fontAlgn="base">
              <a:spcBef>
                <a:spcPct val="0"/>
              </a:spcBef>
              <a:spcAft>
                <a:spcPct val="0"/>
              </a:spcAft>
            </a:pPr>
            <a:r>
              <a:rPr lang="en-US" sz="1000" dirty="0">
                <a:solidFill>
                  <a:schemeClr val="tx1">
                    <a:lumMod val="75000"/>
                    <a:lumOff val="25000"/>
                  </a:schemeClr>
                </a:solidFill>
                <a:latin typeface="Arial" charset="0"/>
              </a:rPr>
              <a:t>The contents of this presentation, with the exception of logos and graphics which are the property of the respective owners, is made available under Attribution-</a:t>
            </a:r>
            <a:r>
              <a:rPr lang="en-US" sz="1000" dirty="0" err="1">
                <a:solidFill>
                  <a:schemeClr val="tx1">
                    <a:lumMod val="75000"/>
                    <a:lumOff val="25000"/>
                  </a:schemeClr>
                </a:solidFill>
                <a:latin typeface="Arial" charset="0"/>
              </a:rPr>
              <a:t>ShareAlike</a:t>
            </a:r>
            <a:r>
              <a:rPr lang="en-US" sz="1000" dirty="0">
                <a:solidFill>
                  <a:schemeClr val="tx1">
                    <a:lumMod val="75000"/>
                    <a:lumOff val="25000"/>
                  </a:schemeClr>
                </a:solidFill>
                <a:latin typeface="Arial" charset="0"/>
              </a:rPr>
              <a:t> 4.0 International (CC BY-SA 4.0). </a:t>
            </a:r>
            <a:endParaRPr lang="en-CA" sz="1000" dirty="0">
              <a:solidFill>
                <a:schemeClr val="tx1">
                  <a:lumMod val="75000"/>
                  <a:lumOff val="25000"/>
                </a:schemeClr>
              </a:solidFill>
              <a:latin typeface="Arial" charset="0"/>
            </a:endParaRPr>
          </a:p>
        </p:txBody>
      </p:sp>
      <p:sp>
        <p:nvSpPr>
          <p:cNvPr id="14" name="TextBox 13">
            <a:extLst>
              <a:ext uri="{FF2B5EF4-FFF2-40B4-BE49-F238E27FC236}">
                <a16:creationId xmlns:a16="http://schemas.microsoft.com/office/drawing/2014/main" id="{DE9BB110-BB87-4FC7-B114-51689895FA7C}"/>
              </a:ext>
            </a:extLst>
          </p:cNvPr>
          <p:cNvSpPr txBox="1"/>
          <p:nvPr/>
        </p:nvSpPr>
        <p:spPr>
          <a:xfrm>
            <a:off x="1901825" y="5149688"/>
            <a:ext cx="2822575" cy="646331"/>
          </a:xfrm>
          <a:prstGeom prst="rect">
            <a:avLst/>
          </a:prstGeom>
          <a:noFill/>
        </p:spPr>
        <p:txBody>
          <a:bodyPr wrap="square">
            <a:spAutoFit/>
          </a:bodyPr>
          <a:lstStyle/>
          <a:p>
            <a:r>
              <a:rPr lang="en-US" sz="3600" dirty="0">
                <a:solidFill>
                  <a:schemeClr val="bg1"/>
                </a:solidFill>
              </a:rPr>
              <a:t>www.col.org</a:t>
            </a:r>
          </a:p>
        </p:txBody>
      </p:sp>
      <p:pic>
        <p:nvPicPr>
          <p:cNvPr id="16" name="Picture 15" descr="Text&#10;&#10;Description automatically generated">
            <a:extLst>
              <a:ext uri="{FF2B5EF4-FFF2-40B4-BE49-F238E27FC236}">
                <a16:creationId xmlns:a16="http://schemas.microsoft.com/office/drawing/2014/main" id="{52B83DAA-8CC2-4F4D-9425-1615BCFAE98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740" y="4544188"/>
            <a:ext cx="6515486" cy="928666"/>
          </a:xfrm>
          <a:prstGeom prst="rect">
            <a:avLst/>
          </a:prstGeom>
        </p:spPr>
      </p:pic>
    </p:spTree>
    <p:extLst>
      <p:ext uri="{BB962C8B-B14F-4D97-AF65-F5344CB8AC3E}">
        <p14:creationId xmlns:p14="http://schemas.microsoft.com/office/powerpoint/2010/main" val="2786609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1CB0F2-1F1B-45CA-81EE-FCFF42D248F8}"/>
              </a:ext>
            </a:extLst>
          </p:cNvPr>
          <p:cNvSpPr/>
          <p:nvPr/>
        </p:nvSpPr>
        <p:spPr>
          <a:xfrm>
            <a:off x="0" y="-4738"/>
            <a:ext cx="12192000" cy="2692520"/>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E91DD432-E705-4464-A69E-C821F6534200}"/>
              </a:ext>
            </a:extLst>
          </p:cNvPr>
          <p:cNvSpPr/>
          <p:nvPr/>
        </p:nvSpPr>
        <p:spPr>
          <a:xfrm>
            <a:off x="2501900" y="4675215"/>
            <a:ext cx="7188199" cy="1593513"/>
          </a:xfrm>
          <a:prstGeom prst="rect">
            <a:avLst/>
          </a:prstGeom>
          <a:noFill/>
        </p:spPr>
        <p:txBody>
          <a:bodyPr wrap="square" lIns="0" tIns="0" rIns="0" bIns="0">
            <a:spAutoFit/>
          </a:bodyPr>
          <a:lstStyle/>
          <a:p>
            <a:pPr algn="ctr">
              <a:lnSpc>
                <a:spcPct val="150000"/>
              </a:lnSpc>
            </a:pPr>
            <a:r>
              <a:rPr lang="en-US" sz="2400" dirty="0">
                <a:solidFill>
                  <a:schemeClr val="tx1">
                    <a:lumMod val="85000"/>
                    <a:lumOff val="15000"/>
                  </a:schemeClr>
                </a:solidFill>
                <a:latin typeface="Arial" panose="020B0604020202020204" pitchFamily="34" charset="0"/>
                <a:ea typeface="Helvetica Neue Light" panose="02000403000000020004" pitchFamily="2" charset="0"/>
                <a:cs typeface="Arial" panose="020B0604020202020204" pitchFamily="34" charset="0"/>
              </a:rPr>
              <a:t>To help Commonwealth governments and institutions use technologies to improve and expand access to education and training</a:t>
            </a:r>
          </a:p>
        </p:txBody>
      </p:sp>
      <p:pic>
        <p:nvPicPr>
          <p:cNvPr id="13" name="Picture 12">
            <a:extLst>
              <a:ext uri="{FF2B5EF4-FFF2-40B4-BE49-F238E27FC236}">
                <a16:creationId xmlns:a16="http://schemas.microsoft.com/office/drawing/2014/main" id="{ABDD38D5-6B07-4BB8-8C96-59BFBE065C7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541001" y="2100909"/>
            <a:ext cx="2976553" cy="2478419"/>
          </a:xfrm>
          <a:prstGeom prst="rect">
            <a:avLst/>
          </a:prstGeom>
        </p:spPr>
      </p:pic>
      <p:pic>
        <p:nvPicPr>
          <p:cNvPr id="14" name="Picture 13">
            <a:extLst>
              <a:ext uri="{FF2B5EF4-FFF2-40B4-BE49-F238E27FC236}">
                <a16:creationId xmlns:a16="http://schemas.microsoft.com/office/drawing/2014/main" id="{F09DD081-A3A7-44D4-9524-8810113411D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255"/>
          <a:stretch/>
        </p:blipFill>
        <p:spPr>
          <a:xfrm>
            <a:off x="1422400" y="2096134"/>
            <a:ext cx="2984889" cy="2490792"/>
          </a:xfrm>
          <a:prstGeom prst="rect">
            <a:avLst/>
          </a:prstGeom>
        </p:spPr>
      </p:pic>
      <p:pic>
        <p:nvPicPr>
          <p:cNvPr id="15" name="Picture 14">
            <a:extLst>
              <a:ext uri="{FF2B5EF4-FFF2-40B4-BE49-F238E27FC236}">
                <a16:creationId xmlns:a16="http://schemas.microsoft.com/office/drawing/2014/main" id="{8FF41168-87FF-4908-8DC6-0F316475DA2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469674" y="2100909"/>
            <a:ext cx="3008448" cy="2486117"/>
          </a:xfrm>
          <a:prstGeom prst="rect">
            <a:avLst/>
          </a:prstGeom>
        </p:spPr>
      </p:pic>
      <p:pic>
        <p:nvPicPr>
          <p:cNvPr id="16" name="Picture 15">
            <a:extLst>
              <a:ext uri="{FF2B5EF4-FFF2-40B4-BE49-F238E27FC236}">
                <a16:creationId xmlns:a16="http://schemas.microsoft.com/office/drawing/2014/main" id="{F63B8383-3CAC-4659-9112-6F5DF2BBD7ED}"/>
              </a:ext>
            </a:extLst>
          </p:cNvPr>
          <p:cNvPicPr>
            <a:picLocks noChangeAspect="1"/>
          </p:cNvPicPr>
          <p:nvPr/>
        </p:nvPicPr>
        <p:blipFill>
          <a:blip r:embed="rId6"/>
          <a:stretch>
            <a:fillRect/>
          </a:stretch>
        </p:blipFill>
        <p:spPr>
          <a:xfrm>
            <a:off x="2568664" y="326602"/>
            <a:ext cx="6821592" cy="1705398"/>
          </a:xfrm>
          <a:prstGeom prst="rect">
            <a:avLst/>
          </a:prstGeom>
        </p:spPr>
      </p:pic>
    </p:spTree>
    <p:extLst>
      <p:ext uri="{BB962C8B-B14F-4D97-AF65-F5344CB8AC3E}">
        <p14:creationId xmlns:p14="http://schemas.microsoft.com/office/powerpoint/2010/main" val="536868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F180278-865F-4AF4-B622-8100B8449AD2}"/>
              </a:ext>
            </a:extLst>
          </p:cNvPr>
          <p:cNvSpPr/>
          <p:nvPr/>
        </p:nvSpPr>
        <p:spPr>
          <a:xfrm>
            <a:off x="0" y="2826326"/>
            <a:ext cx="12192000" cy="403167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pic>
        <p:nvPicPr>
          <p:cNvPr id="24" name="Picture 23">
            <a:extLst>
              <a:ext uri="{FF2B5EF4-FFF2-40B4-BE49-F238E27FC236}">
                <a16:creationId xmlns:a16="http://schemas.microsoft.com/office/drawing/2014/main" id="{464B4057-9025-43F0-86DB-0180C363CE8E}"/>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rcRect/>
          <a:stretch/>
        </p:blipFill>
        <p:spPr>
          <a:xfrm>
            <a:off x="4551597" y="1521825"/>
            <a:ext cx="3308755" cy="2646483"/>
          </a:xfrm>
          <a:prstGeom prst="rect">
            <a:avLst/>
          </a:prstGeom>
          <a:solidFill>
            <a:srgbClr val="FFFFFF">
              <a:shade val="85000"/>
            </a:srgbClr>
          </a:solidFill>
          <a:ln>
            <a:noFill/>
          </a:ln>
          <a:effectLst/>
        </p:spPr>
      </p:pic>
      <p:pic>
        <p:nvPicPr>
          <p:cNvPr id="29" name="Picture 28">
            <a:extLst>
              <a:ext uri="{FF2B5EF4-FFF2-40B4-BE49-F238E27FC236}">
                <a16:creationId xmlns:a16="http://schemas.microsoft.com/office/drawing/2014/main" id="{0CD0095A-39E3-4115-A46A-E3405838F39F}"/>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33000"/>
                    </a14:imgEffect>
                  </a14:imgLayer>
                </a14:imgProps>
              </a:ext>
              <a:ext uri="{28A0092B-C50C-407E-A947-70E740481C1C}">
                <a14:useLocalDpi xmlns:a14="http://schemas.microsoft.com/office/drawing/2010/main"/>
              </a:ext>
            </a:extLst>
          </a:blip>
          <a:srcRect/>
          <a:stretch/>
        </p:blipFill>
        <p:spPr>
          <a:xfrm>
            <a:off x="7956001" y="1509658"/>
            <a:ext cx="3161942" cy="2658652"/>
          </a:xfrm>
          <a:prstGeom prst="rect">
            <a:avLst/>
          </a:prstGeom>
          <a:solidFill>
            <a:srgbClr val="FFFFFF">
              <a:shade val="85000"/>
            </a:srgbClr>
          </a:solidFill>
          <a:ln>
            <a:noFill/>
          </a:ln>
          <a:effectLst/>
        </p:spPr>
      </p:pic>
      <p:pic>
        <p:nvPicPr>
          <p:cNvPr id="31" name="Picture 30">
            <a:extLst>
              <a:ext uri="{FF2B5EF4-FFF2-40B4-BE49-F238E27FC236}">
                <a16:creationId xmlns:a16="http://schemas.microsoft.com/office/drawing/2014/main" id="{7307980E-42F2-4EC3-A83B-97D464B93C6C}"/>
              </a:ext>
            </a:extLst>
          </p:cNvPr>
          <p:cNvPicPr>
            <a:picLocks noChangeAspect="1"/>
          </p:cNvPicPr>
          <p:nvPr/>
        </p:nvPicPr>
        <p:blipFill rotWithShape="1">
          <a:blip r:embed="rId7" cstate="print">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a:ext>
            </a:extLst>
          </a:blip>
          <a:srcRect/>
          <a:stretch/>
        </p:blipFill>
        <p:spPr>
          <a:xfrm>
            <a:off x="986973" y="1509439"/>
            <a:ext cx="3444652" cy="2658868"/>
          </a:xfrm>
          <a:prstGeom prst="rect">
            <a:avLst/>
          </a:prstGeom>
          <a:solidFill>
            <a:srgbClr val="FFFFFF">
              <a:shade val="85000"/>
            </a:srgbClr>
          </a:solidFill>
          <a:ln>
            <a:noFill/>
          </a:ln>
          <a:effectLst/>
        </p:spPr>
      </p:pic>
      <p:sp>
        <p:nvSpPr>
          <p:cNvPr id="32" name="object 3">
            <a:extLst>
              <a:ext uri="{FF2B5EF4-FFF2-40B4-BE49-F238E27FC236}">
                <a16:creationId xmlns:a16="http://schemas.microsoft.com/office/drawing/2014/main" id="{CF0826D1-35DA-418F-9EC9-BB233CE75087}"/>
              </a:ext>
            </a:extLst>
          </p:cNvPr>
          <p:cNvSpPr txBox="1">
            <a:spLocks/>
          </p:cNvSpPr>
          <p:nvPr/>
        </p:nvSpPr>
        <p:spPr>
          <a:xfrm>
            <a:off x="6346395" y="809960"/>
            <a:ext cx="2710850" cy="1121454"/>
          </a:xfrm>
          <a:prstGeom prst="rect">
            <a:avLst/>
          </a:prstGeom>
        </p:spPr>
        <p:txBody>
          <a:bodyPr vert="horz" wrap="square" lIns="0" tIns="12383" rIns="0" bIns="0" rtlCol="0">
            <a:spAutoFit/>
          </a:bodyPr>
          <a:lstStyle>
            <a:lvl1pPr>
              <a:defRPr sz="3550" b="1" i="0">
                <a:solidFill>
                  <a:srgbClr val="340388"/>
                </a:solidFill>
                <a:latin typeface="Arial"/>
                <a:ea typeface="+mj-ea"/>
                <a:cs typeface="Arial"/>
              </a:defRPr>
            </a:lvl1pPr>
          </a:lstStyle>
          <a:p>
            <a:pPr marL="9525" algn="ctr">
              <a:spcBef>
                <a:spcPts val="98"/>
              </a:spcBef>
            </a:pPr>
            <a:r>
              <a:rPr lang="en-US" sz="3300" kern="0" spc="-34" dirty="0">
                <a:solidFill>
                  <a:srgbClr val="FFFFFF"/>
                </a:solidFill>
                <a:latin typeface="Stone Sans ITC Std SemiBold" panose="02000703060000020004" pitchFamily="50" charset="0"/>
              </a:rPr>
              <a:t>$</a:t>
            </a:r>
          </a:p>
          <a:p>
            <a:pPr marL="9525" algn="ctr">
              <a:spcBef>
                <a:spcPts val="98"/>
              </a:spcBef>
            </a:pPr>
            <a:r>
              <a:rPr lang="en-US" sz="3113" kern="0" dirty="0">
                <a:latin typeface="Stone Sans ITC Std SemiBold" panose="02000703060000020004" pitchFamily="50" charset="0"/>
              </a:rPr>
              <a:t>                  </a:t>
            </a:r>
          </a:p>
        </p:txBody>
      </p:sp>
      <p:sp>
        <p:nvSpPr>
          <p:cNvPr id="16" name="Freeform 10">
            <a:extLst>
              <a:ext uri="{FF2B5EF4-FFF2-40B4-BE49-F238E27FC236}">
                <a16:creationId xmlns:a16="http://schemas.microsoft.com/office/drawing/2014/main" id="{7E98B192-C524-49E0-8E94-F384637DF7B0}"/>
              </a:ext>
            </a:extLst>
          </p:cNvPr>
          <p:cNvSpPr/>
          <p:nvPr/>
        </p:nvSpPr>
        <p:spPr>
          <a:xfrm>
            <a:off x="4766450" y="0"/>
            <a:ext cx="2906842" cy="1852467"/>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SOCIAL </a:t>
            </a:r>
          </a:p>
          <a:p>
            <a:pPr algn="ctr"/>
            <a:r>
              <a:rPr lang="en-CA" sz="20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INCLUSION</a:t>
            </a:r>
            <a:endParaRPr lang="en-US" sz="2000" dirty="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Freeform 12">
            <a:extLst>
              <a:ext uri="{FF2B5EF4-FFF2-40B4-BE49-F238E27FC236}">
                <a16:creationId xmlns:a16="http://schemas.microsoft.com/office/drawing/2014/main" id="{BB4483C6-7347-457E-BEB6-DDAAC8B738B1}"/>
              </a:ext>
            </a:extLst>
          </p:cNvPr>
          <p:cNvSpPr/>
          <p:nvPr/>
        </p:nvSpPr>
        <p:spPr>
          <a:xfrm>
            <a:off x="8146622" y="0"/>
            <a:ext cx="2806733" cy="1866752"/>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ENVIRONMENTAL CONSERVATION</a:t>
            </a:r>
            <a:endParaRPr lang="en-US" sz="2000" dirty="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Freeform 22">
            <a:extLst>
              <a:ext uri="{FF2B5EF4-FFF2-40B4-BE49-F238E27FC236}">
                <a16:creationId xmlns:a16="http://schemas.microsoft.com/office/drawing/2014/main" id="{FEEA4364-5A62-4A03-B031-F24BF5C863C0}"/>
              </a:ext>
            </a:extLst>
          </p:cNvPr>
          <p:cNvSpPr/>
          <p:nvPr/>
        </p:nvSpPr>
        <p:spPr>
          <a:xfrm>
            <a:off x="1321013" y="0"/>
            <a:ext cx="2824780" cy="1814109"/>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ECONOMIC EMPOWERMENT</a:t>
            </a:r>
            <a:endParaRPr lang="en-US" sz="2000" dirty="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a:extLst>
              <a:ext uri="{FF2B5EF4-FFF2-40B4-BE49-F238E27FC236}">
                <a16:creationId xmlns:a16="http://schemas.microsoft.com/office/drawing/2014/main" id="{BBB9AF50-920A-46A8-A0C6-7360CBE4CD70}"/>
              </a:ext>
            </a:extLst>
          </p:cNvPr>
          <p:cNvPicPr>
            <a:picLocks noChangeAspect="1"/>
          </p:cNvPicPr>
          <p:nvPr/>
        </p:nvPicPr>
        <p:blipFill>
          <a:blip r:embed="rId9"/>
          <a:stretch>
            <a:fillRect/>
          </a:stretch>
        </p:blipFill>
        <p:spPr>
          <a:xfrm>
            <a:off x="659534" y="5297138"/>
            <a:ext cx="10725150" cy="1200150"/>
          </a:xfrm>
          <a:prstGeom prst="rect">
            <a:avLst/>
          </a:prstGeom>
        </p:spPr>
      </p:pic>
      <p:pic>
        <p:nvPicPr>
          <p:cNvPr id="13" name="Picture 12">
            <a:extLst>
              <a:ext uri="{FF2B5EF4-FFF2-40B4-BE49-F238E27FC236}">
                <a16:creationId xmlns:a16="http://schemas.microsoft.com/office/drawing/2014/main" id="{6EA914C8-5C9C-46CA-B864-D4C62A556BEB}"/>
              </a:ext>
            </a:extLst>
          </p:cNvPr>
          <p:cNvPicPr>
            <a:picLocks noChangeAspect="1"/>
          </p:cNvPicPr>
          <p:nvPr/>
        </p:nvPicPr>
        <p:blipFill>
          <a:blip r:embed="rId10" cstate="print">
            <a:extLst>
              <a:ext uri="{28A0092B-C50C-407E-A947-70E740481C1C}">
                <a14:useLocalDpi xmlns:a14="http://schemas.microsoft.com/office/drawing/2010/main"/>
              </a:ext>
            </a:extLst>
          </a:blip>
          <a:srcRect/>
          <a:stretch/>
        </p:blipFill>
        <p:spPr>
          <a:xfrm>
            <a:off x="5817638" y="4346942"/>
            <a:ext cx="776671" cy="1004607"/>
          </a:xfrm>
          <a:prstGeom prst="rect">
            <a:avLst/>
          </a:prstGeom>
        </p:spPr>
      </p:pic>
    </p:spTree>
    <p:extLst>
      <p:ext uri="{BB962C8B-B14F-4D97-AF65-F5344CB8AC3E}">
        <p14:creationId xmlns:p14="http://schemas.microsoft.com/office/powerpoint/2010/main" val="621686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person, standing, outdoor, academic costume&#10;&#10;Description automatically generated">
            <a:extLst>
              <a:ext uri="{FF2B5EF4-FFF2-40B4-BE49-F238E27FC236}">
                <a16:creationId xmlns:a16="http://schemas.microsoft.com/office/drawing/2014/main" id="{9DC51F4D-50DF-40B4-AC5C-60A28CE299ED}"/>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p:blipFill>
        <p:spPr>
          <a:xfrm>
            <a:off x="1111213" y="-8064"/>
            <a:ext cx="3928872" cy="5349240"/>
          </a:xfrm>
          <a:prstGeom prst="rect">
            <a:avLst/>
          </a:prstGeom>
        </p:spPr>
      </p:pic>
      <p:pic>
        <p:nvPicPr>
          <p:cNvPr id="6" name="Picture 5" descr="A picture containing person&#10;&#10;Description automatically generated">
            <a:extLst>
              <a:ext uri="{FF2B5EF4-FFF2-40B4-BE49-F238E27FC236}">
                <a16:creationId xmlns:a16="http://schemas.microsoft.com/office/drawing/2014/main" id="{5C27B3D0-E6DD-4BBF-81C9-13BEB9C3501E}"/>
              </a:ext>
            </a:extLst>
          </p:cNvPr>
          <p:cNvPicPr>
            <a:picLocks noChangeAspect="1"/>
          </p:cNvPicPr>
          <p:nvPr/>
        </p:nvPicPr>
        <p:blipFill>
          <a:blip r:embed="rId4" cstate="screen">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a:ext>
            </a:extLst>
          </a:blip>
          <a:stretch>
            <a:fillRect/>
          </a:stretch>
        </p:blipFill>
        <p:spPr>
          <a:xfrm>
            <a:off x="7220034" y="-8064"/>
            <a:ext cx="3928872" cy="5349240"/>
          </a:xfrm>
          <a:prstGeom prst="rect">
            <a:avLst/>
          </a:prstGeom>
        </p:spPr>
      </p:pic>
      <p:sp>
        <p:nvSpPr>
          <p:cNvPr id="17" name="Rectangle 16">
            <a:extLst>
              <a:ext uri="{FF2B5EF4-FFF2-40B4-BE49-F238E27FC236}">
                <a16:creationId xmlns:a16="http://schemas.microsoft.com/office/drawing/2014/main" id="{7F398189-D10A-429A-A678-CCA27B4B786A}"/>
              </a:ext>
            </a:extLst>
          </p:cNvPr>
          <p:cNvSpPr/>
          <p:nvPr/>
        </p:nvSpPr>
        <p:spPr>
          <a:xfrm>
            <a:off x="1111213" y="4451605"/>
            <a:ext cx="3928872" cy="1077218"/>
          </a:xfrm>
          <a:prstGeom prst="rect">
            <a:avLst/>
          </a:prstGeom>
          <a:solidFill>
            <a:schemeClr val="tx1"/>
          </a:solidFill>
          <a:effectLst/>
        </p:spPr>
        <p:txBody>
          <a:bodyPr wrap="square">
            <a:spAutoFit/>
          </a:bodyPr>
          <a:lstStyle/>
          <a:p>
            <a:pPr algn="ctr"/>
            <a:endParaRPr lang="en-US" sz="3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3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Education</a:t>
            </a:r>
          </a:p>
        </p:txBody>
      </p:sp>
      <p:sp>
        <p:nvSpPr>
          <p:cNvPr id="26" name="Rectangle 25">
            <a:extLst>
              <a:ext uri="{FF2B5EF4-FFF2-40B4-BE49-F238E27FC236}">
                <a16:creationId xmlns:a16="http://schemas.microsoft.com/office/drawing/2014/main" id="{A3342A01-DEBD-4DEB-B873-54E654B5D0CD}"/>
              </a:ext>
            </a:extLst>
          </p:cNvPr>
          <p:cNvSpPr/>
          <p:nvPr/>
        </p:nvSpPr>
        <p:spPr>
          <a:xfrm>
            <a:off x="7220034" y="4451605"/>
            <a:ext cx="3928872" cy="1077218"/>
          </a:xfrm>
          <a:prstGeom prst="rect">
            <a:avLst/>
          </a:prstGeom>
          <a:solidFill>
            <a:schemeClr val="tx1"/>
          </a:solidFill>
          <a:effectLst/>
        </p:spPr>
        <p:txBody>
          <a:bodyPr wrap="square">
            <a:spAutoFit/>
          </a:bodyPr>
          <a:lstStyle/>
          <a:p>
            <a:pPr algn="ctr"/>
            <a:endParaRPr lang="en-US" sz="3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3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Skills</a:t>
            </a:r>
          </a:p>
        </p:txBody>
      </p:sp>
      <p:sp>
        <p:nvSpPr>
          <p:cNvPr id="13" name="Rectangle 12">
            <a:extLst>
              <a:ext uri="{FF2B5EF4-FFF2-40B4-BE49-F238E27FC236}">
                <a16:creationId xmlns:a16="http://schemas.microsoft.com/office/drawing/2014/main" id="{7BAF1BC9-D206-4FFB-ACE6-0D583D2229CA}"/>
              </a:ext>
            </a:extLst>
          </p:cNvPr>
          <p:cNvSpPr/>
          <p:nvPr/>
        </p:nvSpPr>
        <p:spPr>
          <a:xfrm>
            <a:off x="14514" y="5809965"/>
            <a:ext cx="12192000" cy="584775"/>
          </a:xfrm>
          <a:prstGeom prst="rect">
            <a:avLst/>
          </a:prstGeom>
          <a:effectLst/>
        </p:spPr>
        <p:txBody>
          <a:bodyPr wrap="square">
            <a:spAutoFit/>
          </a:bodyPr>
          <a:lstStyle/>
          <a:p>
            <a:pPr algn="ctr"/>
            <a:r>
              <a:rPr lang="en-US" sz="3200" b="1" dirty="0">
                <a:latin typeface="Open Sans" panose="020B0606030504020204" pitchFamily="34" charset="0"/>
                <a:ea typeface="Open Sans" panose="020B0606030504020204" pitchFamily="34" charset="0"/>
                <a:cs typeface="Open Sans" panose="020B0606030504020204" pitchFamily="34" charset="0"/>
              </a:rPr>
              <a:t>Gender Equality   </a:t>
            </a:r>
          </a:p>
        </p:txBody>
      </p:sp>
      <p:sp>
        <p:nvSpPr>
          <p:cNvPr id="18" name="Rectangle 17">
            <a:extLst>
              <a:ext uri="{FF2B5EF4-FFF2-40B4-BE49-F238E27FC236}">
                <a16:creationId xmlns:a16="http://schemas.microsoft.com/office/drawing/2014/main" id="{F8FA4878-3836-470F-8956-210D77F782EC}"/>
              </a:ext>
            </a:extLst>
          </p:cNvPr>
          <p:cNvSpPr/>
          <p:nvPr/>
        </p:nvSpPr>
        <p:spPr>
          <a:xfrm>
            <a:off x="0" y="3721033"/>
            <a:ext cx="12192000" cy="1035368"/>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udea" panose="02000000000000000000" pitchFamily="50" charset="0"/>
              <a:ea typeface="PT Sans" panose="020B0503020203020204" pitchFamily="34" charset="0"/>
            </a:endParaRPr>
          </a:p>
        </p:txBody>
      </p:sp>
      <p:sp>
        <p:nvSpPr>
          <p:cNvPr id="15" name="TextBox 14">
            <a:extLst>
              <a:ext uri="{FF2B5EF4-FFF2-40B4-BE49-F238E27FC236}">
                <a16:creationId xmlns:a16="http://schemas.microsoft.com/office/drawing/2014/main" id="{B1BCD392-AF11-41EB-8CE6-FCD82D1BB9F2}"/>
              </a:ext>
            </a:extLst>
          </p:cNvPr>
          <p:cNvSpPr txBox="1"/>
          <p:nvPr/>
        </p:nvSpPr>
        <p:spPr>
          <a:xfrm>
            <a:off x="0" y="3909718"/>
            <a:ext cx="12192000" cy="615553"/>
          </a:xfrm>
          <a:prstGeom prst="rect">
            <a:avLst/>
          </a:prstGeom>
          <a:noFill/>
          <a:ln>
            <a:noFill/>
          </a:ln>
        </p:spPr>
        <p:txBody>
          <a:bodyPr wrap="square" lIns="0" tIns="0" rIns="0" bIns="0" rtlCol="0" anchor="ctr" anchorCtr="0">
            <a:spAutoFit/>
          </a:bodyPr>
          <a:lstStyle>
            <a:defPPr>
              <a:defRPr lang="en-US"/>
            </a:defPPr>
            <a:lvl1pPr algn="ctr">
              <a:defRPr sz="3200" b="1">
                <a:solidFill>
                  <a:schemeClr val="bg1"/>
                </a:solidFill>
                <a:latin typeface="Oscine" panose="020B0506040202020204" pitchFamily="34" charset="0"/>
                <a:ea typeface="PT Sans" panose="020B0503020203020204" pitchFamily="34" charset="0"/>
                <a:cs typeface="Oscine" panose="020B0506040202020204" pitchFamily="34" charset="0"/>
              </a:defRPr>
            </a:lvl1pPr>
          </a:lstStyle>
          <a:p>
            <a:r>
              <a:rPr lang="en-US" sz="4000" b="0" dirty="0">
                <a:latin typeface="Open Sans" panose="020B0606030504020204" pitchFamily="34" charset="0"/>
                <a:ea typeface="Open Sans" panose="020B0606030504020204" pitchFamily="34" charset="0"/>
                <a:cs typeface="Open Sans" panose="020B0606030504020204" pitchFamily="34" charset="0"/>
              </a:rPr>
              <a:t>PROGRAMME SECTORS</a:t>
            </a:r>
          </a:p>
        </p:txBody>
      </p:sp>
      <p:pic>
        <p:nvPicPr>
          <p:cNvPr id="19" name="Picture 18">
            <a:extLst>
              <a:ext uri="{FF2B5EF4-FFF2-40B4-BE49-F238E27FC236}">
                <a16:creationId xmlns:a16="http://schemas.microsoft.com/office/drawing/2014/main" id="{33C00970-376F-4A21-B653-FE3820CEDCCB}"/>
              </a:ext>
            </a:extLst>
          </p:cNvPr>
          <p:cNvPicPr>
            <a:picLocks noChangeAspect="1"/>
          </p:cNvPicPr>
          <p:nvPr/>
        </p:nvPicPr>
        <p:blipFill>
          <a:blip r:embed="rId6" cstate="print">
            <a:extLst>
              <a:ext uri="{28A0092B-C50C-407E-A947-70E740481C1C}">
                <a14:useLocalDpi xmlns:a14="http://schemas.microsoft.com/office/drawing/2010/main"/>
              </a:ext>
            </a:extLst>
          </a:blip>
          <a:srcRect/>
          <a:stretch/>
        </p:blipFill>
        <p:spPr>
          <a:xfrm>
            <a:off x="5820386" y="3055829"/>
            <a:ext cx="609444" cy="788303"/>
          </a:xfrm>
          <a:prstGeom prst="rect">
            <a:avLst/>
          </a:prstGeom>
        </p:spPr>
      </p:pic>
    </p:spTree>
    <p:extLst>
      <p:ext uri="{BB962C8B-B14F-4D97-AF65-F5344CB8AC3E}">
        <p14:creationId xmlns:p14="http://schemas.microsoft.com/office/powerpoint/2010/main" val="3794746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descr="A picture containing person, group&#10;&#10;Description automatically generated">
            <a:extLst>
              <a:ext uri="{FF2B5EF4-FFF2-40B4-BE49-F238E27FC236}">
                <a16:creationId xmlns:a16="http://schemas.microsoft.com/office/drawing/2014/main" id="{BFA16501-70E6-4EDB-B539-FE0EA1F651DF}"/>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p:blipFill>
        <p:spPr>
          <a:xfrm>
            <a:off x="0" y="4105846"/>
            <a:ext cx="2139146" cy="2760303"/>
          </a:xfrm>
          <a:prstGeom prst="rect">
            <a:avLst/>
          </a:prstGeom>
        </p:spPr>
      </p:pic>
      <p:pic>
        <p:nvPicPr>
          <p:cNvPr id="25" name="Picture 24" descr="A group of women looking at a computer&#10;&#10;Description automatically generated with medium confidence">
            <a:extLst>
              <a:ext uri="{FF2B5EF4-FFF2-40B4-BE49-F238E27FC236}">
                <a16:creationId xmlns:a16="http://schemas.microsoft.com/office/drawing/2014/main" id="{CEF82447-B86F-43C5-ABC2-B52515B202E7}"/>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a:ext>
            </a:extLst>
          </a:blip>
          <a:srcRect/>
          <a:stretch/>
        </p:blipFill>
        <p:spPr>
          <a:xfrm>
            <a:off x="1" y="-8149"/>
            <a:ext cx="4370952" cy="2760304"/>
          </a:xfrm>
          <a:prstGeom prst="rect">
            <a:avLst/>
          </a:prstGeom>
        </p:spPr>
      </p:pic>
      <p:pic>
        <p:nvPicPr>
          <p:cNvPr id="17" name="Picture 16">
            <a:extLst>
              <a:ext uri="{FF2B5EF4-FFF2-40B4-BE49-F238E27FC236}">
                <a16:creationId xmlns:a16="http://schemas.microsoft.com/office/drawing/2014/main" id="{4C46E8EC-4371-4E31-B43B-136BB1341CDB}"/>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saturation sat="33000"/>
                    </a14:imgEffect>
                  </a14:imgLayer>
                </a14:imgProps>
              </a:ext>
              <a:ext uri="{28A0092B-C50C-407E-A947-70E740481C1C}">
                <a14:useLocalDpi xmlns:a14="http://schemas.microsoft.com/office/drawing/2010/main"/>
              </a:ext>
            </a:extLst>
          </a:blip>
          <a:srcRect/>
          <a:stretch/>
        </p:blipFill>
        <p:spPr>
          <a:xfrm>
            <a:off x="4577002" y="0"/>
            <a:ext cx="4907206" cy="2760313"/>
          </a:xfrm>
          <a:prstGeom prst="rect">
            <a:avLst/>
          </a:prstGeom>
        </p:spPr>
      </p:pic>
      <p:pic>
        <p:nvPicPr>
          <p:cNvPr id="16" name="Picture 15" descr="A person in a red dress walking a group of sheep in a grassy field&#10;&#10;Description automatically generated with low confidence">
            <a:extLst>
              <a:ext uri="{FF2B5EF4-FFF2-40B4-BE49-F238E27FC236}">
                <a16:creationId xmlns:a16="http://schemas.microsoft.com/office/drawing/2014/main" id="{68EF5422-8455-419B-95BE-CFEFBEDD8CBA}"/>
              </a:ext>
            </a:extLst>
          </p:cNvPr>
          <p:cNvPicPr>
            <a:picLocks noChangeAspect="1"/>
          </p:cNvPicPr>
          <p:nvPr/>
        </p:nvPicPr>
        <p:blipFill rotWithShape="1">
          <a:blip r:embed="rId8" cstate="screen">
            <a:extLst>
              <a:ext uri="{BEBA8EAE-BF5A-486C-A8C5-ECC9F3942E4B}">
                <a14:imgProps xmlns:a14="http://schemas.microsoft.com/office/drawing/2010/main">
                  <a14:imgLayer r:embed="rId9">
                    <a14:imgEffect>
                      <a14:saturation sat="33000"/>
                    </a14:imgEffect>
                  </a14:imgLayer>
                </a14:imgProps>
              </a:ext>
              <a:ext uri="{28A0092B-C50C-407E-A947-70E740481C1C}">
                <a14:useLocalDpi xmlns:a14="http://schemas.microsoft.com/office/drawing/2010/main"/>
              </a:ext>
            </a:extLst>
          </a:blip>
          <a:srcRect/>
          <a:stretch/>
        </p:blipFill>
        <p:spPr>
          <a:xfrm>
            <a:off x="2326436" y="4097681"/>
            <a:ext cx="4771045" cy="2760319"/>
          </a:xfrm>
          <a:prstGeom prst="rect">
            <a:avLst/>
          </a:prstGeom>
        </p:spPr>
      </p:pic>
      <p:pic>
        <p:nvPicPr>
          <p:cNvPr id="18" name="Picture 17" descr="A group of people sitting on the ground&#10;&#10;Description automatically generated with low confidence">
            <a:extLst>
              <a:ext uri="{FF2B5EF4-FFF2-40B4-BE49-F238E27FC236}">
                <a16:creationId xmlns:a16="http://schemas.microsoft.com/office/drawing/2014/main" id="{A5B856B8-1FE3-4F3B-88B1-86E23EE29B3D}"/>
              </a:ext>
            </a:extLst>
          </p:cNvPr>
          <p:cNvPicPr>
            <a:picLocks noChangeAspect="1"/>
          </p:cNvPicPr>
          <p:nvPr/>
        </p:nvPicPr>
        <p:blipFill rotWithShape="1">
          <a:blip r:embed="rId10" cstate="print">
            <a:extLst>
              <a:ext uri="{BEBA8EAE-BF5A-486C-A8C5-ECC9F3942E4B}">
                <a14:imgProps xmlns:a14="http://schemas.microsoft.com/office/drawing/2010/main">
                  <a14:imgLayer r:embed="rId11">
                    <a14:imgEffect>
                      <a14:saturation sat="33000"/>
                    </a14:imgEffect>
                  </a14:imgLayer>
                </a14:imgProps>
              </a:ext>
              <a:ext uri="{28A0092B-C50C-407E-A947-70E740481C1C}">
                <a14:useLocalDpi xmlns:a14="http://schemas.microsoft.com/office/drawing/2010/main"/>
              </a:ext>
            </a:extLst>
          </a:blip>
          <a:srcRect/>
          <a:stretch/>
        </p:blipFill>
        <p:spPr>
          <a:xfrm>
            <a:off x="7284777" y="4097687"/>
            <a:ext cx="4907222" cy="2760313"/>
          </a:xfrm>
          <a:prstGeom prst="rect">
            <a:avLst/>
          </a:prstGeom>
          <a:noFill/>
        </p:spPr>
      </p:pic>
      <p:pic>
        <p:nvPicPr>
          <p:cNvPr id="23" name="Picture 22" descr="A group of people wearing masks&#10;&#10;Description automatically generated with low confidence">
            <a:extLst>
              <a:ext uri="{FF2B5EF4-FFF2-40B4-BE49-F238E27FC236}">
                <a16:creationId xmlns:a16="http://schemas.microsoft.com/office/drawing/2014/main" id="{83C70193-DD00-454C-AE62-56E2CEA2C80E}"/>
              </a:ext>
            </a:extLst>
          </p:cNvPr>
          <p:cNvPicPr>
            <a:picLocks noChangeAspect="1"/>
          </p:cNvPicPr>
          <p:nvPr/>
        </p:nvPicPr>
        <p:blipFill rotWithShape="1">
          <a:blip r:embed="rId12" cstate="screen">
            <a:extLst>
              <a:ext uri="{BEBA8EAE-BF5A-486C-A8C5-ECC9F3942E4B}">
                <a14:imgProps xmlns:a14="http://schemas.microsoft.com/office/drawing/2010/main">
                  <a14:imgLayer r:embed="rId13">
                    <a14:imgEffect>
                      <a14:saturation sat="33000"/>
                    </a14:imgEffect>
                  </a14:imgLayer>
                </a14:imgProps>
              </a:ext>
              <a:ext uri="{28A0092B-C50C-407E-A947-70E740481C1C}">
                <a14:useLocalDpi xmlns:a14="http://schemas.microsoft.com/office/drawing/2010/main"/>
              </a:ext>
            </a:extLst>
          </a:blip>
          <a:srcRect/>
          <a:stretch/>
        </p:blipFill>
        <p:spPr>
          <a:xfrm>
            <a:off x="9663017" y="0"/>
            <a:ext cx="2528983" cy="2760304"/>
          </a:xfrm>
          <a:prstGeom prst="rect">
            <a:avLst/>
          </a:prstGeom>
        </p:spPr>
      </p:pic>
      <p:sp>
        <p:nvSpPr>
          <p:cNvPr id="9" name="Rectangle 8">
            <a:extLst>
              <a:ext uri="{FF2B5EF4-FFF2-40B4-BE49-F238E27FC236}">
                <a16:creationId xmlns:a16="http://schemas.microsoft.com/office/drawing/2014/main" id="{F87A302D-D1D2-4376-ACB6-ED822BD22F96}"/>
              </a:ext>
            </a:extLst>
          </p:cNvPr>
          <p:cNvSpPr/>
          <p:nvPr/>
        </p:nvSpPr>
        <p:spPr>
          <a:xfrm>
            <a:off x="0" y="2623128"/>
            <a:ext cx="12192000" cy="1597890"/>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3" name="TextBox 12">
            <a:extLst>
              <a:ext uri="{FF2B5EF4-FFF2-40B4-BE49-F238E27FC236}">
                <a16:creationId xmlns:a16="http://schemas.microsoft.com/office/drawing/2014/main" id="{117575F4-45DD-4A9B-BC0E-63A49CB46B7B}"/>
              </a:ext>
            </a:extLst>
          </p:cNvPr>
          <p:cNvSpPr txBox="1"/>
          <p:nvPr/>
        </p:nvSpPr>
        <p:spPr>
          <a:xfrm>
            <a:off x="203200" y="2420465"/>
            <a:ext cx="11798300" cy="2000548"/>
          </a:xfrm>
          <a:prstGeom prst="rect">
            <a:avLst/>
          </a:prstGeom>
          <a:solidFill>
            <a:schemeClr val="bg1">
              <a:alpha val="62000"/>
            </a:schemeClr>
          </a:solidFill>
        </p:spPr>
        <p:txBody>
          <a:bodyPr wrap="square">
            <a:spAutoFit/>
          </a:bodyPr>
          <a:lstStyle/>
          <a:p>
            <a:pPr algn="ctr"/>
            <a:endParaRPr lang="en-US" sz="4000" dirty="0">
              <a:latin typeface="Open Sans" panose="020B0606030504020204" pitchFamily="34" charset="0"/>
              <a:ea typeface="Open Sans" panose="020B0606030504020204" pitchFamily="34" charset="0"/>
              <a:cs typeface="Open Sans" panose="020B0606030504020204" pitchFamily="34" charset="0"/>
            </a:endParaRPr>
          </a:p>
          <a:p>
            <a:pPr algn="ctr"/>
            <a:r>
              <a:rPr lang="en-US" sz="4400" dirty="0">
                <a:latin typeface="Open Sans" panose="020B0606030504020204" pitchFamily="34" charset="0"/>
                <a:ea typeface="Open Sans" panose="020B0606030504020204" pitchFamily="34" charset="0"/>
                <a:cs typeface="Open Sans" panose="020B0606030504020204" pitchFamily="34" charset="0"/>
              </a:rPr>
              <a:t>Leveraging new and existing technologies</a:t>
            </a:r>
          </a:p>
          <a:p>
            <a:pPr algn="ctr"/>
            <a:endParaRPr lang="en-US" sz="4000" dirty="0"/>
          </a:p>
        </p:txBody>
      </p:sp>
    </p:spTree>
    <p:extLst>
      <p:ext uri="{BB962C8B-B14F-4D97-AF65-F5344CB8AC3E}">
        <p14:creationId xmlns:p14="http://schemas.microsoft.com/office/powerpoint/2010/main" val="3142986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21st Conference of Commonwealth Education Ministers (CCEM) | Commonwealth">
            <a:extLst>
              <a:ext uri="{FF2B5EF4-FFF2-40B4-BE49-F238E27FC236}">
                <a16:creationId xmlns:a16="http://schemas.microsoft.com/office/drawing/2014/main" id="{8BEB0930-7848-46D5-B278-3602FAA58763}"/>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096000" y="1658106"/>
            <a:ext cx="5770323" cy="354178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A9CA5DF4-0E63-4B09-B914-C8A8FD9D06AC}"/>
              </a:ext>
            </a:extLst>
          </p:cNvPr>
          <p:cNvSpPr/>
          <p:nvPr/>
        </p:nvSpPr>
        <p:spPr>
          <a:xfrm>
            <a:off x="0" y="0"/>
            <a:ext cx="5987440" cy="6858000"/>
          </a:xfrm>
          <a:prstGeom prst="rect">
            <a:avLst/>
          </a:prstGeom>
          <a:solidFill>
            <a:srgbClr val="2430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2C08981-D2DB-4846-96B1-339C6E355882}"/>
              </a:ext>
            </a:extLst>
          </p:cNvPr>
          <p:cNvSpPr txBox="1"/>
          <p:nvPr/>
        </p:nvSpPr>
        <p:spPr>
          <a:xfrm>
            <a:off x="325677" y="2644170"/>
            <a:ext cx="5505190" cy="1569660"/>
          </a:xfrm>
          <a:prstGeom prst="rect">
            <a:avLst/>
          </a:prstGeom>
          <a:noFill/>
        </p:spPr>
        <p:txBody>
          <a:bodyPr wrap="square">
            <a:spAutoFit/>
          </a:bodyPr>
          <a:lstStyle/>
          <a:p>
            <a:pPr algn="ctr"/>
            <a:r>
              <a:rPr lang="en-US" sz="3200" dirty="0">
                <a:solidFill>
                  <a:schemeClr val="bg1"/>
                </a:solidFill>
                <a:latin typeface="Open Sans"/>
                <a:ea typeface="Open Sans"/>
                <a:cs typeface="Open Sans"/>
              </a:rPr>
              <a:t>Rethinking education for innovation, growth, </a:t>
            </a:r>
          </a:p>
          <a:p>
            <a:pPr algn="ctr"/>
            <a:r>
              <a:rPr lang="en-US" sz="3200" dirty="0">
                <a:solidFill>
                  <a:schemeClr val="bg1"/>
                </a:solidFill>
                <a:latin typeface="Open Sans"/>
                <a:ea typeface="Open Sans"/>
                <a:cs typeface="Open Sans"/>
              </a:rPr>
              <a:t>sustainability</a:t>
            </a:r>
          </a:p>
        </p:txBody>
      </p:sp>
    </p:spTree>
    <p:extLst>
      <p:ext uri="{BB962C8B-B14F-4D97-AF65-F5344CB8AC3E}">
        <p14:creationId xmlns:p14="http://schemas.microsoft.com/office/powerpoint/2010/main" val="1862486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 name="Picture 2" descr="Img">
            <a:extLst>
              <a:ext uri="{FF2B5EF4-FFF2-40B4-BE49-F238E27FC236}">
                <a16:creationId xmlns:a16="http://schemas.microsoft.com/office/drawing/2014/main" id="{B2DDA14A-96D6-443C-9AF8-8783E5E30669}"/>
              </a:ext>
            </a:extLst>
          </p:cNvPr>
          <p:cNvPicPr>
            <a:picLocks noChangeAspect="1" noChangeArrowheads="1"/>
          </p:cNvPicPr>
          <p:nvPr/>
        </p:nvPicPr>
        <p:blipFill rotWithShape="1">
          <a:blip r:embed="rId3" cstate="screen">
            <a:alphaModFix amt="50000"/>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bwMode="auto">
          <a:xfrm>
            <a:off x="0" y="13483"/>
            <a:ext cx="12201526" cy="6857999"/>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51D6F522-610D-45DE-AC35-9BFA335D110B}"/>
              </a:ext>
            </a:extLst>
          </p:cNvPr>
          <p:cNvSpPr/>
          <p:nvPr/>
        </p:nvSpPr>
        <p:spPr>
          <a:xfrm>
            <a:off x="2" y="1"/>
            <a:ext cx="531743" cy="6857999"/>
          </a:xfrm>
          <a:prstGeom prst="rect">
            <a:avLst/>
          </a:prstGeom>
          <a:solidFill>
            <a:srgbClr val="24307A">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10">
            <a:extLst>
              <a:ext uri="{FF2B5EF4-FFF2-40B4-BE49-F238E27FC236}">
                <a16:creationId xmlns:a16="http://schemas.microsoft.com/office/drawing/2014/main" id="{296A2739-84C3-4DA9-A133-CB85C7691C71}"/>
              </a:ext>
            </a:extLst>
          </p:cNvPr>
          <p:cNvSpPr/>
          <p:nvPr/>
        </p:nvSpPr>
        <p:spPr>
          <a:xfrm>
            <a:off x="5465133" y="1948778"/>
            <a:ext cx="6726864" cy="4895739"/>
          </a:xfrm>
          <a:prstGeom prst="rect">
            <a:avLst/>
          </a:prstGeom>
          <a:solidFill>
            <a:srgbClr val="B8BF31">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Title 5">
            <a:extLst>
              <a:ext uri="{FF2B5EF4-FFF2-40B4-BE49-F238E27FC236}">
                <a16:creationId xmlns:a16="http://schemas.microsoft.com/office/drawing/2014/main" id="{C9EA7964-0754-4AC1-81F9-0D602BFBE921}"/>
              </a:ext>
            </a:extLst>
          </p:cNvPr>
          <p:cNvSpPr txBox="1">
            <a:spLocks/>
          </p:cNvSpPr>
          <p:nvPr/>
        </p:nvSpPr>
        <p:spPr>
          <a:xfrm>
            <a:off x="5567188" y="1974369"/>
            <a:ext cx="6624809" cy="163243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45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lgn="l"/>
            <a:r>
              <a:rPr lang="en-US" sz="6000" b="1" dirty="0">
                <a:latin typeface="Open Sans"/>
                <a:ea typeface="Open Sans"/>
                <a:cs typeface="Open Sans"/>
              </a:rPr>
              <a:t>SUSTAINABILITY</a:t>
            </a:r>
            <a:endParaRPr lang="en-US" dirty="0"/>
          </a:p>
        </p:txBody>
      </p:sp>
      <p:sp>
        <p:nvSpPr>
          <p:cNvPr id="10" name="Rectangle 9">
            <a:extLst>
              <a:ext uri="{FF2B5EF4-FFF2-40B4-BE49-F238E27FC236}">
                <a16:creationId xmlns:a16="http://schemas.microsoft.com/office/drawing/2014/main" id="{00110732-D2BA-4808-A232-E37A534B5C74}"/>
              </a:ext>
            </a:extLst>
          </p:cNvPr>
          <p:cNvSpPr/>
          <p:nvPr/>
        </p:nvSpPr>
        <p:spPr>
          <a:xfrm>
            <a:off x="0" y="5904468"/>
            <a:ext cx="12201525" cy="953532"/>
          </a:xfrm>
          <a:prstGeom prst="rect">
            <a:avLst/>
          </a:prstGeom>
          <a:solidFill>
            <a:srgbClr val="24307A">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18115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tree, dark&#10;&#10;Description automatically generated">
            <a:extLst>
              <a:ext uri="{FF2B5EF4-FFF2-40B4-BE49-F238E27FC236}">
                <a16:creationId xmlns:a16="http://schemas.microsoft.com/office/drawing/2014/main" id="{E203EB01-EDF0-423A-A24A-3CFC3CFFFAB0}"/>
              </a:ext>
            </a:extLst>
          </p:cNvPr>
          <p:cNvPicPr>
            <a:picLocks noChangeAspect="1"/>
          </p:cNvPicPr>
          <p:nvPr/>
        </p:nvPicPr>
        <p:blipFill>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tretch>
            <a:fillRect/>
          </a:stretch>
        </p:blipFill>
        <p:spPr>
          <a:xfrm>
            <a:off x="-741142" y="276729"/>
            <a:ext cx="12933142" cy="5999826"/>
          </a:xfrm>
          <a:prstGeom prst="rect">
            <a:avLst/>
          </a:prstGeom>
        </p:spPr>
      </p:pic>
      <p:pic>
        <p:nvPicPr>
          <p:cNvPr id="382" name="Picture 381">
            <a:extLst>
              <a:ext uri="{FF2B5EF4-FFF2-40B4-BE49-F238E27FC236}">
                <a16:creationId xmlns:a16="http://schemas.microsoft.com/office/drawing/2014/main" id="{EE0FB68D-C0AD-D94E-AEB1-1C87BF7A734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8282" y="6276555"/>
            <a:ext cx="2359820" cy="589955"/>
          </a:xfrm>
          <a:prstGeom prst="rect">
            <a:avLst/>
          </a:prstGeom>
        </p:spPr>
      </p:pic>
      <p:sp>
        <p:nvSpPr>
          <p:cNvPr id="380" name="Rectangle 379">
            <a:extLst>
              <a:ext uri="{FF2B5EF4-FFF2-40B4-BE49-F238E27FC236}">
                <a16:creationId xmlns:a16="http://schemas.microsoft.com/office/drawing/2014/main" id="{29AA3520-C13C-415B-9A5D-772F4A9913F7}"/>
              </a:ext>
            </a:extLst>
          </p:cNvPr>
          <p:cNvSpPr/>
          <p:nvPr/>
        </p:nvSpPr>
        <p:spPr>
          <a:xfrm>
            <a:off x="0" y="3067215"/>
            <a:ext cx="4400550" cy="1341274"/>
          </a:xfrm>
          <a:prstGeom prst="rect">
            <a:avLst/>
          </a:prstGeom>
          <a:solidFill>
            <a:srgbClr val="D8D3BF">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5" name="TextBox 384">
            <a:extLst>
              <a:ext uri="{FF2B5EF4-FFF2-40B4-BE49-F238E27FC236}">
                <a16:creationId xmlns:a16="http://schemas.microsoft.com/office/drawing/2014/main" id="{F5991B36-9223-3146-8A7C-9D5C3AAB7CA6}"/>
              </a:ext>
            </a:extLst>
          </p:cNvPr>
          <p:cNvSpPr txBox="1"/>
          <p:nvPr/>
        </p:nvSpPr>
        <p:spPr>
          <a:xfrm>
            <a:off x="533400" y="3183557"/>
            <a:ext cx="3562349" cy="1046440"/>
          </a:xfrm>
          <a:prstGeom prst="rect">
            <a:avLst/>
          </a:prstGeom>
          <a:noFill/>
          <a:ln>
            <a:noFill/>
          </a:ln>
        </p:spPr>
        <p:txBody>
          <a:bodyPr wrap="square" lIns="0" tIns="0" rIns="0" bIns="0" rtlCol="0" anchor="ctr" anchorCtr="0">
            <a:spAutoFit/>
          </a:bodyPr>
          <a:lstStyle/>
          <a:p>
            <a:r>
              <a:rPr lang="en-US" sz="4000" b="1" dirty="0">
                <a:solidFill>
                  <a:srgbClr val="250188"/>
                </a:solidFill>
                <a:latin typeface="Open Sans" panose="020B0606030504020204" pitchFamily="34" charset="0"/>
                <a:ea typeface="Open Sans" panose="020B0606030504020204" pitchFamily="34" charset="0"/>
                <a:cs typeface="Open Sans" panose="020B0606030504020204" pitchFamily="34" charset="0"/>
              </a:rPr>
              <a:t>33</a:t>
            </a:r>
            <a:r>
              <a:rPr lang="en-US" sz="2800" b="1" dirty="0">
                <a:solidFill>
                  <a:srgbClr val="B3AA7E"/>
                </a:solidFill>
                <a:latin typeface="Open Sans" panose="020B0606030504020204" pitchFamily="34" charset="0"/>
                <a:ea typeface="Open Sans" panose="020B0606030504020204" pitchFamily="34" charset="0"/>
                <a:cs typeface="Open Sans" panose="020B0606030504020204" pitchFamily="34" charset="0"/>
              </a:rPr>
              <a:t> </a:t>
            </a:r>
            <a:r>
              <a:rPr lang="en-US" sz="2800" b="1" dirty="0">
                <a:solidFill>
                  <a:srgbClr val="250188"/>
                </a:solidFill>
                <a:latin typeface="Open Sans" panose="020B0606030504020204" pitchFamily="34" charset="0"/>
                <a:ea typeface="Open Sans" panose="020B0606030504020204" pitchFamily="34" charset="0"/>
                <a:cs typeface="Open Sans" panose="020B0606030504020204" pitchFamily="34" charset="0"/>
              </a:rPr>
              <a:t>Commonwealth Open Universities</a:t>
            </a:r>
          </a:p>
        </p:txBody>
      </p:sp>
      <p:sp>
        <p:nvSpPr>
          <p:cNvPr id="393" name="TextBox 392">
            <a:extLst>
              <a:ext uri="{FF2B5EF4-FFF2-40B4-BE49-F238E27FC236}">
                <a16:creationId xmlns:a16="http://schemas.microsoft.com/office/drawing/2014/main" id="{AAFD4424-EA42-45F0-BA1A-FC20ACA3EA2C}"/>
              </a:ext>
            </a:extLst>
          </p:cNvPr>
          <p:cNvSpPr txBox="1"/>
          <p:nvPr/>
        </p:nvSpPr>
        <p:spPr>
          <a:xfrm>
            <a:off x="323850" y="4457361"/>
            <a:ext cx="972458" cy="369332"/>
          </a:xfrm>
          <a:prstGeom prst="rect">
            <a:avLst/>
          </a:prstGeom>
          <a:noFill/>
        </p:spPr>
        <p:txBody>
          <a:bodyPr wrap="square">
            <a:spAutoFit/>
          </a:bodyPr>
          <a:lstStyle/>
          <a:p>
            <a:pPr algn="r"/>
            <a:r>
              <a:rPr lang="en-US" sz="1800" b="1" dirty="0">
                <a:solidFill>
                  <a:srgbClr val="250188"/>
                </a:solidFill>
                <a:latin typeface="Open Sans" panose="020B0606030504020204" pitchFamily="34" charset="0"/>
                <a:ea typeface="Open Sans" panose="020B0606030504020204" pitchFamily="34" charset="0"/>
                <a:cs typeface="Open Sans" panose="020B0606030504020204" pitchFamily="34" charset="0"/>
              </a:rPr>
              <a:t>(2021)</a:t>
            </a:r>
            <a:endParaRPr lang="en-US" dirty="0"/>
          </a:p>
        </p:txBody>
      </p:sp>
      <p:sp>
        <p:nvSpPr>
          <p:cNvPr id="394" name="TextBox 393">
            <a:extLst>
              <a:ext uri="{FF2B5EF4-FFF2-40B4-BE49-F238E27FC236}">
                <a16:creationId xmlns:a16="http://schemas.microsoft.com/office/drawing/2014/main" id="{33E9ADFE-881C-4485-ADA4-69C1169D4A2C}"/>
              </a:ext>
            </a:extLst>
          </p:cNvPr>
          <p:cNvSpPr txBox="1"/>
          <p:nvPr/>
        </p:nvSpPr>
        <p:spPr>
          <a:xfrm>
            <a:off x="9604270" y="5990182"/>
            <a:ext cx="2228047" cy="338554"/>
          </a:xfrm>
          <a:prstGeom prst="rect">
            <a:avLst/>
          </a:prstGeom>
          <a:noFill/>
        </p:spPr>
        <p:txBody>
          <a:bodyPr wrap="square">
            <a:spAutoFit/>
          </a:bodyPr>
          <a:lstStyle/>
          <a:p>
            <a:r>
              <a:rPr lang="en-US" sz="800" b="1" dirty="0">
                <a:solidFill>
                  <a:srgbClr val="A3A64B"/>
                </a:solidFill>
                <a:latin typeface="Open Sans" panose="020B0606030504020204" pitchFamily="34" charset="0"/>
                <a:ea typeface="Open Sans" panose="020B0606030504020204" pitchFamily="34" charset="0"/>
                <a:cs typeface="Open Sans" panose="020B0606030504020204" pitchFamily="34" charset="0"/>
              </a:rPr>
              <a:t>NEW ZEALAND</a:t>
            </a:r>
          </a:p>
          <a:p>
            <a:r>
              <a:rPr lang="en-US" sz="800" dirty="0">
                <a:solidFill>
                  <a:srgbClr val="A3A64B"/>
                </a:solidFill>
                <a:latin typeface="Open Sans" panose="020B0606030504020204" pitchFamily="34" charset="0"/>
                <a:ea typeface="Open Sans" panose="020B0606030504020204" pitchFamily="34" charset="0"/>
                <a:cs typeface="Open Sans" panose="020B0606030504020204" pitchFamily="34" charset="0"/>
              </a:rPr>
              <a:t>Open Polytechnic of New Zealand</a:t>
            </a:r>
          </a:p>
        </p:txBody>
      </p:sp>
      <p:sp>
        <p:nvSpPr>
          <p:cNvPr id="397" name="Rectangle 396">
            <a:extLst>
              <a:ext uri="{FF2B5EF4-FFF2-40B4-BE49-F238E27FC236}">
                <a16:creationId xmlns:a16="http://schemas.microsoft.com/office/drawing/2014/main" id="{C22378F1-A4E8-4AC1-9570-B67C1F99612B}"/>
              </a:ext>
            </a:extLst>
          </p:cNvPr>
          <p:cNvSpPr/>
          <p:nvPr/>
        </p:nvSpPr>
        <p:spPr>
          <a:xfrm>
            <a:off x="9182100" y="0"/>
            <a:ext cx="3009898" cy="3798677"/>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4" name="TextBox 383">
            <a:extLst>
              <a:ext uri="{FF2B5EF4-FFF2-40B4-BE49-F238E27FC236}">
                <a16:creationId xmlns:a16="http://schemas.microsoft.com/office/drawing/2014/main" id="{6261B0B6-E9BD-4799-B543-730B23218666}"/>
              </a:ext>
            </a:extLst>
          </p:cNvPr>
          <p:cNvSpPr txBox="1"/>
          <p:nvPr/>
        </p:nvSpPr>
        <p:spPr>
          <a:xfrm>
            <a:off x="9302300" y="166621"/>
            <a:ext cx="2831986" cy="3539430"/>
          </a:xfrm>
          <a:prstGeom prst="rect">
            <a:avLst/>
          </a:prstGeom>
          <a:noFill/>
        </p:spPr>
        <p:txBody>
          <a:bodyPr wrap="square">
            <a:spAutoFit/>
          </a:bodyPr>
          <a:lstStyle/>
          <a:p>
            <a:r>
              <a:rPr lang="en-US" sz="800" b="1" dirty="0">
                <a:solidFill>
                  <a:srgbClr val="CC628A"/>
                </a:solidFill>
                <a:latin typeface="Open Sans" panose="020B0606030504020204" pitchFamily="34" charset="0"/>
                <a:ea typeface="Open Sans" panose="020B0606030504020204" pitchFamily="34" charset="0"/>
                <a:cs typeface="Open Sans" panose="020B0606030504020204" pitchFamily="34" charset="0"/>
              </a:rPr>
              <a:t>BANGLADESH</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Bangladesh Open University</a:t>
            </a:r>
          </a:p>
          <a:p>
            <a:r>
              <a:rPr lang="en-US" sz="800" b="1" dirty="0">
                <a:solidFill>
                  <a:srgbClr val="CC628A"/>
                </a:solidFill>
                <a:latin typeface="Open Sans" panose="020B0606030504020204" pitchFamily="34" charset="0"/>
                <a:ea typeface="Open Sans" panose="020B0606030504020204" pitchFamily="34" charset="0"/>
                <a:cs typeface="Open Sans" panose="020B0606030504020204" pitchFamily="34" charset="0"/>
              </a:rPr>
              <a:t>INDIA</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Dr. Babasaheb Ambedkar Open University</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Dr. B.R. Ambedkar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Indira Gandhi National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Jagat Guru Nanak Dev Punjab State Open University</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Karnataka State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Krishna </a:t>
            </a:r>
            <a:r>
              <a:rPr lang="en-US" sz="800" dirty="0" err="1">
                <a:solidFill>
                  <a:srgbClr val="CC628A"/>
                </a:solidFill>
                <a:latin typeface="Open Sans" panose="020B0606030504020204" pitchFamily="34" charset="0"/>
                <a:ea typeface="Open Sans" panose="020B0606030504020204" pitchFamily="34" charset="0"/>
                <a:cs typeface="Open Sans" panose="020B0606030504020204" pitchFamily="34" charset="0"/>
              </a:rPr>
              <a:t>Kanta</a:t>
            </a:r>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 </a:t>
            </a:r>
            <a:r>
              <a:rPr lang="en-US" sz="800" dirty="0" err="1">
                <a:solidFill>
                  <a:srgbClr val="CC628A"/>
                </a:solidFill>
                <a:latin typeface="Open Sans" panose="020B0606030504020204" pitchFamily="34" charset="0"/>
                <a:ea typeface="Open Sans" panose="020B0606030504020204" pitchFamily="34" charset="0"/>
                <a:cs typeface="Open Sans" panose="020B0606030504020204" pitchFamily="34" charset="0"/>
              </a:rPr>
              <a:t>Handiqui</a:t>
            </a:r>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 State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Madhya Pradesh </a:t>
            </a:r>
            <a:r>
              <a:rPr lang="en-US" sz="800" dirty="0" err="1">
                <a:solidFill>
                  <a:srgbClr val="CC628A"/>
                </a:solidFill>
                <a:latin typeface="Open Sans" panose="020B0606030504020204" pitchFamily="34" charset="0"/>
                <a:ea typeface="Open Sans" panose="020B0606030504020204" pitchFamily="34" charset="0"/>
                <a:cs typeface="Open Sans" panose="020B0606030504020204" pitchFamily="34" charset="0"/>
              </a:rPr>
              <a:t>Bhoj</a:t>
            </a:r>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Nalanda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Netaji Subhas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Odisha State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Pandit </a:t>
            </a:r>
            <a:r>
              <a:rPr lang="en-US" sz="800" dirty="0" err="1">
                <a:solidFill>
                  <a:srgbClr val="CC628A"/>
                </a:solidFill>
                <a:latin typeface="Open Sans" panose="020B0606030504020204" pitchFamily="34" charset="0"/>
                <a:ea typeface="Open Sans" panose="020B0606030504020204" pitchFamily="34" charset="0"/>
                <a:cs typeface="Open Sans" panose="020B0606030504020204" pitchFamily="34" charset="0"/>
              </a:rPr>
              <a:t>Sundarlal</a:t>
            </a:r>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 Sharma (Open) University </a:t>
            </a:r>
          </a:p>
          <a:p>
            <a:pPr lvl="1" indent="-342900"/>
            <a:r>
              <a:rPr lang="en-US" sz="800" dirty="0" err="1">
                <a:solidFill>
                  <a:srgbClr val="CC628A"/>
                </a:solidFill>
                <a:latin typeface="Open Sans" panose="020B0606030504020204" pitchFamily="34" charset="0"/>
                <a:ea typeface="Open Sans" panose="020B0606030504020204" pitchFamily="34" charset="0"/>
                <a:cs typeface="Open Sans" panose="020B0606030504020204" pitchFamily="34" charset="0"/>
              </a:rPr>
              <a:t>Sreenarayanaguru</a:t>
            </a:r>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 Open University</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Tamil Nadu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Uttarakhand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Uttar Pradesh </a:t>
            </a:r>
            <a:r>
              <a:rPr lang="en-US" sz="800" dirty="0" err="1">
                <a:solidFill>
                  <a:srgbClr val="CC628A"/>
                </a:solidFill>
                <a:latin typeface="Open Sans" panose="020B0606030504020204" pitchFamily="34" charset="0"/>
                <a:ea typeface="Open Sans" panose="020B0606030504020204" pitchFamily="34" charset="0"/>
                <a:cs typeface="Open Sans" panose="020B0606030504020204" pitchFamily="34" charset="0"/>
              </a:rPr>
              <a:t>Rajarshi</a:t>
            </a:r>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 Tandon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Vardhman Mahaveer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Venkateshwara Open University (Private)</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Yashwantrao Chavan Maharashtra Open University</a:t>
            </a:r>
          </a:p>
          <a:p>
            <a:r>
              <a:rPr lang="en-US" sz="800" b="1" dirty="0">
                <a:solidFill>
                  <a:srgbClr val="CC628A"/>
                </a:solidFill>
                <a:latin typeface="Open Sans" panose="020B0606030504020204" pitchFamily="34" charset="0"/>
                <a:ea typeface="Open Sans" panose="020B0606030504020204" pitchFamily="34" charset="0"/>
                <a:cs typeface="Open Sans" panose="020B0606030504020204" pitchFamily="34" charset="0"/>
              </a:rPr>
              <a:t>MALAYSIA</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Open University Malaysia </a:t>
            </a:r>
          </a:p>
          <a:p>
            <a:pPr lvl="1" indent="-342900"/>
            <a:r>
              <a:rPr lang="en-US" sz="800" dirty="0" err="1">
                <a:solidFill>
                  <a:srgbClr val="CC628A"/>
                </a:solidFill>
                <a:latin typeface="Open Sans" panose="020B0606030504020204" pitchFamily="34" charset="0"/>
                <a:ea typeface="Open Sans" panose="020B0606030504020204" pitchFamily="34" charset="0"/>
                <a:cs typeface="Open Sans" panose="020B0606030504020204" pitchFamily="34" charset="0"/>
              </a:rPr>
              <a:t>Wawasan</a:t>
            </a:r>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 Open University </a:t>
            </a:r>
          </a:p>
          <a:p>
            <a:r>
              <a:rPr lang="en-US" sz="800" b="1" dirty="0">
                <a:solidFill>
                  <a:srgbClr val="CC628A"/>
                </a:solidFill>
                <a:latin typeface="Open Sans" panose="020B0606030504020204" pitchFamily="34" charset="0"/>
                <a:ea typeface="Open Sans" panose="020B0606030504020204" pitchFamily="34" charset="0"/>
                <a:cs typeface="Open Sans" panose="020B0606030504020204" pitchFamily="34" charset="0"/>
              </a:rPr>
              <a:t>PAKISTAN</a:t>
            </a:r>
          </a:p>
          <a:p>
            <a:pPr lvl="1" indent="-342900"/>
            <a:r>
              <a:rPr lang="en-US" sz="800" dirty="0" err="1">
                <a:solidFill>
                  <a:srgbClr val="CC628A"/>
                </a:solidFill>
                <a:latin typeface="Open Sans" panose="020B0606030504020204" pitchFamily="34" charset="0"/>
                <a:ea typeface="Open Sans" panose="020B0606030504020204" pitchFamily="34" charset="0"/>
                <a:cs typeface="Open Sans" panose="020B0606030504020204" pitchFamily="34" charset="0"/>
              </a:rPr>
              <a:t>Allama</a:t>
            </a:r>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 Iqbal Open University </a:t>
            </a:r>
          </a:p>
          <a:p>
            <a:r>
              <a:rPr lang="en-US" sz="800" b="1" dirty="0">
                <a:solidFill>
                  <a:srgbClr val="CC628A"/>
                </a:solidFill>
                <a:latin typeface="Open Sans" panose="020B0606030504020204" pitchFamily="34" charset="0"/>
                <a:ea typeface="Open Sans" panose="020B0606030504020204" pitchFamily="34" charset="0"/>
                <a:cs typeface="Open Sans" panose="020B0606030504020204" pitchFamily="34" charset="0"/>
              </a:rPr>
              <a:t>SRI LANKA</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Open University of Sri Lanka</a:t>
            </a:r>
          </a:p>
        </p:txBody>
      </p:sp>
      <p:sp>
        <p:nvSpPr>
          <p:cNvPr id="395" name="TextBox 394">
            <a:extLst>
              <a:ext uri="{FF2B5EF4-FFF2-40B4-BE49-F238E27FC236}">
                <a16:creationId xmlns:a16="http://schemas.microsoft.com/office/drawing/2014/main" id="{D723BF06-36ED-46F3-822B-4DE43A0B54D6}"/>
              </a:ext>
            </a:extLst>
          </p:cNvPr>
          <p:cNvSpPr txBox="1"/>
          <p:nvPr/>
        </p:nvSpPr>
        <p:spPr>
          <a:xfrm>
            <a:off x="3727268" y="4846082"/>
            <a:ext cx="2045978" cy="1569660"/>
          </a:xfrm>
          <a:prstGeom prst="rect">
            <a:avLst/>
          </a:prstGeom>
          <a:noFill/>
        </p:spPr>
        <p:txBody>
          <a:bodyPr wrap="square">
            <a:spAutoFit/>
          </a:bodyPr>
          <a:lstStyle/>
          <a:p>
            <a:r>
              <a:rPr lang="en-US" sz="800" b="1" dirty="0">
                <a:solidFill>
                  <a:srgbClr val="C16847"/>
                </a:solidFill>
                <a:latin typeface="Open Sans" panose="020B0606030504020204" pitchFamily="34" charset="0"/>
                <a:ea typeface="Open Sans" panose="020B0606030504020204" pitchFamily="34" charset="0"/>
                <a:cs typeface="Open Sans" panose="020B0606030504020204" pitchFamily="34" charset="0"/>
              </a:rPr>
              <a:t>BOTSWANA</a:t>
            </a:r>
          </a:p>
          <a:p>
            <a:r>
              <a:rPr lang="en-US" sz="800" dirty="0">
                <a:solidFill>
                  <a:srgbClr val="C16847"/>
                </a:solidFill>
                <a:latin typeface="Open Sans" panose="020B0606030504020204" pitchFamily="34" charset="0"/>
                <a:ea typeface="Open Sans" panose="020B0606030504020204" pitchFamily="34" charset="0"/>
                <a:cs typeface="Open Sans" panose="020B0606030504020204" pitchFamily="34" charset="0"/>
              </a:rPr>
              <a:t>Botswana Open University</a:t>
            </a:r>
          </a:p>
          <a:p>
            <a:r>
              <a:rPr lang="en-US" sz="800" b="1" dirty="0">
                <a:solidFill>
                  <a:srgbClr val="C16847"/>
                </a:solidFill>
                <a:latin typeface="Open Sans" panose="020B0606030504020204" pitchFamily="34" charset="0"/>
                <a:ea typeface="Open Sans" panose="020B0606030504020204" pitchFamily="34" charset="0"/>
                <a:cs typeface="Open Sans" panose="020B0606030504020204" pitchFamily="34" charset="0"/>
              </a:rPr>
              <a:t>MAURITIUS</a:t>
            </a:r>
          </a:p>
          <a:p>
            <a:r>
              <a:rPr lang="en-US" sz="800" dirty="0">
                <a:solidFill>
                  <a:srgbClr val="C16847"/>
                </a:solidFill>
                <a:latin typeface="Open Sans" panose="020B0606030504020204" pitchFamily="34" charset="0"/>
                <a:ea typeface="Open Sans" panose="020B0606030504020204" pitchFamily="34" charset="0"/>
                <a:cs typeface="Open Sans" panose="020B0606030504020204" pitchFamily="34" charset="0"/>
              </a:rPr>
              <a:t>Open University Mauritius</a:t>
            </a:r>
          </a:p>
          <a:p>
            <a:r>
              <a:rPr lang="en-US" sz="800" b="1" dirty="0">
                <a:solidFill>
                  <a:srgbClr val="C16847"/>
                </a:solidFill>
                <a:latin typeface="Open Sans" panose="020B0606030504020204" pitchFamily="34" charset="0"/>
                <a:ea typeface="Open Sans" panose="020B0606030504020204" pitchFamily="34" charset="0"/>
                <a:cs typeface="Open Sans" panose="020B0606030504020204" pitchFamily="34" charset="0"/>
              </a:rPr>
              <a:t>NIGERIA</a:t>
            </a:r>
          </a:p>
          <a:p>
            <a:r>
              <a:rPr lang="en-US" sz="800" dirty="0">
                <a:solidFill>
                  <a:srgbClr val="C16847"/>
                </a:solidFill>
                <a:latin typeface="Open Sans" panose="020B0606030504020204" pitchFamily="34" charset="0"/>
                <a:ea typeface="Open Sans" panose="020B0606030504020204" pitchFamily="34" charset="0"/>
                <a:cs typeface="Open Sans" panose="020B0606030504020204" pitchFamily="34" charset="0"/>
              </a:rPr>
              <a:t>National Open University of Nigeria</a:t>
            </a:r>
          </a:p>
          <a:p>
            <a:r>
              <a:rPr lang="en-US" sz="800" b="1" dirty="0">
                <a:solidFill>
                  <a:srgbClr val="C16847"/>
                </a:solidFill>
                <a:latin typeface="Open Sans" panose="020B0606030504020204" pitchFamily="34" charset="0"/>
                <a:ea typeface="Open Sans" panose="020B0606030504020204" pitchFamily="34" charset="0"/>
                <a:cs typeface="Open Sans" panose="020B0606030504020204" pitchFamily="34" charset="0"/>
              </a:rPr>
              <a:t>SOUTH AFRICA</a:t>
            </a:r>
          </a:p>
          <a:p>
            <a:r>
              <a:rPr lang="en-US" sz="800" dirty="0">
                <a:solidFill>
                  <a:srgbClr val="C16847"/>
                </a:solidFill>
                <a:latin typeface="Open Sans" panose="020B0606030504020204" pitchFamily="34" charset="0"/>
                <a:ea typeface="Open Sans" panose="020B0606030504020204" pitchFamily="34" charset="0"/>
                <a:cs typeface="Open Sans" panose="020B0606030504020204" pitchFamily="34" charset="0"/>
              </a:rPr>
              <a:t>University of South Africa</a:t>
            </a:r>
          </a:p>
          <a:p>
            <a:r>
              <a:rPr lang="en-US" sz="800" b="1" dirty="0">
                <a:solidFill>
                  <a:srgbClr val="C16847"/>
                </a:solidFill>
                <a:latin typeface="Open Sans" panose="020B0606030504020204" pitchFamily="34" charset="0"/>
                <a:ea typeface="Open Sans" panose="020B0606030504020204" pitchFamily="34" charset="0"/>
                <a:cs typeface="Open Sans" panose="020B0606030504020204" pitchFamily="34" charset="0"/>
              </a:rPr>
              <a:t>TANZANIA</a:t>
            </a:r>
          </a:p>
          <a:p>
            <a:r>
              <a:rPr lang="en-US" sz="800" dirty="0">
                <a:solidFill>
                  <a:srgbClr val="C16847"/>
                </a:solidFill>
                <a:latin typeface="Open Sans" panose="020B0606030504020204" pitchFamily="34" charset="0"/>
                <a:ea typeface="Open Sans" panose="020B0606030504020204" pitchFamily="34" charset="0"/>
                <a:cs typeface="Open Sans" panose="020B0606030504020204" pitchFamily="34" charset="0"/>
              </a:rPr>
              <a:t>Open University of Tanzania</a:t>
            </a:r>
          </a:p>
          <a:p>
            <a:r>
              <a:rPr lang="en-US" sz="800" b="1" dirty="0">
                <a:solidFill>
                  <a:srgbClr val="C16847"/>
                </a:solidFill>
                <a:latin typeface="Open Sans" panose="020B0606030504020204" pitchFamily="34" charset="0"/>
                <a:ea typeface="Open Sans" panose="020B0606030504020204" pitchFamily="34" charset="0"/>
                <a:cs typeface="Open Sans" panose="020B0606030504020204" pitchFamily="34" charset="0"/>
              </a:rPr>
              <a:t>ZAMBIA</a:t>
            </a:r>
          </a:p>
          <a:p>
            <a:r>
              <a:rPr lang="en-US" sz="800" dirty="0">
                <a:solidFill>
                  <a:srgbClr val="C16847"/>
                </a:solidFill>
                <a:latin typeface="Open Sans" panose="020B0606030504020204" pitchFamily="34" charset="0"/>
                <a:ea typeface="Open Sans" panose="020B0606030504020204" pitchFamily="34" charset="0"/>
                <a:cs typeface="Open Sans" panose="020B0606030504020204" pitchFamily="34" charset="0"/>
              </a:rPr>
              <a:t>Zambian Open University</a:t>
            </a:r>
          </a:p>
        </p:txBody>
      </p:sp>
      <p:sp>
        <p:nvSpPr>
          <p:cNvPr id="399" name="Rectangle 398">
            <a:extLst>
              <a:ext uri="{FF2B5EF4-FFF2-40B4-BE49-F238E27FC236}">
                <a16:creationId xmlns:a16="http://schemas.microsoft.com/office/drawing/2014/main" id="{F666165A-413A-4127-AACC-E9EF05F9239B}"/>
              </a:ext>
            </a:extLst>
          </p:cNvPr>
          <p:cNvSpPr/>
          <p:nvPr/>
        </p:nvSpPr>
        <p:spPr>
          <a:xfrm>
            <a:off x="0" y="1434928"/>
            <a:ext cx="2034853" cy="231947"/>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6" name="TextBox 395">
            <a:extLst>
              <a:ext uri="{FF2B5EF4-FFF2-40B4-BE49-F238E27FC236}">
                <a16:creationId xmlns:a16="http://schemas.microsoft.com/office/drawing/2014/main" id="{8F48A2E2-5634-4D03-99A4-78AD2F521567}"/>
              </a:ext>
            </a:extLst>
          </p:cNvPr>
          <p:cNvSpPr txBox="1"/>
          <p:nvPr/>
        </p:nvSpPr>
        <p:spPr>
          <a:xfrm>
            <a:off x="405574" y="1292078"/>
            <a:ext cx="1470852" cy="474135"/>
          </a:xfrm>
          <a:prstGeom prst="rect">
            <a:avLst/>
          </a:prstGeom>
          <a:noFill/>
        </p:spPr>
        <p:txBody>
          <a:bodyPr wrap="square">
            <a:spAutoFit/>
          </a:bodyPr>
          <a:lstStyle/>
          <a:p>
            <a:r>
              <a:rPr lang="en-US" sz="800" b="1" dirty="0">
                <a:solidFill>
                  <a:srgbClr val="5A7CA8"/>
                </a:solidFill>
                <a:latin typeface="Open Sans" panose="020B0606030504020204" pitchFamily="34" charset="0"/>
                <a:ea typeface="Open Sans" panose="020B0606030504020204" pitchFamily="34" charset="0"/>
                <a:cs typeface="Open Sans" panose="020B0606030504020204" pitchFamily="34" charset="0"/>
              </a:rPr>
              <a:t>CANADA</a:t>
            </a:r>
          </a:p>
          <a:p>
            <a:r>
              <a:rPr lang="en-US" sz="800" dirty="0">
                <a:solidFill>
                  <a:srgbClr val="5A7CA8"/>
                </a:solidFill>
                <a:latin typeface="Open Sans" panose="020B0606030504020204" pitchFamily="34" charset="0"/>
                <a:ea typeface="Open Sans" panose="020B0606030504020204" pitchFamily="34" charset="0"/>
                <a:cs typeface="Open Sans" panose="020B0606030504020204" pitchFamily="34" charset="0"/>
              </a:rPr>
              <a:t>Athabasca University</a:t>
            </a:r>
          </a:p>
          <a:p>
            <a:endParaRPr lang="en-US" sz="800" dirty="0">
              <a:latin typeface="Open Sans" panose="020B0606030504020204" pitchFamily="34" charset="0"/>
              <a:ea typeface="Open Sans" panose="020B0606030504020204" pitchFamily="34" charset="0"/>
              <a:cs typeface="Open Sans" panose="020B0606030504020204" pitchFamily="34" charset="0"/>
            </a:endParaRPr>
          </a:p>
        </p:txBody>
      </p:sp>
      <p:sp>
        <p:nvSpPr>
          <p:cNvPr id="400" name="Rectangle 399">
            <a:extLst>
              <a:ext uri="{FF2B5EF4-FFF2-40B4-BE49-F238E27FC236}">
                <a16:creationId xmlns:a16="http://schemas.microsoft.com/office/drawing/2014/main" id="{558008A3-0B9D-4E58-BD2F-77CCE2B54B2F}"/>
              </a:ext>
            </a:extLst>
          </p:cNvPr>
          <p:cNvSpPr/>
          <p:nvPr/>
        </p:nvSpPr>
        <p:spPr>
          <a:xfrm>
            <a:off x="5384618" y="0"/>
            <a:ext cx="1787707" cy="1666875"/>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2" name="TextBox 391">
            <a:extLst>
              <a:ext uri="{FF2B5EF4-FFF2-40B4-BE49-F238E27FC236}">
                <a16:creationId xmlns:a16="http://schemas.microsoft.com/office/drawing/2014/main" id="{32E80535-B40B-4146-A24E-EBDCB6036CE6}"/>
              </a:ext>
            </a:extLst>
          </p:cNvPr>
          <p:cNvSpPr txBox="1"/>
          <p:nvPr/>
        </p:nvSpPr>
        <p:spPr>
          <a:xfrm>
            <a:off x="5408575" y="933926"/>
            <a:ext cx="1763750" cy="707886"/>
          </a:xfrm>
          <a:prstGeom prst="rect">
            <a:avLst/>
          </a:prstGeom>
          <a:noFill/>
        </p:spPr>
        <p:txBody>
          <a:bodyPr wrap="square">
            <a:spAutoFit/>
          </a:bodyPr>
          <a:lstStyle/>
          <a:p>
            <a:r>
              <a:rPr lang="en-US" sz="800" b="1" dirty="0">
                <a:solidFill>
                  <a:srgbClr val="197A61"/>
                </a:solidFill>
                <a:latin typeface="Open Sans" panose="020B0606030504020204" pitchFamily="34" charset="0"/>
                <a:ea typeface="Open Sans" panose="020B0606030504020204" pitchFamily="34" charset="0"/>
                <a:cs typeface="Open Sans" panose="020B0606030504020204" pitchFamily="34" charset="0"/>
              </a:rPr>
              <a:t>CYPRUS</a:t>
            </a:r>
          </a:p>
          <a:p>
            <a:r>
              <a:rPr lang="en-US" sz="800" dirty="0">
                <a:solidFill>
                  <a:srgbClr val="197A61"/>
                </a:solidFill>
                <a:latin typeface="Open Sans" panose="020B0606030504020204" pitchFamily="34" charset="0"/>
                <a:ea typeface="Open Sans" panose="020B0606030504020204" pitchFamily="34" charset="0"/>
                <a:cs typeface="Open Sans" panose="020B0606030504020204" pitchFamily="34" charset="0"/>
              </a:rPr>
              <a:t>Open University of Cyprus</a:t>
            </a:r>
          </a:p>
          <a:p>
            <a:endParaRPr lang="en-US" sz="800" b="1" dirty="0">
              <a:solidFill>
                <a:srgbClr val="197A61"/>
              </a:solidFill>
              <a:latin typeface="Open Sans" panose="020B0606030504020204" pitchFamily="34" charset="0"/>
              <a:ea typeface="Open Sans" panose="020B0606030504020204" pitchFamily="34" charset="0"/>
              <a:cs typeface="Open Sans" panose="020B0606030504020204" pitchFamily="34" charset="0"/>
            </a:endParaRPr>
          </a:p>
          <a:p>
            <a:r>
              <a:rPr lang="en-US" sz="800" b="1" dirty="0">
                <a:solidFill>
                  <a:srgbClr val="197A61"/>
                </a:solidFill>
                <a:latin typeface="Open Sans" panose="020B0606030504020204" pitchFamily="34" charset="0"/>
                <a:ea typeface="Open Sans" panose="020B0606030504020204" pitchFamily="34" charset="0"/>
                <a:cs typeface="Open Sans" panose="020B0606030504020204" pitchFamily="34" charset="0"/>
              </a:rPr>
              <a:t>UNITED KINGDOM</a:t>
            </a:r>
          </a:p>
          <a:p>
            <a:r>
              <a:rPr lang="en-US" sz="800" dirty="0">
                <a:solidFill>
                  <a:srgbClr val="197A61"/>
                </a:solidFill>
                <a:latin typeface="Open Sans" panose="020B0606030504020204" pitchFamily="34" charset="0"/>
                <a:ea typeface="Open Sans" panose="020B0606030504020204" pitchFamily="34" charset="0"/>
                <a:cs typeface="Open Sans" panose="020B0606030504020204" pitchFamily="34" charset="0"/>
              </a:rPr>
              <a:t>The Open University</a:t>
            </a:r>
            <a:endParaRPr lang="en-US" sz="800" dirty="0">
              <a:solidFill>
                <a:srgbClr val="A3A64B"/>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3900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B33B2A8445D124D8D68EA79CB017917" ma:contentTypeVersion="14" ma:contentTypeDescription="Create a new document." ma:contentTypeScope="" ma:versionID="9331a38eabb8ffa2aad4b599d66a6779">
  <xsd:schema xmlns:xsd="http://www.w3.org/2001/XMLSchema" xmlns:xs="http://www.w3.org/2001/XMLSchema" xmlns:p="http://schemas.microsoft.com/office/2006/metadata/properties" xmlns:ns3="f1a94750-173c-422b-8095-64a6e48a61a9" xmlns:ns4="c6d0fe93-f621-4b17-9450-aec13009d9b1" targetNamespace="http://schemas.microsoft.com/office/2006/metadata/properties" ma:root="true" ma:fieldsID="9e39b34cc57c75e7e88240c27f02b9bd" ns3:_="" ns4:_="">
    <xsd:import namespace="f1a94750-173c-422b-8095-64a6e48a61a9"/>
    <xsd:import namespace="c6d0fe93-f621-4b17-9450-aec13009d9b1"/>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4:SharingHintHash"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1a94750-173c-422b-8095-64a6e48a61a9"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6d0fe93-f621-4b17-9450-aec13009d9b1"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C568580-37CC-4EA9-8B2A-63ECFF164A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1a94750-173c-422b-8095-64a6e48a61a9"/>
    <ds:schemaRef ds:uri="c6d0fe93-f621-4b17-9450-aec13009d9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BF7C06E-8293-4F32-8C21-1BAEFBAC1EAE}">
  <ds:schemaRefs>
    <ds:schemaRef ds:uri="http://schemas.microsoft.com/office/infopath/2007/PartnerControls"/>
    <ds:schemaRef ds:uri="f1a94750-173c-422b-8095-64a6e48a61a9"/>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c6d0fe93-f621-4b17-9450-aec13009d9b1"/>
    <ds:schemaRef ds:uri="http://www.w3.org/XML/1998/namespace"/>
    <ds:schemaRef ds:uri="http://purl.org/dc/dcmitype/"/>
  </ds:schemaRefs>
</ds:datastoreItem>
</file>

<file path=customXml/itemProps3.xml><?xml version="1.0" encoding="utf-8"?>
<ds:datastoreItem xmlns:ds="http://schemas.openxmlformats.org/officeDocument/2006/customXml" ds:itemID="{A9C97830-5540-4ABE-9F0B-28053AA336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5597</TotalTime>
  <Words>1371</Words>
  <Application>Microsoft Office PowerPoint</Application>
  <PresentationFormat>Widescreen</PresentationFormat>
  <Paragraphs>190</Paragraphs>
  <Slides>25</Slides>
  <Notes>18</Notes>
  <HiddenSlides>0</HiddenSlides>
  <MMClips>0</MMClips>
  <ScaleCrop>false</ScaleCrop>
  <HeadingPairs>
    <vt:vector size="6" baseType="variant">
      <vt:variant>
        <vt:lpstr>Fonts Used</vt:lpstr>
      </vt:variant>
      <vt:variant>
        <vt:i4>13</vt:i4>
      </vt:variant>
      <vt:variant>
        <vt:lpstr>Theme</vt:lpstr>
      </vt:variant>
      <vt:variant>
        <vt:i4>4</vt:i4>
      </vt:variant>
      <vt:variant>
        <vt:lpstr>Slide Titles</vt:lpstr>
      </vt:variant>
      <vt:variant>
        <vt:i4>25</vt:i4>
      </vt:variant>
    </vt:vector>
  </HeadingPairs>
  <TitlesOfParts>
    <vt:vector size="42" baseType="lpstr">
      <vt:lpstr>Aharoni</vt:lpstr>
      <vt:lpstr>Arial</vt:lpstr>
      <vt:lpstr>Calibri</vt:lpstr>
      <vt:lpstr>Calibri Light</vt:lpstr>
      <vt:lpstr>Gudea</vt:lpstr>
      <vt:lpstr>HelveticaNeueLT Std Cn</vt:lpstr>
      <vt:lpstr>HelveticaNeueLT Std Lt</vt:lpstr>
      <vt:lpstr>HelveticaNeueLT Std Lt Cn</vt:lpstr>
      <vt:lpstr>ITC Galliard Pro</vt:lpstr>
      <vt:lpstr>Open Sans</vt:lpstr>
      <vt:lpstr>PT Sans</vt:lpstr>
      <vt:lpstr>Source Sans Pro</vt:lpstr>
      <vt:lpstr>Stone Sans ITC Std SemiBold</vt:lpstr>
      <vt:lpstr>Office Theme</vt:lpstr>
      <vt:lpstr>Office Theme</vt:lpstr>
      <vt:lpstr>Office Theme</vt:lpstr>
      <vt:lpstr>Office Theme</vt:lpstr>
      <vt:lpstr>Commonwealth  of Learning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Research on Emissions and ODL</vt:lpstr>
      <vt:lpstr>PowerPoint Presentation</vt:lpstr>
      <vt:lpstr>Green learning agenda</vt:lpstr>
      <vt:lpstr>GROWTH</vt:lpstr>
      <vt:lpstr>PowerPoint Presentation</vt:lpstr>
      <vt:lpstr>PowerPoint Presentation</vt:lpstr>
      <vt:lpstr>Benefits: Commonwealth Executive MBA/MPA</vt:lpstr>
      <vt:lpstr>PowerPoint Presentation</vt:lpstr>
      <vt:lpstr>INNOVATION</vt:lpstr>
      <vt:lpstr>PowerPoint Presentation</vt:lpstr>
      <vt:lpstr>PowerPoint Presentation</vt:lpstr>
      <vt:lpstr>Virtual Labs </vt:lpstr>
      <vt:lpstr>ICT Augmentation for Small States/LDCs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 PPT Template 2021</dc:title>
  <dc:creator>Helen Askounis</dc:creator>
  <cp:lastModifiedBy>Helen Askounis</cp:lastModifiedBy>
  <cp:revision>690</cp:revision>
  <cp:lastPrinted>2021-11-05T19:54:27Z</cp:lastPrinted>
  <dcterms:created xsi:type="dcterms:W3CDTF">2019-01-29T19:11:34Z</dcterms:created>
  <dcterms:modified xsi:type="dcterms:W3CDTF">2022-05-06T17:38:04Z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0x0101006B33B2A8445D124D8D68EA79CB017917</vt:lpwstr>
  </property>
</Properties>
</file>