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1" r:id="rId4"/>
    <p:sldMasterId id="2147483914" r:id="rId5"/>
    <p:sldMasterId id="2147483930" r:id="rId6"/>
    <p:sldMasterId id="2147483716" r:id="rId7"/>
  </p:sldMasterIdLst>
  <p:notesMasterIdLst>
    <p:notesMasterId r:id="rId23"/>
  </p:notesMasterIdLst>
  <p:sldIdLst>
    <p:sldId id="1039" r:id="rId8"/>
    <p:sldId id="339" r:id="rId9"/>
    <p:sldId id="1030" r:id="rId10"/>
    <p:sldId id="361" r:id="rId11"/>
    <p:sldId id="406" r:id="rId12"/>
    <p:sldId id="348" r:id="rId13"/>
    <p:sldId id="1033" r:id="rId14"/>
    <p:sldId id="1034" r:id="rId15"/>
    <p:sldId id="1035" r:id="rId16"/>
    <p:sldId id="1040" r:id="rId17"/>
    <p:sldId id="1031" r:id="rId18"/>
    <p:sldId id="1036" r:id="rId19"/>
    <p:sldId id="1037" r:id="rId20"/>
    <p:sldId id="1038" r:id="rId21"/>
    <p:sldId id="991" r:id="rId2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90088"/>
    <a:srgbClr val="9ACCED"/>
    <a:srgbClr val="EF412A"/>
    <a:srgbClr val="D5EFF6"/>
    <a:srgbClr val="ED5627"/>
    <a:srgbClr val="4679BD"/>
    <a:srgbClr val="273B1E"/>
    <a:srgbClr val="D36E14"/>
    <a:srgbClr val="395544"/>
    <a:srgbClr val="250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5CA680-FD68-4993-9156-C56D6ABFF6B0}" v="2" dt="2021-03-11T17:41:40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6" autoAdjust="0"/>
    <p:restoredTop sz="92515" autoAdjust="0"/>
  </p:normalViewPr>
  <p:slideViewPr>
    <p:cSldViewPr snapToGrid="0">
      <p:cViewPr varScale="1">
        <p:scale>
          <a:sx n="102" d="100"/>
          <a:sy n="102" d="100"/>
        </p:scale>
        <p:origin x="3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F75CA680-FD68-4993-9156-C56D6ABFF6B0}"/>
    <pc:docChg chg="custSel modSld">
      <pc:chgData name="Rebecca Ferrie" userId="3e06e0b0-3fe2-4a94-af38-cc5f447ecc23" providerId="ADAL" clId="{F75CA680-FD68-4993-9156-C56D6ABFF6B0}" dt="2021-03-11T17:41:45.908" v="5" actId="1076"/>
      <pc:docMkLst>
        <pc:docMk/>
      </pc:docMkLst>
      <pc:sldChg chg="addSp delSp modSp mod">
        <pc:chgData name="Rebecca Ferrie" userId="3e06e0b0-3fe2-4a94-af38-cc5f447ecc23" providerId="ADAL" clId="{F75CA680-FD68-4993-9156-C56D6ABFF6B0}" dt="2021-03-11T17:41:45.908" v="5" actId="1076"/>
        <pc:sldMkLst>
          <pc:docMk/>
          <pc:sldMk cId="2931886127" sldId="991"/>
        </pc:sldMkLst>
        <pc:picChg chg="add del mod">
          <ac:chgData name="Rebecca Ferrie" userId="3e06e0b0-3fe2-4a94-af38-cc5f447ecc23" providerId="ADAL" clId="{F75CA680-FD68-4993-9156-C56D6ABFF6B0}" dt="2021-03-11T17:41:37.888" v="2" actId="478"/>
          <ac:picMkLst>
            <pc:docMk/>
            <pc:sldMk cId="2931886127" sldId="991"/>
            <ac:picMk id="7" creationId="{8E239092-EF94-4BDA-A201-D85EB0FE5948}"/>
          </ac:picMkLst>
        </pc:picChg>
        <pc:picChg chg="add mod">
          <ac:chgData name="Rebecca Ferrie" userId="3e06e0b0-3fe2-4a94-af38-cc5f447ecc23" providerId="ADAL" clId="{F75CA680-FD68-4993-9156-C56D6ABFF6B0}" dt="2021-03-11T17:41:45.908" v="5" actId="1076"/>
          <ac:picMkLst>
            <pc:docMk/>
            <pc:sldMk cId="2931886127" sldId="991"/>
            <ac:picMk id="10" creationId="{8ED93673-966A-48EB-AE1D-A33DFA7FB37D}"/>
          </ac:picMkLst>
        </pc:picChg>
      </pc:sldChg>
    </pc:docChg>
  </pc:docChgLst>
  <pc:docChgLst>
    <pc:chgData name="Asha Kanwar" userId="8c9fa4aa-a64c-491f-8163-b4c906372afb" providerId="ADAL" clId="{3CE327C4-EBCF-41C7-BC7B-FC11302ECB70}"/>
    <pc:docChg chg="custSel modSld">
      <pc:chgData name="Asha Kanwar" userId="8c9fa4aa-a64c-491f-8163-b4c906372afb" providerId="ADAL" clId="{3CE327C4-EBCF-41C7-BC7B-FC11302ECB70}" dt="2021-03-04T21:21:01.928" v="170" actId="20577"/>
      <pc:docMkLst>
        <pc:docMk/>
      </pc:docMkLst>
      <pc:sldChg chg="delSp modSp mod">
        <pc:chgData name="Asha Kanwar" userId="8c9fa4aa-a64c-491f-8163-b4c906372afb" providerId="ADAL" clId="{3CE327C4-EBCF-41C7-BC7B-FC11302ECB70}" dt="2021-03-04T21:21:01.928" v="170" actId="20577"/>
        <pc:sldMkLst>
          <pc:docMk/>
          <pc:sldMk cId="2512223555" sldId="1040"/>
        </pc:sldMkLst>
        <pc:spChg chg="mod">
          <ac:chgData name="Asha Kanwar" userId="8c9fa4aa-a64c-491f-8163-b4c906372afb" providerId="ADAL" clId="{3CE327C4-EBCF-41C7-BC7B-FC11302ECB70}" dt="2021-03-04T21:21:01.928" v="170" actId="20577"/>
          <ac:spMkLst>
            <pc:docMk/>
            <pc:sldMk cId="2512223555" sldId="1040"/>
            <ac:spMk id="15" creationId="{00000000-0000-0000-0000-000000000000}"/>
          </ac:spMkLst>
        </pc:spChg>
        <pc:picChg chg="del">
          <ac:chgData name="Asha Kanwar" userId="8c9fa4aa-a64c-491f-8163-b4c906372afb" providerId="ADAL" clId="{3CE327C4-EBCF-41C7-BC7B-FC11302ECB70}" dt="2021-03-04T21:18:02.342" v="2" actId="478"/>
          <ac:picMkLst>
            <pc:docMk/>
            <pc:sldMk cId="2512223555" sldId="1040"/>
            <ac:picMk id="8" creationId="{2C880934-1B60-492B-B2BE-EA4E9A5F34CA}"/>
          </ac:picMkLst>
        </pc:picChg>
        <pc:picChg chg="del">
          <ac:chgData name="Asha Kanwar" userId="8c9fa4aa-a64c-491f-8163-b4c906372afb" providerId="ADAL" clId="{3CE327C4-EBCF-41C7-BC7B-FC11302ECB70}" dt="2021-03-04T21:18:50.025" v="4" actId="478"/>
          <ac:picMkLst>
            <pc:docMk/>
            <pc:sldMk cId="2512223555" sldId="1040"/>
            <ac:picMk id="12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3/11/2021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5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2475" y="1184275"/>
            <a:ext cx="5688013" cy="3198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818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0888" y="1182688"/>
            <a:ext cx="5676900" cy="3194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7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00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0888" y="1182688"/>
            <a:ext cx="5676900" cy="3194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34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82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2475" y="1184275"/>
            <a:ext cx="5688013" cy="3198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10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Belize</a:t>
            </a:r>
          </a:p>
          <a:p>
            <a:r>
              <a:rPr lang="en-US" dirty="0"/>
              <a:t>Benefits: skills, expected income</a:t>
            </a:r>
          </a:p>
          <a:p>
            <a:endParaRPr lang="en-US" dirty="0"/>
          </a:p>
          <a:p>
            <a:r>
              <a:rPr lang="en-US" sz="10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Social Return on Investment of an Open School showed that every US$ invested resulted in US$8 worth of benefits to students.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1A785F-37C7-41D6-B63B-7EA1E1902DB4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191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2475" y="1184275"/>
            <a:ext cx="5688013" cy="3198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Open Sans"/>
              </a:rPr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78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2475" y="1184275"/>
            <a:ext cx="5688013" cy="3198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513173-708C-41F6-B918-200267073A8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3505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52475" y="1184275"/>
            <a:ext cx="5688013" cy="31988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6618">
              <a:defRPr/>
            </a:pPr>
            <a:fld id="{B22B48FC-AB47-4F5D-9725-BF22E783BCCD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466618">
                <a:defRPr/>
              </a:pPr>
              <a:t>13</a:t>
            </a:fld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4803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05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1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20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1703273-69E5-4F30-A61B-8EB58DCF2E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03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83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7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018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2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6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1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t>3/11/2021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4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48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001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19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9692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309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00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810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"/>
            <a:ext cx="105156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704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82BA73-16BD-4757-8D13-15862D2F2C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3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8E12F1-C752-4C38-AB94-F6E44520F3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01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2422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402D41-1D83-4692-9550-B235F49153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solidFill>
          <a:srgbClr val="B3AA7E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" y="2"/>
            <a:ext cx="12191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65" y="122469"/>
            <a:ext cx="11460864" cy="5178843"/>
          </a:xfrm>
        </p:spPr>
        <p:txBody>
          <a:bodyPr>
            <a:noAutofit/>
          </a:bodyPr>
          <a:lstStyle>
            <a:lvl1pPr algn="ctr">
              <a:defRPr lang="en-US" sz="45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5687787" y="5203334"/>
            <a:ext cx="6388100" cy="153855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290088"/>
                </a:solidFill>
                <a:latin typeface="+mj-lt"/>
              </a:defRPr>
            </a:lvl1pPr>
            <a:lvl2pPr marL="342900" indent="0" algn="ctr">
              <a:buNone/>
              <a:defRPr sz="1350">
                <a:latin typeface="HelveticaNeueLT Std Cn" panose="020B0506030502030204" pitchFamily="34" charset="0"/>
              </a:defRPr>
            </a:lvl2pPr>
            <a:lvl3pPr marL="685800" indent="0" algn="ctr">
              <a:buNone/>
              <a:defRPr sz="1350">
                <a:latin typeface="HelveticaNeueLT Std Cn" panose="020B0506030502030204" pitchFamily="34" charset="0"/>
              </a:defRPr>
            </a:lvl3pPr>
            <a:lvl4pPr marL="1028700" indent="0" algn="ctr">
              <a:buNone/>
              <a:defRPr sz="1350">
                <a:latin typeface="HelveticaNeueLT Std Cn" panose="020B0506030502030204" pitchFamily="34" charset="0"/>
              </a:defRPr>
            </a:lvl4pPr>
            <a:lvl5pPr marL="1371600" indent="0" algn="ctr">
              <a:buNone/>
              <a:defRPr sz="135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05134"/>
            <a:ext cx="5376104" cy="89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8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" b="-2378"/>
          <a:stretch/>
        </p:blipFill>
        <p:spPr>
          <a:xfrm>
            <a:off x="0" y="6515100"/>
            <a:ext cx="12202885" cy="35106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158" y="6086094"/>
            <a:ext cx="607569" cy="60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992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658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997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083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677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51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3302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054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99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685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9989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571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31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59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31E0BB-C7BC-4C71-908A-E53D5F2F2D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3801" y="5990883"/>
            <a:ext cx="721252" cy="81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27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160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80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0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1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53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BC2536A-ABC5-4DD3-8E55-8DCA106404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BD4A83-76BF-4116-B70F-53A99D3D245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12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C7951B-42FB-414D-AD97-1850B81B03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5FAD99-2E2A-4CCC-9BC9-E37033CDE99D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9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  <p:sldLayoutId id="2147483927" r:id="rId13"/>
    <p:sldLayoutId id="2147483928" r:id="rId14"/>
    <p:sldLayoutId id="2147483929" r:id="rId15"/>
    <p:sldLayoutId id="2147483683" r:id="rId16"/>
    <p:sldLayoutId id="2147483712" r:id="rId17"/>
    <p:sldLayoutId id="2147483672" r:id="rId18"/>
    <p:sldLayoutId id="2147483684" r:id="rId19"/>
    <p:sldLayoutId id="2147483711" r:id="rId20"/>
    <p:sldLayoutId id="2147483878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69F3D-AE94-45EE-B094-2555F67CF215}" type="datetimeFigureOut">
              <a:rPr lang="en-CA" smtClean="0"/>
              <a:t>2021-03-11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81719-840E-4ABD-97BD-53D9D027882F}" type="slidenum">
              <a:rPr lang="en-CA" smtClean="0"/>
              <a:t>‹#›</a:t>
            </a:fld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2922DD-77AC-4DF9-A5F6-04D2858D06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B442D3-48DD-4C52-B9B9-1EA139699167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10145" y="5894312"/>
            <a:ext cx="462756" cy="598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3EA6F-09DB-443B-B17A-76613FDF79B8}" type="datetimeFigureOut">
              <a:rPr lang="en-US" smtClean="0"/>
              <a:pPr/>
              <a:t>3/11/2021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36285"/>
            <a:ext cx="12191999" cy="68942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467E07-BD8C-4389-A4A1-8C809599B3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53801" y="5990883"/>
            <a:ext cx="721252" cy="81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3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41" Type="http://schemas.openxmlformats.org/officeDocument/2006/relationships/image" Target="../media/image46.png"/><Relationship Id="rId54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57" Type="http://schemas.openxmlformats.org/officeDocument/2006/relationships/image" Target="../media/image62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56" Type="http://schemas.openxmlformats.org/officeDocument/2006/relationships/image" Target="../media/image61.png"/><Relationship Id="rId8" Type="http://schemas.openxmlformats.org/officeDocument/2006/relationships/image" Target="../media/image13.png"/><Relationship Id="rId51" Type="http://schemas.openxmlformats.org/officeDocument/2006/relationships/image" Target="../media/image56.png"/><Relationship Id="rId3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8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13" Type="http://schemas.openxmlformats.org/officeDocument/2006/relationships/image" Target="../media/image96.jpeg"/><Relationship Id="rId3" Type="http://schemas.openxmlformats.org/officeDocument/2006/relationships/image" Target="../media/image86.emf"/><Relationship Id="rId7" Type="http://schemas.openxmlformats.org/officeDocument/2006/relationships/image" Target="../media/image90.jpeg"/><Relationship Id="rId12" Type="http://schemas.openxmlformats.org/officeDocument/2006/relationships/image" Target="../media/image9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9.jpeg"/><Relationship Id="rId11" Type="http://schemas.openxmlformats.org/officeDocument/2006/relationships/image" Target="../media/image94.jpeg"/><Relationship Id="rId5" Type="http://schemas.openxmlformats.org/officeDocument/2006/relationships/image" Target="../media/image88.png"/><Relationship Id="rId10" Type="http://schemas.openxmlformats.org/officeDocument/2006/relationships/image" Target="../media/image93.jpeg"/><Relationship Id="rId4" Type="http://schemas.openxmlformats.org/officeDocument/2006/relationships/image" Target="../media/image87.jpeg"/><Relationship Id="rId9" Type="http://schemas.openxmlformats.org/officeDocument/2006/relationships/image" Target="../media/image92.jpg"/><Relationship Id="rId14" Type="http://schemas.openxmlformats.org/officeDocument/2006/relationships/image" Target="../media/image9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9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8.png"/><Relationship Id="rId11" Type="http://schemas.openxmlformats.org/officeDocument/2006/relationships/image" Target="../media/image113.png"/><Relationship Id="rId5" Type="http://schemas.openxmlformats.org/officeDocument/2006/relationships/image" Target="../media/image107.png"/><Relationship Id="rId10" Type="http://schemas.openxmlformats.org/officeDocument/2006/relationships/image" Target="../media/image112.jpeg"/><Relationship Id="rId4" Type="http://schemas.openxmlformats.org/officeDocument/2006/relationships/image" Target="../media/image106.png"/><Relationship Id="rId9" Type="http://schemas.openxmlformats.org/officeDocument/2006/relationships/image" Target="../media/image1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501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D1AA5AD-ABB5-4D43-9A66-3BB1EA7B01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47"/>
            <a:ext cx="12192000" cy="68580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74871D83-E070-4DA0-B9F8-2A61AD11C56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5904"/>
            <a:ext cx="12192000" cy="1336308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290088"/>
                </a:solidFill>
              </a:rPr>
              <a:t>Promoting Learning for Sustainable Development</a:t>
            </a:r>
            <a:endParaRPr lang="en-CA" b="1" dirty="0">
              <a:solidFill>
                <a:srgbClr val="290088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CC525F-95AF-4724-A954-D1E18B82F70F}"/>
              </a:ext>
            </a:extLst>
          </p:cNvPr>
          <p:cNvGrpSpPr/>
          <p:nvPr/>
        </p:nvGrpSpPr>
        <p:grpSpPr>
          <a:xfrm>
            <a:off x="686391" y="4404139"/>
            <a:ext cx="10582236" cy="2095551"/>
            <a:chOff x="713286" y="4619292"/>
            <a:chExt cx="10582236" cy="2095551"/>
          </a:xfrm>
        </p:grpSpPr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40E12B74-F18B-4EFA-AD4D-BF8B1A779C0E}"/>
                </a:ext>
              </a:extLst>
            </p:cNvPr>
            <p:cNvGrpSpPr/>
            <p:nvPr/>
          </p:nvGrpSpPr>
          <p:grpSpPr>
            <a:xfrm>
              <a:off x="713286" y="4619292"/>
              <a:ext cx="564842" cy="433161"/>
              <a:chOff x="14724" y="21429"/>
              <a:chExt cx="796897" cy="609914"/>
            </a:xfrm>
          </p:grpSpPr>
          <p:pic>
            <p:nvPicPr>
              <p:cNvPr id="287" name="Picture 2" descr="Antigua and Barbuda flag">
                <a:extLst>
                  <a:ext uri="{FF2B5EF4-FFF2-40B4-BE49-F238E27FC236}">
                    <a16:creationId xmlns:a16="http://schemas.microsoft.com/office/drawing/2014/main" id="{29AADA37-8929-4626-A7A2-7FB4E507E0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24" y="21429"/>
                <a:ext cx="779279" cy="52070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4020ADC3-C1DD-4AC1-82E6-D96A5618799C}"/>
                  </a:ext>
                </a:extLst>
              </p:cNvPr>
              <p:cNvSpPr txBox="1"/>
              <p:nvPr/>
            </p:nvSpPr>
            <p:spPr>
              <a:xfrm>
                <a:off x="14724" y="525480"/>
                <a:ext cx="796897" cy="10586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ANTIGUA &amp; BARBUDA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409E9A12-7E52-4559-9518-5B79320A2FC1}"/>
                </a:ext>
              </a:extLst>
            </p:cNvPr>
            <p:cNvGrpSpPr/>
            <p:nvPr/>
          </p:nvGrpSpPr>
          <p:grpSpPr>
            <a:xfrm>
              <a:off x="1358468" y="4620683"/>
              <a:ext cx="743129" cy="450766"/>
              <a:chOff x="876281" y="23388"/>
              <a:chExt cx="1048430" cy="634703"/>
            </a:xfrm>
          </p:grpSpPr>
          <p:pic>
            <p:nvPicPr>
              <p:cNvPr id="290" name="Picture 4" descr="Australia flag">
                <a:extLst>
                  <a:ext uri="{FF2B5EF4-FFF2-40B4-BE49-F238E27FC236}">
                    <a16:creationId xmlns:a16="http://schemas.microsoft.com/office/drawing/2014/main" id="{4159C108-B0BD-4D0C-8AB2-3A0ED96AC2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6281" y="23388"/>
                <a:ext cx="1048430" cy="52421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78C24C27-79FF-4F9C-8AF6-943FB9C79ACF}"/>
                  </a:ext>
                </a:extLst>
              </p:cNvPr>
              <p:cNvSpPr txBox="1"/>
              <p:nvPr/>
            </p:nvSpPr>
            <p:spPr>
              <a:xfrm>
                <a:off x="883311" y="524604"/>
                <a:ext cx="1041400" cy="13348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AUSTRALIA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E101CDE2-8E16-446C-9D90-F2AEB3666309}"/>
                </a:ext>
              </a:extLst>
            </p:cNvPr>
            <p:cNvGrpSpPr/>
            <p:nvPr/>
          </p:nvGrpSpPr>
          <p:grpSpPr>
            <a:xfrm>
              <a:off x="2163873" y="4623179"/>
              <a:ext cx="742039" cy="448271"/>
              <a:chOff x="2000401" y="26902"/>
              <a:chExt cx="1046892" cy="631189"/>
            </a:xfrm>
          </p:grpSpPr>
          <p:pic>
            <p:nvPicPr>
              <p:cNvPr id="293" name="Picture 6" descr="Bahamas flag">
                <a:extLst>
                  <a:ext uri="{FF2B5EF4-FFF2-40B4-BE49-F238E27FC236}">
                    <a16:creationId xmlns:a16="http://schemas.microsoft.com/office/drawing/2014/main" id="{01C27AEF-E657-43EC-8B57-ECFE28CF1E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5891" y="26902"/>
                <a:ext cx="1041402" cy="52070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055911C7-0EC3-4E81-914A-642025C61786}"/>
                  </a:ext>
                </a:extLst>
              </p:cNvPr>
              <p:cNvSpPr txBox="1"/>
              <p:nvPr/>
            </p:nvSpPr>
            <p:spPr>
              <a:xfrm>
                <a:off x="2000401" y="524698"/>
                <a:ext cx="104140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BAHAMAS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9A544CF7-6077-403B-BD22-90921D2EBF20}"/>
                </a:ext>
              </a:extLst>
            </p:cNvPr>
            <p:cNvGrpSpPr/>
            <p:nvPr/>
          </p:nvGrpSpPr>
          <p:grpSpPr>
            <a:xfrm>
              <a:off x="3002101" y="4624378"/>
              <a:ext cx="616553" cy="447071"/>
              <a:chOff x="3122143" y="28590"/>
              <a:chExt cx="869853" cy="629501"/>
            </a:xfrm>
          </p:grpSpPr>
          <p:pic>
            <p:nvPicPr>
              <p:cNvPr id="296" name="Picture 8" descr="Bangladesh flag">
                <a:extLst>
                  <a:ext uri="{FF2B5EF4-FFF2-40B4-BE49-F238E27FC236}">
                    <a16:creationId xmlns:a16="http://schemas.microsoft.com/office/drawing/2014/main" id="{E883E746-CCFF-4C2B-9AAD-20EBBC5F11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2981" y="28590"/>
                <a:ext cx="869015" cy="52140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47A91715-9DC1-4BB7-A92A-B2D8ABE1D5CA}"/>
                  </a:ext>
                </a:extLst>
              </p:cNvPr>
              <p:cNvSpPr txBox="1"/>
              <p:nvPr/>
            </p:nvSpPr>
            <p:spPr>
              <a:xfrm>
                <a:off x="3122143" y="524698"/>
                <a:ext cx="86361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BANGLADESH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359850A8-1BD6-47FC-B9D6-702274FA0EDB}"/>
                </a:ext>
              </a:extLst>
            </p:cNvPr>
            <p:cNvGrpSpPr/>
            <p:nvPr/>
          </p:nvGrpSpPr>
          <p:grpSpPr>
            <a:xfrm>
              <a:off x="3741319" y="4621001"/>
              <a:ext cx="560627" cy="454349"/>
              <a:chOff x="4067684" y="23835"/>
              <a:chExt cx="790951" cy="639747"/>
            </a:xfrm>
          </p:grpSpPr>
          <p:pic>
            <p:nvPicPr>
              <p:cNvPr id="299" name="Picture 10" descr="Barbados flag">
                <a:extLst>
                  <a:ext uri="{FF2B5EF4-FFF2-40B4-BE49-F238E27FC236}">
                    <a16:creationId xmlns:a16="http://schemas.microsoft.com/office/drawing/2014/main" id="{9D8CE9F4-E0DB-440F-A01A-CEF1D2E27B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684" y="23835"/>
                <a:ext cx="786976" cy="52584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8832B0CB-00F7-444B-91E6-E11415D0A976}"/>
                  </a:ext>
                </a:extLst>
              </p:cNvPr>
              <p:cNvSpPr txBox="1"/>
              <p:nvPr/>
            </p:nvSpPr>
            <p:spPr>
              <a:xfrm>
                <a:off x="4072338" y="530189"/>
                <a:ext cx="78629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BARBADOS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2DFA8A1C-6316-4143-8C55-A468A5150A7E}"/>
                </a:ext>
              </a:extLst>
            </p:cNvPr>
            <p:cNvGrpSpPr/>
            <p:nvPr/>
          </p:nvGrpSpPr>
          <p:grpSpPr>
            <a:xfrm>
              <a:off x="4417139" y="4621546"/>
              <a:ext cx="559576" cy="453799"/>
              <a:chOff x="4935952" y="24603"/>
              <a:chExt cx="789468" cy="638973"/>
            </a:xfrm>
          </p:grpSpPr>
          <p:pic>
            <p:nvPicPr>
              <p:cNvPr id="302" name="Picture 12" descr="Belize flag">
                <a:extLst>
                  <a:ext uri="{FF2B5EF4-FFF2-40B4-BE49-F238E27FC236}">
                    <a16:creationId xmlns:a16="http://schemas.microsoft.com/office/drawing/2014/main" id="{310B1A8A-BB26-49B8-B227-8116927C45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5952" y="24603"/>
                <a:ext cx="786297" cy="52538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1129D62A-1E6A-4520-8963-3E0BBA24C7A0}"/>
                  </a:ext>
                </a:extLst>
              </p:cNvPr>
              <p:cNvSpPr txBox="1"/>
              <p:nvPr/>
            </p:nvSpPr>
            <p:spPr>
              <a:xfrm>
                <a:off x="4939123" y="530183"/>
                <a:ext cx="78629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BELIZE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088A22B2-C8FB-406D-923C-A881C0442BE8}"/>
                </a:ext>
              </a:extLst>
            </p:cNvPr>
            <p:cNvGrpSpPr/>
            <p:nvPr/>
          </p:nvGrpSpPr>
          <p:grpSpPr>
            <a:xfrm>
              <a:off x="5111554" y="4619292"/>
              <a:ext cx="568830" cy="456054"/>
              <a:chOff x="5793939" y="21428"/>
              <a:chExt cx="802524" cy="642148"/>
            </a:xfrm>
          </p:grpSpPr>
          <p:pic>
            <p:nvPicPr>
              <p:cNvPr id="305" name="Picture 14" descr="Botswana">
                <a:extLst>
                  <a:ext uri="{FF2B5EF4-FFF2-40B4-BE49-F238E27FC236}">
                    <a16:creationId xmlns:a16="http://schemas.microsoft.com/office/drawing/2014/main" id="{65CD803A-FE60-42D4-A3D1-F315B78DE1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02591" y="21428"/>
                <a:ext cx="793872" cy="53045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6B92E27B-A61E-47A4-9059-29F906840F97}"/>
                  </a:ext>
                </a:extLst>
              </p:cNvPr>
              <p:cNvSpPr txBox="1"/>
              <p:nvPr/>
            </p:nvSpPr>
            <p:spPr>
              <a:xfrm>
                <a:off x="5793939" y="530183"/>
                <a:ext cx="78629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BOTSWANA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AEA4DB80-C9A8-4CE6-BA97-7A3443E11FB0}"/>
                </a:ext>
              </a:extLst>
            </p:cNvPr>
            <p:cNvGrpSpPr/>
            <p:nvPr/>
          </p:nvGrpSpPr>
          <p:grpSpPr>
            <a:xfrm>
              <a:off x="5745392" y="4624331"/>
              <a:ext cx="746847" cy="456054"/>
              <a:chOff x="6676805" y="21428"/>
              <a:chExt cx="1053675" cy="642148"/>
            </a:xfrm>
          </p:grpSpPr>
          <p:pic>
            <p:nvPicPr>
              <p:cNvPr id="308" name="Picture 16" descr="Brunei Darussalam flag">
                <a:extLst>
                  <a:ext uri="{FF2B5EF4-FFF2-40B4-BE49-F238E27FC236}">
                    <a16:creationId xmlns:a16="http://schemas.microsoft.com/office/drawing/2014/main" id="{41650AC7-7330-4F60-BBE9-B334CBF085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6805" y="21428"/>
                <a:ext cx="1053675" cy="52683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9F1F2C6B-59FA-4C98-9270-B518D6926AD9}"/>
                  </a:ext>
                </a:extLst>
              </p:cNvPr>
              <p:cNvSpPr txBox="1"/>
              <p:nvPr/>
            </p:nvSpPr>
            <p:spPr>
              <a:xfrm>
                <a:off x="6681677" y="530183"/>
                <a:ext cx="1048803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BRUNEI DARUSSALAM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B300E306-C55C-49F5-AE81-0DCC6649E9C8}"/>
                </a:ext>
              </a:extLst>
            </p:cNvPr>
            <p:cNvGrpSpPr/>
            <p:nvPr/>
          </p:nvGrpSpPr>
          <p:grpSpPr>
            <a:xfrm>
              <a:off x="6568749" y="4628558"/>
              <a:ext cx="564833" cy="451827"/>
              <a:chOff x="7802170" y="19013"/>
              <a:chExt cx="796885" cy="636196"/>
            </a:xfrm>
          </p:grpSpPr>
          <p:pic>
            <p:nvPicPr>
              <p:cNvPr id="311" name="Picture 18" descr="Cameroon flag">
                <a:extLst>
                  <a:ext uri="{FF2B5EF4-FFF2-40B4-BE49-F238E27FC236}">
                    <a16:creationId xmlns:a16="http://schemas.microsoft.com/office/drawing/2014/main" id="{0E56ED33-EB8F-4C4F-AA39-1536B6B52A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2170" y="19013"/>
                <a:ext cx="789550" cy="52756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26F7B075-4716-4E4E-B93E-EE91B7481555}"/>
                  </a:ext>
                </a:extLst>
              </p:cNvPr>
              <p:cNvSpPr txBox="1"/>
              <p:nvPr/>
            </p:nvSpPr>
            <p:spPr>
              <a:xfrm>
                <a:off x="7812758" y="521816"/>
                <a:ext cx="78629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CAMEROON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1F392FB9-5BF8-4453-8270-6775DD5CB94B}"/>
                </a:ext>
              </a:extLst>
            </p:cNvPr>
            <p:cNvGrpSpPr/>
            <p:nvPr/>
          </p:nvGrpSpPr>
          <p:grpSpPr>
            <a:xfrm>
              <a:off x="7164771" y="4633259"/>
              <a:ext cx="733166" cy="450112"/>
              <a:chOff x="215231" y="827775"/>
              <a:chExt cx="1034374" cy="633783"/>
            </a:xfrm>
          </p:grpSpPr>
          <p:pic>
            <p:nvPicPr>
              <p:cNvPr id="314" name="Picture 20" descr="Canada flag">
                <a:extLst>
                  <a:ext uri="{FF2B5EF4-FFF2-40B4-BE49-F238E27FC236}">
                    <a16:creationId xmlns:a16="http://schemas.microsoft.com/office/drawing/2014/main" id="{16DDAD87-331B-4787-91DF-79B5C6F9AA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827775"/>
                <a:ext cx="1034374" cy="5171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06F8CC67-3EEC-48C6-812E-3B42645D5909}"/>
                  </a:ext>
                </a:extLst>
              </p:cNvPr>
              <p:cNvSpPr txBox="1"/>
              <p:nvPr/>
            </p:nvSpPr>
            <p:spPr>
              <a:xfrm>
                <a:off x="215231" y="1328165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CANADA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16" name="Group 315">
              <a:extLst>
                <a:ext uri="{FF2B5EF4-FFF2-40B4-BE49-F238E27FC236}">
                  <a16:creationId xmlns:a16="http://schemas.microsoft.com/office/drawing/2014/main" id="{CF4CFEF4-581F-47CD-8D6C-DB7B95ACB6DE}"/>
                </a:ext>
              </a:extLst>
            </p:cNvPr>
            <p:cNvGrpSpPr/>
            <p:nvPr/>
          </p:nvGrpSpPr>
          <p:grpSpPr>
            <a:xfrm>
              <a:off x="7931281" y="4634949"/>
              <a:ext cx="610978" cy="448420"/>
              <a:chOff x="1328533" y="830156"/>
              <a:chExt cx="861987" cy="631401"/>
            </a:xfrm>
          </p:grpSpPr>
          <p:pic>
            <p:nvPicPr>
              <p:cNvPr id="317" name="Picture 22" descr="Cyprus flag">
                <a:extLst>
                  <a:ext uri="{FF2B5EF4-FFF2-40B4-BE49-F238E27FC236}">
                    <a16:creationId xmlns:a16="http://schemas.microsoft.com/office/drawing/2014/main" id="{DF1F9B2E-CC42-4B8B-868C-38F43D0C1A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0643" y="830156"/>
                <a:ext cx="859877" cy="51592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D706A0D0-70CA-4BDF-9504-F8042907E671}"/>
                  </a:ext>
                </a:extLst>
              </p:cNvPr>
              <p:cNvSpPr txBox="1"/>
              <p:nvPr/>
            </p:nvSpPr>
            <p:spPr>
              <a:xfrm>
                <a:off x="1328533" y="1328164"/>
                <a:ext cx="86198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CYPRUS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6D4EEB39-0EB0-424D-9569-C14787E16C1D}"/>
                </a:ext>
              </a:extLst>
            </p:cNvPr>
            <p:cNvGrpSpPr/>
            <p:nvPr/>
          </p:nvGrpSpPr>
          <p:grpSpPr>
            <a:xfrm>
              <a:off x="8583711" y="4633258"/>
              <a:ext cx="733166" cy="450112"/>
              <a:chOff x="2259631" y="827774"/>
              <a:chExt cx="1034374" cy="633782"/>
            </a:xfrm>
          </p:grpSpPr>
          <p:pic>
            <p:nvPicPr>
              <p:cNvPr id="320" name="Picture 24" descr="Dominica flag">
                <a:extLst>
                  <a:ext uri="{FF2B5EF4-FFF2-40B4-BE49-F238E27FC236}">
                    <a16:creationId xmlns:a16="http://schemas.microsoft.com/office/drawing/2014/main" id="{DA70DCCB-A2FA-4133-8EEA-4CBA2AD0D9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9631" y="827774"/>
                <a:ext cx="1034374" cy="5171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1" name="TextBox 320">
                <a:extLst>
                  <a:ext uri="{FF2B5EF4-FFF2-40B4-BE49-F238E27FC236}">
                    <a16:creationId xmlns:a16="http://schemas.microsoft.com/office/drawing/2014/main" id="{A9080130-647B-4282-B7F0-62F039CC03D6}"/>
                  </a:ext>
                </a:extLst>
              </p:cNvPr>
              <p:cNvSpPr txBox="1"/>
              <p:nvPr/>
            </p:nvSpPr>
            <p:spPr>
              <a:xfrm>
                <a:off x="2259631" y="1328163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DOMINICA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22" name="Group 321">
              <a:extLst>
                <a:ext uri="{FF2B5EF4-FFF2-40B4-BE49-F238E27FC236}">
                  <a16:creationId xmlns:a16="http://schemas.microsoft.com/office/drawing/2014/main" id="{65065DB3-5544-410E-9510-7B298F5B9409}"/>
                </a:ext>
              </a:extLst>
            </p:cNvPr>
            <p:cNvGrpSpPr/>
            <p:nvPr/>
          </p:nvGrpSpPr>
          <p:grpSpPr>
            <a:xfrm>
              <a:off x="9958017" y="4633257"/>
              <a:ext cx="730647" cy="446011"/>
              <a:chOff x="3360900" y="827773"/>
              <a:chExt cx="1030821" cy="628006"/>
            </a:xfrm>
          </p:grpSpPr>
          <p:pic>
            <p:nvPicPr>
              <p:cNvPr id="323" name="Picture 26" descr="Fiji flag">
                <a:extLst>
                  <a:ext uri="{FF2B5EF4-FFF2-40B4-BE49-F238E27FC236}">
                    <a16:creationId xmlns:a16="http://schemas.microsoft.com/office/drawing/2014/main" id="{A18BF2B9-5EF8-4913-B91D-F3E5D9B656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900" y="827773"/>
                <a:ext cx="1030821" cy="51541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441ABA10-4DEE-4C62-BF26-6F275DF23F99}"/>
                  </a:ext>
                </a:extLst>
              </p:cNvPr>
              <p:cNvSpPr txBox="1"/>
              <p:nvPr/>
            </p:nvSpPr>
            <p:spPr>
              <a:xfrm>
                <a:off x="3360909" y="1322386"/>
                <a:ext cx="103080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FIJI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id="{254A9192-86F7-4135-AF5B-F0FF50B715B8}"/>
                </a:ext>
              </a:extLst>
            </p:cNvPr>
            <p:cNvGrpSpPr/>
            <p:nvPr/>
          </p:nvGrpSpPr>
          <p:grpSpPr>
            <a:xfrm>
              <a:off x="10745758" y="4628475"/>
              <a:ext cx="549764" cy="445729"/>
              <a:chOff x="4458616" y="827773"/>
              <a:chExt cx="775626" cy="627610"/>
            </a:xfrm>
          </p:grpSpPr>
          <p:pic>
            <p:nvPicPr>
              <p:cNvPr id="326" name="Picture 28" descr="https://www.col.org/sites/default/files/styles/medium/public/The_Gambia.png?itok=OSsRdX2Z">
                <a:extLst>
                  <a:ext uri="{FF2B5EF4-FFF2-40B4-BE49-F238E27FC236}">
                    <a16:creationId xmlns:a16="http://schemas.microsoft.com/office/drawing/2014/main" id="{102910BF-2D34-4E07-9A28-4F9F0BD69E3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58616" y="827773"/>
                <a:ext cx="775626" cy="51825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7" name="TextBox 326">
                <a:extLst>
                  <a:ext uri="{FF2B5EF4-FFF2-40B4-BE49-F238E27FC236}">
                    <a16:creationId xmlns:a16="http://schemas.microsoft.com/office/drawing/2014/main" id="{602EDD6D-A903-423F-95AD-D728DA0DCF85}"/>
                  </a:ext>
                </a:extLst>
              </p:cNvPr>
              <p:cNvSpPr txBox="1"/>
              <p:nvPr/>
            </p:nvSpPr>
            <p:spPr>
              <a:xfrm>
                <a:off x="4458616" y="1321990"/>
                <a:ext cx="77123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THE GAMBIA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BE92D6A5-C839-40AF-9012-00964C82BD10}"/>
                </a:ext>
              </a:extLst>
            </p:cNvPr>
            <p:cNvGrpSpPr/>
            <p:nvPr/>
          </p:nvGrpSpPr>
          <p:grpSpPr>
            <a:xfrm>
              <a:off x="963081" y="5165435"/>
              <a:ext cx="546650" cy="450112"/>
              <a:chOff x="5296207" y="827773"/>
              <a:chExt cx="771231" cy="633782"/>
            </a:xfrm>
          </p:grpSpPr>
          <p:pic>
            <p:nvPicPr>
              <p:cNvPr id="329" name="Picture 30" descr="Ghana flag">
                <a:extLst>
                  <a:ext uri="{FF2B5EF4-FFF2-40B4-BE49-F238E27FC236}">
                    <a16:creationId xmlns:a16="http://schemas.microsoft.com/office/drawing/2014/main" id="{D299AFB9-5CC2-40BF-9FBB-B86D6832CB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96742" y="827773"/>
                <a:ext cx="770162" cy="51460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0" name="TextBox 329">
                <a:extLst>
                  <a:ext uri="{FF2B5EF4-FFF2-40B4-BE49-F238E27FC236}">
                    <a16:creationId xmlns:a16="http://schemas.microsoft.com/office/drawing/2014/main" id="{0985DE5F-97B9-4CDC-B1A1-B361BCE8CAB4}"/>
                  </a:ext>
                </a:extLst>
              </p:cNvPr>
              <p:cNvSpPr txBox="1"/>
              <p:nvPr/>
            </p:nvSpPr>
            <p:spPr>
              <a:xfrm>
                <a:off x="5296207" y="1328162"/>
                <a:ext cx="77123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GHANA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514B0F0C-4196-4102-95B5-1F4A25886D2E}"/>
                </a:ext>
              </a:extLst>
            </p:cNvPr>
            <p:cNvGrpSpPr/>
            <p:nvPr/>
          </p:nvGrpSpPr>
          <p:grpSpPr>
            <a:xfrm>
              <a:off x="9365551" y="4633186"/>
              <a:ext cx="544889" cy="444447"/>
              <a:chOff x="7856140" y="3187031"/>
              <a:chExt cx="768748" cy="625804"/>
            </a:xfrm>
          </p:grpSpPr>
          <p:pic>
            <p:nvPicPr>
              <p:cNvPr id="332" name="Picture 50" descr="Swaziland flag">
                <a:extLst>
                  <a:ext uri="{FF2B5EF4-FFF2-40B4-BE49-F238E27FC236}">
                    <a16:creationId xmlns:a16="http://schemas.microsoft.com/office/drawing/2014/main" id="{8C455757-BE00-42EC-A36B-BF4F231AFCA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56140" y="3187031"/>
                <a:ext cx="768748" cy="5136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3" name="TextBox 332">
                <a:extLst>
                  <a:ext uri="{FF2B5EF4-FFF2-40B4-BE49-F238E27FC236}">
                    <a16:creationId xmlns:a16="http://schemas.microsoft.com/office/drawing/2014/main" id="{107F35DD-CC11-4E30-9401-409CF2ECD03A}"/>
                  </a:ext>
                </a:extLst>
              </p:cNvPr>
              <p:cNvSpPr txBox="1"/>
              <p:nvPr/>
            </p:nvSpPr>
            <p:spPr>
              <a:xfrm>
                <a:off x="7856140" y="3679442"/>
                <a:ext cx="76874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ESWATINI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34" name="Group 333">
              <a:extLst>
                <a:ext uri="{FF2B5EF4-FFF2-40B4-BE49-F238E27FC236}">
                  <a16:creationId xmlns:a16="http://schemas.microsoft.com/office/drawing/2014/main" id="{CC3A40A5-5C4E-4791-9790-E1F25B0B84F8}"/>
                </a:ext>
              </a:extLst>
            </p:cNvPr>
            <p:cNvGrpSpPr/>
            <p:nvPr/>
          </p:nvGrpSpPr>
          <p:grpSpPr>
            <a:xfrm>
              <a:off x="1588008" y="5171676"/>
              <a:ext cx="606053" cy="448760"/>
              <a:chOff x="6128870" y="829675"/>
              <a:chExt cx="855039" cy="631879"/>
            </a:xfrm>
          </p:grpSpPr>
          <p:pic>
            <p:nvPicPr>
              <p:cNvPr id="335" name="Picture 32" descr="Grenada flag">
                <a:extLst>
                  <a:ext uri="{FF2B5EF4-FFF2-40B4-BE49-F238E27FC236}">
                    <a16:creationId xmlns:a16="http://schemas.microsoft.com/office/drawing/2014/main" id="{6AFF9F71-8BF6-415C-9931-DC76A2C0CF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29404" y="829675"/>
                <a:ext cx="854505" cy="51270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14D946AB-3144-4FAF-A256-25D062E2E0A3}"/>
                  </a:ext>
                </a:extLst>
              </p:cNvPr>
              <p:cNvSpPr txBox="1"/>
              <p:nvPr/>
            </p:nvSpPr>
            <p:spPr>
              <a:xfrm>
                <a:off x="6128870" y="1328161"/>
                <a:ext cx="85503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GRENADA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37" name="Group 336">
              <a:extLst>
                <a:ext uri="{FF2B5EF4-FFF2-40B4-BE49-F238E27FC236}">
                  <a16:creationId xmlns:a16="http://schemas.microsoft.com/office/drawing/2014/main" id="{FEA158D0-5877-4F62-9593-2D9C09224EDF}"/>
                </a:ext>
              </a:extLst>
            </p:cNvPr>
            <p:cNvGrpSpPr/>
            <p:nvPr/>
          </p:nvGrpSpPr>
          <p:grpSpPr>
            <a:xfrm>
              <a:off x="2273782" y="5170326"/>
              <a:ext cx="610169" cy="445221"/>
              <a:chOff x="7043239" y="827773"/>
              <a:chExt cx="860845" cy="626895"/>
            </a:xfrm>
          </p:grpSpPr>
          <p:pic>
            <p:nvPicPr>
              <p:cNvPr id="338" name="Picture 34" descr="Guyana flag">
                <a:extLst>
                  <a:ext uri="{FF2B5EF4-FFF2-40B4-BE49-F238E27FC236}">
                    <a16:creationId xmlns:a16="http://schemas.microsoft.com/office/drawing/2014/main" id="{5B1AFE8F-251F-4084-A2EA-97A599435C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46409" y="827773"/>
                <a:ext cx="857675" cy="51460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39" name="TextBox 338">
                <a:extLst>
                  <a:ext uri="{FF2B5EF4-FFF2-40B4-BE49-F238E27FC236}">
                    <a16:creationId xmlns:a16="http://schemas.microsoft.com/office/drawing/2014/main" id="{A279D9D0-7981-4DF0-8D22-DCD31E73C92C}"/>
                  </a:ext>
                </a:extLst>
              </p:cNvPr>
              <p:cNvSpPr txBox="1"/>
              <p:nvPr/>
            </p:nvSpPr>
            <p:spPr>
              <a:xfrm>
                <a:off x="7043239" y="1321275"/>
                <a:ext cx="86084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GUYANA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40" name="Group 339">
              <a:extLst>
                <a:ext uri="{FF2B5EF4-FFF2-40B4-BE49-F238E27FC236}">
                  <a16:creationId xmlns:a16="http://schemas.microsoft.com/office/drawing/2014/main" id="{5FD29D55-31DE-462D-8A48-ECCB5B1C2F54}"/>
                </a:ext>
              </a:extLst>
            </p:cNvPr>
            <p:cNvGrpSpPr/>
            <p:nvPr/>
          </p:nvGrpSpPr>
          <p:grpSpPr>
            <a:xfrm>
              <a:off x="2947434" y="5171734"/>
              <a:ext cx="580101" cy="444442"/>
              <a:chOff x="7963413" y="828870"/>
              <a:chExt cx="818426" cy="625798"/>
            </a:xfrm>
          </p:grpSpPr>
          <p:pic>
            <p:nvPicPr>
              <p:cNvPr id="341" name="Picture 36">
                <a:extLst>
                  <a:ext uri="{FF2B5EF4-FFF2-40B4-BE49-F238E27FC236}">
                    <a16:creationId xmlns:a16="http://schemas.microsoft.com/office/drawing/2014/main" id="{FFBBD3DC-C980-4830-9433-98280ED3B5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7988631" y="828870"/>
                <a:ext cx="767991" cy="51199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982B37DA-FADA-4224-B63A-F1824A4954BE}"/>
                  </a:ext>
                </a:extLst>
              </p:cNvPr>
              <p:cNvSpPr txBox="1"/>
              <p:nvPr/>
            </p:nvSpPr>
            <p:spPr>
              <a:xfrm>
                <a:off x="7963413" y="1321275"/>
                <a:ext cx="81842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INDIA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43" name="Group 342">
              <a:extLst>
                <a:ext uri="{FF2B5EF4-FFF2-40B4-BE49-F238E27FC236}">
                  <a16:creationId xmlns:a16="http://schemas.microsoft.com/office/drawing/2014/main" id="{E57B36EC-2B0D-42CD-8CB3-9C3FD7D921D2}"/>
                </a:ext>
              </a:extLst>
            </p:cNvPr>
            <p:cNvGrpSpPr/>
            <p:nvPr/>
          </p:nvGrpSpPr>
          <p:grpSpPr>
            <a:xfrm>
              <a:off x="3610861" y="5171826"/>
              <a:ext cx="734666" cy="448190"/>
              <a:chOff x="215231" y="1632817"/>
              <a:chExt cx="1036490" cy="631074"/>
            </a:xfrm>
          </p:grpSpPr>
          <p:pic>
            <p:nvPicPr>
              <p:cNvPr id="344" name="Picture 38" descr="Jamaica flag">
                <a:extLst>
                  <a:ext uri="{FF2B5EF4-FFF2-40B4-BE49-F238E27FC236}">
                    <a16:creationId xmlns:a16="http://schemas.microsoft.com/office/drawing/2014/main" id="{9118847A-31B5-4474-8851-E5BCE28814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1632817"/>
                <a:ext cx="1036490" cy="51824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97A1EC94-FD91-4AB3-A857-CBDD53E131CF}"/>
                  </a:ext>
                </a:extLst>
              </p:cNvPr>
              <p:cNvSpPr txBox="1"/>
              <p:nvPr/>
            </p:nvSpPr>
            <p:spPr>
              <a:xfrm>
                <a:off x="215231" y="2130498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JAMAICA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46" name="Group 345">
              <a:extLst>
                <a:ext uri="{FF2B5EF4-FFF2-40B4-BE49-F238E27FC236}">
                  <a16:creationId xmlns:a16="http://schemas.microsoft.com/office/drawing/2014/main" id="{34499472-6625-43A9-9772-D0C99D6F826D}"/>
                </a:ext>
              </a:extLst>
            </p:cNvPr>
            <p:cNvGrpSpPr/>
            <p:nvPr/>
          </p:nvGrpSpPr>
          <p:grpSpPr>
            <a:xfrm>
              <a:off x="4451109" y="5171734"/>
              <a:ext cx="606442" cy="448281"/>
              <a:chOff x="1318135" y="1632688"/>
              <a:chExt cx="855587" cy="631203"/>
            </a:xfrm>
          </p:grpSpPr>
          <p:pic>
            <p:nvPicPr>
              <p:cNvPr id="347" name="Picture 40" descr="Kenya flag">
                <a:extLst>
                  <a:ext uri="{FF2B5EF4-FFF2-40B4-BE49-F238E27FC236}">
                    <a16:creationId xmlns:a16="http://schemas.microsoft.com/office/drawing/2014/main" id="{2C2B3E2F-3434-4911-AFBD-176516876E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18135" y="1632688"/>
                <a:ext cx="855587" cy="51837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910A8AF6-572A-4FEE-9990-28877727E656}"/>
                  </a:ext>
                </a:extLst>
              </p:cNvPr>
              <p:cNvSpPr txBox="1"/>
              <p:nvPr/>
            </p:nvSpPr>
            <p:spPr>
              <a:xfrm>
                <a:off x="1325805" y="2130498"/>
                <a:ext cx="84156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KENYA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49" name="Group 348">
              <a:extLst>
                <a:ext uri="{FF2B5EF4-FFF2-40B4-BE49-F238E27FC236}">
                  <a16:creationId xmlns:a16="http://schemas.microsoft.com/office/drawing/2014/main" id="{2FF7B61C-B737-428E-A650-92470F08F691}"/>
                </a:ext>
              </a:extLst>
            </p:cNvPr>
            <p:cNvGrpSpPr/>
            <p:nvPr/>
          </p:nvGrpSpPr>
          <p:grpSpPr>
            <a:xfrm>
              <a:off x="5156313" y="5174508"/>
              <a:ext cx="738228" cy="449126"/>
              <a:chOff x="2239722" y="1631498"/>
              <a:chExt cx="1041515" cy="632393"/>
            </a:xfrm>
          </p:grpSpPr>
          <p:pic>
            <p:nvPicPr>
              <p:cNvPr id="350" name="Picture 2" descr="https://www.col.org/sites/default/files/styles/medium/public/Kiribati.png?itok=dRxawUdX">
                <a:extLst>
                  <a:ext uri="{FF2B5EF4-FFF2-40B4-BE49-F238E27FC236}">
                    <a16:creationId xmlns:a16="http://schemas.microsoft.com/office/drawing/2014/main" id="{1F732F71-C379-40FA-9789-69ABB40ACA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9722" y="1631498"/>
                <a:ext cx="1041515" cy="52115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2DD65205-3603-41AE-B501-5EC4173BE9A2}"/>
                  </a:ext>
                </a:extLst>
              </p:cNvPr>
              <p:cNvSpPr txBox="1"/>
              <p:nvPr/>
            </p:nvSpPr>
            <p:spPr>
              <a:xfrm>
                <a:off x="2245912" y="2130498"/>
                <a:ext cx="1034374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KIRIBATI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52" name="Group 351">
              <a:extLst>
                <a:ext uri="{FF2B5EF4-FFF2-40B4-BE49-F238E27FC236}">
                  <a16:creationId xmlns:a16="http://schemas.microsoft.com/office/drawing/2014/main" id="{5EDBA4C8-CE71-4C64-9C93-39D04A1EB2FE}"/>
                </a:ext>
              </a:extLst>
            </p:cNvPr>
            <p:cNvGrpSpPr/>
            <p:nvPr/>
          </p:nvGrpSpPr>
          <p:grpSpPr>
            <a:xfrm>
              <a:off x="5978740" y="5169413"/>
              <a:ext cx="552022" cy="451628"/>
              <a:chOff x="3347237" y="1631681"/>
              <a:chExt cx="778811" cy="635916"/>
            </a:xfrm>
          </p:grpSpPr>
          <p:pic>
            <p:nvPicPr>
              <p:cNvPr id="353" name="Picture 4" descr="Lesotho flag">
                <a:extLst>
                  <a:ext uri="{FF2B5EF4-FFF2-40B4-BE49-F238E27FC236}">
                    <a16:creationId xmlns:a16="http://schemas.microsoft.com/office/drawing/2014/main" id="{575BA6C6-A86D-4523-838F-A309B08B22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7237" y="1631681"/>
                <a:ext cx="778811" cy="52038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4" name="TextBox 353">
                <a:extLst>
                  <a:ext uri="{FF2B5EF4-FFF2-40B4-BE49-F238E27FC236}">
                    <a16:creationId xmlns:a16="http://schemas.microsoft.com/office/drawing/2014/main" id="{7CA3A7B2-38F0-436B-ABB3-7829892DBE7F}"/>
                  </a:ext>
                </a:extLst>
              </p:cNvPr>
              <p:cNvSpPr txBox="1"/>
              <p:nvPr/>
            </p:nvSpPr>
            <p:spPr>
              <a:xfrm>
                <a:off x="3358826" y="2134204"/>
                <a:ext cx="755393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LESOTHO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94AA576C-731C-4A11-8A44-63FA750FC030}"/>
                </a:ext>
              </a:extLst>
            </p:cNvPr>
            <p:cNvGrpSpPr/>
            <p:nvPr/>
          </p:nvGrpSpPr>
          <p:grpSpPr>
            <a:xfrm>
              <a:off x="6604451" y="5166694"/>
              <a:ext cx="559033" cy="450182"/>
              <a:chOff x="4186958" y="1630011"/>
              <a:chExt cx="788702" cy="633880"/>
            </a:xfrm>
          </p:grpSpPr>
          <p:pic>
            <p:nvPicPr>
              <p:cNvPr id="356" name="Picture 6" descr="Malawi flag">
                <a:extLst>
                  <a:ext uri="{FF2B5EF4-FFF2-40B4-BE49-F238E27FC236}">
                    <a16:creationId xmlns:a16="http://schemas.microsoft.com/office/drawing/2014/main" id="{386CCA09-1E1A-40A3-948B-2AAEF03F2E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6958" y="1630011"/>
                <a:ext cx="788702" cy="521051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CCF111B3-5890-462D-88E7-798615DD26E9}"/>
                  </a:ext>
                </a:extLst>
              </p:cNvPr>
              <p:cNvSpPr txBox="1"/>
              <p:nvPr/>
            </p:nvSpPr>
            <p:spPr>
              <a:xfrm>
                <a:off x="4186958" y="2130498"/>
                <a:ext cx="78001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MALAWI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646E00D8-08ED-4BA9-8AA2-86F9283E3350}"/>
                </a:ext>
              </a:extLst>
            </p:cNvPr>
            <p:cNvGrpSpPr/>
            <p:nvPr/>
          </p:nvGrpSpPr>
          <p:grpSpPr>
            <a:xfrm>
              <a:off x="7235981" y="5168771"/>
              <a:ext cx="734496" cy="454863"/>
              <a:chOff x="5038194" y="1632936"/>
              <a:chExt cx="1036250" cy="640471"/>
            </a:xfrm>
          </p:grpSpPr>
          <p:pic>
            <p:nvPicPr>
              <p:cNvPr id="359" name="Picture 358">
                <a:extLst>
                  <a:ext uri="{FF2B5EF4-FFF2-40B4-BE49-F238E27FC236}">
                    <a16:creationId xmlns:a16="http://schemas.microsoft.com/office/drawing/2014/main" id="{5191F916-E8D5-4B0B-A368-9518BCF90D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38194" y="1632936"/>
                <a:ext cx="1036250" cy="518125"/>
              </a:xfrm>
              <a:prstGeom prst="rect">
                <a:avLst/>
              </a:prstGeom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D9F8ECB6-20B4-483E-BC01-41D57D926515}"/>
                  </a:ext>
                </a:extLst>
              </p:cNvPr>
              <p:cNvSpPr txBox="1"/>
              <p:nvPr/>
            </p:nvSpPr>
            <p:spPr>
              <a:xfrm>
                <a:off x="5038194" y="2140014"/>
                <a:ext cx="103625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MALAYSIA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982A66F3-2899-4658-9AA3-6DA86E54468B}"/>
                </a:ext>
              </a:extLst>
            </p:cNvPr>
            <p:cNvGrpSpPr/>
            <p:nvPr/>
          </p:nvGrpSpPr>
          <p:grpSpPr>
            <a:xfrm>
              <a:off x="8043604" y="5174508"/>
              <a:ext cx="552022" cy="455562"/>
              <a:chOff x="7794987" y="2473229"/>
              <a:chExt cx="552022" cy="455562"/>
            </a:xfrm>
          </p:grpSpPr>
          <p:pic>
            <p:nvPicPr>
              <p:cNvPr id="362" name="Picture 361" descr="Logo&#10;&#10;Description automatically generated">
                <a:extLst>
                  <a:ext uri="{FF2B5EF4-FFF2-40B4-BE49-F238E27FC236}">
                    <a16:creationId xmlns:a16="http://schemas.microsoft.com/office/drawing/2014/main" id="{C5213B94-AE80-45CD-B224-29EF5E9B80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794987" y="2473229"/>
                <a:ext cx="552022" cy="367923"/>
              </a:xfrm>
              <a:prstGeom prst="rect">
                <a:avLst/>
              </a:prstGeom>
            </p:spPr>
          </p:pic>
          <p:sp>
            <p:nvSpPr>
              <p:cNvPr id="363" name="TextBox 362">
                <a:extLst>
                  <a:ext uri="{FF2B5EF4-FFF2-40B4-BE49-F238E27FC236}">
                    <a16:creationId xmlns:a16="http://schemas.microsoft.com/office/drawing/2014/main" id="{B55BB200-0D44-44F4-B8BF-049847641491}"/>
                  </a:ext>
                </a:extLst>
              </p:cNvPr>
              <p:cNvSpPr txBox="1"/>
              <p:nvPr/>
            </p:nvSpPr>
            <p:spPr>
              <a:xfrm>
                <a:off x="7804156" y="2834054"/>
                <a:ext cx="535423" cy="9473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MALDIVES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B6612A0D-FCBE-4A22-A492-B0A8FD256F6A}"/>
                </a:ext>
              </a:extLst>
            </p:cNvPr>
            <p:cNvGrpSpPr/>
            <p:nvPr/>
          </p:nvGrpSpPr>
          <p:grpSpPr>
            <a:xfrm>
              <a:off x="8677922" y="5177258"/>
              <a:ext cx="552724" cy="452812"/>
              <a:chOff x="6133485" y="1630012"/>
              <a:chExt cx="779802" cy="637584"/>
            </a:xfrm>
          </p:grpSpPr>
          <p:pic>
            <p:nvPicPr>
              <p:cNvPr id="365" name="Picture 10" descr="Malta flag">
                <a:extLst>
                  <a:ext uri="{FF2B5EF4-FFF2-40B4-BE49-F238E27FC236}">
                    <a16:creationId xmlns:a16="http://schemas.microsoft.com/office/drawing/2014/main" id="{29BF0BFC-7E4E-4115-9411-18E95649F0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33485" y="1630012"/>
                <a:ext cx="779802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6" name="TextBox 365">
                <a:extLst>
                  <a:ext uri="{FF2B5EF4-FFF2-40B4-BE49-F238E27FC236}">
                    <a16:creationId xmlns:a16="http://schemas.microsoft.com/office/drawing/2014/main" id="{278A6B44-AE99-4C92-BB83-F3D6D442B94C}"/>
                  </a:ext>
                </a:extLst>
              </p:cNvPr>
              <p:cNvSpPr txBox="1"/>
              <p:nvPr/>
            </p:nvSpPr>
            <p:spPr>
              <a:xfrm>
                <a:off x="6138777" y="2134203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MALTA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DDE0BE80-B569-41EA-921C-0C3DBDD43CCF}"/>
                </a:ext>
              </a:extLst>
            </p:cNvPr>
            <p:cNvGrpSpPr/>
            <p:nvPr/>
          </p:nvGrpSpPr>
          <p:grpSpPr>
            <a:xfrm>
              <a:off x="9275193" y="5180441"/>
              <a:ext cx="552724" cy="452812"/>
              <a:chOff x="6973510" y="1630011"/>
              <a:chExt cx="779802" cy="637584"/>
            </a:xfrm>
          </p:grpSpPr>
          <p:pic>
            <p:nvPicPr>
              <p:cNvPr id="368" name="Picture 12" descr="Mauritius flag">
                <a:extLst>
                  <a:ext uri="{FF2B5EF4-FFF2-40B4-BE49-F238E27FC236}">
                    <a16:creationId xmlns:a16="http://schemas.microsoft.com/office/drawing/2014/main" id="{CDFBA2F6-8D7C-4D12-8856-CDF963A776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73510" y="1630011"/>
                <a:ext cx="779802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CC4B95AD-61F6-4763-B353-094A88873DB0}"/>
                  </a:ext>
                </a:extLst>
              </p:cNvPr>
              <p:cNvSpPr txBox="1"/>
              <p:nvPr/>
            </p:nvSpPr>
            <p:spPr>
              <a:xfrm>
                <a:off x="6976156" y="2134202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MAURITIUS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14411BAF-4BE6-4ACD-9701-535D672C6375}"/>
                </a:ext>
              </a:extLst>
            </p:cNvPr>
            <p:cNvGrpSpPr/>
            <p:nvPr/>
          </p:nvGrpSpPr>
          <p:grpSpPr>
            <a:xfrm>
              <a:off x="9875344" y="5179163"/>
              <a:ext cx="552725" cy="452811"/>
              <a:chOff x="7812353" y="1630012"/>
              <a:chExt cx="779803" cy="637582"/>
            </a:xfrm>
          </p:grpSpPr>
          <p:pic>
            <p:nvPicPr>
              <p:cNvPr id="371" name="Picture 14" descr="https://www.col.org/sites/default/files/styles/medium/public/Mozambique.png?itok=gepcd6Uu">
                <a:extLst>
                  <a:ext uri="{FF2B5EF4-FFF2-40B4-BE49-F238E27FC236}">
                    <a16:creationId xmlns:a16="http://schemas.microsoft.com/office/drawing/2014/main" id="{E2EDD991-ACC5-42EE-9945-E3CDBBBB7E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12353" y="1630012"/>
                <a:ext cx="779803" cy="52105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2" name="TextBox 371">
                <a:extLst>
                  <a:ext uri="{FF2B5EF4-FFF2-40B4-BE49-F238E27FC236}">
                    <a16:creationId xmlns:a16="http://schemas.microsoft.com/office/drawing/2014/main" id="{3CC36354-89AF-4509-BD3C-413B68AC5204}"/>
                  </a:ext>
                </a:extLst>
              </p:cNvPr>
              <p:cNvSpPr txBox="1"/>
              <p:nvPr/>
            </p:nvSpPr>
            <p:spPr>
              <a:xfrm>
                <a:off x="7817646" y="2134201"/>
                <a:ext cx="77451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MOZAMBIQUE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A7CA320C-3E61-4A1D-A168-B9AADD8BD3B5}"/>
                </a:ext>
              </a:extLst>
            </p:cNvPr>
            <p:cNvGrpSpPr/>
            <p:nvPr/>
          </p:nvGrpSpPr>
          <p:grpSpPr>
            <a:xfrm>
              <a:off x="10467031" y="5181535"/>
              <a:ext cx="546488" cy="448680"/>
              <a:chOff x="215231" y="2419469"/>
              <a:chExt cx="771003" cy="631766"/>
            </a:xfrm>
          </p:grpSpPr>
          <p:pic>
            <p:nvPicPr>
              <p:cNvPr id="374" name="Picture 16" descr="Namibia flag">
                <a:extLst>
                  <a:ext uri="{FF2B5EF4-FFF2-40B4-BE49-F238E27FC236}">
                    <a16:creationId xmlns:a16="http://schemas.microsoft.com/office/drawing/2014/main" id="{666FD39A-A72B-4AFC-8BEC-787DCB5706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231" y="2419469"/>
                <a:ext cx="771003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5529AA99-22DC-4A79-B8A4-69A84910C5E6}"/>
                  </a:ext>
                </a:extLst>
              </p:cNvPr>
              <p:cNvSpPr txBox="1"/>
              <p:nvPr/>
            </p:nvSpPr>
            <p:spPr>
              <a:xfrm>
                <a:off x="217123" y="2917842"/>
                <a:ext cx="76699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NAMIBIA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76" name="Group 375">
              <a:extLst>
                <a:ext uri="{FF2B5EF4-FFF2-40B4-BE49-F238E27FC236}">
                  <a16:creationId xmlns:a16="http://schemas.microsoft.com/office/drawing/2014/main" id="{8C4F3875-CBA3-4C60-9C39-3A711DE5DC32}"/>
                </a:ext>
              </a:extLst>
            </p:cNvPr>
            <p:cNvGrpSpPr/>
            <p:nvPr/>
          </p:nvGrpSpPr>
          <p:grpSpPr>
            <a:xfrm>
              <a:off x="1413498" y="5722334"/>
              <a:ext cx="730306" cy="448681"/>
              <a:chOff x="1064955" y="2419468"/>
              <a:chExt cx="1030339" cy="631767"/>
            </a:xfrm>
          </p:grpSpPr>
          <p:pic>
            <p:nvPicPr>
              <p:cNvPr id="377" name="Picture 18" descr="Nauru flag">
                <a:extLst>
                  <a:ext uri="{FF2B5EF4-FFF2-40B4-BE49-F238E27FC236}">
                    <a16:creationId xmlns:a16="http://schemas.microsoft.com/office/drawing/2014/main" id="{AF7EA6C6-6AB5-440D-B215-88AB1DEB59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4955" y="2419468"/>
                <a:ext cx="1030339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41D8C136-0D6F-437E-B6BA-07B504302632}"/>
                  </a:ext>
                </a:extLst>
              </p:cNvPr>
              <p:cNvSpPr txBox="1"/>
              <p:nvPr/>
            </p:nvSpPr>
            <p:spPr>
              <a:xfrm>
                <a:off x="1073429" y="2917842"/>
                <a:ext cx="101400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NAURU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79" name="Group 378">
              <a:extLst>
                <a:ext uri="{FF2B5EF4-FFF2-40B4-BE49-F238E27FC236}">
                  <a16:creationId xmlns:a16="http://schemas.microsoft.com/office/drawing/2014/main" id="{B2C8E204-222E-4953-9789-DB17F8E961FF}"/>
                </a:ext>
              </a:extLst>
            </p:cNvPr>
            <p:cNvGrpSpPr/>
            <p:nvPr/>
          </p:nvGrpSpPr>
          <p:grpSpPr>
            <a:xfrm>
              <a:off x="2234632" y="5728254"/>
              <a:ext cx="727031" cy="447487"/>
              <a:chOff x="2166161" y="2421150"/>
              <a:chExt cx="1025719" cy="630085"/>
            </a:xfrm>
          </p:grpSpPr>
          <p:pic>
            <p:nvPicPr>
              <p:cNvPr id="380" name="Picture 379">
                <a:extLst>
                  <a:ext uri="{FF2B5EF4-FFF2-40B4-BE49-F238E27FC236}">
                    <a16:creationId xmlns:a16="http://schemas.microsoft.com/office/drawing/2014/main" id="{C7734334-83DB-4221-9A47-6C349E191F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161" y="2421150"/>
                <a:ext cx="1025719" cy="512860"/>
              </a:xfrm>
              <a:prstGeom prst="rect">
                <a:avLst/>
              </a:prstGeom>
            </p:spPr>
          </p:pic>
          <p:sp>
            <p:nvSpPr>
              <p:cNvPr id="381" name="TextBox 380">
                <a:extLst>
                  <a:ext uri="{FF2B5EF4-FFF2-40B4-BE49-F238E27FC236}">
                    <a16:creationId xmlns:a16="http://schemas.microsoft.com/office/drawing/2014/main" id="{686CFD32-E143-401D-9A60-2A848A83360A}"/>
                  </a:ext>
                </a:extLst>
              </p:cNvPr>
              <p:cNvSpPr txBox="1"/>
              <p:nvPr/>
            </p:nvSpPr>
            <p:spPr>
              <a:xfrm>
                <a:off x="2171741" y="2917842"/>
                <a:ext cx="101786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NEW ZEALAND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82" name="Group 381">
              <a:extLst>
                <a:ext uri="{FF2B5EF4-FFF2-40B4-BE49-F238E27FC236}">
                  <a16:creationId xmlns:a16="http://schemas.microsoft.com/office/drawing/2014/main" id="{21733456-2778-4525-96E3-6B5C8ABE1242}"/>
                </a:ext>
              </a:extLst>
            </p:cNvPr>
            <p:cNvGrpSpPr/>
            <p:nvPr/>
          </p:nvGrpSpPr>
          <p:grpSpPr>
            <a:xfrm>
              <a:off x="3039613" y="5734593"/>
              <a:ext cx="729417" cy="448681"/>
              <a:chOff x="3268328" y="2419468"/>
              <a:chExt cx="1029085" cy="631767"/>
            </a:xfrm>
          </p:grpSpPr>
          <p:pic>
            <p:nvPicPr>
              <p:cNvPr id="383" name="Picture 22">
                <a:extLst>
                  <a:ext uri="{FF2B5EF4-FFF2-40B4-BE49-F238E27FC236}">
                    <a16:creationId xmlns:a16="http://schemas.microsoft.com/office/drawing/2014/main" id="{7C208B5D-A6D9-4CED-A29F-16A14ACD98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68328" y="2419468"/>
                <a:ext cx="1029085" cy="51454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4" name="TextBox 383">
                <a:extLst>
                  <a:ext uri="{FF2B5EF4-FFF2-40B4-BE49-F238E27FC236}">
                    <a16:creationId xmlns:a16="http://schemas.microsoft.com/office/drawing/2014/main" id="{D8EAA04D-493A-4DCA-86B4-9004B1A59B16}"/>
                  </a:ext>
                </a:extLst>
              </p:cNvPr>
              <p:cNvSpPr txBox="1"/>
              <p:nvPr/>
            </p:nvSpPr>
            <p:spPr>
              <a:xfrm>
                <a:off x="3275577" y="2917842"/>
                <a:ext cx="101786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NIGERIA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672B50A5-7468-4292-9E61-7E399CC06D79}"/>
                </a:ext>
              </a:extLst>
            </p:cNvPr>
            <p:cNvGrpSpPr/>
            <p:nvPr/>
          </p:nvGrpSpPr>
          <p:grpSpPr>
            <a:xfrm>
              <a:off x="3853213" y="5727515"/>
              <a:ext cx="546693" cy="452686"/>
              <a:chOff x="4362640" y="2420109"/>
              <a:chExt cx="771293" cy="637405"/>
            </a:xfrm>
          </p:grpSpPr>
          <p:pic>
            <p:nvPicPr>
              <p:cNvPr id="386" name="Picture 24" descr="Pakistan flag">
                <a:extLst>
                  <a:ext uri="{FF2B5EF4-FFF2-40B4-BE49-F238E27FC236}">
                    <a16:creationId xmlns:a16="http://schemas.microsoft.com/office/drawing/2014/main" id="{F9940122-1102-46E1-81F9-FA69753252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2640" y="2420109"/>
                <a:ext cx="771293" cy="5153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A6FD8C68-111A-4865-AB4F-5925BD8FA03E}"/>
                  </a:ext>
                </a:extLst>
              </p:cNvPr>
              <p:cNvSpPr txBox="1"/>
              <p:nvPr/>
            </p:nvSpPr>
            <p:spPr>
              <a:xfrm>
                <a:off x="4381110" y="2924121"/>
                <a:ext cx="741537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PAKISTAN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DBE7E601-9474-4F29-9B21-CA01DD250F4A}"/>
                </a:ext>
              </a:extLst>
            </p:cNvPr>
            <p:cNvGrpSpPr/>
            <p:nvPr/>
          </p:nvGrpSpPr>
          <p:grpSpPr>
            <a:xfrm>
              <a:off x="4485635" y="5725279"/>
              <a:ext cx="607318" cy="453141"/>
              <a:chOff x="5191875" y="2419468"/>
              <a:chExt cx="694026" cy="638046"/>
            </a:xfrm>
          </p:grpSpPr>
          <p:pic>
            <p:nvPicPr>
              <p:cNvPr id="389" name="Picture 26" descr="Papua New Guinea flag">
                <a:extLst>
                  <a:ext uri="{FF2B5EF4-FFF2-40B4-BE49-F238E27FC236}">
                    <a16:creationId xmlns:a16="http://schemas.microsoft.com/office/drawing/2014/main" id="{95EEC1FC-8009-49A4-B401-478AC4CF79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2817" y="2419468"/>
                <a:ext cx="693083" cy="51981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2887AFC1-D3A4-4391-80CF-A0C6FB9FA62A}"/>
                  </a:ext>
                </a:extLst>
              </p:cNvPr>
              <p:cNvSpPr txBox="1"/>
              <p:nvPr/>
            </p:nvSpPr>
            <p:spPr>
              <a:xfrm>
                <a:off x="5191875" y="2924121"/>
                <a:ext cx="69402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PAPUA NEW GUINEA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91" name="Group 390">
              <a:extLst>
                <a:ext uri="{FF2B5EF4-FFF2-40B4-BE49-F238E27FC236}">
                  <a16:creationId xmlns:a16="http://schemas.microsoft.com/office/drawing/2014/main" id="{72B960A1-9095-46A2-BC19-D54A697F7824}"/>
                </a:ext>
              </a:extLst>
            </p:cNvPr>
            <p:cNvGrpSpPr/>
            <p:nvPr/>
          </p:nvGrpSpPr>
          <p:grpSpPr>
            <a:xfrm>
              <a:off x="5186481" y="5716255"/>
              <a:ext cx="550644" cy="454755"/>
              <a:chOff x="5949839" y="2417195"/>
              <a:chExt cx="776866" cy="640319"/>
            </a:xfrm>
          </p:grpSpPr>
          <p:pic>
            <p:nvPicPr>
              <p:cNvPr id="392" name="Picture 28" descr="https://www.col.org/sites/default/files/styles/medium/public/Rwanda.png?itok=lIwp-0EI">
                <a:extLst>
                  <a:ext uri="{FF2B5EF4-FFF2-40B4-BE49-F238E27FC236}">
                    <a16:creationId xmlns:a16="http://schemas.microsoft.com/office/drawing/2014/main" id="{EF75643D-5F2B-40A2-9076-DDB6D65D0D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49839" y="2417195"/>
                <a:ext cx="776866" cy="51908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961F4521-7271-4BC6-829E-1C08B2552A71}"/>
                  </a:ext>
                </a:extLst>
              </p:cNvPr>
              <p:cNvSpPr txBox="1"/>
              <p:nvPr/>
            </p:nvSpPr>
            <p:spPr>
              <a:xfrm>
                <a:off x="5955129" y="2924121"/>
                <a:ext cx="77157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RWANDA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FE255697-8DB0-4821-A776-A96385845A09}"/>
                </a:ext>
              </a:extLst>
            </p:cNvPr>
            <p:cNvGrpSpPr/>
            <p:nvPr/>
          </p:nvGrpSpPr>
          <p:grpSpPr>
            <a:xfrm>
              <a:off x="5838034" y="5712974"/>
              <a:ext cx="557263" cy="454754"/>
              <a:chOff x="6788232" y="2417195"/>
              <a:chExt cx="786205" cy="640318"/>
            </a:xfrm>
          </p:grpSpPr>
          <p:pic>
            <p:nvPicPr>
              <p:cNvPr id="395" name="Picture 30" descr="St Kitts and Nevis flag">
                <a:extLst>
                  <a:ext uri="{FF2B5EF4-FFF2-40B4-BE49-F238E27FC236}">
                    <a16:creationId xmlns:a16="http://schemas.microsoft.com/office/drawing/2014/main" id="{0AC61B44-2E19-448F-BDBB-4C5265C531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88232" y="2417195"/>
                <a:ext cx="786205" cy="52126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6" name="TextBox 395">
                <a:extLst>
                  <a:ext uri="{FF2B5EF4-FFF2-40B4-BE49-F238E27FC236}">
                    <a16:creationId xmlns:a16="http://schemas.microsoft.com/office/drawing/2014/main" id="{EDA98D6D-31F8-45EB-AC27-C48ED6F12DBA}"/>
                  </a:ext>
                </a:extLst>
              </p:cNvPr>
              <p:cNvSpPr txBox="1"/>
              <p:nvPr/>
            </p:nvSpPr>
            <p:spPr>
              <a:xfrm>
                <a:off x="6800136" y="2924120"/>
                <a:ext cx="77157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ST KITTS &amp; NEVIS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id="{30044050-DF1A-4CE0-894F-7D6526F5F882}"/>
                </a:ext>
              </a:extLst>
            </p:cNvPr>
            <p:cNvGrpSpPr/>
            <p:nvPr/>
          </p:nvGrpSpPr>
          <p:grpSpPr>
            <a:xfrm>
              <a:off x="6478141" y="5703992"/>
              <a:ext cx="740479" cy="450975"/>
              <a:chOff x="7722089" y="2417195"/>
              <a:chExt cx="1044692" cy="634997"/>
            </a:xfrm>
          </p:grpSpPr>
          <p:pic>
            <p:nvPicPr>
              <p:cNvPr id="398" name="Picture 32" descr="Saint Lucia flag">
                <a:extLst>
                  <a:ext uri="{FF2B5EF4-FFF2-40B4-BE49-F238E27FC236}">
                    <a16:creationId xmlns:a16="http://schemas.microsoft.com/office/drawing/2014/main" id="{9CFE14DB-EDBA-4FCC-AC08-A62DF469CF1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22089" y="2417195"/>
                <a:ext cx="1044692" cy="52234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9" name="TextBox 398">
                <a:extLst>
                  <a:ext uri="{FF2B5EF4-FFF2-40B4-BE49-F238E27FC236}">
                    <a16:creationId xmlns:a16="http://schemas.microsoft.com/office/drawing/2014/main" id="{6177CD04-2308-4069-85E8-2ED5ADC3B911}"/>
                  </a:ext>
                </a:extLst>
              </p:cNvPr>
              <p:cNvSpPr txBox="1"/>
              <p:nvPr/>
            </p:nvSpPr>
            <p:spPr>
              <a:xfrm>
                <a:off x="7722089" y="2918799"/>
                <a:ext cx="104469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SAINT LUCIA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00" name="Group 399">
              <a:extLst>
                <a:ext uri="{FF2B5EF4-FFF2-40B4-BE49-F238E27FC236}">
                  <a16:creationId xmlns:a16="http://schemas.microsoft.com/office/drawing/2014/main" id="{CFD980CA-9165-44A3-9C24-16D0D7883923}"/>
                </a:ext>
              </a:extLst>
            </p:cNvPr>
            <p:cNvGrpSpPr/>
            <p:nvPr/>
          </p:nvGrpSpPr>
          <p:grpSpPr>
            <a:xfrm>
              <a:off x="7237603" y="5712891"/>
              <a:ext cx="735387" cy="446357"/>
              <a:chOff x="119613" y="2819114"/>
              <a:chExt cx="1037506" cy="628493"/>
            </a:xfrm>
          </p:grpSpPr>
          <p:pic>
            <p:nvPicPr>
              <p:cNvPr id="401" name="Picture 34" descr="St Vincent and The Grenadines flag">
                <a:extLst>
                  <a:ext uri="{FF2B5EF4-FFF2-40B4-BE49-F238E27FC236}">
                    <a16:creationId xmlns:a16="http://schemas.microsoft.com/office/drawing/2014/main" id="{9D6F9CD4-D428-4FB5-B939-256C3F1028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7723" y="2819114"/>
                <a:ext cx="771003" cy="51517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id="{3EDEA098-F52C-4F2A-B529-51D90B43BA38}"/>
                  </a:ext>
                </a:extLst>
              </p:cNvPr>
              <p:cNvSpPr txBox="1"/>
              <p:nvPr/>
            </p:nvSpPr>
            <p:spPr>
              <a:xfrm>
                <a:off x="119613" y="3314214"/>
                <a:ext cx="103750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ST VINCENT &amp; GRENADINES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03" name="Group 402">
              <a:extLst>
                <a:ext uri="{FF2B5EF4-FFF2-40B4-BE49-F238E27FC236}">
                  <a16:creationId xmlns:a16="http://schemas.microsoft.com/office/drawing/2014/main" id="{C686D88A-DB71-4240-9909-25AE8E848CF1}"/>
                </a:ext>
              </a:extLst>
            </p:cNvPr>
            <p:cNvGrpSpPr/>
            <p:nvPr/>
          </p:nvGrpSpPr>
          <p:grpSpPr>
            <a:xfrm>
              <a:off x="7973068" y="5712479"/>
              <a:ext cx="742328" cy="446768"/>
              <a:chOff x="1040018" y="3182472"/>
              <a:chExt cx="1047301" cy="629073"/>
            </a:xfrm>
          </p:grpSpPr>
          <p:pic>
            <p:nvPicPr>
              <p:cNvPr id="404" name="Picture 36" descr="Samoa flag">
                <a:extLst>
                  <a:ext uri="{FF2B5EF4-FFF2-40B4-BE49-F238E27FC236}">
                    <a16:creationId xmlns:a16="http://schemas.microsoft.com/office/drawing/2014/main" id="{62D6573C-8606-44D9-B172-C25DE79EEB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6005" y="3182472"/>
                <a:ext cx="1035329" cy="51766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5" name="TextBox 404">
                <a:extLst>
                  <a:ext uri="{FF2B5EF4-FFF2-40B4-BE49-F238E27FC236}">
                    <a16:creationId xmlns:a16="http://schemas.microsoft.com/office/drawing/2014/main" id="{2E7E7BF3-FD2D-443F-B7E5-1ACE73A18C71}"/>
                  </a:ext>
                </a:extLst>
              </p:cNvPr>
              <p:cNvSpPr txBox="1"/>
              <p:nvPr/>
            </p:nvSpPr>
            <p:spPr>
              <a:xfrm>
                <a:off x="1040018" y="3678152"/>
                <a:ext cx="1047301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SAMOA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2F05FD37-2B86-4C17-B2B3-610B6A58F8CE}"/>
                </a:ext>
              </a:extLst>
            </p:cNvPr>
            <p:cNvGrpSpPr/>
            <p:nvPr/>
          </p:nvGrpSpPr>
          <p:grpSpPr>
            <a:xfrm>
              <a:off x="8779198" y="5703868"/>
              <a:ext cx="727737" cy="448025"/>
              <a:chOff x="2135587" y="3185988"/>
              <a:chExt cx="1026714" cy="630843"/>
            </a:xfrm>
          </p:grpSpPr>
          <p:pic>
            <p:nvPicPr>
              <p:cNvPr id="407" name="Picture 38" descr="Seychelles flag">
                <a:extLst>
                  <a:ext uri="{FF2B5EF4-FFF2-40B4-BE49-F238E27FC236}">
                    <a16:creationId xmlns:a16="http://schemas.microsoft.com/office/drawing/2014/main" id="{96D99558-FD08-41FF-9DE4-D84E27131D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5587" y="3185988"/>
                <a:ext cx="1026714" cy="513357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AE40F0F2-56D2-42C2-9D54-92BE87BF3AC1}"/>
                  </a:ext>
                </a:extLst>
              </p:cNvPr>
              <p:cNvSpPr txBox="1"/>
              <p:nvPr/>
            </p:nvSpPr>
            <p:spPr>
              <a:xfrm>
                <a:off x="2140695" y="3683438"/>
                <a:ext cx="102160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SEYCHELLES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09" name="Group 408">
              <a:extLst>
                <a:ext uri="{FF2B5EF4-FFF2-40B4-BE49-F238E27FC236}">
                  <a16:creationId xmlns:a16="http://schemas.microsoft.com/office/drawing/2014/main" id="{D7A56B77-4C82-4D2A-92E1-0CE336AD2CD3}"/>
                </a:ext>
              </a:extLst>
            </p:cNvPr>
            <p:cNvGrpSpPr/>
            <p:nvPr/>
          </p:nvGrpSpPr>
          <p:grpSpPr>
            <a:xfrm>
              <a:off x="9589455" y="5705570"/>
              <a:ext cx="543027" cy="446324"/>
              <a:chOff x="3210569" y="3187031"/>
              <a:chExt cx="766119" cy="628449"/>
            </a:xfrm>
          </p:grpSpPr>
          <p:pic>
            <p:nvPicPr>
              <p:cNvPr id="410" name="Picture 40" descr="Sierra Leone flag">
                <a:extLst>
                  <a:ext uri="{FF2B5EF4-FFF2-40B4-BE49-F238E27FC236}">
                    <a16:creationId xmlns:a16="http://schemas.microsoft.com/office/drawing/2014/main" id="{6EC8D010-1484-432E-A900-9E9890BFD5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1965" y="3187031"/>
                <a:ext cx="764723" cy="51097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5CD1F7AA-4269-42FA-9D80-D4AD3073CB31}"/>
                  </a:ext>
                </a:extLst>
              </p:cNvPr>
              <p:cNvSpPr txBox="1"/>
              <p:nvPr/>
            </p:nvSpPr>
            <p:spPr>
              <a:xfrm>
                <a:off x="3210569" y="3682087"/>
                <a:ext cx="76611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SIERRA LEONE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id="{08FA18B1-FFCA-42EC-88A3-0252FE67A450}"/>
                </a:ext>
              </a:extLst>
            </p:cNvPr>
            <p:cNvGrpSpPr/>
            <p:nvPr/>
          </p:nvGrpSpPr>
          <p:grpSpPr>
            <a:xfrm>
              <a:off x="10226710" y="5722087"/>
              <a:ext cx="543257" cy="446358"/>
              <a:chOff x="4035357" y="3186984"/>
              <a:chExt cx="766444" cy="628496"/>
            </a:xfrm>
          </p:grpSpPr>
          <p:pic>
            <p:nvPicPr>
              <p:cNvPr id="413" name="Picture 42">
                <a:extLst>
                  <a:ext uri="{FF2B5EF4-FFF2-40B4-BE49-F238E27FC236}">
                    <a16:creationId xmlns:a16="http://schemas.microsoft.com/office/drawing/2014/main" id="{45348314-9CBA-4B32-BF6D-78013748D9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036140" y="3186984"/>
                <a:ext cx="765661" cy="510440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4" name="TextBox 413">
                <a:extLst>
                  <a:ext uri="{FF2B5EF4-FFF2-40B4-BE49-F238E27FC236}">
                    <a16:creationId xmlns:a16="http://schemas.microsoft.com/office/drawing/2014/main" id="{E2618C6F-AD7C-4EA3-BF54-7E6D27CDC5ED}"/>
                  </a:ext>
                </a:extLst>
              </p:cNvPr>
              <p:cNvSpPr txBox="1"/>
              <p:nvPr/>
            </p:nvSpPr>
            <p:spPr>
              <a:xfrm>
                <a:off x="4035357" y="3682087"/>
                <a:ext cx="76611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SINGAPORE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D53669C5-0902-4205-9143-30C22A94B484}"/>
                </a:ext>
              </a:extLst>
            </p:cNvPr>
            <p:cNvGrpSpPr/>
            <p:nvPr/>
          </p:nvGrpSpPr>
          <p:grpSpPr>
            <a:xfrm>
              <a:off x="2276837" y="6265974"/>
              <a:ext cx="728348" cy="448323"/>
              <a:chOff x="4857557" y="3184216"/>
              <a:chExt cx="1027578" cy="631263"/>
            </a:xfrm>
          </p:grpSpPr>
          <p:pic>
            <p:nvPicPr>
              <p:cNvPr id="416" name="Picture 44" descr="Solomon Islands flag">
                <a:extLst>
                  <a:ext uri="{FF2B5EF4-FFF2-40B4-BE49-F238E27FC236}">
                    <a16:creationId xmlns:a16="http://schemas.microsoft.com/office/drawing/2014/main" id="{4A46D749-A457-4CF9-9172-3B956EEFF0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7557" y="3184216"/>
                <a:ext cx="1027578" cy="513789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7" name="TextBox 416">
                <a:extLst>
                  <a:ext uri="{FF2B5EF4-FFF2-40B4-BE49-F238E27FC236}">
                    <a16:creationId xmlns:a16="http://schemas.microsoft.com/office/drawing/2014/main" id="{65D062BA-60F4-4753-9AFF-06997E1713FF}"/>
                  </a:ext>
                </a:extLst>
              </p:cNvPr>
              <p:cNvSpPr txBox="1"/>
              <p:nvPr/>
            </p:nvSpPr>
            <p:spPr>
              <a:xfrm>
                <a:off x="4857557" y="3682086"/>
                <a:ext cx="102757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SOLOMON ISLANDS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18" name="Group 417">
              <a:extLst>
                <a:ext uri="{FF2B5EF4-FFF2-40B4-BE49-F238E27FC236}">
                  <a16:creationId xmlns:a16="http://schemas.microsoft.com/office/drawing/2014/main" id="{FC7DB1BE-124A-41B7-900D-E5A2AD30327A}"/>
                </a:ext>
              </a:extLst>
            </p:cNvPr>
            <p:cNvGrpSpPr/>
            <p:nvPr/>
          </p:nvGrpSpPr>
          <p:grpSpPr>
            <a:xfrm>
              <a:off x="3074662" y="6267880"/>
              <a:ext cx="544043" cy="446423"/>
              <a:chOff x="5938524" y="3187032"/>
              <a:chExt cx="767553" cy="628588"/>
            </a:xfrm>
          </p:grpSpPr>
          <p:pic>
            <p:nvPicPr>
              <p:cNvPr id="419" name="Picture 46" descr="South African flag">
                <a:extLst>
                  <a:ext uri="{FF2B5EF4-FFF2-40B4-BE49-F238E27FC236}">
                    <a16:creationId xmlns:a16="http://schemas.microsoft.com/office/drawing/2014/main" id="{422A5B9F-C232-4EE8-B498-375629FE62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38524" y="3187032"/>
                <a:ext cx="767552" cy="51286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0" name="TextBox 419">
                <a:extLst>
                  <a:ext uri="{FF2B5EF4-FFF2-40B4-BE49-F238E27FC236}">
                    <a16:creationId xmlns:a16="http://schemas.microsoft.com/office/drawing/2014/main" id="{4CE356F5-294B-4738-B469-FF5DF9289438}"/>
                  </a:ext>
                </a:extLst>
              </p:cNvPr>
              <p:cNvSpPr txBox="1"/>
              <p:nvPr/>
            </p:nvSpPr>
            <p:spPr>
              <a:xfrm>
                <a:off x="5938524" y="3682227"/>
                <a:ext cx="767553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SOUTH AFRICA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21" name="Group 420">
              <a:extLst>
                <a:ext uri="{FF2B5EF4-FFF2-40B4-BE49-F238E27FC236}">
                  <a16:creationId xmlns:a16="http://schemas.microsoft.com/office/drawing/2014/main" id="{388C1591-3753-49C0-B29F-19226F8B6780}"/>
                </a:ext>
              </a:extLst>
            </p:cNvPr>
            <p:cNvGrpSpPr/>
            <p:nvPr/>
          </p:nvGrpSpPr>
          <p:grpSpPr>
            <a:xfrm>
              <a:off x="3658248" y="6263812"/>
              <a:ext cx="730213" cy="447065"/>
              <a:chOff x="6766004" y="3185988"/>
              <a:chExt cx="1030209" cy="629491"/>
            </a:xfrm>
          </p:grpSpPr>
          <p:pic>
            <p:nvPicPr>
              <p:cNvPr id="422" name="Picture 48">
                <a:extLst>
                  <a:ext uri="{FF2B5EF4-FFF2-40B4-BE49-F238E27FC236}">
                    <a16:creationId xmlns:a16="http://schemas.microsoft.com/office/drawing/2014/main" id="{9FC58FEE-308F-4B57-BB84-9B9626BF46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6766004" y="3185988"/>
                <a:ext cx="1030209" cy="51510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3" name="TextBox 422">
                <a:extLst>
                  <a:ext uri="{FF2B5EF4-FFF2-40B4-BE49-F238E27FC236}">
                    <a16:creationId xmlns:a16="http://schemas.microsoft.com/office/drawing/2014/main" id="{E550AEFE-97F6-4052-852B-C1668B8D0201}"/>
                  </a:ext>
                </a:extLst>
              </p:cNvPr>
              <p:cNvSpPr txBox="1"/>
              <p:nvPr/>
            </p:nvSpPr>
            <p:spPr>
              <a:xfrm>
                <a:off x="6766004" y="3682086"/>
                <a:ext cx="100877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SRI LANKA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C21D55CF-BD7D-49DE-836A-B128DC31095D}"/>
                </a:ext>
              </a:extLst>
            </p:cNvPr>
            <p:cNvGrpSpPr/>
            <p:nvPr/>
          </p:nvGrpSpPr>
          <p:grpSpPr>
            <a:xfrm>
              <a:off x="4457962" y="6265974"/>
              <a:ext cx="740528" cy="448869"/>
              <a:chOff x="204843" y="3972782"/>
              <a:chExt cx="1044762" cy="632031"/>
            </a:xfrm>
          </p:grpSpPr>
          <p:pic>
            <p:nvPicPr>
              <p:cNvPr id="425" name="Picture 52" descr="Tonga flag">
                <a:extLst>
                  <a:ext uri="{FF2B5EF4-FFF2-40B4-BE49-F238E27FC236}">
                    <a16:creationId xmlns:a16="http://schemas.microsoft.com/office/drawing/2014/main" id="{9176BCE2-2598-4381-B3E2-E6FF7E18BA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5899" y="3972782"/>
                <a:ext cx="1033706" cy="51685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6" name="TextBox 425">
                <a:extLst>
                  <a:ext uri="{FF2B5EF4-FFF2-40B4-BE49-F238E27FC236}">
                    <a16:creationId xmlns:a16="http://schemas.microsoft.com/office/drawing/2014/main" id="{EEE0BAB7-1F8E-474B-9F4D-32ECCEF3B7A2}"/>
                  </a:ext>
                </a:extLst>
              </p:cNvPr>
              <p:cNvSpPr txBox="1"/>
              <p:nvPr/>
            </p:nvSpPr>
            <p:spPr>
              <a:xfrm>
                <a:off x="204843" y="4471420"/>
                <a:ext cx="104083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TONGA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27" name="Group 426">
              <a:extLst>
                <a:ext uri="{FF2B5EF4-FFF2-40B4-BE49-F238E27FC236}">
                  <a16:creationId xmlns:a16="http://schemas.microsoft.com/office/drawing/2014/main" id="{D1A2D6A6-70D5-4363-A861-9D4608AB8136}"/>
                </a:ext>
              </a:extLst>
            </p:cNvPr>
            <p:cNvGrpSpPr/>
            <p:nvPr/>
          </p:nvGrpSpPr>
          <p:grpSpPr>
            <a:xfrm>
              <a:off x="5255763" y="6263261"/>
              <a:ext cx="610577" cy="450663"/>
              <a:chOff x="1307237" y="3972197"/>
              <a:chExt cx="861422" cy="634558"/>
            </a:xfrm>
          </p:grpSpPr>
          <p:pic>
            <p:nvPicPr>
              <p:cNvPr id="428" name="Picture 54" descr="Trinidad and Tobago flag">
                <a:extLst>
                  <a:ext uri="{FF2B5EF4-FFF2-40B4-BE49-F238E27FC236}">
                    <a16:creationId xmlns:a16="http://schemas.microsoft.com/office/drawing/2014/main" id="{D0B88CBE-DAAC-4005-A27E-AC1C5446373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07237" y="3972197"/>
                <a:ext cx="861422" cy="51685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29" name="TextBox 428">
                <a:extLst>
                  <a:ext uri="{FF2B5EF4-FFF2-40B4-BE49-F238E27FC236}">
                    <a16:creationId xmlns:a16="http://schemas.microsoft.com/office/drawing/2014/main" id="{C883A3BB-C220-4C2D-8D8D-E0550C0E2FDD}"/>
                  </a:ext>
                </a:extLst>
              </p:cNvPr>
              <p:cNvSpPr txBox="1"/>
              <p:nvPr/>
            </p:nvSpPr>
            <p:spPr>
              <a:xfrm>
                <a:off x="1307237" y="4473362"/>
                <a:ext cx="861422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TRINIDAD &amp; TOBAGO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509CEFAA-6FE6-44D3-BB9D-39771ADB748F}"/>
                </a:ext>
              </a:extLst>
            </p:cNvPr>
            <p:cNvGrpSpPr/>
            <p:nvPr/>
          </p:nvGrpSpPr>
          <p:grpSpPr>
            <a:xfrm>
              <a:off x="5940695" y="6263261"/>
              <a:ext cx="733377" cy="449734"/>
              <a:chOff x="2230215" y="3973401"/>
              <a:chExt cx="1034672" cy="633250"/>
            </a:xfrm>
          </p:grpSpPr>
          <p:pic>
            <p:nvPicPr>
              <p:cNvPr id="431" name="Picture 56" descr="Tuvalu flag">
                <a:extLst>
                  <a:ext uri="{FF2B5EF4-FFF2-40B4-BE49-F238E27FC236}">
                    <a16:creationId xmlns:a16="http://schemas.microsoft.com/office/drawing/2014/main" id="{0E899F67-8B32-4E0B-B117-CEC62228A0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30215" y="3973401"/>
                <a:ext cx="1034672" cy="517336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2" name="TextBox 431">
                <a:extLst>
                  <a:ext uri="{FF2B5EF4-FFF2-40B4-BE49-F238E27FC236}">
                    <a16:creationId xmlns:a16="http://schemas.microsoft.com/office/drawing/2014/main" id="{BE963341-DB8A-47E7-A86E-D3A5B19872E2}"/>
                  </a:ext>
                </a:extLst>
              </p:cNvPr>
              <p:cNvSpPr txBox="1"/>
              <p:nvPr/>
            </p:nvSpPr>
            <p:spPr>
              <a:xfrm>
                <a:off x="2241465" y="4473258"/>
                <a:ext cx="1013739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TUVALU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33" name="Group 432">
              <a:extLst>
                <a:ext uri="{FF2B5EF4-FFF2-40B4-BE49-F238E27FC236}">
                  <a16:creationId xmlns:a16="http://schemas.microsoft.com/office/drawing/2014/main" id="{219007AF-DB73-4D3B-8148-D740C55EE782}"/>
                </a:ext>
              </a:extLst>
            </p:cNvPr>
            <p:cNvGrpSpPr/>
            <p:nvPr/>
          </p:nvGrpSpPr>
          <p:grpSpPr>
            <a:xfrm>
              <a:off x="6763084" y="6249078"/>
              <a:ext cx="549107" cy="447318"/>
              <a:chOff x="3323861" y="3974966"/>
              <a:chExt cx="774698" cy="629846"/>
            </a:xfrm>
          </p:grpSpPr>
          <p:pic>
            <p:nvPicPr>
              <p:cNvPr id="434" name="Picture 64" descr="Flag of Uganda">
                <a:extLst>
                  <a:ext uri="{FF2B5EF4-FFF2-40B4-BE49-F238E27FC236}">
                    <a16:creationId xmlns:a16="http://schemas.microsoft.com/office/drawing/2014/main" id="{CB1FED1E-02EB-41C6-AB45-6A09DEB602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3861" y="3974966"/>
                <a:ext cx="774698" cy="516465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5" name="TextBox 434">
                <a:extLst>
                  <a:ext uri="{FF2B5EF4-FFF2-40B4-BE49-F238E27FC236}">
                    <a16:creationId xmlns:a16="http://schemas.microsoft.com/office/drawing/2014/main" id="{3B82FED8-0568-447F-8954-F398E0C7AF44}"/>
                  </a:ext>
                </a:extLst>
              </p:cNvPr>
              <p:cNvSpPr txBox="1"/>
              <p:nvPr/>
            </p:nvSpPr>
            <p:spPr>
              <a:xfrm>
                <a:off x="3326444" y="4471419"/>
                <a:ext cx="77211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UGANDA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36" name="Group 435">
              <a:extLst>
                <a:ext uri="{FF2B5EF4-FFF2-40B4-BE49-F238E27FC236}">
                  <a16:creationId xmlns:a16="http://schemas.microsoft.com/office/drawing/2014/main" id="{9769D7A9-2A4A-4CA8-A713-5822F9174B3F}"/>
                </a:ext>
              </a:extLst>
            </p:cNvPr>
            <p:cNvGrpSpPr/>
            <p:nvPr/>
          </p:nvGrpSpPr>
          <p:grpSpPr>
            <a:xfrm>
              <a:off x="7365862" y="6258273"/>
              <a:ext cx="728768" cy="448209"/>
              <a:chOff x="4160793" y="3977347"/>
              <a:chExt cx="1028169" cy="631103"/>
            </a:xfrm>
          </p:grpSpPr>
          <p:pic>
            <p:nvPicPr>
              <p:cNvPr id="437" name="Picture 70">
                <a:extLst>
                  <a:ext uri="{FF2B5EF4-FFF2-40B4-BE49-F238E27FC236}">
                    <a16:creationId xmlns:a16="http://schemas.microsoft.com/office/drawing/2014/main" id="{F0FC8C10-5D35-4D6C-9E41-B0EE274E3E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4160793" y="3977347"/>
                <a:ext cx="1028169" cy="51408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8" name="TextBox 437">
                <a:extLst>
                  <a:ext uri="{FF2B5EF4-FFF2-40B4-BE49-F238E27FC236}">
                    <a16:creationId xmlns:a16="http://schemas.microsoft.com/office/drawing/2014/main" id="{74681497-CCE8-4740-A581-D11EFB6A0EF7}"/>
                  </a:ext>
                </a:extLst>
              </p:cNvPr>
              <p:cNvSpPr txBox="1"/>
              <p:nvPr/>
            </p:nvSpPr>
            <p:spPr>
              <a:xfrm>
                <a:off x="4167216" y="4475057"/>
                <a:ext cx="1021746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UNITED KINGDOM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39" name="Group 438">
              <a:extLst>
                <a:ext uri="{FF2B5EF4-FFF2-40B4-BE49-F238E27FC236}">
                  <a16:creationId xmlns:a16="http://schemas.microsoft.com/office/drawing/2014/main" id="{256C9380-CE66-41F4-959A-A20991952E2A}"/>
                </a:ext>
              </a:extLst>
            </p:cNvPr>
            <p:cNvGrpSpPr/>
            <p:nvPr/>
          </p:nvGrpSpPr>
          <p:grpSpPr>
            <a:xfrm>
              <a:off x="8140857" y="6258639"/>
              <a:ext cx="545338" cy="450652"/>
              <a:chOff x="5257619" y="3974967"/>
              <a:chExt cx="769380" cy="634542"/>
            </a:xfrm>
          </p:grpSpPr>
          <p:pic>
            <p:nvPicPr>
              <p:cNvPr id="440" name="Picture 72" descr="Tanzania flag">
                <a:extLst>
                  <a:ext uri="{FF2B5EF4-FFF2-40B4-BE49-F238E27FC236}">
                    <a16:creationId xmlns:a16="http://schemas.microsoft.com/office/drawing/2014/main" id="{B892DF8C-F831-41C3-B077-9379314A7C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57620" y="3974967"/>
                <a:ext cx="769379" cy="51408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8DD1EFCA-B96D-42C1-866A-7EB573C04D12}"/>
                  </a:ext>
                </a:extLst>
              </p:cNvPr>
              <p:cNvSpPr txBox="1"/>
              <p:nvPr/>
            </p:nvSpPr>
            <p:spPr>
              <a:xfrm>
                <a:off x="5257619" y="4476116"/>
                <a:ext cx="769380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TANZANIA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42" name="Group 441">
              <a:extLst>
                <a:ext uri="{FF2B5EF4-FFF2-40B4-BE49-F238E27FC236}">
                  <a16:creationId xmlns:a16="http://schemas.microsoft.com/office/drawing/2014/main" id="{5C4C1DE3-1059-474F-9114-64F14704459A}"/>
                </a:ext>
              </a:extLst>
            </p:cNvPr>
            <p:cNvGrpSpPr/>
            <p:nvPr/>
          </p:nvGrpSpPr>
          <p:grpSpPr>
            <a:xfrm>
              <a:off x="8743075" y="6248805"/>
              <a:ext cx="611240" cy="447591"/>
              <a:chOff x="6095655" y="3974578"/>
              <a:chExt cx="862358" cy="630233"/>
            </a:xfrm>
          </p:grpSpPr>
          <p:pic>
            <p:nvPicPr>
              <p:cNvPr id="443" name="Picture 74" descr="Vanuatu flag">
                <a:extLst>
                  <a:ext uri="{FF2B5EF4-FFF2-40B4-BE49-F238E27FC236}">
                    <a16:creationId xmlns:a16="http://schemas.microsoft.com/office/drawing/2014/main" id="{1FDF2099-62C9-42BB-95A5-087E970101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5656" y="3974578"/>
                <a:ext cx="862357" cy="517414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4" name="TextBox 443">
                <a:extLst>
                  <a:ext uri="{FF2B5EF4-FFF2-40B4-BE49-F238E27FC236}">
                    <a16:creationId xmlns:a16="http://schemas.microsoft.com/office/drawing/2014/main" id="{3CA52013-E89D-48D3-924F-3E87AA9F79A7}"/>
                  </a:ext>
                </a:extLst>
              </p:cNvPr>
              <p:cNvSpPr txBox="1"/>
              <p:nvPr/>
            </p:nvSpPr>
            <p:spPr>
              <a:xfrm>
                <a:off x="6095655" y="4471418"/>
                <a:ext cx="862358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VANUATU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445" name="Group 444">
              <a:extLst>
                <a:ext uri="{FF2B5EF4-FFF2-40B4-BE49-F238E27FC236}">
                  <a16:creationId xmlns:a16="http://schemas.microsoft.com/office/drawing/2014/main" id="{E0818076-FB34-4794-BD29-DF64E0BBD060}"/>
                </a:ext>
              </a:extLst>
            </p:cNvPr>
            <p:cNvGrpSpPr/>
            <p:nvPr/>
          </p:nvGrpSpPr>
          <p:grpSpPr>
            <a:xfrm>
              <a:off x="9403735" y="6250698"/>
              <a:ext cx="545747" cy="445698"/>
              <a:chOff x="7026669" y="3974579"/>
              <a:chExt cx="769958" cy="627568"/>
            </a:xfrm>
          </p:grpSpPr>
          <p:pic>
            <p:nvPicPr>
              <p:cNvPr id="446" name="Picture 76" descr="Zambia flag">
                <a:extLst>
                  <a:ext uri="{FF2B5EF4-FFF2-40B4-BE49-F238E27FC236}">
                    <a16:creationId xmlns:a16="http://schemas.microsoft.com/office/drawing/2014/main" id="{16582779-FC4C-4E24-AC8F-CD040A30EB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26669" y="3974579"/>
                <a:ext cx="769958" cy="514472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7" name="TextBox 446">
                <a:extLst>
                  <a:ext uri="{FF2B5EF4-FFF2-40B4-BE49-F238E27FC236}">
                    <a16:creationId xmlns:a16="http://schemas.microsoft.com/office/drawing/2014/main" id="{17E6B96A-0B5D-4107-A113-AC1194EDB94A}"/>
                  </a:ext>
                </a:extLst>
              </p:cNvPr>
              <p:cNvSpPr txBox="1"/>
              <p:nvPr/>
            </p:nvSpPr>
            <p:spPr>
              <a:xfrm>
                <a:off x="7037111" y="4468754"/>
                <a:ext cx="759515" cy="13339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en-US" sz="500" dirty="0">
                    <a:solidFill>
                      <a:schemeClr val="bg1"/>
                    </a:solidFill>
                    <a:latin typeface="+mj-lt"/>
                  </a:rPr>
                  <a:t>ZAMBIA</a:t>
                </a:r>
                <a:endParaRPr lang="en-CA" sz="5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914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84" t="31447" r="8243" b="19658"/>
          <a:stretch/>
        </p:blipFill>
        <p:spPr bwMode="auto">
          <a:xfrm>
            <a:off x="0" y="-2"/>
            <a:ext cx="12191750" cy="6557987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0" y="5669280"/>
            <a:ext cx="12192000" cy="1188720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vert="horz" wrap="square" lIns="91440" tIns="182880" rIns="91440" bIns="9144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sz="26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3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accent1">
                    <a:lumMod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0668" y="5850099"/>
            <a:ext cx="120913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Open </a:t>
            </a:r>
            <a:r>
              <a:rPr lang="en-US" sz="2000">
                <a:solidFill>
                  <a:schemeClr val="bg1"/>
                </a:solidFill>
              </a:rPr>
              <a:t>schools use distance </a:t>
            </a:r>
            <a:r>
              <a:rPr lang="en-US" sz="2000" dirty="0">
                <a:solidFill>
                  <a:schemeClr val="bg1"/>
                </a:solidFill>
              </a:rPr>
              <a:t>learning for increasing access and reducing the costs of quality secondary education </a:t>
            </a:r>
          </a:p>
        </p:txBody>
      </p:sp>
    </p:spTree>
    <p:extLst>
      <p:ext uri="{BB962C8B-B14F-4D97-AF65-F5344CB8AC3E}">
        <p14:creationId xmlns:p14="http://schemas.microsoft.com/office/powerpoint/2010/main" val="251222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261491-F7DA-447C-AEC7-281EECC8C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797" y="789767"/>
            <a:ext cx="3956727" cy="4225219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C2AFB3A-E50B-4A6F-85B6-9B1205275A44}"/>
              </a:ext>
            </a:extLst>
          </p:cNvPr>
          <p:cNvGrpSpPr/>
          <p:nvPr/>
        </p:nvGrpSpPr>
        <p:grpSpPr>
          <a:xfrm>
            <a:off x="1037573" y="1152398"/>
            <a:ext cx="5545282" cy="3722325"/>
            <a:chOff x="5172544" y="1769847"/>
            <a:chExt cx="5545282" cy="372232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9050F31-750E-4615-B8B9-20B92934D1C0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1268" y="1769848"/>
              <a:ext cx="1381742" cy="1258172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23AE502-3AF4-4BFB-8469-7EF8EF621019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8745" y="2069803"/>
              <a:ext cx="1894053" cy="162543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C51D12B-3417-4CD1-A9F4-379DA54A769F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632577" y="3676899"/>
              <a:ext cx="1085249" cy="164402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1ED99-6631-444D-9D5E-29FC51A385EB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8505" y="3808964"/>
              <a:ext cx="1655185" cy="168235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8322BE-84E2-4A9C-8148-17295E5D0AB1}"/>
                </a:ext>
              </a:extLst>
            </p:cNvPr>
            <p:cNvPicPr/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63903" y="4456540"/>
              <a:ext cx="1257776" cy="103143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F845B28-CF35-4EB4-AF8C-4A2B20D3E5CC}"/>
                </a:ext>
              </a:extLst>
            </p:cNvPr>
            <p:cNvPicPr/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5705" y="2935139"/>
              <a:ext cx="1257776" cy="1555196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17582CC-2E1B-4A21-B4C1-396705B7D71B}"/>
                </a:ext>
              </a:extLst>
            </p:cNvPr>
            <p:cNvPicPr/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4356" y="2975270"/>
              <a:ext cx="1086319" cy="1856462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21A5CE0B-4653-4EA0-9619-1552D55251D7}"/>
                </a:ext>
              </a:extLst>
            </p:cNvPr>
            <p:cNvPicPr/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3922" y="1769847"/>
              <a:ext cx="1086319" cy="162543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B50B7FF-F466-449B-8F3A-0F209777EC18}"/>
                </a:ext>
              </a:extLst>
            </p:cNvPr>
            <p:cNvPicPr/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2544" y="2864897"/>
              <a:ext cx="1145120" cy="1625438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501550D0-301F-43EB-B7C6-4E6E5B335943}"/>
                </a:ext>
              </a:extLst>
            </p:cNvPr>
            <p:cNvPicPr/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016907" y="1769849"/>
              <a:ext cx="1202637" cy="13725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92C4B3A-067E-4A07-9B2C-58AEB32DBB65}"/>
                </a:ext>
              </a:extLst>
            </p:cNvPr>
            <p:cNvPicPr/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715063" y="4301260"/>
              <a:ext cx="1512569" cy="11909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14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erson standing next to a cow&#10;&#10;Description automatically generated">
            <a:extLst>
              <a:ext uri="{FF2B5EF4-FFF2-40B4-BE49-F238E27FC236}">
                <a16:creationId xmlns:a16="http://schemas.microsoft.com/office/drawing/2014/main" id="{1293B2AF-9207-4600-8F9E-415A329AD2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9247" y="0"/>
            <a:ext cx="6423052" cy="6858000"/>
          </a:xfrm>
          <a:prstGeom prst="rect">
            <a:avLst/>
          </a:prstGeom>
        </p:spPr>
      </p:pic>
      <p:pic>
        <p:nvPicPr>
          <p:cNvPr id="7" name="Picture 6" descr="A picture containing indoor, person, table, computer&#10;&#10;Description automatically generated">
            <a:extLst>
              <a:ext uri="{FF2B5EF4-FFF2-40B4-BE49-F238E27FC236}">
                <a16:creationId xmlns:a16="http://schemas.microsoft.com/office/drawing/2014/main" id="{630CC2B1-5546-4352-B8CF-70903DB49C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987" y="719418"/>
            <a:ext cx="3622766" cy="24645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8C415D6-D895-4D97-A659-8F3CF8E50E7C}"/>
              </a:ext>
            </a:extLst>
          </p:cNvPr>
          <p:cNvSpPr txBox="1"/>
          <p:nvPr/>
        </p:nvSpPr>
        <p:spPr>
          <a:xfrm>
            <a:off x="7913594" y="3384194"/>
            <a:ext cx="45047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1450"/>
            <a:r>
              <a:rPr lang="en-GB" sz="2800" dirty="0">
                <a:ln w="0"/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Audio-based </a:t>
            </a:r>
          </a:p>
          <a:p>
            <a:pPr defTabSz="171450"/>
            <a:r>
              <a:rPr lang="en-GB" sz="2800" dirty="0" err="1">
                <a:ln w="0"/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MobiMOOCs</a:t>
            </a:r>
            <a:endParaRPr lang="en-GB" sz="2000" dirty="0">
              <a:ln w="0"/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45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60499" y="718179"/>
            <a:ext cx="3480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71450"/>
            <a:r>
              <a:rPr lang="en-GB" sz="2800" dirty="0">
                <a:ln w="0"/>
                <a:latin typeface="+mj-lt"/>
                <a:ea typeface="Open Sans Extrabold" panose="020B0906030804020204" pitchFamily="34" charset="0"/>
                <a:cs typeface="Open Sans Extrabold" panose="020B0906030804020204" pitchFamily="34" charset="0"/>
              </a:rPr>
              <a:t>Mobile Apps</a:t>
            </a:r>
            <a:endParaRPr lang="en-GB" sz="2000" dirty="0">
              <a:ln w="0"/>
              <a:latin typeface="+mj-lt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360499" y="1368379"/>
            <a:ext cx="6771061" cy="780368"/>
          </a:xfrm>
          <a:prstGeom prst="rect">
            <a:avLst/>
          </a:prstGeom>
        </p:spPr>
        <p:txBody>
          <a:bodyPr vert="horz" wrap="square" lIns="81559" tIns="40780" rIns="81559" bIns="40780" rtlCol="0">
            <a:sp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407864"/>
            <a:r>
              <a:rPr lang="en-GB" sz="1800" dirty="0">
                <a:solidFill>
                  <a:srgbClr val="250188"/>
                </a:solidFill>
                <a:latin typeface="+mn-lt"/>
                <a:ea typeface="Open Sans Extrabold" panose="020B0906030804020204" pitchFamily="34" charset="0"/>
                <a:cs typeface="Open Sans Extrabold" panose="020B0906030804020204" pitchFamily="34" charset="0"/>
              </a:rPr>
              <a:t>SOCIAL SAFETY NETS AND GENDER BASED VIOLENCE</a:t>
            </a:r>
          </a:p>
          <a:p>
            <a:pPr algn="l" defTabSz="407864"/>
            <a:r>
              <a:rPr lang="en-US" sz="1800" dirty="0">
                <a:ln w="0"/>
                <a:solidFill>
                  <a:schemeClr val="accent5">
                    <a:lumMod val="75000"/>
                  </a:schemeClr>
                </a:solidFill>
                <a:latin typeface="+mn-lt"/>
                <a:cs typeface="Lato Light"/>
              </a:rPr>
              <a:t>Solomon Islands</a:t>
            </a:r>
          </a:p>
        </p:txBody>
      </p:sp>
      <p:pic>
        <p:nvPicPr>
          <p:cNvPr id="18" name="Picture Placeholder 19">
            <a:extLst>
              <a:ext uri="{FF2B5EF4-FFF2-40B4-BE49-F238E27FC236}">
                <a16:creationId xmlns:a16="http://schemas.microsoft.com/office/drawing/2014/main" id="{CFB9F6B3-C3B5-42C8-8A6A-C1222EA795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5741" b="6395"/>
          <a:stretch/>
        </p:blipFill>
        <p:spPr>
          <a:xfrm>
            <a:off x="0" y="0"/>
            <a:ext cx="5125794" cy="6869545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C6421CD-69E8-4E7A-A187-71C54EC924CF}"/>
              </a:ext>
            </a:extLst>
          </p:cNvPr>
          <p:cNvGrpSpPr/>
          <p:nvPr/>
        </p:nvGrpSpPr>
        <p:grpSpPr>
          <a:xfrm>
            <a:off x="5427222" y="2275728"/>
            <a:ext cx="6271724" cy="3075212"/>
            <a:chOff x="387928" y="6664683"/>
            <a:chExt cx="12309621" cy="6825657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82DB14E-0504-4B19-9BAF-B96E5A178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6375" y="6664683"/>
              <a:ext cx="3851174" cy="681281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759A234-8E3B-4F59-995A-9151EC3D6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06497" y="6664683"/>
              <a:ext cx="3851174" cy="682565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48010A8-7A96-4297-96C7-8B8779D6E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928" y="6664683"/>
              <a:ext cx="3870226" cy="678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157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96AC56-885B-4750-9E1F-F85EC1D6E2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216504" cy="63590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83E5BA-2074-4110-B090-8EBE787C61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299200"/>
            <a:ext cx="12191999" cy="558800"/>
          </a:xfrm>
        </p:spPr>
        <p:txBody>
          <a:bodyPr vert="horz" lIns="68580" tIns="34290" rIns="68580" bIns="34290" rtlCol="0" anchor="ctr">
            <a:normAutofit/>
          </a:bodyPr>
          <a:lstStyle/>
          <a:p>
            <a:pPr algn="ctr"/>
            <a:r>
              <a:rPr lang="en-US" sz="1400" dirty="0">
                <a:latin typeface="+mj-lt"/>
              </a:rPr>
              <a:t>CommonwealthWiseWomen.org</a:t>
            </a:r>
          </a:p>
        </p:txBody>
      </p:sp>
    </p:spTree>
    <p:extLst>
      <p:ext uri="{BB962C8B-B14F-4D97-AF65-F5344CB8AC3E}">
        <p14:creationId xmlns:p14="http://schemas.microsoft.com/office/powerpoint/2010/main" val="101228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36AC89B9-743A-45D1-8AB6-5362FAA4D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8" name="Picture 2" descr="Bangladesh flag">
            <a:extLst>
              <a:ext uri="{FF2B5EF4-FFF2-40B4-BE49-F238E27FC236}">
                <a16:creationId xmlns:a16="http://schemas.microsoft.com/office/drawing/2014/main" id="{DAD8A0F7-9C1A-431F-9C6E-83055D8D2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363"/>
            <a:ext cx="758595" cy="50553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India flag">
            <a:extLst>
              <a:ext uri="{FF2B5EF4-FFF2-40B4-BE49-F238E27FC236}">
                <a16:creationId xmlns:a16="http://schemas.microsoft.com/office/drawing/2014/main" id="{223CCFCB-BF54-40F0-8B15-5E9078B27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49" y="3355706"/>
            <a:ext cx="758595" cy="506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Pakistan flag">
            <a:extLst>
              <a:ext uri="{FF2B5EF4-FFF2-40B4-BE49-F238E27FC236}">
                <a16:creationId xmlns:a16="http://schemas.microsoft.com/office/drawing/2014/main" id="{0726DB17-E8E3-4E06-A4F4-AB606B8C6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196" y="3355706"/>
            <a:ext cx="754429" cy="50619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s://www.col.org/sites/default/files/styles/image_responsive/public/Mozambique.png?itok=xCshDEEK">
            <a:extLst>
              <a:ext uri="{FF2B5EF4-FFF2-40B4-BE49-F238E27FC236}">
                <a16:creationId xmlns:a16="http://schemas.microsoft.com/office/drawing/2014/main" id="{DE0F1FF1-0BEA-4834-BCD9-0EBA741D1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098" y="3360427"/>
            <a:ext cx="758595" cy="506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Tanzania flag">
            <a:extLst>
              <a:ext uri="{FF2B5EF4-FFF2-40B4-BE49-F238E27FC236}">
                <a16:creationId xmlns:a16="http://schemas.microsoft.com/office/drawing/2014/main" id="{5C34CAB4-6775-4521-935A-DC180D21C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147" y="3355706"/>
            <a:ext cx="758595" cy="50619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FEB0158-C84D-4B9F-BCA1-BF89054CECC4}"/>
              </a:ext>
            </a:extLst>
          </p:cNvPr>
          <p:cNvSpPr/>
          <p:nvPr/>
        </p:nvSpPr>
        <p:spPr>
          <a:xfrm>
            <a:off x="0" y="4670226"/>
            <a:ext cx="12192000" cy="1206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675" y="5051463"/>
            <a:ext cx="4232979" cy="4438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346" y="4754756"/>
            <a:ext cx="4120933" cy="8896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0080FC-77C4-4D35-B4CE-EE9B41CFEEA5}"/>
              </a:ext>
            </a:extLst>
          </p:cNvPr>
          <p:cNvSpPr txBox="1"/>
          <p:nvPr/>
        </p:nvSpPr>
        <p:spPr>
          <a:xfrm>
            <a:off x="4244853" y="3184158"/>
            <a:ext cx="5671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Empowering Women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D93673-966A-48EB-AE1D-A33DFA7FB37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10" y="6198961"/>
            <a:ext cx="8102286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8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\\06-CLS-01\Users\DTremblay\Desktop\CHOGM Vancouver 1987_3 cop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3999" y="0"/>
            <a:ext cx="9144001" cy="48768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112" y="5056245"/>
            <a:ext cx="9235887" cy="885825"/>
          </a:xfrm>
        </p:spPr>
        <p:txBody>
          <a:bodyPr>
            <a:noAutofit/>
          </a:bodyPr>
          <a:lstStyle/>
          <a:p>
            <a:pPr algn="l"/>
            <a:r>
              <a:rPr lang="en-US" sz="2800" dirty="0"/>
              <a:t>Commonwealth Heads of Government Meeting</a:t>
            </a:r>
            <a:br>
              <a:rPr lang="en-US" sz="2400" dirty="0"/>
            </a:br>
            <a:r>
              <a:rPr lang="en-US" sz="2400" dirty="0"/>
              <a:t>Vancouver, 1987</a:t>
            </a:r>
          </a:p>
        </p:txBody>
      </p:sp>
    </p:spTree>
    <p:extLst>
      <p:ext uri="{BB962C8B-B14F-4D97-AF65-F5344CB8AC3E}">
        <p14:creationId xmlns:p14="http://schemas.microsoft.com/office/powerpoint/2010/main" val="102515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42602" y="1906295"/>
            <a:ext cx="2976553" cy="2478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5"/>
          <a:stretch/>
        </p:blipFill>
        <p:spPr>
          <a:xfrm>
            <a:off x="1524001" y="1901520"/>
            <a:ext cx="2984889" cy="249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275" y="1906295"/>
            <a:ext cx="3008448" cy="248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1966738" y="4522562"/>
            <a:ext cx="8257427" cy="15696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290088"/>
                </a:solidFill>
              </a:rPr>
              <a:t>To help Commonwealth governments and institutions use technologies to improve and expand access to education and training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5660"/>
            <a:ext cx="9144000" cy="184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4B96820-6F5C-43F4-9D5F-F6CB0F15C0C4}"/>
              </a:ext>
            </a:extLst>
          </p:cNvPr>
          <p:cNvSpPr/>
          <p:nvPr/>
        </p:nvSpPr>
        <p:spPr>
          <a:xfrm>
            <a:off x="740664" y="-1"/>
            <a:ext cx="10716767" cy="5874328"/>
          </a:xfrm>
          <a:prstGeom prst="rect">
            <a:avLst/>
          </a:prstGeom>
          <a:solidFill>
            <a:srgbClr val="290088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P:\1_Projects\9_Other\25th Anniversary COL Prezi\5 In Perspective ie Stories\CR Upper primary teacher and pupils 2007-2008 3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2542" y="-1"/>
            <a:ext cx="4445699" cy="3993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P:\1_Projects\9_Other\25th Anniversary COL Prezi\5 In Perspective ie Stories\Baitsi project-bus stan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9900" y="0"/>
            <a:ext cx="4445701" cy="400476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ound Same Side Corner Rectangle 21">
            <a:extLst>
              <a:ext uri="{FF2B5EF4-FFF2-40B4-BE49-F238E27FC236}">
                <a16:creationId xmlns:a16="http://schemas.microsoft.com/office/drawing/2014/main" id="{0061B243-96F2-415A-AAD9-6A2142457682}"/>
              </a:ext>
            </a:extLst>
          </p:cNvPr>
          <p:cNvSpPr/>
          <p:nvPr/>
        </p:nvSpPr>
        <p:spPr>
          <a:xfrm rot="10800000">
            <a:off x="1545059" y="3482590"/>
            <a:ext cx="4442976" cy="830997"/>
          </a:xfrm>
          <a:prstGeom prst="rect">
            <a:avLst/>
          </a:prstGeom>
          <a:solidFill>
            <a:srgbClr val="290088"/>
          </a:solidFill>
        </p:spPr>
        <p:txBody>
          <a:bodyPr wrap="square">
            <a:spAutoFit/>
          </a:bodyPr>
          <a:lstStyle/>
          <a:p>
            <a:pPr algn="ctr"/>
            <a:endParaRPr lang="en-US" sz="4800" dirty="0">
              <a:solidFill>
                <a:schemeClr val="bg1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398189-D10A-429A-A678-CCA27B4B786A}"/>
              </a:ext>
            </a:extLst>
          </p:cNvPr>
          <p:cNvSpPr/>
          <p:nvPr/>
        </p:nvSpPr>
        <p:spPr>
          <a:xfrm>
            <a:off x="1545061" y="3401602"/>
            <a:ext cx="4442974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EDUCATION</a:t>
            </a:r>
          </a:p>
        </p:txBody>
      </p:sp>
      <p:sp>
        <p:nvSpPr>
          <p:cNvPr id="20" name="Round Same Side Corner Rectangle 21">
            <a:extLst>
              <a:ext uri="{FF2B5EF4-FFF2-40B4-BE49-F238E27FC236}">
                <a16:creationId xmlns:a16="http://schemas.microsoft.com/office/drawing/2014/main" id="{033ECB75-F5A8-4AA9-B64C-ED6553B8761C}"/>
              </a:ext>
            </a:extLst>
          </p:cNvPr>
          <p:cNvSpPr/>
          <p:nvPr/>
        </p:nvSpPr>
        <p:spPr>
          <a:xfrm rot="10800000">
            <a:off x="6240847" y="3484479"/>
            <a:ext cx="4469625" cy="830997"/>
          </a:xfrm>
          <a:prstGeom prst="rect">
            <a:avLst/>
          </a:prstGeom>
          <a:solidFill>
            <a:srgbClr val="290088"/>
          </a:solidFill>
        </p:spPr>
        <p:txBody>
          <a:bodyPr wrap="square">
            <a:spAutoFit/>
          </a:bodyPr>
          <a:lstStyle/>
          <a:p>
            <a:pPr algn="ctr"/>
            <a:endParaRPr lang="en-US" sz="4800" dirty="0">
              <a:solidFill>
                <a:schemeClr val="bg1"/>
              </a:solidFill>
              <a:latin typeface="HelveticaNeueLT Std Cn" panose="020B050603050203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3342A01-DEBD-4DEB-B873-54E654B5D0CD}"/>
              </a:ext>
            </a:extLst>
          </p:cNvPr>
          <p:cNvSpPr/>
          <p:nvPr/>
        </p:nvSpPr>
        <p:spPr>
          <a:xfrm>
            <a:off x="6234318" y="3403491"/>
            <a:ext cx="4469624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SKILLS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AF1BC9-D206-4FFB-ACE6-0D583D2229CA}"/>
              </a:ext>
            </a:extLst>
          </p:cNvPr>
          <p:cNvSpPr/>
          <p:nvPr/>
        </p:nvSpPr>
        <p:spPr>
          <a:xfrm>
            <a:off x="1357744" y="4606165"/>
            <a:ext cx="9522691" cy="92333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290088"/>
                </a:solidFill>
              </a:rPr>
              <a:t>GENDER</a:t>
            </a:r>
          </a:p>
        </p:txBody>
      </p:sp>
    </p:spTree>
    <p:extLst>
      <p:ext uri="{BB962C8B-B14F-4D97-AF65-F5344CB8AC3E}">
        <p14:creationId xmlns:p14="http://schemas.microsoft.com/office/powerpoint/2010/main" val="145489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few women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EA24A34E-5DDD-4559-87B1-A712D9054F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6095980" cy="3428990"/>
          </a:xfrm>
          <a:prstGeom prst="rect">
            <a:avLst/>
          </a:prstGeom>
        </p:spPr>
      </p:pic>
      <p:pic>
        <p:nvPicPr>
          <p:cNvPr id="5" name="Picture 4" descr="A person in a red dress walking a group of sheep in a grassy field&#10;&#10;Description automatically generated with low confidence">
            <a:extLst>
              <a:ext uri="{FF2B5EF4-FFF2-40B4-BE49-F238E27FC236}">
                <a16:creationId xmlns:a16="http://schemas.microsoft.com/office/drawing/2014/main" id="{FC31CCBD-FB8B-4F82-8EDB-DCC2968089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-1"/>
          <a:stretch/>
        </p:blipFill>
        <p:spPr>
          <a:xfrm>
            <a:off x="6096000" y="10"/>
            <a:ext cx="6096000" cy="3428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5D59B0-8980-44EA-9986-425C1FE693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3429000"/>
            <a:ext cx="6095980" cy="3429000"/>
          </a:xfrm>
          <a:prstGeom prst="rect">
            <a:avLst/>
          </a:prstGeom>
        </p:spPr>
      </p:pic>
      <p:pic>
        <p:nvPicPr>
          <p:cNvPr id="10" name="Picture 9" descr="A group of people sitting on the ground&#10;&#10;Description automatically generated with low confidence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1" y="3429000"/>
            <a:ext cx="6096000" cy="3429000"/>
          </a:xfrm>
          <a:prstGeom prst="rect">
            <a:avLst/>
          </a:prstGeom>
          <a:noFill/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 Diagonal Corner Rectangle 14"/>
          <p:cNvSpPr/>
          <p:nvPr/>
        </p:nvSpPr>
        <p:spPr>
          <a:xfrm>
            <a:off x="3711516" y="1095935"/>
            <a:ext cx="4768968" cy="4717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Leveraging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n</a:t>
            </a:r>
            <a:r>
              <a:rPr lang="en-US" sz="4000" kern="12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ew and existing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kern="12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t</a:t>
            </a:r>
            <a:r>
              <a:rPr lang="en-US" sz="4000" kern="1200" dirty="0">
                <a:solidFill>
                  <a:srgbClr val="290088"/>
                </a:solidFill>
                <a:latin typeface="+mj-lt"/>
                <a:ea typeface="+mj-ea"/>
                <a:cs typeface="+mj-cs"/>
              </a:rPr>
              <a:t>echnologies</a:t>
            </a:r>
          </a:p>
        </p:txBody>
      </p:sp>
      <p:sp>
        <p:nvSpPr>
          <p:cNvPr id="22" name="Frame 21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81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5059016"/>
            <a:ext cx="9144000" cy="115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47888" y="1269275"/>
            <a:ext cx="7886700" cy="5588724"/>
          </a:xfrm>
        </p:spPr>
        <p:txBody>
          <a:bodyPr>
            <a:normAutofit/>
          </a:bodyPr>
          <a:lstStyle/>
          <a:p>
            <a:r>
              <a:rPr lang="en-US" sz="6600" dirty="0"/>
              <a:t>Who supports COL?</a:t>
            </a:r>
            <a:endParaRPr lang="en-CA" sz="6600" dirty="0"/>
          </a:p>
        </p:txBody>
      </p:sp>
      <p:pic>
        <p:nvPicPr>
          <p:cNvPr id="10" name="Picture 2" descr="P:\3_Resources\+++Stock photos &amp; Clip Art\FLAGS Border\comm flags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80" y="622780"/>
            <a:ext cx="762000" cy="49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P:\3_Resources\+++Stock photos &amp; Clip Art\FLAGS Border\comm flags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81" y="1845026"/>
            <a:ext cx="762001" cy="49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:\3_Resources\+++Stock photos &amp; Clip Art\FLAGS Border\Ind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81" y="1284194"/>
            <a:ext cx="762001" cy="49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P:\3_Resources\+++Stock photos &amp; Clip Art\FLAGS Border\nigeri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166" y="1336134"/>
            <a:ext cx="762001" cy="49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P:\3_Resources\+++Stock photos &amp; Clip Art\FLAGS Border\New Zealand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165" y="659677"/>
            <a:ext cx="762000" cy="49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P:\3_Resources\+++Stock photos &amp; Clip Art\FLAGS Border\comm flags5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80" y="2471632"/>
            <a:ext cx="762000" cy="49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P:\3_Resources\+++Stock photos &amp; Clip Art\FLAGS Border\south africa 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166" y="1958284"/>
            <a:ext cx="762001" cy="49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3"/>
          <p:cNvSpPr txBox="1">
            <a:spLocks/>
          </p:cNvSpPr>
          <p:nvPr/>
        </p:nvSpPr>
        <p:spPr bwMode="auto">
          <a:xfrm>
            <a:off x="3220281" y="662884"/>
            <a:ext cx="2438400" cy="2464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</a:rPr>
              <a:t>Canada </a:t>
            </a:r>
          </a:p>
          <a:p>
            <a:pPr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India</a:t>
            </a:r>
          </a:p>
          <a:p>
            <a:pPr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UK</a:t>
            </a:r>
          </a:p>
          <a:p>
            <a:pPr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Australia</a:t>
            </a:r>
          </a:p>
        </p:txBody>
      </p:sp>
      <p:sp>
        <p:nvSpPr>
          <p:cNvPr id="18" name="Content Placeholder 25"/>
          <p:cNvSpPr txBox="1">
            <a:spLocks/>
          </p:cNvSpPr>
          <p:nvPr/>
        </p:nvSpPr>
        <p:spPr bwMode="auto">
          <a:xfrm>
            <a:off x="6036365" y="662884"/>
            <a:ext cx="2895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5000"/>
              <a:buFont typeface="Arial" panose="020B0604020202020204" pitchFamily="34" charset="0"/>
              <a:buChar char="•"/>
              <a:defRPr sz="3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23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New Zealand</a:t>
            </a:r>
          </a:p>
          <a:p>
            <a:pPr algn="r"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Nigeria</a:t>
            </a:r>
          </a:p>
          <a:p>
            <a:pPr algn="r">
              <a:buNone/>
              <a:tabLst>
                <a:tab pos="50800" algn="l"/>
              </a:tabLst>
            </a:pPr>
            <a:r>
              <a:rPr lang="en-US" altLang="zh-CN" sz="3200" dirty="0">
                <a:solidFill>
                  <a:schemeClr val="bg1"/>
                </a:solidFill>
                <a:latin typeface="HelveticaNeueLT Std" panose="020B0604020202020204" pitchFamily="34" charset="0"/>
                <a:cs typeface="Tahoma" pitchFamily="18" charset="0"/>
              </a:rPr>
              <a:t>South Africa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0" y="5103733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latin typeface="+mj-lt"/>
              </a:rPr>
              <a:t>The number of countries contributing increased </a:t>
            </a:r>
            <a:br>
              <a:rPr lang="en-US" altLang="zh-CN" sz="3200" dirty="0">
                <a:latin typeface="+mj-lt"/>
              </a:rPr>
            </a:br>
            <a:r>
              <a:rPr lang="en-US" altLang="zh-CN" sz="3200" dirty="0">
                <a:latin typeface="+mj-lt"/>
              </a:rPr>
              <a:t>from </a:t>
            </a:r>
            <a:r>
              <a:rPr lang="en-US" altLang="zh-CN" sz="3200" b="1" dirty="0">
                <a:latin typeface="+mj-lt"/>
              </a:rPr>
              <a:t>23</a:t>
            </a:r>
            <a:r>
              <a:rPr lang="en-US" altLang="zh-CN" sz="3200" dirty="0">
                <a:latin typeface="+mj-lt"/>
              </a:rPr>
              <a:t> in 2003-06 to 47 currently</a:t>
            </a:r>
          </a:p>
        </p:txBody>
      </p:sp>
    </p:spTree>
    <p:extLst>
      <p:ext uri="{BB962C8B-B14F-4D97-AF65-F5344CB8AC3E}">
        <p14:creationId xmlns:p14="http://schemas.microsoft.com/office/powerpoint/2010/main" val="46313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flower&#10;&#10;Description automatically generated">
            <a:extLst>
              <a:ext uri="{FF2B5EF4-FFF2-40B4-BE49-F238E27FC236}">
                <a16:creationId xmlns:a16="http://schemas.microsoft.com/office/drawing/2014/main" id="{25EC6D0B-D710-47EA-8845-D08F5B90E9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902" y="0"/>
            <a:ext cx="3459338" cy="22427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B94BF20-E601-4F8C-A238-AFD90AFB6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1552" y="710812"/>
            <a:ext cx="8409878" cy="1325563"/>
          </a:xfrm>
        </p:spPr>
        <p:txBody>
          <a:bodyPr>
            <a:normAutofit/>
          </a:bodyPr>
          <a:lstStyle/>
          <a:p>
            <a:r>
              <a:rPr lang="en-GB" sz="4800" dirty="0"/>
              <a:t>Building Back Better</a:t>
            </a:r>
            <a:endParaRPr lang="en-US" sz="4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88C0A-F8DB-4C2B-ACE7-B4EE1B09C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1550" y="2171312"/>
            <a:ext cx="6010509" cy="4351338"/>
          </a:xfrm>
        </p:spPr>
        <p:txBody>
          <a:bodyPr>
            <a:normAutofit/>
          </a:bodyPr>
          <a:lstStyle/>
          <a:p>
            <a:r>
              <a:rPr lang="en-US" sz="3600" dirty="0"/>
              <a:t>Ensure girls don’t drop </a:t>
            </a:r>
            <a:br>
              <a:rPr lang="en-US" sz="3600" dirty="0"/>
            </a:br>
            <a:r>
              <a:rPr lang="en-US" sz="3600" dirty="0"/>
              <a:t>out of school </a:t>
            </a:r>
          </a:p>
          <a:p>
            <a:r>
              <a:rPr lang="en-US" sz="3600" dirty="0"/>
              <a:t>Skill women for employment </a:t>
            </a:r>
          </a:p>
          <a:p>
            <a:r>
              <a:rPr lang="en-US" sz="3600" dirty="0"/>
              <a:t>Address gender-based violence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395953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95E3D35-CB55-4941-BECA-D436C32FDC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9247" y="0"/>
            <a:ext cx="943350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F6F9B1-5095-4A9D-9F68-F1F8C545D44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19518" y="6463180"/>
            <a:ext cx="3925888" cy="301625"/>
          </a:xfrm>
        </p:spPr>
        <p:txBody>
          <a:bodyPr vert="horz" lIns="68580" tIns="34290" rIns="68580" bIns="34290" rtlCol="0" anchor="b">
            <a:normAutofit/>
          </a:bodyPr>
          <a:lstStyle/>
          <a:p>
            <a:pPr algn="l"/>
            <a:r>
              <a:rPr lang="en-US" sz="1000" dirty="0">
                <a:solidFill>
                  <a:schemeClr val="bg1"/>
                </a:solidFill>
                <a:latin typeface="+mj-lt"/>
              </a:rPr>
              <a:t>Photo credit: </a:t>
            </a:r>
            <a:r>
              <a:rPr lang="en-US" sz="1000" dirty="0" err="1">
                <a:solidFill>
                  <a:schemeClr val="bg1"/>
                </a:solidFill>
                <a:latin typeface="+mj-lt"/>
              </a:rPr>
              <a:t>Shidhulai</a:t>
            </a:r>
            <a:r>
              <a:rPr lang="en-US" sz="1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+mj-lt"/>
              </a:rPr>
              <a:t>Swanirvar</a:t>
            </a:r>
            <a:r>
              <a:rPr lang="en-US" sz="1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+mj-lt"/>
              </a:rPr>
              <a:t>Sangstha</a:t>
            </a:r>
            <a:endParaRPr lang="en-US" sz="1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334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96B986C2-53F1-45DE-95B6-375444B478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79247" y="0"/>
            <a:ext cx="94335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33B2A8445D124D8D68EA79CB017917" ma:contentTypeVersion="13" ma:contentTypeDescription="Create a new document." ma:contentTypeScope="" ma:versionID="03b4f45bcdc45b357c2045e3f99d1761">
  <xsd:schema xmlns:xsd="http://www.w3.org/2001/XMLSchema" xmlns:xs="http://www.w3.org/2001/XMLSchema" xmlns:p="http://schemas.microsoft.com/office/2006/metadata/properties" xmlns:ns3="f1a94750-173c-422b-8095-64a6e48a61a9" xmlns:ns4="c6d0fe93-f621-4b17-9450-aec13009d9b1" targetNamespace="http://schemas.microsoft.com/office/2006/metadata/properties" ma:root="true" ma:fieldsID="84bdffd70674ef08d3ef4ca951c71e2d" ns3:_="" ns4:_="">
    <xsd:import namespace="f1a94750-173c-422b-8095-64a6e48a61a9"/>
    <xsd:import namespace="c6d0fe93-f621-4b17-9450-aec13009d9b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a94750-173c-422b-8095-64a6e48a61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d0fe93-f621-4b17-9450-aec13009d9b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6AEBA3-32B0-47BA-96F8-0A9021F2E158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c6d0fe93-f621-4b17-9450-aec13009d9b1"/>
    <ds:schemaRef ds:uri="http://purl.org/dc/terms/"/>
    <ds:schemaRef ds:uri="http://schemas.microsoft.com/office/2006/metadata/properties"/>
    <ds:schemaRef ds:uri="f1a94750-173c-422b-8095-64a6e48a61a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3F0C2FB-B65C-4774-B194-45F03CF32B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a94750-173c-422b-8095-64a6e48a61a9"/>
    <ds:schemaRef ds:uri="c6d0fe93-f621-4b17-9450-aec13009d9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D403DE-548A-4116-8CB3-61125B553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4157</TotalTime>
  <Words>244</Words>
  <Application>Microsoft Office PowerPoint</Application>
  <PresentationFormat>Widescreen</PresentationFormat>
  <Paragraphs>101</Paragraphs>
  <Slides>15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HelveticaNeueLT Std</vt:lpstr>
      <vt:lpstr>HelveticaNeueLT Std Cn</vt:lpstr>
      <vt:lpstr>Open Sans</vt:lpstr>
      <vt:lpstr>3_Office Theme</vt:lpstr>
      <vt:lpstr>4_Office Theme</vt:lpstr>
      <vt:lpstr>Office Theme</vt:lpstr>
      <vt:lpstr>Office Theme</vt:lpstr>
      <vt:lpstr>Promoting Learning for Sustainable Development</vt:lpstr>
      <vt:lpstr>Commonwealth Heads of Government Meeting Vancouver, 1987</vt:lpstr>
      <vt:lpstr>PowerPoint Presentation</vt:lpstr>
      <vt:lpstr>PowerPoint Presentation</vt:lpstr>
      <vt:lpstr>PowerPoint Presentation</vt:lpstr>
      <vt:lpstr>Who supports COL?</vt:lpstr>
      <vt:lpstr>Building Back Better</vt:lpstr>
      <vt:lpstr>Photo credit: Shidhulai Swanirvar Sangstha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CommonwealthWiseWomen.org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Powerpoint Presentation - Standard</dc:title>
  <dc:creator>Helen Askounis</dc:creator>
  <cp:keywords/>
  <cp:lastModifiedBy>Rebecca Ferrie</cp:lastModifiedBy>
  <cp:revision>361</cp:revision>
  <cp:lastPrinted>2021-03-04T18:30:32Z</cp:lastPrinted>
  <dcterms:created xsi:type="dcterms:W3CDTF">2017-05-17T16:29:55Z</dcterms:created>
  <dcterms:modified xsi:type="dcterms:W3CDTF">2021-03-11T17:41:52Z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0x0101006B33B2A8445D124D8D68EA79CB017917</vt:lpwstr>
  </property>
  <property fmtid="{D5CDD505-2E9C-101B-9397-08002B2CF9AE}" pid="3" name="TaxKeyword">
    <vt:lpwstr/>
  </property>
  <property fmtid="{D5CDD505-2E9C-101B-9397-08002B2CF9AE}" pid="4" name="Author/Source">
    <vt:lpwstr>424;#President's Office|f10d0ace-75d4-486d-9a7f-000de40038e3</vt:lpwstr>
  </property>
  <property fmtid="{D5CDD505-2E9C-101B-9397-08002B2CF9AE}" pid="5" name="Document Type">
    <vt:lpwstr/>
  </property>
  <property fmtid="{D5CDD505-2E9C-101B-9397-08002B2CF9AE}" pid="6" name="Region/Country">
    <vt:lpwstr/>
  </property>
  <property fmtid="{D5CDD505-2E9C-101B-9397-08002B2CF9AE}" pid="7" name="Organisational Activity">
    <vt:lpwstr/>
  </property>
  <property fmtid="{D5CDD505-2E9C-101B-9397-08002B2CF9AE}" pid="8" name="COL Document Type">
    <vt:lpwstr/>
  </property>
  <property fmtid="{D5CDD505-2E9C-101B-9397-08002B2CF9AE}" pid="9" name="Authour/Source">
    <vt:lpwstr/>
  </property>
  <property fmtid="{D5CDD505-2E9C-101B-9397-08002B2CF9AE}" pid="10" name="_dlc_DocIdItemGuid">
    <vt:lpwstr>b784d3ee-c0ec-4904-a3f1-b101f2b45f90</vt:lpwstr>
  </property>
</Properties>
</file>