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14.jpg" ContentType="image/gif"/>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Lst>
  <p:notesMasterIdLst>
    <p:notesMasterId r:id="rId32"/>
  </p:notesMasterIdLst>
  <p:sldIdLst>
    <p:sldId id="1426" r:id="rId5"/>
    <p:sldId id="1407" r:id="rId6"/>
    <p:sldId id="1410" r:id="rId7"/>
    <p:sldId id="1411" r:id="rId8"/>
    <p:sldId id="1412" r:id="rId9"/>
    <p:sldId id="1355" r:id="rId10"/>
    <p:sldId id="1413" r:id="rId11"/>
    <p:sldId id="1099" r:id="rId12"/>
    <p:sldId id="1414" r:id="rId13"/>
    <p:sldId id="1347" r:id="rId14"/>
    <p:sldId id="1415" r:id="rId15"/>
    <p:sldId id="1061" r:id="rId16"/>
    <p:sldId id="1416" r:id="rId17"/>
    <p:sldId id="1073" r:id="rId18"/>
    <p:sldId id="1417" r:id="rId19"/>
    <p:sldId id="1418" r:id="rId20"/>
    <p:sldId id="1421" r:id="rId21"/>
    <p:sldId id="1125" r:id="rId22"/>
    <p:sldId id="1419" r:id="rId23"/>
    <p:sldId id="1127" r:id="rId24"/>
    <p:sldId id="1128" r:id="rId25"/>
    <p:sldId id="1122" r:id="rId26"/>
    <p:sldId id="1422" r:id="rId27"/>
    <p:sldId id="1423" r:id="rId28"/>
    <p:sldId id="1424" r:id="rId29"/>
    <p:sldId id="1425" r:id="rId30"/>
    <p:sldId id="142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EDEF"/>
    <a:srgbClr val="DADEE0"/>
    <a:srgbClr val="DEE1E3"/>
    <a:srgbClr val="F0F0F0"/>
    <a:srgbClr val="00946D"/>
    <a:srgbClr val="290088"/>
    <a:srgbClr val="171918"/>
    <a:srgbClr val="B40A5F"/>
    <a:srgbClr val="548235"/>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935" autoAdjust="0"/>
  </p:normalViewPr>
  <p:slideViewPr>
    <p:cSldViewPr snapToGrid="0">
      <p:cViewPr varScale="1">
        <p:scale>
          <a:sx n="92" d="100"/>
          <a:sy n="92" d="100"/>
        </p:scale>
        <p:origin x="1278" y="90"/>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Askounis" userId="68a4b384-4e9b-4052-97e7-99fc9c1de512" providerId="ADAL" clId="{D8453A14-44B7-4EB9-B48C-5DB4A295811F}"/>
    <pc:docChg chg="undo custSel addSld delSld modSld modMainMaster">
      <pc:chgData name="Helen Askounis" userId="68a4b384-4e9b-4052-97e7-99fc9c1de512" providerId="ADAL" clId="{D8453A14-44B7-4EB9-B48C-5DB4A295811F}" dt="2022-07-20T21:16:19.135" v="214"/>
      <pc:docMkLst>
        <pc:docMk/>
      </pc:docMkLst>
      <pc:sldChg chg="delSp delDesignElem">
        <pc:chgData name="Helen Askounis" userId="68a4b384-4e9b-4052-97e7-99fc9c1de512" providerId="ADAL" clId="{D8453A14-44B7-4EB9-B48C-5DB4A295811F}" dt="2022-07-20T18:42:06.987" v="35"/>
        <pc:sldMkLst>
          <pc:docMk/>
          <pc:sldMk cId="1459526878" sldId="1061"/>
        </pc:sldMkLst>
        <pc:spChg chg="del">
          <ac:chgData name="Helen Askounis" userId="68a4b384-4e9b-4052-97e7-99fc9c1de512" providerId="ADAL" clId="{D8453A14-44B7-4EB9-B48C-5DB4A295811F}" dt="2022-07-20T18:42:06.987" v="35"/>
          <ac:spMkLst>
            <pc:docMk/>
            <pc:sldMk cId="1459526878" sldId="1061"/>
            <ac:spMk id="10" creationId="{42A4FC2C-047E-45A5-965D-8E1E3BF09BC6}"/>
          </ac:spMkLst>
        </pc:spChg>
      </pc:sldChg>
      <pc:sldChg chg="modSp">
        <pc:chgData name="Helen Askounis" userId="68a4b384-4e9b-4052-97e7-99fc9c1de512" providerId="ADAL" clId="{D8453A14-44B7-4EB9-B48C-5DB4A295811F}" dt="2022-07-20T18:42:06.987" v="35"/>
        <pc:sldMkLst>
          <pc:docMk/>
          <pc:sldMk cId="3495544715" sldId="1125"/>
        </pc:sldMkLst>
        <pc:spChg chg="mod">
          <ac:chgData name="Helen Askounis" userId="68a4b384-4e9b-4052-97e7-99fc9c1de512" providerId="ADAL" clId="{D8453A14-44B7-4EB9-B48C-5DB4A295811F}" dt="2022-07-20T18:42:06.987" v="35"/>
          <ac:spMkLst>
            <pc:docMk/>
            <pc:sldMk cId="3495544715" sldId="1125"/>
            <ac:spMk id="2" creationId="{F96A78A0-959F-4587-B5FA-0C88668D93FC}"/>
          </ac:spMkLst>
        </pc:spChg>
      </pc:sldChg>
      <pc:sldChg chg="delSp delDesignElem">
        <pc:chgData name="Helen Askounis" userId="68a4b384-4e9b-4052-97e7-99fc9c1de512" providerId="ADAL" clId="{D8453A14-44B7-4EB9-B48C-5DB4A295811F}" dt="2022-07-20T18:42:06.987" v="35"/>
        <pc:sldMkLst>
          <pc:docMk/>
          <pc:sldMk cId="3147570106" sldId="1127"/>
        </pc:sldMkLst>
        <pc:spChg chg="del">
          <ac:chgData name="Helen Askounis" userId="68a4b384-4e9b-4052-97e7-99fc9c1de512" providerId="ADAL" clId="{D8453A14-44B7-4EB9-B48C-5DB4A295811F}" dt="2022-07-20T18:42:06.987" v="35"/>
          <ac:spMkLst>
            <pc:docMk/>
            <pc:sldMk cId="3147570106" sldId="1127"/>
            <ac:spMk id="11" creationId="{8FC9BE17-9A7B-462D-AE50-3D8777387304}"/>
          </ac:spMkLst>
        </pc:spChg>
        <pc:spChg chg="del">
          <ac:chgData name="Helen Askounis" userId="68a4b384-4e9b-4052-97e7-99fc9c1de512" providerId="ADAL" clId="{D8453A14-44B7-4EB9-B48C-5DB4A295811F}" dt="2022-07-20T18:42:06.987" v="35"/>
          <ac:spMkLst>
            <pc:docMk/>
            <pc:sldMk cId="3147570106" sldId="1127"/>
            <ac:spMk id="13" creationId="{3EBE8569-6AEC-4B8C-8D53-2DE337CDBA65}"/>
          </ac:spMkLst>
        </pc:spChg>
        <pc:spChg chg="del">
          <ac:chgData name="Helen Askounis" userId="68a4b384-4e9b-4052-97e7-99fc9c1de512" providerId="ADAL" clId="{D8453A14-44B7-4EB9-B48C-5DB4A295811F}" dt="2022-07-20T18:42:06.987" v="35"/>
          <ac:spMkLst>
            <pc:docMk/>
            <pc:sldMk cId="3147570106" sldId="1127"/>
            <ac:spMk id="15" creationId="{55D4142C-5077-457F-A6AD-3FECFDB39685}"/>
          </ac:spMkLst>
        </pc:spChg>
        <pc:spChg chg="del">
          <ac:chgData name="Helen Askounis" userId="68a4b384-4e9b-4052-97e7-99fc9c1de512" providerId="ADAL" clId="{D8453A14-44B7-4EB9-B48C-5DB4A295811F}" dt="2022-07-20T18:42:06.987" v="35"/>
          <ac:spMkLst>
            <pc:docMk/>
            <pc:sldMk cId="3147570106" sldId="1127"/>
            <ac:spMk id="17" creationId="{7A5F0580-5EE9-419F-96EE-B6529EF6E7D0}"/>
          </ac:spMkLst>
        </pc:spChg>
      </pc:sldChg>
      <pc:sldChg chg="del">
        <pc:chgData name="Helen Askounis" userId="68a4b384-4e9b-4052-97e7-99fc9c1de512" providerId="ADAL" clId="{D8453A14-44B7-4EB9-B48C-5DB4A295811F}" dt="2022-07-20T18:36:55.802" v="1" actId="47"/>
        <pc:sldMkLst>
          <pc:docMk/>
          <pc:sldMk cId="1829610129" sldId="1134"/>
        </pc:sldMkLst>
      </pc:sldChg>
      <pc:sldChg chg="modSp">
        <pc:chgData name="Helen Askounis" userId="68a4b384-4e9b-4052-97e7-99fc9c1de512" providerId="ADAL" clId="{D8453A14-44B7-4EB9-B48C-5DB4A295811F}" dt="2022-07-20T18:42:06.987" v="35"/>
        <pc:sldMkLst>
          <pc:docMk/>
          <pc:sldMk cId="3150612136" sldId="1355"/>
        </pc:sldMkLst>
        <pc:spChg chg="mod">
          <ac:chgData name="Helen Askounis" userId="68a4b384-4e9b-4052-97e7-99fc9c1de512" providerId="ADAL" clId="{D8453A14-44B7-4EB9-B48C-5DB4A295811F}" dt="2022-07-20T18:42:06.987" v="35"/>
          <ac:spMkLst>
            <pc:docMk/>
            <pc:sldMk cId="3150612136" sldId="1355"/>
            <ac:spMk id="2" creationId="{D994303A-B3A4-4565-A28C-B0BD1E9E3A38}"/>
          </ac:spMkLst>
        </pc:spChg>
      </pc:sldChg>
      <pc:sldChg chg="delSp delDesignElem">
        <pc:chgData name="Helen Askounis" userId="68a4b384-4e9b-4052-97e7-99fc9c1de512" providerId="ADAL" clId="{D8453A14-44B7-4EB9-B48C-5DB4A295811F}" dt="2022-07-20T18:42:06.987" v="35"/>
        <pc:sldMkLst>
          <pc:docMk/>
          <pc:sldMk cId="1863379698" sldId="1411"/>
        </pc:sldMkLst>
        <pc:spChg chg="del">
          <ac:chgData name="Helen Askounis" userId="68a4b384-4e9b-4052-97e7-99fc9c1de512" providerId="ADAL" clId="{D8453A14-44B7-4EB9-B48C-5DB4A295811F}" dt="2022-07-20T18:42:06.987" v="35"/>
          <ac:spMkLst>
            <pc:docMk/>
            <pc:sldMk cId="1863379698" sldId="1411"/>
            <ac:spMk id="10" creationId="{B96FC576-AE30-4C09-A12C-0582F2A6A067}"/>
          </ac:spMkLst>
        </pc:spChg>
      </pc:sldChg>
      <pc:sldChg chg="delSp delDesignElem">
        <pc:chgData name="Helen Askounis" userId="68a4b384-4e9b-4052-97e7-99fc9c1de512" providerId="ADAL" clId="{D8453A14-44B7-4EB9-B48C-5DB4A295811F}" dt="2022-07-20T18:42:06.987" v="35"/>
        <pc:sldMkLst>
          <pc:docMk/>
          <pc:sldMk cId="2146768528" sldId="1418"/>
        </pc:sldMkLst>
        <pc:spChg chg="del">
          <ac:chgData name="Helen Askounis" userId="68a4b384-4e9b-4052-97e7-99fc9c1de512" providerId="ADAL" clId="{D8453A14-44B7-4EB9-B48C-5DB4A295811F}" dt="2022-07-20T18:42:06.987" v="35"/>
          <ac:spMkLst>
            <pc:docMk/>
            <pc:sldMk cId="2146768528" sldId="1418"/>
            <ac:spMk id="10" creationId="{42A4FC2C-047E-45A5-965D-8E1E3BF09BC6}"/>
          </ac:spMkLst>
        </pc:spChg>
      </pc:sldChg>
      <pc:sldChg chg="modSp del mod">
        <pc:chgData name="Helen Askounis" userId="68a4b384-4e9b-4052-97e7-99fc9c1de512" providerId="ADAL" clId="{D8453A14-44B7-4EB9-B48C-5DB4A295811F}" dt="2022-07-20T18:40:25.305" v="23" actId="47"/>
        <pc:sldMkLst>
          <pc:docMk/>
          <pc:sldMk cId="4018449506" sldId="1420"/>
        </pc:sldMkLst>
        <pc:spChg chg="mod">
          <ac:chgData name="Helen Askounis" userId="68a4b384-4e9b-4052-97e7-99fc9c1de512" providerId="ADAL" clId="{D8453A14-44B7-4EB9-B48C-5DB4A295811F}" dt="2022-07-20T18:39:37.427" v="19" actId="1035"/>
          <ac:spMkLst>
            <pc:docMk/>
            <pc:sldMk cId="4018449506" sldId="1420"/>
            <ac:spMk id="10" creationId="{062C99B8-DE3C-4D5C-B15E-ED96AE5F17F3}"/>
          </ac:spMkLst>
        </pc:spChg>
        <pc:spChg chg="mod">
          <ac:chgData name="Helen Askounis" userId="68a4b384-4e9b-4052-97e7-99fc9c1de512" providerId="ADAL" clId="{D8453A14-44B7-4EB9-B48C-5DB4A295811F}" dt="2022-07-20T18:39:37.427" v="19" actId="1035"/>
          <ac:spMkLst>
            <pc:docMk/>
            <pc:sldMk cId="4018449506" sldId="1420"/>
            <ac:spMk id="11" creationId="{64F68AAA-19F2-451C-ABA2-7E2E101D7EDE}"/>
          </ac:spMkLst>
        </pc:spChg>
        <pc:grpChg chg="mod">
          <ac:chgData name="Helen Askounis" userId="68a4b384-4e9b-4052-97e7-99fc9c1de512" providerId="ADAL" clId="{D8453A14-44B7-4EB9-B48C-5DB4A295811F}" dt="2022-07-20T18:39:37.427" v="19" actId="1035"/>
          <ac:grpSpMkLst>
            <pc:docMk/>
            <pc:sldMk cId="4018449506" sldId="1420"/>
            <ac:grpSpMk id="2" creationId="{53137B87-406D-4B19-8EB8-905A85BAC8FC}"/>
          </ac:grpSpMkLst>
        </pc:grpChg>
        <pc:picChg chg="mod">
          <ac:chgData name="Helen Askounis" userId="68a4b384-4e9b-4052-97e7-99fc9c1de512" providerId="ADAL" clId="{D8453A14-44B7-4EB9-B48C-5DB4A295811F}" dt="2022-07-20T18:39:37.427" v="19" actId="1035"/>
          <ac:picMkLst>
            <pc:docMk/>
            <pc:sldMk cId="4018449506" sldId="1420"/>
            <ac:picMk id="3" creationId="{A7F8E5BF-5A68-4F08-B10B-1CFB55E2E3BD}"/>
          </ac:picMkLst>
        </pc:picChg>
        <pc:picChg chg="mod">
          <ac:chgData name="Helen Askounis" userId="68a4b384-4e9b-4052-97e7-99fc9c1de512" providerId="ADAL" clId="{D8453A14-44B7-4EB9-B48C-5DB4A295811F}" dt="2022-07-20T18:39:37.427" v="19" actId="1035"/>
          <ac:picMkLst>
            <pc:docMk/>
            <pc:sldMk cId="4018449506" sldId="1420"/>
            <ac:picMk id="9" creationId="{1F1075C9-97C7-4116-BC45-AA7F8E521808}"/>
          </ac:picMkLst>
        </pc:picChg>
      </pc:sldChg>
      <pc:sldChg chg="addSp delSp modSp mod">
        <pc:chgData name="Helen Askounis" userId="68a4b384-4e9b-4052-97e7-99fc9c1de512" providerId="ADAL" clId="{D8453A14-44B7-4EB9-B48C-5DB4A295811F}" dt="2022-07-20T18:43:44.403" v="73" actId="1035"/>
        <pc:sldMkLst>
          <pc:docMk/>
          <pc:sldMk cId="2613269226" sldId="1423"/>
        </pc:sldMkLst>
        <pc:spChg chg="mod">
          <ac:chgData name="Helen Askounis" userId="68a4b384-4e9b-4052-97e7-99fc9c1de512" providerId="ADAL" clId="{D8453A14-44B7-4EB9-B48C-5DB4A295811F}" dt="2022-07-20T18:43:39.296" v="52" actId="1035"/>
          <ac:spMkLst>
            <pc:docMk/>
            <pc:sldMk cId="2613269226" sldId="1423"/>
            <ac:spMk id="2" creationId="{22A5CF80-5819-EA26-EFC6-6A1FEAB6EBA1}"/>
          </ac:spMkLst>
        </pc:spChg>
        <pc:picChg chg="mod">
          <ac:chgData name="Helen Askounis" userId="68a4b384-4e9b-4052-97e7-99fc9c1de512" providerId="ADAL" clId="{D8453A14-44B7-4EB9-B48C-5DB4A295811F}" dt="2022-07-20T18:43:44.403" v="73" actId="1035"/>
          <ac:picMkLst>
            <pc:docMk/>
            <pc:sldMk cId="2613269226" sldId="1423"/>
            <ac:picMk id="5" creationId="{19E3112E-1E10-4068-964B-FA8E5176535E}"/>
          </ac:picMkLst>
        </pc:picChg>
        <pc:picChg chg="add del">
          <ac:chgData name="Helen Askounis" userId="68a4b384-4e9b-4052-97e7-99fc9c1de512" providerId="ADAL" clId="{D8453A14-44B7-4EB9-B48C-5DB4A295811F}" dt="2022-07-20T18:43:23.073" v="43" actId="21"/>
          <ac:picMkLst>
            <pc:docMk/>
            <pc:sldMk cId="2613269226" sldId="1423"/>
            <ac:picMk id="10" creationId="{4620056F-2B97-473C-A0A9-37BF9C555437}"/>
          </ac:picMkLst>
        </pc:picChg>
      </pc:sldChg>
      <pc:sldChg chg="addSp delSp modSp mod setBg chgLayout">
        <pc:chgData name="Helen Askounis" userId="68a4b384-4e9b-4052-97e7-99fc9c1de512" providerId="ADAL" clId="{D8453A14-44B7-4EB9-B48C-5DB4A295811F}" dt="2022-07-20T19:07:40.801" v="213" actId="1036"/>
        <pc:sldMkLst>
          <pc:docMk/>
          <pc:sldMk cId="1481522811" sldId="1424"/>
        </pc:sldMkLst>
        <pc:spChg chg="mod ord">
          <ac:chgData name="Helen Askounis" userId="68a4b384-4e9b-4052-97e7-99fc9c1de512" providerId="ADAL" clId="{D8453A14-44B7-4EB9-B48C-5DB4A295811F}" dt="2022-07-20T19:05:56.525" v="186" actId="14100"/>
          <ac:spMkLst>
            <pc:docMk/>
            <pc:sldMk cId="1481522811" sldId="1424"/>
            <ac:spMk id="2" creationId="{B3AD729C-7DD8-CE4E-329F-79F9E9D686A4}"/>
          </ac:spMkLst>
        </pc:spChg>
        <pc:spChg chg="mod ord">
          <ac:chgData name="Helen Askounis" userId="68a4b384-4e9b-4052-97e7-99fc9c1de512" providerId="ADAL" clId="{D8453A14-44B7-4EB9-B48C-5DB4A295811F}" dt="2022-07-20T19:07:25.085" v="195" actId="14100"/>
          <ac:spMkLst>
            <pc:docMk/>
            <pc:sldMk cId="1481522811" sldId="1424"/>
            <ac:spMk id="3" creationId="{2CD90561-3E62-265D-B890-E3EAC78DEDE8}"/>
          </ac:spMkLst>
        </pc:spChg>
        <pc:spChg chg="add del mod">
          <ac:chgData name="Helen Askounis" userId="68a4b384-4e9b-4052-97e7-99fc9c1de512" providerId="ADAL" clId="{D8453A14-44B7-4EB9-B48C-5DB4A295811F}" dt="2022-07-20T18:43:48.595" v="74" actId="6264"/>
          <ac:spMkLst>
            <pc:docMk/>
            <pc:sldMk cId="1481522811" sldId="1424"/>
            <ac:spMk id="4" creationId="{9515C7E9-1D1C-4AC5-8C25-85731FB5C092}"/>
          </ac:spMkLst>
        </pc:spChg>
        <pc:spChg chg="add del mod">
          <ac:chgData name="Helen Askounis" userId="68a4b384-4e9b-4052-97e7-99fc9c1de512" providerId="ADAL" clId="{D8453A14-44B7-4EB9-B48C-5DB4A295811F}" dt="2022-07-20T18:43:48.595" v="74" actId="6264"/>
          <ac:spMkLst>
            <pc:docMk/>
            <pc:sldMk cId="1481522811" sldId="1424"/>
            <ac:spMk id="5" creationId="{7B97551C-B8E3-4D6E-85A7-5F2011758622}"/>
          </ac:spMkLst>
        </pc:spChg>
        <pc:spChg chg="add del mod">
          <ac:chgData name="Helen Askounis" userId="68a4b384-4e9b-4052-97e7-99fc9c1de512" providerId="ADAL" clId="{D8453A14-44B7-4EB9-B48C-5DB4A295811F}" dt="2022-07-20T19:00:14.496" v="141" actId="21"/>
          <ac:spMkLst>
            <pc:docMk/>
            <pc:sldMk cId="1481522811" sldId="1424"/>
            <ac:spMk id="8" creationId="{BBECB0C0-49EE-4E06-8643-246BC7D55E63}"/>
          </ac:spMkLst>
        </pc:spChg>
        <pc:spChg chg="add del">
          <ac:chgData name="Helen Askounis" userId="68a4b384-4e9b-4052-97e7-99fc9c1de512" providerId="ADAL" clId="{D8453A14-44B7-4EB9-B48C-5DB4A295811F}" dt="2022-07-20T19:05:03.486" v="173" actId="26606"/>
          <ac:spMkLst>
            <pc:docMk/>
            <pc:sldMk cId="1481522811" sldId="1424"/>
            <ac:spMk id="14" creationId="{04812C46-200A-4DEB-A05E-3ED6C68C2387}"/>
          </ac:spMkLst>
        </pc:spChg>
        <pc:spChg chg="add del">
          <ac:chgData name="Helen Askounis" userId="68a4b384-4e9b-4052-97e7-99fc9c1de512" providerId="ADAL" clId="{D8453A14-44B7-4EB9-B48C-5DB4A295811F}" dt="2022-07-20T19:05:03.486" v="173" actId="26606"/>
          <ac:spMkLst>
            <pc:docMk/>
            <pc:sldMk cId="1481522811" sldId="1424"/>
            <ac:spMk id="16" creationId="{D1EA859B-E555-4109-94F3-6700E046E008}"/>
          </ac:spMkLst>
        </pc:spChg>
        <pc:spChg chg="add del">
          <ac:chgData name="Helen Askounis" userId="68a4b384-4e9b-4052-97e7-99fc9c1de512" providerId="ADAL" clId="{D8453A14-44B7-4EB9-B48C-5DB4A295811F}" dt="2022-07-20T19:05:03.477" v="172" actId="26606"/>
          <ac:spMkLst>
            <pc:docMk/>
            <pc:sldMk cId="1481522811" sldId="1424"/>
            <ac:spMk id="21" creationId="{04812C46-200A-4DEB-A05E-3ED6C68C2387}"/>
          </ac:spMkLst>
        </pc:spChg>
        <pc:spChg chg="add mod">
          <ac:chgData name="Helen Askounis" userId="68a4b384-4e9b-4052-97e7-99fc9c1de512" providerId="ADAL" clId="{D8453A14-44B7-4EB9-B48C-5DB4A295811F}" dt="2022-07-20T19:07:40.801" v="213" actId="1036"/>
          <ac:spMkLst>
            <pc:docMk/>
            <pc:sldMk cId="1481522811" sldId="1424"/>
            <ac:spMk id="22" creationId="{19AC9413-07A2-4AD8-B3B7-82D16BE151CB}"/>
          </ac:spMkLst>
        </pc:spChg>
        <pc:spChg chg="add del">
          <ac:chgData name="Helen Askounis" userId="68a4b384-4e9b-4052-97e7-99fc9c1de512" providerId="ADAL" clId="{D8453A14-44B7-4EB9-B48C-5DB4A295811F}" dt="2022-07-20T19:05:03.477" v="172" actId="26606"/>
          <ac:spMkLst>
            <pc:docMk/>
            <pc:sldMk cId="1481522811" sldId="1424"/>
            <ac:spMk id="23" creationId="{D1EA859B-E555-4109-94F3-6700E046E008}"/>
          </ac:spMkLst>
        </pc:spChg>
        <pc:spChg chg="add">
          <ac:chgData name="Helen Askounis" userId="68a4b384-4e9b-4052-97e7-99fc9c1de512" providerId="ADAL" clId="{D8453A14-44B7-4EB9-B48C-5DB4A295811F}" dt="2022-07-20T19:05:03.486" v="173" actId="26606"/>
          <ac:spMkLst>
            <pc:docMk/>
            <pc:sldMk cId="1481522811" sldId="1424"/>
            <ac:spMk id="25" creationId="{04812C46-200A-4DEB-A05E-3ED6C68C2387}"/>
          </ac:spMkLst>
        </pc:spChg>
        <pc:spChg chg="add">
          <ac:chgData name="Helen Askounis" userId="68a4b384-4e9b-4052-97e7-99fc9c1de512" providerId="ADAL" clId="{D8453A14-44B7-4EB9-B48C-5DB4A295811F}" dt="2022-07-20T19:05:03.486" v="173" actId="26606"/>
          <ac:spMkLst>
            <pc:docMk/>
            <pc:sldMk cId="1481522811" sldId="1424"/>
            <ac:spMk id="26" creationId="{D1EA859B-E555-4109-94F3-6700E046E008}"/>
          </ac:spMkLst>
        </pc:spChg>
        <pc:picChg chg="add del mod">
          <ac:chgData name="Helen Askounis" userId="68a4b384-4e9b-4052-97e7-99fc9c1de512" providerId="ADAL" clId="{D8453A14-44B7-4EB9-B48C-5DB4A295811F}" dt="2022-07-20T18:44:22.237" v="85" actId="478"/>
          <ac:picMkLst>
            <pc:docMk/>
            <pc:sldMk cId="1481522811" sldId="1424"/>
            <ac:picMk id="6" creationId="{CB76E4D6-A83D-43DC-A54E-318846DC20AB}"/>
          </ac:picMkLst>
        </pc:picChg>
        <pc:picChg chg="add del mod ord modCrop">
          <ac:chgData name="Helen Askounis" userId="68a4b384-4e9b-4052-97e7-99fc9c1de512" providerId="ADAL" clId="{D8453A14-44B7-4EB9-B48C-5DB4A295811F}" dt="2022-07-20T19:03:59.218" v="169" actId="478"/>
          <ac:picMkLst>
            <pc:docMk/>
            <pc:sldMk cId="1481522811" sldId="1424"/>
            <ac:picMk id="9" creationId="{CEEF0C43-8BCE-4DD0-8FA3-070BD92F2ADA}"/>
          </ac:picMkLst>
        </pc:picChg>
        <pc:picChg chg="add mod ord modCrop">
          <ac:chgData name="Helen Askounis" userId="68a4b384-4e9b-4052-97e7-99fc9c1de512" providerId="ADAL" clId="{D8453A14-44B7-4EB9-B48C-5DB4A295811F}" dt="2022-07-20T19:07:20.517" v="194" actId="732"/>
          <ac:picMkLst>
            <pc:docMk/>
            <pc:sldMk cId="1481522811" sldId="1424"/>
            <ac:picMk id="11" creationId="{4CA5F358-4D22-460D-8F9F-9CE48D51775D}"/>
          </ac:picMkLst>
        </pc:picChg>
        <pc:picChg chg="add del mod modCrop">
          <ac:chgData name="Helen Askounis" userId="68a4b384-4e9b-4052-97e7-99fc9c1de512" providerId="ADAL" clId="{D8453A14-44B7-4EB9-B48C-5DB4A295811F}" dt="2022-07-20T19:03:52.851" v="168" actId="478"/>
          <ac:picMkLst>
            <pc:docMk/>
            <pc:sldMk cId="1481522811" sldId="1424"/>
            <ac:picMk id="12" creationId="{A6E92921-E218-4093-BBB5-3A458677FD84}"/>
          </ac:picMkLst>
        </pc:picChg>
        <pc:picChg chg="add del mod">
          <ac:chgData name="Helen Askounis" userId="68a4b384-4e9b-4052-97e7-99fc9c1de512" providerId="ADAL" clId="{D8453A14-44B7-4EB9-B48C-5DB4A295811F}" dt="2022-07-20T19:06:06.222" v="190" actId="478"/>
          <ac:picMkLst>
            <pc:docMk/>
            <pc:sldMk cId="1481522811" sldId="1424"/>
            <ac:picMk id="19" creationId="{EAA53754-E26D-43C6-96D8-E7759015D877}"/>
          </ac:picMkLst>
        </pc:picChg>
      </pc:sldChg>
      <pc:sldChg chg="addSp modSp mod setBg">
        <pc:chgData name="Helen Askounis" userId="68a4b384-4e9b-4052-97e7-99fc9c1de512" providerId="ADAL" clId="{D8453A14-44B7-4EB9-B48C-5DB4A295811F}" dt="2022-07-20T18:57:39.265" v="139" actId="403"/>
        <pc:sldMkLst>
          <pc:docMk/>
          <pc:sldMk cId="1475566685" sldId="1425"/>
        </pc:sldMkLst>
        <pc:spChg chg="mod">
          <ac:chgData name="Helen Askounis" userId="68a4b384-4e9b-4052-97e7-99fc9c1de512" providerId="ADAL" clId="{D8453A14-44B7-4EB9-B48C-5DB4A295811F}" dt="2022-07-20T18:57:00.004" v="133" actId="14100"/>
          <ac:spMkLst>
            <pc:docMk/>
            <pc:sldMk cId="1475566685" sldId="1425"/>
            <ac:spMk id="2" creationId="{0F0FF154-18B8-4263-878A-292AEF4DD357}"/>
          </ac:spMkLst>
        </pc:spChg>
        <pc:spChg chg="mod">
          <ac:chgData name="Helen Askounis" userId="68a4b384-4e9b-4052-97e7-99fc9c1de512" providerId="ADAL" clId="{D8453A14-44B7-4EB9-B48C-5DB4A295811F}" dt="2022-07-20T18:57:39.265" v="139" actId="403"/>
          <ac:spMkLst>
            <pc:docMk/>
            <pc:sldMk cId="1475566685" sldId="1425"/>
            <ac:spMk id="3" creationId="{1801AA2B-68F3-D925-946E-BC961EF5B222}"/>
          </ac:spMkLst>
        </pc:spChg>
        <pc:spChg chg="add mod">
          <ac:chgData name="Helen Askounis" userId="68a4b384-4e9b-4052-97e7-99fc9c1de512" providerId="ADAL" clId="{D8453A14-44B7-4EB9-B48C-5DB4A295811F}" dt="2022-07-20T18:56:45.137" v="126" actId="207"/>
          <ac:spMkLst>
            <pc:docMk/>
            <pc:sldMk cId="1475566685" sldId="1425"/>
            <ac:spMk id="5" creationId="{2F9D278A-E8D9-4B8C-A8D5-BE26AAE40571}"/>
          </ac:spMkLst>
        </pc:spChg>
        <pc:spChg chg="add">
          <ac:chgData name="Helen Askounis" userId="68a4b384-4e9b-4052-97e7-99fc9c1de512" providerId="ADAL" clId="{D8453A14-44B7-4EB9-B48C-5DB4A295811F}" dt="2022-07-20T18:56:04.884" v="122" actId="26606"/>
          <ac:spMkLst>
            <pc:docMk/>
            <pc:sldMk cId="1475566685" sldId="1425"/>
            <ac:spMk id="12" creationId="{04812C46-200A-4DEB-A05E-3ED6C68C2387}"/>
          </ac:spMkLst>
        </pc:spChg>
        <pc:spChg chg="add">
          <ac:chgData name="Helen Askounis" userId="68a4b384-4e9b-4052-97e7-99fc9c1de512" providerId="ADAL" clId="{D8453A14-44B7-4EB9-B48C-5DB4A295811F}" dt="2022-07-20T18:56:04.884" v="122" actId="26606"/>
          <ac:spMkLst>
            <pc:docMk/>
            <pc:sldMk cId="1475566685" sldId="1425"/>
            <ac:spMk id="14" creationId="{D1EA859B-E555-4109-94F3-6700E046E008}"/>
          </ac:spMkLst>
        </pc:spChg>
        <pc:picChg chg="add mod ord modCrop">
          <ac:chgData name="Helen Askounis" userId="68a4b384-4e9b-4052-97e7-99fc9c1de512" providerId="ADAL" clId="{D8453A14-44B7-4EB9-B48C-5DB4A295811F}" dt="2022-07-20T18:57:31.629" v="138" actId="732"/>
          <ac:picMkLst>
            <pc:docMk/>
            <pc:sldMk cId="1475566685" sldId="1425"/>
            <ac:picMk id="7" creationId="{3A6EB124-2969-49C3-A0FF-745E19B771C1}"/>
          </ac:picMkLst>
        </pc:picChg>
      </pc:sldChg>
      <pc:sldChg chg="modSp add mod setBg">
        <pc:chgData name="Helen Askounis" userId="68a4b384-4e9b-4052-97e7-99fc9c1de512" providerId="ADAL" clId="{D8453A14-44B7-4EB9-B48C-5DB4A295811F}" dt="2022-07-20T21:16:19.135" v="214"/>
        <pc:sldMkLst>
          <pc:docMk/>
          <pc:sldMk cId="2101200959" sldId="1426"/>
        </pc:sldMkLst>
        <pc:spChg chg="mod">
          <ac:chgData name="Helen Askounis" userId="68a4b384-4e9b-4052-97e7-99fc9c1de512" providerId="ADAL" clId="{D8453A14-44B7-4EB9-B48C-5DB4A295811F}" dt="2022-07-20T21:16:19.135" v="214"/>
          <ac:spMkLst>
            <pc:docMk/>
            <pc:sldMk cId="2101200959" sldId="1426"/>
            <ac:spMk id="32" creationId="{0271C944-9168-4266-9BBC-F412DD8994E2}"/>
          </ac:spMkLst>
        </pc:spChg>
      </pc:sldChg>
      <pc:sldChg chg="modSp add mod">
        <pc:chgData name="Helen Askounis" userId="68a4b384-4e9b-4052-97e7-99fc9c1de512" providerId="ADAL" clId="{D8453A14-44B7-4EB9-B48C-5DB4A295811F}" dt="2022-07-20T18:40:52.512" v="25" actId="29295"/>
        <pc:sldMkLst>
          <pc:docMk/>
          <pc:sldMk cId="3375244486" sldId="1427"/>
        </pc:sldMkLst>
        <pc:spChg chg="mod">
          <ac:chgData name="Helen Askounis" userId="68a4b384-4e9b-4052-97e7-99fc9c1de512" providerId="ADAL" clId="{D8453A14-44B7-4EB9-B48C-5DB4A295811F}" dt="2022-07-20T18:40:10.684" v="22" actId="14100"/>
          <ac:spMkLst>
            <pc:docMk/>
            <pc:sldMk cId="3375244486" sldId="1427"/>
            <ac:spMk id="18" creationId="{D5DFD616-0798-42F1-9E18-2295FBEF2717}"/>
          </ac:spMkLst>
        </pc:spChg>
        <pc:picChg chg="mod">
          <ac:chgData name="Helen Askounis" userId="68a4b384-4e9b-4052-97e7-99fc9c1de512" providerId="ADAL" clId="{D8453A14-44B7-4EB9-B48C-5DB4A295811F}" dt="2022-07-20T18:40:52.512" v="25" actId="29295"/>
          <ac:picMkLst>
            <pc:docMk/>
            <pc:sldMk cId="3375244486" sldId="1427"/>
            <ac:picMk id="12" creationId="{2ADB919A-D809-47F6-BACB-FF2C79B39746}"/>
          </ac:picMkLst>
        </pc:picChg>
      </pc:sldChg>
      <pc:sldMasterChg chg="modSp delSldLayout">
        <pc:chgData name="Helen Askounis" userId="68a4b384-4e9b-4052-97e7-99fc9c1de512" providerId="ADAL" clId="{D8453A14-44B7-4EB9-B48C-5DB4A295811F}" dt="2022-07-20T18:42:03.475" v="30" actId="2696"/>
        <pc:sldMasterMkLst>
          <pc:docMk/>
          <pc:sldMasterMk cId="171976074" sldId="2147483648"/>
        </pc:sldMasterMkLst>
        <pc:spChg chg="mod">
          <ac:chgData name="Helen Askounis" userId="68a4b384-4e9b-4052-97e7-99fc9c1de512" providerId="ADAL" clId="{D8453A14-44B7-4EB9-B48C-5DB4A295811F}" dt="2022-07-20T18:41:50.246" v="26" actId="2711"/>
          <ac:spMkLst>
            <pc:docMk/>
            <pc:sldMasterMk cId="171976074" sldId="2147483648"/>
            <ac:spMk id="2" creationId="{63C292E7-F941-4239-9408-CCC60E2721C9}"/>
          </ac:spMkLst>
        </pc:spChg>
        <pc:spChg chg="mod">
          <ac:chgData name="Helen Askounis" userId="68a4b384-4e9b-4052-97e7-99fc9c1de512" providerId="ADAL" clId="{D8453A14-44B7-4EB9-B48C-5DB4A295811F}" dt="2022-07-20T18:41:50.246" v="26" actId="2711"/>
          <ac:spMkLst>
            <pc:docMk/>
            <pc:sldMasterMk cId="171976074" sldId="2147483648"/>
            <ac:spMk id="3" creationId="{30C8E5AD-B569-48D8-BBC7-57584E201BBA}"/>
          </ac:spMkLst>
        </pc:spChg>
        <pc:sldLayoutChg chg="del">
          <pc:chgData name="Helen Askounis" userId="68a4b384-4e9b-4052-97e7-99fc9c1de512" providerId="ADAL" clId="{D8453A14-44B7-4EB9-B48C-5DB4A295811F}" dt="2022-07-20T18:42:03.475" v="30" actId="2696"/>
          <pc:sldLayoutMkLst>
            <pc:docMk/>
            <pc:sldMasterMk cId="171976074" sldId="2147483648"/>
            <pc:sldLayoutMk cId="428386514" sldId="2147483660"/>
          </pc:sldLayoutMkLst>
        </pc:sldLayoutChg>
        <pc:sldLayoutChg chg="del">
          <pc:chgData name="Helen Askounis" userId="68a4b384-4e9b-4052-97e7-99fc9c1de512" providerId="ADAL" clId="{D8453A14-44B7-4EB9-B48C-5DB4A295811F}" dt="2022-07-20T18:42:02.065" v="29" actId="2696"/>
          <pc:sldLayoutMkLst>
            <pc:docMk/>
            <pc:sldMasterMk cId="171976074" sldId="2147483648"/>
            <pc:sldLayoutMk cId="2655094410" sldId="2147483663"/>
          </pc:sldLayoutMkLst>
        </pc:sldLayoutChg>
      </pc:sldMasterChg>
      <pc:sldMasterChg chg="delSldLayout modSldLayout">
        <pc:chgData name="Helen Askounis" userId="68a4b384-4e9b-4052-97e7-99fc9c1de512" providerId="ADAL" clId="{D8453A14-44B7-4EB9-B48C-5DB4A295811F}" dt="2022-07-20T18:43:14.601" v="42" actId="6549"/>
        <pc:sldMasterMkLst>
          <pc:docMk/>
          <pc:sldMasterMk cId="1702827993" sldId="2147483753"/>
        </pc:sldMasterMkLst>
        <pc:sldLayoutChg chg="del">
          <pc:chgData name="Helen Askounis" userId="68a4b384-4e9b-4052-97e7-99fc9c1de512" providerId="ADAL" clId="{D8453A14-44B7-4EB9-B48C-5DB4A295811F}" dt="2022-07-20T18:41:55.896" v="28" actId="2696"/>
          <pc:sldLayoutMkLst>
            <pc:docMk/>
            <pc:sldMasterMk cId="1702827993" sldId="2147483753"/>
            <pc:sldLayoutMk cId="3443482705" sldId="2147483768"/>
          </pc:sldLayoutMkLst>
        </pc:sldLayoutChg>
        <pc:sldLayoutChg chg="del">
          <pc:chgData name="Helen Askounis" userId="68a4b384-4e9b-4052-97e7-99fc9c1de512" providerId="ADAL" clId="{D8453A14-44B7-4EB9-B48C-5DB4A295811F}" dt="2022-07-20T18:40:25.305" v="23" actId="47"/>
          <pc:sldLayoutMkLst>
            <pc:docMk/>
            <pc:sldMasterMk cId="1702827993" sldId="2147483753"/>
            <pc:sldLayoutMk cId="1748735887" sldId="2147483770"/>
          </pc:sldLayoutMkLst>
        </pc:sldLayoutChg>
        <pc:sldLayoutChg chg="addSp delSp modSp mod">
          <pc:chgData name="Helen Askounis" userId="68a4b384-4e9b-4052-97e7-99fc9c1de512" providerId="ADAL" clId="{D8453A14-44B7-4EB9-B48C-5DB4A295811F}" dt="2022-07-20T18:43:14.601" v="42" actId="6549"/>
          <pc:sldLayoutMkLst>
            <pc:docMk/>
            <pc:sldMasterMk cId="1702827993" sldId="2147483753"/>
            <pc:sldLayoutMk cId="247495316" sldId="2147483774"/>
          </pc:sldLayoutMkLst>
          <pc:spChg chg="mod">
            <ac:chgData name="Helen Askounis" userId="68a4b384-4e9b-4052-97e7-99fc9c1de512" providerId="ADAL" clId="{D8453A14-44B7-4EB9-B48C-5DB4A295811F}" dt="2022-07-20T18:42:24.922" v="36" actId="6549"/>
            <ac:spMkLst>
              <pc:docMk/>
              <pc:sldMasterMk cId="1702827993" sldId="2147483753"/>
              <pc:sldLayoutMk cId="247495316" sldId="2147483774"/>
              <ac:spMk id="2" creationId="{EB1DF33B-9C95-49E1-9343-AFC577BD3D34}"/>
            </ac:spMkLst>
          </pc:spChg>
          <pc:spChg chg="add del">
            <ac:chgData name="Helen Askounis" userId="68a4b384-4e9b-4052-97e7-99fc9c1de512" providerId="ADAL" clId="{D8453A14-44B7-4EB9-B48C-5DB4A295811F}" dt="2022-07-20T18:43:12.252" v="41" actId="478"/>
            <ac:spMkLst>
              <pc:docMk/>
              <pc:sldMasterMk cId="1702827993" sldId="2147483753"/>
              <pc:sldLayoutMk cId="247495316" sldId="2147483774"/>
              <ac:spMk id="3" creationId="{E25BEFDA-0528-4368-B81B-61E128A46F60}"/>
            </ac:spMkLst>
          </pc:spChg>
          <pc:spChg chg="add del mod">
            <ac:chgData name="Helen Askounis" userId="68a4b384-4e9b-4052-97e7-99fc9c1de512" providerId="ADAL" clId="{D8453A14-44B7-4EB9-B48C-5DB4A295811F}" dt="2022-07-20T18:43:14.601" v="42" actId="6549"/>
            <ac:spMkLst>
              <pc:docMk/>
              <pc:sldMasterMk cId="1702827993" sldId="2147483753"/>
              <pc:sldLayoutMk cId="247495316" sldId="2147483774"/>
              <ac:spMk id="4" creationId="{D082F197-2C15-4A30-AFDD-8E79E9C802AC}"/>
            </ac:spMkLst>
          </pc:spChg>
        </pc:sldLayoutChg>
      </pc:sldMasterChg>
    </pc:docChg>
  </pc:docChgLst>
  <pc:docChgLst>
    <pc:chgData name="Rebecca Ferrie" userId="3e06e0b0-3fe2-4a94-af38-cc5f447ecc23" providerId="ADAL" clId="{25055444-6245-4E36-AABE-51E24EBAB8F0}"/>
    <pc:docChg chg="modSld">
      <pc:chgData name="Rebecca Ferrie" userId="3e06e0b0-3fe2-4a94-af38-cc5f447ecc23" providerId="ADAL" clId="{25055444-6245-4E36-AABE-51E24EBAB8F0}" dt="2022-08-03T17:00:41.537" v="10" actId="20577"/>
      <pc:docMkLst>
        <pc:docMk/>
      </pc:docMkLst>
      <pc:sldChg chg="modSp mod">
        <pc:chgData name="Rebecca Ferrie" userId="3e06e0b0-3fe2-4a94-af38-cc5f447ecc23" providerId="ADAL" clId="{25055444-6245-4E36-AABE-51E24EBAB8F0}" dt="2022-08-03T17:00:41.537" v="10" actId="20577"/>
        <pc:sldMkLst>
          <pc:docMk/>
          <pc:sldMk cId="2101200959" sldId="1426"/>
        </pc:sldMkLst>
        <pc:spChg chg="mod">
          <ac:chgData name="Rebecca Ferrie" userId="3e06e0b0-3fe2-4a94-af38-cc5f447ecc23" providerId="ADAL" clId="{25055444-6245-4E36-AABE-51E24EBAB8F0}" dt="2022-08-03T17:00:41.537" v="10" actId="20577"/>
          <ac:spMkLst>
            <pc:docMk/>
            <pc:sldMk cId="2101200959" sldId="1426"/>
            <ac:spMk id="32" creationId="{0271C944-9168-4266-9BBC-F412DD8994E2}"/>
          </ac:spMkLst>
        </pc:spChg>
      </pc:sldChg>
    </pc:docChg>
  </pc:docChgLst>
  <pc:docChgLst>
    <pc:chgData name="Helen Askounis" userId="68a4b384-4e9b-4052-97e7-99fc9c1de512" providerId="ADAL" clId="{64F20359-9126-45A3-A090-A353695A3FA6}"/>
    <pc:docChg chg="modSld">
      <pc:chgData name="Helen Askounis" userId="68a4b384-4e9b-4052-97e7-99fc9c1de512" providerId="ADAL" clId="{64F20359-9126-45A3-A090-A353695A3FA6}" dt="2022-07-20T23:41:08.191" v="4" actId="14100"/>
      <pc:docMkLst>
        <pc:docMk/>
      </pc:docMkLst>
      <pc:sldChg chg="modSp mod">
        <pc:chgData name="Helen Askounis" userId="68a4b384-4e9b-4052-97e7-99fc9c1de512" providerId="ADAL" clId="{64F20359-9126-45A3-A090-A353695A3FA6}" dt="2022-07-20T23:41:08.191" v="4" actId="14100"/>
        <pc:sldMkLst>
          <pc:docMk/>
          <pc:sldMk cId="2101200959" sldId="1426"/>
        </pc:sldMkLst>
        <pc:spChg chg="mod">
          <ac:chgData name="Helen Askounis" userId="68a4b384-4e9b-4052-97e7-99fc9c1de512" providerId="ADAL" clId="{64F20359-9126-45A3-A090-A353695A3FA6}" dt="2022-07-20T23:41:08.191" v="4" actId="14100"/>
          <ac:spMkLst>
            <pc:docMk/>
            <pc:sldMk cId="2101200959" sldId="1426"/>
            <ac:spMk id="32" creationId="{0271C944-9168-4266-9BBC-F412DD8994E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2BA534-5FA5-40F3-AE53-3691E563F354}" type="doc">
      <dgm:prSet loTypeId="urn:microsoft.com/office/officeart/2005/8/layout/hList1" loCatId="list" qsTypeId="urn:microsoft.com/office/officeart/2005/8/quickstyle/simple1" qsCatId="simple" csTypeId="urn:microsoft.com/office/officeart/2005/8/colors/accent3_4" csCatId="accent3" phldr="1"/>
      <dgm:spPr/>
      <dgm:t>
        <a:bodyPr/>
        <a:lstStyle/>
        <a:p>
          <a:endParaRPr lang="en-CA"/>
        </a:p>
      </dgm:t>
    </dgm:pt>
    <dgm:pt modelId="{4D13D02B-A9AA-4DAE-B12B-7A3C013CE5E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03ADA59D-394C-4A1E-9A6F-E4E4CC920937}" type="par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4888FE-8BFE-478A-B95F-AF1AF8F2C0E4}" type="sib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7F375820-6E2A-408A-AA64-23D2EDF62D08}">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Green life skills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D03FE6DD-A8A0-44FD-9181-59D0673606D8}" type="par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45883C4E-3286-49F5-8215-247EC93A1C76}" type="sib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681EA93-C9F4-4600-B63A-F3E706AE689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53428061-9583-4D5B-805D-8C4545F82B92}" type="par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5494576-C185-4038-B112-CB7ACC741E54}" type="sib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3105EF7A-594B-4203-BE03-A9482579CF06}">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dirty="0">
            <a:latin typeface="Open Sans" panose="020B0606030504020204" pitchFamily="34" charset="0"/>
            <a:ea typeface="Open Sans" panose="020B0606030504020204" pitchFamily="34" charset="0"/>
            <a:cs typeface="Open Sans" panose="020B0606030504020204" pitchFamily="34" charset="0"/>
          </a:endParaRPr>
        </a:p>
      </dgm:t>
    </dgm:pt>
    <dgm:pt modelId="{6C6A0109-C47A-4FEC-A738-CD66D25349D4}" type="par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0F074E6-0719-47E5-B518-9D1734C8D3BA}" type="sib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354353C-6546-46CE-BF9A-6978F2AF5329}">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gm:t>
    </dgm:pt>
    <dgm:pt modelId="{C09F4DE9-5DF8-4B90-8453-A3C7C7B24C26}" type="par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E486873-1102-43FA-987F-94C1AD0699DA}" type="sib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F047BA79-2130-4389-881B-EC47020328EE}">
      <dgm:prSet/>
      <dgm:spPr/>
      <dgm:t>
        <a:bodyPr/>
        <a:lstStyle/>
        <a:p>
          <a:pPr marL="0" indent="0">
            <a:buNone/>
          </a:pPr>
          <a:r>
            <a:rPr lang="en-CA"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gm:t>
    </dgm:pt>
    <dgm:pt modelId="{ECF7FCBB-320B-4A0D-AE46-84BEC994FF1A}" type="par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A1450D-8B19-4CC5-B8C0-3182A7B5AC9F}" type="sib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C377915C-5C2A-40CA-B59C-A995AC55C2B4}" type="pres">
      <dgm:prSet presAssocID="{E52BA534-5FA5-40F3-AE53-3691E563F354}" presName="Name0" presStyleCnt="0">
        <dgm:presLayoutVars>
          <dgm:dir/>
          <dgm:animLvl val="lvl"/>
          <dgm:resizeHandles val="exact"/>
        </dgm:presLayoutVars>
      </dgm:prSet>
      <dgm:spPr/>
    </dgm:pt>
    <dgm:pt modelId="{5EF74DC6-2563-4D37-827C-99B5D2F8C58B}" type="pres">
      <dgm:prSet presAssocID="{4D13D02B-A9AA-4DAE-B12B-7A3C013CE5E0}" presName="composite" presStyleCnt="0"/>
      <dgm:spPr/>
    </dgm:pt>
    <dgm:pt modelId="{11D2BDC8-8BB5-4D5F-8FA8-492E7E67F1DE}" type="pres">
      <dgm:prSet presAssocID="{4D13D02B-A9AA-4DAE-B12B-7A3C013CE5E0}" presName="parTx" presStyleLbl="alignNode1" presStyleIdx="0" presStyleCnt="3" custLinFactNeighborY="0">
        <dgm:presLayoutVars>
          <dgm:chMax val="0"/>
          <dgm:chPref val="0"/>
          <dgm:bulletEnabled val="1"/>
        </dgm:presLayoutVars>
      </dgm:prSet>
      <dgm:spPr/>
    </dgm:pt>
    <dgm:pt modelId="{7B5C61BD-A737-42B7-8E29-9FE8AA484B32}" type="pres">
      <dgm:prSet presAssocID="{4D13D02B-A9AA-4DAE-B12B-7A3C013CE5E0}" presName="desTx" presStyleLbl="alignAccFollowNode1" presStyleIdx="0" presStyleCnt="3">
        <dgm:presLayoutVars>
          <dgm:bulletEnabled val="1"/>
        </dgm:presLayoutVars>
      </dgm:prSet>
      <dgm:spPr/>
    </dgm:pt>
    <dgm:pt modelId="{2D3B4428-B44A-4997-9B78-C2C56EDE7FD8}" type="pres">
      <dgm:prSet presAssocID="{2D4888FE-8BFE-478A-B95F-AF1AF8F2C0E4}" presName="space" presStyleCnt="0"/>
      <dgm:spPr/>
    </dgm:pt>
    <dgm:pt modelId="{9E1FF72B-683A-4E29-97B6-29B75A61C32B}" type="pres">
      <dgm:prSet presAssocID="{7F375820-6E2A-408A-AA64-23D2EDF62D08}" presName="composite" presStyleCnt="0"/>
      <dgm:spPr/>
    </dgm:pt>
    <dgm:pt modelId="{735E9C5C-D457-4801-A068-571E5B959233}" type="pres">
      <dgm:prSet presAssocID="{7F375820-6E2A-408A-AA64-23D2EDF62D08}" presName="parTx" presStyleLbl="alignNode1" presStyleIdx="1" presStyleCnt="3">
        <dgm:presLayoutVars>
          <dgm:chMax val="0"/>
          <dgm:chPref val="0"/>
          <dgm:bulletEnabled val="1"/>
        </dgm:presLayoutVars>
      </dgm:prSet>
      <dgm:spPr/>
    </dgm:pt>
    <dgm:pt modelId="{CD161F48-BADF-49A4-86A6-97518EDBD87F}" type="pres">
      <dgm:prSet presAssocID="{7F375820-6E2A-408A-AA64-23D2EDF62D08}" presName="desTx" presStyleLbl="alignAccFollowNode1" presStyleIdx="1" presStyleCnt="3">
        <dgm:presLayoutVars>
          <dgm:bulletEnabled val="1"/>
        </dgm:presLayoutVars>
      </dgm:prSet>
      <dgm:spPr/>
    </dgm:pt>
    <dgm:pt modelId="{821069C7-224D-4199-891A-F6EE615286E1}" type="pres">
      <dgm:prSet presAssocID="{45883C4E-3286-49F5-8215-247EC93A1C76}" presName="space" presStyleCnt="0"/>
      <dgm:spPr/>
    </dgm:pt>
    <dgm:pt modelId="{F2CF7C6D-0A38-438B-8E54-CCD7F159DF46}" type="pres">
      <dgm:prSet presAssocID="{2681EA93-C9F4-4600-B63A-F3E706AE6890}" presName="composite" presStyleCnt="0"/>
      <dgm:spPr/>
    </dgm:pt>
    <dgm:pt modelId="{52F20A9C-7D23-4999-A53F-37C3F7B90AA6}" type="pres">
      <dgm:prSet presAssocID="{2681EA93-C9F4-4600-B63A-F3E706AE6890}" presName="parTx" presStyleLbl="alignNode1" presStyleIdx="2" presStyleCnt="3">
        <dgm:presLayoutVars>
          <dgm:chMax val="0"/>
          <dgm:chPref val="0"/>
          <dgm:bulletEnabled val="1"/>
        </dgm:presLayoutVars>
      </dgm:prSet>
      <dgm:spPr/>
    </dgm:pt>
    <dgm:pt modelId="{DA63263B-07B4-4750-B573-94EF25EDF59C}" type="pres">
      <dgm:prSet presAssocID="{2681EA93-C9F4-4600-B63A-F3E706AE6890}" presName="desTx" presStyleLbl="alignAccFollowNode1" presStyleIdx="2" presStyleCnt="3">
        <dgm:presLayoutVars>
          <dgm:bulletEnabled val="1"/>
        </dgm:presLayoutVars>
      </dgm:prSet>
      <dgm:spPr/>
    </dgm:pt>
  </dgm:ptLst>
  <dgm:cxnLst>
    <dgm:cxn modelId="{D94B591F-5E39-4D60-93A0-F1C1A180B055}" srcId="{E52BA534-5FA5-40F3-AE53-3691E563F354}" destId="{4D13D02B-A9AA-4DAE-B12B-7A3C013CE5E0}" srcOrd="0" destOrd="0" parTransId="{03ADA59D-394C-4A1E-9A6F-E4E4CC920937}" sibTransId="{2D4888FE-8BFE-478A-B95F-AF1AF8F2C0E4}"/>
    <dgm:cxn modelId="{7F875064-E9E3-452C-982E-24EF3D0C24ED}" type="presOf" srcId="{4D13D02B-A9AA-4DAE-B12B-7A3C013CE5E0}" destId="{11D2BDC8-8BB5-4D5F-8FA8-492E7E67F1DE}" srcOrd="0" destOrd="0" presId="urn:microsoft.com/office/officeart/2005/8/layout/hList1"/>
    <dgm:cxn modelId="{F549BE7C-CB2A-4251-803B-B1F34B9E0A45}" srcId="{7F375820-6E2A-408A-AA64-23D2EDF62D08}" destId="{5354353C-6546-46CE-BF9A-6978F2AF5329}" srcOrd="0" destOrd="0" parTransId="{C09F4DE9-5DF8-4B90-8453-A3C7C7B24C26}" sibTransId="{5E486873-1102-43FA-987F-94C1AD0699DA}"/>
    <dgm:cxn modelId="{9E97117E-A4E8-44D3-A58F-2660AA20FFEE}" srcId="{4D13D02B-A9AA-4DAE-B12B-7A3C013CE5E0}" destId="{3105EF7A-594B-4203-BE03-A9482579CF06}" srcOrd="0" destOrd="0" parTransId="{6C6A0109-C47A-4FEC-A738-CD66D25349D4}" sibTransId="{E0F074E6-0719-47E5-B518-9D1734C8D3BA}"/>
    <dgm:cxn modelId="{AFB8B47F-8B51-4662-AFCE-AFA78954FC85}" type="presOf" srcId="{F047BA79-2130-4389-881B-EC47020328EE}" destId="{DA63263B-07B4-4750-B573-94EF25EDF59C}" srcOrd="0" destOrd="0" presId="urn:microsoft.com/office/officeart/2005/8/layout/hList1"/>
    <dgm:cxn modelId="{31F21589-D234-4899-993B-88F6F0DEB9C7}" srcId="{E52BA534-5FA5-40F3-AE53-3691E563F354}" destId="{7F375820-6E2A-408A-AA64-23D2EDF62D08}" srcOrd="1" destOrd="0" parTransId="{D03FE6DD-A8A0-44FD-9181-59D0673606D8}" sibTransId="{45883C4E-3286-49F5-8215-247EC93A1C76}"/>
    <dgm:cxn modelId="{6B0DEB8C-5241-4358-B1E7-0C7FF5327FF4}" srcId="{E52BA534-5FA5-40F3-AE53-3691E563F354}" destId="{2681EA93-C9F4-4600-B63A-F3E706AE6890}" srcOrd="2" destOrd="0" parTransId="{53428061-9583-4D5B-805D-8C4545F82B92}" sibTransId="{E5494576-C185-4038-B112-CB7ACC741E54}"/>
    <dgm:cxn modelId="{E1232B8F-93BC-44F9-AD18-28BBDF01A287}" type="presOf" srcId="{2681EA93-C9F4-4600-B63A-F3E706AE6890}" destId="{52F20A9C-7D23-4999-A53F-37C3F7B90AA6}" srcOrd="0" destOrd="0" presId="urn:microsoft.com/office/officeart/2005/8/layout/hList1"/>
    <dgm:cxn modelId="{4CB0CB93-9C4C-4945-8560-3D5D974AE4C9}" type="presOf" srcId="{E52BA534-5FA5-40F3-AE53-3691E563F354}" destId="{C377915C-5C2A-40CA-B59C-A995AC55C2B4}" srcOrd="0" destOrd="0" presId="urn:microsoft.com/office/officeart/2005/8/layout/hList1"/>
    <dgm:cxn modelId="{B35A219F-16F9-4E2B-9341-33B3C0A69A71}" type="presOf" srcId="{7F375820-6E2A-408A-AA64-23D2EDF62D08}" destId="{735E9C5C-D457-4801-A068-571E5B959233}" srcOrd="0" destOrd="0" presId="urn:microsoft.com/office/officeart/2005/8/layout/hList1"/>
    <dgm:cxn modelId="{29A898BF-8658-4854-9BA4-2E5E20193990}" type="presOf" srcId="{3105EF7A-594B-4203-BE03-A9482579CF06}" destId="{7B5C61BD-A737-42B7-8E29-9FE8AA484B32}" srcOrd="0" destOrd="0" presId="urn:microsoft.com/office/officeart/2005/8/layout/hList1"/>
    <dgm:cxn modelId="{15C43AC7-960C-434A-81F9-B66A1ACD24BA}" type="presOf" srcId="{5354353C-6546-46CE-BF9A-6978F2AF5329}" destId="{CD161F48-BADF-49A4-86A6-97518EDBD87F}" srcOrd="0" destOrd="0" presId="urn:microsoft.com/office/officeart/2005/8/layout/hList1"/>
    <dgm:cxn modelId="{787416E8-1BE7-4EE6-A902-908DDB8290AB}" srcId="{2681EA93-C9F4-4600-B63A-F3E706AE6890}" destId="{F047BA79-2130-4389-881B-EC47020328EE}" srcOrd="0" destOrd="0" parTransId="{ECF7FCBB-320B-4A0D-AE46-84BEC994FF1A}" sibTransId="{2DA1450D-8B19-4CC5-B8C0-3182A7B5AC9F}"/>
    <dgm:cxn modelId="{252B7208-045E-485D-9E7F-D2162D677CBC}" type="presParOf" srcId="{C377915C-5C2A-40CA-B59C-A995AC55C2B4}" destId="{5EF74DC6-2563-4D37-827C-99B5D2F8C58B}" srcOrd="0" destOrd="0" presId="urn:microsoft.com/office/officeart/2005/8/layout/hList1"/>
    <dgm:cxn modelId="{5176C463-8DEB-49C3-992B-134FD9EB863A}" type="presParOf" srcId="{5EF74DC6-2563-4D37-827C-99B5D2F8C58B}" destId="{11D2BDC8-8BB5-4D5F-8FA8-492E7E67F1DE}" srcOrd="0" destOrd="0" presId="urn:microsoft.com/office/officeart/2005/8/layout/hList1"/>
    <dgm:cxn modelId="{E425155B-DAEB-4C19-A3EB-4A79B24BD1E3}" type="presParOf" srcId="{5EF74DC6-2563-4D37-827C-99B5D2F8C58B}" destId="{7B5C61BD-A737-42B7-8E29-9FE8AA484B32}" srcOrd="1" destOrd="0" presId="urn:microsoft.com/office/officeart/2005/8/layout/hList1"/>
    <dgm:cxn modelId="{36AD73C9-78E8-4915-8C38-86C64302D1A5}" type="presParOf" srcId="{C377915C-5C2A-40CA-B59C-A995AC55C2B4}" destId="{2D3B4428-B44A-4997-9B78-C2C56EDE7FD8}" srcOrd="1" destOrd="0" presId="urn:microsoft.com/office/officeart/2005/8/layout/hList1"/>
    <dgm:cxn modelId="{CED23109-BE2E-42FB-88A2-676203FF1568}" type="presParOf" srcId="{C377915C-5C2A-40CA-B59C-A995AC55C2B4}" destId="{9E1FF72B-683A-4E29-97B6-29B75A61C32B}" srcOrd="2" destOrd="0" presId="urn:microsoft.com/office/officeart/2005/8/layout/hList1"/>
    <dgm:cxn modelId="{6DF737D5-F724-4CB8-9C29-454866E2EB64}" type="presParOf" srcId="{9E1FF72B-683A-4E29-97B6-29B75A61C32B}" destId="{735E9C5C-D457-4801-A068-571E5B959233}" srcOrd="0" destOrd="0" presId="urn:microsoft.com/office/officeart/2005/8/layout/hList1"/>
    <dgm:cxn modelId="{DFEE9FE4-4D1F-4C0A-8638-A704B1F76D48}" type="presParOf" srcId="{9E1FF72B-683A-4E29-97B6-29B75A61C32B}" destId="{CD161F48-BADF-49A4-86A6-97518EDBD87F}" srcOrd="1" destOrd="0" presId="urn:microsoft.com/office/officeart/2005/8/layout/hList1"/>
    <dgm:cxn modelId="{7ED68C1B-9087-4448-A39A-60FD03289E23}" type="presParOf" srcId="{C377915C-5C2A-40CA-B59C-A995AC55C2B4}" destId="{821069C7-224D-4199-891A-F6EE615286E1}" srcOrd="3" destOrd="0" presId="urn:microsoft.com/office/officeart/2005/8/layout/hList1"/>
    <dgm:cxn modelId="{778E493B-8605-490A-A108-9A526BA9C7F7}" type="presParOf" srcId="{C377915C-5C2A-40CA-B59C-A995AC55C2B4}" destId="{F2CF7C6D-0A38-438B-8E54-CCD7F159DF46}" srcOrd="4" destOrd="0" presId="urn:microsoft.com/office/officeart/2005/8/layout/hList1"/>
    <dgm:cxn modelId="{C4D6C384-45F9-434B-9EA1-DBF26E633BE9}" type="presParOf" srcId="{F2CF7C6D-0A38-438B-8E54-CCD7F159DF46}" destId="{52F20A9C-7D23-4999-A53F-37C3F7B90AA6}" srcOrd="0" destOrd="0" presId="urn:microsoft.com/office/officeart/2005/8/layout/hList1"/>
    <dgm:cxn modelId="{75BDE17A-591E-4D4D-B5A9-A398ED6C3D0D}" type="presParOf" srcId="{F2CF7C6D-0A38-438B-8E54-CCD7F159DF46}" destId="{DA63263B-07B4-4750-B573-94EF25EDF59C}"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D2BDC8-8BB5-4D5F-8FA8-492E7E67F1DE}">
      <dsp:nvSpPr>
        <dsp:cNvPr id="0" name=""/>
        <dsp:cNvSpPr/>
      </dsp:nvSpPr>
      <dsp:spPr>
        <a:xfrm>
          <a:off x="2824" y="91551"/>
          <a:ext cx="2753915" cy="789511"/>
        </a:xfrm>
        <a:prstGeom prst="rect">
          <a:avLst/>
        </a:prstGeom>
        <a:solidFill>
          <a:schemeClr val="accent3">
            <a:shade val="50000"/>
            <a:hueOff val="0"/>
            <a:satOff val="0"/>
            <a:lumOff val="0"/>
            <a:alphaOff val="0"/>
          </a:schemeClr>
        </a:solidFill>
        <a:ln w="12700" cap="flat" cmpd="sng" algn="ctr">
          <a:solidFill>
            <a:schemeClr val="accent3">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91551"/>
        <a:ext cx="2753915" cy="789511"/>
      </dsp:txXfrm>
    </dsp:sp>
    <dsp:sp modelId="{7B5C61BD-A737-42B7-8E29-9FE8AA484B32}">
      <dsp:nvSpPr>
        <dsp:cNvPr id="0" name=""/>
        <dsp:cNvSpPr/>
      </dsp:nvSpPr>
      <dsp:spPr>
        <a:xfrm>
          <a:off x="2824"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881063"/>
        <a:ext cx="2753915" cy="2799900"/>
      </dsp:txXfrm>
    </dsp:sp>
    <dsp:sp modelId="{735E9C5C-D457-4801-A068-571E5B959233}">
      <dsp:nvSpPr>
        <dsp:cNvPr id="0" name=""/>
        <dsp:cNvSpPr/>
      </dsp:nvSpPr>
      <dsp:spPr>
        <a:xfrm>
          <a:off x="3142287"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Green life skills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3142287" y="91551"/>
        <a:ext cx="2753915" cy="789511"/>
      </dsp:txXfrm>
    </dsp:sp>
    <dsp:sp modelId="{CD161F48-BADF-49A4-86A6-97518EDBD87F}">
      <dsp:nvSpPr>
        <dsp:cNvPr id="0" name=""/>
        <dsp:cNvSpPr/>
      </dsp:nvSpPr>
      <dsp:spPr>
        <a:xfrm>
          <a:off x="3142287"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sz="2000" kern="1200"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sp:txBody>
      <dsp:txXfrm>
        <a:off x="3142287" y="881063"/>
        <a:ext cx="2753915" cy="2799900"/>
      </dsp:txXfrm>
    </dsp:sp>
    <dsp:sp modelId="{52F20A9C-7D23-4999-A53F-37C3F7B90AA6}">
      <dsp:nvSpPr>
        <dsp:cNvPr id="0" name=""/>
        <dsp:cNvSpPr/>
      </dsp:nvSpPr>
      <dsp:spPr>
        <a:xfrm>
          <a:off x="6281751"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6281751" y="91551"/>
        <a:ext cx="2753915" cy="789511"/>
      </dsp:txXfrm>
    </dsp:sp>
    <dsp:sp modelId="{DA63263B-07B4-4750-B573-94EF25EDF59C}">
      <dsp:nvSpPr>
        <dsp:cNvPr id="0" name=""/>
        <dsp:cNvSpPr/>
      </dsp:nvSpPr>
      <dsp:spPr>
        <a:xfrm>
          <a:off x="6281751"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CA" sz="2000" kern="1200"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sp:txBody>
      <dsp:txXfrm>
        <a:off x="6281751" y="881063"/>
        <a:ext cx="2753915" cy="279990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A3C54E-0165-453D-B7A0-ED1D0DE2034F}" type="datetimeFigureOut">
              <a:rPr lang="en-US" smtClean="0"/>
              <a:t>8/3/2022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316E7F-BDF2-4341-ACD7-6ED5AE1B1E63}" type="slidenum">
              <a:rPr lang="en-US" smtClean="0"/>
              <a:t>‹#›</a:t>
            </a:fld>
            <a:endParaRPr lang="en-US"/>
          </a:p>
        </p:txBody>
      </p:sp>
    </p:spTree>
    <p:extLst>
      <p:ext uri="{BB962C8B-B14F-4D97-AF65-F5344CB8AC3E}">
        <p14:creationId xmlns:p14="http://schemas.microsoft.com/office/powerpoint/2010/main" val="1262381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n.wikipedia.org/wiki/United_Nations_University"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mercycorps.org/articles/hurricane-dorian-bahamas"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reliefweb.int/report/bahamas/bahamas-hurricane-dorian-ets-situation-report-3-reporting-period-100919-150919"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C316E7F-BDF2-4341-ACD7-6ED5AE1B1E63}" type="slidenum">
              <a:rPr lang="en-US" smtClean="0"/>
              <a:t>1</a:t>
            </a:fld>
            <a:endParaRPr lang="en-US"/>
          </a:p>
        </p:txBody>
      </p:sp>
    </p:spTree>
    <p:extLst>
      <p:ext uri="{BB962C8B-B14F-4D97-AF65-F5344CB8AC3E}">
        <p14:creationId xmlns:p14="http://schemas.microsoft.com/office/powerpoint/2010/main" val="1932400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434975" y="709613"/>
            <a:ext cx="6323013" cy="35575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fontScale="92500" lnSpcReduction="10000"/>
          </a:bodyPr>
          <a:lstStyle/>
          <a:p>
            <a:r>
              <a:rPr lang="en-US" dirty="0"/>
              <a:t>Perhaps the most comprehensive project assessing the environmental impacts of different modes of delivery in higher education is the </a:t>
            </a:r>
            <a:r>
              <a:rPr lang="en-US" dirty="0" err="1"/>
              <a:t>SusTEACH</a:t>
            </a:r>
            <a:r>
              <a:rPr lang="en-US" dirty="0"/>
              <a:t> project, supported by the Open University, UK. The project compared the carbon emissions of ICT-enhanced courses with online courses and mainly face to-face taught courses. The findings showed that online and blended ICT-enhance distance teaching models had significantly lower environmental impacts than face-to-face teaching modes (</a:t>
            </a:r>
            <a:r>
              <a:rPr lang="en-US" dirty="0" err="1"/>
              <a:t>Caird</a:t>
            </a:r>
            <a:r>
              <a:rPr lang="en-US" dirty="0"/>
              <a:t> et al. 2013; </a:t>
            </a:r>
            <a:r>
              <a:rPr lang="en-US" dirty="0" err="1"/>
              <a:t>Caird</a:t>
            </a:r>
            <a:r>
              <a:rPr lang="en-US" dirty="0"/>
              <a:t> et al. 2015). This study used a comprehensive methodology that considered multiple contributors to emissions for both students and the institutions.</a:t>
            </a:r>
          </a:p>
          <a:p>
            <a:r>
              <a:rPr lang="en-US" dirty="0"/>
              <a:t>Using the </a:t>
            </a:r>
            <a:r>
              <a:rPr lang="en-US" dirty="0" err="1"/>
              <a:t>SusTeach</a:t>
            </a:r>
            <a:r>
              <a:rPr lang="en-US" dirty="0"/>
              <a:t> methodology COL conducted a study in Botswana, to determine whether there was a difference between the carbon emissions of CD-based ODL and face-to-face learners, as well as the main sources of learners’ emissions.</a:t>
            </a:r>
            <a:endParaRPr lang="en-US" dirty="0">
              <a:cs typeface="Calibri"/>
            </a:endParaRPr>
          </a:p>
          <a:p>
            <a:r>
              <a:rPr lang="en-US" dirty="0"/>
              <a:t> </a:t>
            </a:r>
            <a:endParaRPr lang="en-US" dirty="0">
              <a:cs typeface="Calibri"/>
            </a:endParaRPr>
          </a:p>
          <a:p>
            <a:endParaRPr lang="en-US" dirty="0">
              <a:cs typeface="Calibri"/>
            </a:endParaRPr>
          </a:p>
          <a:p>
            <a:r>
              <a:rPr lang="en-US" dirty="0"/>
              <a:t>The comparison of learner carbon emissions data from both face-to-face and CD based students in Botswana revealed that the average learning-related carbon footprint of the face-to-face group is nearly three times greater than that of the ODL group, and the difference was statistically significant. Within the overall carbon footprint, emissions from travel were by far the greatest contributor to this disparity. This suggests that regardless of the exact mechanism of delivery, ODL or blended modes can decrease emissions by reducing face-to-face contact hours. Institution, as a proxy for delivery mode, was the most significant predictor of learning related emissions.</a:t>
            </a:r>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defTabSz="938089">
              <a:defRPr/>
            </a:pPr>
            <a:fld id="{E237C3BB-3A72-466F-9680-121E238D6B64}" type="slidenum">
              <a:rPr lang="en-US">
                <a:solidFill>
                  <a:srgbClr val="000000"/>
                </a:solidFill>
                <a:latin typeface="Calibri"/>
              </a:rPr>
              <a:pPr defTabSz="938089">
                <a:defRPr/>
              </a:pPr>
              <a:t>10</a:t>
            </a:fld>
            <a:endParaRPr lang="en-US">
              <a:solidFill>
                <a:srgbClr val="000000"/>
              </a:solidFill>
              <a:latin typeface="Calibri"/>
            </a:endParaRPr>
          </a:p>
        </p:txBody>
      </p:sp>
    </p:spTree>
    <p:extLst>
      <p:ext uri="{BB962C8B-B14F-4D97-AF65-F5344CB8AC3E}">
        <p14:creationId xmlns:p14="http://schemas.microsoft.com/office/powerpoint/2010/main" val="840177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Technology can also be used for awareness raising campaigns and to </a:t>
            </a:r>
            <a:r>
              <a:rPr lang="en-US" dirty="0" err="1"/>
              <a:t>sensitise</a:t>
            </a:r>
            <a:r>
              <a:rPr lang="en-US" dirty="0"/>
              <a:t> people about climate change and disaster </a:t>
            </a:r>
            <a:r>
              <a:rPr lang="en-US" dirty="0" err="1"/>
              <a:t>prepardness</a:t>
            </a:r>
            <a:endParaRPr lang="en-US" dirty="0"/>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11</a:t>
            </a:fld>
            <a:endParaRPr lang="en-US"/>
          </a:p>
        </p:txBody>
      </p:sp>
    </p:spTree>
    <p:extLst>
      <p:ext uri="{BB962C8B-B14F-4D97-AF65-F5344CB8AC3E}">
        <p14:creationId xmlns:p14="http://schemas.microsoft.com/office/powerpoint/2010/main" val="1884533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Following the devastation of Hurricane Maria and the estimated USD $930 million of damage to the economy in September 2017, Dominica is on a path to becoming a climate-resilient nation. With support from COL, Dominica’s Ministry of Education and Human Resource Development (MEHRD) has embarked on a public education project to create locally-produced audio and video clips designed to educate citizens about climate change and empower them to mitigate the risks and be better prepared for climate related disasters. </a:t>
            </a:r>
            <a:endParaRPr lang="en-US" dirty="0">
              <a:cs typeface="Calibri"/>
            </a:endParaRPr>
          </a:p>
          <a:p>
            <a:r>
              <a:rPr lang="en-US" dirty="0"/>
              <a:t>ODL can </a:t>
            </a:r>
            <a:r>
              <a:rPr lang="en-US" dirty="0" err="1"/>
              <a:t>sensitise</a:t>
            </a:r>
            <a:r>
              <a:rPr lang="en-US" dirty="0"/>
              <a:t> people and raise awareness about the risks and responses to climate related disaster, and can reach larger numbers than traditional face-to-face awareness raising sessions.</a:t>
            </a:r>
          </a:p>
          <a:p>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12</a:t>
            </a:fld>
            <a:endParaRPr lang="en-US"/>
          </a:p>
        </p:txBody>
      </p:sp>
    </p:spTree>
    <p:extLst>
      <p:ext uri="{BB962C8B-B14F-4D97-AF65-F5344CB8AC3E}">
        <p14:creationId xmlns:p14="http://schemas.microsoft.com/office/powerpoint/2010/main" val="256262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address the climate crisis there will need to be a shift in industry: A move toward more sustainable practices, and environmentally friendly business</a:t>
            </a:r>
          </a:p>
          <a:p>
            <a:r>
              <a:rPr lang="en-US" dirty="0"/>
              <a:t>This will require new skills, for large numbers of people ; ODL can help achieve skilling at scale for the jobs necessary to address climate change. </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13</a:t>
            </a:fld>
            <a:endParaRPr lang="en-US"/>
          </a:p>
        </p:txBody>
      </p:sp>
    </p:spTree>
    <p:extLst>
      <p:ext uri="{BB962C8B-B14F-4D97-AF65-F5344CB8AC3E}">
        <p14:creationId xmlns:p14="http://schemas.microsoft.com/office/powerpoint/2010/main" val="20974305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 in collaboration with The Open University of Mauritius have developed a MOOC (Massive Open Online Course): Introduction to Sustainable Development in Business. The course is being run for the second time, with participants from across the Commonwealth.</a:t>
            </a:r>
          </a:p>
        </p:txBody>
      </p:sp>
      <p:sp>
        <p:nvSpPr>
          <p:cNvPr id="4" name="Slide Number Placeholder 3"/>
          <p:cNvSpPr>
            <a:spLocks noGrp="1"/>
          </p:cNvSpPr>
          <p:nvPr>
            <p:ph type="sldNum" sz="quarter" idx="5"/>
          </p:nvPr>
        </p:nvSpPr>
        <p:spPr/>
        <p:txBody>
          <a:bodyPr/>
          <a:lstStyle/>
          <a:p>
            <a:fld id="{4C316E7F-BDF2-4341-ACD7-6ED5AE1B1E63}" type="slidenum">
              <a:rPr lang="en-US" smtClean="0"/>
              <a:t>14</a:t>
            </a:fld>
            <a:endParaRPr lang="en-US"/>
          </a:p>
        </p:txBody>
      </p:sp>
    </p:spTree>
    <p:extLst>
      <p:ext uri="{BB962C8B-B14F-4D97-AF65-F5344CB8AC3E}">
        <p14:creationId xmlns:p14="http://schemas.microsoft.com/office/powerpoint/2010/main" val="42703921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As we saw earlier, the impact of climate related disasters on the education sector can be catastrophic. COL supports ministries of education in countries that have been affected by natural disasters to continue or resume classes, even when infrastructure has been damaged.</a:t>
            </a: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15</a:t>
            </a:fld>
            <a:endParaRPr lang="en-US"/>
          </a:p>
        </p:txBody>
      </p:sp>
    </p:spTree>
    <p:extLst>
      <p:ext uri="{BB962C8B-B14F-4D97-AF65-F5344CB8AC3E}">
        <p14:creationId xmlns:p14="http://schemas.microsoft.com/office/powerpoint/2010/main" val="40594163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COL is also supporting resilience of the education sector by developing the skills and capacities of teachers in environmental education.</a:t>
            </a:r>
            <a:endParaRPr lang="en-US" dirty="0"/>
          </a:p>
          <a:p>
            <a:r>
              <a:rPr lang="en-CA" dirty="0"/>
              <a:t>COL supported  the National Teachers Institute, Nigeria, which has an annual enrolment of 50,000 trainee teachers,</a:t>
            </a:r>
            <a:r>
              <a:rPr lang="en-CA" baseline="0" dirty="0"/>
              <a:t> to develop a Green Teacher </a:t>
            </a:r>
            <a:r>
              <a:rPr lang="en-CA" dirty="0"/>
              <a:t>programme</a:t>
            </a:r>
            <a:r>
              <a:rPr lang="en-CA" baseline="0" dirty="0"/>
              <a:t> </a:t>
            </a:r>
            <a:r>
              <a:rPr lang="en-CA" dirty="0"/>
              <a:t>to</a:t>
            </a:r>
            <a:r>
              <a:rPr lang="en-CA" baseline="0" dirty="0"/>
              <a:t> help teachers to integrate environmental concerns into the classroom from a very early age.</a:t>
            </a:r>
            <a:r>
              <a:rPr lang="en-CA" dirty="0"/>
              <a:t> This is now being offered online to teachers in the country.</a:t>
            </a:r>
            <a:endParaRPr lang="en-CA"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16</a:t>
            </a:fld>
            <a:endParaRPr lang="en-US"/>
          </a:p>
        </p:txBody>
      </p:sp>
    </p:spTree>
    <p:extLst>
      <p:ext uri="{BB962C8B-B14F-4D97-AF65-F5344CB8AC3E}">
        <p14:creationId xmlns:p14="http://schemas.microsoft.com/office/powerpoint/2010/main" val="923215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Identify a concrete action plan</a:t>
            </a:r>
          </a:p>
          <a:p>
            <a:r>
              <a:rPr lang="en-US" dirty="0"/>
              <a:t>Explore areas for collaboration and partnership</a:t>
            </a:r>
          </a:p>
          <a:p>
            <a:r>
              <a:rPr lang="en-US" dirty="0"/>
              <a:t>Develop a Report for Commonwealth Education Ministers</a:t>
            </a:r>
            <a:endParaRPr lang="en-CA" dirty="0"/>
          </a:p>
        </p:txBody>
      </p:sp>
      <p:sp>
        <p:nvSpPr>
          <p:cNvPr id="4" name="Slide Number Placeholder 3"/>
          <p:cNvSpPr>
            <a:spLocks noGrp="1"/>
          </p:cNvSpPr>
          <p:nvPr>
            <p:ph type="sldNum" sz="quarter" idx="5"/>
          </p:nvPr>
        </p:nvSpPr>
        <p:spPr/>
        <p:txBody>
          <a:bodyPr/>
          <a:lstStyle/>
          <a:p>
            <a:fld id="{4C316E7F-BDF2-4341-ACD7-6ED5AE1B1E63}" type="slidenum">
              <a:rPr lang="en-US" smtClean="0"/>
              <a:t>19</a:t>
            </a:fld>
            <a:endParaRPr lang="en-US"/>
          </a:p>
        </p:txBody>
      </p:sp>
    </p:spTree>
    <p:extLst>
      <p:ext uri="{BB962C8B-B14F-4D97-AF65-F5344CB8AC3E}">
        <p14:creationId xmlns:p14="http://schemas.microsoft.com/office/powerpoint/2010/main" val="2329765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22</a:t>
            </a:fld>
            <a:endParaRPr lang="en-US"/>
          </a:p>
        </p:txBody>
      </p:sp>
    </p:spTree>
    <p:extLst>
      <p:ext uri="{BB962C8B-B14F-4D97-AF65-F5344CB8AC3E}">
        <p14:creationId xmlns:p14="http://schemas.microsoft.com/office/powerpoint/2010/main" val="9518792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27</a:t>
            </a:fld>
            <a:endParaRPr lang="en-US"/>
          </a:p>
        </p:txBody>
      </p:sp>
    </p:spTree>
    <p:extLst>
      <p:ext uri="{BB962C8B-B14F-4D97-AF65-F5344CB8AC3E}">
        <p14:creationId xmlns:p14="http://schemas.microsoft.com/office/powerpoint/2010/main" val="3392673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climate crisis is one of the defining issues of our world today. The science is clear: the drastic changes in global climate patterns starting in the mid-to-late twentieth century are attributable to the increasing level of greenhouse gases in our atmosphere, produced by human activities. The result of this change in climate patterns is apparent in the devastating storms, floods, and other natural disasters that have become a regular occurrence across the globe today. </a:t>
            </a:r>
          </a:p>
          <a:p>
            <a:endParaRPr lang="en-US" dirty="0"/>
          </a:p>
          <a:p>
            <a:r>
              <a:rPr lang="en-US" dirty="0"/>
              <a:t>The Commonwealth, which comprises 53 countries, is disproportionately affected by climate change, as many of its members are amongst the small or least developed states.</a:t>
            </a:r>
          </a:p>
          <a:p>
            <a:r>
              <a:rPr lang="en-US" dirty="0"/>
              <a:t>According to the </a:t>
            </a:r>
            <a:r>
              <a:rPr lang="en" i="1" dirty="0"/>
              <a:t>World Risk Index</a:t>
            </a:r>
            <a:r>
              <a:rPr lang="en" dirty="0"/>
              <a:t>, calculated by the </a:t>
            </a:r>
            <a:r>
              <a:rPr lang="en" dirty="0">
                <a:hlinkClick r:id="rId3"/>
              </a:rPr>
              <a:t>United Nations University</a:t>
            </a:r>
            <a:r>
              <a:rPr lang="en" dirty="0"/>
              <a:t> Institute for Environment and Human Security (UNU-EHS) and featured in the 2016 World Risk Report (WRR 2016), 9 out of the top 20 countries most at risk for natural disaster are Commonwealth countries.</a:t>
            </a:r>
          </a:p>
          <a:p>
            <a:endParaRPr lang="en" dirty="0"/>
          </a:p>
          <a:p>
            <a:endParaRPr lang="en-US" dirty="0"/>
          </a:p>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2</a:t>
            </a:fld>
            <a:endParaRPr lang="en-US"/>
          </a:p>
        </p:txBody>
      </p:sp>
    </p:spTree>
    <p:extLst>
      <p:ext uri="{BB962C8B-B14F-4D97-AF65-F5344CB8AC3E}">
        <p14:creationId xmlns:p14="http://schemas.microsoft.com/office/powerpoint/2010/main" val="2946435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dirty="0"/>
              <a:t> As temperatures continue to rise, so will the number of disasters, and the number of countries impacted by these disasters. Studies show that heat waves are becoming more common, more severe and longer-lasting as global temperatures warm in response to human activities. The global hot weather record was broken in 2016, and this past summer saw records in Europe shattered by a blistering heat wave affecting multiple countries, with temperatures reaching all-time highs.  Over the past 40 years, the number of climate related disasters globally has tripled, a trend that is expected to continue. </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3</a:t>
            </a:fld>
            <a:endParaRPr lang="en-US"/>
          </a:p>
        </p:txBody>
      </p:sp>
    </p:spTree>
    <p:extLst>
      <p:ext uri="{BB962C8B-B14F-4D97-AF65-F5344CB8AC3E}">
        <p14:creationId xmlns:p14="http://schemas.microsoft.com/office/powerpoint/2010/main" val="3519312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dirty="0">
                <a:cs typeface="Calibri"/>
              </a:rPr>
              <a:t>How does the climate crisis effect the education sector specifically?</a:t>
            </a:r>
            <a:endParaRPr lang="en" dirty="0"/>
          </a:p>
          <a:p>
            <a:endParaRPr lang="en" dirty="0"/>
          </a:p>
          <a:p>
            <a:r>
              <a:rPr lang="en" dirty="0"/>
              <a:t>In recent years, Commonwealth countries have experienced severe impacts to their education systems as the result of climate related natural disasters. </a:t>
            </a:r>
            <a:endParaRPr lang="en-US" dirty="0">
              <a:cs typeface="Calibri"/>
            </a:endParaRPr>
          </a:p>
          <a:p>
            <a:endParaRPr lang="en" dirty="0"/>
          </a:p>
          <a:p>
            <a:r>
              <a:rPr lang="en" dirty="0"/>
              <a:t>Cyclone Idai, which hit eastern Mozambique on March 14, 2019 was the worst natural disaster to hit southern Africa in twenty years. According to UNICEF, from July 2019, more than 3000 classrooms and  330,000 students were affected by the Hurricane (https://www.unicef.org/mozambique/en/cyclone-idai-and-kenneth)</a:t>
            </a:r>
            <a:endParaRPr lang="en" dirty="0">
              <a:cs typeface="Calibri"/>
            </a:endParaRPr>
          </a:p>
          <a:p>
            <a:endParaRPr lang="en" dirty="0"/>
          </a:p>
          <a:p>
            <a:r>
              <a:rPr lang="en" dirty="0"/>
              <a:t>On September 1 2019, the eye of Hurricane Dorian made landfall on the Abaco Islands, reaching the island of Grand Bahamas the next day. It was the strongest hurricane on record to hit the Bahamas. </a:t>
            </a:r>
            <a:endParaRPr lang="en" dirty="0">
              <a:cs typeface="Calibri"/>
            </a:endParaRPr>
          </a:p>
          <a:p>
            <a:r>
              <a:rPr lang="en" dirty="0"/>
              <a:t>According to </a:t>
            </a:r>
            <a:r>
              <a:rPr lang="en" dirty="0">
                <a:hlinkClick r:id="rId3"/>
              </a:rPr>
              <a:t>Mercy Corps</a:t>
            </a:r>
            <a:r>
              <a:rPr lang="en" dirty="0"/>
              <a:t>, the Abaco Islands were the most affected with approximately </a:t>
            </a:r>
            <a:r>
              <a:rPr lang="en" b="1" dirty="0">
                <a:hlinkClick r:id="rId4"/>
              </a:rPr>
              <a:t>90 percent</a:t>
            </a:r>
            <a:r>
              <a:rPr lang="en" dirty="0"/>
              <a:t> of housing and infrastructure left damaged or destroyed in its wake. In Grand Bahama, satellite data revealed that anywhere from 76 to 100 percent of buildings in certain areas were destroyed. The week after Hurricane Dorian hit was supposed to be the first week of classes in the Bahamas. Many families had just paid school fees and purchased uniforms, which were lost due to the hurricane. Many schools were deemed to be unsafe for students, halting classes.</a:t>
            </a:r>
            <a:endParaRPr lang="en" dirty="0">
              <a:cs typeface="Calibri"/>
            </a:endParaRPr>
          </a:p>
          <a:p>
            <a:endParaRPr lang="en-US" dirty="0"/>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4</a:t>
            </a:fld>
            <a:endParaRPr lang="en-US"/>
          </a:p>
        </p:txBody>
      </p:sp>
    </p:spTree>
    <p:extLst>
      <p:ext uri="{BB962C8B-B14F-4D97-AF65-F5344CB8AC3E}">
        <p14:creationId xmlns:p14="http://schemas.microsoft.com/office/powerpoint/2010/main" val="1667279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dirty="0"/>
              <a:t>Climate related natural disasters have major, detrimental impacts on education. Events such as hurricanes, storms and floods can have catastrophic effects on the infrastructure, resources and systems of the education sector. Entire schools can be destroyed or irreparably damaged, leading to thousands of displaced students, unable to continue their education. Critical data and student records may be wiped out entirely, leaving the system in shambles, and learners and institutions in the dark. These impacts can effectively lead to the collapse of the education system in disaster affected areas.</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5</a:t>
            </a:fld>
            <a:endParaRPr lang="en-US"/>
          </a:p>
        </p:txBody>
      </p:sp>
    </p:spTree>
    <p:extLst>
      <p:ext uri="{BB962C8B-B14F-4D97-AF65-F5344CB8AC3E}">
        <p14:creationId xmlns:p14="http://schemas.microsoft.com/office/powerpoint/2010/main" val="265132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CA" dirty="0">
                <a:cs typeface="Calibri"/>
              </a:rPr>
              <a:t>The education sector, from primary to tertiary, contributes to both direct and indirect emissions, which impact on climate change, and environmental degradation, as well as incur associated economic costs. If we look strictly at contributions to emissions, the achievement of SDG4, </a:t>
            </a:r>
            <a:r>
              <a:rPr lang="en-CA" dirty="0"/>
              <a:t>under the current paradigm, </a:t>
            </a:r>
            <a:r>
              <a:rPr lang="en-CA" dirty="0">
                <a:cs typeface="Calibri"/>
              </a:rPr>
              <a:t> could potentially worsen the climate crisis.</a:t>
            </a:r>
          </a:p>
        </p:txBody>
      </p:sp>
      <p:sp>
        <p:nvSpPr>
          <p:cNvPr id="4" name="Slide Number Placeholder 3"/>
          <p:cNvSpPr>
            <a:spLocks noGrp="1"/>
          </p:cNvSpPr>
          <p:nvPr>
            <p:ph type="sldNum" sz="quarter" idx="5"/>
          </p:nvPr>
        </p:nvSpPr>
        <p:spPr/>
        <p:txBody>
          <a:bodyPr/>
          <a:lstStyle/>
          <a:p>
            <a:fld id="{4C316E7F-BDF2-4341-ACD7-6ED5AE1B1E63}" type="slidenum">
              <a:rPr lang="en-US" smtClean="0"/>
              <a:t>6</a:t>
            </a:fld>
            <a:endParaRPr lang="en-US"/>
          </a:p>
        </p:txBody>
      </p:sp>
    </p:spTree>
    <p:extLst>
      <p:ext uri="{BB962C8B-B14F-4D97-AF65-F5344CB8AC3E}">
        <p14:creationId xmlns:p14="http://schemas.microsoft.com/office/powerpoint/2010/main" val="3612549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COL's mission is to help Commonwealth Member States and institutions to use technologies for expanding access to quality education and training.</a:t>
            </a:r>
            <a:endParaRPr lang="en-US" dirty="0">
              <a:cs typeface="Calibri"/>
            </a:endParaRPr>
          </a:p>
          <a:p>
            <a:r>
              <a:rPr lang="en-US" dirty="0"/>
              <a:t>COL believes that learning is the key to sustainable development: Learning must lead to economic growth, social inclusion and environmental conservation.</a:t>
            </a:r>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7</a:t>
            </a:fld>
            <a:endParaRPr lang="en-US"/>
          </a:p>
        </p:txBody>
      </p:sp>
    </p:spTree>
    <p:extLst>
      <p:ext uri="{BB962C8B-B14F-4D97-AF65-F5344CB8AC3E}">
        <p14:creationId xmlns:p14="http://schemas.microsoft.com/office/powerpoint/2010/main" val="1489375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section will outline COL’s work in the following four areas:</a:t>
            </a:r>
          </a:p>
          <a:p>
            <a:pPr marL="285750" indent="-285750">
              <a:buFont typeface="Arial,Sans-Serif"/>
              <a:buChar char="•"/>
            </a:pPr>
            <a:endParaRPr lang="en-US">
              <a:cs typeface="Calibri"/>
            </a:endParaRPr>
          </a:p>
          <a:p>
            <a:pPr marL="285750" indent="-285750">
              <a:buFont typeface="Arial,Sans-Serif"/>
              <a:buChar char="•"/>
            </a:pPr>
            <a:r>
              <a:rPr lang="en-US" dirty="0"/>
              <a:t>Reduction of carbon emissions </a:t>
            </a:r>
            <a:endParaRPr lang="en-US" dirty="0">
              <a:cs typeface="Calibri"/>
            </a:endParaRPr>
          </a:p>
          <a:p>
            <a:pPr marL="285750" indent="-285750">
              <a:buFont typeface="Arial,Sans-Serif"/>
              <a:buChar char="•"/>
            </a:pPr>
            <a:r>
              <a:rPr lang="en-US" dirty="0"/>
              <a:t>Raising awareness on disaster preparedness</a:t>
            </a:r>
            <a:endParaRPr lang="en-US" dirty="0">
              <a:cs typeface="Calibri"/>
            </a:endParaRPr>
          </a:p>
          <a:p>
            <a:pPr marL="285750" indent="-285750">
              <a:buFont typeface="Arial,Sans-Serif"/>
              <a:buChar char="•"/>
            </a:pPr>
            <a:r>
              <a:rPr lang="en-US" dirty="0"/>
              <a:t>Reskilling people for a greener future</a:t>
            </a:r>
            <a:endParaRPr lang="en-US" dirty="0">
              <a:cs typeface="Calibri"/>
            </a:endParaRPr>
          </a:p>
          <a:p>
            <a:pPr marL="285750" indent="-285750">
              <a:buFont typeface="Arial,Sans-Serif"/>
              <a:buChar char="•"/>
            </a:pPr>
            <a:r>
              <a:rPr lang="en-US" dirty="0"/>
              <a:t>Resilience for the education sector</a:t>
            </a:r>
            <a:r>
              <a:rPr lang="en-US" dirty="0">
                <a:cs typeface="Calibri"/>
              </a:rPr>
              <a:t> </a:t>
            </a:r>
          </a:p>
        </p:txBody>
      </p:sp>
      <p:sp>
        <p:nvSpPr>
          <p:cNvPr id="4" name="Slide Number Placeholder 3"/>
          <p:cNvSpPr>
            <a:spLocks noGrp="1"/>
          </p:cNvSpPr>
          <p:nvPr>
            <p:ph type="sldNum" sz="quarter" idx="5"/>
          </p:nvPr>
        </p:nvSpPr>
        <p:spPr/>
        <p:txBody>
          <a:bodyPr/>
          <a:lstStyle/>
          <a:p>
            <a:fld id="{4C316E7F-BDF2-4341-ACD7-6ED5AE1B1E63}" type="slidenum">
              <a:rPr lang="en-US" smtClean="0"/>
              <a:t>8</a:t>
            </a:fld>
            <a:endParaRPr lang="en-US"/>
          </a:p>
        </p:txBody>
      </p:sp>
    </p:spTree>
    <p:extLst>
      <p:ext uri="{BB962C8B-B14F-4D97-AF65-F5344CB8AC3E}">
        <p14:creationId xmlns:p14="http://schemas.microsoft.com/office/powerpoint/2010/main" val="3808554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While the education sector has a growing carbon footprint, Open and distance learning may actually be able to reduce learner-generated emissions</a:t>
            </a: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9</a:t>
            </a:fld>
            <a:endParaRPr lang="en-US"/>
          </a:p>
        </p:txBody>
      </p:sp>
    </p:spTree>
    <p:extLst>
      <p:ext uri="{BB962C8B-B14F-4D97-AF65-F5344CB8AC3E}">
        <p14:creationId xmlns:p14="http://schemas.microsoft.com/office/powerpoint/2010/main" val="4100574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1883736495"/>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91670-CE94-45BF-8B8A-B11DC6801F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8D4F13-CBDE-40A3-A73C-7AD01D4A9D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D2E554-ED60-451D-B58A-61E519C5E1F9}"/>
              </a:ext>
            </a:extLst>
          </p:cNvPr>
          <p:cNvSpPr>
            <a:spLocks noGrp="1"/>
          </p:cNvSpPr>
          <p:nvPr>
            <p:ph type="dt" sz="half" idx="10"/>
          </p:nvPr>
        </p:nvSpPr>
        <p:spPr/>
        <p:txBody>
          <a:bodyPr/>
          <a:lstStyle/>
          <a:p>
            <a:fld id="{A97D18EB-106F-49CE-A610-DC875C16AA46}" type="datetimeFigureOut">
              <a:rPr lang="en-US" smtClean="0"/>
              <a:t>8/3/2022</a:t>
            </a:fld>
            <a:endParaRPr lang="en-US"/>
          </a:p>
        </p:txBody>
      </p:sp>
      <p:sp>
        <p:nvSpPr>
          <p:cNvPr id="5" name="Footer Placeholder 4">
            <a:extLst>
              <a:ext uri="{FF2B5EF4-FFF2-40B4-BE49-F238E27FC236}">
                <a16:creationId xmlns:a16="http://schemas.microsoft.com/office/drawing/2014/main" id="{8CEF5513-1661-483E-B87E-A11B6C793A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CCBC7C-E9E4-426E-B61D-5C09D8A9748D}"/>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888984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1268680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1DF33B-9C95-49E1-9343-AFC577BD3D34}"/>
              </a:ext>
            </a:extLst>
          </p:cNvPr>
          <p:cNvSpPr>
            <a:spLocks noGrp="1"/>
          </p:cNvSpPr>
          <p:nvPr>
            <p:ph type="dt" sz="half" idx="10"/>
          </p:nvPr>
        </p:nvSpPr>
        <p:spPr/>
        <p:txBody>
          <a:bodyPr/>
          <a:lstStyle/>
          <a:p>
            <a:endParaRPr lang="en-US" dirty="0"/>
          </a:p>
        </p:txBody>
      </p:sp>
      <p:sp>
        <p:nvSpPr>
          <p:cNvPr id="3" name="Footer Placeholder 2">
            <a:extLst>
              <a:ext uri="{FF2B5EF4-FFF2-40B4-BE49-F238E27FC236}">
                <a16:creationId xmlns:a16="http://schemas.microsoft.com/office/drawing/2014/main" id="{E25BEFDA-0528-4368-B81B-61E128A46F6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082F197-2C15-4A30-AFDD-8E79E9C802AC}"/>
              </a:ext>
            </a:extLst>
          </p:cNvPr>
          <p:cNvSpPr>
            <a:spLocks noGrp="1"/>
          </p:cNvSpPr>
          <p:nvPr>
            <p:ph type="sldNum" sz="quarter" idx="12"/>
          </p:nvPr>
        </p:nvSpPr>
        <p:spPr/>
        <p:txBody>
          <a:bodyPr/>
          <a:lstStyle/>
          <a:p>
            <a:fld id="{5093EBDD-E66B-456B-A48C-DC02D790000F}" type="slidenum">
              <a:rPr lang="en-US" smtClean="0"/>
              <a:t>‹#›</a:t>
            </a:fld>
            <a:endParaRPr lang="en-US" dirty="0"/>
          </a:p>
        </p:txBody>
      </p:sp>
    </p:spTree>
    <p:extLst>
      <p:ext uri="{BB962C8B-B14F-4D97-AF65-F5344CB8AC3E}">
        <p14:creationId xmlns:p14="http://schemas.microsoft.com/office/powerpoint/2010/main" val="247495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5972A-B800-4AEA-9D40-3F257E6A24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36462A-8336-4F17-BD66-9587B02636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D7B5D8-6780-4214-8D61-BDA39D3CF1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BE1E07-FF29-429E-A54E-8C080C5D87A8}"/>
              </a:ext>
            </a:extLst>
          </p:cNvPr>
          <p:cNvSpPr>
            <a:spLocks noGrp="1"/>
          </p:cNvSpPr>
          <p:nvPr>
            <p:ph type="dt" sz="half" idx="10"/>
          </p:nvPr>
        </p:nvSpPr>
        <p:spPr/>
        <p:txBody>
          <a:bodyPr/>
          <a:lstStyle/>
          <a:p>
            <a:fld id="{A97D18EB-106F-49CE-A610-DC875C16AA46}" type="datetimeFigureOut">
              <a:rPr lang="en-US" smtClean="0"/>
              <a:t>8/3/2022</a:t>
            </a:fld>
            <a:endParaRPr lang="en-US"/>
          </a:p>
        </p:txBody>
      </p:sp>
      <p:sp>
        <p:nvSpPr>
          <p:cNvPr id="6" name="Footer Placeholder 5">
            <a:extLst>
              <a:ext uri="{FF2B5EF4-FFF2-40B4-BE49-F238E27FC236}">
                <a16:creationId xmlns:a16="http://schemas.microsoft.com/office/drawing/2014/main" id="{E937623A-5C6A-4C36-AD8D-F6F6C31FDE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48C379-6E92-4506-B9E8-0B3B4A385F71}"/>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435512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55" r:id="rId1"/>
    <p:sldLayoutId id="2147483754" r:id="rId2"/>
    <p:sldLayoutId id="2147483771" r:id="rId3"/>
    <p:sldLayoutId id="2147483772" r:id="rId4"/>
    <p:sldLayoutId id="2147483773" r:id="rId5"/>
    <p:sldLayoutId id="2147483774" r:id="rId6"/>
    <p:sldLayoutId id="2147483775" r:id="rId7"/>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4.tif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37.svg"/><Relationship Id="rId13" Type="http://schemas.openxmlformats.org/officeDocument/2006/relationships/image" Target="../media/image42.jp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sv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5.sv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svg"/><Relationship Id="rId4" Type="http://schemas.openxmlformats.org/officeDocument/2006/relationships/image" Target="../media/image33.svg"/><Relationship Id="rId9" Type="http://schemas.openxmlformats.org/officeDocument/2006/relationships/image" Target="../media/image38.png"/><Relationship Id="rId14"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45.svg"/><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49.svg"/><Relationship Id="rId4" Type="http://schemas.openxmlformats.org/officeDocument/2006/relationships/image" Target="../media/image48.png"/></Relationships>
</file>

<file path=ppt/slides/_rels/slide1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51.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53.svg"/><Relationship Id="rId4" Type="http://schemas.openxmlformats.org/officeDocument/2006/relationships/image" Target="../media/image52.png"/></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59.png"/><Relationship Id="rId4" Type="http://schemas.openxmlformats.org/officeDocument/2006/relationships/image" Target="../media/image58.jpg"/></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0.png"/><Relationship Id="rId7" Type="http://schemas.openxmlformats.org/officeDocument/2006/relationships/diagramColors" Target="../diagrams/colors1.xm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65.png"/><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https://thecommonwealth.org/climate-change" TargetMode="External"/><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jpg"/><Relationship Id="rId7"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svg"/><Relationship Id="rId3" Type="http://schemas.openxmlformats.org/officeDocument/2006/relationships/image" Target="../media/image1.png"/><Relationship Id="rId7" Type="http://schemas.openxmlformats.org/officeDocument/2006/relationships/image" Target="../media/image21.svg"/><Relationship Id="rId12"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svg"/><Relationship Id="rId5" Type="http://schemas.openxmlformats.org/officeDocument/2006/relationships/image" Target="../media/image19.sv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sv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9.sv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31.sv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8D25677-8D29-4B3B-93F0-2C8280F635D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36" y="14662"/>
            <a:ext cx="12191999" cy="6859588"/>
          </a:xfrm>
          <a:prstGeom prst="rect">
            <a:avLst/>
          </a:prstGeom>
        </p:spPr>
      </p:pic>
      <p:pic>
        <p:nvPicPr>
          <p:cNvPr id="1028" name="Picture 4" descr="Img">
            <a:extLst>
              <a:ext uri="{FF2B5EF4-FFF2-40B4-BE49-F238E27FC236}">
                <a16:creationId xmlns:a16="http://schemas.microsoft.com/office/drawing/2014/main" id="{23EB9635-4E7B-4E27-BA26-18433673568B}"/>
              </a:ext>
            </a:extLst>
          </p:cNvPr>
          <p:cNvPicPr>
            <a:picLocks noChangeAspect="1" noChangeArrowheads="1"/>
          </p:cNvPicPr>
          <p:nvPr/>
        </p:nvPicPr>
        <p:blipFill rotWithShape="1">
          <a:blip r:embed="rId4">
            <a:alphaModFix amt="50000"/>
            <a:extLst>
              <a:ext uri="{28A0092B-C50C-407E-A947-70E740481C1C}">
                <a14:useLocalDpi xmlns:a14="http://schemas.microsoft.com/office/drawing/2010/main" val="0"/>
              </a:ext>
            </a:extLst>
          </a:blip>
          <a:srcRect l="23213" t="9796" b="6236"/>
          <a:stretch/>
        </p:blipFill>
        <p:spPr bwMode="auto">
          <a:xfrm>
            <a:off x="0" y="0"/>
            <a:ext cx="9366542" cy="6858000"/>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a:extLst>
              <a:ext uri="{FF2B5EF4-FFF2-40B4-BE49-F238E27FC236}">
                <a16:creationId xmlns:a16="http://schemas.microsoft.com/office/drawing/2014/main" id="{13AD3943-045C-459F-B6BA-37A39840E09B}"/>
              </a:ext>
            </a:extLst>
          </p:cNvPr>
          <p:cNvSpPr/>
          <p:nvPr/>
        </p:nvSpPr>
        <p:spPr>
          <a:xfrm>
            <a:off x="7924800" y="0"/>
            <a:ext cx="4267200" cy="6858000"/>
          </a:xfrm>
          <a:prstGeom prst="rect">
            <a:avLst/>
          </a:prstGeom>
          <a:solidFill>
            <a:srgbClr val="00946D">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8E4CDC5-BAAF-4C97-A404-BBCEFF6F0EF2}"/>
              </a:ext>
            </a:extLst>
          </p:cNvPr>
          <p:cNvSpPr/>
          <p:nvPr/>
        </p:nvSpPr>
        <p:spPr>
          <a:xfrm>
            <a:off x="0" y="0"/>
            <a:ext cx="990600" cy="6858000"/>
          </a:xfrm>
          <a:prstGeom prst="rect">
            <a:avLst/>
          </a:prstGeom>
          <a:solidFill>
            <a:schemeClr val="bg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1BC639F-1DAD-4A0C-9139-FD641ADD923F}"/>
              </a:ext>
            </a:extLst>
          </p:cNvPr>
          <p:cNvSpPr/>
          <p:nvPr/>
        </p:nvSpPr>
        <p:spPr>
          <a:xfrm>
            <a:off x="0" y="2533650"/>
            <a:ext cx="12192000" cy="281305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A5D722B-4642-4DEC-AA3C-7695EB6871E0}"/>
              </a:ext>
            </a:extLst>
          </p:cNvPr>
          <p:cNvSpPr/>
          <p:nvPr/>
        </p:nvSpPr>
        <p:spPr>
          <a:xfrm>
            <a:off x="4497541" y="5346700"/>
            <a:ext cx="7565506" cy="12319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3C3E3AF-855E-477D-8126-CE6738D9077B}"/>
              </a:ext>
            </a:extLst>
          </p:cNvPr>
          <p:cNvSpPr/>
          <p:nvPr/>
        </p:nvSpPr>
        <p:spPr>
          <a:xfrm>
            <a:off x="4497541" y="5346700"/>
            <a:ext cx="7694459" cy="1511300"/>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4ED3D3F-C162-4309-993E-7ACE1055F26F}"/>
              </a:ext>
            </a:extLst>
          </p:cNvPr>
          <p:cNvSpPr/>
          <p:nvPr/>
        </p:nvSpPr>
        <p:spPr>
          <a:xfrm>
            <a:off x="5873059" y="5346700"/>
            <a:ext cx="6318942" cy="1511300"/>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1428750" y="1511300"/>
            <a:ext cx="10681188" cy="2889250"/>
          </a:xfrm>
        </p:spPr>
        <p:txBody>
          <a:bodyPr>
            <a:normAutofit/>
          </a:bodyPr>
          <a:lstStyle/>
          <a:p>
            <a:pPr algn="l"/>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A Green Learning Agenda</a:t>
            </a:r>
          </a:p>
        </p:txBody>
      </p:sp>
      <p:pic>
        <p:nvPicPr>
          <p:cNvPr id="34" name="Picture 33">
            <a:extLst>
              <a:ext uri="{FF2B5EF4-FFF2-40B4-BE49-F238E27FC236}">
                <a16:creationId xmlns:a16="http://schemas.microsoft.com/office/drawing/2014/main" id="{FFD1A39F-7807-493F-8ECD-8CEDEB136E6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0287" y="5541486"/>
            <a:ext cx="610026" cy="787873"/>
          </a:xfrm>
          <a:prstGeom prst="rect">
            <a:avLst/>
          </a:prstGeom>
        </p:spPr>
      </p:pic>
      <p:sp>
        <p:nvSpPr>
          <p:cNvPr id="32" name="TextBox 31">
            <a:extLst>
              <a:ext uri="{FF2B5EF4-FFF2-40B4-BE49-F238E27FC236}">
                <a16:creationId xmlns:a16="http://schemas.microsoft.com/office/drawing/2014/main" id="{0271C944-9168-4266-9BBC-F412DD8994E2}"/>
              </a:ext>
            </a:extLst>
          </p:cNvPr>
          <p:cNvSpPr txBox="1"/>
          <p:nvPr/>
        </p:nvSpPr>
        <p:spPr>
          <a:xfrm>
            <a:off x="6002163" y="5472401"/>
            <a:ext cx="5984200" cy="1169551"/>
          </a:xfrm>
          <a:prstGeom prst="rect">
            <a:avLst/>
          </a:prstGeom>
          <a:noFill/>
        </p:spPr>
        <p:txBody>
          <a:bodyPr wrap="square">
            <a:spAutoFit/>
          </a:bodyPr>
          <a:lstStyle/>
          <a:p>
            <a:r>
              <a:rPr lang="en-CA"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Professor Asha Kanwar</a:t>
            </a:r>
          </a:p>
          <a:p>
            <a:r>
              <a:rPr lang="en-CA"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COL President &amp; CEO</a:t>
            </a:r>
          </a:p>
          <a:p>
            <a:endPar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Fourth Pan-Commonwealth Women and Leadership in ODL Training</a:t>
            </a:r>
          </a:p>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August 3, 2022  |  Penang, Malaysia</a:t>
            </a:r>
          </a:p>
        </p:txBody>
      </p:sp>
    </p:spTree>
    <p:extLst>
      <p:ext uri="{BB962C8B-B14F-4D97-AF65-F5344CB8AC3E}">
        <p14:creationId xmlns:p14="http://schemas.microsoft.com/office/powerpoint/2010/main" val="2101200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F11D80D-6C63-40F7-A520-31AFC435F76D}"/>
              </a:ext>
            </a:extLst>
          </p:cNvPr>
          <p:cNvSpPr/>
          <p:nvPr/>
        </p:nvSpPr>
        <p:spPr>
          <a:xfrm>
            <a:off x="0" y="-44450"/>
            <a:ext cx="12188949" cy="269386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DE3FE839-7916-4427-9C1B-EEE641428EE6}"/>
              </a:ext>
            </a:extLst>
          </p:cNvPr>
          <p:cNvSpPr>
            <a:spLocks noGrp="1"/>
          </p:cNvSpPr>
          <p:nvPr>
            <p:ph type="title"/>
          </p:nvPr>
        </p:nvSpPr>
        <p:spPr>
          <a:xfrm>
            <a:off x="838200" y="349251"/>
            <a:ext cx="7236451" cy="2078038"/>
          </a:xfrm>
        </p:spPr>
        <p:txBody>
          <a:bodyPr anchor="b">
            <a:normAutofit/>
          </a:bodyPr>
          <a:lstStyle/>
          <a:p>
            <a:r>
              <a:rPr lang="en-US" sz="4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Research on Emissions and ODL</a:t>
            </a:r>
          </a:p>
        </p:txBody>
      </p:sp>
      <p:sp>
        <p:nvSpPr>
          <p:cNvPr id="22" name="TextBox 21">
            <a:extLst>
              <a:ext uri="{FF2B5EF4-FFF2-40B4-BE49-F238E27FC236}">
                <a16:creationId xmlns:a16="http://schemas.microsoft.com/office/drawing/2014/main" id="{6AFF70BA-55D9-4EDC-B5B6-19BF7FA0926D}"/>
              </a:ext>
            </a:extLst>
          </p:cNvPr>
          <p:cNvSpPr txBox="1"/>
          <p:nvPr/>
        </p:nvSpPr>
        <p:spPr>
          <a:xfrm>
            <a:off x="-17784" y="6312122"/>
            <a:ext cx="12192000" cy="215444"/>
          </a:xfrm>
          <a:prstGeom prst="rect">
            <a:avLst/>
          </a:prstGeom>
          <a:noFill/>
        </p:spPr>
        <p:txBody>
          <a:bodyPr wrap="square">
            <a:spAutoFit/>
          </a:bodyPr>
          <a:lstStyle/>
          <a:p>
            <a:pPr algn="ctr" defTabSz="685800">
              <a:spcAft>
                <a:spcPts val="600"/>
              </a:spcAft>
            </a:pPr>
            <a:r>
              <a:rPr lang="en-US" sz="800" dirty="0">
                <a:latin typeface="Open Sans" panose="020B0606030504020204" pitchFamily="34" charset="0"/>
                <a:ea typeface="Open Sans" panose="020B0606030504020204" pitchFamily="34" charset="0"/>
                <a:cs typeface="Open Sans" panose="020B0606030504020204" pitchFamily="34" charset="0"/>
              </a:rPr>
              <a:t>Source: Carr et.al. Delivery Mode and Learner Emissions: Comparative Study from Botswana. W.  Leal Filho and S. L. </a:t>
            </a:r>
            <a:r>
              <a:rPr lang="en-US" sz="800" dirty="0" err="1">
                <a:latin typeface="Open Sans" panose="020B0606030504020204" pitchFamily="34" charset="0"/>
                <a:ea typeface="Open Sans" panose="020B0606030504020204" pitchFamily="34" charset="0"/>
                <a:cs typeface="Open Sans" panose="020B0606030504020204" pitchFamily="34" charset="0"/>
              </a:rPr>
              <a:t>Hemstock</a:t>
            </a:r>
            <a:r>
              <a:rPr lang="en-US" sz="800" dirty="0">
                <a:latin typeface="Open Sans" panose="020B0606030504020204" pitchFamily="34" charset="0"/>
                <a:ea typeface="Open Sans" panose="020B0606030504020204" pitchFamily="34" charset="0"/>
                <a:cs typeface="Open Sans" panose="020B0606030504020204" pitchFamily="34" charset="0"/>
              </a:rPr>
              <a:t> (eds.), Climate Change and the Role of Education, Springer Nature. In Production.</a:t>
            </a:r>
          </a:p>
        </p:txBody>
      </p:sp>
      <p:sp>
        <p:nvSpPr>
          <p:cNvPr id="10" name="Oval 9">
            <a:extLst>
              <a:ext uri="{FF2B5EF4-FFF2-40B4-BE49-F238E27FC236}">
                <a16:creationId xmlns:a16="http://schemas.microsoft.com/office/drawing/2014/main" id="{53E8A66D-4676-450F-86A2-609F0488EA7E}"/>
              </a:ext>
            </a:extLst>
          </p:cNvPr>
          <p:cNvSpPr/>
          <p:nvPr/>
        </p:nvSpPr>
        <p:spPr>
          <a:xfrm>
            <a:off x="1999583" y="3246399"/>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1" name="Graphic 10" descr="Footprints">
            <a:extLst>
              <a:ext uri="{FF2B5EF4-FFF2-40B4-BE49-F238E27FC236}">
                <a16:creationId xmlns:a16="http://schemas.microsoft.com/office/drawing/2014/main" id="{FD691FB7-5F70-4F0F-B44F-EF8104724F8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80717" y="3574711"/>
            <a:ext cx="1112607" cy="1112607"/>
          </a:xfrm>
          <a:prstGeom prst="rect">
            <a:avLst/>
          </a:prstGeom>
        </p:spPr>
      </p:pic>
      <p:sp>
        <p:nvSpPr>
          <p:cNvPr id="13" name="Oval 12">
            <a:extLst>
              <a:ext uri="{FF2B5EF4-FFF2-40B4-BE49-F238E27FC236}">
                <a16:creationId xmlns:a16="http://schemas.microsoft.com/office/drawing/2014/main" id="{3519CEED-86BF-4474-8566-412417129462}"/>
              </a:ext>
            </a:extLst>
          </p:cNvPr>
          <p:cNvSpPr/>
          <p:nvPr/>
        </p:nvSpPr>
        <p:spPr>
          <a:xfrm>
            <a:off x="4898923" y="3246400"/>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4" name="Graphic 13" descr="Car">
            <a:extLst>
              <a:ext uri="{FF2B5EF4-FFF2-40B4-BE49-F238E27FC236}">
                <a16:creationId xmlns:a16="http://schemas.microsoft.com/office/drawing/2014/main" id="{54F64605-18F2-4772-9128-FE36B5C7705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06404" y="3610512"/>
            <a:ext cx="1179078" cy="1113201"/>
          </a:xfrm>
          <a:prstGeom prst="rect">
            <a:avLst/>
          </a:prstGeom>
        </p:spPr>
      </p:pic>
      <p:sp>
        <p:nvSpPr>
          <p:cNvPr id="15" name="Oval 14">
            <a:extLst>
              <a:ext uri="{FF2B5EF4-FFF2-40B4-BE49-F238E27FC236}">
                <a16:creationId xmlns:a16="http://schemas.microsoft.com/office/drawing/2014/main" id="{911C3AE7-3197-4639-987B-E0CD81BC983E}"/>
              </a:ext>
            </a:extLst>
          </p:cNvPr>
          <p:cNvSpPr/>
          <p:nvPr/>
        </p:nvSpPr>
        <p:spPr>
          <a:xfrm>
            <a:off x="7798263" y="3246399"/>
            <a:ext cx="1867651" cy="1858775"/>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6" name="Graphic 15" descr="Laptop">
            <a:extLst>
              <a:ext uri="{FF2B5EF4-FFF2-40B4-BE49-F238E27FC236}">
                <a16:creationId xmlns:a16="http://schemas.microsoft.com/office/drawing/2014/main" id="{65AD3929-7F1A-4CBD-835F-47FAB60C8A2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175158" y="3965504"/>
            <a:ext cx="768131" cy="744141"/>
          </a:xfrm>
          <a:prstGeom prst="rect">
            <a:avLst/>
          </a:prstGeom>
        </p:spPr>
      </p:pic>
      <p:pic>
        <p:nvPicPr>
          <p:cNvPr id="17" name="Graphic 16" descr="Optical disc">
            <a:extLst>
              <a:ext uri="{FF2B5EF4-FFF2-40B4-BE49-F238E27FC236}">
                <a16:creationId xmlns:a16="http://schemas.microsoft.com/office/drawing/2014/main" id="{0426D7A7-8CDC-49EE-BA1C-0E8F0400D64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074651" y="3700247"/>
            <a:ext cx="560373" cy="542872"/>
          </a:xfrm>
          <a:prstGeom prst="rect">
            <a:avLst/>
          </a:prstGeom>
        </p:spPr>
      </p:pic>
      <p:pic>
        <p:nvPicPr>
          <p:cNvPr id="18" name="Graphic 17" descr="Books">
            <a:extLst>
              <a:ext uri="{FF2B5EF4-FFF2-40B4-BE49-F238E27FC236}">
                <a16:creationId xmlns:a16="http://schemas.microsoft.com/office/drawing/2014/main" id="{68F8F473-28AC-4FFD-BE79-F15EC7BA9BC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823471" y="4066115"/>
            <a:ext cx="560397" cy="542895"/>
          </a:xfrm>
          <a:prstGeom prst="rect">
            <a:avLst/>
          </a:prstGeom>
        </p:spPr>
      </p:pic>
      <p:sp>
        <p:nvSpPr>
          <p:cNvPr id="20" name="TextBox 19">
            <a:extLst>
              <a:ext uri="{FF2B5EF4-FFF2-40B4-BE49-F238E27FC236}">
                <a16:creationId xmlns:a16="http://schemas.microsoft.com/office/drawing/2014/main" id="{139421F3-CA0D-4D56-9536-BCEAB279E0BA}"/>
              </a:ext>
            </a:extLst>
          </p:cNvPr>
          <p:cNvSpPr txBox="1"/>
          <p:nvPr/>
        </p:nvSpPr>
        <p:spPr>
          <a:xfrm>
            <a:off x="4638943" y="5309481"/>
            <a:ext cx="2314001"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Travel – greatest contributor</a:t>
            </a:r>
          </a:p>
        </p:txBody>
      </p:sp>
      <p:sp>
        <p:nvSpPr>
          <p:cNvPr id="23" name="TextBox 22">
            <a:extLst>
              <a:ext uri="{FF2B5EF4-FFF2-40B4-BE49-F238E27FC236}">
                <a16:creationId xmlns:a16="http://schemas.microsoft.com/office/drawing/2014/main" id="{486151E9-A419-49D9-B29E-9FA9B8469F44}"/>
              </a:ext>
            </a:extLst>
          </p:cNvPr>
          <p:cNvSpPr txBox="1"/>
          <p:nvPr/>
        </p:nvSpPr>
        <p:spPr>
          <a:xfrm>
            <a:off x="7547108" y="5309481"/>
            <a:ext cx="2552724"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Mode of delivery - determinant</a:t>
            </a:r>
          </a:p>
        </p:txBody>
      </p:sp>
      <p:pic>
        <p:nvPicPr>
          <p:cNvPr id="24" name="Picture 23">
            <a:extLst>
              <a:ext uri="{FF2B5EF4-FFF2-40B4-BE49-F238E27FC236}">
                <a16:creationId xmlns:a16="http://schemas.microsoft.com/office/drawing/2014/main" id="{15E4D5A1-C2BC-4C55-93A2-53CC12C4F88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291534" y="1584994"/>
            <a:ext cx="1643743" cy="2481121"/>
          </a:xfrm>
          <a:prstGeom prst="rect">
            <a:avLst/>
          </a:prstGeom>
        </p:spPr>
      </p:pic>
      <p:grpSp>
        <p:nvGrpSpPr>
          <p:cNvPr id="3" name="Group 2">
            <a:extLst>
              <a:ext uri="{FF2B5EF4-FFF2-40B4-BE49-F238E27FC236}">
                <a16:creationId xmlns:a16="http://schemas.microsoft.com/office/drawing/2014/main" id="{192C8750-866D-48F9-9CB6-1BEAEECBEF47}"/>
              </a:ext>
            </a:extLst>
          </p:cNvPr>
          <p:cNvGrpSpPr/>
          <p:nvPr/>
        </p:nvGrpSpPr>
        <p:grpSpPr>
          <a:xfrm>
            <a:off x="8582866" y="1148861"/>
            <a:ext cx="1602004" cy="1500554"/>
            <a:chOff x="8510954" y="105508"/>
            <a:chExt cx="1602004" cy="1500554"/>
          </a:xfrm>
        </p:grpSpPr>
        <p:sp>
          <p:nvSpPr>
            <p:cNvPr id="2" name="Rectangle 1">
              <a:extLst>
                <a:ext uri="{FF2B5EF4-FFF2-40B4-BE49-F238E27FC236}">
                  <a16:creationId xmlns:a16="http://schemas.microsoft.com/office/drawing/2014/main" id="{A7D02862-080C-48F6-B05B-B0CDADD8D6E9}"/>
                </a:ext>
              </a:extLst>
            </p:cNvPr>
            <p:cNvSpPr/>
            <p:nvPr/>
          </p:nvSpPr>
          <p:spPr>
            <a:xfrm>
              <a:off x="8510954" y="105508"/>
              <a:ext cx="1602004" cy="15005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2D061420-E7B6-4254-BAEF-5B7A51905B4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733570" y="248616"/>
              <a:ext cx="1215266" cy="1193851"/>
            </a:xfrm>
            <a:prstGeom prst="rect">
              <a:avLst/>
            </a:prstGeom>
          </p:spPr>
        </p:pic>
      </p:grpSp>
      <p:sp>
        <p:nvSpPr>
          <p:cNvPr id="21" name="TextBox 20">
            <a:extLst>
              <a:ext uri="{FF2B5EF4-FFF2-40B4-BE49-F238E27FC236}">
                <a16:creationId xmlns:a16="http://schemas.microsoft.com/office/drawing/2014/main" id="{2E6FC76B-8C1E-497E-85A2-C6C943A823FF}"/>
              </a:ext>
            </a:extLst>
          </p:cNvPr>
          <p:cNvSpPr txBox="1"/>
          <p:nvPr/>
        </p:nvSpPr>
        <p:spPr>
          <a:xfrm>
            <a:off x="1680019" y="5321245"/>
            <a:ext cx="2314001" cy="300082"/>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3x less carbon emissions</a:t>
            </a:r>
          </a:p>
        </p:txBody>
      </p:sp>
    </p:spTree>
    <p:extLst>
      <p:ext uri="{BB962C8B-B14F-4D97-AF65-F5344CB8AC3E}">
        <p14:creationId xmlns:p14="http://schemas.microsoft.com/office/powerpoint/2010/main" val="2732136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alpha val="20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46B5D79-0AA2-44D7-B7FD-82F5E69437FC}"/>
              </a:ext>
            </a:extLst>
          </p:cNvPr>
          <p:cNvSpPr/>
          <p:nvPr/>
        </p:nvSpPr>
        <p:spPr>
          <a:xfrm>
            <a:off x="3051" y="-1"/>
            <a:ext cx="12188949" cy="6857999"/>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DB551B2C-9B17-4332-A8C8-3661D0C9D196}"/>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88278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Raising Awareness: </a:t>
            </a: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Public education campaigns </a:t>
            </a:r>
          </a:p>
          <a:p>
            <a:pPr algn="ct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for resilience</a:t>
            </a:r>
          </a:p>
        </p:txBody>
      </p:sp>
      <p:pic>
        <p:nvPicPr>
          <p:cNvPr id="7" name="Graphic 6" descr="Marketing">
            <a:extLst>
              <a:ext uri="{FF2B5EF4-FFF2-40B4-BE49-F238E27FC236}">
                <a16:creationId xmlns:a16="http://schemas.microsoft.com/office/drawing/2014/main" id="{A7BC85A1-686E-42BA-9E15-FC71F76BA43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487318" y="868461"/>
            <a:ext cx="2027061" cy="2027061"/>
          </a:xfrm>
          <a:prstGeom prst="rect">
            <a:avLst/>
          </a:prstGeom>
        </p:spPr>
      </p:pic>
    </p:spTree>
    <p:extLst>
      <p:ext uri="{BB962C8B-B14F-4D97-AF65-F5344CB8AC3E}">
        <p14:creationId xmlns:p14="http://schemas.microsoft.com/office/powerpoint/2010/main" val="73873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BDAEC66-4B70-4DCB-9AE2-F95E861E3375}"/>
              </a:ext>
            </a:extLst>
          </p:cNvPr>
          <p:cNvPicPr>
            <a:picLocks noChangeAspect="1"/>
          </p:cNvPicPr>
          <p:nvPr/>
        </p:nvPicPr>
        <p:blipFill rotWithShape="1">
          <a:blip r:embed="rId3">
            <a:extLst>
              <a:ext uri="{28A0092B-C50C-407E-A947-70E740481C1C}">
                <a14:useLocalDpi xmlns:a14="http://schemas.microsoft.com/office/drawing/2010/main" val="0"/>
              </a:ext>
            </a:extLst>
          </a:blip>
          <a:srcRect t="25014"/>
          <a:stretch/>
        </p:blipFill>
        <p:spPr>
          <a:xfrm>
            <a:off x="20" y="1282"/>
            <a:ext cx="12191980" cy="6856718"/>
          </a:xfrm>
          <a:prstGeom prst="rect">
            <a:avLst/>
          </a:prstGeom>
        </p:spPr>
      </p:pic>
      <p:sp>
        <p:nvSpPr>
          <p:cNvPr id="8" name="Rectangle 7">
            <a:extLst>
              <a:ext uri="{FF2B5EF4-FFF2-40B4-BE49-F238E27FC236}">
                <a16:creationId xmlns:a16="http://schemas.microsoft.com/office/drawing/2014/main" id="{D0293F63-CDF2-428B-82C5-67AB17A4E258}"/>
              </a:ext>
            </a:extLst>
          </p:cNvPr>
          <p:cNvSpPr/>
          <p:nvPr/>
        </p:nvSpPr>
        <p:spPr>
          <a:xfrm>
            <a:off x="0" y="5545014"/>
            <a:ext cx="6400800" cy="1312986"/>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AD8AA3-22EC-4FD4-AE2B-58917F521925}"/>
              </a:ext>
            </a:extLst>
          </p:cNvPr>
          <p:cNvSpPr/>
          <p:nvPr/>
        </p:nvSpPr>
        <p:spPr>
          <a:xfrm>
            <a:off x="1352181" y="5712768"/>
            <a:ext cx="6127142" cy="1145232"/>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EABC4EF-D8F8-498B-8F18-FA3FFCFB8AF0}"/>
              </a:ext>
            </a:extLst>
          </p:cNvPr>
          <p:cNvSpPr txBox="1"/>
          <p:nvPr/>
        </p:nvSpPr>
        <p:spPr>
          <a:xfrm>
            <a:off x="2520462" y="5786008"/>
            <a:ext cx="3223846" cy="830997"/>
          </a:xfrm>
          <a:prstGeom prst="rect">
            <a:avLst/>
          </a:prstGeom>
          <a:noFill/>
        </p:spPr>
        <p:txBody>
          <a:bodyPr wrap="square">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Dominica on a path to becoming a climate-resilient nation</a:t>
            </a:r>
          </a:p>
        </p:txBody>
      </p:sp>
      <p:pic>
        <p:nvPicPr>
          <p:cNvPr id="7" name="Picture 6" descr="Logo&#10;&#10;Description automatically generated with medium confidence">
            <a:extLst>
              <a:ext uri="{FF2B5EF4-FFF2-40B4-BE49-F238E27FC236}">
                <a16:creationId xmlns:a16="http://schemas.microsoft.com/office/drawing/2014/main" id="{FE73D4C2-BB5D-49DB-BB2F-5F2E5A8C9E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6526" y="5545014"/>
            <a:ext cx="2055202" cy="1031631"/>
          </a:xfrm>
          <a:prstGeom prst="rect">
            <a:avLst/>
          </a:prstGeom>
        </p:spPr>
      </p:pic>
    </p:spTree>
    <p:extLst>
      <p:ext uri="{BB962C8B-B14F-4D97-AF65-F5344CB8AC3E}">
        <p14:creationId xmlns:p14="http://schemas.microsoft.com/office/powerpoint/2010/main" val="1459526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alpha val="20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46B5D79-0AA2-44D7-B7FD-82F5E69437FC}"/>
              </a:ext>
            </a:extLst>
          </p:cNvPr>
          <p:cNvSpPr/>
          <p:nvPr/>
        </p:nvSpPr>
        <p:spPr>
          <a:xfrm>
            <a:off x="3051" y="-1"/>
            <a:ext cx="12188949" cy="6857999"/>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DB551B2C-9B17-4332-A8C8-3661D0C9D196}"/>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88278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Re-skilling: </a:t>
            </a: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Training people for the green jobs </a:t>
            </a:r>
          </a:p>
          <a:p>
            <a:pPr algn="ct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of tomorrow</a:t>
            </a:r>
          </a:p>
        </p:txBody>
      </p:sp>
      <p:pic>
        <p:nvPicPr>
          <p:cNvPr id="6" name="Graphic 5" descr="Electrician">
            <a:extLst>
              <a:ext uri="{FF2B5EF4-FFF2-40B4-BE49-F238E27FC236}">
                <a16:creationId xmlns:a16="http://schemas.microsoft.com/office/drawing/2014/main" id="{9F7883D3-9903-46D0-B04F-DEA432656A8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96056" y="907307"/>
            <a:ext cx="1799887" cy="1799887"/>
          </a:xfrm>
          <a:prstGeom prst="rect">
            <a:avLst/>
          </a:prstGeom>
        </p:spPr>
      </p:pic>
    </p:spTree>
    <p:extLst>
      <p:ext uri="{BB962C8B-B14F-4D97-AF65-F5344CB8AC3E}">
        <p14:creationId xmlns:p14="http://schemas.microsoft.com/office/powerpoint/2010/main" val="2278286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C5E4CCD-8F28-4552-BCE4-4B10BC03A7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243" y="5615031"/>
            <a:ext cx="13706243" cy="1242969"/>
          </a:xfrm>
          <a:prstGeom prst="rect">
            <a:avLst/>
          </a:prstGeom>
        </p:spPr>
      </p:pic>
      <p:pic>
        <p:nvPicPr>
          <p:cNvPr id="3" name="Picture 4">
            <a:extLst>
              <a:ext uri="{FF2B5EF4-FFF2-40B4-BE49-F238E27FC236}">
                <a16:creationId xmlns:a16="http://schemas.microsoft.com/office/drawing/2014/main" id="{67DA6496-AF43-4241-96ED-43F5DE2C8B36}"/>
              </a:ext>
            </a:extLst>
          </p:cNvPr>
          <p:cNvPicPr>
            <a:picLocks noChangeAspect="1"/>
          </p:cNvPicPr>
          <p:nvPr/>
        </p:nvPicPr>
        <p:blipFill>
          <a:blip r:embed="rId4"/>
          <a:stretch>
            <a:fillRect/>
          </a:stretch>
        </p:blipFill>
        <p:spPr>
          <a:xfrm>
            <a:off x="579304" y="-328728"/>
            <a:ext cx="11033392" cy="5734539"/>
          </a:xfrm>
          <a:prstGeom prst="rect">
            <a:avLst/>
          </a:prstGeom>
        </p:spPr>
      </p:pic>
    </p:spTree>
    <p:extLst>
      <p:ext uri="{BB962C8B-B14F-4D97-AF65-F5344CB8AC3E}">
        <p14:creationId xmlns:p14="http://schemas.microsoft.com/office/powerpoint/2010/main" val="2392513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alpha val="20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46B5D79-0AA2-44D7-B7FD-82F5E69437FC}"/>
              </a:ext>
            </a:extLst>
          </p:cNvPr>
          <p:cNvSpPr/>
          <p:nvPr/>
        </p:nvSpPr>
        <p:spPr>
          <a:xfrm>
            <a:off x="3051" y="-1"/>
            <a:ext cx="12188949" cy="6857999"/>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DB551B2C-9B17-4332-A8C8-3661D0C9D196}"/>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88278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Resilience: </a:t>
            </a: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Making the education sector </a:t>
            </a:r>
          </a:p>
          <a:p>
            <a:pPr algn="ct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more resilient </a:t>
            </a:r>
          </a:p>
        </p:txBody>
      </p:sp>
      <p:pic>
        <p:nvPicPr>
          <p:cNvPr id="7" name="Graphic 6" descr="Upward trend">
            <a:extLst>
              <a:ext uri="{FF2B5EF4-FFF2-40B4-BE49-F238E27FC236}">
                <a16:creationId xmlns:a16="http://schemas.microsoft.com/office/drawing/2014/main" id="{31B51ADC-FEC0-44B0-9156-137F3980811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70714" y="773802"/>
            <a:ext cx="1850571" cy="1850571"/>
          </a:xfrm>
          <a:prstGeom prst="rect">
            <a:avLst/>
          </a:prstGeom>
        </p:spPr>
      </p:pic>
    </p:spTree>
    <p:extLst>
      <p:ext uri="{BB962C8B-B14F-4D97-AF65-F5344CB8AC3E}">
        <p14:creationId xmlns:p14="http://schemas.microsoft.com/office/powerpoint/2010/main" val="2174086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1CAFA0E-00D5-418A-8A5E-6291F32CF1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0"/>
            <a:ext cx="12215922" cy="6858000"/>
          </a:xfrm>
          <a:prstGeom prst="rect">
            <a:avLst/>
          </a:prstGeom>
          <a:effectLst/>
        </p:spPr>
      </p:pic>
      <p:sp>
        <p:nvSpPr>
          <p:cNvPr id="8" name="Rectangle 7">
            <a:extLst>
              <a:ext uri="{FF2B5EF4-FFF2-40B4-BE49-F238E27FC236}">
                <a16:creationId xmlns:a16="http://schemas.microsoft.com/office/drawing/2014/main" id="{D0293F63-CDF2-428B-82C5-67AB17A4E258}"/>
              </a:ext>
            </a:extLst>
          </p:cNvPr>
          <p:cNvSpPr/>
          <p:nvPr/>
        </p:nvSpPr>
        <p:spPr>
          <a:xfrm>
            <a:off x="0" y="5545014"/>
            <a:ext cx="6400800" cy="1312986"/>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AD8AA3-22EC-4FD4-AE2B-58917F521925}"/>
              </a:ext>
            </a:extLst>
          </p:cNvPr>
          <p:cNvSpPr/>
          <p:nvPr/>
        </p:nvSpPr>
        <p:spPr>
          <a:xfrm>
            <a:off x="1352181" y="5712768"/>
            <a:ext cx="6127142" cy="1145232"/>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Nigeria flag">
            <a:extLst>
              <a:ext uri="{FF2B5EF4-FFF2-40B4-BE49-F238E27FC236}">
                <a16:creationId xmlns:a16="http://schemas.microsoft.com/office/drawing/2014/main" id="{A4280AA0-3477-41B5-82F8-0C6D15DBECA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6526" y="5545014"/>
            <a:ext cx="1638163" cy="1031631"/>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0B3B109D-ADED-4317-851D-0CB96EF7082F}"/>
              </a:ext>
            </a:extLst>
          </p:cNvPr>
          <p:cNvSpPr/>
          <p:nvPr/>
        </p:nvSpPr>
        <p:spPr>
          <a:xfrm>
            <a:off x="5691071" y="5718993"/>
            <a:ext cx="1447928" cy="11452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4" descr="Image result for nti kaduna logo">
            <a:extLst>
              <a:ext uri="{FF2B5EF4-FFF2-40B4-BE49-F238E27FC236}">
                <a16:creationId xmlns:a16="http://schemas.microsoft.com/office/drawing/2014/main" id="{01331040-117D-47F9-B716-FA33A4A163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6269" y="5786008"/>
            <a:ext cx="1380246" cy="102292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EABC4EF-D8F8-498B-8F18-FA3FFCFB8AF0}"/>
              </a:ext>
            </a:extLst>
          </p:cNvPr>
          <p:cNvSpPr txBox="1"/>
          <p:nvPr/>
        </p:nvSpPr>
        <p:spPr>
          <a:xfrm>
            <a:off x="2269691" y="5786008"/>
            <a:ext cx="3223846" cy="400110"/>
          </a:xfrm>
          <a:prstGeom prst="rect">
            <a:avLst/>
          </a:prstGeom>
          <a:noFill/>
        </p:spPr>
        <p:txBody>
          <a:bodyPr wrap="square">
            <a:spAutoFit/>
          </a:bodyPr>
          <a:lstStyle/>
          <a:p>
            <a:r>
              <a:rPr lang="en-US"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Green Teacher</a:t>
            </a:r>
          </a:p>
        </p:txBody>
      </p:sp>
    </p:spTree>
    <p:extLst>
      <p:ext uri="{BB962C8B-B14F-4D97-AF65-F5344CB8AC3E}">
        <p14:creationId xmlns:p14="http://schemas.microsoft.com/office/powerpoint/2010/main" val="214676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8" name="Picture 4" descr="Img">
            <a:extLst>
              <a:ext uri="{FF2B5EF4-FFF2-40B4-BE49-F238E27FC236}">
                <a16:creationId xmlns:a16="http://schemas.microsoft.com/office/drawing/2014/main" id="{23EB9635-4E7B-4E27-BA26-18433673568B}"/>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l="23213" t="9796" b="6236"/>
          <a:stretch/>
        </p:blipFill>
        <p:spPr bwMode="auto">
          <a:xfrm>
            <a:off x="0" y="0"/>
            <a:ext cx="936654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DE760AB-25AA-472C-90C1-C84DB0D59EC8}"/>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6500445" y="174873"/>
            <a:ext cx="5029200" cy="4666762"/>
          </a:xfrm>
        </p:spPr>
        <p:txBody>
          <a:bodyPr>
            <a:normAutofit/>
          </a:bodyPr>
          <a:lstStyle/>
          <a:p>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Towards </a:t>
            </a:r>
            <a:b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 Green Learning</a:t>
            </a:r>
            <a:b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Agenda</a:t>
            </a:r>
          </a:p>
        </p:txBody>
      </p:sp>
    </p:spTree>
    <p:extLst>
      <p:ext uri="{BB962C8B-B14F-4D97-AF65-F5344CB8AC3E}">
        <p14:creationId xmlns:p14="http://schemas.microsoft.com/office/powerpoint/2010/main" val="1636919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28255E3-40CC-4F6C-B1F7-A67AA7EC33AC}"/>
              </a:ext>
            </a:extLst>
          </p:cNvPr>
          <p:cNvSpPr/>
          <p:nvPr/>
        </p:nvSpPr>
        <p:spPr>
          <a:xfrm>
            <a:off x="0" y="1847850"/>
            <a:ext cx="7810500" cy="5010150"/>
          </a:xfrm>
          <a:prstGeom prst="rect">
            <a:avLst/>
          </a:prstGeom>
          <a:solidFill>
            <a:srgbClr val="E7E6E6">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Human figures made of card standing in circle holding hands">
            <a:extLst>
              <a:ext uri="{FF2B5EF4-FFF2-40B4-BE49-F238E27FC236}">
                <a16:creationId xmlns:a16="http://schemas.microsoft.com/office/drawing/2014/main" id="{F3AFEB45-B2C0-49F2-91C0-FA5529779036}"/>
              </a:ext>
            </a:extLst>
          </p:cNvPr>
          <p:cNvPicPr>
            <a:picLocks noChangeAspect="1"/>
          </p:cNvPicPr>
          <p:nvPr/>
        </p:nvPicPr>
        <p:blipFill rotWithShape="1">
          <a:blip r:embed="rId2">
            <a:alphaModFix amt="20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t="15227"/>
          <a:stretch/>
        </p:blipFill>
        <p:spPr>
          <a:xfrm>
            <a:off x="7810500" y="1847850"/>
            <a:ext cx="4381500" cy="5010150"/>
          </a:xfrm>
          <a:prstGeom prst="rect">
            <a:avLst/>
          </a:prstGeom>
        </p:spPr>
      </p:pic>
      <p:sp>
        <p:nvSpPr>
          <p:cNvPr id="2" name="Title 1">
            <a:extLst>
              <a:ext uri="{FF2B5EF4-FFF2-40B4-BE49-F238E27FC236}">
                <a16:creationId xmlns:a16="http://schemas.microsoft.com/office/drawing/2014/main" id="{F96A78A0-959F-4587-B5FA-0C88668D93FC}"/>
              </a:ext>
            </a:extLst>
          </p:cNvPr>
          <p:cNvSpPr>
            <a:spLocks noGrp="1"/>
          </p:cNvSpPr>
          <p:nvPr>
            <p:ph type="title"/>
          </p:nvPr>
        </p:nvSpPr>
        <p:spPr/>
        <p: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Views from the Commonwealth: </a:t>
            </a:r>
            <a:br>
              <a:rPr lang="en-US" dirty="0">
                <a:latin typeface="Open Sans" panose="020B0606030504020204" pitchFamily="34" charset="0"/>
                <a:ea typeface="Open Sans" panose="020B0606030504020204" pitchFamily="34" charset="0"/>
                <a:cs typeface="Open Sans" panose="020B0606030504020204" pitchFamily="34" charset="0"/>
              </a:rPr>
            </a:br>
            <a:r>
              <a:rPr lang="en-US" dirty="0">
                <a:latin typeface="Open Sans" panose="020B0606030504020204" pitchFamily="34" charset="0"/>
                <a:ea typeface="Open Sans" panose="020B0606030504020204" pitchFamily="34" charset="0"/>
                <a:cs typeface="Open Sans" panose="020B0606030504020204" pitchFamily="34" charset="0"/>
              </a:rPr>
              <a:t>26 countries</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5176B259-C4D0-40F1-929B-25643318E882}"/>
              </a:ext>
            </a:extLst>
          </p:cNvPr>
          <p:cNvSpPr>
            <a:spLocks noGrp="1"/>
          </p:cNvSpPr>
          <p:nvPr>
            <p:ph idx="1"/>
          </p:nvPr>
        </p:nvSpPr>
        <p:spPr>
          <a:xfrm>
            <a:off x="838200" y="2069306"/>
            <a:ext cx="8248650" cy="4788694"/>
          </a:xfrm>
        </p:spPr>
        <p:txBody>
          <a:bodyPr>
            <a:normAutofit/>
          </a:bodyPr>
          <a:lstStyle/>
          <a:p>
            <a:r>
              <a:rPr lang="en-US" dirty="0">
                <a:latin typeface="Open Sans" panose="020B0606030504020204" pitchFamily="34" charset="0"/>
                <a:ea typeface="Open Sans" panose="020B0606030504020204" pitchFamily="34" charset="0"/>
                <a:cs typeface="Open Sans" panose="020B0606030504020204" pitchFamily="34" charset="0"/>
              </a:rPr>
              <a:t>Integrating climate literacy in the curriculum</a:t>
            </a:r>
          </a:p>
          <a:p>
            <a:r>
              <a:rPr lang="en-US" dirty="0">
                <a:latin typeface="Open Sans" panose="020B0606030504020204" pitchFamily="34" charset="0"/>
                <a:ea typeface="Open Sans" panose="020B0606030504020204" pitchFamily="34" charset="0"/>
                <a:cs typeface="Open Sans" panose="020B0606030504020204" pitchFamily="34" charset="0"/>
              </a:rPr>
              <a:t>Aligning climate change policies with education policies and better coordination between ministries</a:t>
            </a:r>
          </a:p>
          <a:p>
            <a:r>
              <a:rPr lang="en-US" dirty="0">
                <a:latin typeface="Open Sans" panose="020B0606030504020204" pitchFamily="34" charset="0"/>
                <a:ea typeface="Open Sans" panose="020B0606030504020204" pitchFamily="34" charset="0"/>
                <a:cs typeface="Open Sans" panose="020B0606030504020204" pitchFamily="34" charset="0"/>
              </a:rPr>
              <a:t>Building the capacity of teachers</a:t>
            </a:r>
          </a:p>
          <a:p>
            <a:r>
              <a:rPr lang="en-US" dirty="0" err="1">
                <a:latin typeface="Open Sans" panose="020B0606030504020204" pitchFamily="34" charset="0"/>
                <a:ea typeface="Open Sans" panose="020B0606030504020204" pitchFamily="34" charset="0"/>
                <a:cs typeface="Open Sans" panose="020B0606030504020204" pitchFamily="34" charset="0"/>
              </a:rPr>
              <a:t>Digitising</a:t>
            </a:r>
            <a:r>
              <a:rPr lang="en-US" dirty="0">
                <a:latin typeface="Open Sans" panose="020B0606030504020204" pitchFamily="34" charset="0"/>
                <a:ea typeface="Open Sans" panose="020B0606030504020204" pitchFamily="34" charset="0"/>
                <a:cs typeface="Open Sans" panose="020B0606030504020204" pitchFamily="34" charset="0"/>
              </a:rPr>
              <a:t> and sharing indigenous knowledge related to environmental conservation</a:t>
            </a:r>
          </a:p>
          <a:p>
            <a:r>
              <a:rPr lang="en-US" dirty="0">
                <a:latin typeface="Open Sans" panose="020B0606030504020204" pitchFamily="34" charset="0"/>
                <a:ea typeface="Open Sans" panose="020B0606030504020204" pitchFamily="34" charset="0"/>
                <a:cs typeface="Open Sans" panose="020B0606030504020204" pitchFamily="34" charset="0"/>
              </a:rPr>
              <a:t>Developing ICT infrastructure—access to devices and connectivity</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9554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AEA74D2-1ABB-4E3F-BC3D-0BA6D55CCADE}"/>
              </a:ext>
            </a:extLst>
          </p:cNvPr>
          <p:cNvSpPr/>
          <p:nvPr/>
        </p:nvSpPr>
        <p:spPr>
          <a:xfrm>
            <a:off x="0" y="0"/>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1" name="Picture 10">
            <a:extLst>
              <a:ext uri="{FF2B5EF4-FFF2-40B4-BE49-F238E27FC236}">
                <a16:creationId xmlns:a16="http://schemas.microsoft.com/office/drawing/2014/main" id="{7522C95A-EA1C-4AB3-B4D7-AE2C9273CEA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643" b="7529"/>
          <a:stretch/>
        </p:blipFill>
        <p:spPr>
          <a:xfrm>
            <a:off x="0" y="-4"/>
            <a:ext cx="12163034" cy="6858002"/>
          </a:xfrm>
          <a:prstGeom prst="rect">
            <a:avLst/>
          </a:prstGeom>
        </p:spPr>
      </p:pic>
      <p:pic>
        <p:nvPicPr>
          <p:cNvPr id="5" name="Picture 4" descr="A picture containing text, indoor, display, different&#10;&#10;Description automatically generated">
            <a:extLst>
              <a:ext uri="{FF2B5EF4-FFF2-40B4-BE49-F238E27FC236}">
                <a16:creationId xmlns:a16="http://schemas.microsoft.com/office/drawing/2014/main" id="{D776BF3C-4E69-47A9-9464-7950C324BE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9976" y="571498"/>
            <a:ext cx="8872024" cy="5545015"/>
          </a:xfrm>
          <a:prstGeom prst="rect">
            <a:avLst/>
          </a:prstGeom>
        </p:spPr>
      </p:pic>
      <p:pic>
        <p:nvPicPr>
          <p:cNvPr id="22" name="Picture 21">
            <a:extLst>
              <a:ext uri="{FF2B5EF4-FFF2-40B4-BE49-F238E27FC236}">
                <a16:creationId xmlns:a16="http://schemas.microsoft.com/office/drawing/2014/main" id="{F234B2F9-E7D0-40F0-A04E-F6A7881348B8}"/>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026121" y="1132520"/>
            <a:ext cx="1267735" cy="1534693"/>
          </a:xfrm>
          <a:prstGeom prst="rect">
            <a:avLst/>
          </a:prstGeom>
        </p:spPr>
      </p:pic>
      <p:sp>
        <p:nvSpPr>
          <p:cNvPr id="9" name="TextBox 8">
            <a:extLst>
              <a:ext uri="{FF2B5EF4-FFF2-40B4-BE49-F238E27FC236}">
                <a16:creationId xmlns:a16="http://schemas.microsoft.com/office/drawing/2014/main" id="{BA608CC1-7B05-489F-95B3-5A52F5EC8DFF}"/>
              </a:ext>
            </a:extLst>
          </p:cNvPr>
          <p:cNvSpPr txBox="1"/>
          <p:nvPr/>
        </p:nvSpPr>
        <p:spPr>
          <a:xfrm>
            <a:off x="445598" y="4872842"/>
            <a:ext cx="2665699" cy="1323439"/>
          </a:xfrm>
          <a:prstGeom prst="rect">
            <a:avLst/>
          </a:prstGeom>
          <a:noFill/>
        </p:spPr>
        <p:txBody>
          <a:bodyPr wrap="square">
            <a:spAutoFit/>
          </a:bodyPr>
          <a:lstStyle/>
          <a:p>
            <a:pPr fontAlgn="base"/>
            <a:r>
              <a:rPr lang="en-US" sz="1600" b="0"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t>COL’s </a:t>
            </a:r>
            <a:r>
              <a:rPr lang="en-US" sz="1600" b="1"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t>High-Level Panel on Climate Change and Education </a:t>
            </a:r>
            <a:r>
              <a:rPr lang="en-US" sz="1600" b="0"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t>met </a:t>
            </a:r>
            <a:br>
              <a:rPr lang="en-US" sz="1600" b="0"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br>
            <a:r>
              <a:rPr lang="en-US" sz="1600" b="0"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t>24 January 2022 to map course of actions</a:t>
            </a:r>
          </a:p>
        </p:txBody>
      </p:sp>
    </p:spTree>
    <p:extLst>
      <p:ext uri="{BB962C8B-B14F-4D97-AF65-F5344CB8AC3E}">
        <p14:creationId xmlns:p14="http://schemas.microsoft.com/office/powerpoint/2010/main" val="3475394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08CF217-5CEF-FB44-8E30-D28C6FD4B79C}"/>
              </a:ext>
            </a:extLst>
          </p:cNvPr>
          <p:cNvGrpSpPr/>
          <p:nvPr/>
        </p:nvGrpSpPr>
        <p:grpSpPr>
          <a:xfrm>
            <a:off x="1074911" y="865096"/>
            <a:ext cx="10447397" cy="5366410"/>
            <a:chOff x="1118454" y="565412"/>
            <a:chExt cx="10447397" cy="5366410"/>
          </a:xfrm>
          <a:solidFill>
            <a:srgbClr val="B3AA7E"/>
          </a:solidFill>
        </p:grpSpPr>
        <p:grpSp>
          <p:nvGrpSpPr>
            <p:cNvPr id="5" name="Group 4">
              <a:extLst>
                <a:ext uri="{FF2B5EF4-FFF2-40B4-BE49-F238E27FC236}">
                  <a16:creationId xmlns:a16="http://schemas.microsoft.com/office/drawing/2014/main" id="{B15BB586-6CC8-A04F-BB43-7E3C08AD0151}"/>
                </a:ext>
              </a:extLst>
            </p:cNvPr>
            <p:cNvGrpSpPr/>
            <p:nvPr/>
          </p:nvGrpSpPr>
          <p:grpSpPr>
            <a:xfrm>
              <a:off x="1118454" y="565412"/>
              <a:ext cx="2914373" cy="2230365"/>
              <a:chOff x="1118454" y="565412"/>
              <a:chExt cx="2914373" cy="2230365"/>
            </a:xfrm>
            <a:grpFill/>
          </p:grpSpPr>
          <p:sp>
            <p:nvSpPr>
              <p:cNvPr id="191" name="Freeform 184">
                <a:extLst>
                  <a:ext uri="{FF2B5EF4-FFF2-40B4-BE49-F238E27FC236}">
                    <a16:creationId xmlns:a16="http://schemas.microsoft.com/office/drawing/2014/main" id="{AED27F90-77BD-4075-9ECE-B08AC5B5406A}"/>
                  </a:ext>
                </a:extLst>
              </p:cNvPr>
              <p:cNvSpPr>
                <a:spLocks noChangeArrowheads="1"/>
              </p:cNvSpPr>
              <p:nvPr/>
            </p:nvSpPr>
            <p:spPr bwMode="auto">
              <a:xfrm>
                <a:off x="3935117" y="1472966"/>
                <a:ext cx="97710" cy="58251"/>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grpFill/>
              <a:ln>
                <a:noFill/>
              </a:ln>
              <a:effectLst/>
            </p:spPr>
            <p:txBody>
              <a:bodyPr wrap="none" anchor="ctr"/>
              <a:lstStyle/>
              <a:p>
                <a:endParaRPr lang="en-US">
                  <a:latin typeface="Gudea" panose="02000000000000000000" pitchFamily="50" charset="0"/>
                </a:endParaRPr>
              </a:p>
            </p:txBody>
          </p:sp>
          <p:sp>
            <p:nvSpPr>
              <p:cNvPr id="193" name="Freeform 186">
                <a:extLst>
                  <a:ext uri="{FF2B5EF4-FFF2-40B4-BE49-F238E27FC236}">
                    <a16:creationId xmlns:a16="http://schemas.microsoft.com/office/drawing/2014/main" id="{A44985F9-EABF-4386-93C3-DE6607DB289F}"/>
                  </a:ext>
                </a:extLst>
              </p:cNvPr>
              <p:cNvSpPr>
                <a:spLocks noChangeArrowheads="1"/>
              </p:cNvSpPr>
              <p:nvPr/>
            </p:nvSpPr>
            <p:spPr bwMode="auto">
              <a:xfrm>
                <a:off x="2364251" y="1219302"/>
                <a:ext cx="223606" cy="202930"/>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grpFill/>
              <a:ln>
                <a:noFill/>
              </a:ln>
              <a:effectLst/>
            </p:spPr>
            <p:txBody>
              <a:bodyPr wrap="none" anchor="ctr"/>
              <a:lstStyle/>
              <a:p>
                <a:endParaRPr lang="en-US">
                  <a:latin typeface="Gudea" panose="02000000000000000000" pitchFamily="50" charset="0"/>
                </a:endParaRPr>
              </a:p>
            </p:txBody>
          </p:sp>
          <p:sp>
            <p:nvSpPr>
              <p:cNvPr id="194" name="Freeform 187">
                <a:extLst>
                  <a:ext uri="{FF2B5EF4-FFF2-40B4-BE49-F238E27FC236}">
                    <a16:creationId xmlns:a16="http://schemas.microsoft.com/office/drawing/2014/main" id="{AF4A2D15-8724-4345-82D7-93D920EE4C82}"/>
                  </a:ext>
                </a:extLst>
              </p:cNvPr>
              <p:cNvSpPr>
                <a:spLocks noChangeArrowheads="1"/>
              </p:cNvSpPr>
              <p:nvPr/>
            </p:nvSpPr>
            <p:spPr bwMode="auto">
              <a:xfrm>
                <a:off x="2514574" y="899873"/>
                <a:ext cx="127772" cy="82675"/>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grpFill/>
              <a:ln>
                <a:noFill/>
              </a:ln>
              <a:effectLst/>
            </p:spPr>
            <p:txBody>
              <a:bodyPr wrap="none" anchor="ctr"/>
              <a:lstStyle/>
              <a:p>
                <a:endParaRPr lang="en-US">
                  <a:latin typeface="Gudea" panose="02000000000000000000" pitchFamily="50" charset="0"/>
                </a:endParaRPr>
              </a:p>
            </p:txBody>
          </p:sp>
          <p:sp>
            <p:nvSpPr>
              <p:cNvPr id="195" name="Freeform 188">
                <a:extLst>
                  <a:ext uri="{FF2B5EF4-FFF2-40B4-BE49-F238E27FC236}">
                    <a16:creationId xmlns:a16="http://schemas.microsoft.com/office/drawing/2014/main" id="{2D1BE213-D0B3-42E3-8FEC-899DBB54F4E1}"/>
                  </a:ext>
                </a:extLst>
              </p:cNvPr>
              <p:cNvSpPr>
                <a:spLocks noChangeArrowheads="1"/>
              </p:cNvSpPr>
              <p:nvPr/>
            </p:nvSpPr>
            <p:spPr bwMode="auto">
              <a:xfrm>
                <a:off x="2445049" y="809681"/>
                <a:ext cx="71402" cy="48854"/>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grpFill/>
              <a:ln>
                <a:noFill/>
              </a:ln>
              <a:effectLst/>
            </p:spPr>
            <p:txBody>
              <a:bodyPr wrap="none" anchor="ctr"/>
              <a:lstStyle/>
              <a:p>
                <a:endParaRPr lang="en-US">
                  <a:latin typeface="Gudea" panose="02000000000000000000" pitchFamily="50" charset="0"/>
                </a:endParaRPr>
              </a:p>
            </p:txBody>
          </p:sp>
          <p:sp>
            <p:nvSpPr>
              <p:cNvPr id="196" name="Freeform 189">
                <a:extLst>
                  <a:ext uri="{FF2B5EF4-FFF2-40B4-BE49-F238E27FC236}">
                    <a16:creationId xmlns:a16="http://schemas.microsoft.com/office/drawing/2014/main" id="{DC855FBA-6309-40D1-80C7-3A78471BDC60}"/>
                  </a:ext>
                </a:extLst>
              </p:cNvPr>
              <p:cNvSpPr>
                <a:spLocks noChangeArrowheads="1"/>
              </p:cNvSpPr>
              <p:nvPr/>
            </p:nvSpPr>
            <p:spPr bwMode="auto">
              <a:xfrm>
                <a:off x="3623200" y="2476348"/>
                <a:ext cx="95830" cy="56369"/>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grpFill/>
              <a:ln>
                <a:noFill/>
              </a:ln>
              <a:effectLst/>
            </p:spPr>
            <p:txBody>
              <a:bodyPr wrap="none" anchor="ctr"/>
              <a:lstStyle/>
              <a:p>
                <a:endParaRPr lang="en-US">
                  <a:latin typeface="Gudea" panose="02000000000000000000" pitchFamily="50" charset="0"/>
                </a:endParaRPr>
              </a:p>
            </p:txBody>
          </p:sp>
          <p:sp>
            <p:nvSpPr>
              <p:cNvPr id="197" name="Freeform 190">
                <a:extLst>
                  <a:ext uri="{FF2B5EF4-FFF2-40B4-BE49-F238E27FC236}">
                    <a16:creationId xmlns:a16="http://schemas.microsoft.com/office/drawing/2014/main" id="{00CB3472-41F5-42B8-8617-462C863045D7}"/>
                  </a:ext>
                </a:extLst>
              </p:cNvPr>
              <p:cNvSpPr>
                <a:spLocks noChangeArrowheads="1"/>
              </p:cNvSpPr>
              <p:nvPr/>
            </p:nvSpPr>
            <p:spPr bwMode="auto">
              <a:xfrm>
                <a:off x="3076402" y="1239969"/>
                <a:ext cx="155959" cy="88313"/>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grpFill/>
              <a:ln>
                <a:noFill/>
              </a:ln>
              <a:effectLst/>
            </p:spPr>
            <p:txBody>
              <a:bodyPr wrap="none" anchor="ctr"/>
              <a:lstStyle/>
              <a:p>
                <a:endParaRPr lang="en-US">
                  <a:latin typeface="Gudea" panose="02000000000000000000" pitchFamily="50" charset="0"/>
                </a:endParaRPr>
              </a:p>
            </p:txBody>
          </p:sp>
          <p:sp>
            <p:nvSpPr>
              <p:cNvPr id="198" name="Freeform 191">
                <a:extLst>
                  <a:ext uri="{FF2B5EF4-FFF2-40B4-BE49-F238E27FC236}">
                    <a16:creationId xmlns:a16="http://schemas.microsoft.com/office/drawing/2014/main" id="{98A52A1E-A04D-41A5-9628-D0C8792E066F}"/>
                  </a:ext>
                </a:extLst>
              </p:cNvPr>
              <p:cNvSpPr>
                <a:spLocks noChangeArrowheads="1"/>
              </p:cNvSpPr>
              <p:nvPr/>
            </p:nvSpPr>
            <p:spPr bwMode="auto">
              <a:xfrm>
                <a:off x="1526204" y="2440648"/>
                <a:ext cx="187904" cy="107103"/>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grpFill/>
              <a:ln>
                <a:noFill/>
              </a:ln>
              <a:effectLst/>
            </p:spPr>
            <p:txBody>
              <a:bodyPr wrap="none" anchor="ctr"/>
              <a:lstStyle/>
              <a:p>
                <a:endParaRPr lang="en-US">
                  <a:latin typeface="Gudea" panose="02000000000000000000" pitchFamily="50" charset="0"/>
                </a:endParaRPr>
              </a:p>
            </p:txBody>
          </p:sp>
          <p:sp>
            <p:nvSpPr>
              <p:cNvPr id="199" name="Freeform 192">
                <a:extLst>
                  <a:ext uri="{FF2B5EF4-FFF2-40B4-BE49-F238E27FC236}">
                    <a16:creationId xmlns:a16="http://schemas.microsoft.com/office/drawing/2014/main" id="{45121811-B3B5-48AC-B26B-721227D86234}"/>
                  </a:ext>
                </a:extLst>
              </p:cNvPr>
              <p:cNvSpPr>
                <a:spLocks noChangeArrowheads="1"/>
              </p:cNvSpPr>
              <p:nvPr/>
            </p:nvSpPr>
            <p:spPr bwMode="auto">
              <a:xfrm>
                <a:off x="2559670" y="698820"/>
                <a:ext cx="385200" cy="272456"/>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grpFill/>
              <a:ln>
                <a:noFill/>
              </a:ln>
              <a:effectLst/>
            </p:spPr>
            <p:txBody>
              <a:bodyPr wrap="none" anchor="ctr"/>
              <a:lstStyle/>
              <a:p>
                <a:endParaRPr lang="en-US">
                  <a:latin typeface="Gudea" panose="02000000000000000000" pitchFamily="50" charset="0"/>
                </a:endParaRPr>
              </a:p>
            </p:txBody>
          </p:sp>
          <p:sp>
            <p:nvSpPr>
              <p:cNvPr id="200" name="Freeform 193">
                <a:extLst>
                  <a:ext uri="{FF2B5EF4-FFF2-40B4-BE49-F238E27FC236}">
                    <a16:creationId xmlns:a16="http://schemas.microsoft.com/office/drawing/2014/main" id="{5B57EADC-991B-46E5-836F-FAA9D0FD67D5}"/>
                  </a:ext>
                </a:extLst>
              </p:cNvPr>
              <p:cNvSpPr>
                <a:spLocks noChangeArrowheads="1"/>
              </p:cNvSpPr>
              <p:nvPr/>
            </p:nvSpPr>
            <p:spPr bwMode="auto">
              <a:xfrm>
                <a:off x="2732540" y="988185"/>
                <a:ext cx="84558" cy="46975"/>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grpFill/>
              <a:ln>
                <a:noFill/>
              </a:ln>
              <a:effectLst/>
            </p:spPr>
            <p:txBody>
              <a:bodyPr wrap="none" anchor="ctr"/>
              <a:lstStyle/>
              <a:p>
                <a:endParaRPr lang="en-US">
                  <a:latin typeface="Gudea" panose="02000000000000000000" pitchFamily="50" charset="0"/>
                </a:endParaRPr>
              </a:p>
            </p:txBody>
          </p:sp>
          <p:sp>
            <p:nvSpPr>
              <p:cNvPr id="201" name="Freeform 194">
                <a:extLst>
                  <a:ext uri="{FF2B5EF4-FFF2-40B4-BE49-F238E27FC236}">
                    <a16:creationId xmlns:a16="http://schemas.microsoft.com/office/drawing/2014/main" id="{FC62EC9C-E1E5-46C9-9420-944F91D1F874}"/>
                  </a:ext>
                </a:extLst>
              </p:cNvPr>
              <p:cNvSpPr>
                <a:spLocks noChangeArrowheads="1"/>
              </p:cNvSpPr>
              <p:nvPr/>
            </p:nvSpPr>
            <p:spPr bwMode="auto">
              <a:xfrm>
                <a:off x="2302243" y="1130989"/>
                <a:ext cx="48855" cy="48854"/>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grpFill/>
              <a:ln>
                <a:noFill/>
              </a:ln>
              <a:effectLst/>
            </p:spPr>
            <p:txBody>
              <a:bodyPr wrap="none" anchor="ctr"/>
              <a:lstStyle/>
              <a:p>
                <a:endParaRPr lang="en-US">
                  <a:latin typeface="Gudea" panose="02000000000000000000" pitchFamily="50" charset="0"/>
                </a:endParaRPr>
              </a:p>
            </p:txBody>
          </p:sp>
          <p:sp>
            <p:nvSpPr>
              <p:cNvPr id="202" name="Freeform 195">
                <a:extLst>
                  <a:ext uri="{FF2B5EF4-FFF2-40B4-BE49-F238E27FC236}">
                    <a16:creationId xmlns:a16="http://schemas.microsoft.com/office/drawing/2014/main" id="{33293562-9C09-4610-B8EC-DA8EAAEF57D3}"/>
                  </a:ext>
                </a:extLst>
              </p:cNvPr>
              <p:cNvSpPr>
                <a:spLocks noChangeArrowheads="1"/>
              </p:cNvSpPr>
              <p:nvPr/>
            </p:nvSpPr>
            <p:spPr bwMode="auto">
              <a:xfrm>
                <a:off x="1830607" y="1247487"/>
                <a:ext cx="603168" cy="325068"/>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grpFill/>
              <a:ln>
                <a:noFill/>
              </a:ln>
              <a:effectLst/>
            </p:spPr>
            <p:txBody>
              <a:bodyPr wrap="none" anchor="ctr"/>
              <a:lstStyle/>
              <a:p>
                <a:endParaRPr lang="en-US">
                  <a:latin typeface="Gudea" panose="02000000000000000000" pitchFamily="50" charset="0"/>
                </a:endParaRPr>
              </a:p>
            </p:txBody>
          </p:sp>
          <p:sp>
            <p:nvSpPr>
              <p:cNvPr id="203" name="Freeform 196">
                <a:extLst>
                  <a:ext uri="{FF2B5EF4-FFF2-40B4-BE49-F238E27FC236}">
                    <a16:creationId xmlns:a16="http://schemas.microsoft.com/office/drawing/2014/main" id="{866F2CDC-21DD-4F9D-84A1-415D2928A4E7}"/>
                  </a:ext>
                </a:extLst>
              </p:cNvPr>
              <p:cNvSpPr>
                <a:spLocks noChangeArrowheads="1"/>
              </p:cNvSpPr>
              <p:nvPr/>
            </p:nvSpPr>
            <p:spPr bwMode="auto">
              <a:xfrm>
                <a:off x="2557791" y="1123474"/>
                <a:ext cx="135292" cy="7891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grpFill/>
              <a:ln>
                <a:noFill/>
              </a:ln>
              <a:effectLst/>
            </p:spPr>
            <p:txBody>
              <a:bodyPr wrap="none" anchor="ctr"/>
              <a:lstStyle/>
              <a:p>
                <a:endParaRPr lang="en-US">
                  <a:latin typeface="Gudea" panose="02000000000000000000" pitchFamily="50" charset="0"/>
                </a:endParaRPr>
              </a:p>
            </p:txBody>
          </p:sp>
          <p:sp>
            <p:nvSpPr>
              <p:cNvPr id="204" name="Freeform 197">
                <a:extLst>
                  <a:ext uri="{FF2B5EF4-FFF2-40B4-BE49-F238E27FC236}">
                    <a16:creationId xmlns:a16="http://schemas.microsoft.com/office/drawing/2014/main" id="{6F9B71D9-FC60-4DA8-80FC-5BCFA5C6E23E}"/>
                  </a:ext>
                </a:extLst>
              </p:cNvPr>
              <p:cNvSpPr>
                <a:spLocks noChangeArrowheads="1"/>
              </p:cNvSpPr>
              <p:nvPr/>
            </p:nvSpPr>
            <p:spPr bwMode="auto">
              <a:xfrm>
                <a:off x="2570944" y="980669"/>
                <a:ext cx="114622" cy="46975"/>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grpFill/>
              <a:ln>
                <a:noFill/>
              </a:ln>
              <a:effectLst/>
            </p:spPr>
            <p:txBody>
              <a:bodyPr wrap="none" anchor="ctr"/>
              <a:lstStyle/>
              <a:p>
                <a:endParaRPr lang="en-US">
                  <a:latin typeface="Gudea" panose="02000000000000000000" pitchFamily="50" charset="0"/>
                </a:endParaRPr>
              </a:p>
            </p:txBody>
          </p:sp>
          <p:sp>
            <p:nvSpPr>
              <p:cNvPr id="205" name="Freeform 198">
                <a:extLst>
                  <a:ext uri="{FF2B5EF4-FFF2-40B4-BE49-F238E27FC236}">
                    <a16:creationId xmlns:a16="http://schemas.microsoft.com/office/drawing/2014/main" id="{E996F049-3F6C-42BC-BD5A-59281ED12773}"/>
                  </a:ext>
                </a:extLst>
              </p:cNvPr>
              <p:cNvSpPr>
                <a:spLocks noChangeArrowheads="1"/>
              </p:cNvSpPr>
              <p:nvPr/>
            </p:nvSpPr>
            <p:spPr bwMode="auto">
              <a:xfrm>
                <a:off x="1118454" y="1226818"/>
                <a:ext cx="2797871" cy="1568959"/>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grpFill/>
              <a:ln>
                <a:noFill/>
              </a:ln>
              <a:effectLst/>
            </p:spPr>
            <p:txBody>
              <a:bodyPr wrap="none" anchor="ctr"/>
              <a:lstStyle/>
              <a:p>
                <a:endParaRPr lang="en-US" dirty="0">
                  <a:latin typeface="Gudea" panose="02000000000000000000" pitchFamily="50" charset="0"/>
                </a:endParaRPr>
              </a:p>
            </p:txBody>
          </p:sp>
          <p:sp>
            <p:nvSpPr>
              <p:cNvPr id="206" name="Freeform 199">
                <a:extLst>
                  <a:ext uri="{FF2B5EF4-FFF2-40B4-BE49-F238E27FC236}">
                    <a16:creationId xmlns:a16="http://schemas.microsoft.com/office/drawing/2014/main" id="{DBEAF576-8DBC-4912-BEF5-1CE7CA61D639}"/>
                  </a:ext>
                </a:extLst>
              </p:cNvPr>
              <p:cNvSpPr>
                <a:spLocks noChangeArrowheads="1"/>
              </p:cNvSpPr>
              <p:nvPr/>
            </p:nvSpPr>
            <p:spPr bwMode="auto">
              <a:xfrm>
                <a:off x="1824971" y="1093408"/>
                <a:ext cx="65764" cy="48854"/>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grpFill/>
              <a:ln>
                <a:noFill/>
              </a:ln>
              <a:effectLst/>
            </p:spPr>
            <p:txBody>
              <a:bodyPr wrap="none" anchor="ctr"/>
              <a:lstStyle/>
              <a:p>
                <a:endParaRPr lang="en-US">
                  <a:latin typeface="Gudea" panose="02000000000000000000" pitchFamily="50" charset="0"/>
                </a:endParaRPr>
              </a:p>
            </p:txBody>
          </p:sp>
          <p:sp>
            <p:nvSpPr>
              <p:cNvPr id="207" name="Freeform 200">
                <a:extLst>
                  <a:ext uri="{FF2B5EF4-FFF2-40B4-BE49-F238E27FC236}">
                    <a16:creationId xmlns:a16="http://schemas.microsoft.com/office/drawing/2014/main" id="{ED37E263-A443-4559-B168-F9716884C109}"/>
                  </a:ext>
                </a:extLst>
              </p:cNvPr>
              <p:cNvSpPr>
                <a:spLocks noChangeArrowheads="1"/>
              </p:cNvSpPr>
              <p:nvPr/>
            </p:nvSpPr>
            <p:spPr bwMode="auto">
              <a:xfrm>
                <a:off x="1706589" y="993824"/>
                <a:ext cx="257428" cy="129650"/>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grpFill/>
              <a:ln>
                <a:noFill/>
              </a:ln>
              <a:effectLst/>
            </p:spPr>
            <p:txBody>
              <a:bodyPr wrap="none" anchor="ctr"/>
              <a:lstStyle/>
              <a:p>
                <a:endParaRPr lang="en-US">
                  <a:latin typeface="Gudea" panose="02000000000000000000" pitchFamily="50" charset="0"/>
                </a:endParaRPr>
              </a:p>
            </p:txBody>
          </p:sp>
          <p:sp>
            <p:nvSpPr>
              <p:cNvPr id="208" name="Freeform 201">
                <a:extLst>
                  <a:ext uri="{FF2B5EF4-FFF2-40B4-BE49-F238E27FC236}">
                    <a16:creationId xmlns:a16="http://schemas.microsoft.com/office/drawing/2014/main" id="{5F769188-8D5F-4A8B-8513-AF61DB3B1BBD}"/>
                  </a:ext>
                </a:extLst>
              </p:cNvPr>
              <p:cNvSpPr>
                <a:spLocks noChangeArrowheads="1"/>
              </p:cNvSpPr>
              <p:nvPr/>
            </p:nvSpPr>
            <p:spPr bwMode="auto">
              <a:xfrm>
                <a:off x="1603244" y="1196755"/>
                <a:ext cx="364530" cy="231116"/>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grpFill/>
              <a:ln>
                <a:noFill/>
              </a:ln>
              <a:effectLst/>
            </p:spPr>
            <p:txBody>
              <a:bodyPr wrap="none" anchor="ctr"/>
              <a:lstStyle/>
              <a:p>
                <a:endParaRPr lang="en-US">
                  <a:latin typeface="Gudea" panose="02000000000000000000" pitchFamily="50" charset="0"/>
                </a:endParaRPr>
              </a:p>
            </p:txBody>
          </p:sp>
          <p:sp>
            <p:nvSpPr>
              <p:cNvPr id="209" name="Freeform 202">
                <a:extLst>
                  <a:ext uri="{FF2B5EF4-FFF2-40B4-BE49-F238E27FC236}">
                    <a16:creationId xmlns:a16="http://schemas.microsoft.com/office/drawing/2014/main" id="{733A8D1E-989A-40A3-81AC-9553FB27325E}"/>
                  </a:ext>
                </a:extLst>
              </p:cNvPr>
              <p:cNvSpPr>
                <a:spLocks noChangeArrowheads="1"/>
              </p:cNvSpPr>
              <p:nvPr/>
            </p:nvSpPr>
            <p:spPr bwMode="auto">
              <a:xfrm>
                <a:off x="1358971" y="2294087"/>
                <a:ext cx="84555" cy="93950"/>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grpFill/>
              <a:ln>
                <a:noFill/>
              </a:ln>
              <a:effectLst/>
            </p:spPr>
            <p:txBody>
              <a:bodyPr wrap="none" anchor="ctr"/>
              <a:lstStyle/>
              <a:p>
                <a:endParaRPr lang="en-US">
                  <a:latin typeface="Gudea" panose="02000000000000000000" pitchFamily="50" charset="0"/>
                </a:endParaRPr>
              </a:p>
            </p:txBody>
          </p:sp>
          <p:sp>
            <p:nvSpPr>
              <p:cNvPr id="210" name="Freeform 203">
                <a:extLst>
                  <a:ext uri="{FF2B5EF4-FFF2-40B4-BE49-F238E27FC236}">
                    <a16:creationId xmlns:a16="http://schemas.microsoft.com/office/drawing/2014/main" id="{346C4E43-6113-47B5-AFAA-3351F1CC16A3}"/>
                  </a:ext>
                </a:extLst>
              </p:cNvPr>
              <p:cNvSpPr>
                <a:spLocks noChangeArrowheads="1"/>
              </p:cNvSpPr>
              <p:nvPr/>
            </p:nvSpPr>
            <p:spPr bwMode="auto">
              <a:xfrm>
                <a:off x="1888857" y="1052071"/>
                <a:ext cx="398353" cy="172868"/>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grpFill/>
              <a:ln>
                <a:noFill/>
              </a:ln>
              <a:effectLst/>
            </p:spPr>
            <p:txBody>
              <a:bodyPr wrap="none" anchor="ctr"/>
              <a:lstStyle/>
              <a:p>
                <a:endParaRPr lang="en-US">
                  <a:latin typeface="Gudea" panose="02000000000000000000" pitchFamily="50" charset="0"/>
                </a:endParaRPr>
              </a:p>
            </p:txBody>
          </p:sp>
          <p:sp>
            <p:nvSpPr>
              <p:cNvPr id="211" name="Freeform 204">
                <a:extLst>
                  <a:ext uri="{FF2B5EF4-FFF2-40B4-BE49-F238E27FC236}">
                    <a16:creationId xmlns:a16="http://schemas.microsoft.com/office/drawing/2014/main" id="{F0669282-2F09-4713-9DF9-239E85A776B8}"/>
                  </a:ext>
                </a:extLst>
              </p:cNvPr>
              <p:cNvSpPr>
                <a:spLocks noChangeArrowheads="1"/>
              </p:cNvSpPr>
              <p:nvPr/>
            </p:nvSpPr>
            <p:spPr bwMode="auto">
              <a:xfrm>
                <a:off x="2035421" y="963757"/>
                <a:ext cx="122136" cy="62005"/>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grpFill/>
              <a:ln>
                <a:noFill/>
              </a:ln>
              <a:effectLst/>
            </p:spPr>
            <p:txBody>
              <a:bodyPr wrap="none" anchor="ctr"/>
              <a:lstStyle/>
              <a:p>
                <a:endParaRPr lang="en-US">
                  <a:latin typeface="Gudea" panose="02000000000000000000" pitchFamily="50" charset="0"/>
                </a:endParaRPr>
              </a:p>
            </p:txBody>
          </p:sp>
          <p:sp>
            <p:nvSpPr>
              <p:cNvPr id="212" name="Freeform 205">
                <a:extLst>
                  <a:ext uri="{FF2B5EF4-FFF2-40B4-BE49-F238E27FC236}">
                    <a16:creationId xmlns:a16="http://schemas.microsoft.com/office/drawing/2014/main" id="{18CEF245-6487-462E-BBAF-59F09F6A1D98}"/>
                  </a:ext>
                </a:extLst>
              </p:cNvPr>
              <p:cNvSpPr>
                <a:spLocks noChangeArrowheads="1"/>
              </p:cNvSpPr>
              <p:nvPr/>
            </p:nvSpPr>
            <p:spPr bwMode="auto">
              <a:xfrm>
                <a:off x="1969653" y="969395"/>
                <a:ext cx="54493" cy="35702"/>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grpFill/>
              <a:ln>
                <a:noFill/>
              </a:ln>
              <a:effectLst/>
            </p:spPr>
            <p:txBody>
              <a:bodyPr wrap="none" anchor="ctr"/>
              <a:lstStyle/>
              <a:p>
                <a:endParaRPr lang="en-US">
                  <a:latin typeface="Gudea" panose="02000000000000000000" pitchFamily="50" charset="0"/>
                </a:endParaRPr>
              </a:p>
            </p:txBody>
          </p:sp>
          <p:sp>
            <p:nvSpPr>
              <p:cNvPr id="213" name="Freeform 206">
                <a:extLst>
                  <a:ext uri="{FF2B5EF4-FFF2-40B4-BE49-F238E27FC236}">
                    <a16:creationId xmlns:a16="http://schemas.microsoft.com/office/drawing/2014/main" id="{4317297A-8B47-4900-94C5-FC0F12610634}"/>
                  </a:ext>
                </a:extLst>
              </p:cNvPr>
              <p:cNvSpPr>
                <a:spLocks noChangeArrowheads="1"/>
              </p:cNvSpPr>
              <p:nvPr/>
            </p:nvSpPr>
            <p:spPr bwMode="auto">
              <a:xfrm>
                <a:off x="2266543" y="866050"/>
                <a:ext cx="236758" cy="124013"/>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grpFill/>
              <a:ln>
                <a:noFill/>
              </a:ln>
              <a:effectLst/>
            </p:spPr>
            <p:txBody>
              <a:bodyPr wrap="none" anchor="ctr"/>
              <a:lstStyle/>
              <a:p>
                <a:endParaRPr lang="en-US">
                  <a:latin typeface="Gudea" panose="02000000000000000000" pitchFamily="50" charset="0"/>
                </a:endParaRPr>
              </a:p>
            </p:txBody>
          </p:sp>
          <p:sp>
            <p:nvSpPr>
              <p:cNvPr id="214" name="Freeform 207">
                <a:extLst>
                  <a:ext uri="{FF2B5EF4-FFF2-40B4-BE49-F238E27FC236}">
                    <a16:creationId xmlns:a16="http://schemas.microsoft.com/office/drawing/2014/main" id="{9A9CF3D5-980C-41DF-AA04-991103EE4E43}"/>
                  </a:ext>
                </a:extLst>
              </p:cNvPr>
              <p:cNvSpPr>
                <a:spLocks noChangeArrowheads="1"/>
              </p:cNvSpPr>
              <p:nvPr/>
            </p:nvSpPr>
            <p:spPr bwMode="auto">
              <a:xfrm>
                <a:off x="2266543" y="969395"/>
                <a:ext cx="63888" cy="77039"/>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grpFill/>
              <a:ln>
                <a:noFill/>
              </a:ln>
              <a:effectLst/>
            </p:spPr>
            <p:txBody>
              <a:bodyPr wrap="none" anchor="ctr"/>
              <a:lstStyle/>
              <a:p>
                <a:endParaRPr lang="en-US">
                  <a:latin typeface="Gudea" panose="02000000000000000000" pitchFamily="50" charset="0"/>
                </a:endParaRPr>
              </a:p>
            </p:txBody>
          </p:sp>
          <p:sp>
            <p:nvSpPr>
              <p:cNvPr id="215" name="Freeform 208">
                <a:extLst>
                  <a:ext uri="{FF2B5EF4-FFF2-40B4-BE49-F238E27FC236}">
                    <a16:creationId xmlns:a16="http://schemas.microsoft.com/office/drawing/2014/main" id="{6213FF54-0661-4FDE-B0AF-D1ADDA5F5742}"/>
                  </a:ext>
                </a:extLst>
              </p:cNvPr>
              <p:cNvSpPr>
                <a:spLocks noChangeArrowheads="1"/>
              </p:cNvSpPr>
              <p:nvPr/>
            </p:nvSpPr>
            <p:spPr bwMode="auto">
              <a:xfrm>
                <a:off x="2555910" y="1033281"/>
                <a:ext cx="573104" cy="176624"/>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grpFill/>
              <a:ln>
                <a:noFill/>
              </a:ln>
              <a:effectLst/>
            </p:spPr>
            <p:txBody>
              <a:bodyPr wrap="none" anchor="ctr"/>
              <a:lstStyle/>
              <a:p>
                <a:endParaRPr lang="en-US">
                  <a:latin typeface="Gudea" panose="02000000000000000000" pitchFamily="50" charset="0"/>
                </a:endParaRPr>
              </a:p>
            </p:txBody>
          </p:sp>
          <p:sp>
            <p:nvSpPr>
              <p:cNvPr id="216" name="Freeform 209">
                <a:extLst>
                  <a:ext uri="{FF2B5EF4-FFF2-40B4-BE49-F238E27FC236}">
                    <a16:creationId xmlns:a16="http://schemas.microsoft.com/office/drawing/2014/main" id="{6AD4F22C-625C-4F88-86C2-DC571AE91468}"/>
                  </a:ext>
                </a:extLst>
              </p:cNvPr>
              <p:cNvSpPr>
                <a:spLocks noChangeArrowheads="1"/>
              </p:cNvSpPr>
              <p:nvPr/>
            </p:nvSpPr>
            <p:spPr bwMode="auto">
              <a:xfrm>
                <a:off x="2009115" y="914904"/>
                <a:ext cx="152201" cy="50733"/>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grpFill/>
              <a:ln>
                <a:noFill/>
              </a:ln>
              <a:effectLst/>
            </p:spPr>
            <p:txBody>
              <a:bodyPr wrap="none" anchor="ctr"/>
              <a:lstStyle/>
              <a:p>
                <a:endParaRPr lang="en-US">
                  <a:latin typeface="Gudea" panose="02000000000000000000" pitchFamily="50" charset="0"/>
                </a:endParaRPr>
              </a:p>
            </p:txBody>
          </p:sp>
          <p:sp>
            <p:nvSpPr>
              <p:cNvPr id="217" name="Freeform 210">
                <a:extLst>
                  <a:ext uri="{FF2B5EF4-FFF2-40B4-BE49-F238E27FC236}">
                    <a16:creationId xmlns:a16="http://schemas.microsoft.com/office/drawing/2014/main" id="{B8C826E8-54FB-407E-ADB9-32AE9F8D6A2B}"/>
                  </a:ext>
                </a:extLst>
              </p:cNvPr>
              <p:cNvSpPr>
                <a:spLocks noChangeArrowheads="1"/>
              </p:cNvSpPr>
              <p:nvPr/>
            </p:nvSpPr>
            <p:spPr bwMode="auto">
              <a:xfrm>
                <a:off x="2304122" y="1044554"/>
                <a:ext cx="255548" cy="142804"/>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grpFill/>
              <a:ln>
                <a:noFill/>
              </a:ln>
              <a:effectLst/>
            </p:spPr>
            <p:txBody>
              <a:bodyPr wrap="none" anchor="ctr"/>
              <a:lstStyle/>
              <a:p>
                <a:endParaRPr lang="en-US">
                  <a:latin typeface="Gudea" panose="02000000000000000000" pitchFamily="50" charset="0"/>
                </a:endParaRPr>
              </a:p>
            </p:txBody>
          </p:sp>
          <p:sp>
            <p:nvSpPr>
              <p:cNvPr id="218" name="Freeform 211">
                <a:extLst>
                  <a:ext uri="{FF2B5EF4-FFF2-40B4-BE49-F238E27FC236}">
                    <a16:creationId xmlns:a16="http://schemas.microsoft.com/office/drawing/2014/main" id="{E3052C48-B2AD-4299-8A24-0DA0EBE1AC00}"/>
                  </a:ext>
                </a:extLst>
              </p:cNvPr>
              <p:cNvSpPr>
                <a:spLocks noChangeArrowheads="1"/>
              </p:cNvSpPr>
              <p:nvPr/>
            </p:nvSpPr>
            <p:spPr bwMode="auto">
              <a:xfrm>
                <a:off x="3183506" y="1578189"/>
                <a:ext cx="97710" cy="77039"/>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grpFill/>
              <a:ln>
                <a:noFill/>
              </a:ln>
              <a:effectLst/>
            </p:spPr>
            <p:txBody>
              <a:bodyPr wrap="none" anchor="ctr"/>
              <a:lstStyle/>
              <a:p>
                <a:endParaRPr lang="en-US">
                  <a:latin typeface="Gudea" panose="02000000000000000000" pitchFamily="50" charset="0"/>
                </a:endParaRPr>
              </a:p>
            </p:txBody>
          </p:sp>
          <p:sp>
            <p:nvSpPr>
              <p:cNvPr id="219" name="Freeform 212">
                <a:extLst>
                  <a:ext uri="{FF2B5EF4-FFF2-40B4-BE49-F238E27FC236}">
                    <a16:creationId xmlns:a16="http://schemas.microsoft.com/office/drawing/2014/main" id="{B323D677-85C0-488A-9E3E-4C71CEAF469E}"/>
                  </a:ext>
                </a:extLst>
              </p:cNvPr>
              <p:cNvSpPr>
                <a:spLocks noChangeArrowheads="1"/>
              </p:cNvSpPr>
              <p:nvPr/>
            </p:nvSpPr>
            <p:spPr bwMode="auto">
              <a:xfrm>
                <a:off x="2773878" y="1243730"/>
                <a:ext cx="969578" cy="69523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grpFill/>
              <a:ln>
                <a:noFill/>
              </a:ln>
              <a:effectLst/>
            </p:spPr>
            <p:txBody>
              <a:bodyPr wrap="none" anchor="ctr"/>
              <a:lstStyle/>
              <a:p>
                <a:endParaRPr lang="en-US">
                  <a:latin typeface="Gudea" panose="02000000000000000000" pitchFamily="50" charset="0"/>
                </a:endParaRPr>
              </a:p>
            </p:txBody>
          </p:sp>
          <p:sp>
            <p:nvSpPr>
              <p:cNvPr id="220" name="Freeform 213">
                <a:extLst>
                  <a:ext uri="{FF2B5EF4-FFF2-40B4-BE49-F238E27FC236}">
                    <a16:creationId xmlns:a16="http://schemas.microsoft.com/office/drawing/2014/main" id="{00E4503B-37A2-4BB7-81D6-9DCBD6719153}"/>
                  </a:ext>
                </a:extLst>
              </p:cNvPr>
              <p:cNvSpPr>
                <a:spLocks noChangeArrowheads="1"/>
              </p:cNvSpPr>
              <p:nvPr/>
            </p:nvSpPr>
            <p:spPr bwMode="auto">
              <a:xfrm>
                <a:off x="3098951" y="1903256"/>
                <a:ext cx="52612" cy="3945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grpFill/>
              <a:ln>
                <a:noFill/>
              </a:ln>
              <a:effectLst/>
            </p:spPr>
            <p:txBody>
              <a:bodyPr wrap="none" anchor="ctr"/>
              <a:lstStyle/>
              <a:p>
                <a:endParaRPr lang="en-US">
                  <a:latin typeface="Gudea" panose="02000000000000000000" pitchFamily="50" charset="0"/>
                </a:endParaRPr>
              </a:p>
            </p:txBody>
          </p:sp>
          <p:sp>
            <p:nvSpPr>
              <p:cNvPr id="221" name="Freeform 214">
                <a:extLst>
                  <a:ext uri="{FF2B5EF4-FFF2-40B4-BE49-F238E27FC236}">
                    <a16:creationId xmlns:a16="http://schemas.microsoft.com/office/drawing/2014/main" id="{5A8AB8FE-1829-4E30-B77C-1C073F7CA32E}"/>
                  </a:ext>
                </a:extLst>
              </p:cNvPr>
              <p:cNvSpPr>
                <a:spLocks noChangeArrowheads="1"/>
              </p:cNvSpPr>
              <p:nvPr/>
            </p:nvSpPr>
            <p:spPr bwMode="auto">
              <a:xfrm>
                <a:off x="2965539" y="1861917"/>
                <a:ext cx="86436" cy="62005"/>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grpFill/>
              <a:ln>
                <a:noFill/>
              </a:ln>
              <a:effectLst/>
            </p:spPr>
            <p:txBody>
              <a:bodyPr wrap="none" anchor="ctr"/>
              <a:lstStyle/>
              <a:p>
                <a:endParaRPr lang="en-US">
                  <a:latin typeface="Gudea" panose="02000000000000000000" pitchFamily="50" charset="0"/>
                </a:endParaRPr>
              </a:p>
            </p:txBody>
          </p:sp>
          <p:sp>
            <p:nvSpPr>
              <p:cNvPr id="222" name="Freeform 215">
                <a:extLst>
                  <a:ext uri="{FF2B5EF4-FFF2-40B4-BE49-F238E27FC236}">
                    <a16:creationId xmlns:a16="http://schemas.microsoft.com/office/drawing/2014/main" id="{B35A6074-0165-41F8-9618-F8D5AED2F5A8}"/>
                  </a:ext>
                </a:extLst>
              </p:cNvPr>
              <p:cNvSpPr>
                <a:spLocks noChangeArrowheads="1"/>
              </p:cNvSpPr>
              <p:nvPr/>
            </p:nvSpPr>
            <p:spPr bwMode="auto">
              <a:xfrm>
                <a:off x="2873468" y="1707841"/>
                <a:ext cx="229241" cy="154077"/>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grpFill/>
              <a:ln>
                <a:noFill/>
              </a:ln>
              <a:effectLst/>
            </p:spPr>
            <p:txBody>
              <a:bodyPr wrap="none" anchor="ctr"/>
              <a:lstStyle/>
              <a:p>
                <a:endParaRPr lang="en-US">
                  <a:latin typeface="Gudea" panose="02000000000000000000" pitchFamily="50" charset="0"/>
                </a:endParaRPr>
              </a:p>
            </p:txBody>
          </p:sp>
          <p:sp>
            <p:nvSpPr>
              <p:cNvPr id="223" name="Freeform 216">
                <a:extLst>
                  <a:ext uri="{FF2B5EF4-FFF2-40B4-BE49-F238E27FC236}">
                    <a16:creationId xmlns:a16="http://schemas.microsoft.com/office/drawing/2014/main" id="{3EF099E6-2CEA-4767-A9F1-4475860E1841}"/>
                  </a:ext>
                </a:extLst>
              </p:cNvPr>
              <p:cNvSpPr>
                <a:spLocks noChangeArrowheads="1"/>
              </p:cNvSpPr>
              <p:nvPr/>
            </p:nvSpPr>
            <p:spPr bwMode="auto">
              <a:xfrm>
                <a:off x="3781038" y="2408706"/>
                <a:ext cx="234878" cy="208569"/>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grpFill/>
              <a:ln>
                <a:noFill/>
              </a:ln>
              <a:effectLst/>
            </p:spPr>
            <p:txBody>
              <a:bodyPr wrap="none" anchor="ctr"/>
              <a:lstStyle/>
              <a:p>
                <a:endParaRPr lang="en-US">
                  <a:latin typeface="Gudea" panose="02000000000000000000" pitchFamily="50" charset="0"/>
                </a:endParaRPr>
              </a:p>
            </p:txBody>
          </p:sp>
          <p:sp>
            <p:nvSpPr>
              <p:cNvPr id="224" name="Freeform 217">
                <a:extLst>
                  <a:ext uri="{FF2B5EF4-FFF2-40B4-BE49-F238E27FC236}">
                    <a16:creationId xmlns:a16="http://schemas.microsoft.com/office/drawing/2014/main" id="{4C9F6E92-4FF7-4FF4-A6B0-423A55CDA712}"/>
                  </a:ext>
                </a:extLst>
              </p:cNvPr>
              <p:cNvSpPr>
                <a:spLocks noChangeArrowheads="1"/>
              </p:cNvSpPr>
              <p:nvPr/>
            </p:nvSpPr>
            <p:spPr bwMode="auto">
              <a:xfrm>
                <a:off x="2702476" y="565412"/>
                <a:ext cx="1057893" cy="535513"/>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grpFill/>
              <a:ln>
                <a:noFill/>
              </a:ln>
              <a:effectLst/>
            </p:spPr>
            <p:txBody>
              <a:bodyPr wrap="none" anchor="ctr"/>
              <a:lstStyle/>
              <a:p>
                <a:endParaRPr lang="en-US">
                  <a:latin typeface="Gudea" panose="02000000000000000000" pitchFamily="50" charset="0"/>
                </a:endParaRPr>
              </a:p>
            </p:txBody>
          </p:sp>
        </p:grpSp>
        <p:grpSp>
          <p:nvGrpSpPr>
            <p:cNvPr id="6" name="Group 5">
              <a:extLst>
                <a:ext uri="{FF2B5EF4-FFF2-40B4-BE49-F238E27FC236}">
                  <a16:creationId xmlns:a16="http://schemas.microsoft.com/office/drawing/2014/main" id="{49DE58DD-01A6-8143-995A-AD8AEBCBA1C9}"/>
                </a:ext>
              </a:extLst>
            </p:cNvPr>
            <p:cNvGrpSpPr/>
            <p:nvPr/>
          </p:nvGrpSpPr>
          <p:grpSpPr>
            <a:xfrm>
              <a:off x="2813338" y="2076124"/>
              <a:ext cx="8752513" cy="3855698"/>
              <a:chOff x="2813338" y="2076124"/>
              <a:chExt cx="8752513" cy="3855698"/>
            </a:xfrm>
            <a:grpFill/>
          </p:grpSpPr>
          <p:sp>
            <p:nvSpPr>
              <p:cNvPr id="12" name="Freeform 5">
                <a:extLst>
                  <a:ext uri="{FF2B5EF4-FFF2-40B4-BE49-F238E27FC236}">
                    <a16:creationId xmlns:a16="http://schemas.microsoft.com/office/drawing/2014/main" id="{13FB5821-9230-447E-9A0C-5499C53FC87E}"/>
                  </a:ext>
                </a:extLst>
              </p:cNvPr>
              <p:cNvSpPr>
                <a:spLocks noChangeArrowheads="1"/>
              </p:cNvSpPr>
              <p:nvPr/>
            </p:nvSpPr>
            <p:spPr bwMode="auto">
              <a:xfrm>
                <a:off x="6122307" y="4834488"/>
                <a:ext cx="407750" cy="405863"/>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grpFill/>
              <a:ln>
                <a:noFill/>
              </a:ln>
              <a:effectLst/>
            </p:spPr>
            <p:txBody>
              <a:bodyPr wrap="none" anchor="ctr"/>
              <a:lstStyle/>
              <a:p>
                <a:endParaRPr lang="en-US">
                  <a:latin typeface="Gudea" panose="02000000000000000000" pitchFamily="50" charset="0"/>
                </a:endParaRPr>
              </a:p>
            </p:txBody>
          </p:sp>
          <p:sp>
            <p:nvSpPr>
              <p:cNvPr id="14" name="Freeform 7">
                <a:extLst>
                  <a:ext uri="{FF2B5EF4-FFF2-40B4-BE49-F238E27FC236}">
                    <a16:creationId xmlns:a16="http://schemas.microsoft.com/office/drawing/2014/main" id="{19A3C2E7-5FFF-4C16-A9D0-A5E539E4A90F}"/>
                  </a:ext>
                </a:extLst>
              </p:cNvPr>
              <p:cNvSpPr>
                <a:spLocks noChangeArrowheads="1"/>
              </p:cNvSpPr>
              <p:nvPr/>
            </p:nvSpPr>
            <p:spPr bwMode="auto">
              <a:xfrm>
                <a:off x="6372216" y="4862674"/>
                <a:ext cx="285613" cy="306276"/>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grpFill/>
              <a:ln>
                <a:noFill/>
              </a:ln>
              <a:effectLst/>
            </p:spPr>
            <p:txBody>
              <a:bodyPr wrap="none" anchor="ctr"/>
              <a:lstStyle/>
              <a:p>
                <a:endParaRPr lang="en-US">
                  <a:latin typeface="Gudea" panose="02000000000000000000" pitchFamily="50" charset="0"/>
                </a:endParaRPr>
              </a:p>
            </p:txBody>
          </p:sp>
          <p:sp>
            <p:nvSpPr>
              <p:cNvPr id="15" name="Freeform 8">
                <a:extLst>
                  <a:ext uri="{FF2B5EF4-FFF2-40B4-BE49-F238E27FC236}">
                    <a16:creationId xmlns:a16="http://schemas.microsoft.com/office/drawing/2014/main" id="{89F963B4-7860-451B-B4C0-5BF4C32F1296}"/>
                  </a:ext>
                </a:extLst>
              </p:cNvPr>
              <p:cNvSpPr>
                <a:spLocks noChangeArrowheads="1"/>
              </p:cNvSpPr>
              <p:nvPr/>
            </p:nvSpPr>
            <p:spPr bwMode="auto">
              <a:xfrm>
                <a:off x="6714200" y="5133248"/>
                <a:ext cx="39458" cy="48854"/>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grpFill/>
              <a:ln>
                <a:noFill/>
              </a:ln>
              <a:effectLst/>
            </p:spPr>
            <p:txBody>
              <a:bodyPr wrap="none" anchor="ctr"/>
              <a:lstStyle/>
              <a:p>
                <a:endParaRPr lang="en-US">
                  <a:latin typeface="Gudea" panose="02000000000000000000" pitchFamily="50" charset="0"/>
                </a:endParaRPr>
              </a:p>
            </p:txBody>
          </p:sp>
          <p:sp>
            <p:nvSpPr>
              <p:cNvPr id="16" name="Freeform 9">
                <a:extLst>
                  <a:ext uri="{FF2B5EF4-FFF2-40B4-BE49-F238E27FC236}">
                    <a16:creationId xmlns:a16="http://schemas.microsoft.com/office/drawing/2014/main" id="{ACE19ABF-32E6-4E2A-B73E-55D670593CD4}"/>
                  </a:ext>
                </a:extLst>
              </p:cNvPr>
              <p:cNvSpPr>
                <a:spLocks noChangeArrowheads="1"/>
              </p:cNvSpPr>
              <p:nvPr/>
            </p:nvSpPr>
            <p:spPr bwMode="auto">
              <a:xfrm>
                <a:off x="6597699" y="5230955"/>
                <a:ext cx="67646" cy="67645"/>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grpFill/>
              <a:ln>
                <a:noFill/>
              </a:ln>
              <a:effectLst/>
            </p:spPr>
            <p:txBody>
              <a:bodyPr wrap="none" anchor="ctr"/>
              <a:lstStyle/>
              <a:p>
                <a:endParaRPr lang="en-US">
                  <a:latin typeface="Gudea" panose="02000000000000000000" pitchFamily="50" charset="0"/>
                </a:endParaRPr>
              </a:p>
            </p:txBody>
          </p:sp>
          <p:sp>
            <p:nvSpPr>
              <p:cNvPr id="17" name="Freeform 10">
                <a:extLst>
                  <a:ext uri="{FF2B5EF4-FFF2-40B4-BE49-F238E27FC236}">
                    <a16:creationId xmlns:a16="http://schemas.microsoft.com/office/drawing/2014/main" id="{19C2BD02-0E88-4E05-A35F-9864BE1449AB}"/>
                  </a:ext>
                </a:extLst>
              </p:cNvPr>
              <p:cNvSpPr>
                <a:spLocks noChangeArrowheads="1"/>
              </p:cNvSpPr>
              <p:nvPr/>
            </p:nvSpPr>
            <p:spPr bwMode="auto">
              <a:xfrm>
                <a:off x="6263234" y="5005477"/>
                <a:ext cx="514853" cy="450960"/>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grpFill/>
              <a:ln>
                <a:noFill/>
              </a:ln>
              <a:effectLst/>
            </p:spPr>
            <p:txBody>
              <a:bodyPr wrap="none" anchor="ctr"/>
              <a:lstStyle/>
              <a:p>
                <a:endParaRPr lang="en-US">
                  <a:latin typeface="Gudea" panose="02000000000000000000" pitchFamily="50" charset="0"/>
                </a:endParaRPr>
              </a:p>
            </p:txBody>
          </p:sp>
          <p:sp>
            <p:nvSpPr>
              <p:cNvPr id="21" name="Freeform 14">
                <a:extLst>
                  <a:ext uri="{FF2B5EF4-FFF2-40B4-BE49-F238E27FC236}">
                    <a16:creationId xmlns:a16="http://schemas.microsoft.com/office/drawing/2014/main" id="{A3D53AE8-D504-41A5-A7DC-48E4CB885BE0}"/>
                  </a:ext>
                </a:extLst>
              </p:cNvPr>
              <p:cNvSpPr>
                <a:spLocks noChangeArrowheads="1"/>
              </p:cNvSpPr>
              <p:nvPr/>
            </p:nvSpPr>
            <p:spPr bwMode="auto">
              <a:xfrm>
                <a:off x="6436104" y="4541365"/>
                <a:ext cx="370168" cy="321308"/>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grpFill/>
              <a:ln>
                <a:noFill/>
              </a:ln>
              <a:effectLst/>
            </p:spPr>
            <p:txBody>
              <a:bodyPr wrap="none" anchor="ctr"/>
              <a:lstStyle/>
              <a:p>
                <a:endParaRPr lang="en-US">
                  <a:latin typeface="Gudea" panose="02000000000000000000" pitchFamily="50" charset="0"/>
                </a:endParaRPr>
              </a:p>
            </p:txBody>
          </p:sp>
          <p:sp>
            <p:nvSpPr>
              <p:cNvPr id="35" name="Freeform 28">
                <a:extLst>
                  <a:ext uri="{FF2B5EF4-FFF2-40B4-BE49-F238E27FC236}">
                    <a16:creationId xmlns:a16="http://schemas.microsoft.com/office/drawing/2014/main" id="{C2D17B76-49DC-4087-97BB-9A1657EBA6D9}"/>
                  </a:ext>
                </a:extLst>
              </p:cNvPr>
              <p:cNvSpPr>
                <a:spLocks noChangeArrowheads="1"/>
              </p:cNvSpPr>
              <p:nvPr/>
            </p:nvSpPr>
            <p:spPr bwMode="auto">
              <a:xfrm>
                <a:off x="5831057" y="3816073"/>
                <a:ext cx="379564" cy="310033"/>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grpFill/>
              <a:ln>
                <a:noFill/>
              </a:ln>
              <a:effectLst/>
            </p:spPr>
            <p:txBody>
              <a:bodyPr wrap="none" anchor="ctr"/>
              <a:lstStyle/>
              <a:p>
                <a:endParaRPr lang="en-US">
                  <a:latin typeface="Gudea" panose="02000000000000000000" pitchFamily="50" charset="0"/>
                </a:endParaRPr>
              </a:p>
            </p:txBody>
          </p:sp>
          <p:sp>
            <p:nvSpPr>
              <p:cNvPr id="37" name="Freeform 30">
                <a:extLst>
                  <a:ext uri="{FF2B5EF4-FFF2-40B4-BE49-F238E27FC236}">
                    <a16:creationId xmlns:a16="http://schemas.microsoft.com/office/drawing/2014/main" id="{7368C557-6FB0-4C16-8C11-7B66DF4A8DF0}"/>
                  </a:ext>
                </a:extLst>
              </p:cNvPr>
              <p:cNvSpPr>
                <a:spLocks noChangeArrowheads="1"/>
              </p:cNvSpPr>
              <p:nvPr/>
            </p:nvSpPr>
            <p:spPr bwMode="auto">
              <a:xfrm>
                <a:off x="5738985" y="3906266"/>
                <a:ext cx="54493" cy="163471"/>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grpFill/>
              <a:ln>
                <a:noFill/>
              </a:ln>
              <a:effectLst/>
            </p:spPr>
            <p:txBody>
              <a:bodyPr wrap="none" anchor="ctr"/>
              <a:lstStyle/>
              <a:p>
                <a:endParaRPr lang="en-US">
                  <a:latin typeface="Gudea" panose="02000000000000000000" pitchFamily="50" charset="0"/>
                </a:endParaRPr>
              </a:p>
            </p:txBody>
          </p:sp>
          <p:sp>
            <p:nvSpPr>
              <p:cNvPr id="39" name="Freeform 32">
                <a:extLst>
                  <a:ext uri="{FF2B5EF4-FFF2-40B4-BE49-F238E27FC236}">
                    <a16:creationId xmlns:a16="http://schemas.microsoft.com/office/drawing/2014/main" id="{335D4D8F-F168-422B-955D-D8C5820B0B78}"/>
                  </a:ext>
                </a:extLst>
              </p:cNvPr>
              <p:cNvSpPr>
                <a:spLocks noChangeArrowheads="1"/>
              </p:cNvSpPr>
              <p:nvPr/>
            </p:nvSpPr>
            <p:spPr bwMode="auto">
              <a:xfrm>
                <a:off x="6020837" y="3840500"/>
                <a:ext cx="234878" cy="36828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grpFill/>
              <a:ln>
                <a:noFill/>
              </a:ln>
              <a:effectLst/>
            </p:spPr>
            <p:txBody>
              <a:bodyPr wrap="none" anchor="ctr"/>
              <a:lstStyle/>
              <a:p>
                <a:endParaRPr lang="en-US">
                  <a:latin typeface="Gudea" panose="02000000000000000000" pitchFamily="50" charset="0"/>
                </a:endParaRPr>
              </a:p>
            </p:txBody>
          </p:sp>
          <p:sp>
            <p:nvSpPr>
              <p:cNvPr id="47" name="Freeform 40">
                <a:extLst>
                  <a:ext uri="{FF2B5EF4-FFF2-40B4-BE49-F238E27FC236}">
                    <a16:creationId xmlns:a16="http://schemas.microsoft.com/office/drawing/2014/main" id="{C123F673-AB6E-4556-A3C1-C1D11839B764}"/>
                  </a:ext>
                </a:extLst>
              </p:cNvPr>
              <p:cNvSpPr>
                <a:spLocks noChangeArrowheads="1"/>
              </p:cNvSpPr>
              <p:nvPr/>
            </p:nvSpPr>
            <p:spPr bwMode="auto">
              <a:xfrm>
                <a:off x="5306808" y="3943844"/>
                <a:ext cx="90194" cy="97707"/>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grpFill/>
              <a:ln>
                <a:noFill/>
              </a:ln>
              <a:effectLst/>
            </p:spPr>
            <p:txBody>
              <a:bodyPr wrap="none" anchor="ctr"/>
              <a:lstStyle/>
              <a:p>
                <a:endParaRPr lang="en-US">
                  <a:latin typeface="Gudea" panose="02000000000000000000" pitchFamily="50" charset="0"/>
                </a:endParaRPr>
              </a:p>
            </p:txBody>
          </p:sp>
          <p:sp>
            <p:nvSpPr>
              <p:cNvPr id="73" name="Freeform 66">
                <a:extLst>
                  <a:ext uri="{FF2B5EF4-FFF2-40B4-BE49-F238E27FC236}">
                    <a16:creationId xmlns:a16="http://schemas.microsoft.com/office/drawing/2014/main" id="{5A840678-F145-402B-B50C-8F7697E72773}"/>
                  </a:ext>
                </a:extLst>
              </p:cNvPr>
              <p:cNvSpPr>
                <a:spLocks noChangeArrowheads="1"/>
              </p:cNvSpPr>
              <p:nvPr/>
            </p:nvSpPr>
            <p:spPr bwMode="auto">
              <a:xfrm>
                <a:off x="7959994" y="3060718"/>
                <a:ext cx="898175" cy="950771"/>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grpFill/>
              <a:ln>
                <a:noFill/>
              </a:ln>
              <a:effectLst/>
            </p:spPr>
            <p:txBody>
              <a:bodyPr wrap="none" anchor="ctr"/>
              <a:lstStyle/>
              <a:p>
                <a:endParaRPr lang="en-US">
                  <a:latin typeface="Gudea" panose="02000000000000000000" pitchFamily="50" charset="0"/>
                </a:endParaRPr>
              </a:p>
            </p:txBody>
          </p:sp>
          <p:sp>
            <p:nvSpPr>
              <p:cNvPr id="88" name="Freeform 81">
                <a:extLst>
                  <a:ext uri="{FF2B5EF4-FFF2-40B4-BE49-F238E27FC236}">
                    <a16:creationId xmlns:a16="http://schemas.microsoft.com/office/drawing/2014/main" id="{2FDA6764-F283-4D3C-B623-E13F52A46D7B}"/>
                  </a:ext>
                </a:extLst>
              </p:cNvPr>
              <p:cNvSpPr>
                <a:spLocks noChangeArrowheads="1"/>
              </p:cNvSpPr>
              <p:nvPr/>
            </p:nvSpPr>
            <p:spPr bwMode="auto">
              <a:xfrm>
                <a:off x="8345197" y="3250495"/>
                <a:ext cx="242394" cy="135288"/>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grpFill/>
              <a:ln>
                <a:noFill/>
              </a:ln>
              <a:effectLst/>
            </p:spPr>
            <p:txBody>
              <a:bodyPr wrap="none" anchor="ctr"/>
              <a:lstStyle/>
              <a:p>
                <a:endParaRPr lang="en-US">
                  <a:latin typeface="Gudea" panose="02000000000000000000" pitchFamily="50" charset="0"/>
                </a:endParaRPr>
              </a:p>
            </p:txBody>
          </p:sp>
          <p:sp>
            <p:nvSpPr>
              <p:cNvPr id="135" name="Freeform 128">
                <a:extLst>
                  <a:ext uri="{FF2B5EF4-FFF2-40B4-BE49-F238E27FC236}">
                    <a16:creationId xmlns:a16="http://schemas.microsoft.com/office/drawing/2014/main" id="{29686F22-886C-4A8D-9EBB-8FAA0619D741}"/>
                  </a:ext>
                </a:extLst>
              </p:cNvPr>
              <p:cNvSpPr>
                <a:spLocks noChangeArrowheads="1"/>
              </p:cNvSpPr>
              <p:nvPr/>
            </p:nvSpPr>
            <p:spPr bwMode="auto">
              <a:xfrm>
                <a:off x="9264039" y="4056584"/>
                <a:ext cx="310040" cy="187900"/>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grpFill/>
              <a:ln>
                <a:noFill/>
              </a:ln>
              <a:effectLst/>
            </p:spPr>
            <p:txBody>
              <a:bodyPr wrap="none" anchor="ctr"/>
              <a:lstStyle/>
              <a:p>
                <a:endParaRPr lang="en-US">
                  <a:latin typeface="Gudea" panose="02000000000000000000" pitchFamily="50" charset="0"/>
                </a:endParaRPr>
              </a:p>
            </p:txBody>
          </p:sp>
          <p:sp>
            <p:nvSpPr>
              <p:cNvPr id="136" name="Freeform 129">
                <a:extLst>
                  <a:ext uri="{FF2B5EF4-FFF2-40B4-BE49-F238E27FC236}">
                    <a16:creationId xmlns:a16="http://schemas.microsoft.com/office/drawing/2014/main" id="{2DFFD2B1-9848-49C9-81D8-B0DBC2A42EB2}"/>
                  </a:ext>
                </a:extLst>
              </p:cNvPr>
              <p:cNvSpPr>
                <a:spLocks noChangeArrowheads="1"/>
              </p:cNvSpPr>
              <p:nvPr/>
            </p:nvSpPr>
            <p:spPr bwMode="auto">
              <a:xfrm>
                <a:off x="8950244" y="4060342"/>
                <a:ext cx="133410" cy="169110"/>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grpFill/>
              <a:ln>
                <a:noFill/>
              </a:ln>
              <a:effectLst/>
            </p:spPr>
            <p:txBody>
              <a:bodyPr wrap="none" anchor="ctr"/>
              <a:lstStyle/>
              <a:p>
                <a:endParaRPr lang="en-US">
                  <a:latin typeface="Gudea" panose="02000000000000000000" pitchFamily="50" charset="0"/>
                </a:endParaRPr>
              </a:p>
            </p:txBody>
          </p:sp>
          <p:sp>
            <p:nvSpPr>
              <p:cNvPr id="155" name="Freeform 148">
                <a:extLst>
                  <a:ext uri="{FF2B5EF4-FFF2-40B4-BE49-F238E27FC236}">
                    <a16:creationId xmlns:a16="http://schemas.microsoft.com/office/drawing/2014/main" id="{872E042F-FF71-4807-83E3-9E9B689269C6}"/>
                  </a:ext>
                </a:extLst>
              </p:cNvPr>
              <p:cNvSpPr>
                <a:spLocks noChangeArrowheads="1"/>
              </p:cNvSpPr>
              <p:nvPr/>
            </p:nvSpPr>
            <p:spPr bwMode="auto">
              <a:xfrm>
                <a:off x="2813338" y="3661997"/>
                <a:ext cx="37582" cy="80796"/>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grpFill/>
              <a:ln>
                <a:noFill/>
              </a:ln>
              <a:effectLst/>
            </p:spPr>
            <p:txBody>
              <a:bodyPr wrap="none" anchor="ctr"/>
              <a:lstStyle/>
              <a:p>
                <a:endParaRPr lang="en-US">
                  <a:latin typeface="Gudea" panose="02000000000000000000" pitchFamily="50" charset="0"/>
                </a:endParaRPr>
              </a:p>
            </p:txBody>
          </p:sp>
          <p:sp>
            <p:nvSpPr>
              <p:cNvPr id="181" name="Freeform 174">
                <a:extLst>
                  <a:ext uri="{FF2B5EF4-FFF2-40B4-BE49-F238E27FC236}">
                    <a16:creationId xmlns:a16="http://schemas.microsoft.com/office/drawing/2014/main" id="{C5F81096-C92A-4B4B-8499-989E1D6A3FDB}"/>
                  </a:ext>
                </a:extLst>
              </p:cNvPr>
              <p:cNvSpPr>
                <a:spLocks noChangeArrowheads="1"/>
              </p:cNvSpPr>
              <p:nvPr/>
            </p:nvSpPr>
            <p:spPr bwMode="auto">
              <a:xfrm>
                <a:off x="3728425" y="3996456"/>
                <a:ext cx="148442" cy="229236"/>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grpFill/>
              <a:ln>
                <a:noFill/>
              </a:ln>
              <a:effectLst/>
            </p:spPr>
            <p:txBody>
              <a:bodyPr wrap="none" anchor="ctr"/>
              <a:lstStyle/>
              <a:p>
                <a:endParaRPr lang="en-US">
                  <a:latin typeface="Gudea" panose="02000000000000000000" pitchFamily="50" charset="0"/>
                </a:endParaRPr>
              </a:p>
            </p:txBody>
          </p:sp>
          <p:sp>
            <p:nvSpPr>
              <p:cNvPr id="184" name="Freeform 177">
                <a:extLst>
                  <a:ext uri="{FF2B5EF4-FFF2-40B4-BE49-F238E27FC236}">
                    <a16:creationId xmlns:a16="http://schemas.microsoft.com/office/drawing/2014/main" id="{984821B8-E3B5-4057-BB8B-0C2235B43BB2}"/>
                  </a:ext>
                </a:extLst>
              </p:cNvPr>
              <p:cNvSpPr>
                <a:spLocks noChangeArrowheads="1"/>
              </p:cNvSpPr>
              <p:nvPr/>
            </p:nvSpPr>
            <p:spPr bwMode="auto">
              <a:xfrm>
                <a:off x="3166596" y="3660115"/>
                <a:ext cx="62006" cy="16912"/>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grpFill/>
              <a:ln>
                <a:noFill/>
              </a:ln>
              <a:effectLst/>
            </p:spPr>
            <p:txBody>
              <a:bodyPr wrap="none" anchor="ctr"/>
              <a:lstStyle/>
              <a:p>
                <a:endParaRPr lang="en-US">
                  <a:latin typeface="Gudea" panose="02000000000000000000" pitchFamily="50" charset="0"/>
                </a:endParaRPr>
              </a:p>
            </p:txBody>
          </p:sp>
          <p:sp>
            <p:nvSpPr>
              <p:cNvPr id="185" name="Freeform 178">
                <a:extLst>
                  <a:ext uri="{FF2B5EF4-FFF2-40B4-BE49-F238E27FC236}">
                    <a16:creationId xmlns:a16="http://schemas.microsoft.com/office/drawing/2014/main" id="{449BC2D8-A210-4DD8-9756-4275F1601636}"/>
                  </a:ext>
                </a:extLst>
              </p:cNvPr>
              <p:cNvSpPr>
                <a:spLocks noChangeArrowheads="1"/>
              </p:cNvSpPr>
              <p:nvPr/>
            </p:nvSpPr>
            <p:spPr bwMode="auto">
              <a:xfrm>
                <a:off x="3534885" y="3656358"/>
                <a:ext cx="50734" cy="18790"/>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grpFill/>
              <a:ln>
                <a:noFill/>
              </a:ln>
              <a:effectLst/>
            </p:spPr>
            <p:txBody>
              <a:bodyPr wrap="none" anchor="ctr"/>
              <a:lstStyle/>
              <a:p>
                <a:endParaRPr lang="en-US">
                  <a:latin typeface="Gudea" panose="02000000000000000000" pitchFamily="50" charset="0"/>
                </a:endParaRPr>
              </a:p>
            </p:txBody>
          </p:sp>
          <p:sp>
            <p:nvSpPr>
              <p:cNvPr id="246" name="Freeform 239">
                <a:extLst>
                  <a:ext uri="{FF2B5EF4-FFF2-40B4-BE49-F238E27FC236}">
                    <a16:creationId xmlns:a16="http://schemas.microsoft.com/office/drawing/2014/main" id="{54F4DC2A-A9B0-4B5F-93FC-CF472E17BEF9}"/>
                  </a:ext>
                </a:extLst>
              </p:cNvPr>
              <p:cNvSpPr>
                <a:spLocks noChangeArrowheads="1"/>
              </p:cNvSpPr>
              <p:nvPr/>
            </p:nvSpPr>
            <p:spPr bwMode="auto">
              <a:xfrm>
                <a:off x="5521017" y="2076124"/>
                <a:ext cx="274337" cy="400225"/>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grpFill/>
              <a:ln>
                <a:noFill/>
              </a:ln>
              <a:effectLst/>
            </p:spPr>
            <p:txBody>
              <a:bodyPr wrap="none" anchor="ctr"/>
              <a:lstStyle/>
              <a:p>
                <a:endParaRPr lang="en-US">
                  <a:latin typeface="Gudea" panose="02000000000000000000" pitchFamily="50" charset="0"/>
                </a:endParaRPr>
              </a:p>
            </p:txBody>
          </p:sp>
          <p:sp>
            <p:nvSpPr>
              <p:cNvPr id="255" name="Freeform 248">
                <a:extLst>
                  <a:ext uri="{FF2B5EF4-FFF2-40B4-BE49-F238E27FC236}">
                    <a16:creationId xmlns:a16="http://schemas.microsoft.com/office/drawing/2014/main" id="{F1DE5AC8-3863-4E39-BCCB-15E8776CAC35}"/>
                  </a:ext>
                </a:extLst>
              </p:cNvPr>
              <p:cNvSpPr>
                <a:spLocks noChangeArrowheads="1"/>
              </p:cNvSpPr>
              <p:nvPr/>
            </p:nvSpPr>
            <p:spPr bwMode="auto">
              <a:xfrm>
                <a:off x="6819426" y="4109196"/>
                <a:ext cx="253668" cy="311914"/>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grpFill/>
              <a:ln>
                <a:noFill/>
              </a:ln>
              <a:effectLst/>
            </p:spPr>
            <p:txBody>
              <a:bodyPr wrap="none" anchor="ctr"/>
              <a:lstStyle/>
              <a:p>
                <a:endParaRPr lang="en-US">
                  <a:latin typeface="Gudea" panose="02000000000000000000" pitchFamily="50" charset="0"/>
                </a:endParaRPr>
              </a:p>
            </p:txBody>
          </p:sp>
          <p:sp>
            <p:nvSpPr>
              <p:cNvPr id="256" name="Freeform 249">
                <a:extLst>
                  <a:ext uri="{FF2B5EF4-FFF2-40B4-BE49-F238E27FC236}">
                    <a16:creationId xmlns:a16="http://schemas.microsoft.com/office/drawing/2014/main" id="{AC3E8A56-08F4-422D-A30F-A66339042170}"/>
                  </a:ext>
                </a:extLst>
              </p:cNvPr>
              <p:cNvSpPr>
                <a:spLocks noChangeArrowheads="1"/>
              </p:cNvSpPr>
              <p:nvPr/>
            </p:nvSpPr>
            <p:spPr bwMode="auto">
              <a:xfrm>
                <a:off x="6676620" y="4133623"/>
                <a:ext cx="170992" cy="178506"/>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grpFill/>
              <a:ln>
                <a:noFill/>
              </a:ln>
              <a:effectLst/>
            </p:spPr>
            <p:txBody>
              <a:bodyPr wrap="none" anchor="ctr"/>
              <a:lstStyle/>
              <a:p>
                <a:endParaRPr lang="en-US">
                  <a:latin typeface="Gudea" panose="02000000000000000000" pitchFamily="50" charset="0"/>
                </a:endParaRPr>
              </a:p>
            </p:txBody>
          </p:sp>
          <p:sp>
            <p:nvSpPr>
              <p:cNvPr id="279" name="Freeform 272">
                <a:extLst>
                  <a:ext uri="{FF2B5EF4-FFF2-40B4-BE49-F238E27FC236}">
                    <a16:creationId xmlns:a16="http://schemas.microsoft.com/office/drawing/2014/main" id="{FA6591A4-1459-4C60-92E6-5BFBA5710211}"/>
                  </a:ext>
                </a:extLst>
              </p:cNvPr>
              <p:cNvSpPr>
                <a:spLocks noChangeArrowheads="1"/>
              </p:cNvSpPr>
              <p:nvPr/>
            </p:nvSpPr>
            <p:spPr bwMode="auto">
              <a:xfrm>
                <a:off x="10291869" y="4370377"/>
                <a:ext cx="306281" cy="257423"/>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grpFill/>
              <a:ln>
                <a:noFill/>
              </a:ln>
              <a:effectLst/>
            </p:spPr>
            <p:txBody>
              <a:bodyPr wrap="none" anchor="ctr"/>
              <a:lstStyle/>
              <a:p>
                <a:endParaRPr lang="en-US">
                  <a:latin typeface="Gudea" panose="02000000000000000000" pitchFamily="50" charset="0"/>
                </a:endParaRPr>
              </a:p>
            </p:txBody>
          </p:sp>
          <p:sp>
            <p:nvSpPr>
              <p:cNvPr id="280" name="Freeform 273">
                <a:extLst>
                  <a:ext uri="{FF2B5EF4-FFF2-40B4-BE49-F238E27FC236}">
                    <a16:creationId xmlns:a16="http://schemas.microsoft.com/office/drawing/2014/main" id="{0B733015-AEA3-4C31-B019-AFE3F8C276B8}"/>
                  </a:ext>
                </a:extLst>
              </p:cNvPr>
              <p:cNvSpPr>
                <a:spLocks noChangeArrowheads="1"/>
              </p:cNvSpPr>
              <p:nvPr/>
            </p:nvSpPr>
            <p:spPr bwMode="auto">
              <a:xfrm>
                <a:off x="10534264" y="4421110"/>
                <a:ext cx="127772" cy="63887"/>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grpFill/>
              <a:ln>
                <a:noFill/>
              </a:ln>
              <a:effectLst/>
            </p:spPr>
            <p:txBody>
              <a:bodyPr wrap="none" anchor="ctr"/>
              <a:lstStyle/>
              <a:p>
                <a:endParaRPr lang="en-US">
                  <a:latin typeface="Gudea" panose="02000000000000000000" pitchFamily="50" charset="0"/>
                </a:endParaRPr>
              </a:p>
            </p:txBody>
          </p:sp>
          <p:sp>
            <p:nvSpPr>
              <p:cNvPr id="287" name="Freeform 280">
                <a:extLst>
                  <a:ext uri="{FF2B5EF4-FFF2-40B4-BE49-F238E27FC236}">
                    <a16:creationId xmlns:a16="http://schemas.microsoft.com/office/drawing/2014/main" id="{F9DBEF3B-597B-4F5F-A1BC-09169F3D763E}"/>
                  </a:ext>
                </a:extLst>
              </p:cNvPr>
              <p:cNvSpPr>
                <a:spLocks noChangeArrowheads="1"/>
              </p:cNvSpPr>
              <p:nvPr/>
            </p:nvSpPr>
            <p:spPr bwMode="auto">
              <a:xfrm>
                <a:off x="10966439" y="4622162"/>
                <a:ext cx="24427" cy="1315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8" name="Freeform 281">
                <a:extLst>
                  <a:ext uri="{FF2B5EF4-FFF2-40B4-BE49-F238E27FC236}">
                    <a16:creationId xmlns:a16="http://schemas.microsoft.com/office/drawing/2014/main" id="{FD24A978-46D2-4E15-8D9E-FA29242836E3}"/>
                  </a:ext>
                </a:extLst>
              </p:cNvPr>
              <p:cNvSpPr>
                <a:spLocks noChangeArrowheads="1"/>
              </p:cNvSpPr>
              <p:nvPr/>
            </p:nvSpPr>
            <p:spPr bwMode="auto">
              <a:xfrm>
                <a:off x="10930739" y="4554517"/>
                <a:ext cx="30064" cy="45095"/>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grpFill/>
              <a:ln>
                <a:noFill/>
              </a:ln>
              <a:effectLst/>
            </p:spPr>
            <p:txBody>
              <a:bodyPr wrap="none" anchor="ctr"/>
              <a:lstStyle/>
              <a:p>
                <a:endParaRPr lang="en-US">
                  <a:latin typeface="Gudea" panose="02000000000000000000" pitchFamily="50" charset="0"/>
                </a:endParaRPr>
              </a:p>
            </p:txBody>
          </p:sp>
          <p:sp>
            <p:nvSpPr>
              <p:cNvPr id="291" name="Freeform 284">
                <a:extLst>
                  <a:ext uri="{FF2B5EF4-FFF2-40B4-BE49-F238E27FC236}">
                    <a16:creationId xmlns:a16="http://schemas.microsoft.com/office/drawing/2014/main" id="{8E157523-6A85-49EE-B249-86343C6EB9E1}"/>
                  </a:ext>
                </a:extLst>
              </p:cNvPr>
              <p:cNvSpPr>
                <a:spLocks noChangeArrowheads="1"/>
              </p:cNvSpPr>
              <p:nvPr/>
            </p:nvSpPr>
            <p:spPr bwMode="auto">
              <a:xfrm>
                <a:off x="10740956" y="4462448"/>
                <a:ext cx="41340" cy="45095"/>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2" name="Freeform 285">
                <a:extLst>
                  <a:ext uri="{FF2B5EF4-FFF2-40B4-BE49-F238E27FC236}">
                    <a16:creationId xmlns:a16="http://schemas.microsoft.com/office/drawing/2014/main" id="{01D5E07B-57F6-423F-B99E-C080E139CBBF}"/>
                  </a:ext>
                </a:extLst>
              </p:cNvPr>
              <p:cNvSpPr>
                <a:spLocks noChangeArrowheads="1"/>
              </p:cNvSpPr>
              <p:nvPr/>
            </p:nvSpPr>
            <p:spPr bwMode="auto">
              <a:xfrm>
                <a:off x="10866852" y="4533851"/>
                <a:ext cx="41340" cy="22548"/>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grpFill/>
              <a:ln>
                <a:noFill/>
              </a:ln>
              <a:effectLst/>
            </p:spPr>
            <p:txBody>
              <a:bodyPr wrap="none" anchor="ctr"/>
              <a:lstStyle/>
              <a:p>
                <a:endParaRPr lang="en-US">
                  <a:latin typeface="Gudea" panose="02000000000000000000" pitchFamily="50" charset="0"/>
                </a:endParaRPr>
              </a:p>
            </p:txBody>
          </p:sp>
          <p:sp>
            <p:nvSpPr>
              <p:cNvPr id="294" name="Freeform 287">
                <a:extLst>
                  <a:ext uri="{FF2B5EF4-FFF2-40B4-BE49-F238E27FC236}">
                    <a16:creationId xmlns:a16="http://schemas.microsoft.com/office/drawing/2014/main" id="{AF2DEA5B-5FC7-4BBF-BC08-0C7E60BDDAB3}"/>
                  </a:ext>
                </a:extLst>
              </p:cNvPr>
              <p:cNvSpPr>
                <a:spLocks noChangeArrowheads="1"/>
              </p:cNvSpPr>
              <p:nvPr/>
            </p:nvSpPr>
            <p:spPr bwMode="auto">
              <a:xfrm>
                <a:off x="10408370" y="5696946"/>
                <a:ext cx="116500" cy="110862"/>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grpFill/>
              <a:ln>
                <a:noFill/>
              </a:ln>
              <a:effectLst/>
            </p:spPr>
            <p:txBody>
              <a:bodyPr wrap="none" anchor="ctr"/>
              <a:lstStyle/>
              <a:p>
                <a:endParaRPr lang="en-US">
                  <a:latin typeface="Gudea" panose="02000000000000000000" pitchFamily="50" charset="0"/>
                </a:endParaRPr>
              </a:p>
            </p:txBody>
          </p:sp>
          <p:sp>
            <p:nvSpPr>
              <p:cNvPr id="295" name="Freeform 288">
                <a:extLst>
                  <a:ext uri="{FF2B5EF4-FFF2-40B4-BE49-F238E27FC236}">
                    <a16:creationId xmlns:a16="http://schemas.microsoft.com/office/drawing/2014/main" id="{D20DB2B8-D751-433F-9F8B-9D843BEC4BC6}"/>
                  </a:ext>
                </a:extLst>
              </p:cNvPr>
              <p:cNvSpPr>
                <a:spLocks noChangeArrowheads="1"/>
              </p:cNvSpPr>
              <p:nvPr/>
            </p:nvSpPr>
            <p:spPr bwMode="auto">
              <a:xfrm>
                <a:off x="9373025" y="4631558"/>
                <a:ext cx="1324715" cy="99774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grpFill/>
              <a:ln>
                <a:noFill/>
              </a:ln>
              <a:effectLst/>
            </p:spPr>
            <p:txBody>
              <a:bodyPr wrap="none" anchor="ctr"/>
              <a:lstStyle/>
              <a:p>
                <a:endParaRPr lang="en-US">
                  <a:latin typeface="Gudea" panose="02000000000000000000" pitchFamily="50" charset="0"/>
                </a:endParaRPr>
              </a:p>
            </p:txBody>
          </p:sp>
          <p:sp>
            <p:nvSpPr>
              <p:cNvPr id="298" name="Freeform 291">
                <a:extLst>
                  <a:ext uri="{FF2B5EF4-FFF2-40B4-BE49-F238E27FC236}">
                    <a16:creationId xmlns:a16="http://schemas.microsoft.com/office/drawing/2014/main" id="{204223BF-046D-40FE-BF5E-FCF00BE5D476}"/>
                  </a:ext>
                </a:extLst>
              </p:cNvPr>
              <p:cNvSpPr>
                <a:spLocks noChangeArrowheads="1"/>
              </p:cNvSpPr>
              <p:nvPr/>
            </p:nvSpPr>
            <p:spPr bwMode="auto">
              <a:xfrm>
                <a:off x="11336609" y="5473346"/>
                <a:ext cx="180386" cy="253663"/>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grpFill/>
              <a:ln>
                <a:noFill/>
              </a:ln>
              <a:effectLst/>
            </p:spPr>
            <p:txBody>
              <a:bodyPr wrap="none" anchor="ctr"/>
              <a:lstStyle/>
              <a:p>
                <a:endParaRPr lang="en-US">
                  <a:latin typeface="Gudea" panose="02000000000000000000" pitchFamily="50" charset="0"/>
                </a:endParaRPr>
              </a:p>
            </p:txBody>
          </p:sp>
          <p:sp>
            <p:nvSpPr>
              <p:cNvPr id="299" name="Freeform 292">
                <a:extLst>
                  <a:ext uri="{FF2B5EF4-FFF2-40B4-BE49-F238E27FC236}">
                    <a16:creationId xmlns:a16="http://schemas.microsoft.com/office/drawing/2014/main" id="{0FE160BE-2D4E-40D3-8C46-4A01487F1B8F}"/>
                  </a:ext>
                </a:extLst>
              </p:cNvPr>
              <p:cNvSpPr>
                <a:spLocks noChangeArrowheads="1"/>
              </p:cNvSpPr>
              <p:nvPr/>
            </p:nvSpPr>
            <p:spPr bwMode="auto">
              <a:xfrm>
                <a:off x="11124277" y="5700704"/>
                <a:ext cx="249912" cy="231118"/>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grpFill/>
              <a:ln>
                <a:noFill/>
              </a:ln>
              <a:effectLst/>
            </p:spPr>
            <p:txBody>
              <a:bodyPr wrap="none" anchor="ctr"/>
              <a:lstStyle/>
              <a:p>
                <a:endParaRPr lang="en-US">
                  <a:latin typeface="Gudea" panose="02000000000000000000" pitchFamily="50" charset="0"/>
                </a:endParaRPr>
              </a:p>
            </p:txBody>
          </p:sp>
          <p:sp>
            <p:nvSpPr>
              <p:cNvPr id="301" name="Freeform 294">
                <a:extLst>
                  <a:ext uri="{FF2B5EF4-FFF2-40B4-BE49-F238E27FC236}">
                    <a16:creationId xmlns:a16="http://schemas.microsoft.com/office/drawing/2014/main" id="{AEFDFE1E-6AEE-4939-8FC9-883D8877EB61}"/>
                  </a:ext>
                </a:extLst>
              </p:cNvPr>
              <p:cNvSpPr>
                <a:spLocks noChangeArrowheads="1"/>
              </p:cNvSpPr>
              <p:nvPr/>
            </p:nvSpPr>
            <p:spPr bwMode="auto">
              <a:xfrm>
                <a:off x="11479415" y="4858915"/>
                <a:ext cx="45096" cy="31945"/>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grpFill/>
              <a:ln>
                <a:noFill/>
              </a:ln>
              <a:effectLst/>
            </p:spPr>
            <p:txBody>
              <a:bodyPr wrap="none" anchor="ctr"/>
              <a:lstStyle/>
              <a:p>
                <a:endParaRPr lang="en-US">
                  <a:latin typeface="Gudea" panose="02000000000000000000" pitchFamily="50" charset="0"/>
                </a:endParaRPr>
              </a:p>
            </p:txBody>
          </p:sp>
          <p:sp>
            <p:nvSpPr>
              <p:cNvPr id="302" name="Freeform 295">
                <a:extLst>
                  <a:ext uri="{FF2B5EF4-FFF2-40B4-BE49-F238E27FC236}">
                    <a16:creationId xmlns:a16="http://schemas.microsoft.com/office/drawing/2014/main" id="{41FDDF10-095C-4050-AFB5-01C1BB21B969}"/>
                  </a:ext>
                </a:extLst>
              </p:cNvPr>
              <p:cNvSpPr>
                <a:spLocks noChangeArrowheads="1"/>
              </p:cNvSpPr>
              <p:nvPr/>
            </p:nvSpPr>
            <p:spPr bwMode="auto">
              <a:xfrm>
                <a:off x="11524511" y="4819456"/>
                <a:ext cx="41340" cy="28186"/>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grpFill/>
              <a:ln>
                <a:noFill/>
              </a:ln>
              <a:effectLst/>
            </p:spPr>
            <p:txBody>
              <a:bodyPr wrap="none" anchor="ctr"/>
              <a:lstStyle/>
              <a:p>
                <a:endParaRPr lang="en-US">
                  <a:latin typeface="Gudea" panose="02000000000000000000" pitchFamily="50" charset="0"/>
                </a:endParaRPr>
              </a:p>
            </p:txBody>
          </p:sp>
          <p:sp>
            <p:nvSpPr>
              <p:cNvPr id="334" name="Freeform 327">
                <a:extLst>
                  <a:ext uri="{FF2B5EF4-FFF2-40B4-BE49-F238E27FC236}">
                    <a16:creationId xmlns:a16="http://schemas.microsoft.com/office/drawing/2014/main" id="{1F5B5C12-2620-415B-93AB-9E82264B26ED}"/>
                  </a:ext>
                </a:extLst>
              </p:cNvPr>
              <p:cNvSpPr>
                <a:spLocks noChangeArrowheads="1"/>
              </p:cNvSpPr>
              <p:nvPr/>
            </p:nvSpPr>
            <p:spPr bwMode="auto">
              <a:xfrm>
                <a:off x="6667224" y="4347829"/>
                <a:ext cx="45096" cy="62007"/>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grpFill/>
              <a:ln>
                <a:noFill/>
              </a:ln>
              <a:effectLst/>
            </p:spPr>
            <p:txBody>
              <a:bodyPr wrap="none" anchor="ctr"/>
              <a:lstStyle/>
              <a:p>
                <a:endParaRPr lang="en-US">
                  <a:latin typeface="Gudea" panose="02000000000000000000" pitchFamily="50" charset="0"/>
                </a:endParaRPr>
              </a:p>
            </p:txBody>
          </p:sp>
          <p:sp>
            <p:nvSpPr>
              <p:cNvPr id="336" name="Freeform 329">
                <a:extLst>
                  <a:ext uri="{FF2B5EF4-FFF2-40B4-BE49-F238E27FC236}">
                    <a16:creationId xmlns:a16="http://schemas.microsoft.com/office/drawing/2014/main" id="{07BDFC8F-E71B-4072-B889-82EB08A12A96}"/>
                  </a:ext>
                </a:extLst>
              </p:cNvPr>
              <p:cNvSpPr>
                <a:spLocks noChangeArrowheads="1"/>
              </p:cNvSpPr>
              <p:nvPr/>
            </p:nvSpPr>
            <p:spPr bwMode="auto">
              <a:xfrm>
                <a:off x="6697288" y="4618404"/>
                <a:ext cx="340104" cy="550545"/>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grpFill/>
              <a:ln>
                <a:noFill/>
              </a:ln>
              <a:effectLst/>
            </p:spPr>
            <p:txBody>
              <a:bodyPr wrap="none" anchor="ctr"/>
              <a:lstStyle/>
              <a:p>
                <a:endParaRPr lang="en-US">
                  <a:latin typeface="Gudea" panose="02000000000000000000" pitchFamily="50" charset="0"/>
                </a:endParaRPr>
              </a:p>
            </p:txBody>
          </p:sp>
          <p:sp>
            <p:nvSpPr>
              <p:cNvPr id="338" name="Freeform 331">
                <a:extLst>
                  <a:ext uri="{FF2B5EF4-FFF2-40B4-BE49-F238E27FC236}">
                    <a16:creationId xmlns:a16="http://schemas.microsoft.com/office/drawing/2014/main" id="{A6F6D68C-9894-4A55-B723-413A36CD7234}"/>
                  </a:ext>
                </a:extLst>
              </p:cNvPr>
              <p:cNvSpPr>
                <a:spLocks noChangeArrowheads="1"/>
              </p:cNvSpPr>
              <p:nvPr/>
            </p:nvSpPr>
            <p:spPr bwMode="auto">
              <a:xfrm>
                <a:off x="6676620" y="4300854"/>
                <a:ext cx="347619" cy="353252"/>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grpFill/>
              <a:ln>
                <a:noFill/>
              </a:ln>
              <a:effectLst/>
            </p:spPr>
            <p:txBody>
              <a:bodyPr wrap="none" anchor="ctr"/>
              <a:lstStyle/>
              <a:p>
                <a:endParaRPr lang="en-US">
                  <a:latin typeface="Gudea" panose="02000000000000000000" pitchFamily="50" charset="0"/>
                </a:endParaRPr>
              </a:p>
            </p:txBody>
          </p:sp>
          <p:sp>
            <p:nvSpPr>
              <p:cNvPr id="340" name="Freeform 333">
                <a:extLst>
                  <a:ext uri="{FF2B5EF4-FFF2-40B4-BE49-F238E27FC236}">
                    <a16:creationId xmlns:a16="http://schemas.microsoft.com/office/drawing/2014/main" id="{6061FB93-C4EF-4D6A-8FF6-684B46D5AE9A}"/>
                  </a:ext>
                </a:extLst>
              </p:cNvPr>
              <p:cNvSpPr>
                <a:spLocks noChangeArrowheads="1"/>
              </p:cNvSpPr>
              <p:nvPr/>
            </p:nvSpPr>
            <p:spPr bwMode="auto">
              <a:xfrm>
                <a:off x="11050995" y="4960381"/>
                <a:ext cx="90194" cy="62007"/>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grpFill/>
              <a:ln>
                <a:noFill/>
              </a:ln>
              <a:effectLst/>
            </p:spPr>
            <p:txBody>
              <a:bodyPr wrap="none" anchor="ctr"/>
              <a:lstStyle/>
              <a:p>
                <a:endParaRPr lang="en-US">
                  <a:latin typeface="Gudea" panose="02000000000000000000" pitchFamily="50" charset="0"/>
                </a:endParaRPr>
              </a:p>
            </p:txBody>
          </p:sp>
        </p:grpSp>
      </p:grpSp>
      <p:grpSp>
        <p:nvGrpSpPr>
          <p:cNvPr id="374" name="Group 373">
            <a:extLst>
              <a:ext uri="{FF2B5EF4-FFF2-40B4-BE49-F238E27FC236}">
                <a16:creationId xmlns:a16="http://schemas.microsoft.com/office/drawing/2014/main" id="{CD54FC84-A9A3-1444-BD7B-18C6C18B2300}"/>
              </a:ext>
            </a:extLst>
          </p:cNvPr>
          <p:cNvGrpSpPr/>
          <p:nvPr/>
        </p:nvGrpSpPr>
        <p:grpSpPr>
          <a:xfrm>
            <a:off x="197406" y="842548"/>
            <a:ext cx="11710101" cy="5772272"/>
            <a:chOff x="240949" y="542864"/>
            <a:chExt cx="11710101" cy="5772272"/>
          </a:xfrm>
          <a:solidFill>
            <a:schemeClr val="tx1">
              <a:alpha val="15000"/>
            </a:schemeClr>
          </a:solidFill>
        </p:grpSpPr>
        <p:sp>
          <p:nvSpPr>
            <p:cNvPr id="8" name="Freeform 1">
              <a:extLst>
                <a:ext uri="{FF2B5EF4-FFF2-40B4-BE49-F238E27FC236}">
                  <a16:creationId xmlns:a16="http://schemas.microsoft.com/office/drawing/2014/main" id="{96327F28-CCEB-4019-A3B0-BC2248893901}"/>
                </a:ext>
              </a:extLst>
            </p:cNvPr>
            <p:cNvSpPr>
              <a:spLocks noChangeArrowheads="1"/>
            </p:cNvSpPr>
            <p:nvPr/>
          </p:nvSpPr>
          <p:spPr bwMode="auto">
            <a:xfrm>
              <a:off x="3305645" y="5973160"/>
              <a:ext cx="13153" cy="9394"/>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grpFill/>
            <a:ln>
              <a:noFill/>
            </a:ln>
            <a:effectLst/>
          </p:spPr>
          <p:txBody>
            <a:bodyPr wrap="none" anchor="ctr"/>
            <a:lstStyle/>
            <a:p>
              <a:endParaRPr lang="en-US">
                <a:latin typeface="Gudea" panose="02000000000000000000" pitchFamily="50" charset="0"/>
              </a:endParaRPr>
            </a:p>
          </p:txBody>
        </p:sp>
        <p:sp>
          <p:nvSpPr>
            <p:cNvPr id="9" name="Freeform 2">
              <a:extLst>
                <a:ext uri="{FF2B5EF4-FFF2-40B4-BE49-F238E27FC236}">
                  <a16:creationId xmlns:a16="http://schemas.microsoft.com/office/drawing/2014/main" id="{6A3B0AA0-4D92-4AFC-ABE7-89374E893FF3}"/>
                </a:ext>
              </a:extLst>
            </p:cNvPr>
            <p:cNvSpPr>
              <a:spLocks noChangeArrowheads="1"/>
            </p:cNvSpPr>
            <p:nvPr/>
          </p:nvSpPr>
          <p:spPr bwMode="auto">
            <a:xfrm>
              <a:off x="11868373" y="1739784"/>
              <a:ext cx="3758" cy="1879"/>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 name="Freeform 3">
              <a:extLst>
                <a:ext uri="{FF2B5EF4-FFF2-40B4-BE49-F238E27FC236}">
                  <a16:creationId xmlns:a16="http://schemas.microsoft.com/office/drawing/2014/main" id="{30D92350-C75E-4512-B067-84E3BE8D8512}"/>
                </a:ext>
              </a:extLst>
            </p:cNvPr>
            <p:cNvSpPr>
              <a:spLocks noChangeArrowheads="1"/>
            </p:cNvSpPr>
            <p:nvPr/>
          </p:nvSpPr>
          <p:spPr bwMode="auto">
            <a:xfrm>
              <a:off x="3363894" y="6187365"/>
              <a:ext cx="28186" cy="15033"/>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grpFill/>
            <a:ln>
              <a:noFill/>
            </a:ln>
            <a:effectLst/>
          </p:spPr>
          <p:txBody>
            <a:bodyPr wrap="none" anchor="ctr"/>
            <a:lstStyle/>
            <a:p>
              <a:endParaRPr lang="en-US">
                <a:latin typeface="Gudea" panose="02000000000000000000" pitchFamily="50" charset="0"/>
              </a:endParaRPr>
            </a:p>
          </p:txBody>
        </p:sp>
        <p:sp>
          <p:nvSpPr>
            <p:cNvPr id="11" name="Freeform 4">
              <a:extLst>
                <a:ext uri="{FF2B5EF4-FFF2-40B4-BE49-F238E27FC236}">
                  <a16:creationId xmlns:a16="http://schemas.microsoft.com/office/drawing/2014/main" id="{22002F80-166C-41BE-AFDA-A1362CB3CD3A}"/>
                </a:ext>
              </a:extLst>
            </p:cNvPr>
            <p:cNvSpPr>
              <a:spLocks noChangeArrowheads="1"/>
            </p:cNvSpPr>
            <p:nvPr/>
          </p:nvSpPr>
          <p:spPr bwMode="auto">
            <a:xfrm>
              <a:off x="3393957" y="6177968"/>
              <a:ext cx="56370" cy="71401"/>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grpFill/>
            <a:ln>
              <a:noFill/>
            </a:ln>
            <a:effectLst/>
          </p:spPr>
          <p:txBody>
            <a:bodyPr wrap="none" anchor="ctr"/>
            <a:lstStyle/>
            <a:p>
              <a:endParaRPr lang="en-US">
                <a:latin typeface="Gudea" panose="02000000000000000000" pitchFamily="50" charset="0"/>
              </a:endParaRPr>
            </a:p>
          </p:txBody>
        </p:sp>
        <p:sp>
          <p:nvSpPr>
            <p:cNvPr id="13" name="Freeform 6">
              <a:extLst>
                <a:ext uri="{FF2B5EF4-FFF2-40B4-BE49-F238E27FC236}">
                  <a16:creationId xmlns:a16="http://schemas.microsoft.com/office/drawing/2014/main" id="{FCD3E026-5CA4-49D6-96AD-6FA0B63F2074}"/>
                </a:ext>
              </a:extLst>
            </p:cNvPr>
            <p:cNvSpPr>
              <a:spLocks noChangeArrowheads="1"/>
            </p:cNvSpPr>
            <p:nvPr/>
          </p:nvSpPr>
          <p:spPr bwMode="auto">
            <a:xfrm>
              <a:off x="6535692" y="4789393"/>
              <a:ext cx="249912" cy="221721"/>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grpFill/>
            <a:ln>
              <a:noFill/>
            </a:ln>
            <a:effectLst/>
          </p:spPr>
          <p:txBody>
            <a:bodyPr wrap="none" anchor="ctr"/>
            <a:lstStyle/>
            <a:p>
              <a:endParaRPr lang="en-US">
                <a:latin typeface="Gudea" panose="02000000000000000000" pitchFamily="50" charset="0"/>
              </a:endParaRPr>
            </a:p>
          </p:txBody>
        </p:sp>
        <p:sp>
          <p:nvSpPr>
            <p:cNvPr id="18" name="Freeform 11">
              <a:extLst>
                <a:ext uri="{FF2B5EF4-FFF2-40B4-BE49-F238E27FC236}">
                  <a16:creationId xmlns:a16="http://schemas.microsoft.com/office/drawing/2014/main" id="{6B43FEA7-DEF4-4BCA-983A-31AB5272CF14}"/>
                </a:ext>
              </a:extLst>
            </p:cNvPr>
            <p:cNvSpPr>
              <a:spLocks noChangeArrowheads="1"/>
            </p:cNvSpPr>
            <p:nvPr/>
          </p:nvSpPr>
          <p:spPr bwMode="auto">
            <a:xfrm>
              <a:off x="6783724" y="5167068"/>
              <a:ext cx="1879" cy="3758"/>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9" name="Freeform 12">
              <a:extLst>
                <a:ext uri="{FF2B5EF4-FFF2-40B4-BE49-F238E27FC236}">
                  <a16:creationId xmlns:a16="http://schemas.microsoft.com/office/drawing/2014/main" id="{E055790D-88BB-4C40-804D-798C93DA5BC9}"/>
                </a:ext>
              </a:extLst>
            </p:cNvPr>
            <p:cNvSpPr>
              <a:spLocks noChangeArrowheads="1"/>
            </p:cNvSpPr>
            <p:nvPr/>
          </p:nvSpPr>
          <p:spPr bwMode="auto">
            <a:xfrm>
              <a:off x="6122307" y="4464325"/>
              <a:ext cx="375806" cy="3945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grpFill/>
            <a:ln>
              <a:noFill/>
            </a:ln>
            <a:effectLst/>
          </p:spPr>
          <p:txBody>
            <a:bodyPr wrap="none" anchor="ctr"/>
            <a:lstStyle/>
            <a:p>
              <a:endParaRPr lang="en-US">
                <a:latin typeface="Gudea" panose="02000000000000000000" pitchFamily="50" charset="0"/>
              </a:endParaRPr>
            </a:p>
          </p:txBody>
        </p:sp>
        <p:sp>
          <p:nvSpPr>
            <p:cNvPr id="20" name="Freeform 13">
              <a:extLst>
                <a:ext uri="{FF2B5EF4-FFF2-40B4-BE49-F238E27FC236}">
                  <a16:creationId xmlns:a16="http://schemas.microsoft.com/office/drawing/2014/main" id="{1CDCF445-1951-45D4-9022-D740F8040C82}"/>
                </a:ext>
              </a:extLst>
            </p:cNvPr>
            <p:cNvSpPr>
              <a:spLocks noChangeArrowheads="1"/>
            </p:cNvSpPr>
            <p:nvPr/>
          </p:nvSpPr>
          <p:spPr bwMode="auto">
            <a:xfrm>
              <a:off x="6141096" y="4471842"/>
              <a:ext cx="1879" cy="1879"/>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2" name="Freeform 15">
              <a:extLst>
                <a:ext uri="{FF2B5EF4-FFF2-40B4-BE49-F238E27FC236}">
                  <a16:creationId xmlns:a16="http://schemas.microsoft.com/office/drawing/2014/main" id="{6CBBB3A2-B333-4FF6-9B39-980CDBD1253F}"/>
                </a:ext>
              </a:extLst>
            </p:cNvPr>
            <p:cNvSpPr>
              <a:spLocks noChangeArrowheads="1"/>
            </p:cNvSpPr>
            <p:nvPr/>
          </p:nvSpPr>
          <p:spPr bwMode="auto">
            <a:xfrm>
              <a:off x="6657830" y="4306490"/>
              <a:ext cx="58249" cy="48854"/>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grpFill/>
            <a:ln>
              <a:noFill/>
            </a:ln>
            <a:effectLst/>
          </p:spPr>
          <p:txBody>
            <a:bodyPr wrap="none" anchor="ctr"/>
            <a:lstStyle/>
            <a:p>
              <a:endParaRPr lang="en-US">
                <a:latin typeface="Gudea" panose="02000000000000000000" pitchFamily="50" charset="0"/>
              </a:endParaRPr>
            </a:p>
          </p:txBody>
        </p:sp>
        <p:sp>
          <p:nvSpPr>
            <p:cNvPr id="23" name="Freeform 16">
              <a:extLst>
                <a:ext uri="{FF2B5EF4-FFF2-40B4-BE49-F238E27FC236}">
                  <a16:creationId xmlns:a16="http://schemas.microsoft.com/office/drawing/2014/main" id="{7CC89C1C-B44B-4272-8238-E6C1DB213096}"/>
                </a:ext>
              </a:extLst>
            </p:cNvPr>
            <p:cNvSpPr>
              <a:spLocks noChangeArrowheads="1"/>
            </p:cNvSpPr>
            <p:nvPr/>
          </p:nvSpPr>
          <p:spPr bwMode="auto">
            <a:xfrm>
              <a:off x="7050546" y="3872443"/>
              <a:ext cx="330710" cy="443443"/>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grpFill/>
            <a:ln>
              <a:noFill/>
            </a:ln>
            <a:effectLst/>
          </p:spPr>
          <p:txBody>
            <a:bodyPr wrap="none" anchor="ctr"/>
            <a:lstStyle/>
            <a:p>
              <a:endParaRPr lang="en-US">
                <a:latin typeface="Gudea" panose="02000000000000000000" pitchFamily="50" charset="0"/>
              </a:endParaRPr>
            </a:p>
          </p:txBody>
        </p:sp>
        <p:sp>
          <p:nvSpPr>
            <p:cNvPr id="24" name="Freeform 17">
              <a:extLst>
                <a:ext uri="{FF2B5EF4-FFF2-40B4-BE49-F238E27FC236}">
                  <a16:creationId xmlns:a16="http://schemas.microsoft.com/office/drawing/2014/main" id="{807C7312-3B2E-41F9-BB4C-CA3C4316C6C6}"/>
                </a:ext>
              </a:extLst>
            </p:cNvPr>
            <p:cNvSpPr>
              <a:spLocks noChangeArrowheads="1"/>
            </p:cNvSpPr>
            <p:nvPr/>
          </p:nvSpPr>
          <p:spPr bwMode="auto">
            <a:xfrm>
              <a:off x="7123828" y="3893111"/>
              <a:ext cx="1879" cy="1879"/>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5" name="Freeform 18">
              <a:extLst>
                <a:ext uri="{FF2B5EF4-FFF2-40B4-BE49-F238E27FC236}">
                  <a16:creationId xmlns:a16="http://schemas.microsoft.com/office/drawing/2014/main" id="{A59839DF-E81A-44A0-A007-907C3013BFDE}"/>
                </a:ext>
              </a:extLst>
            </p:cNvPr>
            <p:cNvSpPr>
              <a:spLocks noChangeArrowheads="1"/>
            </p:cNvSpPr>
            <p:nvPr/>
          </p:nvSpPr>
          <p:spPr bwMode="auto">
            <a:xfrm>
              <a:off x="5318081" y="3041927"/>
              <a:ext cx="381443" cy="298759"/>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grpFill/>
            <a:ln>
              <a:noFill/>
            </a:ln>
            <a:effectLst/>
          </p:spPr>
          <p:txBody>
            <a:bodyPr wrap="none" anchor="ctr"/>
            <a:lstStyle/>
            <a:p>
              <a:endParaRPr lang="en-US">
                <a:latin typeface="Gudea" panose="02000000000000000000" pitchFamily="50" charset="0"/>
              </a:endParaRPr>
            </a:p>
          </p:txBody>
        </p:sp>
        <p:sp>
          <p:nvSpPr>
            <p:cNvPr id="26" name="Freeform 19">
              <a:extLst>
                <a:ext uri="{FF2B5EF4-FFF2-40B4-BE49-F238E27FC236}">
                  <a16:creationId xmlns:a16="http://schemas.microsoft.com/office/drawing/2014/main" id="{B7633E4E-0DEE-4374-85C7-4D2AB57B9971}"/>
                </a:ext>
              </a:extLst>
            </p:cNvPr>
            <p:cNvSpPr>
              <a:spLocks noChangeArrowheads="1"/>
            </p:cNvSpPr>
            <p:nvPr/>
          </p:nvSpPr>
          <p:spPr bwMode="auto">
            <a:xfrm>
              <a:off x="5303050" y="3336929"/>
              <a:ext cx="5638" cy="3758"/>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grpFill/>
            <a:ln>
              <a:noFill/>
            </a:ln>
            <a:effectLst/>
          </p:spPr>
          <p:txBody>
            <a:bodyPr wrap="none" anchor="ctr"/>
            <a:lstStyle/>
            <a:p>
              <a:endParaRPr lang="en-US">
                <a:latin typeface="Gudea" panose="02000000000000000000" pitchFamily="50" charset="0"/>
              </a:endParaRPr>
            </a:p>
          </p:txBody>
        </p:sp>
        <p:sp>
          <p:nvSpPr>
            <p:cNvPr id="27" name="Freeform 20">
              <a:extLst>
                <a:ext uri="{FF2B5EF4-FFF2-40B4-BE49-F238E27FC236}">
                  <a16:creationId xmlns:a16="http://schemas.microsoft.com/office/drawing/2014/main" id="{8722BFDB-FE1E-4D03-ADF8-736629962194}"/>
                </a:ext>
              </a:extLst>
            </p:cNvPr>
            <p:cNvSpPr>
              <a:spLocks noChangeArrowheads="1"/>
            </p:cNvSpPr>
            <p:nvPr/>
          </p:nvSpPr>
          <p:spPr bwMode="auto">
            <a:xfrm>
              <a:off x="5983257" y="2991193"/>
              <a:ext cx="131531" cy="253665"/>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grpFill/>
            <a:ln>
              <a:noFill/>
            </a:ln>
            <a:effectLst/>
          </p:spPr>
          <p:txBody>
            <a:bodyPr wrap="none" anchor="ctr"/>
            <a:lstStyle/>
            <a:p>
              <a:endParaRPr lang="en-US">
                <a:latin typeface="Gudea" panose="02000000000000000000" pitchFamily="50" charset="0"/>
              </a:endParaRPr>
            </a:p>
          </p:txBody>
        </p:sp>
        <p:sp>
          <p:nvSpPr>
            <p:cNvPr id="28" name="Freeform 21">
              <a:extLst>
                <a:ext uri="{FF2B5EF4-FFF2-40B4-BE49-F238E27FC236}">
                  <a16:creationId xmlns:a16="http://schemas.microsoft.com/office/drawing/2014/main" id="{B1349595-3D58-4D6E-AE50-E71625170889}"/>
                </a:ext>
              </a:extLst>
            </p:cNvPr>
            <p:cNvSpPr>
              <a:spLocks noChangeArrowheads="1"/>
            </p:cNvSpPr>
            <p:nvPr/>
          </p:nvSpPr>
          <p:spPr bwMode="auto">
            <a:xfrm>
              <a:off x="5455251" y="2996831"/>
              <a:ext cx="672693" cy="644494"/>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grpFill/>
            <a:ln>
              <a:noFill/>
            </a:ln>
            <a:effectLst/>
          </p:spPr>
          <p:txBody>
            <a:bodyPr wrap="none" anchor="ctr"/>
            <a:lstStyle/>
            <a:p>
              <a:endParaRPr lang="en-US">
                <a:latin typeface="Gudea" panose="02000000000000000000" pitchFamily="50" charset="0"/>
              </a:endParaRPr>
            </a:p>
          </p:txBody>
        </p:sp>
        <p:sp>
          <p:nvSpPr>
            <p:cNvPr id="29" name="Freeform 22">
              <a:extLst>
                <a:ext uri="{FF2B5EF4-FFF2-40B4-BE49-F238E27FC236}">
                  <a16:creationId xmlns:a16="http://schemas.microsoft.com/office/drawing/2014/main" id="{880E556F-7302-47CB-9BF0-E78814FA138C}"/>
                </a:ext>
              </a:extLst>
            </p:cNvPr>
            <p:cNvSpPr>
              <a:spLocks noChangeArrowheads="1"/>
            </p:cNvSpPr>
            <p:nvPr/>
          </p:nvSpPr>
          <p:spPr bwMode="auto">
            <a:xfrm>
              <a:off x="6049025" y="3149029"/>
              <a:ext cx="486668" cy="465991"/>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grpFill/>
            <a:ln>
              <a:noFill/>
            </a:ln>
            <a:effectLst/>
          </p:spPr>
          <p:txBody>
            <a:bodyPr wrap="none" anchor="ctr"/>
            <a:lstStyle/>
            <a:p>
              <a:endParaRPr lang="en-US">
                <a:latin typeface="Gudea" panose="02000000000000000000" pitchFamily="50" charset="0"/>
              </a:endParaRPr>
            </a:p>
          </p:txBody>
        </p:sp>
        <p:sp>
          <p:nvSpPr>
            <p:cNvPr id="30" name="Freeform 23">
              <a:extLst>
                <a:ext uri="{FF2B5EF4-FFF2-40B4-BE49-F238E27FC236}">
                  <a16:creationId xmlns:a16="http://schemas.microsoft.com/office/drawing/2014/main" id="{5EE6CDF5-9E48-4CF6-8E77-B938C6CBE1DD}"/>
                </a:ext>
              </a:extLst>
            </p:cNvPr>
            <p:cNvSpPr>
              <a:spLocks noChangeArrowheads="1"/>
            </p:cNvSpPr>
            <p:nvPr/>
          </p:nvSpPr>
          <p:spPr bwMode="auto">
            <a:xfrm>
              <a:off x="5197823" y="3814194"/>
              <a:ext cx="82676" cy="22548"/>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31" name="Freeform 24">
              <a:extLst>
                <a:ext uri="{FF2B5EF4-FFF2-40B4-BE49-F238E27FC236}">
                  <a16:creationId xmlns:a16="http://schemas.microsoft.com/office/drawing/2014/main" id="{7115AEF9-6A53-4F6A-AC75-B5BDB74FF523}"/>
                </a:ext>
              </a:extLst>
            </p:cNvPr>
            <p:cNvSpPr>
              <a:spLocks noChangeArrowheads="1"/>
            </p:cNvSpPr>
            <p:nvPr/>
          </p:nvSpPr>
          <p:spPr bwMode="auto">
            <a:xfrm>
              <a:off x="5192188" y="3840500"/>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32" name="Freeform 25">
              <a:extLst>
                <a:ext uri="{FF2B5EF4-FFF2-40B4-BE49-F238E27FC236}">
                  <a16:creationId xmlns:a16="http://schemas.microsoft.com/office/drawing/2014/main" id="{433A5F05-A99A-44CE-B928-56FFC5489157}"/>
                </a:ext>
              </a:extLst>
            </p:cNvPr>
            <p:cNvSpPr>
              <a:spLocks noChangeArrowheads="1"/>
            </p:cNvSpPr>
            <p:nvPr/>
          </p:nvSpPr>
          <p:spPr bwMode="auto">
            <a:xfrm>
              <a:off x="5177156" y="3724002"/>
              <a:ext cx="187904" cy="140925"/>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grpFill/>
            <a:ln>
              <a:noFill/>
            </a:ln>
            <a:effectLst/>
          </p:spPr>
          <p:txBody>
            <a:bodyPr wrap="none" anchor="ctr"/>
            <a:lstStyle/>
            <a:p>
              <a:endParaRPr lang="en-US">
                <a:latin typeface="Gudea" panose="02000000000000000000" pitchFamily="50" charset="0"/>
              </a:endParaRPr>
            </a:p>
          </p:txBody>
        </p:sp>
        <p:sp>
          <p:nvSpPr>
            <p:cNvPr id="33" name="Freeform 26">
              <a:extLst>
                <a:ext uri="{FF2B5EF4-FFF2-40B4-BE49-F238E27FC236}">
                  <a16:creationId xmlns:a16="http://schemas.microsoft.com/office/drawing/2014/main" id="{667C0C34-0209-4C79-945D-BC23A1954A84}"/>
                </a:ext>
              </a:extLst>
            </p:cNvPr>
            <p:cNvSpPr>
              <a:spLocks noChangeArrowheads="1"/>
            </p:cNvSpPr>
            <p:nvPr/>
          </p:nvSpPr>
          <p:spPr bwMode="auto">
            <a:xfrm>
              <a:off x="5205341" y="3855531"/>
              <a:ext cx="82676" cy="48854"/>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grpFill/>
            <a:ln>
              <a:noFill/>
            </a:ln>
            <a:effectLst/>
          </p:spPr>
          <p:txBody>
            <a:bodyPr wrap="none" anchor="ctr"/>
            <a:lstStyle/>
            <a:p>
              <a:endParaRPr lang="en-US">
                <a:latin typeface="Gudea" panose="02000000000000000000" pitchFamily="50" charset="0"/>
              </a:endParaRPr>
            </a:p>
          </p:txBody>
        </p:sp>
        <p:sp>
          <p:nvSpPr>
            <p:cNvPr id="34" name="Freeform 27">
              <a:extLst>
                <a:ext uri="{FF2B5EF4-FFF2-40B4-BE49-F238E27FC236}">
                  <a16:creationId xmlns:a16="http://schemas.microsoft.com/office/drawing/2014/main" id="{0367A4A2-B022-4536-9E4A-33DB29DBC4B7}"/>
                </a:ext>
              </a:extLst>
            </p:cNvPr>
            <p:cNvSpPr>
              <a:spLocks noChangeArrowheads="1"/>
            </p:cNvSpPr>
            <p:nvPr/>
          </p:nvSpPr>
          <p:spPr bwMode="auto">
            <a:xfrm>
              <a:off x="6210621" y="3906266"/>
              <a:ext cx="394595" cy="272455"/>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grpFill/>
            <a:ln>
              <a:noFill/>
            </a:ln>
            <a:effectLst/>
          </p:spPr>
          <p:txBody>
            <a:bodyPr wrap="none" anchor="ctr"/>
            <a:lstStyle/>
            <a:p>
              <a:endParaRPr lang="en-US">
                <a:latin typeface="Gudea" panose="02000000000000000000" pitchFamily="50" charset="0"/>
              </a:endParaRPr>
            </a:p>
          </p:txBody>
        </p:sp>
        <p:sp>
          <p:nvSpPr>
            <p:cNvPr id="36" name="Freeform 29">
              <a:extLst>
                <a:ext uri="{FF2B5EF4-FFF2-40B4-BE49-F238E27FC236}">
                  <a16:creationId xmlns:a16="http://schemas.microsoft.com/office/drawing/2014/main" id="{335139AC-A96A-40F4-9FA4-D8464C920999}"/>
                </a:ext>
              </a:extLst>
            </p:cNvPr>
            <p:cNvSpPr>
              <a:spLocks noChangeArrowheads="1"/>
            </p:cNvSpPr>
            <p:nvPr/>
          </p:nvSpPr>
          <p:spPr bwMode="auto">
            <a:xfrm>
              <a:off x="5767169" y="3863048"/>
              <a:ext cx="92070" cy="195416"/>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grpFill/>
            <a:ln>
              <a:noFill/>
            </a:ln>
            <a:effectLst/>
          </p:spPr>
          <p:txBody>
            <a:bodyPr wrap="none" anchor="ctr"/>
            <a:lstStyle/>
            <a:p>
              <a:endParaRPr lang="en-US">
                <a:latin typeface="Gudea" panose="02000000000000000000" pitchFamily="50" charset="0"/>
              </a:endParaRPr>
            </a:p>
          </p:txBody>
        </p:sp>
        <p:sp>
          <p:nvSpPr>
            <p:cNvPr id="38" name="Freeform 31">
              <a:extLst>
                <a:ext uri="{FF2B5EF4-FFF2-40B4-BE49-F238E27FC236}">
                  <a16:creationId xmlns:a16="http://schemas.microsoft.com/office/drawing/2014/main" id="{339ED371-6BAC-46AD-A765-38EDB0313245}"/>
                </a:ext>
              </a:extLst>
            </p:cNvPr>
            <p:cNvSpPr>
              <a:spLocks noChangeArrowheads="1"/>
            </p:cNvSpPr>
            <p:nvPr/>
          </p:nvSpPr>
          <p:spPr bwMode="auto">
            <a:xfrm>
              <a:off x="5770927" y="4073494"/>
              <a:ext cx="3758" cy="1879"/>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grpFill/>
            <a:ln>
              <a:noFill/>
            </a:ln>
            <a:effectLst/>
          </p:spPr>
          <p:txBody>
            <a:bodyPr wrap="none" anchor="ctr"/>
            <a:lstStyle/>
            <a:p>
              <a:endParaRPr lang="en-US">
                <a:latin typeface="Gudea" panose="02000000000000000000" pitchFamily="50" charset="0"/>
              </a:endParaRPr>
            </a:p>
          </p:txBody>
        </p:sp>
        <p:sp>
          <p:nvSpPr>
            <p:cNvPr id="40" name="Freeform 33">
              <a:extLst>
                <a:ext uri="{FF2B5EF4-FFF2-40B4-BE49-F238E27FC236}">
                  <a16:creationId xmlns:a16="http://schemas.microsoft.com/office/drawing/2014/main" id="{3D402133-859B-433B-A984-000084159C75}"/>
                </a:ext>
              </a:extLst>
            </p:cNvPr>
            <p:cNvSpPr>
              <a:spLocks noChangeArrowheads="1"/>
            </p:cNvSpPr>
            <p:nvPr/>
          </p:nvSpPr>
          <p:spPr bwMode="auto">
            <a:xfrm>
              <a:off x="5462768" y="3921296"/>
              <a:ext cx="193540" cy="1972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grpFill/>
            <a:ln>
              <a:noFill/>
            </a:ln>
            <a:effectLst/>
          </p:spPr>
          <p:txBody>
            <a:bodyPr wrap="none" anchor="ctr"/>
            <a:lstStyle/>
            <a:p>
              <a:endParaRPr lang="en-US">
                <a:latin typeface="Gudea" panose="02000000000000000000" pitchFamily="50" charset="0"/>
              </a:endParaRPr>
            </a:p>
          </p:txBody>
        </p:sp>
        <p:sp>
          <p:nvSpPr>
            <p:cNvPr id="41" name="Freeform 34">
              <a:extLst>
                <a:ext uri="{FF2B5EF4-FFF2-40B4-BE49-F238E27FC236}">
                  <a16:creationId xmlns:a16="http://schemas.microsoft.com/office/drawing/2014/main" id="{7658CAE3-50C0-42E0-8CDA-210C301D59DF}"/>
                </a:ext>
              </a:extLst>
            </p:cNvPr>
            <p:cNvSpPr>
              <a:spLocks noChangeArrowheads="1"/>
            </p:cNvSpPr>
            <p:nvPr/>
          </p:nvSpPr>
          <p:spPr bwMode="auto">
            <a:xfrm>
              <a:off x="5485317" y="4124229"/>
              <a:ext cx="3758" cy="1879"/>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42" name="Freeform 35">
              <a:extLst>
                <a:ext uri="{FF2B5EF4-FFF2-40B4-BE49-F238E27FC236}">
                  <a16:creationId xmlns:a16="http://schemas.microsoft.com/office/drawing/2014/main" id="{72C11AC4-3BDE-4FAA-8DC3-4FBD45A7E836}"/>
                </a:ext>
              </a:extLst>
            </p:cNvPr>
            <p:cNvSpPr>
              <a:spLocks noChangeArrowheads="1"/>
            </p:cNvSpPr>
            <p:nvPr/>
          </p:nvSpPr>
          <p:spPr bwMode="auto">
            <a:xfrm>
              <a:off x="5635639" y="3908143"/>
              <a:ext cx="133410" cy="202930"/>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grpFill/>
            <a:ln>
              <a:noFill/>
            </a:ln>
            <a:effectLst/>
          </p:spPr>
          <p:txBody>
            <a:bodyPr wrap="none" anchor="ctr"/>
            <a:lstStyle/>
            <a:p>
              <a:endParaRPr lang="en-US">
                <a:latin typeface="Gudea" panose="02000000000000000000" pitchFamily="50" charset="0"/>
              </a:endParaRPr>
            </a:p>
          </p:txBody>
        </p:sp>
        <p:sp>
          <p:nvSpPr>
            <p:cNvPr id="43" name="Freeform 36">
              <a:extLst>
                <a:ext uri="{FF2B5EF4-FFF2-40B4-BE49-F238E27FC236}">
                  <a16:creationId xmlns:a16="http://schemas.microsoft.com/office/drawing/2014/main" id="{0CF62626-0BCA-470A-8844-D4EEEF72F3F2}"/>
                </a:ext>
              </a:extLst>
            </p:cNvPr>
            <p:cNvSpPr>
              <a:spLocks noChangeArrowheads="1"/>
            </p:cNvSpPr>
            <p:nvPr/>
          </p:nvSpPr>
          <p:spPr bwMode="auto">
            <a:xfrm>
              <a:off x="5248558" y="3853653"/>
              <a:ext cx="238637" cy="176624"/>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grpFill/>
            <a:ln>
              <a:noFill/>
            </a:ln>
            <a:effectLst/>
          </p:spPr>
          <p:txBody>
            <a:bodyPr wrap="none" anchor="ctr"/>
            <a:lstStyle/>
            <a:p>
              <a:endParaRPr lang="en-US">
                <a:latin typeface="Gudea" panose="02000000000000000000" pitchFamily="50" charset="0"/>
              </a:endParaRPr>
            </a:p>
          </p:txBody>
        </p:sp>
        <p:sp>
          <p:nvSpPr>
            <p:cNvPr id="44" name="Freeform 37">
              <a:extLst>
                <a:ext uri="{FF2B5EF4-FFF2-40B4-BE49-F238E27FC236}">
                  <a16:creationId xmlns:a16="http://schemas.microsoft.com/office/drawing/2014/main" id="{84F3BD8D-3361-4F77-AF07-73A623705B62}"/>
                </a:ext>
              </a:extLst>
            </p:cNvPr>
            <p:cNvSpPr>
              <a:spLocks noChangeArrowheads="1"/>
            </p:cNvSpPr>
            <p:nvPr/>
          </p:nvSpPr>
          <p:spPr bwMode="auto">
            <a:xfrm>
              <a:off x="5365059" y="3994577"/>
              <a:ext cx="131531" cy="125893"/>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grpFill/>
            <a:ln>
              <a:noFill/>
            </a:ln>
            <a:effectLst/>
          </p:spPr>
          <p:txBody>
            <a:bodyPr wrap="none" anchor="ctr"/>
            <a:lstStyle/>
            <a:p>
              <a:endParaRPr lang="en-US">
                <a:latin typeface="Gudea" panose="02000000000000000000" pitchFamily="50" charset="0"/>
              </a:endParaRPr>
            </a:p>
          </p:txBody>
        </p:sp>
        <p:sp>
          <p:nvSpPr>
            <p:cNvPr id="45" name="Freeform 38">
              <a:extLst>
                <a:ext uri="{FF2B5EF4-FFF2-40B4-BE49-F238E27FC236}">
                  <a16:creationId xmlns:a16="http://schemas.microsoft.com/office/drawing/2014/main" id="{3452DD27-24EC-4043-A590-AE2B37751A5F}"/>
                </a:ext>
              </a:extLst>
            </p:cNvPr>
            <p:cNvSpPr>
              <a:spLocks noChangeArrowheads="1"/>
            </p:cNvSpPr>
            <p:nvPr/>
          </p:nvSpPr>
          <p:spPr bwMode="auto">
            <a:xfrm>
              <a:off x="5359420" y="4045309"/>
              <a:ext cx="1879" cy="1879"/>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46" name="Freeform 39">
              <a:extLst>
                <a:ext uri="{FF2B5EF4-FFF2-40B4-BE49-F238E27FC236}">
                  <a16:creationId xmlns:a16="http://schemas.microsoft.com/office/drawing/2014/main" id="{7B29E9D3-C96B-4857-B648-FB6108CC1796}"/>
                </a:ext>
              </a:extLst>
            </p:cNvPr>
            <p:cNvSpPr>
              <a:spLocks noChangeArrowheads="1"/>
            </p:cNvSpPr>
            <p:nvPr/>
          </p:nvSpPr>
          <p:spPr bwMode="auto">
            <a:xfrm>
              <a:off x="5357541" y="4045309"/>
              <a:ext cx="1879" cy="1879"/>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48" name="Freeform 41">
              <a:extLst>
                <a:ext uri="{FF2B5EF4-FFF2-40B4-BE49-F238E27FC236}">
                  <a16:creationId xmlns:a16="http://schemas.microsoft.com/office/drawing/2014/main" id="{A3F34F91-AF28-4E3C-9694-C553F24C388D}"/>
                </a:ext>
              </a:extLst>
            </p:cNvPr>
            <p:cNvSpPr>
              <a:spLocks noChangeArrowheads="1"/>
            </p:cNvSpPr>
            <p:nvPr/>
          </p:nvSpPr>
          <p:spPr bwMode="auto">
            <a:xfrm>
              <a:off x="5184671" y="3342565"/>
              <a:ext cx="266822" cy="216085"/>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grpFill/>
            <a:ln>
              <a:noFill/>
            </a:ln>
            <a:effectLst/>
          </p:spPr>
          <p:txBody>
            <a:bodyPr wrap="none" anchor="ctr"/>
            <a:lstStyle/>
            <a:p>
              <a:endParaRPr lang="en-US">
                <a:latin typeface="Gudea" panose="02000000000000000000" pitchFamily="50" charset="0"/>
              </a:endParaRPr>
            </a:p>
          </p:txBody>
        </p:sp>
        <p:sp>
          <p:nvSpPr>
            <p:cNvPr id="49" name="Freeform 42">
              <a:extLst>
                <a:ext uri="{FF2B5EF4-FFF2-40B4-BE49-F238E27FC236}">
                  <a16:creationId xmlns:a16="http://schemas.microsoft.com/office/drawing/2014/main" id="{0766AFD0-A532-4BB6-9641-24D43A8E3AE5}"/>
                </a:ext>
              </a:extLst>
            </p:cNvPr>
            <p:cNvSpPr>
              <a:spLocks noChangeArrowheads="1"/>
            </p:cNvSpPr>
            <p:nvPr/>
          </p:nvSpPr>
          <p:spPr bwMode="auto">
            <a:xfrm>
              <a:off x="5179034" y="3560528"/>
              <a:ext cx="1879" cy="3758"/>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50" name="Freeform 43">
              <a:extLst>
                <a:ext uri="{FF2B5EF4-FFF2-40B4-BE49-F238E27FC236}">
                  <a16:creationId xmlns:a16="http://schemas.microsoft.com/office/drawing/2014/main" id="{C3AD9873-00B6-4D7B-B6AC-3840D8989693}"/>
                </a:ext>
              </a:extLst>
            </p:cNvPr>
            <p:cNvSpPr>
              <a:spLocks noChangeArrowheads="1"/>
            </p:cNvSpPr>
            <p:nvPr/>
          </p:nvSpPr>
          <p:spPr bwMode="auto">
            <a:xfrm>
              <a:off x="5184671" y="3357598"/>
              <a:ext cx="383322" cy="422773"/>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grpFill/>
            <a:ln>
              <a:noFill/>
            </a:ln>
            <a:effectLst/>
          </p:spPr>
          <p:txBody>
            <a:bodyPr wrap="none" anchor="ctr"/>
            <a:lstStyle/>
            <a:p>
              <a:endParaRPr lang="en-US">
                <a:latin typeface="Gudea" panose="02000000000000000000" pitchFamily="50" charset="0"/>
              </a:endParaRPr>
            </a:p>
          </p:txBody>
        </p:sp>
        <p:sp>
          <p:nvSpPr>
            <p:cNvPr id="51" name="Freeform 44">
              <a:extLst>
                <a:ext uri="{FF2B5EF4-FFF2-40B4-BE49-F238E27FC236}">
                  <a16:creationId xmlns:a16="http://schemas.microsoft.com/office/drawing/2014/main" id="{B1FA3618-C76D-4135-BB0A-BCEFFBC233CD}"/>
                </a:ext>
              </a:extLst>
            </p:cNvPr>
            <p:cNvSpPr>
              <a:spLocks noChangeArrowheads="1"/>
            </p:cNvSpPr>
            <p:nvPr/>
          </p:nvSpPr>
          <p:spPr bwMode="auto">
            <a:xfrm>
              <a:off x="5338753" y="3434636"/>
              <a:ext cx="537401" cy="499814"/>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grpFill/>
            <a:ln>
              <a:noFill/>
            </a:ln>
            <a:effectLst/>
          </p:spPr>
          <p:txBody>
            <a:bodyPr wrap="none" anchor="ctr"/>
            <a:lstStyle/>
            <a:p>
              <a:endParaRPr lang="en-US">
                <a:latin typeface="Gudea" panose="02000000000000000000" pitchFamily="50" charset="0"/>
              </a:endParaRPr>
            </a:p>
          </p:txBody>
        </p:sp>
        <p:sp>
          <p:nvSpPr>
            <p:cNvPr id="52" name="Freeform 45">
              <a:extLst>
                <a:ext uri="{FF2B5EF4-FFF2-40B4-BE49-F238E27FC236}">
                  <a16:creationId xmlns:a16="http://schemas.microsoft.com/office/drawing/2014/main" id="{7F01810E-76A4-40FB-AABC-C636864B1D2D}"/>
                </a:ext>
              </a:extLst>
            </p:cNvPr>
            <p:cNvSpPr>
              <a:spLocks noChangeArrowheads="1"/>
            </p:cNvSpPr>
            <p:nvPr/>
          </p:nvSpPr>
          <p:spPr bwMode="auto">
            <a:xfrm>
              <a:off x="5560478" y="3774734"/>
              <a:ext cx="261183" cy="176624"/>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grpFill/>
            <a:ln>
              <a:noFill/>
            </a:ln>
            <a:effectLst/>
          </p:spPr>
          <p:txBody>
            <a:bodyPr wrap="none" anchor="ctr"/>
            <a:lstStyle/>
            <a:p>
              <a:endParaRPr lang="en-US">
                <a:latin typeface="Gudea" panose="02000000000000000000" pitchFamily="50" charset="0"/>
              </a:endParaRPr>
            </a:p>
          </p:txBody>
        </p:sp>
        <p:sp>
          <p:nvSpPr>
            <p:cNvPr id="53" name="Freeform 46">
              <a:extLst>
                <a:ext uri="{FF2B5EF4-FFF2-40B4-BE49-F238E27FC236}">
                  <a16:creationId xmlns:a16="http://schemas.microsoft.com/office/drawing/2014/main" id="{79CCAF52-6329-4C0C-BA6B-82529280C921}"/>
                </a:ext>
              </a:extLst>
            </p:cNvPr>
            <p:cNvSpPr>
              <a:spLocks noChangeArrowheads="1"/>
            </p:cNvSpPr>
            <p:nvPr/>
          </p:nvSpPr>
          <p:spPr bwMode="auto">
            <a:xfrm>
              <a:off x="5746499" y="3487247"/>
              <a:ext cx="497944" cy="388951"/>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grpFill/>
            <a:ln>
              <a:noFill/>
            </a:ln>
            <a:effectLst/>
          </p:spPr>
          <p:txBody>
            <a:bodyPr wrap="none" anchor="ctr"/>
            <a:lstStyle/>
            <a:p>
              <a:endParaRPr lang="en-US">
                <a:latin typeface="Gudea" panose="02000000000000000000" pitchFamily="50" charset="0"/>
              </a:endParaRPr>
            </a:p>
          </p:txBody>
        </p:sp>
        <p:sp>
          <p:nvSpPr>
            <p:cNvPr id="54" name="Freeform 47">
              <a:extLst>
                <a:ext uri="{FF2B5EF4-FFF2-40B4-BE49-F238E27FC236}">
                  <a16:creationId xmlns:a16="http://schemas.microsoft.com/office/drawing/2014/main" id="{F7959751-7DE8-4133-865D-69B868D173BD}"/>
                </a:ext>
              </a:extLst>
            </p:cNvPr>
            <p:cNvSpPr>
              <a:spLocks noChangeArrowheads="1"/>
            </p:cNvSpPr>
            <p:nvPr/>
          </p:nvSpPr>
          <p:spPr bwMode="auto">
            <a:xfrm>
              <a:off x="6180555" y="3487247"/>
              <a:ext cx="321313" cy="535513"/>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grpFill/>
            <a:ln>
              <a:noFill/>
            </a:ln>
            <a:effectLst/>
          </p:spPr>
          <p:txBody>
            <a:bodyPr wrap="none" anchor="ctr"/>
            <a:lstStyle/>
            <a:p>
              <a:endParaRPr lang="en-US">
                <a:latin typeface="Gudea" panose="02000000000000000000" pitchFamily="50" charset="0"/>
              </a:endParaRPr>
            </a:p>
          </p:txBody>
        </p:sp>
        <p:sp>
          <p:nvSpPr>
            <p:cNvPr id="55" name="Freeform 48">
              <a:extLst>
                <a:ext uri="{FF2B5EF4-FFF2-40B4-BE49-F238E27FC236}">
                  <a16:creationId xmlns:a16="http://schemas.microsoft.com/office/drawing/2014/main" id="{3AF2ACF4-6834-493B-B1A6-782C825BACB2}"/>
                </a:ext>
              </a:extLst>
            </p:cNvPr>
            <p:cNvSpPr>
              <a:spLocks noChangeArrowheads="1"/>
            </p:cNvSpPr>
            <p:nvPr/>
          </p:nvSpPr>
          <p:spPr bwMode="auto">
            <a:xfrm>
              <a:off x="6530055" y="3190367"/>
              <a:ext cx="345740" cy="347615"/>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grpFill/>
            <a:ln>
              <a:noFill/>
            </a:ln>
            <a:effectLst/>
          </p:spPr>
          <p:txBody>
            <a:bodyPr wrap="none" anchor="ctr"/>
            <a:lstStyle/>
            <a:p>
              <a:endParaRPr lang="en-US">
                <a:latin typeface="Gudea" panose="02000000000000000000" pitchFamily="50" charset="0"/>
              </a:endParaRPr>
            </a:p>
          </p:txBody>
        </p:sp>
        <p:sp>
          <p:nvSpPr>
            <p:cNvPr id="56" name="Freeform 49">
              <a:extLst>
                <a:ext uri="{FF2B5EF4-FFF2-40B4-BE49-F238E27FC236}">
                  <a16:creationId xmlns:a16="http://schemas.microsoft.com/office/drawing/2014/main" id="{0D9B8322-9186-465B-A67F-307733A314CE}"/>
                </a:ext>
              </a:extLst>
            </p:cNvPr>
            <p:cNvSpPr>
              <a:spLocks noChangeArrowheads="1"/>
            </p:cNvSpPr>
            <p:nvPr/>
          </p:nvSpPr>
          <p:spPr bwMode="auto">
            <a:xfrm>
              <a:off x="6030233" y="4195630"/>
              <a:ext cx="174749" cy="1972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grpFill/>
            <a:ln>
              <a:noFill/>
            </a:ln>
            <a:effectLst/>
          </p:spPr>
          <p:txBody>
            <a:bodyPr wrap="none" anchor="ctr"/>
            <a:lstStyle/>
            <a:p>
              <a:endParaRPr lang="en-US">
                <a:latin typeface="Gudea" panose="02000000000000000000" pitchFamily="50" charset="0"/>
              </a:endParaRPr>
            </a:p>
          </p:txBody>
        </p:sp>
        <p:sp>
          <p:nvSpPr>
            <p:cNvPr id="57" name="Freeform 50">
              <a:extLst>
                <a:ext uri="{FF2B5EF4-FFF2-40B4-BE49-F238E27FC236}">
                  <a16:creationId xmlns:a16="http://schemas.microsoft.com/office/drawing/2014/main" id="{6D745B97-FFFC-4BB4-9C07-BF1E801C21C5}"/>
                </a:ext>
              </a:extLst>
            </p:cNvPr>
            <p:cNvSpPr>
              <a:spLocks noChangeArrowheads="1"/>
            </p:cNvSpPr>
            <p:nvPr/>
          </p:nvSpPr>
          <p:spPr bwMode="auto">
            <a:xfrm>
              <a:off x="6099758" y="4398561"/>
              <a:ext cx="1879" cy="1879"/>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grpFill/>
            <a:ln>
              <a:noFill/>
            </a:ln>
            <a:effectLst/>
          </p:spPr>
          <p:txBody>
            <a:bodyPr wrap="none" anchor="ctr"/>
            <a:lstStyle/>
            <a:p>
              <a:endParaRPr lang="en-US">
                <a:latin typeface="Gudea" panose="02000000000000000000" pitchFamily="50" charset="0"/>
              </a:endParaRPr>
            </a:p>
          </p:txBody>
        </p:sp>
        <p:sp>
          <p:nvSpPr>
            <p:cNvPr id="58" name="Freeform 51">
              <a:extLst>
                <a:ext uri="{FF2B5EF4-FFF2-40B4-BE49-F238E27FC236}">
                  <a16:creationId xmlns:a16="http://schemas.microsoft.com/office/drawing/2014/main" id="{B2B32D6E-299C-45E8-BB27-155BB534A5C4}"/>
                </a:ext>
              </a:extLst>
            </p:cNvPr>
            <p:cNvSpPr>
              <a:spLocks noChangeArrowheads="1"/>
            </p:cNvSpPr>
            <p:nvPr/>
          </p:nvSpPr>
          <p:spPr bwMode="auto">
            <a:xfrm>
              <a:off x="6047144" y="4197507"/>
              <a:ext cx="63888" cy="3945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grpFill/>
            <a:ln>
              <a:noFill/>
            </a:ln>
            <a:effectLst/>
          </p:spPr>
          <p:txBody>
            <a:bodyPr wrap="none" anchor="ctr"/>
            <a:lstStyle/>
            <a:p>
              <a:endParaRPr lang="en-US">
                <a:latin typeface="Gudea" panose="02000000000000000000" pitchFamily="50" charset="0"/>
              </a:endParaRPr>
            </a:p>
          </p:txBody>
        </p:sp>
        <p:sp>
          <p:nvSpPr>
            <p:cNvPr id="59" name="Freeform 52">
              <a:extLst>
                <a:ext uri="{FF2B5EF4-FFF2-40B4-BE49-F238E27FC236}">
                  <a16:creationId xmlns:a16="http://schemas.microsoft.com/office/drawing/2014/main" id="{0573734B-0E79-4BC0-83B1-D080F36D78AA}"/>
                </a:ext>
              </a:extLst>
            </p:cNvPr>
            <p:cNvSpPr>
              <a:spLocks noChangeArrowheads="1"/>
            </p:cNvSpPr>
            <p:nvPr/>
          </p:nvSpPr>
          <p:spPr bwMode="auto">
            <a:xfrm>
              <a:off x="6103516" y="4150535"/>
              <a:ext cx="221725" cy="279969"/>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grpFill/>
            <a:ln>
              <a:noFill/>
            </a:ln>
            <a:effectLst/>
          </p:spPr>
          <p:txBody>
            <a:bodyPr wrap="none" anchor="ctr"/>
            <a:lstStyle/>
            <a:p>
              <a:endParaRPr lang="en-US">
                <a:latin typeface="Gudea" panose="02000000000000000000" pitchFamily="50" charset="0"/>
              </a:endParaRPr>
            </a:p>
          </p:txBody>
        </p:sp>
        <p:sp>
          <p:nvSpPr>
            <p:cNvPr id="60" name="Freeform 53">
              <a:extLst>
                <a:ext uri="{FF2B5EF4-FFF2-40B4-BE49-F238E27FC236}">
                  <a16:creationId xmlns:a16="http://schemas.microsoft.com/office/drawing/2014/main" id="{4733D3D9-A913-462E-AC1F-4CF2F4744918}"/>
                </a:ext>
              </a:extLst>
            </p:cNvPr>
            <p:cNvSpPr>
              <a:spLocks noChangeArrowheads="1"/>
            </p:cNvSpPr>
            <p:nvPr/>
          </p:nvSpPr>
          <p:spPr bwMode="auto">
            <a:xfrm>
              <a:off x="6437983" y="3494764"/>
              <a:ext cx="528007" cy="653891"/>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grpFill/>
            <a:ln>
              <a:noFill/>
            </a:ln>
            <a:effectLst/>
          </p:spPr>
          <p:txBody>
            <a:bodyPr wrap="none" anchor="ctr"/>
            <a:lstStyle/>
            <a:p>
              <a:endParaRPr lang="en-US">
                <a:latin typeface="Gudea" panose="02000000000000000000" pitchFamily="50" charset="0"/>
              </a:endParaRPr>
            </a:p>
          </p:txBody>
        </p:sp>
        <p:sp>
          <p:nvSpPr>
            <p:cNvPr id="61" name="Freeform 54">
              <a:extLst>
                <a:ext uri="{FF2B5EF4-FFF2-40B4-BE49-F238E27FC236}">
                  <a16:creationId xmlns:a16="http://schemas.microsoft.com/office/drawing/2014/main" id="{00DD2F64-078B-4928-A920-15B65D40ED43}"/>
                </a:ext>
              </a:extLst>
            </p:cNvPr>
            <p:cNvSpPr>
              <a:spLocks noChangeArrowheads="1"/>
            </p:cNvSpPr>
            <p:nvPr/>
          </p:nvSpPr>
          <p:spPr bwMode="auto">
            <a:xfrm>
              <a:off x="6971628" y="3669511"/>
              <a:ext cx="1879" cy="1879"/>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grpFill/>
            <a:ln>
              <a:noFill/>
            </a:ln>
            <a:effectLst/>
          </p:spPr>
          <p:txBody>
            <a:bodyPr wrap="none" anchor="ctr"/>
            <a:lstStyle/>
            <a:p>
              <a:endParaRPr lang="en-US">
                <a:latin typeface="Gudea" panose="02000000000000000000" pitchFamily="50" charset="0"/>
              </a:endParaRPr>
            </a:p>
          </p:txBody>
        </p:sp>
        <p:sp>
          <p:nvSpPr>
            <p:cNvPr id="62" name="Freeform 55">
              <a:extLst>
                <a:ext uri="{FF2B5EF4-FFF2-40B4-BE49-F238E27FC236}">
                  <a16:creationId xmlns:a16="http://schemas.microsoft.com/office/drawing/2014/main" id="{C864C17B-134B-4818-A0E5-7ECF675F9298}"/>
                </a:ext>
              </a:extLst>
            </p:cNvPr>
            <p:cNvSpPr>
              <a:spLocks noChangeArrowheads="1"/>
            </p:cNvSpPr>
            <p:nvPr/>
          </p:nvSpPr>
          <p:spPr bwMode="auto">
            <a:xfrm>
              <a:off x="7074973" y="3853653"/>
              <a:ext cx="54492" cy="54490"/>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grpFill/>
            <a:ln>
              <a:noFill/>
            </a:ln>
            <a:effectLst/>
          </p:spPr>
          <p:txBody>
            <a:bodyPr wrap="none" anchor="ctr"/>
            <a:lstStyle/>
            <a:p>
              <a:endParaRPr lang="en-US">
                <a:latin typeface="Gudea" panose="02000000000000000000" pitchFamily="50" charset="0"/>
              </a:endParaRPr>
            </a:p>
          </p:txBody>
        </p:sp>
        <p:sp>
          <p:nvSpPr>
            <p:cNvPr id="63" name="Freeform 56">
              <a:extLst>
                <a:ext uri="{FF2B5EF4-FFF2-40B4-BE49-F238E27FC236}">
                  <a16:creationId xmlns:a16="http://schemas.microsoft.com/office/drawing/2014/main" id="{4B83F034-ABC4-4DC9-9941-0647D0E88317}"/>
                </a:ext>
              </a:extLst>
            </p:cNvPr>
            <p:cNvSpPr>
              <a:spLocks noChangeArrowheads="1"/>
            </p:cNvSpPr>
            <p:nvPr/>
          </p:nvSpPr>
          <p:spPr bwMode="auto">
            <a:xfrm>
              <a:off x="6902102" y="3675147"/>
              <a:ext cx="212329" cy="180382"/>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grpFill/>
            <a:ln>
              <a:noFill/>
            </a:ln>
            <a:effectLst/>
          </p:spPr>
          <p:txBody>
            <a:bodyPr wrap="none" anchor="ctr"/>
            <a:lstStyle/>
            <a:p>
              <a:endParaRPr lang="en-US">
                <a:latin typeface="Gudea" panose="02000000000000000000" pitchFamily="50" charset="0"/>
              </a:endParaRPr>
            </a:p>
          </p:txBody>
        </p:sp>
        <p:sp>
          <p:nvSpPr>
            <p:cNvPr id="64" name="Freeform 57">
              <a:extLst>
                <a:ext uri="{FF2B5EF4-FFF2-40B4-BE49-F238E27FC236}">
                  <a16:creationId xmlns:a16="http://schemas.microsoft.com/office/drawing/2014/main" id="{A1A9962A-E43B-435D-8E9E-F308639B22BC}"/>
                </a:ext>
              </a:extLst>
            </p:cNvPr>
            <p:cNvSpPr>
              <a:spLocks noChangeArrowheads="1"/>
            </p:cNvSpPr>
            <p:nvPr/>
          </p:nvSpPr>
          <p:spPr bwMode="auto">
            <a:xfrm>
              <a:off x="6789360" y="3780370"/>
              <a:ext cx="479150" cy="372040"/>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grpFill/>
            <a:ln>
              <a:noFill/>
            </a:ln>
            <a:effectLst/>
          </p:spPr>
          <p:txBody>
            <a:bodyPr wrap="none" anchor="ctr"/>
            <a:lstStyle/>
            <a:p>
              <a:endParaRPr lang="en-US">
                <a:latin typeface="Gudea" panose="02000000000000000000" pitchFamily="50" charset="0"/>
              </a:endParaRPr>
            </a:p>
          </p:txBody>
        </p:sp>
        <p:sp>
          <p:nvSpPr>
            <p:cNvPr id="65" name="Freeform 58">
              <a:extLst>
                <a:ext uri="{FF2B5EF4-FFF2-40B4-BE49-F238E27FC236}">
                  <a16:creationId xmlns:a16="http://schemas.microsoft.com/office/drawing/2014/main" id="{6668FAEC-568D-4757-A740-398CFFFDCFBA}"/>
                </a:ext>
              </a:extLst>
            </p:cNvPr>
            <p:cNvSpPr>
              <a:spLocks noChangeArrowheads="1"/>
            </p:cNvSpPr>
            <p:nvPr/>
          </p:nvSpPr>
          <p:spPr bwMode="auto">
            <a:xfrm>
              <a:off x="6866400" y="3083266"/>
              <a:ext cx="41340" cy="54490"/>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grpFill/>
            <a:ln>
              <a:noFill/>
            </a:ln>
            <a:effectLst/>
          </p:spPr>
          <p:txBody>
            <a:bodyPr wrap="none" anchor="ctr"/>
            <a:lstStyle/>
            <a:p>
              <a:endParaRPr lang="en-US">
                <a:latin typeface="Gudea" panose="02000000000000000000" pitchFamily="50" charset="0"/>
              </a:endParaRPr>
            </a:p>
          </p:txBody>
        </p:sp>
        <p:sp>
          <p:nvSpPr>
            <p:cNvPr id="66" name="Freeform 59">
              <a:extLst>
                <a:ext uri="{FF2B5EF4-FFF2-40B4-BE49-F238E27FC236}">
                  <a16:creationId xmlns:a16="http://schemas.microsoft.com/office/drawing/2014/main" id="{5788A1E1-D57A-4E5C-9BC7-87AE2605BD1B}"/>
                </a:ext>
              </a:extLst>
            </p:cNvPr>
            <p:cNvSpPr>
              <a:spLocks noChangeArrowheads="1"/>
            </p:cNvSpPr>
            <p:nvPr/>
          </p:nvSpPr>
          <p:spPr bwMode="auto">
            <a:xfrm>
              <a:off x="6858885" y="3132119"/>
              <a:ext cx="1879" cy="1879"/>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7" name="Freeform 60">
              <a:extLst>
                <a:ext uri="{FF2B5EF4-FFF2-40B4-BE49-F238E27FC236}">
                  <a16:creationId xmlns:a16="http://schemas.microsoft.com/office/drawing/2014/main" id="{ECD156A5-6BE8-4E22-9BF1-A98A3B3B4DF0}"/>
                </a:ext>
              </a:extLst>
            </p:cNvPr>
            <p:cNvSpPr>
              <a:spLocks noChangeArrowheads="1"/>
            </p:cNvSpPr>
            <p:nvPr/>
          </p:nvSpPr>
          <p:spPr bwMode="auto">
            <a:xfrm>
              <a:off x="6883312" y="3077627"/>
              <a:ext cx="1879" cy="1879"/>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8" name="Freeform 61">
              <a:extLst>
                <a:ext uri="{FF2B5EF4-FFF2-40B4-BE49-F238E27FC236}">
                  <a16:creationId xmlns:a16="http://schemas.microsoft.com/office/drawing/2014/main" id="{98BB75C7-C221-466E-A351-788D80E38FB1}"/>
                </a:ext>
              </a:extLst>
            </p:cNvPr>
            <p:cNvSpPr>
              <a:spLocks noChangeArrowheads="1"/>
            </p:cNvSpPr>
            <p:nvPr/>
          </p:nvSpPr>
          <p:spPr bwMode="auto">
            <a:xfrm>
              <a:off x="6881432" y="2991193"/>
              <a:ext cx="216088" cy="172868"/>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grpFill/>
            <a:ln>
              <a:noFill/>
            </a:ln>
            <a:effectLst/>
          </p:spPr>
          <p:txBody>
            <a:bodyPr wrap="none" anchor="ctr"/>
            <a:lstStyle/>
            <a:p>
              <a:endParaRPr lang="en-US">
                <a:latin typeface="Gudea" panose="02000000000000000000" pitchFamily="50" charset="0"/>
              </a:endParaRPr>
            </a:p>
          </p:txBody>
        </p:sp>
        <p:sp>
          <p:nvSpPr>
            <p:cNvPr id="69" name="Freeform 62">
              <a:extLst>
                <a:ext uri="{FF2B5EF4-FFF2-40B4-BE49-F238E27FC236}">
                  <a16:creationId xmlns:a16="http://schemas.microsoft.com/office/drawing/2014/main" id="{2ABCAB80-B4FC-4474-9BE3-1AA017CB85E7}"/>
                </a:ext>
              </a:extLst>
            </p:cNvPr>
            <p:cNvSpPr>
              <a:spLocks noChangeArrowheads="1"/>
            </p:cNvSpPr>
            <p:nvPr/>
          </p:nvSpPr>
          <p:spPr bwMode="auto">
            <a:xfrm>
              <a:off x="9812717" y="2953614"/>
              <a:ext cx="110863" cy="14468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grpFill/>
            <a:ln>
              <a:noFill/>
            </a:ln>
            <a:effectLst/>
          </p:spPr>
          <p:txBody>
            <a:bodyPr wrap="none" anchor="ctr"/>
            <a:lstStyle/>
            <a:p>
              <a:endParaRPr lang="en-US">
                <a:latin typeface="Gudea" panose="02000000000000000000" pitchFamily="50" charset="0"/>
              </a:endParaRPr>
            </a:p>
          </p:txBody>
        </p:sp>
        <p:sp>
          <p:nvSpPr>
            <p:cNvPr id="70" name="Freeform 63">
              <a:extLst>
                <a:ext uri="{FF2B5EF4-FFF2-40B4-BE49-F238E27FC236}">
                  <a16:creationId xmlns:a16="http://schemas.microsoft.com/office/drawing/2014/main" id="{AC7C9B0D-DD4D-46D7-8D70-C4FA93D59CD5}"/>
                </a:ext>
              </a:extLst>
            </p:cNvPr>
            <p:cNvSpPr>
              <a:spLocks noChangeArrowheads="1"/>
            </p:cNvSpPr>
            <p:nvPr/>
          </p:nvSpPr>
          <p:spPr bwMode="auto">
            <a:xfrm>
              <a:off x="8591348" y="3395179"/>
              <a:ext cx="131531" cy="174746"/>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grpFill/>
            <a:ln>
              <a:noFill/>
            </a:ln>
            <a:effectLst/>
          </p:spPr>
          <p:txBody>
            <a:bodyPr wrap="none" anchor="ctr"/>
            <a:lstStyle/>
            <a:p>
              <a:endParaRPr lang="en-US">
                <a:latin typeface="Gudea" panose="02000000000000000000" pitchFamily="50" charset="0"/>
              </a:endParaRPr>
            </a:p>
          </p:txBody>
        </p:sp>
        <p:sp>
          <p:nvSpPr>
            <p:cNvPr id="71" name="Freeform 64">
              <a:extLst>
                <a:ext uri="{FF2B5EF4-FFF2-40B4-BE49-F238E27FC236}">
                  <a16:creationId xmlns:a16="http://schemas.microsoft.com/office/drawing/2014/main" id="{978F99E6-BEA7-4A32-8278-38345A9F977F}"/>
                </a:ext>
              </a:extLst>
            </p:cNvPr>
            <p:cNvSpPr>
              <a:spLocks noChangeArrowheads="1"/>
            </p:cNvSpPr>
            <p:nvPr/>
          </p:nvSpPr>
          <p:spPr bwMode="auto">
            <a:xfrm>
              <a:off x="8612019" y="3551135"/>
              <a:ext cx="3758" cy="1879"/>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grpFill/>
            <a:ln>
              <a:noFill/>
            </a:ln>
            <a:effectLst/>
          </p:spPr>
          <p:txBody>
            <a:bodyPr wrap="none" anchor="ctr"/>
            <a:lstStyle/>
            <a:p>
              <a:endParaRPr lang="en-US">
                <a:latin typeface="Gudea" panose="02000000000000000000" pitchFamily="50" charset="0"/>
              </a:endParaRPr>
            </a:p>
          </p:txBody>
        </p:sp>
        <p:sp>
          <p:nvSpPr>
            <p:cNvPr id="72" name="Freeform 65">
              <a:extLst>
                <a:ext uri="{FF2B5EF4-FFF2-40B4-BE49-F238E27FC236}">
                  <a16:creationId xmlns:a16="http://schemas.microsoft.com/office/drawing/2014/main" id="{E932C473-63E3-47BE-899A-4C909198CEB8}"/>
                </a:ext>
              </a:extLst>
            </p:cNvPr>
            <p:cNvSpPr>
              <a:spLocks noChangeArrowheads="1"/>
            </p:cNvSpPr>
            <p:nvPr/>
          </p:nvSpPr>
          <p:spPr bwMode="auto">
            <a:xfrm>
              <a:off x="8702211" y="3575562"/>
              <a:ext cx="1879" cy="3758"/>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grpFill/>
            <a:ln>
              <a:noFill/>
            </a:ln>
            <a:effectLst/>
          </p:spPr>
          <p:txBody>
            <a:bodyPr wrap="none" anchor="ctr"/>
            <a:lstStyle/>
            <a:p>
              <a:endParaRPr lang="en-US">
                <a:latin typeface="Gudea" panose="02000000000000000000" pitchFamily="50" charset="0"/>
              </a:endParaRPr>
            </a:p>
          </p:txBody>
        </p:sp>
        <p:sp>
          <p:nvSpPr>
            <p:cNvPr id="74" name="Freeform 67">
              <a:extLst>
                <a:ext uri="{FF2B5EF4-FFF2-40B4-BE49-F238E27FC236}">
                  <a16:creationId xmlns:a16="http://schemas.microsoft.com/office/drawing/2014/main" id="{CC0E3BF7-DEAC-45EE-A684-AE10E0AEA59F}"/>
                </a:ext>
              </a:extLst>
            </p:cNvPr>
            <p:cNvSpPr>
              <a:spLocks noChangeArrowheads="1"/>
            </p:cNvSpPr>
            <p:nvPr/>
          </p:nvSpPr>
          <p:spPr bwMode="auto">
            <a:xfrm>
              <a:off x="8585711" y="2395553"/>
              <a:ext cx="1016553" cy="432169"/>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grpFill/>
            <a:ln>
              <a:noFill/>
            </a:ln>
            <a:effectLst/>
          </p:spPr>
          <p:txBody>
            <a:bodyPr wrap="none" anchor="ctr"/>
            <a:lstStyle/>
            <a:p>
              <a:endParaRPr lang="en-US">
                <a:latin typeface="Gudea" panose="02000000000000000000" pitchFamily="50" charset="0"/>
              </a:endParaRPr>
            </a:p>
          </p:txBody>
        </p:sp>
        <p:sp>
          <p:nvSpPr>
            <p:cNvPr id="75" name="Freeform 68">
              <a:extLst>
                <a:ext uri="{FF2B5EF4-FFF2-40B4-BE49-F238E27FC236}">
                  <a16:creationId xmlns:a16="http://schemas.microsoft.com/office/drawing/2014/main" id="{536F2E2C-B686-44FF-AA7C-CA4637E87AFB}"/>
                </a:ext>
              </a:extLst>
            </p:cNvPr>
            <p:cNvSpPr>
              <a:spLocks noChangeArrowheads="1"/>
            </p:cNvSpPr>
            <p:nvPr/>
          </p:nvSpPr>
          <p:spPr bwMode="auto">
            <a:xfrm>
              <a:off x="6860764" y="3164061"/>
              <a:ext cx="11274" cy="37581"/>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grpFill/>
            <a:ln>
              <a:noFill/>
            </a:ln>
            <a:effectLst/>
          </p:spPr>
          <p:txBody>
            <a:bodyPr wrap="none" anchor="ctr"/>
            <a:lstStyle/>
            <a:p>
              <a:endParaRPr lang="en-US">
                <a:latin typeface="Gudea" panose="02000000000000000000" pitchFamily="50" charset="0"/>
              </a:endParaRPr>
            </a:p>
          </p:txBody>
        </p:sp>
        <p:sp>
          <p:nvSpPr>
            <p:cNvPr id="76" name="Freeform 69">
              <a:extLst>
                <a:ext uri="{FF2B5EF4-FFF2-40B4-BE49-F238E27FC236}">
                  <a16:creationId xmlns:a16="http://schemas.microsoft.com/office/drawing/2014/main" id="{06CDB3A7-B38A-4EBF-848A-EFFE23C5CC43}"/>
                </a:ext>
              </a:extLst>
            </p:cNvPr>
            <p:cNvSpPr>
              <a:spLocks noChangeArrowheads="1"/>
            </p:cNvSpPr>
            <p:nvPr/>
          </p:nvSpPr>
          <p:spPr bwMode="auto">
            <a:xfrm>
              <a:off x="6834458" y="3135878"/>
              <a:ext cx="41340" cy="124013"/>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grpFill/>
            <a:ln>
              <a:noFill/>
            </a:ln>
            <a:effectLst/>
          </p:spPr>
          <p:txBody>
            <a:bodyPr wrap="none" anchor="ctr"/>
            <a:lstStyle/>
            <a:p>
              <a:endParaRPr lang="en-US">
                <a:latin typeface="Gudea" panose="02000000000000000000" pitchFamily="50" charset="0"/>
              </a:endParaRPr>
            </a:p>
          </p:txBody>
        </p:sp>
        <p:sp>
          <p:nvSpPr>
            <p:cNvPr id="77" name="Freeform 70">
              <a:extLst>
                <a:ext uri="{FF2B5EF4-FFF2-40B4-BE49-F238E27FC236}">
                  <a16:creationId xmlns:a16="http://schemas.microsoft.com/office/drawing/2014/main" id="{0A07EBF5-70C9-45E8-A9AF-C463CE35CB82}"/>
                </a:ext>
              </a:extLst>
            </p:cNvPr>
            <p:cNvSpPr>
              <a:spLocks noChangeArrowheads="1"/>
            </p:cNvSpPr>
            <p:nvPr/>
          </p:nvSpPr>
          <p:spPr bwMode="auto">
            <a:xfrm>
              <a:off x="6881432" y="3137755"/>
              <a:ext cx="1879" cy="1879"/>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78" name="Freeform 71">
              <a:extLst>
                <a:ext uri="{FF2B5EF4-FFF2-40B4-BE49-F238E27FC236}">
                  <a16:creationId xmlns:a16="http://schemas.microsoft.com/office/drawing/2014/main" id="{477574A0-9FE2-4EF1-AFAC-8A18B25096A2}"/>
                </a:ext>
              </a:extLst>
            </p:cNvPr>
            <p:cNvSpPr>
              <a:spLocks noChangeArrowheads="1"/>
            </p:cNvSpPr>
            <p:nvPr/>
          </p:nvSpPr>
          <p:spPr bwMode="auto">
            <a:xfrm>
              <a:off x="6858885" y="3135878"/>
              <a:ext cx="131531" cy="14468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grpFill/>
            <a:ln>
              <a:noFill/>
            </a:ln>
            <a:effectLst/>
          </p:spPr>
          <p:txBody>
            <a:bodyPr wrap="none" anchor="ctr"/>
            <a:lstStyle/>
            <a:p>
              <a:endParaRPr lang="en-US">
                <a:latin typeface="Gudea" panose="02000000000000000000" pitchFamily="50" charset="0"/>
              </a:endParaRPr>
            </a:p>
          </p:txBody>
        </p:sp>
        <p:sp>
          <p:nvSpPr>
            <p:cNvPr id="79" name="Freeform 72">
              <a:extLst>
                <a:ext uri="{FF2B5EF4-FFF2-40B4-BE49-F238E27FC236}">
                  <a16:creationId xmlns:a16="http://schemas.microsoft.com/office/drawing/2014/main" id="{07B871CF-C5DD-401D-BB2A-116E4833148A}"/>
                </a:ext>
              </a:extLst>
            </p:cNvPr>
            <p:cNvSpPr>
              <a:spLocks noChangeArrowheads="1"/>
            </p:cNvSpPr>
            <p:nvPr/>
          </p:nvSpPr>
          <p:spPr bwMode="auto">
            <a:xfrm>
              <a:off x="7995697" y="2761956"/>
              <a:ext cx="349498" cy="146562"/>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grpFill/>
            <a:ln>
              <a:noFill/>
            </a:ln>
            <a:effectLst/>
          </p:spPr>
          <p:txBody>
            <a:bodyPr wrap="none" anchor="ctr"/>
            <a:lstStyle/>
            <a:p>
              <a:endParaRPr lang="en-US">
                <a:latin typeface="Gudea" panose="02000000000000000000" pitchFamily="50" charset="0"/>
              </a:endParaRPr>
            </a:p>
          </p:txBody>
        </p:sp>
        <p:sp>
          <p:nvSpPr>
            <p:cNvPr id="80" name="Freeform 73">
              <a:extLst>
                <a:ext uri="{FF2B5EF4-FFF2-40B4-BE49-F238E27FC236}">
                  <a16:creationId xmlns:a16="http://schemas.microsoft.com/office/drawing/2014/main" id="{C0BC45EE-CC67-4CB5-8F27-E7C950883CEC}"/>
                </a:ext>
              </a:extLst>
            </p:cNvPr>
            <p:cNvSpPr>
              <a:spLocks noChangeArrowheads="1"/>
            </p:cNvSpPr>
            <p:nvPr/>
          </p:nvSpPr>
          <p:spPr bwMode="auto">
            <a:xfrm>
              <a:off x="7024240" y="2743166"/>
              <a:ext cx="214210" cy="95829"/>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grpFill/>
            <a:ln>
              <a:noFill/>
            </a:ln>
            <a:effectLst/>
          </p:spPr>
          <p:txBody>
            <a:bodyPr wrap="none" anchor="ctr"/>
            <a:lstStyle/>
            <a:p>
              <a:endParaRPr lang="en-US">
                <a:latin typeface="Gudea" panose="02000000000000000000" pitchFamily="50" charset="0"/>
              </a:endParaRPr>
            </a:p>
          </p:txBody>
        </p:sp>
        <p:sp>
          <p:nvSpPr>
            <p:cNvPr id="81" name="Freeform 74">
              <a:extLst>
                <a:ext uri="{FF2B5EF4-FFF2-40B4-BE49-F238E27FC236}">
                  <a16:creationId xmlns:a16="http://schemas.microsoft.com/office/drawing/2014/main" id="{CE6AAA3D-0CCA-4974-A0AD-DA01985D173C}"/>
                </a:ext>
              </a:extLst>
            </p:cNvPr>
            <p:cNvSpPr>
              <a:spLocks noChangeArrowheads="1"/>
            </p:cNvSpPr>
            <p:nvPr/>
          </p:nvSpPr>
          <p:spPr bwMode="auto">
            <a:xfrm>
              <a:off x="7012964" y="2748804"/>
              <a:ext cx="3758" cy="1879"/>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82" name="Freeform 75">
              <a:extLst>
                <a:ext uri="{FF2B5EF4-FFF2-40B4-BE49-F238E27FC236}">
                  <a16:creationId xmlns:a16="http://schemas.microsoft.com/office/drawing/2014/main" id="{6879EAF6-5692-4B74-ACE9-BD2708F9939D}"/>
                </a:ext>
              </a:extLst>
            </p:cNvPr>
            <p:cNvSpPr>
              <a:spLocks noChangeArrowheads="1"/>
            </p:cNvSpPr>
            <p:nvPr/>
          </p:nvSpPr>
          <p:spPr bwMode="auto">
            <a:xfrm>
              <a:off x="6575154" y="2805173"/>
              <a:ext cx="601289" cy="231116"/>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grpFill/>
            <a:ln>
              <a:noFill/>
            </a:ln>
            <a:effectLst/>
          </p:spPr>
          <p:txBody>
            <a:bodyPr wrap="none" anchor="ctr"/>
            <a:lstStyle/>
            <a:p>
              <a:endParaRPr lang="en-US">
                <a:latin typeface="Gudea" panose="02000000000000000000" pitchFamily="50" charset="0"/>
              </a:endParaRPr>
            </a:p>
          </p:txBody>
        </p:sp>
        <p:sp>
          <p:nvSpPr>
            <p:cNvPr id="83" name="Freeform 76">
              <a:extLst>
                <a:ext uri="{FF2B5EF4-FFF2-40B4-BE49-F238E27FC236}">
                  <a16:creationId xmlns:a16="http://schemas.microsoft.com/office/drawing/2014/main" id="{3AC0FBF9-38AB-4ED1-A991-E413354C7FAD}"/>
                </a:ext>
              </a:extLst>
            </p:cNvPr>
            <p:cNvSpPr>
              <a:spLocks noChangeArrowheads="1"/>
            </p:cNvSpPr>
            <p:nvPr/>
          </p:nvSpPr>
          <p:spPr bwMode="auto">
            <a:xfrm>
              <a:off x="6577030" y="2805173"/>
              <a:ext cx="88316" cy="54490"/>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grpFill/>
            <a:ln>
              <a:noFill/>
            </a:ln>
            <a:effectLst/>
          </p:spPr>
          <p:txBody>
            <a:bodyPr wrap="none" anchor="ctr"/>
            <a:lstStyle/>
            <a:p>
              <a:endParaRPr lang="en-US">
                <a:latin typeface="Gudea" panose="02000000000000000000" pitchFamily="50" charset="0"/>
              </a:endParaRPr>
            </a:p>
          </p:txBody>
        </p:sp>
        <p:sp>
          <p:nvSpPr>
            <p:cNvPr id="84" name="Freeform 77">
              <a:extLst>
                <a:ext uri="{FF2B5EF4-FFF2-40B4-BE49-F238E27FC236}">
                  <a16:creationId xmlns:a16="http://schemas.microsoft.com/office/drawing/2014/main" id="{B2DB802C-640E-402A-A341-554F9C5A0170}"/>
                </a:ext>
              </a:extLst>
            </p:cNvPr>
            <p:cNvSpPr>
              <a:spLocks noChangeArrowheads="1"/>
            </p:cNvSpPr>
            <p:nvPr/>
          </p:nvSpPr>
          <p:spPr bwMode="auto">
            <a:xfrm>
              <a:off x="6633402" y="2797658"/>
              <a:ext cx="1879" cy="3758"/>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5" name="Freeform 78">
              <a:extLst>
                <a:ext uri="{FF2B5EF4-FFF2-40B4-BE49-F238E27FC236}">
                  <a16:creationId xmlns:a16="http://schemas.microsoft.com/office/drawing/2014/main" id="{5BCFFEFA-CF4C-43BE-8B33-8F6BB56A143D}"/>
                </a:ext>
              </a:extLst>
            </p:cNvPr>
            <p:cNvSpPr>
              <a:spLocks noChangeArrowheads="1"/>
            </p:cNvSpPr>
            <p:nvPr/>
          </p:nvSpPr>
          <p:spPr bwMode="auto">
            <a:xfrm>
              <a:off x="6571394" y="2854027"/>
              <a:ext cx="1879" cy="1879"/>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6" name="Freeform 79">
              <a:extLst>
                <a:ext uri="{FF2B5EF4-FFF2-40B4-BE49-F238E27FC236}">
                  <a16:creationId xmlns:a16="http://schemas.microsoft.com/office/drawing/2014/main" id="{909DCA80-1D97-4D39-8D2D-8CB78C3D2990}"/>
                </a:ext>
              </a:extLst>
            </p:cNvPr>
            <p:cNvSpPr>
              <a:spLocks noChangeArrowheads="1"/>
            </p:cNvSpPr>
            <p:nvPr/>
          </p:nvSpPr>
          <p:spPr bwMode="auto">
            <a:xfrm>
              <a:off x="8277551" y="3045685"/>
              <a:ext cx="69524" cy="657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grpFill/>
            <a:ln>
              <a:noFill/>
            </a:ln>
            <a:effectLst/>
          </p:spPr>
          <p:txBody>
            <a:bodyPr wrap="none" anchor="ctr"/>
            <a:lstStyle/>
            <a:p>
              <a:endParaRPr lang="en-US">
                <a:latin typeface="Gudea" panose="02000000000000000000" pitchFamily="50" charset="0"/>
              </a:endParaRPr>
            </a:p>
          </p:txBody>
        </p:sp>
        <p:sp>
          <p:nvSpPr>
            <p:cNvPr id="87" name="Freeform 80">
              <a:extLst>
                <a:ext uri="{FF2B5EF4-FFF2-40B4-BE49-F238E27FC236}">
                  <a16:creationId xmlns:a16="http://schemas.microsoft.com/office/drawing/2014/main" id="{6608A9A9-0040-4B07-B91C-E6410DF19335}"/>
                </a:ext>
              </a:extLst>
            </p:cNvPr>
            <p:cNvSpPr>
              <a:spLocks noChangeArrowheads="1"/>
            </p:cNvSpPr>
            <p:nvPr/>
          </p:nvSpPr>
          <p:spPr bwMode="auto">
            <a:xfrm>
              <a:off x="9746950" y="2775110"/>
              <a:ext cx="214210" cy="206691"/>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grpFill/>
            <a:ln>
              <a:noFill/>
            </a:ln>
            <a:effectLst/>
          </p:spPr>
          <p:txBody>
            <a:bodyPr wrap="none" anchor="ctr"/>
            <a:lstStyle/>
            <a:p>
              <a:endParaRPr lang="en-US">
                <a:latin typeface="Gudea" panose="02000000000000000000" pitchFamily="50" charset="0"/>
              </a:endParaRPr>
            </a:p>
          </p:txBody>
        </p:sp>
        <p:sp>
          <p:nvSpPr>
            <p:cNvPr id="89" name="Freeform 82">
              <a:extLst>
                <a:ext uri="{FF2B5EF4-FFF2-40B4-BE49-F238E27FC236}">
                  <a16:creationId xmlns:a16="http://schemas.microsoft.com/office/drawing/2014/main" id="{1CEF2395-D460-4A86-9F15-3A00D4628FF6}"/>
                </a:ext>
              </a:extLst>
            </p:cNvPr>
            <p:cNvSpPr>
              <a:spLocks noChangeArrowheads="1"/>
            </p:cNvSpPr>
            <p:nvPr/>
          </p:nvSpPr>
          <p:spPr bwMode="auto">
            <a:xfrm>
              <a:off x="8707848" y="3318138"/>
              <a:ext cx="270580" cy="603157"/>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grpFill/>
            <a:ln>
              <a:noFill/>
            </a:ln>
            <a:effectLst/>
          </p:spPr>
          <p:txBody>
            <a:bodyPr wrap="none" anchor="ctr"/>
            <a:lstStyle/>
            <a:p>
              <a:endParaRPr lang="en-US">
                <a:latin typeface="Gudea" panose="02000000000000000000" pitchFamily="50" charset="0"/>
              </a:endParaRPr>
            </a:p>
          </p:txBody>
        </p:sp>
        <p:sp>
          <p:nvSpPr>
            <p:cNvPr id="90" name="Freeform 83">
              <a:extLst>
                <a:ext uri="{FF2B5EF4-FFF2-40B4-BE49-F238E27FC236}">
                  <a16:creationId xmlns:a16="http://schemas.microsoft.com/office/drawing/2014/main" id="{0C256BB4-7E78-46AE-A06E-ECCCC7A47ED9}"/>
                </a:ext>
              </a:extLst>
            </p:cNvPr>
            <p:cNvSpPr>
              <a:spLocks noChangeArrowheads="1"/>
            </p:cNvSpPr>
            <p:nvPr/>
          </p:nvSpPr>
          <p:spPr bwMode="auto">
            <a:xfrm>
              <a:off x="8899509" y="3923175"/>
              <a:ext cx="1879" cy="3758"/>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91" name="Freeform 84">
              <a:extLst>
                <a:ext uri="{FF2B5EF4-FFF2-40B4-BE49-F238E27FC236}">
                  <a16:creationId xmlns:a16="http://schemas.microsoft.com/office/drawing/2014/main" id="{DEE48811-1A98-4627-A298-CF33E9083547}"/>
                </a:ext>
              </a:extLst>
            </p:cNvPr>
            <p:cNvSpPr>
              <a:spLocks noChangeArrowheads="1"/>
            </p:cNvSpPr>
            <p:nvPr/>
          </p:nvSpPr>
          <p:spPr bwMode="auto">
            <a:xfrm>
              <a:off x="8613896" y="3325653"/>
              <a:ext cx="92072" cy="50733"/>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grpFill/>
            <a:ln>
              <a:noFill/>
            </a:ln>
            <a:effectLst/>
          </p:spPr>
          <p:txBody>
            <a:bodyPr wrap="none" anchor="ctr"/>
            <a:lstStyle/>
            <a:p>
              <a:endParaRPr lang="en-US">
                <a:latin typeface="Gudea" panose="02000000000000000000" pitchFamily="50" charset="0"/>
              </a:endParaRPr>
            </a:p>
          </p:txBody>
        </p:sp>
        <p:sp>
          <p:nvSpPr>
            <p:cNvPr id="92" name="Freeform 85">
              <a:extLst>
                <a:ext uri="{FF2B5EF4-FFF2-40B4-BE49-F238E27FC236}">
                  <a16:creationId xmlns:a16="http://schemas.microsoft.com/office/drawing/2014/main" id="{9ADE00C6-3D8D-4128-9E5C-7C7F11710492}"/>
                </a:ext>
              </a:extLst>
            </p:cNvPr>
            <p:cNvSpPr>
              <a:spLocks noChangeArrowheads="1"/>
            </p:cNvSpPr>
            <p:nvPr/>
          </p:nvSpPr>
          <p:spPr bwMode="auto">
            <a:xfrm>
              <a:off x="9021645" y="3498523"/>
              <a:ext cx="231119" cy="488538"/>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grpFill/>
            <a:ln>
              <a:noFill/>
            </a:ln>
            <a:effectLst/>
          </p:spPr>
          <p:txBody>
            <a:bodyPr wrap="none" anchor="ctr"/>
            <a:lstStyle/>
            <a:p>
              <a:endParaRPr lang="en-US">
                <a:latin typeface="Gudea" panose="02000000000000000000" pitchFamily="50" charset="0"/>
              </a:endParaRPr>
            </a:p>
          </p:txBody>
        </p:sp>
        <p:sp>
          <p:nvSpPr>
            <p:cNvPr id="93" name="Freeform 86">
              <a:extLst>
                <a:ext uri="{FF2B5EF4-FFF2-40B4-BE49-F238E27FC236}">
                  <a16:creationId xmlns:a16="http://schemas.microsoft.com/office/drawing/2014/main" id="{0D0EF72C-8687-4B6C-B9AD-3D74EA807D8F}"/>
                </a:ext>
              </a:extLst>
            </p:cNvPr>
            <p:cNvSpPr>
              <a:spLocks noChangeArrowheads="1"/>
            </p:cNvSpPr>
            <p:nvPr/>
          </p:nvSpPr>
          <p:spPr bwMode="auto">
            <a:xfrm>
              <a:off x="9091169" y="3934450"/>
              <a:ext cx="1879" cy="3758"/>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94" name="Freeform 87">
              <a:extLst>
                <a:ext uri="{FF2B5EF4-FFF2-40B4-BE49-F238E27FC236}">
                  <a16:creationId xmlns:a16="http://schemas.microsoft.com/office/drawing/2014/main" id="{7AF4D37E-79AB-4127-8B97-7F2CC631866D}"/>
                </a:ext>
              </a:extLst>
            </p:cNvPr>
            <p:cNvSpPr>
              <a:spLocks noChangeArrowheads="1"/>
            </p:cNvSpPr>
            <p:nvPr/>
          </p:nvSpPr>
          <p:spPr bwMode="auto">
            <a:xfrm>
              <a:off x="9025404" y="3799162"/>
              <a:ext cx="184145" cy="133410"/>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grpFill/>
            <a:ln>
              <a:noFill/>
            </a:ln>
            <a:effectLst/>
          </p:spPr>
          <p:txBody>
            <a:bodyPr wrap="none" anchor="ctr"/>
            <a:lstStyle/>
            <a:p>
              <a:endParaRPr lang="en-US">
                <a:latin typeface="Gudea" panose="02000000000000000000" pitchFamily="50" charset="0"/>
              </a:endParaRPr>
            </a:p>
          </p:txBody>
        </p:sp>
        <p:sp>
          <p:nvSpPr>
            <p:cNvPr id="95" name="Freeform 88">
              <a:extLst>
                <a:ext uri="{FF2B5EF4-FFF2-40B4-BE49-F238E27FC236}">
                  <a16:creationId xmlns:a16="http://schemas.microsoft.com/office/drawing/2014/main" id="{55786041-0384-4A1E-B944-A8E03D5A5F80}"/>
                </a:ext>
              </a:extLst>
            </p:cNvPr>
            <p:cNvSpPr>
              <a:spLocks noChangeArrowheads="1"/>
            </p:cNvSpPr>
            <p:nvPr/>
          </p:nvSpPr>
          <p:spPr bwMode="auto">
            <a:xfrm>
              <a:off x="9032921" y="3878079"/>
              <a:ext cx="1879" cy="1879"/>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grpFill/>
            <a:ln>
              <a:noFill/>
            </a:ln>
            <a:effectLst/>
          </p:spPr>
          <p:txBody>
            <a:bodyPr wrap="none" anchor="ctr"/>
            <a:lstStyle/>
            <a:p>
              <a:endParaRPr lang="en-US">
                <a:latin typeface="Gudea" panose="02000000000000000000" pitchFamily="50" charset="0"/>
              </a:endParaRPr>
            </a:p>
          </p:txBody>
        </p:sp>
        <p:sp>
          <p:nvSpPr>
            <p:cNvPr id="96" name="Freeform 89">
              <a:extLst>
                <a:ext uri="{FF2B5EF4-FFF2-40B4-BE49-F238E27FC236}">
                  <a16:creationId xmlns:a16="http://schemas.microsoft.com/office/drawing/2014/main" id="{E2C92FB5-9A8F-4B5B-8477-BBBD100B678D}"/>
                </a:ext>
              </a:extLst>
            </p:cNvPr>
            <p:cNvSpPr>
              <a:spLocks noChangeArrowheads="1"/>
            </p:cNvSpPr>
            <p:nvPr/>
          </p:nvSpPr>
          <p:spPr bwMode="auto">
            <a:xfrm>
              <a:off x="8959638" y="3530465"/>
              <a:ext cx="233000" cy="283727"/>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grpFill/>
            <a:ln>
              <a:noFill/>
            </a:ln>
            <a:effectLst/>
          </p:spPr>
          <p:txBody>
            <a:bodyPr wrap="none" anchor="ctr"/>
            <a:lstStyle/>
            <a:p>
              <a:endParaRPr lang="en-US">
                <a:latin typeface="Gudea" panose="02000000000000000000" pitchFamily="50" charset="0"/>
              </a:endParaRPr>
            </a:p>
          </p:txBody>
        </p:sp>
        <p:sp>
          <p:nvSpPr>
            <p:cNvPr id="97" name="Freeform 90">
              <a:extLst>
                <a:ext uri="{FF2B5EF4-FFF2-40B4-BE49-F238E27FC236}">
                  <a16:creationId xmlns:a16="http://schemas.microsoft.com/office/drawing/2014/main" id="{A7AA61A8-E4A2-4037-B3A1-615A659CE18E}"/>
                </a:ext>
              </a:extLst>
            </p:cNvPr>
            <p:cNvSpPr>
              <a:spLocks noChangeArrowheads="1"/>
            </p:cNvSpPr>
            <p:nvPr/>
          </p:nvSpPr>
          <p:spPr bwMode="auto">
            <a:xfrm>
              <a:off x="8873202" y="3594352"/>
              <a:ext cx="255548" cy="486660"/>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grpFill/>
            <a:ln>
              <a:noFill/>
            </a:ln>
            <a:effectLst/>
          </p:spPr>
          <p:txBody>
            <a:bodyPr wrap="none" anchor="ctr"/>
            <a:lstStyle/>
            <a:p>
              <a:endParaRPr lang="en-US">
                <a:latin typeface="Gudea" panose="02000000000000000000" pitchFamily="50" charset="0"/>
              </a:endParaRPr>
            </a:p>
          </p:txBody>
        </p:sp>
        <p:sp>
          <p:nvSpPr>
            <p:cNvPr id="98" name="Freeform 91">
              <a:extLst>
                <a:ext uri="{FF2B5EF4-FFF2-40B4-BE49-F238E27FC236}">
                  <a16:creationId xmlns:a16="http://schemas.microsoft.com/office/drawing/2014/main" id="{7D68650B-6D30-4FC9-BB26-90C360E598EB}"/>
                </a:ext>
              </a:extLst>
            </p:cNvPr>
            <p:cNvSpPr>
              <a:spLocks noChangeArrowheads="1"/>
            </p:cNvSpPr>
            <p:nvPr/>
          </p:nvSpPr>
          <p:spPr bwMode="auto">
            <a:xfrm>
              <a:off x="9019767" y="4067857"/>
              <a:ext cx="1879" cy="3758"/>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grpFill/>
            <a:ln>
              <a:noFill/>
            </a:ln>
            <a:effectLst/>
          </p:spPr>
          <p:txBody>
            <a:bodyPr wrap="none" anchor="ctr"/>
            <a:lstStyle/>
            <a:p>
              <a:endParaRPr lang="en-US">
                <a:latin typeface="Gudea" panose="02000000000000000000" pitchFamily="50" charset="0"/>
              </a:endParaRPr>
            </a:p>
          </p:txBody>
        </p:sp>
        <p:sp>
          <p:nvSpPr>
            <p:cNvPr id="99" name="Freeform 92">
              <a:extLst>
                <a:ext uri="{FF2B5EF4-FFF2-40B4-BE49-F238E27FC236}">
                  <a16:creationId xmlns:a16="http://schemas.microsoft.com/office/drawing/2014/main" id="{AF9365EF-71FD-4A12-9EE0-F434D5582C2F}"/>
                </a:ext>
              </a:extLst>
            </p:cNvPr>
            <p:cNvSpPr>
              <a:spLocks noChangeArrowheads="1"/>
            </p:cNvSpPr>
            <p:nvPr/>
          </p:nvSpPr>
          <p:spPr bwMode="auto">
            <a:xfrm>
              <a:off x="6201225" y="2262144"/>
              <a:ext cx="306283" cy="248027"/>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grpFill/>
            <a:ln>
              <a:noFill/>
            </a:ln>
            <a:effectLst/>
          </p:spPr>
          <p:txBody>
            <a:bodyPr wrap="none" anchor="ctr"/>
            <a:lstStyle/>
            <a:p>
              <a:endParaRPr lang="en-US">
                <a:latin typeface="Gudea" panose="02000000000000000000" pitchFamily="50" charset="0"/>
              </a:endParaRPr>
            </a:p>
          </p:txBody>
        </p:sp>
        <p:sp>
          <p:nvSpPr>
            <p:cNvPr id="100" name="Freeform 93">
              <a:extLst>
                <a:ext uri="{FF2B5EF4-FFF2-40B4-BE49-F238E27FC236}">
                  <a16:creationId xmlns:a16="http://schemas.microsoft.com/office/drawing/2014/main" id="{6CC88B26-846D-43FF-9324-0E893579E0ED}"/>
                </a:ext>
              </a:extLst>
            </p:cNvPr>
            <p:cNvSpPr>
              <a:spLocks noChangeArrowheads="1"/>
            </p:cNvSpPr>
            <p:nvPr/>
          </p:nvSpPr>
          <p:spPr bwMode="auto">
            <a:xfrm>
              <a:off x="6246322" y="2677403"/>
              <a:ext cx="110863" cy="103344"/>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grpFill/>
            <a:ln>
              <a:noFill/>
            </a:ln>
            <a:effectLst/>
          </p:spPr>
          <p:txBody>
            <a:bodyPr wrap="none" anchor="ctr"/>
            <a:lstStyle/>
            <a:p>
              <a:endParaRPr lang="en-US">
                <a:latin typeface="Gudea" panose="02000000000000000000" pitchFamily="50" charset="0"/>
              </a:endParaRPr>
            </a:p>
          </p:txBody>
        </p:sp>
        <p:sp>
          <p:nvSpPr>
            <p:cNvPr id="101" name="Freeform 94">
              <a:extLst>
                <a:ext uri="{FF2B5EF4-FFF2-40B4-BE49-F238E27FC236}">
                  <a16:creationId xmlns:a16="http://schemas.microsoft.com/office/drawing/2014/main" id="{ADB22FDD-B4DE-4C26-99D0-0C913A289D75}"/>
                </a:ext>
              </a:extLst>
            </p:cNvPr>
            <p:cNvSpPr>
              <a:spLocks noChangeArrowheads="1"/>
            </p:cNvSpPr>
            <p:nvPr/>
          </p:nvSpPr>
          <p:spPr bwMode="auto">
            <a:xfrm>
              <a:off x="6188074" y="2624791"/>
              <a:ext cx="167234" cy="142804"/>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grpFill/>
            <a:ln>
              <a:noFill/>
            </a:ln>
            <a:effectLst/>
          </p:spPr>
          <p:txBody>
            <a:bodyPr wrap="none" anchor="ctr"/>
            <a:lstStyle/>
            <a:p>
              <a:endParaRPr lang="en-US">
                <a:latin typeface="Gudea" panose="02000000000000000000" pitchFamily="50" charset="0"/>
              </a:endParaRPr>
            </a:p>
          </p:txBody>
        </p:sp>
        <p:sp>
          <p:nvSpPr>
            <p:cNvPr id="102" name="Freeform 95">
              <a:extLst>
                <a:ext uri="{FF2B5EF4-FFF2-40B4-BE49-F238E27FC236}">
                  <a16:creationId xmlns:a16="http://schemas.microsoft.com/office/drawing/2014/main" id="{E519E5ED-9041-4D6C-A8D6-389249EFDC91}"/>
                </a:ext>
              </a:extLst>
            </p:cNvPr>
            <p:cNvSpPr>
              <a:spLocks noChangeArrowheads="1"/>
            </p:cNvSpPr>
            <p:nvPr/>
          </p:nvSpPr>
          <p:spPr bwMode="auto">
            <a:xfrm>
              <a:off x="6357186" y="2782626"/>
              <a:ext cx="52612" cy="112740"/>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grpFill/>
            <a:ln>
              <a:noFill/>
            </a:ln>
            <a:effectLst/>
          </p:spPr>
          <p:txBody>
            <a:bodyPr wrap="none" anchor="ctr"/>
            <a:lstStyle/>
            <a:p>
              <a:endParaRPr lang="en-US">
                <a:latin typeface="Gudea" panose="02000000000000000000" pitchFamily="50" charset="0"/>
              </a:endParaRPr>
            </a:p>
          </p:txBody>
        </p:sp>
        <p:sp>
          <p:nvSpPr>
            <p:cNvPr id="103" name="Freeform 96">
              <a:extLst>
                <a:ext uri="{FF2B5EF4-FFF2-40B4-BE49-F238E27FC236}">
                  <a16:creationId xmlns:a16="http://schemas.microsoft.com/office/drawing/2014/main" id="{938D5D08-A9B4-4C38-ABA9-CF965B595268}"/>
                </a:ext>
              </a:extLst>
            </p:cNvPr>
            <p:cNvSpPr>
              <a:spLocks noChangeArrowheads="1"/>
            </p:cNvSpPr>
            <p:nvPr/>
          </p:nvSpPr>
          <p:spPr bwMode="auto">
            <a:xfrm>
              <a:off x="6381611" y="2901002"/>
              <a:ext cx="1879" cy="1879"/>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04" name="Freeform 97">
              <a:extLst>
                <a:ext uri="{FF2B5EF4-FFF2-40B4-BE49-F238E27FC236}">
                  <a16:creationId xmlns:a16="http://schemas.microsoft.com/office/drawing/2014/main" id="{B572B508-984E-44A5-A526-4383A9279D63}"/>
                </a:ext>
              </a:extLst>
            </p:cNvPr>
            <p:cNvSpPr>
              <a:spLocks noChangeArrowheads="1"/>
            </p:cNvSpPr>
            <p:nvPr/>
          </p:nvSpPr>
          <p:spPr bwMode="auto">
            <a:xfrm>
              <a:off x="6056540" y="2519568"/>
              <a:ext cx="233000" cy="103344"/>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grpFill/>
            <a:ln>
              <a:noFill/>
            </a:ln>
            <a:effectLst/>
          </p:spPr>
          <p:txBody>
            <a:bodyPr wrap="none" anchor="ctr"/>
            <a:lstStyle/>
            <a:p>
              <a:endParaRPr lang="en-US">
                <a:latin typeface="Gudea" panose="02000000000000000000" pitchFamily="50" charset="0"/>
              </a:endParaRPr>
            </a:p>
          </p:txBody>
        </p:sp>
        <p:sp>
          <p:nvSpPr>
            <p:cNvPr id="105" name="Freeform 98">
              <a:extLst>
                <a:ext uri="{FF2B5EF4-FFF2-40B4-BE49-F238E27FC236}">
                  <a16:creationId xmlns:a16="http://schemas.microsoft.com/office/drawing/2014/main" id="{51A42336-8714-457B-821F-5EB1097C0115}"/>
                </a:ext>
              </a:extLst>
            </p:cNvPr>
            <p:cNvSpPr>
              <a:spLocks noChangeArrowheads="1"/>
            </p:cNvSpPr>
            <p:nvPr/>
          </p:nvSpPr>
          <p:spPr bwMode="auto">
            <a:xfrm>
              <a:off x="6263234" y="2534598"/>
              <a:ext cx="204812" cy="112740"/>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grpFill/>
            <a:ln>
              <a:noFill/>
            </a:ln>
            <a:effectLst/>
          </p:spPr>
          <p:txBody>
            <a:bodyPr wrap="none" anchor="ctr"/>
            <a:lstStyle/>
            <a:p>
              <a:endParaRPr lang="en-US">
                <a:latin typeface="Gudea" panose="02000000000000000000" pitchFamily="50" charset="0"/>
              </a:endParaRPr>
            </a:p>
          </p:txBody>
        </p:sp>
        <p:sp>
          <p:nvSpPr>
            <p:cNvPr id="106" name="Freeform 99">
              <a:extLst>
                <a:ext uri="{FF2B5EF4-FFF2-40B4-BE49-F238E27FC236}">
                  <a16:creationId xmlns:a16="http://schemas.microsoft.com/office/drawing/2014/main" id="{9EEF31CD-60D0-4C42-A6D6-2946B6EE5FD1}"/>
                </a:ext>
              </a:extLst>
            </p:cNvPr>
            <p:cNvSpPr>
              <a:spLocks noChangeArrowheads="1"/>
            </p:cNvSpPr>
            <p:nvPr/>
          </p:nvSpPr>
          <p:spPr bwMode="auto">
            <a:xfrm>
              <a:off x="6142975" y="2435012"/>
              <a:ext cx="195418" cy="97707"/>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grpFill/>
            <a:ln>
              <a:noFill/>
            </a:ln>
            <a:effectLst/>
          </p:spPr>
          <p:txBody>
            <a:bodyPr wrap="none" anchor="ctr"/>
            <a:lstStyle/>
            <a:p>
              <a:endParaRPr lang="en-US">
                <a:latin typeface="Gudea" panose="02000000000000000000" pitchFamily="50" charset="0"/>
              </a:endParaRPr>
            </a:p>
          </p:txBody>
        </p:sp>
        <p:sp>
          <p:nvSpPr>
            <p:cNvPr id="107" name="Freeform 100">
              <a:extLst>
                <a:ext uri="{FF2B5EF4-FFF2-40B4-BE49-F238E27FC236}">
                  <a16:creationId xmlns:a16="http://schemas.microsoft.com/office/drawing/2014/main" id="{33E278FD-6A94-462F-A8BB-BEEB6CF8A4D8}"/>
                </a:ext>
              </a:extLst>
            </p:cNvPr>
            <p:cNvSpPr>
              <a:spLocks noChangeArrowheads="1"/>
            </p:cNvSpPr>
            <p:nvPr/>
          </p:nvSpPr>
          <p:spPr bwMode="auto">
            <a:xfrm>
              <a:off x="6285783" y="2497019"/>
              <a:ext cx="174749" cy="67645"/>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grpFill/>
            <a:ln>
              <a:noFill/>
            </a:ln>
            <a:effectLst/>
          </p:spPr>
          <p:txBody>
            <a:bodyPr wrap="none" anchor="ctr"/>
            <a:lstStyle/>
            <a:p>
              <a:endParaRPr lang="en-US">
                <a:latin typeface="Gudea" panose="02000000000000000000" pitchFamily="50" charset="0"/>
              </a:endParaRPr>
            </a:p>
          </p:txBody>
        </p:sp>
        <p:sp>
          <p:nvSpPr>
            <p:cNvPr id="108" name="Freeform 101">
              <a:extLst>
                <a:ext uri="{FF2B5EF4-FFF2-40B4-BE49-F238E27FC236}">
                  <a16:creationId xmlns:a16="http://schemas.microsoft.com/office/drawing/2014/main" id="{7F85C3B7-9C74-47A1-A1FA-02331E5F7379}"/>
                </a:ext>
              </a:extLst>
            </p:cNvPr>
            <p:cNvSpPr>
              <a:spLocks noChangeArrowheads="1"/>
            </p:cNvSpPr>
            <p:nvPr/>
          </p:nvSpPr>
          <p:spPr bwMode="auto">
            <a:xfrm>
              <a:off x="5428945" y="2803294"/>
              <a:ext cx="103346" cy="193536"/>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grpFill/>
            <a:ln>
              <a:noFill/>
            </a:ln>
            <a:effectLst/>
          </p:spPr>
          <p:txBody>
            <a:bodyPr wrap="none" anchor="ctr"/>
            <a:lstStyle/>
            <a:p>
              <a:endParaRPr lang="en-US">
                <a:latin typeface="Gudea" panose="02000000000000000000" pitchFamily="50" charset="0"/>
              </a:endParaRPr>
            </a:p>
          </p:txBody>
        </p:sp>
        <p:sp>
          <p:nvSpPr>
            <p:cNvPr id="109" name="Freeform 102">
              <a:extLst>
                <a:ext uri="{FF2B5EF4-FFF2-40B4-BE49-F238E27FC236}">
                  <a16:creationId xmlns:a16="http://schemas.microsoft.com/office/drawing/2014/main" id="{F94131F7-FA79-4A50-9FC4-4BA50C635BA6}"/>
                </a:ext>
              </a:extLst>
            </p:cNvPr>
            <p:cNvSpPr>
              <a:spLocks noChangeArrowheads="1"/>
            </p:cNvSpPr>
            <p:nvPr/>
          </p:nvSpPr>
          <p:spPr bwMode="auto">
            <a:xfrm>
              <a:off x="5447735" y="2807052"/>
              <a:ext cx="1879" cy="1879"/>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grpFill/>
            <a:ln>
              <a:noFill/>
            </a:ln>
            <a:effectLst/>
          </p:spPr>
          <p:txBody>
            <a:bodyPr wrap="none" anchor="ctr"/>
            <a:lstStyle/>
            <a:p>
              <a:endParaRPr lang="en-US">
                <a:latin typeface="Gudea" panose="02000000000000000000" pitchFamily="50" charset="0"/>
              </a:endParaRPr>
            </a:p>
          </p:txBody>
        </p:sp>
        <p:sp>
          <p:nvSpPr>
            <p:cNvPr id="110" name="Freeform 103">
              <a:extLst>
                <a:ext uri="{FF2B5EF4-FFF2-40B4-BE49-F238E27FC236}">
                  <a16:creationId xmlns:a16="http://schemas.microsoft.com/office/drawing/2014/main" id="{C1F06F86-E64E-4168-8E90-763CE47BE3E5}"/>
                </a:ext>
              </a:extLst>
            </p:cNvPr>
            <p:cNvSpPr>
              <a:spLocks noChangeArrowheads="1"/>
            </p:cNvSpPr>
            <p:nvPr/>
          </p:nvSpPr>
          <p:spPr bwMode="auto">
            <a:xfrm>
              <a:off x="5847968" y="2327911"/>
              <a:ext cx="125895" cy="107103"/>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grpFill/>
            <a:ln>
              <a:noFill/>
            </a:ln>
            <a:effectLst/>
          </p:spPr>
          <p:txBody>
            <a:bodyPr wrap="none" anchor="ctr"/>
            <a:lstStyle/>
            <a:p>
              <a:endParaRPr lang="en-US">
                <a:latin typeface="Gudea" panose="02000000000000000000" pitchFamily="50" charset="0"/>
              </a:endParaRPr>
            </a:p>
          </p:txBody>
        </p:sp>
        <p:sp>
          <p:nvSpPr>
            <p:cNvPr id="111" name="Freeform 104">
              <a:extLst>
                <a:ext uri="{FF2B5EF4-FFF2-40B4-BE49-F238E27FC236}">
                  <a16:creationId xmlns:a16="http://schemas.microsoft.com/office/drawing/2014/main" id="{BF77CBDA-1F98-438C-8439-DE8E76CF03D6}"/>
                </a:ext>
              </a:extLst>
            </p:cNvPr>
            <p:cNvSpPr>
              <a:spLocks noChangeArrowheads="1"/>
            </p:cNvSpPr>
            <p:nvPr/>
          </p:nvSpPr>
          <p:spPr bwMode="auto">
            <a:xfrm>
              <a:off x="5930645" y="2476348"/>
              <a:ext cx="16912" cy="22548"/>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grpFill/>
            <a:ln>
              <a:noFill/>
            </a:ln>
            <a:effectLst/>
          </p:spPr>
          <p:txBody>
            <a:bodyPr wrap="none" anchor="ctr"/>
            <a:lstStyle/>
            <a:p>
              <a:endParaRPr lang="en-US">
                <a:latin typeface="Gudea" panose="02000000000000000000" pitchFamily="50" charset="0"/>
              </a:endParaRPr>
            </a:p>
          </p:txBody>
        </p:sp>
        <p:sp>
          <p:nvSpPr>
            <p:cNvPr id="112" name="Freeform 105">
              <a:extLst>
                <a:ext uri="{FF2B5EF4-FFF2-40B4-BE49-F238E27FC236}">
                  <a16:creationId xmlns:a16="http://schemas.microsoft.com/office/drawing/2014/main" id="{43BF3370-FC2B-411C-8C3A-5BB6723D779D}"/>
                </a:ext>
              </a:extLst>
            </p:cNvPr>
            <p:cNvSpPr>
              <a:spLocks noChangeArrowheads="1"/>
            </p:cNvSpPr>
            <p:nvPr/>
          </p:nvSpPr>
          <p:spPr bwMode="auto">
            <a:xfrm>
              <a:off x="5827299" y="2412464"/>
              <a:ext cx="118378" cy="84557"/>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grpFill/>
            <a:ln>
              <a:noFill/>
            </a:ln>
            <a:effectLst/>
          </p:spPr>
          <p:txBody>
            <a:bodyPr wrap="none" anchor="ctr"/>
            <a:lstStyle/>
            <a:p>
              <a:endParaRPr lang="en-US">
                <a:latin typeface="Gudea" panose="02000000000000000000" pitchFamily="50" charset="0"/>
              </a:endParaRPr>
            </a:p>
          </p:txBody>
        </p:sp>
        <p:sp>
          <p:nvSpPr>
            <p:cNvPr id="113" name="Freeform 106">
              <a:extLst>
                <a:ext uri="{FF2B5EF4-FFF2-40B4-BE49-F238E27FC236}">
                  <a16:creationId xmlns:a16="http://schemas.microsoft.com/office/drawing/2014/main" id="{80F331C3-26E9-427C-8944-47E4BAE2FCCC}"/>
                </a:ext>
              </a:extLst>
            </p:cNvPr>
            <p:cNvSpPr>
              <a:spLocks noChangeArrowheads="1"/>
            </p:cNvSpPr>
            <p:nvPr/>
          </p:nvSpPr>
          <p:spPr bwMode="auto">
            <a:xfrm>
              <a:off x="6396644" y="2547751"/>
              <a:ext cx="289370" cy="186021"/>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grpFill/>
            <a:ln>
              <a:noFill/>
            </a:ln>
            <a:effectLst/>
          </p:spPr>
          <p:txBody>
            <a:bodyPr wrap="none" anchor="ctr"/>
            <a:lstStyle/>
            <a:p>
              <a:endParaRPr lang="en-US" dirty="0">
                <a:latin typeface="Gudea" panose="02000000000000000000" pitchFamily="50" charset="0"/>
              </a:endParaRPr>
            </a:p>
          </p:txBody>
        </p:sp>
        <p:sp>
          <p:nvSpPr>
            <p:cNvPr id="114" name="Freeform 107">
              <a:extLst>
                <a:ext uri="{FF2B5EF4-FFF2-40B4-BE49-F238E27FC236}">
                  <a16:creationId xmlns:a16="http://schemas.microsoft.com/office/drawing/2014/main" id="{ABF9657B-0D24-4E78-9E9D-E44C4CE55D09}"/>
                </a:ext>
              </a:extLst>
            </p:cNvPr>
            <p:cNvSpPr>
              <a:spLocks noChangeArrowheads="1"/>
            </p:cNvSpPr>
            <p:nvPr/>
          </p:nvSpPr>
          <p:spPr bwMode="auto">
            <a:xfrm>
              <a:off x="6655950" y="2735651"/>
              <a:ext cx="1879" cy="3758"/>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15" name="Freeform 108">
              <a:extLst>
                <a:ext uri="{FF2B5EF4-FFF2-40B4-BE49-F238E27FC236}">
                  <a16:creationId xmlns:a16="http://schemas.microsoft.com/office/drawing/2014/main" id="{C4A685B6-3AC2-47F8-8C9F-7147252B2BE6}"/>
                </a:ext>
              </a:extLst>
            </p:cNvPr>
            <p:cNvSpPr>
              <a:spLocks noChangeArrowheads="1"/>
            </p:cNvSpPr>
            <p:nvPr/>
          </p:nvSpPr>
          <p:spPr bwMode="auto">
            <a:xfrm>
              <a:off x="6601460" y="2540235"/>
              <a:ext cx="95830" cy="11837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grpFill/>
            <a:ln>
              <a:noFill/>
            </a:ln>
            <a:effectLst/>
          </p:spPr>
          <p:txBody>
            <a:bodyPr wrap="none" anchor="ctr"/>
            <a:lstStyle/>
            <a:p>
              <a:endParaRPr lang="en-US">
                <a:latin typeface="Gudea" panose="02000000000000000000" pitchFamily="50" charset="0"/>
              </a:endParaRPr>
            </a:p>
          </p:txBody>
        </p:sp>
        <p:sp>
          <p:nvSpPr>
            <p:cNvPr id="116" name="Freeform 109">
              <a:extLst>
                <a:ext uri="{FF2B5EF4-FFF2-40B4-BE49-F238E27FC236}">
                  <a16:creationId xmlns:a16="http://schemas.microsoft.com/office/drawing/2014/main" id="{FBAE8860-23C9-4028-BBA5-650A5F80604B}"/>
                </a:ext>
              </a:extLst>
            </p:cNvPr>
            <p:cNvSpPr>
              <a:spLocks noChangeArrowheads="1"/>
            </p:cNvSpPr>
            <p:nvPr/>
          </p:nvSpPr>
          <p:spPr bwMode="auto">
            <a:xfrm>
              <a:off x="6453014" y="2720617"/>
              <a:ext cx="197298" cy="107104"/>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grpFill/>
            <a:ln>
              <a:noFill/>
            </a:ln>
            <a:effectLst/>
          </p:spPr>
          <p:txBody>
            <a:bodyPr wrap="none" anchor="ctr"/>
            <a:lstStyle/>
            <a:p>
              <a:endParaRPr lang="en-US">
                <a:latin typeface="Gudea" panose="02000000000000000000" pitchFamily="50" charset="0"/>
              </a:endParaRPr>
            </a:p>
          </p:txBody>
        </p:sp>
        <p:sp>
          <p:nvSpPr>
            <p:cNvPr id="117" name="Freeform 110">
              <a:extLst>
                <a:ext uri="{FF2B5EF4-FFF2-40B4-BE49-F238E27FC236}">
                  <a16:creationId xmlns:a16="http://schemas.microsoft.com/office/drawing/2014/main" id="{83B8850A-1353-445C-BF71-125D7BD0D8F0}"/>
                </a:ext>
              </a:extLst>
            </p:cNvPr>
            <p:cNvSpPr>
              <a:spLocks noChangeArrowheads="1"/>
            </p:cNvSpPr>
            <p:nvPr/>
          </p:nvSpPr>
          <p:spPr bwMode="auto">
            <a:xfrm>
              <a:off x="6394766" y="2790143"/>
              <a:ext cx="84555" cy="56369"/>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grpFill/>
            <a:ln>
              <a:noFill/>
            </a:ln>
            <a:effectLst/>
          </p:spPr>
          <p:txBody>
            <a:bodyPr wrap="none" anchor="ctr"/>
            <a:lstStyle/>
            <a:p>
              <a:endParaRPr lang="en-US">
                <a:latin typeface="Gudea" panose="02000000000000000000" pitchFamily="50" charset="0"/>
              </a:endParaRPr>
            </a:p>
          </p:txBody>
        </p:sp>
        <p:sp>
          <p:nvSpPr>
            <p:cNvPr id="118" name="Freeform 111">
              <a:extLst>
                <a:ext uri="{FF2B5EF4-FFF2-40B4-BE49-F238E27FC236}">
                  <a16:creationId xmlns:a16="http://schemas.microsoft.com/office/drawing/2014/main" id="{68565151-557D-472B-9D45-18AEC157769B}"/>
                </a:ext>
              </a:extLst>
            </p:cNvPr>
            <p:cNvSpPr>
              <a:spLocks noChangeArrowheads="1"/>
            </p:cNvSpPr>
            <p:nvPr/>
          </p:nvSpPr>
          <p:spPr bwMode="auto">
            <a:xfrm>
              <a:off x="6451136" y="2374883"/>
              <a:ext cx="574983" cy="328826"/>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grpFill/>
            <a:ln>
              <a:noFill/>
            </a:ln>
            <a:effectLst/>
          </p:spPr>
          <p:txBody>
            <a:bodyPr wrap="none" anchor="ctr"/>
            <a:lstStyle/>
            <a:p>
              <a:endParaRPr lang="en-US">
                <a:latin typeface="Gudea" panose="02000000000000000000" pitchFamily="50" charset="0"/>
              </a:endParaRPr>
            </a:p>
          </p:txBody>
        </p:sp>
        <p:sp>
          <p:nvSpPr>
            <p:cNvPr id="119" name="Freeform 112">
              <a:extLst>
                <a:ext uri="{FF2B5EF4-FFF2-40B4-BE49-F238E27FC236}">
                  <a16:creationId xmlns:a16="http://schemas.microsoft.com/office/drawing/2014/main" id="{2E2F8617-3D2D-4F06-957D-B851B60CAEF3}"/>
                </a:ext>
              </a:extLst>
            </p:cNvPr>
            <p:cNvSpPr>
              <a:spLocks noChangeArrowheads="1"/>
            </p:cNvSpPr>
            <p:nvPr/>
          </p:nvSpPr>
          <p:spPr bwMode="auto">
            <a:xfrm>
              <a:off x="6484959" y="2202015"/>
              <a:ext cx="300644" cy="212327"/>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grpFill/>
            <a:ln>
              <a:noFill/>
            </a:ln>
            <a:effectLst/>
          </p:spPr>
          <p:txBody>
            <a:bodyPr wrap="none" anchor="ctr"/>
            <a:lstStyle/>
            <a:p>
              <a:endParaRPr lang="en-US">
                <a:latin typeface="Gudea" panose="02000000000000000000" pitchFamily="50" charset="0"/>
              </a:endParaRPr>
            </a:p>
          </p:txBody>
        </p:sp>
        <p:sp>
          <p:nvSpPr>
            <p:cNvPr id="120" name="Freeform 113">
              <a:extLst>
                <a:ext uri="{FF2B5EF4-FFF2-40B4-BE49-F238E27FC236}">
                  <a16:creationId xmlns:a16="http://schemas.microsoft.com/office/drawing/2014/main" id="{17440979-EF64-42B7-ABF3-324775C724B4}"/>
                </a:ext>
              </a:extLst>
            </p:cNvPr>
            <p:cNvSpPr>
              <a:spLocks noChangeArrowheads="1"/>
            </p:cNvSpPr>
            <p:nvPr/>
          </p:nvSpPr>
          <p:spPr bwMode="auto">
            <a:xfrm>
              <a:off x="6406041" y="2113704"/>
              <a:ext cx="234877" cy="107103"/>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grpFill/>
            <a:ln>
              <a:noFill/>
            </a:ln>
            <a:effectLst/>
          </p:spPr>
          <p:txBody>
            <a:bodyPr wrap="none" anchor="ctr"/>
            <a:lstStyle/>
            <a:p>
              <a:endParaRPr lang="en-US">
                <a:latin typeface="Gudea" panose="02000000000000000000" pitchFamily="50" charset="0"/>
              </a:endParaRPr>
            </a:p>
          </p:txBody>
        </p:sp>
        <p:sp>
          <p:nvSpPr>
            <p:cNvPr id="121" name="Freeform 114">
              <a:extLst>
                <a:ext uri="{FF2B5EF4-FFF2-40B4-BE49-F238E27FC236}">
                  <a16:creationId xmlns:a16="http://schemas.microsoft.com/office/drawing/2014/main" id="{E464CA11-412B-43C0-B1E1-34E8E97CB53A}"/>
                </a:ext>
              </a:extLst>
            </p:cNvPr>
            <p:cNvSpPr>
              <a:spLocks noChangeArrowheads="1"/>
            </p:cNvSpPr>
            <p:nvPr/>
          </p:nvSpPr>
          <p:spPr bwMode="auto">
            <a:xfrm>
              <a:off x="6409798" y="2188864"/>
              <a:ext cx="180386" cy="110859"/>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grpFill/>
            <a:ln>
              <a:noFill/>
            </a:ln>
            <a:effectLst/>
          </p:spPr>
          <p:txBody>
            <a:bodyPr wrap="none" anchor="ctr"/>
            <a:lstStyle/>
            <a:p>
              <a:endParaRPr lang="en-US">
                <a:latin typeface="Gudea" panose="02000000000000000000" pitchFamily="50" charset="0"/>
              </a:endParaRPr>
            </a:p>
          </p:txBody>
        </p:sp>
        <p:sp>
          <p:nvSpPr>
            <p:cNvPr id="122" name="Freeform 115">
              <a:extLst>
                <a:ext uri="{FF2B5EF4-FFF2-40B4-BE49-F238E27FC236}">
                  <a16:creationId xmlns:a16="http://schemas.microsoft.com/office/drawing/2014/main" id="{BDA0755E-336E-4008-9120-FBB886713BEB}"/>
                </a:ext>
              </a:extLst>
            </p:cNvPr>
            <p:cNvSpPr>
              <a:spLocks noChangeArrowheads="1"/>
            </p:cNvSpPr>
            <p:nvPr/>
          </p:nvSpPr>
          <p:spPr bwMode="auto">
            <a:xfrm>
              <a:off x="6407917" y="2241475"/>
              <a:ext cx="3758" cy="1879"/>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grpFill/>
            <a:ln>
              <a:noFill/>
            </a:ln>
            <a:effectLst/>
          </p:spPr>
          <p:txBody>
            <a:bodyPr wrap="none" anchor="ctr"/>
            <a:lstStyle/>
            <a:p>
              <a:endParaRPr lang="en-US">
                <a:latin typeface="Gudea" panose="02000000000000000000" pitchFamily="50" charset="0"/>
              </a:endParaRPr>
            </a:p>
          </p:txBody>
        </p:sp>
        <p:sp>
          <p:nvSpPr>
            <p:cNvPr id="123" name="Freeform 116">
              <a:extLst>
                <a:ext uri="{FF2B5EF4-FFF2-40B4-BE49-F238E27FC236}">
                  <a16:creationId xmlns:a16="http://schemas.microsoft.com/office/drawing/2014/main" id="{085334D6-D34D-4C14-9DAC-4A5E0AB52CFE}"/>
                </a:ext>
              </a:extLst>
            </p:cNvPr>
            <p:cNvSpPr>
              <a:spLocks noChangeArrowheads="1"/>
            </p:cNvSpPr>
            <p:nvPr/>
          </p:nvSpPr>
          <p:spPr bwMode="auto">
            <a:xfrm>
              <a:off x="5943799" y="2575936"/>
              <a:ext cx="139048" cy="73281"/>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grpFill/>
            <a:ln>
              <a:noFill/>
            </a:ln>
            <a:effectLst/>
          </p:spPr>
          <p:txBody>
            <a:bodyPr wrap="none" anchor="ctr"/>
            <a:lstStyle/>
            <a:p>
              <a:endParaRPr lang="en-US">
                <a:latin typeface="Gudea" panose="02000000000000000000" pitchFamily="50" charset="0"/>
              </a:endParaRPr>
            </a:p>
          </p:txBody>
        </p:sp>
        <p:sp>
          <p:nvSpPr>
            <p:cNvPr id="124" name="Freeform 117">
              <a:extLst>
                <a:ext uri="{FF2B5EF4-FFF2-40B4-BE49-F238E27FC236}">
                  <a16:creationId xmlns:a16="http://schemas.microsoft.com/office/drawing/2014/main" id="{AFC9E3BC-BAF6-4DBE-B03D-86C8A5C76CF0}"/>
                </a:ext>
              </a:extLst>
            </p:cNvPr>
            <p:cNvSpPr>
              <a:spLocks noChangeArrowheads="1"/>
            </p:cNvSpPr>
            <p:nvPr/>
          </p:nvSpPr>
          <p:spPr bwMode="auto">
            <a:xfrm>
              <a:off x="5940040" y="2265902"/>
              <a:ext cx="285613" cy="321309"/>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grpFill/>
            <a:ln>
              <a:noFill/>
            </a:ln>
            <a:effectLst/>
          </p:spPr>
          <p:txBody>
            <a:bodyPr wrap="none" anchor="ctr"/>
            <a:lstStyle/>
            <a:p>
              <a:endParaRPr lang="en-US">
                <a:latin typeface="Gudea" panose="02000000000000000000" pitchFamily="50" charset="0"/>
              </a:endParaRPr>
            </a:p>
          </p:txBody>
        </p:sp>
        <p:sp>
          <p:nvSpPr>
            <p:cNvPr id="125" name="Freeform 118">
              <a:extLst>
                <a:ext uri="{FF2B5EF4-FFF2-40B4-BE49-F238E27FC236}">
                  <a16:creationId xmlns:a16="http://schemas.microsoft.com/office/drawing/2014/main" id="{291251C3-B3E5-495A-8706-DAFE3DDE2D18}"/>
                </a:ext>
              </a:extLst>
            </p:cNvPr>
            <p:cNvSpPr>
              <a:spLocks noChangeArrowheads="1"/>
            </p:cNvSpPr>
            <p:nvPr/>
          </p:nvSpPr>
          <p:spPr bwMode="auto">
            <a:xfrm>
              <a:off x="6017080" y="2260266"/>
              <a:ext cx="3758" cy="3758"/>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26" name="Freeform 119">
              <a:extLst>
                <a:ext uri="{FF2B5EF4-FFF2-40B4-BE49-F238E27FC236}">
                  <a16:creationId xmlns:a16="http://schemas.microsoft.com/office/drawing/2014/main" id="{B40E06C6-85D0-4773-BF96-AAB39E6ED60A}"/>
                </a:ext>
              </a:extLst>
            </p:cNvPr>
            <p:cNvSpPr>
              <a:spLocks noChangeArrowheads="1"/>
            </p:cNvSpPr>
            <p:nvPr/>
          </p:nvSpPr>
          <p:spPr bwMode="auto">
            <a:xfrm>
              <a:off x="6065934" y="2262144"/>
              <a:ext cx="1879" cy="1879"/>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27" name="Freeform 120">
              <a:extLst>
                <a:ext uri="{FF2B5EF4-FFF2-40B4-BE49-F238E27FC236}">
                  <a16:creationId xmlns:a16="http://schemas.microsoft.com/office/drawing/2014/main" id="{F490DF96-732D-439A-A184-B02B4DFBE48C}"/>
                </a:ext>
              </a:extLst>
            </p:cNvPr>
            <p:cNvSpPr>
              <a:spLocks noChangeArrowheads="1"/>
            </p:cNvSpPr>
            <p:nvPr/>
          </p:nvSpPr>
          <p:spPr bwMode="auto">
            <a:xfrm>
              <a:off x="6415436" y="1478604"/>
              <a:ext cx="336346" cy="535513"/>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grpFill/>
            <a:ln>
              <a:noFill/>
            </a:ln>
            <a:effectLst/>
          </p:spPr>
          <p:txBody>
            <a:bodyPr wrap="none" anchor="ctr"/>
            <a:lstStyle/>
            <a:p>
              <a:endParaRPr lang="en-US">
                <a:latin typeface="Gudea" panose="02000000000000000000" pitchFamily="50" charset="0"/>
              </a:endParaRPr>
            </a:p>
          </p:txBody>
        </p:sp>
        <p:sp>
          <p:nvSpPr>
            <p:cNvPr id="128" name="Freeform 121">
              <a:extLst>
                <a:ext uri="{FF2B5EF4-FFF2-40B4-BE49-F238E27FC236}">
                  <a16:creationId xmlns:a16="http://schemas.microsoft.com/office/drawing/2014/main" id="{459F52B5-8711-4452-8CD6-EFEF0787C36F}"/>
                </a:ext>
              </a:extLst>
            </p:cNvPr>
            <p:cNvSpPr>
              <a:spLocks noChangeArrowheads="1"/>
            </p:cNvSpPr>
            <p:nvPr/>
          </p:nvSpPr>
          <p:spPr bwMode="auto">
            <a:xfrm>
              <a:off x="6637160" y="1991567"/>
              <a:ext cx="1879" cy="1879"/>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29" name="Freeform 122">
              <a:extLst>
                <a:ext uri="{FF2B5EF4-FFF2-40B4-BE49-F238E27FC236}">
                  <a16:creationId xmlns:a16="http://schemas.microsoft.com/office/drawing/2014/main" id="{38DD6419-8EC5-4E62-8B88-5FB9FEEE040F}"/>
                </a:ext>
              </a:extLst>
            </p:cNvPr>
            <p:cNvSpPr>
              <a:spLocks noChangeArrowheads="1"/>
            </p:cNvSpPr>
            <p:nvPr/>
          </p:nvSpPr>
          <p:spPr bwMode="auto">
            <a:xfrm>
              <a:off x="6851368" y="3180973"/>
              <a:ext cx="680208" cy="543028"/>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grpFill/>
            <a:ln>
              <a:noFill/>
            </a:ln>
            <a:effectLst/>
          </p:spPr>
          <p:txBody>
            <a:bodyPr wrap="none" anchor="ctr"/>
            <a:lstStyle/>
            <a:p>
              <a:endParaRPr lang="en-US">
                <a:latin typeface="Gudea" panose="02000000000000000000" pitchFamily="50" charset="0"/>
              </a:endParaRPr>
            </a:p>
          </p:txBody>
        </p:sp>
        <p:sp>
          <p:nvSpPr>
            <p:cNvPr id="130" name="Freeform 123">
              <a:extLst>
                <a:ext uri="{FF2B5EF4-FFF2-40B4-BE49-F238E27FC236}">
                  <a16:creationId xmlns:a16="http://schemas.microsoft.com/office/drawing/2014/main" id="{9096A34C-7DFA-4FF3-9827-BEB904E643B6}"/>
                </a:ext>
              </a:extLst>
            </p:cNvPr>
            <p:cNvSpPr>
              <a:spLocks noChangeArrowheads="1"/>
            </p:cNvSpPr>
            <p:nvPr/>
          </p:nvSpPr>
          <p:spPr bwMode="auto">
            <a:xfrm>
              <a:off x="7302335" y="3306866"/>
              <a:ext cx="1879" cy="1879"/>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31" name="Freeform 124">
              <a:extLst>
                <a:ext uri="{FF2B5EF4-FFF2-40B4-BE49-F238E27FC236}">
                  <a16:creationId xmlns:a16="http://schemas.microsoft.com/office/drawing/2014/main" id="{CD051137-0BE4-437D-9B6A-401A27D55693}"/>
                </a:ext>
              </a:extLst>
            </p:cNvPr>
            <p:cNvSpPr>
              <a:spLocks noChangeArrowheads="1"/>
            </p:cNvSpPr>
            <p:nvPr/>
          </p:nvSpPr>
          <p:spPr bwMode="auto">
            <a:xfrm>
              <a:off x="7415077" y="3434636"/>
              <a:ext cx="255548" cy="283729"/>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grpFill/>
            <a:ln>
              <a:noFill/>
            </a:ln>
            <a:effectLst/>
          </p:spPr>
          <p:txBody>
            <a:bodyPr wrap="none" anchor="ctr"/>
            <a:lstStyle/>
            <a:p>
              <a:endParaRPr lang="en-US">
                <a:latin typeface="Gudea" panose="02000000000000000000" pitchFamily="50" charset="0"/>
              </a:endParaRPr>
            </a:p>
          </p:txBody>
        </p:sp>
        <p:sp>
          <p:nvSpPr>
            <p:cNvPr id="132" name="Freeform 125">
              <a:extLst>
                <a:ext uri="{FF2B5EF4-FFF2-40B4-BE49-F238E27FC236}">
                  <a16:creationId xmlns:a16="http://schemas.microsoft.com/office/drawing/2014/main" id="{7EAC5E07-E36C-4C90-A1EB-C09E68237D07}"/>
                </a:ext>
              </a:extLst>
            </p:cNvPr>
            <p:cNvSpPr>
              <a:spLocks noChangeArrowheads="1"/>
            </p:cNvSpPr>
            <p:nvPr/>
          </p:nvSpPr>
          <p:spPr bwMode="auto">
            <a:xfrm>
              <a:off x="7450780" y="3724002"/>
              <a:ext cx="1879" cy="1879"/>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grpFill/>
            <a:ln>
              <a:noFill/>
            </a:ln>
            <a:effectLst/>
          </p:spPr>
          <p:txBody>
            <a:bodyPr wrap="none" anchor="ctr"/>
            <a:lstStyle/>
            <a:p>
              <a:endParaRPr lang="en-US">
                <a:latin typeface="Gudea" panose="02000000000000000000" pitchFamily="50" charset="0"/>
              </a:endParaRPr>
            </a:p>
          </p:txBody>
        </p:sp>
        <p:sp>
          <p:nvSpPr>
            <p:cNvPr id="133" name="Freeform 126">
              <a:extLst>
                <a:ext uri="{FF2B5EF4-FFF2-40B4-BE49-F238E27FC236}">
                  <a16:creationId xmlns:a16="http://schemas.microsoft.com/office/drawing/2014/main" id="{B025AF55-E703-48AE-9924-9E7E967AA507}"/>
                </a:ext>
              </a:extLst>
            </p:cNvPr>
            <p:cNvSpPr>
              <a:spLocks noChangeArrowheads="1"/>
            </p:cNvSpPr>
            <p:nvPr/>
          </p:nvSpPr>
          <p:spPr bwMode="auto">
            <a:xfrm>
              <a:off x="7373737" y="3398936"/>
              <a:ext cx="30064" cy="48854"/>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grpFill/>
            <a:ln>
              <a:noFill/>
            </a:ln>
            <a:effectLst/>
          </p:spPr>
          <p:txBody>
            <a:bodyPr wrap="none" anchor="ctr"/>
            <a:lstStyle/>
            <a:p>
              <a:endParaRPr lang="en-US">
                <a:latin typeface="Gudea" panose="02000000000000000000" pitchFamily="50" charset="0"/>
              </a:endParaRPr>
            </a:p>
          </p:txBody>
        </p:sp>
        <p:sp>
          <p:nvSpPr>
            <p:cNvPr id="134" name="Freeform 127">
              <a:extLst>
                <a:ext uri="{FF2B5EF4-FFF2-40B4-BE49-F238E27FC236}">
                  <a16:creationId xmlns:a16="http://schemas.microsoft.com/office/drawing/2014/main" id="{DF07D9E1-3918-4AA3-85DE-68887AE75489}"/>
                </a:ext>
              </a:extLst>
            </p:cNvPr>
            <p:cNvSpPr>
              <a:spLocks noChangeArrowheads="1"/>
            </p:cNvSpPr>
            <p:nvPr/>
          </p:nvSpPr>
          <p:spPr bwMode="auto">
            <a:xfrm>
              <a:off x="7413198" y="3393298"/>
              <a:ext cx="148442" cy="120256"/>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grpFill/>
            <a:ln>
              <a:noFill/>
            </a:ln>
            <a:effectLst/>
          </p:spPr>
          <p:txBody>
            <a:bodyPr wrap="none" anchor="ctr"/>
            <a:lstStyle/>
            <a:p>
              <a:endParaRPr lang="en-US">
                <a:latin typeface="Gudea" panose="02000000000000000000" pitchFamily="50" charset="0"/>
              </a:endParaRPr>
            </a:p>
          </p:txBody>
        </p:sp>
        <p:sp>
          <p:nvSpPr>
            <p:cNvPr id="137" name="Freeform 130">
              <a:extLst>
                <a:ext uri="{FF2B5EF4-FFF2-40B4-BE49-F238E27FC236}">
                  <a16:creationId xmlns:a16="http://schemas.microsoft.com/office/drawing/2014/main" id="{BA04C782-8062-4737-A15E-EBDA33B9F600}"/>
                </a:ext>
              </a:extLst>
            </p:cNvPr>
            <p:cNvSpPr>
              <a:spLocks noChangeArrowheads="1"/>
            </p:cNvSpPr>
            <p:nvPr/>
          </p:nvSpPr>
          <p:spPr bwMode="auto">
            <a:xfrm>
              <a:off x="9256525" y="4206903"/>
              <a:ext cx="3758" cy="1879"/>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grpFill/>
            <a:ln>
              <a:noFill/>
            </a:ln>
            <a:effectLst/>
          </p:spPr>
          <p:txBody>
            <a:bodyPr wrap="none" anchor="ctr"/>
            <a:lstStyle/>
            <a:p>
              <a:endParaRPr lang="en-US">
                <a:latin typeface="Gudea" panose="02000000000000000000" pitchFamily="50" charset="0"/>
              </a:endParaRPr>
            </a:p>
          </p:txBody>
        </p:sp>
        <p:sp>
          <p:nvSpPr>
            <p:cNvPr id="138" name="Freeform 131">
              <a:extLst>
                <a:ext uri="{FF2B5EF4-FFF2-40B4-BE49-F238E27FC236}">
                  <a16:creationId xmlns:a16="http://schemas.microsoft.com/office/drawing/2014/main" id="{C493C387-6884-4701-82FC-63C4CFFAF819}"/>
                </a:ext>
              </a:extLst>
            </p:cNvPr>
            <p:cNvSpPr>
              <a:spLocks noChangeArrowheads="1"/>
            </p:cNvSpPr>
            <p:nvPr/>
          </p:nvSpPr>
          <p:spPr bwMode="auto">
            <a:xfrm>
              <a:off x="9404967" y="4118590"/>
              <a:ext cx="3758" cy="1879"/>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grpFill/>
            <a:ln>
              <a:noFill/>
            </a:ln>
            <a:effectLst/>
          </p:spPr>
          <p:txBody>
            <a:bodyPr wrap="none" anchor="ctr"/>
            <a:lstStyle/>
            <a:p>
              <a:endParaRPr lang="en-US">
                <a:latin typeface="Gudea" panose="02000000000000000000" pitchFamily="50" charset="0"/>
              </a:endParaRPr>
            </a:p>
          </p:txBody>
        </p:sp>
        <p:sp>
          <p:nvSpPr>
            <p:cNvPr id="139" name="Freeform 132">
              <a:extLst>
                <a:ext uri="{FF2B5EF4-FFF2-40B4-BE49-F238E27FC236}">
                  <a16:creationId xmlns:a16="http://schemas.microsoft.com/office/drawing/2014/main" id="{14F6488D-3C68-4BA1-8076-065277E405B1}"/>
                </a:ext>
              </a:extLst>
            </p:cNvPr>
            <p:cNvSpPr>
              <a:spLocks noChangeArrowheads="1"/>
            </p:cNvSpPr>
            <p:nvPr/>
          </p:nvSpPr>
          <p:spPr bwMode="auto">
            <a:xfrm>
              <a:off x="9410604" y="4120472"/>
              <a:ext cx="33822" cy="20669"/>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grpFill/>
            <a:ln>
              <a:noFill/>
            </a:ln>
            <a:effectLst/>
          </p:spPr>
          <p:txBody>
            <a:bodyPr wrap="none" anchor="ctr"/>
            <a:lstStyle/>
            <a:p>
              <a:endParaRPr lang="en-US">
                <a:latin typeface="Gudea" panose="02000000000000000000" pitchFamily="50" charset="0"/>
              </a:endParaRPr>
            </a:p>
          </p:txBody>
        </p:sp>
        <p:sp>
          <p:nvSpPr>
            <p:cNvPr id="140" name="Freeform 133">
              <a:extLst>
                <a:ext uri="{FF2B5EF4-FFF2-40B4-BE49-F238E27FC236}">
                  <a16:creationId xmlns:a16="http://schemas.microsoft.com/office/drawing/2014/main" id="{AC4B7527-509D-41B2-8AD9-EF8E81D98F43}"/>
                </a:ext>
              </a:extLst>
            </p:cNvPr>
            <p:cNvSpPr>
              <a:spLocks noChangeArrowheads="1"/>
            </p:cNvSpPr>
            <p:nvPr/>
          </p:nvSpPr>
          <p:spPr bwMode="auto">
            <a:xfrm>
              <a:off x="6986658" y="2983677"/>
              <a:ext cx="311919" cy="304398"/>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grpFill/>
            <a:ln>
              <a:noFill/>
            </a:ln>
            <a:effectLst/>
          </p:spPr>
          <p:txBody>
            <a:bodyPr wrap="none" anchor="ctr"/>
            <a:lstStyle/>
            <a:p>
              <a:endParaRPr lang="en-US">
                <a:latin typeface="Gudea" panose="02000000000000000000" pitchFamily="50" charset="0"/>
              </a:endParaRPr>
            </a:p>
          </p:txBody>
        </p:sp>
        <p:sp>
          <p:nvSpPr>
            <p:cNvPr id="141" name="Freeform 134">
              <a:extLst>
                <a:ext uri="{FF2B5EF4-FFF2-40B4-BE49-F238E27FC236}">
                  <a16:creationId xmlns:a16="http://schemas.microsoft.com/office/drawing/2014/main" id="{7BD5D2B4-9786-4981-9BE4-CBA849666596}"/>
                </a:ext>
              </a:extLst>
            </p:cNvPr>
            <p:cNvSpPr>
              <a:spLocks noChangeArrowheads="1"/>
            </p:cNvSpPr>
            <p:nvPr/>
          </p:nvSpPr>
          <p:spPr bwMode="auto">
            <a:xfrm>
              <a:off x="7242207" y="3252374"/>
              <a:ext cx="54493" cy="54490"/>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grpFill/>
            <a:ln>
              <a:noFill/>
            </a:ln>
            <a:effectLst/>
          </p:spPr>
          <p:txBody>
            <a:bodyPr wrap="none" anchor="ctr"/>
            <a:lstStyle/>
            <a:p>
              <a:endParaRPr lang="en-US">
                <a:latin typeface="Gudea" panose="02000000000000000000" pitchFamily="50" charset="0"/>
              </a:endParaRPr>
            </a:p>
          </p:txBody>
        </p:sp>
        <p:sp>
          <p:nvSpPr>
            <p:cNvPr id="142" name="Freeform 135">
              <a:extLst>
                <a:ext uri="{FF2B5EF4-FFF2-40B4-BE49-F238E27FC236}">
                  <a16:creationId xmlns:a16="http://schemas.microsoft.com/office/drawing/2014/main" id="{518B9B21-644D-4DCF-9743-C18005FE103B}"/>
                </a:ext>
              </a:extLst>
            </p:cNvPr>
            <p:cNvSpPr>
              <a:spLocks noChangeArrowheads="1"/>
            </p:cNvSpPr>
            <p:nvPr/>
          </p:nvSpPr>
          <p:spPr bwMode="auto">
            <a:xfrm>
              <a:off x="5584903" y="2433133"/>
              <a:ext cx="419025" cy="353252"/>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grpFill/>
            <a:ln>
              <a:noFill/>
            </a:ln>
            <a:effectLst/>
          </p:spPr>
          <p:txBody>
            <a:bodyPr wrap="none" anchor="ctr"/>
            <a:lstStyle/>
            <a:p>
              <a:endParaRPr lang="en-US">
                <a:latin typeface="Gudea" panose="02000000000000000000" pitchFamily="50" charset="0"/>
              </a:endParaRPr>
            </a:p>
          </p:txBody>
        </p:sp>
        <p:sp>
          <p:nvSpPr>
            <p:cNvPr id="143" name="Freeform 136">
              <a:extLst>
                <a:ext uri="{FF2B5EF4-FFF2-40B4-BE49-F238E27FC236}">
                  <a16:creationId xmlns:a16="http://schemas.microsoft.com/office/drawing/2014/main" id="{8ED6C1FB-4506-42FA-931E-C7F94C51174A}"/>
                </a:ext>
              </a:extLst>
            </p:cNvPr>
            <p:cNvSpPr>
              <a:spLocks noChangeArrowheads="1"/>
            </p:cNvSpPr>
            <p:nvPr/>
          </p:nvSpPr>
          <p:spPr bwMode="auto">
            <a:xfrm>
              <a:off x="6022719" y="2767594"/>
              <a:ext cx="28186" cy="56369"/>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grpFill/>
            <a:ln>
              <a:noFill/>
            </a:ln>
            <a:effectLst/>
          </p:spPr>
          <p:txBody>
            <a:bodyPr wrap="none" anchor="ctr"/>
            <a:lstStyle/>
            <a:p>
              <a:endParaRPr lang="en-US">
                <a:latin typeface="Gudea" panose="02000000000000000000" pitchFamily="50" charset="0"/>
              </a:endParaRPr>
            </a:p>
          </p:txBody>
        </p:sp>
        <p:sp>
          <p:nvSpPr>
            <p:cNvPr id="144" name="Freeform 137">
              <a:extLst>
                <a:ext uri="{FF2B5EF4-FFF2-40B4-BE49-F238E27FC236}">
                  <a16:creationId xmlns:a16="http://schemas.microsoft.com/office/drawing/2014/main" id="{331419D0-C08C-4FF4-9752-7ADF202303CA}"/>
                </a:ext>
              </a:extLst>
            </p:cNvPr>
            <p:cNvSpPr>
              <a:spLocks noChangeArrowheads="1"/>
            </p:cNvSpPr>
            <p:nvPr/>
          </p:nvSpPr>
          <p:spPr bwMode="auto">
            <a:xfrm>
              <a:off x="5847968" y="2788262"/>
              <a:ext cx="1879" cy="3758"/>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grpFill/>
            <a:ln>
              <a:noFill/>
            </a:ln>
            <a:effectLst/>
          </p:spPr>
          <p:txBody>
            <a:bodyPr wrap="none" anchor="ctr"/>
            <a:lstStyle/>
            <a:p>
              <a:endParaRPr lang="en-US">
                <a:latin typeface="Gudea" panose="02000000000000000000" pitchFamily="50" charset="0"/>
              </a:endParaRPr>
            </a:p>
          </p:txBody>
        </p:sp>
        <p:sp>
          <p:nvSpPr>
            <p:cNvPr id="145" name="Freeform 138">
              <a:extLst>
                <a:ext uri="{FF2B5EF4-FFF2-40B4-BE49-F238E27FC236}">
                  <a16:creationId xmlns:a16="http://schemas.microsoft.com/office/drawing/2014/main" id="{93456799-4D7C-42C8-A808-777EC6CC1032}"/>
                </a:ext>
              </a:extLst>
            </p:cNvPr>
            <p:cNvSpPr>
              <a:spLocks noChangeArrowheads="1"/>
            </p:cNvSpPr>
            <p:nvPr/>
          </p:nvSpPr>
          <p:spPr bwMode="auto">
            <a:xfrm>
              <a:off x="2788911" y="3797282"/>
              <a:ext cx="69524" cy="37581"/>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grpFill/>
            <a:ln>
              <a:noFill/>
            </a:ln>
            <a:effectLst/>
          </p:spPr>
          <p:txBody>
            <a:bodyPr wrap="none" anchor="ctr"/>
            <a:lstStyle/>
            <a:p>
              <a:endParaRPr lang="en-US">
                <a:latin typeface="Gudea" panose="02000000000000000000" pitchFamily="50" charset="0"/>
              </a:endParaRPr>
            </a:p>
          </p:txBody>
        </p:sp>
        <p:sp>
          <p:nvSpPr>
            <p:cNvPr id="146" name="Freeform 139">
              <a:extLst>
                <a:ext uri="{FF2B5EF4-FFF2-40B4-BE49-F238E27FC236}">
                  <a16:creationId xmlns:a16="http://schemas.microsoft.com/office/drawing/2014/main" id="{2905EE6A-E77F-4837-A899-F23FD89672C4}"/>
                </a:ext>
              </a:extLst>
            </p:cNvPr>
            <p:cNvSpPr>
              <a:spLocks noChangeArrowheads="1"/>
            </p:cNvSpPr>
            <p:nvPr/>
          </p:nvSpPr>
          <p:spPr bwMode="auto">
            <a:xfrm>
              <a:off x="2783274" y="3814194"/>
              <a:ext cx="1879" cy="1879"/>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grpFill/>
            <a:ln>
              <a:noFill/>
            </a:ln>
            <a:effectLst/>
          </p:spPr>
          <p:txBody>
            <a:bodyPr wrap="none" anchor="ctr"/>
            <a:lstStyle/>
            <a:p>
              <a:endParaRPr lang="en-US">
                <a:latin typeface="Gudea" panose="02000000000000000000" pitchFamily="50" charset="0"/>
              </a:endParaRPr>
            </a:p>
          </p:txBody>
        </p:sp>
        <p:sp>
          <p:nvSpPr>
            <p:cNvPr id="147" name="Freeform 140">
              <a:extLst>
                <a:ext uri="{FF2B5EF4-FFF2-40B4-BE49-F238E27FC236}">
                  <a16:creationId xmlns:a16="http://schemas.microsoft.com/office/drawing/2014/main" id="{8E12BB51-E7BF-4B6A-817D-C2CCEBD9E6F5}"/>
                </a:ext>
              </a:extLst>
            </p:cNvPr>
            <p:cNvSpPr>
              <a:spLocks noChangeArrowheads="1"/>
            </p:cNvSpPr>
            <p:nvPr/>
          </p:nvSpPr>
          <p:spPr bwMode="auto">
            <a:xfrm>
              <a:off x="2813338" y="3742792"/>
              <a:ext cx="193540" cy="99587"/>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grpFill/>
            <a:ln>
              <a:noFill/>
            </a:ln>
            <a:effectLst/>
          </p:spPr>
          <p:txBody>
            <a:bodyPr wrap="none" anchor="ctr"/>
            <a:lstStyle/>
            <a:p>
              <a:endParaRPr lang="en-US">
                <a:latin typeface="Gudea" panose="02000000000000000000" pitchFamily="50" charset="0"/>
              </a:endParaRPr>
            </a:p>
          </p:txBody>
        </p:sp>
        <p:sp>
          <p:nvSpPr>
            <p:cNvPr id="148" name="Freeform 141">
              <a:extLst>
                <a:ext uri="{FF2B5EF4-FFF2-40B4-BE49-F238E27FC236}">
                  <a16:creationId xmlns:a16="http://schemas.microsoft.com/office/drawing/2014/main" id="{8ED68C1F-43B8-4CDF-BA95-C17BDD7B58D9}"/>
                </a:ext>
              </a:extLst>
            </p:cNvPr>
            <p:cNvSpPr>
              <a:spLocks noChangeArrowheads="1"/>
            </p:cNvSpPr>
            <p:nvPr/>
          </p:nvSpPr>
          <p:spPr bwMode="auto">
            <a:xfrm>
              <a:off x="2867830" y="3844258"/>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149" name="Freeform 142">
              <a:extLst>
                <a:ext uri="{FF2B5EF4-FFF2-40B4-BE49-F238E27FC236}">
                  <a16:creationId xmlns:a16="http://schemas.microsoft.com/office/drawing/2014/main" id="{8CC06CB7-F223-441F-A952-A34794854DCB}"/>
                </a:ext>
              </a:extLst>
            </p:cNvPr>
            <p:cNvSpPr>
              <a:spLocks noChangeArrowheads="1"/>
            </p:cNvSpPr>
            <p:nvPr/>
          </p:nvSpPr>
          <p:spPr bwMode="auto">
            <a:xfrm>
              <a:off x="3010636" y="3776614"/>
              <a:ext cx="1879" cy="1879"/>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grpFill/>
            <a:ln>
              <a:noFill/>
            </a:ln>
            <a:effectLst/>
          </p:spPr>
          <p:txBody>
            <a:bodyPr wrap="none" anchor="ctr"/>
            <a:lstStyle/>
            <a:p>
              <a:endParaRPr lang="en-US">
                <a:latin typeface="Gudea" panose="02000000000000000000" pitchFamily="50" charset="0"/>
              </a:endParaRPr>
            </a:p>
          </p:txBody>
        </p:sp>
        <p:sp>
          <p:nvSpPr>
            <p:cNvPr id="150" name="Freeform 143">
              <a:extLst>
                <a:ext uri="{FF2B5EF4-FFF2-40B4-BE49-F238E27FC236}">
                  <a16:creationId xmlns:a16="http://schemas.microsoft.com/office/drawing/2014/main" id="{12B6835D-3CA1-43D0-9C5C-74359D3260C2}"/>
                </a:ext>
              </a:extLst>
            </p:cNvPr>
            <p:cNvSpPr>
              <a:spLocks noChangeArrowheads="1"/>
            </p:cNvSpPr>
            <p:nvPr/>
          </p:nvSpPr>
          <p:spPr bwMode="auto">
            <a:xfrm>
              <a:off x="1907647" y="3162183"/>
              <a:ext cx="984611" cy="608794"/>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grpFill/>
            <a:ln>
              <a:noFill/>
            </a:ln>
            <a:effectLst/>
          </p:spPr>
          <p:txBody>
            <a:bodyPr wrap="none" anchor="ctr"/>
            <a:lstStyle/>
            <a:p>
              <a:endParaRPr lang="en-US">
                <a:latin typeface="Gudea" panose="02000000000000000000" pitchFamily="50" charset="0"/>
              </a:endParaRPr>
            </a:p>
          </p:txBody>
        </p:sp>
        <p:sp>
          <p:nvSpPr>
            <p:cNvPr id="151" name="Freeform 144">
              <a:extLst>
                <a:ext uri="{FF2B5EF4-FFF2-40B4-BE49-F238E27FC236}">
                  <a16:creationId xmlns:a16="http://schemas.microsoft.com/office/drawing/2014/main" id="{EE1C3321-CED2-4DF5-9E2B-7DC6CF3BBE00}"/>
                </a:ext>
              </a:extLst>
            </p:cNvPr>
            <p:cNvSpPr>
              <a:spLocks noChangeArrowheads="1"/>
            </p:cNvSpPr>
            <p:nvPr/>
          </p:nvSpPr>
          <p:spPr bwMode="auto">
            <a:xfrm>
              <a:off x="2852798" y="3671391"/>
              <a:ext cx="1879" cy="1879"/>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grpFill/>
            <a:ln>
              <a:noFill/>
            </a:ln>
            <a:effectLst/>
          </p:spPr>
          <p:txBody>
            <a:bodyPr wrap="none" anchor="ctr"/>
            <a:lstStyle/>
            <a:p>
              <a:endParaRPr lang="en-US">
                <a:latin typeface="Gudea" panose="02000000000000000000" pitchFamily="50" charset="0"/>
              </a:endParaRPr>
            </a:p>
          </p:txBody>
        </p:sp>
        <p:sp>
          <p:nvSpPr>
            <p:cNvPr id="152" name="Freeform 145">
              <a:extLst>
                <a:ext uri="{FF2B5EF4-FFF2-40B4-BE49-F238E27FC236}">
                  <a16:creationId xmlns:a16="http://schemas.microsoft.com/office/drawing/2014/main" id="{E95C5F50-F48C-4828-8A00-470992AE19BA}"/>
                </a:ext>
              </a:extLst>
            </p:cNvPr>
            <p:cNvSpPr>
              <a:spLocks noChangeArrowheads="1"/>
            </p:cNvSpPr>
            <p:nvPr/>
          </p:nvSpPr>
          <p:spPr bwMode="auto">
            <a:xfrm>
              <a:off x="2552154" y="3404573"/>
              <a:ext cx="1879" cy="1879"/>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3" name="Freeform 146">
              <a:extLst>
                <a:ext uri="{FF2B5EF4-FFF2-40B4-BE49-F238E27FC236}">
                  <a16:creationId xmlns:a16="http://schemas.microsoft.com/office/drawing/2014/main" id="{3F81F453-E04C-4587-A2AE-DA9C95DE297D}"/>
                </a:ext>
              </a:extLst>
            </p:cNvPr>
            <p:cNvSpPr>
              <a:spLocks noChangeArrowheads="1"/>
            </p:cNvSpPr>
            <p:nvPr/>
          </p:nvSpPr>
          <p:spPr bwMode="auto">
            <a:xfrm>
              <a:off x="1900133" y="3167820"/>
              <a:ext cx="1879" cy="3758"/>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154" name="Freeform 147">
              <a:extLst>
                <a:ext uri="{FF2B5EF4-FFF2-40B4-BE49-F238E27FC236}">
                  <a16:creationId xmlns:a16="http://schemas.microsoft.com/office/drawing/2014/main" id="{60904A1F-91E4-4153-85B2-681F20AD1E8E}"/>
                </a:ext>
              </a:extLst>
            </p:cNvPr>
            <p:cNvSpPr>
              <a:spLocks noChangeArrowheads="1"/>
            </p:cNvSpPr>
            <p:nvPr/>
          </p:nvSpPr>
          <p:spPr bwMode="auto">
            <a:xfrm>
              <a:off x="2706234" y="3682663"/>
              <a:ext cx="127772" cy="129652"/>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grpFill/>
            <a:ln>
              <a:noFill/>
            </a:ln>
            <a:effectLst/>
          </p:spPr>
          <p:txBody>
            <a:bodyPr wrap="none" anchor="ctr"/>
            <a:lstStyle/>
            <a:p>
              <a:endParaRPr lang="en-US">
                <a:latin typeface="Gudea" panose="02000000000000000000" pitchFamily="50" charset="0"/>
              </a:endParaRPr>
            </a:p>
          </p:txBody>
        </p:sp>
        <p:sp>
          <p:nvSpPr>
            <p:cNvPr id="156" name="Freeform 149">
              <a:extLst>
                <a:ext uri="{FF2B5EF4-FFF2-40B4-BE49-F238E27FC236}">
                  <a16:creationId xmlns:a16="http://schemas.microsoft.com/office/drawing/2014/main" id="{D0DBB0B8-0102-4C5B-9F2C-FA089CAFB950}"/>
                </a:ext>
              </a:extLst>
            </p:cNvPr>
            <p:cNvSpPr>
              <a:spLocks noChangeArrowheads="1"/>
            </p:cNvSpPr>
            <p:nvPr/>
          </p:nvSpPr>
          <p:spPr bwMode="auto">
            <a:xfrm>
              <a:off x="3294369" y="3601867"/>
              <a:ext cx="88313" cy="71401"/>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grpFill/>
            <a:ln>
              <a:noFill/>
            </a:ln>
            <a:effectLst/>
          </p:spPr>
          <p:txBody>
            <a:bodyPr wrap="none" anchor="ctr"/>
            <a:lstStyle/>
            <a:p>
              <a:endParaRPr lang="en-US">
                <a:latin typeface="Gudea" panose="02000000000000000000" pitchFamily="50" charset="0"/>
              </a:endParaRPr>
            </a:p>
          </p:txBody>
        </p:sp>
        <p:sp>
          <p:nvSpPr>
            <p:cNvPr id="157" name="Freeform 150">
              <a:extLst>
                <a:ext uri="{FF2B5EF4-FFF2-40B4-BE49-F238E27FC236}">
                  <a16:creationId xmlns:a16="http://schemas.microsoft.com/office/drawing/2014/main" id="{AA261A2F-8545-435D-AC5E-E3C6602F1ED4}"/>
                </a:ext>
              </a:extLst>
            </p:cNvPr>
            <p:cNvSpPr>
              <a:spLocks noChangeArrowheads="1"/>
            </p:cNvSpPr>
            <p:nvPr/>
          </p:nvSpPr>
          <p:spPr bwMode="auto">
            <a:xfrm>
              <a:off x="3380806" y="3680785"/>
              <a:ext cx="1879" cy="1879"/>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grpFill/>
            <a:ln>
              <a:noFill/>
            </a:ln>
            <a:effectLst/>
          </p:spPr>
          <p:txBody>
            <a:bodyPr wrap="none" anchor="ctr"/>
            <a:lstStyle/>
            <a:p>
              <a:endParaRPr lang="en-US">
                <a:latin typeface="Gudea" panose="02000000000000000000" pitchFamily="50" charset="0"/>
              </a:endParaRPr>
            </a:p>
          </p:txBody>
        </p:sp>
        <p:sp>
          <p:nvSpPr>
            <p:cNvPr id="158" name="Freeform 151">
              <a:extLst>
                <a:ext uri="{FF2B5EF4-FFF2-40B4-BE49-F238E27FC236}">
                  <a16:creationId xmlns:a16="http://schemas.microsoft.com/office/drawing/2014/main" id="{A4EBC3D2-F105-4914-A170-B5C96F4B4F47}"/>
                </a:ext>
              </a:extLst>
            </p:cNvPr>
            <p:cNvSpPr>
              <a:spLocks noChangeArrowheads="1"/>
            </p:cNvSpPr>
            <p:nvPr/>
          </p:nvSpPr>
          <p:spPr bwMode="auto">
            <a:xfrm>
              <a:off x="3382685" y="3616899"/>
              <a:ext cx="105225" cy="62005"/>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grpFill/>
            <a:ln>
              <a:noFill/>
            </a:ln>
            <a:effectLst/>
          </p:spPr>
          <p:txBody>
            <a:bodyPr wrap="none" anchor="ctr"/>
            <a:lstStyle/>
            <a:p>
              <a:endParaRPr lang="en-US">
                <a:latin typeface="Gudea" panose="02000000000000000000" pitchFamily="50" charset="0"/>
              </a:endParaRPr>
            </a:p>
          </p:txBody>
        </p:sp>
        <p:sp>
          <p:nvSpPr>
            <p:cNvPr id="159" name="Freeform 152">
              <a:extLst>
                <a:ext uri="{FF2B5EF4-FFF2-40B4-BE49-F238E27FC236}">
                  <a16:creationId xmlns:a16="http://schemas.microsoft.com/office/drawing/2014/main" id="{610A4909-E73D-452F-B89A-464A43D898F9}"/>
                </a:ext>
              </a:extLst>
            </p:cNvPr>
            <p:cNvSpPr>
              <a:spLocks noChangeArrowheads="1"/>
            </p:cNvSpPr>
            <p:nvPr/>
          </p:nvSpPr>
          <p:spPr bwMode="auto">
            <a:xfrm>
              <a:off x="2871590" y="3776614"/>
              <a:ext cx="133412" cy="137168"/>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grpFill/>
            <a:ln>
              <a:noFill/>
            </a:ln>
            <a:effectLst/>
          </p:spPr>
          <p:txBody>
            <a:bodyPr wrap="none" anchor="ctr"/>
            <a:lstStyle/>
            <a:p>
              <a:endParaRPr lang="en-US">
                <a:latin typeface="Gudea" panose="02000000000000000000" pitchFamily="50" charset="0"/>
              </a:endParaRPr>
            </a:p>
          </p:txBody>
        </p:sp>
        <p:sp>
          <p:nvSpPr>
            <p:cNvPr id="160" name="Freeform 153">
              <a:extLst>
                <a:ext uri="{FF2B5EF4-FFF2-40B4-BE49-F238E27FC236}">
                  <a16:creationId xmlns:a16="http://schemas.microsoft.com/office/drawing/2014/main" id="{66309C23-EBCE-442B-B675-442C4792BA3C}"/>
                </a:ext>
              </a:extLst>
            </p:cNvPr>
            <p:cNvSpPr>
              <a:spLocks noChangeArrowheads="1"/>
            </p:cNvSpPr>
            <p:nvPr/>
          </p:nvSpPr>
          <p:spPr bwMode="auto">
            <a:xfrm>
              <a:off x="3313160" y="4103560"/>
              <a:ext cx="1289013" cy="1315296"/>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grpFill/>
            <a:ln>
              <a:noFill/>
            </a:ln>
            <a:effectLst/>
          </p:spPr>
          <p:txBody>
            <a:bodyPr wrap="none" anchor="ctr"/>
            <a:lstStyle/>
            <a:p>
              <a:endParaRPr lang="en-US">
                <a:latin typeface="Gudea" panose="02000000000000000000" pitchFamily="50" charset="0"/>
              </a:endParaRPr>
            </a:p>
          </p:txBody>
        </p:sp>
        <p:sp>
          <p:nvSpPr>
            <p:cNvPr id="161" name="Freeform 154">
              <a:extLst>
                <a:ext uri="{FF2B5EF4-FFF2-40B4-BE49-F238E27FC236}">
                  <a16:creationId xmlns:a16="http://schemas.microsoft.com/office/drawing/2014/main" id="{EB965B91-713F-4475-9AFD-AD0260231105}"/>
                </a:ext>
              </a:extLst>
            </p:cNvPr>
            <p:cNvSpPr>
              <a:spLocks noChangeArrowheads="1"/>
            </p:cNvSpPr>
            <p:nvPr/>
          </p:nvSpPr>
          <p:spPr bwMode="auto">
            <a:xfrm>
              <a:off x="3820497" y="5292964"/>
              <a:ext cx="157839" cy="169110"/>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grpFill/>
            <a:ln>
              <a:noFill/>
            </a:ln>
            <a:effectLst/>
          </p:spPr>
          <p:txBody>
            <a:bodyPr wrap="none" anchor="ctr"/>
            <a:lstStyle/>
            <a:p>
              <a:endParaRPr lang="en-US">
                <a:latin typeface="Gudea" panose="02000000000000000000" pitchFamily="50" charset="0"/>
              </a:endParaRPr>
            </a:p>
          </p:txBody>
        </p:sp>
        <p:sp>
          <p:nvSpPr>
            <p:cNvPr id="162" name="Freeform 155">
              <a:extLst>
                <a:ext uri="{FF2B5EF4-FFF2-40B4-BE49-F238E27FC236}">
                  <a16:creationId xmlns:a16="http://schemas.microsoft.com/office/drawing/2014/main" id="{EF907FEA-9C77-43AC-95FC-1ABD64D68FE5}"/>
                </a:ext>
              </a:extLst>
            </p:cNvPr>
            <p:cNvSpPr>
              <a:spLocks noChangeArrowheads="1"/>
            </p:cNvSpPr>
            <p:nvPr/>
          </p:nvSpPr>
          <p:spPr bwMode="auto">
            <a:xfrm>
              <a:off x="3320676" y="5003598"/>
              <a:ext cx="653901" cy="1159341"/>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grpFill/>
            <a:ln>
              <a:noFill/>
            </a:ln>
            <a:effectLst/>
          </p:spPr>
          <p:txBody>
            <a:bodyPr wrap="none" anchor="ctr"/>
            <a:lstStyle/>
            <a:p>
              <a:endParaRPr lang="en-US">
                <a:latin typeface="Gudea" panose="02000000000000000000" pitchFamily="50" charset="0"/>
              </a:endParaRPr>
            </a:p>
          </p:txBody>
        </p:sp>
        <p:sp>
          <p:nvSpPr>
            <p:cNvPr id="163" name="Freeform 156">
              <a:extLst>
                <a:ext uri="{FF2B5EF4-FFF2-40B4-BE49-F238E27FC236}">
                  <a16:creationId xmlns:a16="http://schemas.microsoft.com/office/drawing/2014/main" id="{E55A1ECF-8202-48E5-8422-C60C61DB9D25}"/>
                </a:ext>
              </a:extLst>
            </p:cNvPr>
            <p:cNvSpPr>
              <a:spLocks noChangeArrowheads="1"/>
            </p:cNvSpPr>
            <p:nvPr/>
          </p:nvSpPr>
          <p:spPr bwMode="auto">
            <a:xfrm>
              <a:off x="3480394" y="6183607"/>
              <a:ext cx="9396" cy="20669"/>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grpFill/>
            <a:ln>
              <a:noFill/>
            </a:ln>
            <a:effectLst/>
          </p:spPr>
          <p:txBody>
            <a:bodyPr wrap="none" anchor="ctr"/>
            <a:lstStyle/>
            <a:p>
              <a:endParaRPr lang="en-US">
                <a:latin typeface="Gudea" panose="02000000000000000000" pitchFamily="50" charset="0"/>
              </a:endParaRPr>
            </a:p>
          </p:txBody>
        </p:sp>
        <p:sp>
          <p:nvSpPr>
            <p:cNvPr id="164" name="Freeform 157">
              <a:extLst>
                <a:ext uri="{FF2B5EF4-FFF2-40B4-BE49-F238E27FC236}">
                  <a16:creationId xmlns:a16="http://schemas.microsoft.com/office/drawing/2014/main" id="{E99B5A41-5732-4F3C-965B-5554B29E8759}"/>
                </a:ext>
              </a:extLst>
            </p:cNvPr>
            <p:cNvSpPr>
              <a:spLocks noChangeArrowheads="1"/>
            </p:cNvSpPr>
            <p:nvPr/>
          </p:nvSpPr>
          <p:spPr bwMode="auto">
            <a:xfrm>
              <a:off x="3478514" y="6211790"/>
              <a:ext cx="112742" cy="77039"/>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grpFill/>
            <a:ln>
              <a:noFill/>
            </a:ln>
            <a:effectLst/>
          </p:spPr>
          <p:txBody>
            <a:bodyPr wrap="none" anchor="ctr"/>
            <a:lstStyle/>
            <a:p>
              <a:endParaRPr lang="en-US">
                <a:latin typeface="Gudea" panose="02000000000000000000" pitchFamily="50" charset="0"/>
              </a:endParaRPr>
            </a:p>
          </p:txBody>
        </p:sp>
        <p:sp>
          <p:nvSpPr>
            <p:cNvPr id="165" name="Freeform 158">
              <a:extLst>
                <a:ext uri="{FF2B5EF4-FFF2-40B4-BE49-F238E27FC236}">
                  <a16:creationId xmlns:a16="http://schemas.microsoft.com/office/drawing/2014/main" id="{D580AA4E-17FA-489F-89FF-109B380DA725}"/>
                </a:ext>
              </a:extLst>
            </p:cNvPr>
            <p:cNvSpPr>
              <a:spLocks noChangeArrowheads="1"/>
            </p:cNvSpPr>
            <p:nvPr/>
          </p:nvSpPr>
          <p:spPr bwMode="auto">
            <a:xfrm>
              <a:off x="3534885" y="6290709"/>
              <a:ext cx="7516" cy="1879"/>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166" name="Freeform 159">
              <a:extLst>
                <a:ext uri="{FF2B5EF4-FFF2-40B4-BE49-F238E27FC236}">
                  <a16:creationId xmlns:a16="http://schemas.microsoft.com/office/drawing/2014/main" id="{65E66838-67BB-4989-A149-7696263DBA25}"/>
                </a:ext>
              </a:extLst>
            </p:cNvPr>
            <p:cNvSpPr>
              <a:spLocks noChangeArrowheads="1"/>
            </p:cNvSpPr>
            <p:nvPr/>
          </p:nvSpPr>
          <p:spPr bwMode="auto">
            <a:xfrm>
              <a:off x="3476635" y="6176090"/>
              <a:ext cx="1879" cy="1879"/>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67" name="Freeform 160">
              <a:extLst>
                <a:ext uri="{FF2B5EF4-FFF2-40B4-BE49-F238E27FC236}">
                  <a16:creationId xmlns:a16="http://schemas.microsoft.com/office/drawing/2014/main" id="{5DF5913E-F8D2-4BB0-AE47-4782D3680720}"/>
                </a:ext>
              </a:extLst>
            </p:cNvPr>
            <p:cNvSpPr>
              <a:spLocks noChangeArrowheads="1"/>
            </p:cNvSpPr>
            <p:nvPr/>
          </p:nvSpPr>
          <p:spPr bwMode="auto">
            <a:xfrm>
              <a:off x="3253032" y="4857037"/>
              <a:ext cx="274337" cy="145809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grpFill/>
            <a:ln>
              <a:noFill/>
            </a:ln>
            <a:effectLst/>
          </p:spPr>
          <p:txBody>
            <a:bodyPr wrap="none" anchor="ctr"/>
            <a:lstStyle/>
            <a:p>
              <a:endParaRPr lang="en-US">
                <a:latin typeface="Gudea" panose="02000000000000000000" pitchFamily="50" charset="0"/>
              </a:endParaRPr>
            </a:p>
          </p:txBody>
        </p:sp>
        <p:sp>
          <p:nvSpPr>
            <p:cNvPr id="168" name="Freeform 161">
              <a:extLst>
                <a:ext uri="{FF2B5EF4-FFF2-40B4-BE49-F238E27FC236}">
                  <a16:creationId xmlns:a16="http://schemas.microsoft.com/office/drawing/2014/main" id="{F86C88C9-12B3-4562-99B0-43D91F57D88E}"/>
                </a:ext>
              </a:extLst>
            </p:cNvPr>
            <p:cNvSpPr>
              <a:spLocks noChangeArrowheads="1"/>
            </p:cNvSpPr>
            <p:nvPr/>
          </p:nvSpPr>
          <p:spPr bwMode="auto">
            <a:xfrm>
              <a:off x="3294369" y="5847266"/>
              <a:ext cx="18790" cy="22548"/>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grpFill/>
            <a:ln>
              <a:noFill/>
            </a:ln>
            <a:effectLst/>
          </p:spPr>
          <p:txBody>
            <a:bodyPr wrap="none" anchor="ctr"/>
            <a:lstStyle/>
            <a:p>
              <a:endParaRPr lang="en-US">
                <a:latin typeface="Gudea" panose="02000000000000000000" pitchFamily="50" charset="0"/>
              </a:endParaRPr>
            </a:p>
          </p:txBody>
        </p:sp>
        <p:sp>
          <p:nvSpPr>
            <p:cNvPr id="169" name="Freeform 162">
              <a:extLst>
                <a:ext uri="{FF2B5EF4-FFF2-40B4-BE49-F238E27FC236}">
                  <a16:creationId xmlns:a16="http://schemas.microsoft.com/office/drawing/2014/main" id="{400CF816-5207-4B10-8BDD-FE0A4F8E7CEB}"/>
                </a:ext>
              </a:extLst>
            </p:cNvPr>
            <p:cNvSpPr>
              <a:spLocks noChangeArrowheads="1"/>
            </p:cNvSpPr>
            <p:nvPr/>
          </p:nvSpPr>
          <p:spPr bwMode="auto">
            <a:xfrm>
              <a:off x="3497306" y="6286952"/>
              <a:ext cx="30064" cy="9396"/>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grpFill/>
            <a:ln>
              <a:noFill/>
            </a:ln>
            <a:effectLst/>
          </p:spPr>
          <p:txBody>
            <a:bodyPr wrap="none" anchor="ctr"/>
            <a:lstStyle/>
            <a:p>
              <a:endParaRPr lang="en-US">
                <a:latin typeface="Gudea" panose="02000000000000000000" pitchFamily="50" charset="0"/>
              </a:endParaRPr>
            </a:p>
          </p:txBody>
        </p:sp>
        <p:sp>
          <p:nvSpPr>
            <p:cNvPr id="170" name="Freeform 163">
              <a:extLst>
                <a:ext uri="{FF2B5EF4-FFF2-40B4-BE49-F238E27FC236}">
                  <a16:creationId xmlns:a16="http://schemas.microsoft.com/office/drawing/2014/main" id="{E1BD1BDF-6B67-4F83-A719-CB6DE7FB22A7}"/>
                </a:ext>
              </a:extLst>
            </p:cNvPr>
            <p:cNvSpPr>
              <a:spLocks noChangeArrowheads="1"/>
            </p:cNvSpPr>
            <p:nvPr/>
          </p:nvSpPr>
          <p:spPr bwMode="auto">
            <a:xfrm>
              <a:off x="3677691" y="4917163"/>
              <a:ext cx="276217" cy="281850"/>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grpFill/>
            <a:ln>
              <a:noFill/>
            </a:ln>
            <a:effectLst/>
          </p:spPr>
          <p:txBody>
            <a:bodyPr wrap="none" anchor="ctr"/>
            <a:lstStyle/>
            <a:p>
              <a:endParaRPr lang="en-US">
                <a:latin typeface="Gudea" panose="02000000000000000000" pitchFamily="50" charset="0"/>
              </a:endParaRPr>
            </a:p>
          </p:txBody>
        </p:sp>
        <p:sp>
          <p:nvSpPr>
            <p:cNvPr id="171" name="Freeform 164">
              <a:extLst>
                <a:ext uri="{FF2B5EF4-FFF2-40B4-BE49-F238E27FC236}">
                  <a16:creationId xmlns:a16="http://schemas.microsoft.com/office/drawing/2014/main" id="{8DF80557-72D5-4815-A0AE-B51F17F21DF6}"/>
                </a:ext>
              </a:extLst>
            </p:cNvPr>
            <p:cNvSpPr>
              <a:spLocks noChangeArrowheads="1"/>
            </p:cNvSpPr>
            <p:nvPr/>
          </p:nvSpPr>
          <p:spPr bwMode="auto">
            <a:xfrm>
              <a:off x="2922322" y="3910022"/>
              <a:ext cx="99588" cy="82675"/>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grpFill/>
            <a:ln>
              <a:noFill/>
            </a:ln>
            <a:effectLst/>
          </p:spPr>
          <p:txBody>
            <a:bodyPr wrap="none" anchor="ctr"/>
            <a:lstStyle/>
            <a:p>
              <a:endParaRPr lang="en-US">
                <a:latin typeface="Gudea" panose="02000000000000000000" pitchFamily="50" charset="0"/>
              </a:endParaRPr>
            </a:p>
          </p:txBody>
        </p:sp>
        <p:sp>
          <p:nvSpPr>
            <p:cNvPr id="172" name="Freeform 165">
              <a:extLst>
                <a:ext uri="{FF2B5EF4-FFF2-40B4-BE49-F238E27FC236}">
                  <a16:creationId xmlns:a16="http://schemas.microsoft.com/office/drawing/2014/main" id="{769700F8-CDA9-443F-AC9B-F9510F11EBA5}"/>
                </a:ext>
              </a:extLst>
            </p:cNvPr>
            <p:cNvSpPr>
              <a:spLocks noChangeArrowheads="1"/>
            </p:cNvSpPr>
            <p:nvPr/>
          </p:nvSpPr>
          <p:spPr bwMode="auto">
            <a:xfrm>
              <a:off x="3018152" y="3953238"/>
              <a:ext cx="184145" cy="7891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grpFill/>
            <a:ln>
              <a:noFill/>
            </a:ln>
            <a:effectLst/>
          </p:spPr>
          <p:txBody>
            <a:bodyPr wrap="none" anchor="ctr"/>
            <a:lstStyle/>
            <a:p>
              <a:endParaRPr lang="en-US">
                <a:latin typeface="Gudea" panose="02000000000000000000" pitchFamily="50" charset="0"/>
              </a:endParaRPr>
            </a:p>
          </p:txBody>
        </p:sp>
        <p:sp>
          <p:nvSpPr>
            <p:cNvPr id="173" name="Freeform 166">
              <a:extLst>
                <a:ext uri="{FF2B5EF4-FFF2-40B4-BE49-F238E27FC236}">
                  <a16:creationId xmlns:a16="http://schemas.microsoft.com/office/drawing/2014/main" id="{A46C5B7E-D1DE-4400-9E19-F7836B7CB3C6}"/>
                </a:ext>
              </a:extLst>
            </p:cNvPr>
            <p:cNvSpPr>
              <a:spLocks noChangeArrowheads="1"/>
            </p:cNvSpPr>
            <p:nvPr/>
          </p:nvSpPr>
          <p:spPr bwMode="auto">
            <a:xfrm>
              <a:off x="3147806" y="3861169"/>
              <a:ext cx="383322" cy="544908"/>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grpFill/>
            <a:ln>
              <a:noFill/>
            </a:ln>
            <a:effectLst/>
          </p:spPr>
          <p:txBody>
            <a:bodyPr wrap="none" anchor="ctr"/>
            <a:lstStyle/>
            <a:p>
              <a:endParaRPr lang="en-US">
                <a:latin typeface="Gudea" panose="02000000000000000000" pitchFamily="50" charset="0"/>
              </a:endParaRPr>
            </a:p>
          </p:txBody>
        </p:sp>
        <p:sp>
          <p:nvSpPr>
            <p:cNvPr id="174" name="Freeform 167">
              <a:extLst>
                <a:ext uri="{FF2B5EF4-FFF2-40B4-BE49-F238E27FC236}">
                  <a16:creationId xmlns:a16="http://schemas.microsoft.com/office/drawing/2014/main" id="{0ED73148-B08E-41C3-B5DD-AC4745882C20}"/>
                </a:ext>
              </a:extLst>
            </p:cNvPr>
            <p:cNvSpPr>
              <a:spLocks noChangeArrowheads="1"/>
            </p:cNvSpPr>
            <p:nvPr/>
          </p:nvSpPr>
          <p:spPr bwMode="auto">
            <a:xfrm>
              <a:off x="3142168" y="4221936"/>
              <a:ext cx="1879" cy="1879"/>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175" name="Freeform 168">
              <a:extLst>
                <a:ext uri="{FF2B5EF4-FFF2-40B4-BE49-F238E27FC236}">
                  <a16:creationId xmlns:a16="http://schemas.microsoft.com/office/drawing/2014/main" id="{A6A6EE07-F7CB-45DD-82EF-082F10C649C4}"/>
                </a:ext>
              </a:extLst>
            </p:cNvPr>
            <p:cNvSpPr>
              <a:spLocks noChangeArrowheads="1"/>
            </p:cNvSpPr>
            <p:nvPr/>
          </p:nvSpPr>
          <p:spPr bwMode="auto">
            <a:xfrm>
              <a:off x="3454088" y="4597734"/>
              <a:ext cx="390838" cy="437805"/>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grpFill/>
            <a:ln>
              <a:noFill/>
            </a:ln>
            <a:effectLst/>
          </p:spPr>
          <p:txBody>
            <a:bodyPr wrap="none" anchor="ctr"/>
            <a:lstStyle/>
            <a:p>
              <a:endParaRPr lang="en-US">
                <a:latin typeface="Gudea" panose="02000000000000000000" pitchFamily="50" charset="0"/>
              </a:endParaRPr>
            </a:p>
          </p:txBody>
        </p:sp>
        <p:sp>
          <p:nvSpPr>
            <p:cNvPr id="176" name="Freeform 169">
              <a:extLst>
                <a:ext uri="{FF2B5EF4-FFF2-40B4-BE49-F238E27FC236}">
                  <a16:creationId xmlns:a16="http://schemas.microsoft.com/office/drawing/2014/main" id="{97DB8471-C380-4184-A359-9FC73AEDC933}"/>
                </a:ext>
              </a:extLst>
            </p:cNvPr>
            <p:cNvSpPr>
              <a:spLocks noChangeArrowheads="1"/>
            </p:cNvSpPr>
            <p:nvPr/>
          </p:nvSpPr>
          <p:spPr bwMode="auto">
            <a:xfrm>
              <a:off x="3068886" y="4280184"/>
              <a:ext cx="413386" cy="601279"/>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grpFill/>
            <a:ln>
              <a:noFill/>
            </a:ln>
            <a:effectLst/>
          </p:spPr>
          <p:txBody>
            <a:bodyPr wrap="none" anchor="ctr"/>
            <a:lstStyle/>
            <a:p>
              <a:endParaRPr lang="en-US">
                <a:latin typeface="Gudea" panose="02000000000000000000" pitchFamily="50" charset="0"/>
              </a:endParaRPr>
            </a:p>
          </p:txBody>
        </p:sp>
        <p:sp>
          <p:nvSpPr>
            <p:cNvPr id="177" name="Freeform 170">
              <a:extLst>
                <a:ext uri="{FF2B5EF4-FFF2-40B4-BE49-F238E27FC236}">
                  <a16:creationId xmlns:a16="http://schemas.microsoft.com/office/drawing/2014/main" id="{C724E79A-BCF3-4C0B-8695-0CB285B783A7}"/>
                </a:ext>
              </a:extLst>
            </p:cNvPr>
            <p:cNvSpPr>
              <a:spLocks noChangeArrowheads="1"/>
            </p:cNvSpPr>
            <p:nvPr/>
          </p:nvSpPr>
          <p:spPr bwMode="auto">
            <a:xfrm>
              <a:off x="3331950" y="3874321"/>
              <a:ext cx="441571" cy="372040"/>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grpFill/>
            <a:ln>
              <a:noFill/>
            </a:ln>
            <a:effectLst/>
          </p:spPr>
          <p:txBody>
            <a:bodyPr wrap="none" anchor="ctr"/>
            <a:lstStyle/>
            <a:p>
              <a:endParaRPr lang="en-US">
                <a:latin typeface="Gudea" panose="02000000000000000000" pitchFamily="50" charset="0"/>
              </a:endParaRPr>
            </a:p>
          </p:txBody>
        </p:sp>
        <p:sp>
          <p:nvSpPr>
            <p:cNvPr id="178" name="Freeform 171">
              <a:extLst>
                <a:ext uri="{FF2B5EF4-FFF2-40B4-BE49-F238E27FC236}">
                  <a16:creationId xmlns:a16="http://schemas.microsoft.com/office/drawing/2014/main" id="{C47894AF-AE93-4EF5-9675-357E14D57EA4}"/>
                </a:ext>
              </a:extLst>
            </p:cNvPr>
            <p:cNvSpPr>
              <a:spLocks noChangeArrowheads="1"/>
            </p:cNvSpPr>
            <p:nvPr/>
          </p:nvSpPr>
          <p:spPr bwMode="auto">
            <a:xfrm>
              <a:off x="3777279" y="3990820"/>
              <a:ext cx="3758" cy="1879"/>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grpFill/>
            <a:ln>
              <a:noFill/>
            </a:ln>
            <a:effectLst/>
          </p:spPr>
          <p:txBody>
            <a:bodyPr wrap="none" anchor="ctr"/>
            <a:lstStyle/>
            <a:p>
              <a:endParaRPr lang="en-US">
                <a:latin typeface="Gudea" panose="02000000000000000000" pitchFamily="50" charset="0"/>
              </a:endParaRPr>
            </a:p>
          </p:txBody>
        </p:sp>
        <p:sp>
          <p:nvSpPr>
            <p:cNvPr id="179" name="Freeform 172">
              <a:extLst>
                <a:ext uri="{FF2B5EF4-FFF2-40B4-BE49-F238E27FC236}">
                  <a16:creationId xmlns:a16="http://schemas.microsoft.com/office/drawing/2014/main" id="{BCC7673C-F402-4578-A466-5BC1587F8A34}"/>
                </a:ext>
              </a:extLst>
            </p:cNvPr>
            <p:cNvSpPr>
              <a:spLocks noChangeArrowheads="1"/>
            </p:cNvSpPr>
            <p:nvPr/>
          </p:nvSpPr>
          <p:spPr bwMode="auto">
            <a:xfrm>
              <a:off x="3837408" y="4069737"/>
              <a:ext cx="129654" cy="140925"/>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grpFill/>
            <a:ln>
              <a:noFill/>
            </a:ln>
            <a:effectLst/>
          </p:spPr>
          <p:txBody>
            <a:bodyPr wrap="none" anchor="ctr"/>
            <a:lstStyle/>
            <a:p>
              <a:endParaRPr lang="en-US">
                <a:latin typeface="Gudea" panose="02000000000000000000" pitchFamily="50" charset="0"/>
              </a:endParaRPr>
            </a:p>
          </p:txBody>
        </p:sp>
        <p:sp>
          <p:nvSpPr>
            <p:cNvPr id="180" name="Freeform 173">
              <a:extLst>
                <a:ext uri="{FF2B5EF4-FFF2-40B4-BE49-F238E27FC236}">
                  <a16:creationId xmlns:a16="http://schemas.microsoft.com/office/drawing/2014/main" id="{B9EE4C6D-BB99-4424-920F-F4604B617EC2}"/>
                </a:ext>
              </a:extLst>
            </p:cNvPr>
            <p:cNvSpPr>
              <a:spLocks noChangeArrowheads="1"/>
            </p:cNvSpPr>
            <p:nvPr/>
          </p:nvSpPr>
          <p:spPr bwMode="auto">
            <a:xfrm>
              <a:off x="3970819" y="4079133"/>
              <a:ext cx="1879" cy="1879"/>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82" name="Freeform 175">
              <a:extLst>
                <a:ext uri="{FF2B5EF4-FFF2-40B4-BE49-F238E27FC236}">
                  <a16:creationId xmlns:a16="http://schemas.microsoft.com/office/drawing/2014/main" id="{8E770AB6-1DC4-4762-A879-F2C4695203E9}"/>
                </a:ext>
              </a:extLst>
            </p:cNvPr>
            <p:cNvSpPr>
              <a:spLocks noChangeArrowheads="1"/>
            </p:cNvSpPr>
            <p:nvPr/>
          </p:nvSpPr>
          <p:spPr bwMode="auto">
            <a:xfrm>
              <a:off x="3953907" y="4084769"/>
              <a:ext cx="95830" cy="116499"/>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grpFill/>
            <a:ln>
              <a:noFill/>
            </a:ln>
            <a:effectLst/>
          </p:spPr>
          <p:txBody>
            <a:bodyPr wrap="none" anchor="ctr"/>
            <a:lstStyle/>
            <a:p>
              <a:endParaRPr lang="en-US">
                <a:latin typeface="Gudea" panose="02000000000000000000" pitchFamily="50" charset="0"/>
              </a:endParaRPr>
            </a:p>
          </p:txBody>
        </p:sp>
        <p:sp>
          <p:nvSpPr>
            <p:cNvPr id="183" name="Freeform 176">
              <a:extLst>
                <a:ext uri="{FF2B5EF4-FFF2-40B4-BE49-F238E27FC236}">
                  <a16:creationId xmlns:a16="http://schemas.microsoft.com/office/drawing/2014/main" id="{0A217CA7-5076-4218-A330-13D4990E516D}"/>
                </a:ext>
              </a:extLst>
            </p:cNvPr>
            <p:cNvSpPr>
              <a:spLocks noChangeArrowheads="1"/>
            </p:cNvSpPr>
            <p:nvPr/>
          </p:nvSpPr>
          <p:spPr bwMode="auto">
            <a:xfrm>
              <a:off x="2967420" y="3500402"/>
              <a:ext cx="330710" cy="103344"/>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grpFill/>
            <a:ln>
              <a:noFill/>
            </a:ln>
            <a:effectLst/>
          </p:spPr>
          <p:txBody>
            <a:bodyPr wrap="none" anchor="ctr"/>
            <a:lstStyle/>
            <a:p>
              <a:endParaRPr lang="en-US">
                <a:latin typeface="Gudea" panose="02000000000000000000" pitchFamily="50" charset="0"/>
              </a:endParaRPr>
            </a:p>
          </p:txBody>
        </p:sp>
        <p:sp>
          <p:nvSpPr>
            <p:cNvPr id="186" name="Freeform 179">
              <a:extLst>
                <a:ext uri="{FF2B5EF4-FFF2-40B4-BE49-F238E27FC236}">
                  <a16:creationId xmlns:a16="http://schemas.microsoft.com/office/drawing/2014/main" id="{D7F33BEB-11F5-4936-B755-E5A3F7053C1D}"/>
                </a:ext>
              </a:extLst>
            </p:cNvPr>
            <p:cNvSpPr>
              <a:spLocks noChangeArrowheads="1"/>
            </p:cNvSpPr>
            <p:nvPr/>
          </p:nvSpPr>
          <p:spPr bwMode="auto">
            <a:xfrm>
              <a:off x="3784795" y="6129115"/>
              <a:ext cx="50734" cy="28186"/>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grpFill/>
            <a:ln>
              <a:noFill/>
            </a:ln>
            <a:effectLst/>
          </p:spPr>
          <p:txBody>
            <a:bodyPr wrap="none" anchor="ctr"/>
            <a:lstStyle/>
            <a:p>
              <a:endParaRPr lang="en-US">
                <a:latin typeface="Gudea" panose="02000000000000000000" pitchFamily="50" charset="0"/>
              </a:endParaRPr>
            </a:p>
          </p:txBody>
        </p:sp>
        <p:sp>
          <p:nvSpPr>
            <p:cNvPr id="187" name="Freeform 180">
              <a:extLst>
                <a:ext uri="{FF2B5EF4-FFF2-40B4-BE49-F238E27FC236}">
                  <a16:creationId xmlns:a16="http://schemas.microsoft.com/office/drawing/2014/main" id="{7E6A997F-0D99-4BBE-88A9-8FB7DD0DB272}"/>
                </a:ext>
              </a:extLst>
            </p:cNvPr>
            <p:cNvSpPr>
              <a:spLocks noChangeArrowheads="1"/>
            </p:cNvSpPr>
            <p:nvPr/>
          </p:nvSpPr>
          <p:spPr bwMode="auto">
            <a:xfrm>
              <a:off x="3739699" y="6119720"/>
              <a:ext cx="41340" cy="33822"/>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grpFill/>
            <a:ln>
              <a:noFill/>
            </a:ln>
            <a:effectLst/>
          </p:spPr>
          <p:txBody>
            <a:bodyPr wrap="none" anchor="ctr"/>
            <a:lstStyle/>
            <a:p>
              <a:endParaRPr lang="en-US">
                <a:latin typeface="Gudea" panose="02000000000000000000" pitchFamily="50" charset="0"/>
              </a:endParaRPr>
            </a:p>
          </p:txBody>
        </p:sp>
        <p:sp>
          <p:nvSpPr>
            <p:cNvPr id="188" name="Freeform 181">
              <a:extLst>
                <a:ext uri="{FF2B5EF4-FFF2-40B4-BE49-F238E27FC236}">
                  <a16:creationId xmlns:a16="http://schemas.microsoft.com/office/drawing/2014/main" id="{79DB209C-A0D8-44E1-84ED-9C51944C4670}"/>
                </a:ext>
              </a:extLst>
            </p:cNvPr>
            <p:cNvSpPr>
              <a:spLocks noChangeArrowheads="1"/>
            </p:cNvSpPr>
            <p:nvPr/>
          </p:nvSpPr>
          <p:spPr bwMode="auto">
            <a:xfrm>
              <a:off x="2736298" y="4265152"/>
              <a:ext cx="24427" cy="37581"/>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grpFill/>
            <a:ln>
              <a:noFill/>
            </a:ln>
            <a:effectLst/>
          </p:spPr>
          <p:txBody>
            <a:bodyPr wrap="none" anchor="ctr"/>
            <a:lstStyle/>
            <a:p>
              <a:endParaRPr lang="en-US">
                <a:latin typeface="Gudea" panose="02000000000000000000" pitchFamily="50" charset="0"/>
              </a:endParaRPr>
            </a:p>
          </p:txBody>
        </p:sp>
        <p:sp>
          <p:nvSpPr>
            <p:cNvPr id="189" name="Freeform 182">
              <a:extLst>
                <a:ext uri="{FF2B5EF4-FFF2-40B4-BE49-F238E27FC236}">
                  <a16:creationId xmlns:a16="http://schemas.microsoft.com/office/drawing/2014/main" id="{0B2B84C0-1D3F-4148-B536-C4650CAEF4AD}"/>
                </a:ext>
              </a:extLst>
            </p:cNvPr>
            <p:cNvSpPr>
              <a:spLocks noChangeArrowheads="1"/>
            </p:cNvSpPr>
            <p:nvPr/>
          </p:nvSpPr>
          <p:spPr bwMode="auto">
            <a:xfrm>
              <a:off x="3080160" y="4227573"/>
              <a:ext cx="184145" cy="204812"/>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grpFill/>
            <a:ln>
              <a:noFill/>
            </a:ln>
            <a:effectLst/>
          </p:spPr>
          <p:txBody>
            <a:bodyPr wrap="none" anchor="ctr"/>
            <a:lstStyle/>
            <a:p>
              <a:endParaRPr lang="en-US">
                <a:latin typeface="Gudea" panose="02000000000000000000" pitchFamily="50" charset="0"/>
              </a:endParaRPr>
            </a:p>
          </p:txBody>
        </p:sp>
        <p:sp>
          <p:nvSpPr>
            <p:cNvPr id="190" name="Freeform 183">
              <a:extLst>
                <a:ext uri="{FF2B5EF4-FFF2-40B4-BE49-F238E27FC236}">
                  <a16:creationId xmlns:a16="http://schemas.microsoft.com/office/drawing/2014/main" id="{EFD749A2-0141-4FA0-B921-634E580DBDE1}"/>
                </a:ext>
              </a:extLst>
            </p:cNvPr>
            <p:cNvSpPr>
              <a:spLocks noChangeArrowheads="1"/>
            </p:cNvSpPr>
            <p:nvPr/>
          </p:nvSpPr>
          <p:spPr bwMode="auto">
            <a:xfrm>
              <a:off x="3356378" y="542864"/>
              <a:ext cx="1986132" cy="1480648"/>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grpFill/>
            <a:ln>
              <a:noFill/>
            </a:ln>
            <a:effectLst/>
          </p:spPr>
          <p:txBody>
            <a:bodyPr wrap="none" anchor="ctr"/>
            <a:lstStyle/>
            <a:p>
              <a:endParaRPr lang="en-US">
                <a:latin typeface="Gudea" panose="02000000000000000000" pitchFamily="50" charset="0"/>
              </a:endParaRPr>
            </a:p>
          </p:txBody>
        </p:sp>
        <p:sp>
          <p:nvSpPr>
            <p:cNvPr id="192" name="Freeform 185">
              <a:extLst>
                <a:ext uri="{FF2B5EF4-FFF2-40B4-BE49-F238E27FC236}">
                  <a16:creationId xmlns:a16="http://schemas.microsoft.com/office/drawing/2014/main" id="{F5714F68-7E73-4BB9-89EA-D719F8D69670}"/>
                </a:ext>
              </a:extLst>
            </p:cNvPr>
            <p:cNvSpPr>
              <a:spLocks noChangeArrowheads="1"/>
            </p:cNvSpPr>
            <p:nvPr/>
          </p:nvSpPr>
          <p:spPr bwMode="auto">
            <a:xfrm>
              <a:off x="4495068" y="6247491"/>
              <a:ext cx="62008" cy="35700"/>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25" name="Freeform 218">
              <a:extLst>
                <a:ext uri="{FF2B5EF4-FFF2-40B4-BE49-F238E27FC236}">
                  <a16:creationId xmlns:a16="http://schemas.microsoft.com/office/drawing/2014/main" id="{EC924404-A3DF-4868-87CC-42D13FC3C529}"/>
                </a:ext>
              </a:extLst>
            </p:cNvPr>
            <p:cNvSpPr>
              <a:spLocks noChangeArrowheads="1"/>
            </p:cNvSpPr>
            <p:nvPr/>
          </p:nvSpPr>
          <p:spPr bwMode="auto">
            <a:xfrm>
              <a:off x="338659" y="2269660"/>
              <a:ext cx="46976" cy="18790"/>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grpFill/>
            <a:ln>
              <a:noFill/>
            </a:ln>
            <a:effectLst/>
          </p:spPr>
          <p:txBody>
            <a:bodyPr wrap="none" anchor="ctr"/>
            <a:lstStyle/>
            <a:p>
              <a:endParaRPr lang="en-US">
                <a:latin typeface="Gudea" panose="02000000000000000000" pitchFamily="50" charset="0"/>
              </a:endParaRPr>
            </a:p>
          </p:txBody>
        </p:sp>
        <p:sp>
          <p:nvSpPr>
            <p:cNvPr id="226" name="Freeform 219">
              <a:extLst>
                <a:ext uri="{FF2B5EF4-FFF2-40B4-BE49-F238E27FC236}">
                  <a16:creationId xmlns:a16="http://schemas.microsoft.com/office/drawing/2014/main" id="{73C37002-CEDA-4510-AFCA-D68C7F00D3CE}"/>
                </a:ext>
              </a:extLst>
            </p:cNvPr>
            <p:cNvSpPr>
              <a:spLocks noChangeArrowheads="1"/>
            </p:cNvSpPr>
            <p:nvPr/>
          </p:nvSpPr>
          <p:spPr bwMode="auto">
            <a:xfrm>
              <a:off x="261619" y="2010359"/>
              <a:ext cx="52612" cy="2630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grpFill/>
            <a:ln>
              <a:noFill/>
            </a:ln>
            <a:effectLst/>
          </p:spPr>
          <p:txBody>
            <a:bodyPr wrap="none" anchor="ctr"/>
            <a:lstStyle/>
            <a:p>
              <a:endParaRPr lang="en-US">
                <a:latin typeface="Gudea" panose="02000000000000000000" pitchFamily="50" charset="0"/>
              </a:endParaRPr>
            </a:p>
          </p:txBody>
        </p:sp>
        <p:sp>
          <p:nvSpPr>
            <p:cNvPr id="227" name="Freeform 220">
              <a:extLst>
                <a:ext uri="{FF2B5EF4-FFF2-40B4-BE49-F238E27FC236}">
                  <a16:creationId xmlns:a16="http://schemas.microsoft.com/office/drawing/2014/main" id="{84DA640D-19F1-4CD5-B2DA-3DD14E41628E}"/>
                </a:ext>
              </a:extLst>
            </p:cNvPr>
            <p:cNvSpPr>
              <a:spLocks noChangeArrowheads="1"/>
            </p:cNvSpPr>
            <p:nvPr/>
          </p:nvSpPr>
          <p:spPr bwMode="auto">
            <a:xfrm>
              <a:off x="257861" y="2307238"/>
              <a:ext cx="28186" cy="2630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grpFill/>
            <a:ln>
              <a:noFill/>
            </a:ln>
            <a:effectLst/>
          </p:spPr>
          <p:txBody>
            <a:bodyPr wrap="none" anchor="ctr"/>
            <a:lstStyle/>
            <a:p>
              <a:endParaRPr lang="en-US">
                <a:latin typeface="Gudea" panose="02000000000000000000" pitchFamily="50" charset="0"/>
              </a:endParaRPr>
            </a:p>
          </p:txBody>
        </p:sp>
        <p:sp>
          <p:nvSpPr>
            <p:cNvPr id="228" name="Freeform 221">
              <a:extLst>
                <a:ext uri="{FF2B5EF4-FFF2-40B4-BE49-F238E27FC236}">
                  <a16:creationId xmlns:a16="http://schemas.microsoft.com/office/drawing/2014/main" id="{014C479D-4859-4DE9-A0DE-783624C00AE1}"/>
                </a:ext>
              </a:extLst>
            </p:cNvPr>
            <p:cNvSpPr>
              <a:spLocks noChangeArrowheads="1"/>
            </p:cNvSpPr>
            <p:nvPr/>
          </p:nvSpPr>
          <p:spPr bwMode="auto">
            <a:xfrm>
              <a:off x="504013" y="3536101"/>
              <a:ext cx="16912" cy="9396"/>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grpFill/>
            <a:ln>
              <a:noFill/>
            </a:ln>
            <a:effectLst/>
          </p:spPr>
          <p:txBody>
            <a:bodyPr wrap="none" anchor="ctr"/>
            <a:lstStyle/>
            <a:p>
              <a:endParaRPr lang="en-US">
                <a:latin typeface="Gudea" panose="02000000000000000000" pitchFamily="50" charset="0"/>
              </a:endParaRPr>
            </a:p>
          </p:txBody>
        </p:sp>
        <p:sp>
          <p:nvSpPr>
            <p:cNvPr id="229" name="Freeform 222">
              <a:extLst>
                <a:ext uri="{FF2B5EF4-FFF2-40B4-BE49-F238E27FC236}">
                  <a16:creationId xmlns:a16="http://schemas.microsoft.com/office/drawing/2014/main" id="{304856DE-B1CB-456E-88AC-4099C6E323EA}"/>
                </a:ext>
              </a:extLst>
            </p:cNvPr>
            <p:cNvSpPr>
              <a:spLocks noChangeArrowheads="1"/>
            </p:cNvSpPr>
            <p:nvPr/>
          </p:nvSpPr>
          <p:spPr bwMode="auto">
            <a:xfrm>
              <a:off x="240949" y="1410960"/>
              <a:ext cx="1243915" cy="862458"/>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grpFill/>
            <a:ln>
              <a:noFill/>
            </a:ln>
            <a:effectLst/>
          </p:spPr>
          <p:txBody>
            <a:bodyPr wrap="none" anchor="ctr"/>
            <a:lstStyle/>
            <a:p>
              <a:endParaRPr lang="en-US">
                <a:latin typeface="Gudea" panose="02000000000000000000" pitchFamily="50" charset="0"/>
              </a:endParaRPr>
            </a:p>
          </p:txBody>
        </p:sp>
        <p:sp>
          <p:nvSpPr>
            <p:cNvPr id="230" name="Freeform 223">
              <a:extLst>
                <a:ext uri="{FF2B5EF4-FFF2-40B4-BE49-F238E27FC236}">
                  <a16:creationId xmlns:a16="http://schemas.microsoft.com/office/drawing/2014/main" id="{87F16A39-8BB9-479D-8EF3-3BE73568E392}"/>
                </a:ext>
              </a:extLst>
            </p:cNvPr>
            <p:cNvSpPr>
              <a:spLocks noChangeArrowheads="1"/>
            </p:cNvSpPr>
            <p:nvPr/>
          </p:nvSpPr>
          <p:spPr bwMode="auto">
            <a:xfrm>
              <a:off x="631787" y="3607504"/>
              <a:ext cx="31946" cy="35702"/>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grpFill/>
            <a:ln>
              <a:noFill/>
            </a:ln>
            <a:effectLst/>
          </p:spPr>
          <p:txBody>
            <a:bodyPr wrap="none" anchor="ctr"/>
            <a:lstStyle/>
            <a:p>
              <a:endParaRPr lang="en-US">
                <a:latin typeface="Gudea" panose="02000000000000000000" pitchFamily="50" charset="0"/>
              </a:endParaRPr>
            </a:p>
          </p:txBody>
        </p:sp>
        <p:sp>
          <p:nvSpPr>
            <p:cNvPr id="231" name="Freeform 224">
              <a:extLst>
                <a:ext uri="{FF2B5EF4-FFF2-40B4-BE49-F238E27FC236}">
                  <a16:creationId xmlns:a16="http://schemas.microsoft.com/office/drawing/2014/main" id="{D8169AA5-2338-4FB8-9CA8-DB0E50C69DA7}"/>
                </a:ext>
              </a:extLst>
            </p:cNvPr>
            <p:cNvSpPr>
              <a:spLocks noChangeArrowheads="1"/>
            </p:cNvSpPr>
            <p:nvPr/>
          </p:nvSpPr>
          <p:spPr bwMode="auto">
            <a:xfrm>
              <a:off x="669368" y="2096792"/>
              <a:ext cx="84558" cy="7891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grpFill/>
            <a:ln>
              <a:noFill/>
            </a:ln>
            <a:effectLst/>
          </p:spPr>
          <p:txBody>
            <a:bodyPr wrap="none" anchor="ctr"/>
            <a:lstStyle/>
            <a:p>
              <a:endParaRPr lang="en-US">
                <a:latin typeface="Gudea" panose="02000000000000000000" pitchFamily="50" charset="0"/>
              </a:endParaRPr>
            </a:p>
          </p:txBody>
        </p:sp>
        <p:sp>
          <p:nvSpPr>
            <p:cNvPr id="232" name="Freeform 225">
              <a:extLst>
                <a:ext uri="{FF2B5EF4-FFF2-40B4-BE49-F238E27FC236}">
                  <a16:creationId xmlns:a16="http://schemas.microsoft.com/office/drawing/2014/main" id="{195B4EE2-3AE0-45AC-A8A6-C96DB80669C4}"/>
                </a:ext>
              </a:extLst>
            </p:cNvPr>
            <p:cNvSpPr>
              <a:spLocks noChangeArrowheads="1"/>
            </p:cNvSpPr>
            <p:nvPr/>
          </p:nvSpPr>
          <p:spPr bwMode="auto">
            <a:xfrm>
              <a:off x="554747" y="3558651"/>
              <a:ext cx="16910" cy="1315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grpFill/>
            <a:ln>
              <a:noFill/>
            </a:ln>
            <a:effectLst/>
          </p:spPr>
          <p:txBody>
            <a:bodyPr wrap="none" anchor="ctr"/>
            <a:lstStyle/>
            <a:p>
              <a:endParaRPr lang="en-US">
                <a:latin typeface="Gudea" panose="02000000000000000000" pitchFamily="50" charset="0"/>
              </a:endParaRPr>
            </a:p>
          </p:txBody>
        </p:sp>
        <p:sp>
          <p:nvSpPr>
            <p:cNvPr id="233" name="Freeform 226">
              <a:extLst>
                <a:ext uri="{FF2B5EF4-FFF2-40B4-BE49-F238E27FC236}">
                  <a16:creationId xmlns:a16="http://schemas.microsoft.com/office/drawing/2014/main" id="{1B8EAB29-4B60-4B46-A299-1C91DBBDCF66}"/>
                </a:ext>
              </a:extLst>
            </p:cNvPr>
            <p:cNvSpPr>
              <a:spLocks noChangeArrowheads="1"/>
            </p:cNvSpPr>
            <p:nvPr/>
          </p:nvSpPr>
          <p:spPr bwMode="auto">
            <a:xfrm>
              <a:off x="1657735" y="2506413"/>
              <a:ext cx="1880908" cy="924465"/>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grpFill/>
            <a:ln>
              <a:noFill/>
            </a:ln>
            <a:effectLst/>
          </p:spPr>
          <p:txBody>
            <a:bodyPr wrap="none" anchor="ctr"/>
            <a:lstStyle/>
            <a:p>
              <a:endParaRPr lang="en-US">
                <a:latin typeface="Gudea" panose="02000000000000000000" pitchFamily="50" charset="0"/>
              </a:endParaRPr>
            </a:p>
          </p:txBody>
        </p:sp>
        <p:sp>
          <p:nvSpPr>
            <p:cNvPr id="234" name="Freeform 227">
              <a:extLst>
                <a:ext uri="{FF2B5EF4-FFF2-40B4-BE49-F238E27FC236}">
                  <a16:creationId xmlns:a16="http://schemas.microsoft.com/office/drawing/2014/main" id="{D92C8DEB-BE58-4A6B-BD47-355BAC51FD90}"/>
                </a:ext>
              </a:extLst>
            </p:cNvPr>
            <p:cNvSpPr>
              <a:spLocks noChangeArrowheads="1"/>
            </p:cNvSpPr>
            <p:nvPr/>
          </p:nvSpPr>
          <p:spPr bwMode="auto">
            <a:xfrm>
              <a:off x="612996" y="3581198"/>
              <a:ext cx="11274" cy="11274"/>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grpFill/>
            <a:ln>
              <a:noFill/>
            </a:ln>
            <a:effectLst/>
          </p:spPr>
          <p:txBody>
            <a:bodyPr wrap="none" anchor="ctr"/>
            <a:lstStyle/>
            <a:p>
              <a:endParaRPr lang="en-US">
                <a:latin typeface="Gudea" panose="02000000000000000000" pitchFamily="50" charset="0"/>
              </a:endParaRPr>
            </a:p>
          </p:txBody>
        </p:sp>
        <p:sp>
          <p:nvSpPr>
            <p:cNvPr id="235" name="Freeform 228">
              <a:extLst>
                <a:ext uri="{FF2B5EF4-FFF2-40B4-BE49-F238E27FC236}">
                  <a16:creationId xmlns:a16="http://schemas.microsoft.com/office/drawing/2014/main" id="{CC266072-ABEA-49F0-B22F-55BFDC185155}"/>
                </a:ext>
              </a:extLst>
            </p:cNvPr>
            <p:cNvSpPr>
              <a:spLocks noChangeArrowheads="1"/>
            </p:cNvSpPr>
            <p:nvPr/>
          </p:nvSpPr>
          <p:spPr bwMode="auto">
            <a:xfrm>
              <a:off x="5438339" y="2739408"/>
              <a:ext cx="407750" cy="293123"/>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grpFill/>
            <a:ln>
              <a:noFill/>
            </a:ln>
            <a:effectLst/>
          </p:spPr>
          <p:txBody>
            <a:bodyPr wrap="none" anchor="ctr"/>
            <a:lstStyle/>
            <a:p>
              <a:endParaRPr lang="en-US">
                <a:latin typeface="Gudea" panose="02000000000000000000" pitchFamily="50" charset="0"/>
              </a:endParaRPr>
            </a:p>
          </p:txBody>
        </p:sp>
        <p:sp>
          <p:nvSpPr>
            <p:cNvPr id="236" name="Freeform 229">
              <a:extLst>
                <a:ext uri="{FF2B5EF4-FFF2-40B4-BE49-F238E27FC236}">
                  <a16:creationId xmlns:a16="http://schemas.microsoft.com/office/drawing/2014/main" id="{81D79F1E-50ED-432F-90DB-07F3C79DBC13}"/>
                </a:ext>
              </a:extLst>
            </p:cNvPr>
            <p:cNvSpPr>
              <a:spLocks noChangeArrowheads="1"/>
            </p:cNvSpPr>
            <p:nvPr/>
          </p:nvSpPr>
          <p:spPr bwMode="auto">
            <a:xfrm>
              <a:off x="5821662" y="2889727"/>
              <a:ext cx="24427" cy="16912"/>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grpFill/>
            <a:ln>
              <a:noFill/>
            </a:ln>
            <a:effectLst/>
          </p:spPr>
          <p:txBody>
            <a:bodyPr wrap="none" anchor="ctr"/>
            <a:lstStyle/>
            <a:p>
              <a:endParaRPr lang="en-US">
                <a:latin typeface="Gudea" panose="02000000000000000000" pitchFamily="50" charset="0"/>
              </a:endParaRPr>
            </a:p>
          </p:txBody>
        </p:sp>
        <p:sp>
          <p:nvSpPr>
            <p:cNvPr id="237" name="Freeform 230">
              <a:extLst>
                <a:ext uri="{FF2B5EF4-FFF2-40B4-BE49-F238E27FC236}">
                  <a16:creationId xmlns:a16="http://schemas.microsoft.com/office/drawing/2014/main" id="{0E0DA3A9-A857-478B-9BC9-BA4FA3F0A433}"/>
                </a:ext>
              </a:extLst>
            </p:cNvPr>
            <p:cNvSpPr>
              <a:spLocks noChangeArrowheads="1"/>
            </p:cNvSpPr>
            <p:nvPr/>
          </p:nvSpPr>
          <p:spPr bwMode="auto">
            <a:xfrm>
              <a:off x="6159886" y="2609758"/>
              <a:ext cx="105225" cy="54490"/>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grpFill/>
            <a:ln>
              <a:noFill/>
            </a:ln>
            <a:effectLst/>
          </p:spPr>
          <p:txBody>
            <a:bodyPr wrap="none" anchor="ctr"/>
            <a:lstStyle/>
            <a:p>
              <a:endParaRPr lang="en-US">
                <a:latin typeface="Gudea" panose="02000000000000000000" pitchFamily="50" charset="0"/>
              </a:endParaRPr>
            </a:p>
          </p:txBody>
        </p:sp>
        <p:sp>
          <p:nvSpPr>
            <p:cNvPr id="238" name="Freeform 231">
              <a:extLst>
                <a:ext uri="{FF2B5EF4-FFF2-40B4-BE49-F238E27FC236}">
                  <a16:creationId xmlns:a16="http://schemas.microsoft.com/office/drawing/2014/main" id="{F6F64A20-EDE3-4956-8621-B83B4DBFD804}"/>
                </a:ext>
              </a:extLst>
            </p:cNvPr>
            <p:cNvSpPr>
              <a:spLocks noChangeArrowheads="1"/>
            </p:cNvSpPr>
            <p:nvPr/>
          </p:nvSpPr>
          <p:spPr bwMode="auto">
            <a:xfrm>
              <a:off x="6385370" y="2816449"/>
              <a:ext cx="201058" cy="195416"/>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grpFill/>
            <a:ln>
              <a:noFill/>
            </a:ln>
            <a:effectLst/>
          </p:spPr>
          <p:txBody>
            <a:bodyPr wrap="none" anchor="ctr"/>
            <a:lstStyle/>
            <a:p>
              <a:endParaRPr lang="en-US">
                <a:latin typeface="Gudea" panose="02000000000000000000" pitchFamily="50" charset="0"/>
              </a:endParaRPr>
            </a:p>
          </p:txBody>
        </p:sp>
        <p:sp>
          <p:nvSpPr>
            <p:cNvPr id="239" name="Freeform 232">
              <a:extLst>
                <a:ext uri="{FF2B5EF4-FFF2-40B4-BE49-F238E27FC236}">
                  <a16:creationId xmlns:a16="http://schemas.microsoft.com/office/drawing/2014/main" id="{CAD03025-1A6C-480F-BEDA-268EB5DE599C}"/>
                </a:ext>
              </a:extLst>
            </p:cNvPr>
            <p:cNvSpPr>
              <a:spLocks noChangeArrowheads="1"/>
            </p:cNvSpPr>
            <p:nvPr/>
          </p:nvSpPr>
          <p:spPr bwMode="auto">
            <a:xfrm>
              <a:off x="6488717" y="3051321"/>
              <a:ext cx="86436" cy="18790"/>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grpFill/>
            <a:ln>
              <a:noFill/>
            </a:ln>
            <a:effectLst/>
          </p:spPr>
          <p:txBody>
            <a:bodyPr wrap="none" anchor="ctr"/>
            <a:lstStyle/>
            <a:p>
              <a:endParaRPr lang="en-US">
                <a:latin typeface="Gudea" panose="02000000000000000000" pitchFamily="50" charset="0"/>
              </a:endParaRPr>
            </a:p>
          </p:txBody>
        </p:sp>
        <p:sp>
          <p:nvSpPr>
            <p:cNvPr id="240" name="Freeform 233">
              <a:extLst>
                <a:ext uri="{FF2B5EF4-FFF2-40B4-BE49-F238E27FC236}">
                  <a16:creationId xmlns:a16="http://schemas.microsoft.com/office/drawing/2014/main" id="{6E371B32-72EE-4BDE-AC5D-C07A6F6470A3}"/>
                </a:ext>
              </a:extLst>
            </p:cNvPr>
            <p:cNvSpPr>
              <a:spLocks noChangeArrowheads="1"/>
            </p:cNvSpPr>
            <p:nvPr/>
          </p:nvSpPr>
          <p:spPr bwMode="auto">
            <a:xfrm>
              <a:off x="6838215" y="3041927"/>
              <a:ext cx="7516" cy="3758"/>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grpFill/>
            <a:ln>
              <a:noFill/>
            </a:ln>
            <a:effectLst/>
          </p:spPr>
          <p:txBody>
            <a:bodyPr wrap="none" anchor="ctr"/>
            <a:lstStyle/>
            <a:p>
              <a:endParaRPr lang="en-US">
                <a:latin typeface="Gudea" panose="02000000000000000000" pitchFamily="50" charset="0"/>
              </a:endParaRPr>
            </a:p>
          </p:txBody>
        </p:sp>
        <p:sp>
          <p:nvSpPr>
            <p:cNvPr id="241" name="Freeform 234">
              <a:extLst>
                <a:ext uri="{FF2B5EF4-FFF2-40B4-BE49-F238E27FC236}">
                  <a16:creationId xmlns:a16="http://schemas.microsoft.com/office/drawing/2014/main" id="{D6CC4358-890B-4F5E-BE65-D6794F6901F7}"/>
                </a:ext>
              </a:extLst>
            </p:cNvPr>
            <p:cNvSpPr>
              <a:spLocks noChangeArrowheads="1"/>
            </p:cNvSpPr>
            <p:nvPr/>
          </p:nvSpPr>
          <p:spPr bwMode="auto">
            <a:xfrm>
              <a:off x="6774330" y="3049442"/>
              <a:ext cx="60128" cy="31942"/>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grpFill/>
            <a:ln>
              <a:noFill/>
            </a:ln>
            <a:effectLst/>
          </p:spPr>
          <p:txBody>
            <a:bodyPr wrap="none" anchor="ctr"/>
            <a:lstStyle/>
            <a:p>
              <a:endParaRPr lang="en-US">
                <a:latin typeface="Gudea" panose="02000000000000000000" pitchFamily="50" charset="0"/>
              </a:endParaRPr>
            </a:p>
          </p:txBody>
        </p:sp>
        <p:sp>
          <p:nvSpPr>
            <p:cNvPr id="242" name="Freeform 235">
              <a:extLst>
                <a:ext uri="{FF2B5EF4-FFF2-40B4-BE49-F238E27FC236}">
                  <a16:creationId xmlns:a16="http://schemas.microsoft.com/office/drawing/2014/main" id="{9FCE0BD3-B629-4E73-A733-BA049EA38F96}"/>
                </a:ext>
              </a:extLst>
            </p:cNvPr>
            <p:cNvSpPr>
              <a:spLocks noChangeArrowheads="1"/>
            </p:cNvSpPr>
            <p:nvPr/>
          </p:nvSpPr>
          <p:spPr bwMode="auto">
            <a:xfrm>
              <a:off x="4951674" y="1683414"/>
              <a:ext cx="340104" cy="163474"/>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grpFill/>
            <a:ln>
              <a:noFill/>
            </a:ln>
            <a:effectLst/>
          </p:spPr>
          <p:txBody>
            <a:bodyPr wrap="none" anchor="ctr"/>
            <a:lstStyle/>
            <a:p>
              <a:endParaRPr lang="en-US">
                <a:latin typeface="Gudea" panose="02000000000000000000" pitchFamily="50" charset="0"/>
              </a:endParaRPr>
            </a:p>
          </p:txBody>
        </p:sp>
        <p:sp>
          <p:nvSpPr>
            <p:cNvPr id="243" name="Freeform 236">
              <a:extLst>
                <a:ext uri="{FF2B5EF4-FFF2-40B4-BE49-F238E27FC236}">
                  <a16:creationId xmlns:a16="http://schemas.microsoft.com/office/drawing/2014/main" id="{A771B1DB-B498-455E-A16E-6450A40B5AEF}"/>
                </a:ext>
              </a:extLst>
            </p:cNvPr>
            <p:cNvSpPr>
              <a:spLocks noChangeArrowheads="1"/>
            </p:cNvSpPr>
            <p:nvPr/>
          </p:nvSpPr>
          <p:spPr bwMode="auto">
            <a:xfrm>
              <a:off x="5402639" y="2252750"/>
              <a:ext cx="139048" cy="15783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grpFill/>
            <a:ln>
              <a:noFill/>
            </a:ln>
            <a:effectLst/>
          </p:spPr>
          <p:txBody>
            <a:bodyPr wrap="none" anchor="ctr"/>
            <a:lstStyle/>
            <a:p>
              <a:endParaRPr lang="en-US">
                <a:latin typeface="Gudea" panose="02000000000000000000" pitchFamily="50" charset="0"/>
              </a:endParaRPr>
            </a:p>
          </p:txBody>
        </p:sp>
        <p:sp>
          <p:nvSpPr>
            <p:cNvPr id="244" name="Freeform 237">
              <a:extLst>
                <a:ext uri="{FF2B5EF4-FFF2-40B4-BE49-F238E27FC236}">
                  <a16:creationId xmlns:a16="http://schemas.microsoft.com/office/drawing/2014/main" id="{77ED443F-AAD2-47A6-BCAE-6FC2B5B5357D}"/>
                </a:ext>
              </a:extLst>
            </p:cNvPr>
            <p:cNvSpPr>
              <a:spLocks noChangeArrowheads="1"/>
            </p:cNvSpPr>
            <p:nvPr/>
          </p:nvSpPr>
          <p:spPr bwMode="auto">
            <a:xfrm>
              <a:off x="5507865" y="2096792"/>
              <a:ext cx="28186" cy="30063"/>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grpFill/>
            <a:ln>
              <a:noFill/>
            </a:ln>
            <a:effectLst/>
          </p:spPr>
          <p:txBody>
            <a:bodyPr wrap="none" anchor="ctr"/>
            <a:lstStyle/>
            <a:p>
              <a:endParaRPr lang="en-US">
                <a:latin typeface="Gudea" panose="02000000000000000000" pitchFamily="50" charset="0"/>
              </a:endParaRPr>
            </a:p>
          </p:txBody>
        </p:sp>
        <p:sp>
          <p:nvSpPr>
            <p:cNvPr id="245" name="Freeform 238">
              <a:extLst>
                <a:ext uri="{FF2B5EF4-FFF2-40B4-BE49-F238E27FC236}">
                  <a16:creationId xmlns:a16="http://schemas.microsoft.com/office/drawing/2014/main" id="{63FD583C-30C9-4DF6-866D-872036A5EDA3}"/>
                </a:ext>
              </a:extLst>
            </p:cNvPr>
            <p:cNvSpPr>
              <a:spLocks noChangeArrowheads="1"/>
            </p:cNvSpPr>
            <p:nvPr/>
          </p:nvSpPr>
          <p:spPr bwMode="auto">
            <a:xfrm>
              <a:off x="5477799" y="2247112"/>
              <a:ext cx="77040" cy="50733"/>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grpFill/>
            <a:ln>
              <a:noFill/>
            </a:ln>
            <a:effectLst/>
          </p:spPr>
          <p:txBody>
            <a:bodyPr wrap="none" anchor="ctr"/>
            <a:lstStyle/>
            <a:p>
              <a:endParaRPr lang="en-US">
                <a:latin typeface="Gudea" panose="02000000000000000000" pitchFamily="50" charset="0"/>
              </a:endParaRPr>
            </a:p>
          </p:txBody>
        </p:sp>
        <p:sp>
          <p:nvSpPr>
            <p:cNvPr id="247" name="Freeform 240">
              <a:extLst>
                <a:ext uri="{FF2B5EF4-FFF2-40B4-BE49-F238E27FC236}">
                  <a16:creationId xmlns:a16="http://schemas.microsoft.com/office/drawing/2014/main" id="{6EBC9F0B-E8EC-4612-B1EA-3BC15B01CE44}"/>
                </a:ext>
              </a:extLst>
            </p:cNvPr>
            <p:cNvSpPr>
              <a:spLocks noChangeArrowheads="1"/>
            </p:cNvSpPr>
            <p:nvPr/>
          </p:nvSpPr>
          <p:spPr bwMode="auto">
            <a:xfrm>
              <a:off x="5693887" y="1987810"/>
              <a:ext cx="13154" cy="30063"/>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grpFill/>
            <a:ln>
              <a:noFill/>
            </a:ln>
            <a:effectLst/>
          </p:spPr>
          <p:txBody>
            <a:bodyPr wrap="none" anchor="ctr"/>
            <a:lstStyle/>
            <a:p>
              <a:endParaRPr lang="en-US">
                <a:latin typeface="Gudea" panose="02000000000000000000" pitchFamily="50" charset="0"/>
              </a:endParaRPr>
            </a:p>
          </p:txBody>
        </p:sp>
        <p:sp>
          <p:nvSpPr>
            <p:cNvPr id="248" name="Freeform 241">
              <a:extLst>
                <a:ext uri="{FF2B5EF4-FFF2-40B4-BE49-F238E27FC236}">
                  <a16:creationId xmlns:a16="http://schemas.microsoft.com/office/drawing/2014/main" id="{E6785B29-95DA-40DE-AF63-A621E902F619}"/>
                </a:ext>
              </a:extLst>
            </p:cNvPr>
            <p:cNvSpPr>
              <a:spLocks noChangeArrowheads="1"/>
            </p:cNvSpPr>
            <p:nvPr/>
          </p:nvSpPr>
          <p:spPr bwMode="auto">
            <a:xfrm>
              <a:off x="6107273" y="2211412"/>
              <a:ext cx="43218" cy="58248"/>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grpFill/>
            <a:ln>
              <a:noFill/>
            </a:ln>
            <a:effectLst/>
          </p:spPr>
          <p:txBody>
            <a:bodyPr wrap="none" anchor="ctr"/>
            <a:lstStyle/>
            <a:p>
              <a:endParaRPr lang="en-US">
                <a:latin typeface="Gudea" panose="02000000000000000000" pitchFamily="50" charset="0"/>
              </a:endParaRPr>
            </a:p>
          </p:txBody>
        </p:sp>
        <p:sp>
          <p:nvSpPr>
            <p:cNvPr id="249" name="Freeform 242">
              <a:extLst>
                <a:ext uri="{FF2B5EF4-FFF2-40B4-BE49-F238E27FC236}">
                  <a16:creationId xmlns:a16="http://schemas.microsoft.com/office/drawing/2014/main" id="{AE72C828-D537-42E2-A11D-65087A16478E}"/>
                </a:ext>
              </a:extLst>
            </p:cNvPr>
            <p:cNvSpPr>
              <a:spLocks noChangeArrowheads="1"/>
            </p:cNvSpPr>
            <p:nvPr/>
          </p:nvSpPr>
          <p:spPr bwMode="auto">
            <a:xfrm>
              <a:off x="6002049" y="2132495"/>
              <a:ext cx="90194" cy="1315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grpFill/>
            <a:ln>
              <a:noFill/>
            </a:ln>
            <a:effectLst/>
          </p:spPr>
          <p:txBody>
            <a:bodyPr wrap="none" anchor="ctr"/>
            <a:lstStyle/>
            <a:p>
              <a:endParaRPr lang="en-US">
                <a:latin typeface="Gudea" panose="02000000000000000000" pitchFamily="50" charset="0"/>
              </a:endParaRPr>
            </a:p>
          </p:txBody>
        </p:sp>
        <p:sp>
          <p:nvSpPr>
            <p:cNvPr id="250" name="Freeform 243">
              <a:extLst>
                <a:ext uri="{FF2B5EF4-FFF2-40B4-BE49-F238E27FC236}">
                  <a16:creationId xmlns:a16="http://schemas.microsoft.com/office/drawing/2014/main" id="{63D30E90-103B-4E8F-BD24-89E8068864EA}"/>
                </a:ext>
              </a:extLst>
            </p:cNvPr>
            <p:cNvSpPr>
              <a:spLocks noChangeArrowheads="1"/>
            </p:cNvSpPr>
            <p:nvPr/>
          </p:nvSpPr>
          <p:spPr bwMode="auto">
            <a:xfrm>
              <a:off x="6317726" y="2123098"/>
              <a:ext cx="30064" cy="43218"/>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grpFill/>
            <a:ln>
              <a:noFill/>
            </a:ln>
            <a:effectLst/>
          </p:spPr>
          <p:txBody>
            <a:bodyPr wrap="none" anchor="ctr"/>
            <a:lstStyle/>
            <a:p>
              <a:endParaRPr lang="en-US">
                <a:latin typeface="Gudea" panose="02000000000000000000" pitchFamily="50" charset="0"/>
              </a:endParaRPr>
            </a:p>
          </p:txBody>
        </p:sp>
        <p:sp>
          <p:nvSpPr>
            <p:cNvPr id="251" name="Freeform 244">
              <a:extLst>
                <a:ext uri="{FF2B5EF4-FFF2-40B4-BE49-F238E27FC236}">
                  <a16:creationId xmlns:a16="http://schemas.microsoft.com/office/drawing/2014/main" id="{36514765-26A5-4959-B250-2CB3A4322775}"/>
                </a:ext>
              </a:extLst>
            </p:cNvPr>
            <p:cNvSpPr>
              <a:spLocks noChangeArrowheads="1"/>
            </p:cNvSpPr>
            <p:nvPr/>
          </p:nvSpPr>
          <p:spPr bwMode="auto">
            <a:xfrm>
              <a:off x="6109153" y="1540611"/>
              <a:ext cx="400233" cy="697107"/>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grpFill/>
            <a:ln>
              <a:noFill/>
            </a:ln>
            <a:effectLst/>
          </p:spPr>
          <p:txBody>
            <a:bodyPr wrap="none" anchor="ctr"/>
            <a:lstStyle/>
            <a:p>
              <a:endParaRPr lang="en-US">
                <a:latin typeface="Gudea" panose="02000000000000000000" pitchFamily="50" charset="0"/>
              </a:endParaRPr>
            </a:p>
          </p:txBody>
        </p:sp>
        <p:sp>
          <p:nvSpPr>
            <p:cNvPr id="252" name="Freeform 245">
              <a:extLst>
                <a:ext uri="{FF2B5EF4-FFF2-40B4-BE49-F238E27FC236}">
                  <a16:creationId xmlns:a16="http://schemas.microsoft.com/office/drawing/2014/main" id="{B10601C0-CD23-4CE6-8F6B-48F68B9A71FB}"/>
                </a:ext>
              </a:extLst>
            </p:cNvPr>
            <p:cNvSpPr>
              <a:spLocks noChangeArrowheads="1"/>
            </p:cNvSpPr>
            <p:nvPr/>
          </p:nvSpPr>
          <p:spPr bwMode="auto">
            <a:xfrm>
              <a:off x="6445498" y="2085518"/>
              <a:ext cx="33822" cy="28186"/>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grpFill/>
            <a:ln>
              <a:noFill/>
            </a:ln>
            <a:effectLst/>
          </p:spPr>
          <p:txBody>
            <a:bodyPr wrap="none" anchor="ctr"/>
            <a:lstStyle/>
            <a:p>
              <a:endParaRPr lang="en-US">
                <a:latin typeface="Gudea" panose="02000000000000000000" pitchFamily="50" charset="0"/>
              </a:endParaRPr>
            </a:p>
          </p:txBody>
        </p:sp>
        <p:sp>
          <p:nvSpPr>
            <p:cNvPr id="253" name="Freeform 246">
              <a:extLst>
                <a:ext uri="{FF2B5EF4-FFF2-40B4-BE49-F238E27FC236}">
                  <a16:creationId xmlns:a16="http://schemas.microsoft.com/office/drawing/2014/main" id="{2C4C6D80-2AEA-4A02-A258-55AA39C414DF}"/>
                </a:ext>
              </a:extLst>
            </p:cNvPr>
            <p:cNvSpPr>
              <a:spLocks noChangeArrowheads="1"/>
            </p:cNvSpPr>
            <p:nvPr/>
          </p:nvSpPr>
          <p:spPr bwMode="auto">
            <a:xfrm>
              <a:off x="6486838" y="2038544"/>
              <a:ext cx="150322" cy="93950"/>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grpFill/>
            <a:ln>
              <a:noFill/>
            </a:ln>
            <a:effectLst/>
          </p:spPr>
          <p:txBody>
            <a:bodyPr wrap="none" anchor="ctr"/>
            <a:lstStyle/>
            <a:p>
              <a:endParaRPr lang="en-US">
                <a:latin typeface="Gudea" panose="02000000000000000000" pitchFamily="50" charset="0"/>
              </a:endParaRPr>
            </a:p>
          </p:txBody>
        </p:sp>
        <p:sp>
          <p:nvSpPr>
            <p:cNvPr id="254" name="Freeform 247">
              <a:extLst>
                <a:ext uri="{FF2B5EF4-FFF2-40B4-BE49-F238E27FC236}">
                  <a16:creationId xmlns:a16="http://schemas.microsoft.com/office/drawing/2014/main" id="{9DD25E89-E6FB-41D3-98F3-D7C31080B2B6}"/>
                </a:ext>
              </a:extLst>
            </p:cNvPr>
            <p:cNvSpPr>
              <a:spLocks noChangeArrowheads="1"/>
            </p:cNvSpPr>
            <p:nvPr/>
          </p:nvSpPr>
          <p:spPr bwMode="auto">
            <a:xfrm>
              <a:off x="6454895" y="2068608"/>
              <a:ext cx="16910" cy="5636"/>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grpFill/>
            <a:ln>
              <a:noFill/>
            </a:ln>
            <a:effectLst/>
          </p:spPr>
          <p:txBody>
            <a:bodyPr wrap="none" anchor="ctr"/>
            <a:lstStyle/>
            <a:p>
              <a:endParaRPr lang="en-US">
                <a:latin typeface="Gudea" panose="02000000000000000000" pitchFamily="50" charset="0"/>
              </a:endParaRPr>
            </a:p>
          </p:txBody>
        </p:sp>
        <p:sp>
          <p:nvSpPr>
            <p:cNvPr id="257" name="Freeform 250">
              <a:extLst>
                <a:ext uri="{FF2B5EF4-FFF2-40B4-BE49-F238E27FC236}">
                  <a16:creationId xmlns:a16="http://schemas.microsoft.com/office/drawing/2014/main" id="{87BFCB8C-0B0B-4155-A888-839D91BBF0E0}"/>
                </a:ext>
              </a:extLst>
            </p:cNvPr>
            <p:cNvSpPr>
              <a:spLocks noChangeArrowheads="1"/>
            </p:cNvSpPr>
            <p:nvPr/>
          </p:nvSpPr>
          <p:spPr bwMode="auto">
            <a:xfrm>
              <a:off x="7552247" y="2668006"/>
              <a:ext cx="559951" cy="328826"/>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grpFill/>
            <a:ln>
              <a:noFill/>
            </a:ln>
            <a:effectLst/>
          </p:spPr>
          <p:txBody>
            <a:bodyPr wrap="none" anchor="ctr"/>
            <a:lstStyle/>
            <a:p>
              <a:endParaRPr lang="en-US">
                <a:latin typeface="Gudea" panose="02000000000000000000" pitchFamily="50" charset="0"/>
              </a:endParaRPr>
            </a:p>
          </p:txBody>
        </p:sp>
        <p:sp>
          <p:nvSpPr>
            <p:cNvPr id="258" name="Freeform 251">
              <a:extLst>
                <a:ext uri="{FF2B5EF4-FFF2-40B4-BE49-F238E27FC236}">
                  <a16:creationId xmlns:a16="http://schemas.microsoft.com/office/drawing/2014/main" id="{3D224A20-56A6-411D-ABC7-9EB69C4C4E52}"/>
                </a:ext>
              </a:extLst>
            </p:cNvPr>
            <p:cNvSpPr>
              <a:spLocks noChangeArrowheads="1"/>
            </p:cNvSpPr>
            <p:nvPr/>
          </p:nvSpPr>
          <p:spPr bwMode="auto">
            <a:xfrm>
              <a:off x="5904340" y="1414718"/>
              <a:ext cx="832411" cy="69523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grpFill/>
            <a:ln>
              <a:noFill/>
            </a:ln>
            <a:effectLst/>
          </p:spPr>
          <p:txBody>
            <a:bodyPr wrap="none" anchor="ctr"/>
            <a:lstStyle/>
            <a:p>
              <a:endParaRPr lang="en-US">
                <a:latin typeface="Gudea" panose="02000000000000000000" pitchFamily="50" charset="0"/>
              </a:endParaRPr>
            </a:p>
          </p:txBody>
        </p:sp>
        <p:sp>
          <p:nvSpPr>
            <p:cNvPr id="259" name="Freeform 252">
              <a:extLst>
                <a:ext uri="{FF2B5EF4-FFF2-40B4-BE49-F238E27FC236}">
                  <a16:creationId xmlns:a16="http://schemas.microsoft.com/office/drawing/2014/main" id="{E45F1235-9B10-4D91-A646-5D1A83FAADF7}"/>
                </a:ext>
              </a:extLst>
            </p:cNvPr>
            <p:cNvSpPr>
              <a:spLocks noChangeArrowheads="1"/>
            </p:cNvSpPr>
            <p:nvPr/>
          </p:nvSpPr>
          <p:spPr bwMode="auto">
            <a:xfrm>
              <a:off x="6082846" y="909268"/>
              <a:ext cx="41340" cy="3945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grpFill/>
            <a:ln>
              <a:noFill/>
            </a:ln>
            <a:effectLst/>
          </p:spPr>
          <p:txBody>
            <a:bodyPr wrap="none" anchor="ctr"/>
            <a:lstStyle/>
            <a:p>
              <a:endParaRPr lang="en-US">
                <a:latin typeface="Gudea" panose="02000000000000000000" pitchFamily="50" charset="0"/>
              </a:endParaRPr>
            </a:p>
          </p:txBody>
        </p:sp>
        <p:sp>
          <p:nvSpPr>
            <p:cNvPr id="260" name="Freeform 253">
              <a:extLst>
                <a:ext uri="{FF2B5EF4-FFF2-40B4-BE49-F238E27FC236}">
                  <a16:creationId xmlns:a16="http://schemas.microsoft.com/office/drawing/2014/main" id="{62280FFA-7F46-446C-BF28-D6212D2729AD}"/>
                </a:ext>
              </a:extLst>
            </p:cNvPr>
            <p:cNvSpPr>
              <a:spLocks noChangeArrowheads="1"/>
            </p:cNvSpPr>
            <p:nvPr/>
          </p:nvSpPr>
          <p:spPr bwMode="auto">
            <a:xfrm>
              <a:off x="6094122" y="819075"/>
              <a:ext cx="437813" cy="248027"/>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grpFill/>
            <a:ln>
              <a:noFill/>
            </a:ln>
            <a:effectLst/>
          </p:spPr>
          <p:txBody>
            <a:bodyPr wrap="none" anchor="ctr"/>
            <a:lstStyle/>
            <a:p>
              <a:endParaRPr lang="en-US">
                <a:latin typeface="Gudea" panose="02000000000000000000" pitchFamily="50" charset="0"/>
              </a:endParaRPr>
            </a:p>
          </p:txBody>
        </p:sp>
        <p:sp>
          <p:nvSpPr>
            <p:cNvPr id="261" name="Freeform 254">
              <a:extLst>
                <a:ext uri="{FF2B5EF4-FFF2-40B4-BE49-F238E27FC236}">
                  <a16:creationId xmlns:a16="http://schemas.microsoft.com/office/drawing/2014/main" id="{DCEE8411-616F-49E7-8296-EDD511BA02E9}"/>
                </a:ext>
              </a:extLst>
            </p:cNvPr>
            <p:cNvSpPr>
              <a:spLocks noChangeArrowheads="1"/>
            </p:cNvSpPr>
            <p:nvPr/>
          </p:nvSpPr>
          <p:spPr bwMode="auto">
            <a:xfrm>
              <a:off x="6163643" y="1593222"/>
              <a:ext cx="15033" cy="9396"/>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grpFill/>
            <a:ln>
              <a:noFill/>
            </a:ln>
            <a:effectLst/>
          </p:spPr>
          <p:txBody>
            <a:bodyPr wrap="none" anchor="ctr"/>
            <a:lstStyle/>
            <a:p>
              <a:endParaRPr lang="en-US">
                <a:latin typeface="Gudea" panose="02000000000000000000" pitchFamily="50" charset="0"/>
              </a:endParaRPr>
            </a:p>
          </p:txBody>
        </p:sp>
        <p:sp>
          <p:nvSpPr>
            <p:cNvPr id="262" name="Freeform 255">
              <a:extLst>
                <a:ext uri="{FF2B5EF4-FFF2-40B4-BE49-F238E27FC236}">
                  <a16:creationId xmlns:a16="http://schemas.microsoft.com/office/drawing/2014/main" id="{0ECDD3AE-79C1-457A-A20A-F3E154ADE213}"/>
                </a:ext>
              </a:extLst>
            </p:cNvPr>
            <p:cNvSpPr>
              <a:spLocks noChangeArrowheads="1"/>
            </p:cNvSpPr>
            <p:nvPr/>
          </p:nvSpPr>
          <p:spPr bwMode="auto">
            <a:xfrm>
              <a:off x="6317726" y="787133"/>
              <a:ext cx="298766" cy="93950"/>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grpFill/>
            <a:ln>
              <a:noFill/>
            </a:ln>
            <a:effectLst/>
          </p:spPr>
          <p:txBody>
            <a:bodyPr wrap="none" anchor="ctr"/>
            <a:lstStyle/>
            <a:p>
              <a:endParaRPr lang="en-US">
                <a:latin typeface="Gudea" panose="02000000000000000000" pitchFamily="50" charset="0"/>
              </a:endParaRPr>
            </a:p>
          </p:txBody>
        </p:sp>
        <p:sp>
          <p:nvSpPr>
            <p:cNvPr id="263" name="Freeform 256">
              <a:extLst>
                <a:ext uri="{FF2B5EF4-FFF2-40B4-BE49-F238E27FC236}">
                  <a16:creationId xmlns:a16="http://schemas.microsoft.com/office/drawing/2014/main" id="{D0C5A7EC-C490-418E-9CD4-3F79968BA074}"/>
                </a:ext>
              </a:extLst>
            </p:cNvPr>
            <p:cNvSpPr>
              <a:spLocks noChangeArrowheads="1"/>
            </p:cNvSpPr>
            <p:nvPr/>
          </p:nvSpPr>
          <p:spPr bwMode="auto">
            <a:xfrm>
              <a:off x="6740506" y="1491757"/>
              <a:ext cx="1879" cy="1879"/>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64" name="Freeform 257">
              <a:extLst>
                <a:ext uri="{FF2B5EF4-FFF2-40B4-BE49-F238E27FC236}">
                  <a16:creationId xmlns:a16="http://schemas.microsoft.com/office/drawing/2014/main" id="{A044D563-D009-4B58-AAC8-1C1CC3F12FBA}"/>
                </a:ext>
              </a:extLst>
            </p:cNvPr>
            <p:cNvSpPr>
              <a:spLocks noChangeArrowheads="1"/>
            </p:cNvSpPr>
            <p:nvPr/>
          </p:nvSpPr>
          <p:spPr bwMode="auto">
            <a:xfrm>
              <a:off x="11855220" y="1852523"/>
              <a:ext cx="95830" cy="2630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grpFill/>
            <a:ln>
              <a:noFill/>
            </a:ln>
            <a:effectLst/>
          </p:spPr>
          <p:txBody>
            <a:bodyPr wrap="none" anchor="ctr"/>
            <a:lstStyle/>
            <a:p>
              <a:endParaRPr lang="en-US">
                <a:latin typeface="Gudea" panose="02000000000000000000" pitchFamily="50" charset="0"/>
              </a:endParaRPr>
            </a:p>
          </p:txBody>
        </p:sp>
        <p:sp>
          <p:nvSpPr>
            <p:cNvPr id="265" name="Freeform 258">
              <a:extLst>
                <a:ext uri="{FF2B5EF4-FFF2-40B4-BE49-F238E27FC236}">
                  <a16:creationId xmlns:a16="http://schemas.microsoft.com/office/drawing/2014/main" id="{C484CAEB-88A6-4A58-BDB8-E71DF2583EE3}"/>
                </a:ext>
              </a:extLst>
            </p:cNvPr>
            <p:cNvSpPr>
              <a:spLocks noChangeArrowheads="1"/>
            </p:cNvSpPr>
            <p:nvPr/>
          </p:nvSpPr>
          <p:spPr bwMode="auto">
            <a:xfrm>
              <a:off x="10259924" y="2677403"/>
              <a:ext cx="210452" cy="154077"/>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grpFill/>
            <a:ln>
              <a:noFill/>
            </a:ln>
            <a:effectLst/>
          </p:spPr>
          <p:txBody>
            <a:bodyPr wrap="none" anchor="ctr"/>
            <a:lstStyle/>
            <a:p>
              <a:endParaRPr lang="en-US">
                <a:latin typeface="Gudea" panose="02000000000000000000" pitchFamily="50" charset="0"/>
              </a:endParaRPr>
            </a:p>
          </p:txBody>
        </p:sp>
        <p:sp>
          <p:nvSpPr>
            <p:cNvPr id="266" name="Freeform 259">
              <a:extLst>
                <a:ext uri="{FF2B5EF4-FFF2-40B4-BE49-F238E27FC236}">
                  <a16:creationId xmlns:a16="http://schemas.microsoft.com/office/drawing/2014/main" id="{827C19CB-5764-461C-AC2C-5E7AC1085D9A}"/>
                </a:ext>
              </a:extLst>
            </p:cNvPr>
            <p:cNvSpPr>
              <a:spLocks noChangeArrowheads="1"/>
            </p:cNvSpPr>
            <p:nvPr/>
          </p:nvSpPr>
          <p:spPr bwMode="auto">
            <a:xfrm>
              <a:off x="9964918" y="2844633"/>
              <a:ext cx="364530" cy="283729"/>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grpFill/>
            <a:ln>
              <a:noFill/>
            </a:ln>
            <a:effectLst/>
          </p:spPr>
          <p:txBody>
            <a:bodyPr wrap="none" anchor="ctr"/>
            <a:lstStyle/>
            <a:p>
              <a:endParaRPr lang="en-US">
                <a:latin typeface="Gudea" panose="02000000000000000000" pitchFamily="50" charset="0"/>
              </a:endParaRPr>
            </a:p>
          </p:txBody>
        </p:sp>
        <p:sp>
          <p:nvSpPr>
            <p:cNvPr id="267" name="Freeform 260">
              <a:extLst>
                <a:ext uri="{FF2B5EF4-FFF2-40B4-BE49-F238E27FC236}">
                  <a16:creationId xmlns:a16="http://schemas.microsoft.com/office/drawing/2014/main" id="{911827A4-FF2F-4011-8376-4C40FC73A872}"/>
                </a:ext>
              </a:extLst>
            </p:cNvPr>
            <p:cNvSpPr>
              <a:spLocks noChangeArrowheads="1"/>
            </p:cNvSpPr>
            <p:nvPr/>
          </p:nvSpPr>
          <p:spPr bwMode="auto">
            <a:xfrm>
              <a:off x="9921699" y="3128361"/>
              <a:ext cx="77040" cy="9206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grpFill/>
            <a:ln>
              <a:noFill/>
            </a:ln>
            <a:effectLst/>
          </p:spPr>
          <p:txBody>
            <a:bodyPr wrap="none" anchor="ctr"/>
            <a:lstStyle/>
            <a:p>
              <a:endParaRPr lang="en-US">
                <a:latin typeface="Gudea" panose="02000000000000000000" pitchFamily="50" charset="0"/>
              </a:endParaRPr>
            </a:p>
          </p:txBody>
        </p:sp>
        <p:sp>
          <p:nvSpPr>
            <p:cNvPr id="268" name="Freeform 261">
              <a:extLst>
                <a:ext uri="{FF2B5EF4-FFF2-40B4-BE49-F238E27FC236}">
                  <a16:creationId xmlns:a16="http://schemas.microsoft.com/office/drawing/2014/main" id="{5458A417-44A2-4D2D-9E3A-3447C7E9A440}"/>
                </a:ext>
              </a:extLst>
            </p:cNvPr>
            <p:cNvSpPr>
              <a:spLocks noChangeArrowheads="1"/>
            </p:cNvSpPr>
            <p:nvPr/>
          </p:nvSpPr>
          <p:spPr bwMode="auto">
            <a:xfrm>
              <a:off x="10013772" y="3103933"/>
              <a:ext cx="71402" cy="56369"/>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grpFill/>
            <a:ln>
              <a:noFill/>
            </a:ln>
            <a:effectLst/>
          </p:spPr>
          <p:txBody>
            <a:bodyPr wrap="none" anchor="ctr"/>
            <a:lstStyle/>
            <a:p>
              <a:endParaRPr lang="en-US">
                <a:latin typeface="Gudea" panose="02000000000000000000" pitchFamily="50" charset="0"/>
              </a:endParaRPr>
            </a:p>
          </p:txBody>
        </p:sp>
        <p:sp>
          <p:nvSpPr>
            <p:cNvPr id="269" name="Freeform 262">
              <a:extLst>
                <a:ext uri="{FF2B5EF4-FFF2-40B4-BE49-F238E27FC236}">
                  <a16:creationId xmlns:a16="http://schemas.microsoft.com/office/drawing/2014/main" id="{3E916BE4-627B-4EE2-A1EF-943D742493A8}"/>
                </a:ext>
              </a:extLst>
            </p:cNvPr>
            <p:cNvSpPr>
              <a:spLocks noChangeArrowheads="1"/>
            </p:cNvSpPr>
            <p:nvPr/>
          </p:nvSpPr>
          <p:spPr bwMode="auto">
            <a:xfrm>
              <a:off x="8142261" y="2333547"/>
              <a:ext cx="1942914" cy="1264563"/>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grpFill/>
            <a:ln>
              <a:noFill/>
            </a:ln>
            <a:effectLst/>
          </p:spPr>
          <p:txBody>
            <a:bodyPr wrap="none" anchor="ctr"/>
            <a:lstStyle/>
            <a:p>
              <a:endParaRPr lang="en-US">
                <a:latin typeface="Gudea" panose="02000000000000000000" pitchFamily="50" charset="0"/>
              </a:endParaRPr>
            </a:p>
          </p:txBody>
        </p:sp>
        <p:sp>
          <p:nvSpPr>
            <p:cNvPr id="270" name="Freeform 263">
              <a:extLst>
                <a:ext uri="{FF2B5EF4-FFF2-40B4-BE49-F238E27FC236}">
                  <a16:creationId xmlns:a16="http://schemas.microsoft.com/office/drawing/2014/main" id="{06235B8D-F553-4AB8-977E-73FD9E9576BC}"/>
                </a:ext>
              </a:extLst>
            </p:cNvPr>
            <p:cNvSpPr>
              <a:spLocks noChangeArrowheads="1"/>
            </p:cNvSpPr>
            <p:nvPr/>
          </p:nvSpPr>
          <p:spPr bwMode="auto">
            <a:xfrm>
              <a:off x="9606023" y="3434636"/>
              <a:ext cx="62008" cy="99587"/>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grpFill/>
            <a:ln>
              <a:noFill/>
            </a:ln>
            <a:effectLst/>
          </p:spPr>
          <p:txBody>
            <a:bodyPr wrap="none" anchor="ctr"/>
            <a:lstStyle/>
            <a:p>
              <a:endParaRPr lang="en-US">
                <a:latin typeface="Gudea" panose="02000000000000000000" pitchFamily="50" charset="0"/>
              </a:endParaRPr>
            </a:p>
          </p:txBody>
        </p:sp>
        <p:sp>
          <p:nvSpPr>
            <p:cNvPr id="271" name="Freeform 264">
              <a:extLst>
                <a:ext uri="{FF2B5EF4-FFF2-40B4-BE49-F238E27FC236}">
                  <a16:creationId xmlns:a16="http://schemas.microsoft.com/office/drawing/2014/main" id="{BB635079-757B-4407-9765-0233B7CE1EB6}"/>
                </a:ext>
              </a:extLst>
            </p:cNvPr>
            <p:cNvSpPr>
              <a:spLocks noChangeArrowheads="1"/>
            </p:cNvSpPr>
            <p:nvPr/>
          </p:nvSpPr>
          <p:spPr bwMode="auto">
            <a:xfrm>
              <a:off x="9233975" y="3613142"/>
              <a:ext cx="73282" cy="54490"/>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grpFill/>
            <a:ln>
              <a:noFill/>
            </a:ln>
            <a:effectLst/>
          </p:spPr>
          <p:txBody>
            <a:bodyPr wrap="none" anchor="ctr"/>
            <a:lstStyle/>
            <a:p>
              <a:endParaRPr lang="en-US">
                <a:latin typeface="Gudea" panose="02000000000000000000" pitchFamily="50" charset="0"/>
              </a:endParaRPr>
            </a:p>
          </p:txBody>
        </p:sp>
        <p:sp>
          <p:nvSpPr>
            <p:cNvPr id="272" name="Freeform 265">
              <a:extLst>
                <a:ext uri="{FF2B5EF4-FFF2-40B4-BE49-F238E27FC236}">
                  <a16:creationId xmlns:a16="http://schemas.microsoft.com/office/drawing/2014/main" id="{5807BABC-7D66-40E7-B22A-D5A04BA2063B}"/>
                </a:ext>
              </a:extLst>
            </p:cNvPr>
            <p:cNvSpPr>
              <a:spLocks noChangeArrowheads="1"/>
            </p:cNvSpPr>
            <p:nvPr/>
          </p:nvSpPr>
          <p:spPr bwMode="auto">
            <a:xfrm>
              <a:off x="9664274" y="3953238"/>
              <a:ext cx="154080" cy="140925"/>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grpFill/>
            <a:ln>
              <a:noFill/>
            </a:ln>
            <a:effectLst/>
          </p:spPr>
          <p:txBody>
            <a:bodyPr wrap="none" anchor="ctr"/>
            <a:lstStyle/>
            <a:p>
              <a:endParaRPr lang="en-US">
                <a:latin typeface="Gudea" panose="02000000000000000000" pitchFamily="50" charset="0"/>
              </a:endParaRPr>
            </a:p>
          </p:txBody>
        </p:sp>
        <p:sp>
          <p:nvSpPr>
            <p:cNvPr id="273" name="Freeform 266">
              <a:extLst>
                <a:ext uri="{FF2B5EF4-FFF2-40B4-BE49-F238E27FC236}">
                  <a16:creationId xmlns:a16="http://schemas.microsoft.com/office/drawing/2014/main" id="{35826E0E-7B17-467A-89BA-798B7B615320}"/>
                </a:ext>
              </a:extLst>
            </p:cNvPr>
            <p:cNvSpPr>
              <a:spLocks noChangeArrowheads="1"/>
            </p:cNvSpPr>
            <p:nvPr/>
          </p:nvSpPr>
          <p:spPr bwMode="auto">
            <a:xfrm>
              <a:off x="9598507" y="3663874"/>
              <a:ext cx="189782" cy="279971"/>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grpFill/>
            <a:ln>
              <a:noFill/>
            </a:ln>
            <a:effectLst/>
          </p:spPr>
          <p:txBody>
            <a:bodyPr wrap="none" anchor="ctr"/>
            <a:lstStyle/>
            <a:p>
              <a:endParaRPr lang="en-US">
                <a:latin typeface="Gudea" panose="02000000000000000000" pitchFamily="50" charset="0"/>
              </a:endParaRPr>
            </a:p>
          </p:txBody>
        </p:sp>
        <p:sp>
          <p:nvSpPr>
            <p:cNvPr id="274" name="Freeform 267">
              <a:extLst>
                <a:ext uri="{FF2B5EF4-FFF2-40B4-BE49-F238E27FC236}">
                  <a16:creationId xmlns:a16="http://schemas.microsoft.com/office/drawing/2014/main" id="{5DDABB3E-67F8-481E-87EB-1A9263D13125}"/>
                </a:ext>
              </a:extLst>
            </p:cNvPr>
            <p:cNvSpPr>
              <a:spLocks noChangeArrowheads="1"/>
            </p:cNvSpPr>
            <p:nvPr/>
          </p:nvSpPr>
          <p:spPr bwMode="auto">
            <a:xfrm>
              <a:off x="9730038" y="3949481"/>
              <a:ext cx="22549" cy="16912"/>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grpFill/>
            <a:ln>
              <a:noFill/>
            </a:ln>
            <a:effectLst/>
          </p:spPr>
          <p:txBody>
            <a:bodyPr wrap="none" anchor="ctr"/>
            <a:lstStyle/>
            <a:p>
              <a:endParaRPr lang="en-US">
                <a:latin typeface="Gudea" panose="02000000000000000000" pitchFamily="50" charset="0"/>
              </a:endParaRPr>
            </a:p>
          </p:txBody>
        </p:sp>
        <p:sp>
          <p:nvSpPr>
            <p:cNvPr id="275" name="Freeform 268">
              <a:extLst>
                <a:ext uri="{FF2B5EF4-FFF2-40B4-BE49-F238E27FC236}">
                  <a16:creationId xmlns:a16="http://schemas.microsoft.com/office/drawing/2014/main" id="{C5A5C78D-CBF3-46AF-9E29-C35C78DAFA38}"/>
                </a:ext>
              </a:extLst>
            </p:cNvPr>
            <p:cNvSpPr>
              <a:spLocks noChangeArrowheads="1"/>
            </p:cNvSpPr>
            <p:nvPr/>
          </p:nvSpPr>
          <p:spPr bwMode="auto">
            <a:xfrm>
              <a:off x="9619176" y="3836741"/>
              <a:ext cx="30064" cy="31945"/>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grpFill/>
            <a:ln>
              <a:noFill/>
            </a:ln>
            <a:effectLst/>
          </p:spPr>
          <p:txBody>
            <a:bodyPr wrap="none" anchor="ctr"/>
            <a:lstStyle/>
            <a:p>
              <a:endParaRPr lang="en-US">
                <a:latin typeface="Gudea" panose="02000000000000000000" pitchFamily="50" charset="0"/>
              </a:endParaRPr>
            </a:p>
          </p:txBody>
        </p:sp>
        <p:sp>
          <p:nvSpPr>
            <p:cNvPr id="276" name="Freeform 269">
              <a:extLst>
                <a:ext uri="{FF2B5EF4-FFF2-40B4-BE49-F238E27FC236}">
                  <a16:creationId xmlns:a16="http://schemas.microsoft.com/office/drawing/2014/main" id="{FA38F252-227F-4930-A6A8-4E1C593BEF9A}"/>
                </a:ext>
              </a:extLst>
            </p:cNvPr>
            <p:cNvSpPr>
              <a:spLocks noChangeArrowheads="1"/>
            </p:cNvSpPr>
            <p:nvPr/>
          </p:nvSpPr>
          <p:spPr bwMode="auto">
            <a:xfrm>
              <a:off x="9660515" y="3885596"/>
              <a:ext cx="67646" cy="93950"/>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grpFill/>
            <a:ln>
              <a:noFill/>
            </a:ln>
            <a:effectLst/>
          </p:spPr>
          <p:txBody>
            <a:bodyPr wrap="none" anchor="ctr"/>
            <a:lstStyle/>
            <a:p>
              <a:endParaRPr lang="en-US">
                <a:latin typeface="Gudea" panose="02000000000000000000" pitchFamily="50" charset="0"/>
              </a:endParaRPr>
            </a:p>
          </p:txBody>
        </p:sp>
        <p:sp>
          <p:nvSpPr>
            <p:cNvPr id="277" name="Freeform 270">
              <a:extLst>
                <a:ext uri="{FF2B5EF4-FFF2-40B4-BE49-F238E27FC236}">
                  <a16:creationId xmlns:a16="http://schemas.microsoft.com/office/drawing/2014/main" id="{41976B4E-EE8A-4AB3-B826-6229D97DE696}"/>
                </a:ext>
              </a:extLst>
            </p:cNvPr>
            <p:cNvSpPr>
              <a:spLocks noChangeArrowheads="1"/>
            </p:cNvSpPr>
            <p:nvPr/>
          </p:nvSpPr>
          <p:spPr bwMode="auto">
            <a:xfrm>
              <a:off x="9515830" y="3911902"/>
              <a:ext cx="73282" cy="88313"/>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grpFill/>
            <a:ln>
              <a:noFill/>
            </a:ln>
            <a:effectLst/>
          </p:spPr>
          <p:txBody>
            <a:bodyPr wrap="none" anchor="ctr"/>
            <a:lstStyle/>
            <a:p>
              <a:endParaRPr lang="en-US">
                <a:latin typeface="Gudea" panose="02000000000000000000" pitchFamily="50" charset="0"/>
              </a:endParaRPr>
            </a:p>
          </p:txBody>
        </p:sp>
        <p:sp>
          <p:nvSpPr>
            <p:cNvPr id="278" name="Freeform 271">
              <a:extLst>
                <a:ext uri="{FF2B5EF4-FFF2-40B4-BE49-F238E27FC236}">
                  <a16:creationId xmlns:a16="http://schemas.microsoft.com/office/drawing/2014/main" id="{4C1C61B8-BC77-4D1A-A8C4-0868A7E9766B}"/>
                </a:ext>
              </a:extLst>
            </p:cNvPr>
            <p:cNvSpPr>
              <a:spLocks noChangeArrowheads="1"/>
            </p:cNvSpPr>
            <p:nvPr/>
          </p:nvSpPr>
          <p:spPr bwMode="auto">
            <a:xfrm>
              <a:off x="10660158" y="4396683"/>
              <a:ext cx="30064" cy="35702"/>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grpFill/>
            <a:ln>
              <a:noFill/>
            </a:ln>
            <a:effectLst/>
          </p:spPr>
          <p:txBody>
            <a:bodyPr wrap="none" anchor="ctr"/>
            <a:lstStyle/>
            <a:p>
              <a:endParaRPr lang="en-US">
                <a:latin typeface="Gudea" panose="02000000000000000000" pitchFamily="50" charset="0"/>
              </a:endParaRPr>
            </a:p>
          </p:txBody>
        </p:sp>
        <p:sp>
          <p:nvSpPr>
            <p:cNvPr id="281" name="Freeform 274">
              <a:extLst>
                <a:ext uri="{FF2B5EF4-FFF2-40B4-BE49-F238E27FC236}">
                  <a16:creationId xmlns:a16="http://schemas.microsoft.com/office/drawing/2014/main" id="{43154DE4-C280-4409-BE6C-D460C5FC49DA}"/>
                </a:ext>
              </a:extLst>
            </p:cNvPr>
            <p:cNvSpPr>
              <a:spLocks noChangeArrowheads="1"/>
            </p:cNvSpPr>
            <p:nvPr/>
          </p:nvSpPr>
          <p:spPr bwMode="auto">
            <a:xfrm>
              <a:off x="10286230" y="4573307"/>
              <a:ext cx="1879" cy="1879"/>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2" name="Freeform 275">
              <a:extLst>
                <a:ext uri="{FF2B5EF4-FFF2-40B4-BE49-F238E27FC236}">
                  <a16:creationId xmlns:a16="http://schemas.microsoft.com/office/drawing/2014/main" id="{EFF2CF90-8A16-4E19-8827-E9D8C3A836B0}"/>
                </a:ext>
              </a:extLst>
            </p:cNvPr>
            <p:cNvSpPr>
              <a:spLocks noChangeArrowheads="1"/>
            </p:cNvSpPr>
            <p:nvPr/>
          </p:nvSpPr>
          <p:spPr bwMode="auto">
            <a:xfrm>
              <a:off x="8326406" y="3958877"/>
              <a:ext cx="65764" cy="120256"/>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grpFill/>
            <a:ln>
              <a:noFill/>
            </a:ln>
            <a:effectLst/>
          </p:spPr>
          <p:txBody>
            <a:bodyPr wrap="none" anchor="ctr"/>
            <a:lstStyle/>
            <a:p>
              <a:endParaRPr lang="en-US">
                <a:latin typeface="Gudea" panose="02000000000000000000" pitchFamily="50" charset="0"/>
              </a:endParaRPr>
            </a:p>
          </p:txBody>
        </p:sp>
        <p:sp>
          <p:nvSpPr>
            <p:cNvPr id="283" name="Freeform 276">
              <a:extLst>
                <a:ext uri="{FF2B5EF4-FFF2-40B4-BE49-F238E27FC236}">
                  <a16:creationId xmlns:a16="http://schemas.microsoft.com/office/drawing/2014/main" id="{D1ED0B51-6AA0-4F70-84E7-EE794A7D219C}"/>
                </a:ext>
              </a:extLst>
            </p:cNvPr>
            <p:cNvSpPr>
              <a:spLocks noChangeArrowheads="1"/>
            </p:cNvSpPr>
            <p:nvPr/>
          </p:nvSpPr>
          <p:spPr bwMode="auto">
            <a:xfrm>
              <a:off x="7118191" y="4665379"/>
              <a:ext cx="234878" cy="456596"/>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grpFill/>
            <a:ln>
              <a:noFill/>
            </a:ln>
            <a:effectLst/>
          </p:spPr>
          <p:txBody>
            <a:bodyPr wrap="none" anchor="ctr"/>
            <a:lstStyle/>
            <a:p>
              <a:endParaRPr lang="en-US">
                <a:latin typeface="Gudea" panose="02000000000000000000" pitchFamily="50" charset="0"/>
              </a:endParaRPr>
            </a:p>
          </p:txBody>
        </p:sp>
        <p:sp>
          <p:nvSpPr>
            <p:cNvPr id="284" name="Freeform 277">
              <a:extLst>
                <a:ext uri="{FF2B5EF4-FFF2-40B4-BE49-F238E27FC236}">
                  <a16:creationId xmlns:a16="http://schemas.microsoft.com/office/drawing/2014/main" id="{D723D5D9-69C3-454A-B1AA-3DDBA5B6499F}"/>
                </a:ext>
              </a:extLst>
            </p:cNvPr>
            <p:cNvSpPr>
              <a:spLocks noChangeArrowheads="1"/>
            </p:cNvSpPr>
            <p:nvPr/>
          </p:nvSpPr>
          <p:spPr bwMode="auto">
            <a:xfrm>
              <a:off x="7460174" y="3857411"/>
              <a:ext cx="30064" cy="9394"/>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grpFill/>
            <a:ln>
              <a:noFill/>
            </a:ln>
            <a:effectLst/>
          </p:spPr>
          <p:txBody>
            <a:bodyPr wrap="none" anchor="ctr"/>
            <a:lstStyle/>
            <a:p>
              <a:endParaRPr lang="en-US">
                <a:latin typeface="Gudea" panose="02000000000000000000" pitchFamily="50" charset="0"/>
              </a:endParaRPr>
            </a:p>
          </p:txBody>
        </p:sp>
        <p:sp>
          <p:nvSpPr>
            <p:cNvPr id="285" name="Freeform 278">
              <a:extLst>
                <a:ext uri="{FF2B5EF4-FFF2-40B4-BE49-F238E27FC236}">
                  <a16:creationId xmlns:a16="http://schemas.microsoft.com/office/drawing/2014/main" id="{AA72C19C-BFFA-4E71-A5AF-7A77CB47BB25}"/>
                </a:ext>
              </a:extLst>
            </p:cNvPr>
            <p:cNvSpPr>
              <a:spLocks noChangeArrowheads="1"/>
            </p:cNvSpPr>
            <p:nvPr/>
          </p:nvSpPr>
          <p:spPr bwMode="auto">
            <a:xfrm>
              <a:off x="7106916" y="3643205"/>
              <a:ext cx="341983" cy="204810"/>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grpFill/>
            <a:ln>
              <a:noFill/>
            </a:ln>
            <a:effectLst/>
          </p:spPr>
          <p:txBody>
            <a:bodyPr wrap="none" anchor="ctr"/>
            <a:lstStyle/>
            <a:p>
              <a:endParaRPr lang="en-US">
                <a:latin typeface="Gudea" panose="02000000000000000000" pitchFamily="50" charset="0"/>
              </a:endParaRPr>
            </a:p>
          </p:txBody>
        </p:sp>
        <p:sp>
          <p:nvSpPr>
            <p:cNvPr id="286" name="Freeform 279">
              <a:extLst>
                <a:ext uri="{FF2B5EF4-FFF2-40B4-BE49-F238E27FC236}">
                  <a16:creationId xmlns:a16="http://schemas.microsoft.com/office/drawing/2014/main" id="{F8FB763F-7649-4EF2-8BE9-EB8C8EC78FA6}"/>
                </a:ext>
              </a:extLst>
            </p:cNvPr>
            <p:cNvSpPr>
              <a:spLocks noChangeArrowheads="1"/>
            </p:cNvSpPr>
            <p:nvPr/>
          </p:nvSpPr>
          <p:spPr bwMode="auto">
            <a:xfrm>
              <a:off x="7948721" y="6020134"/>
              <a:ext cx="63888" cy="37581"/>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grpFill/>
            <a:ln>
              <a:noFill/>
            </a:ln>
            <a:effectLst/>
          </p:spPr>
          <p:txBody>
            <a:bodyPr wrap="none" anchor="ctr"/>
            <a:lstStyle/>
            <a:p>
              <a:endParaRPr lang="en-US">
                <a:latin typeface="Gudea" panose="02000000000000000000" pitchFamily="50" charset="0"/>
              </a:endParaRPr>
            </a:p>
          </p:txBody>
        </p:sp>
        <p:sp>
          <p:nvSpPr>
            <p:cNvPr id="289" name="Freeform 282">
              <a:extLst>
                <a:ext uri="{FF2B5EF4-FFF2-40B4-BE49-F238E27FC236}">
                  <a16:creationId xmlns:a16="http://schemas.microsoft.com/office/drawing/2014/main" id="{B507FC58-FE73-4B9B-BF79-F619E56F9537}"/>
                </a:ext>
              </a:extLst>
            </p:cNvPr>
            <p:cNvSpPr>
              <a:spLocks noChangeArrowheads="1"/>
            </p:cNvSpPr>
            <p:nvPr/>
          </p:nvSpPr>
          <p:spPr bwMode="auto">
            <a:xfrm>
              <a:off x="10960801" y="4597734"/>
              <a:ext cx="5636" cy="3758"/>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grpFill/>
            <a:ln>
              <a:noFill/>
            </a:ln>
            <a:effectLst/>
          </p:spPr>
          <p:txBody>
            <a:bodyPr wrap="none" anchor="ctr"/>
            <a:lstStyle/>
            <a:p>
              <a:endParaRPr lang="en-US">
                <a:latin typeface="Gudea" panose="02000000000000000000" pitchFamily="50" charset="0"/>
              </a:endParaRPr>
            </a:p>
          </p:txBody>
        </p:sp>
        <p:sp>
          <p:nvSpPr>
            <p:cNvPr id="290" name="Freeform 283">
              <a:extLst>
                <a:ext uri="{FF2B5EF4-FFF2-40B4-BE49-F238E27FC236}">
                  <a16:creationId xmlns:a16="http://schemas.microsoft.com/office/drawing/2014/main" id="{E82486C3-52C5-4A16-8A24-3B88BBA95C42}"/>
                </a:ext>
              </a:extLst>
            </p:cNvPr>
            <p:cNvSpPr>
              <a:spLocks noChangeArrowheads="1"/>
            </p:cNvSpPr>
            <p:nvPr/>
          </p:nvSpPr>
          <p:spPr bwMode="auto">
            <a:xfrm>
              <a:off x="10804844" y="4501906"/>
              <a:ext cx="22549" cy="18790"/>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3" name="Freeform 286">
              <a:extLst>
                <a:ext uri="{FF2B5EF4-FFF2-40B4-BE49-F238E27FC236}">
                  <a16:creationId xmlns:a16="http://schemas.microsoft.com/office/drawing/2014/main" id="{13DADC11-FC16-450B-8519-F91C73E900D9}"/>
                </a:ext>
              </a:extLst>
            </p:cNvPr>
            <p:cNvSpPr>
              <a:spLocks noChangeArrowheads="1"/>
            </p:cNvSpPr>
            <p:nvPr/>
          </p:nvSpPr>
          <p:spPr bwMode="auto">
            <a:xfrm>
              <a:off x="10906310" y="4586462"/>
              <a:ext cx="30064" cy="22548"/>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96" name="Freeform 289">
              <a:extLst>
                <a:ext uri="{FF2B5EF4-FFF2-40B4-BE49-F238E27FC236}">
                  <a16:creationId xmlns:a16="http://schemas.microsoft.com/office/drawing/2014/main" id="{32C8878D-DD48-48ED-AEEE-511759180286}"/>
                </a:ext>
              </a:extLst>
            </p:cNvPr>
            <p:cNvSpPr>
              <a:spLocks noChangeArrowheads="1"/>
            </p:cNvSpPr>
            <p:nvPr/>
          </p:nvSpPr>
          <p:spPr bwMode="auto">
            <a:xfrm>
              <a:off x="10137790" y="5503412"/>
              <a:ext cx="33822" cy="9394"/>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grpFill/>
            <a:ln>
              <a:noFill/>
            </a:ln>
            <a:effectLst/>
          </p:spPr>
          <p:txBody>
            <a:bodyPr wrap="none" anchor="ctr"/>
            <a:lstStyle/>
            <a:p>
              <a:endParaRPr lang="en-US">
                <a:latin typeface="Gudea" panose="02000000000000000000" pitchFamily="50" charset="0"/>
              </a:endParaRPr>
            </a:p>
          </p:txBody>
        </p:sp>
        <p:sp>
          <p:nvSpPr>
            <p:cNvPr id="297" name="Freeform 290">
              <a:extLst>
                <a:ext uri="{FF2B5EF4-FFF2-40B4-BE49-F238E27FC236}">
                  <a16:creationId xmlns:a16="http://schemas.microsoft.com/office/drawing/2014/main" id="{1FB9CD46-AE2E-4DC8-BB5F-8E41C7DD7488}"/>
                </a:ext>
              </a:extLst>
            </p:cNvPr>
            <p:cNvSpPr>
              <a:spLocks noChangeArrowheads="1"/>
            </p:cNvSpPr>
            <p:nvPr/>
          </p:nvSpPr>
          <p:spPr bwMode="auto">
            <a:xfrm>
              <a:off x="9932974" y="4655982"/>
              <a:ext cx="39460" cy="11274"/>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grpFill/>
            <a:ln>
              <a:noFill/>
            </a:ln>
            <a:effectLst/>
          </p:spPr>
          <p:txBody>
            <a:bodyPr wrap="none" anchor="ctr"/>
            <a:lstStyle/>
            <a:p>
              <a:endParaRPr lang="en-US">
                <a:latin typeface="Gudea" panose="02000000000000000000" pitchFamily="50" charset="0"/>
              </a:endParaRPr>
            </a:p>
          </p:txBody>
        </p:sp>
        <p:sp>
          <p:nvSpPr>
            <p:cNvPr id="300" name="Freeform 293">
              <a:extLst>
                <a:ext uri="{FF2B5EF4-FFF2-40B4-BE49-F238E27FC236}">
                  <a16:creationId xmlns:a16="http://schemas.microsoft.com/office/drawing/2014/main" id="{4F6C2AA4-E056-4CC0-AE69-727A85B473C6}"/>
                </a:ext>
              </a:extLst>
            </p:cNvPr>
            <p:cNvSpPr>
              <a:spLocks noChangeArrowheads="1"/>
            </p:cNvSpPr>
            <p:nvPr/>
          </p:nvSpPr>
          <p:spPr bwMode="auto">
            <a:xfrm>
              <a:off x="11158100" y="5939338"/>
              <a:ext cx="15033" cy="1315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grpFill/>
            <a:ln>
              <a:noFill/>
            </a:ln>
            <a:effectLst/>
          </p:spPr>
          <p:txBody>
            <a:bodyPr wrap="none" anchor="ctr"/>
            <a:lstStyle/>
            <a:p>
              <a:endParaRPr lang="en-US">
                <a:latin typeface="Gudea" panose="02000000000000000000" pitchFamily="50" charset="0"/>
              </a:endParaRPr>
            </a:p>
          </p:txBody>
        </p:sp>
        <p:sp>
          <p:nvSpPr>
            <p:cNvPr id="303" name="Freeform 296">
              <a:extLst>
                <a:ext uri="{FF2B5EF4-FFF2-40B4-BE49-F238E27FC236}">
                  <a16:creationId xmlns:a16="http://schemas.microsoft.com/office/drawing/2014/main" id="{2382B55D-4675-4349-9E28-1620691F1942}"/>
                </a:ext>
              </a:extLst>
            </p:cNvPr>
            <p:cNvSpPr>
              <a:spLocks noChangeArrowheads="1"/>
            </p:cNvSpPr>
            <p:nvPr/>
          </p:nvSpPr>
          <p:spPr bwMode="auto">
            <a:xfrm>
              <a:off x="7443263" y="2784504"/>
              <a:ext cx="456605" cy="281850"/>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grpFill/>
            <a:ln>
              <a:noFill/>
            </a:ln>
            <a:effectLst/>
          </p:spPr>
          <p:txBody>
            <a:bodyPr wrap="none" anchor="ctr"/>
            <a:lstStyle/>
            <a:p>
              <a:endParaRPr lang="en-US">
                <a:latin typeface="Gudea" panose="02000000000000000000" pitchFamily="50" charset="0"/>
              </a:endParaRPr>
            </a:p>
          </p:txBody>
        </p:sp>
        <p:sp>
          <p:nvSpPr>
            <p:cNvPr id="304" name="Freeform 297">
              <a:extLst>
                <a:ext uri="{FF2B5EF4-FFF2-40B4-BE49-F238E27FC236}">
                  <a16:creationId xmlns:a16="http://schemas.microsoft.com/office/drawing/2014/main" id="{DCAD69A4-C826-4572-A381-4F6B7304110D}"/>
                </a:ext>
              </a:extLst>
            </p:cNvPr>
            <p:cNvSpPr>
              <a:spLocks noChangeArrowheads="1"/>
            </p:cNvSpPr>
            <p:nvPr/>
          </p:nvSpPr>
          <p:spPr bwMode="auto">
            <a:xfrm>
              <a:off x="7159529" y="2891608"/>
              <a:ext cx="631353" cy="537392"/>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grpFill/>
            <a:ln>
              <a:noFill/>
            </a:ln>
            <a:effectLst/>
          </p:spPr>
          <p:txBody>
            <a:bodyPr wrap="none" anchor="ctr"/>
            <a:lstStyle/>
            <a:p>
              <a:endParaRPr lang="en-US">
                <a:latin typeface="Gudea" panose="02000000000000000000" pitchFamily="50" charset="0"/>
              </a:endParaRPr>
            </a:p>
          </p:txBody>
        </p:sp>
        <p:sp>
          <p:nvSpPr>
            <p:cNvPr id="305" name="Freeform 298">
              <a:extLst>
                <a:ext uri="{FF2B5EF4-FFF2-40B4-BE49-F238E27FC236}">
                  <a16:creationId xmlns:a16="http://schemas.microsoft.com/office/drawing/2014/main" id="{DB130E7B-C998-4039-8637-CFFA18058CB0}"/>
                </a:ext>
              </a:extLst>
            </p:cNvPr>
            <p:cNvSpPr>
              <a:spLocks noChangeArrowheads="1"/>
            </p:cNvSpPr>
            <p:nvPr/>
          </p:nvSpPr>
          <p:spPr bwMode="auto">
            <a:xfrm>
              <a:off x="7738270" y="3432758"/>
              <a:ext cx="3758" cy="1879"/>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6" name="Freeform 299">
              <a:extLst>
                <a:ext uri="{FF2B5EF4-FFF2-40B4-BE49-F238E27FC236}">
                  <a16:creationId xmlns:a16="http://schemas.microsoft.com/office/drawing/2014/main" id="{921F882E-EBC4-466E-9EA5-C58CA2A6BB9F}"/>
                </a:ext>
              </a:extLst>
            </p:cNvPr>
            <p:cNvSpPr>
              <a:spLocks noChangeArrowheads="1"/>
            </p:cNvSpPr>
            <p:nvPr/>
          </p:nvSpPr>
          <p:spPr bwMode="auto">
            <a:xfrm>
              <a:off x="7242207" y="2247112"/>
              <a:ext cx="1317199" cy="610673"/>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grpFill/>
            <a:ln>
              <a:noFill/>
            </a:ln>
            <a:effectLst/>
          </p:spPr>
          <p:txBody>
            <a:bodyPr wrap="none" anchor="ctr"/>
            <a:lstStyle/>
            <a:p>
              <a:endParaRPr lang="en-US">
                <a:latin typeface="Gudea" panose="02000000000000000000" pitchFamily="50" charset="0"/>
              </a:endParaRPr>
            </a:p>
          </p:txBody>
        </p:sp>
        <p:sp>
          <p:nvSpPr>
            <p:cNvPr id="307" name="Freeform 300">
              <a:extLst>
                <a:ext uri="{FF2B5EF4-FFF2-40B4-BE49-F238E27FC236}">
                  <a16:creationId xmlns:a16="http://schemas.microsoft.com/office/drawing/2014/main" id="{97C5F26A-BAF3-4B1F-B2EA-6B597849042D}"/>
                </a:ext>
              </a:extLst>
            </p:cNvPr>
            <p:cNvSpPr>
              <a:spLocks noChangeArrowheads="1"/>
            </p:cNvSpPr>
            <p:nvPr/>
          </p:nvSpPr>
          <p:spPr bwMode="auto">
            <a:xfrm>
              <a:off x="7328641" y="2637942"/>
              <a:ext cx="1879" cy="1879"/>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grpFill/>
            <a:ln>
              <a:noFill/>
            </a:ln>
            <a:effectLst/>
          </p:spPr>
          <p:txBody>
            <a:bodyPr wrap="none" anchor="ctr"/>
            <a:lstStyle/>
            <a:p>
              <a:endParaRPr lang="en-US">
                <a:latin typeface="Gudea" panose="02000000000000000000" pitchFamily="50" charset="0"/>
              </a:endParaRPr>
            </a:p>
          </p:txBody>
        </p:sp>
        <p:sp>
          <p:nvSpPr>
            <p:cNvPr id="308" name="Freeform 301">
              <a:extLst>
                <a:ext uri="{FF2B5EF4-FFF2-40B4-BE49-F238E27FC236}">
                  <a16:creationId xmlns:a16="http://schemas.microsoft.com/office/drawing/2014/main" id="{14253132-58F0-4013-8F91-B9827B132F75}"/>
                </a:ext>
              </a:extLst>
            </p:cNvPr>
            <p:cNvSpPr>
              <a:spLocks noChangeArrowheads="1"/>
            </p:cNvSpPr>
            <p:nvPr/>
          </p:nvSpPr>
          <p:spPr bwMode="auto">
            <a:xfrm>
              <a:off x="8767978" y="819075"/>
              <a:ext cx="184145" cy="93950"/>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grpFill/>
            <a:ln>
              <a:noFill/>
            </a:ln>
            <a:effectLst/>
          </p:spPr>
          <p:txBody>
            <a:bodyPr wrap="none" anchor="ctr"/>
            <a:lstStyle/>
            <a:p>
              <a:endParaRPr lang="en-US">
                <a:latin typeface="Gudea" panose="02000000000000000000" pitchFamily="50" charset="0"/>
              </a:endParaRPr>
            </a:p>
          </p:txBody>
        </p:sp>
        <p:sp>
          <p:nvSpPr>
            <p:cNvPr id="309" name="Freeform 302">
              <a:extLst>
                <a:ext uri="{FF2B5EF4-FFF2-40B4-BE49-F238E27FC236}">
                  <a16:creationId xmlns:a16="http://schemas.microsoft.com/office/drawing/2014/main" id="{7C12E908-1F93-4894-8212-BF07D750BA31}"/>
                </a:ext>
              </a:extLst>
            </p:cNvPr>
            <p:cNvSpPr>
              <a:spLocks noChangeArrowheads="1"/>
            </p:cNvSpPr>
            <p:nvPr/>
          </p:nvSpPr>
          <p:spPr bwMode="auto">
            <a:xfrm>
              <a:off x="8937090" y="869808"/>
              <a:ext cx="199176" cy="10522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grpFill/>
            <a:ln>
              <a:noFill/>
            </a:ln>
            <a:effectLst/>
          </p:spPr>
          <p:txBody>
            <a:bodyPr wrap="none" anchor="ctr"/>
            <a:lstStyle/>
            <a:p>
              <a:endParaRPr lang="en-US">
                <a:latin typeface="Gudea" panose="02000000000000000000" pitchFamily="50" charset="0"/>
              </a:endParaRPr>
            </a:p>
          </p:txBody>
        </p:sp>
        <p:sp>
          <p:nvSpPr>
            <p:cNvPr id="310" name="Freeform 303">
              <a:extLst>
                <a:ext uri="{FF2B5EF4-FFF2-40B4-BE49-F238E27FC236}">
                  <a16:creationId xmlns:a16="http://schemas.microsoft.com/office/drawing/2014/main" id="{8AC178A2-ED23-424B-91A8-06BE6C97A1B3}"/>
                </a:ext>
              </a:extLst>
            </p:cNvPr>
            <p:cNvSpPr>
              <a:spLocks noChangeArrowheads="1"/>
            </p:cNvSpPr>
            <p:nvPr/>
          </p:nvSpPr>
          <p:spPr bwMode="auto">
            <a:xfrm>
              <a:off x="8705968" y="730764"/>
              <a:ext cx="176628" cy="125893"/>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grpFill/>
            <a:ln>
              <a:noFill/>
            </a:ln>
            <a:effectLst/>
          </p:spPr>
          <p:txBody>
            <a:bodyPr wrap="none" anchor="ctr"/>
            <a:lstStyle/>
            <a:p>
              <a:endParaRPr lang="en-US">
                <a:latin typeface="Gudea" panose="02000000000000000000" pitchFamily="50" charset="0"/>
              </a:endParaRPr>
            </a:p>
          </p:txBody>
        </p:sp>
        <p:sp>
          <p:nvSpPr>
            <p:cNvPr id="311" name="Freeform 304">
              <a:extLst>
                <a:ext uri="{FF2B5EF4-FFF2-40B4-BE49-F238E27FC236}">
                  <a16:creationId xmlns:a16="http://schemas.microsoft.com/office/drawing/2014/main" id="{FA6038F7-8F21-486B-BA40-4CA3E1381EBE}"/>
                </a:ext>
              </a:extLst>
            </p:cNvPr>
            <p:cNvSpPr>
              <a:spLocks noChangeArrowheads="1"/>
            </p:cNvSpPr>
            <p:nvPr/>
          </p:nvSpPr>
          <p:spPr bwMode="auto">
            <a:xfrm>
              <a:off x="10269320" y="1230576"/>
              <a:ext cx="31943" cy="15033"/>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grpFill/>
            <a:ln>
              <a:noFill/>
            </a:ln>
            <a:effectLst/>
          </p:spPr>
          <p:txBody>
            <a:bodyPr wrap="none" anchor="ctr"/>
            <a:lstStyle/>
            <a:p>
              <a:endParaRPr lang="en-US">
                <a:latin typeface="Gudea" panose="02000000000000000000" pitchFamily="50" charset="0"/>
              </a:endParaRPr>
            </a:p>
          </p:txBody>
        </p:sp>
        <p:sp>
          <p:nvSpPr>
            <p:cNvPr id="312" name="Freeform 305">
              <a:extLst>
                <a:ext uri="{FF2B5EF4-FFF2-40B4-BE49-F238E27FC236}">
                  <a16:creationId xmlns:a16="http://schemas.microsoft.com/office/drawing/2014/main" id="{09811077-86D8-46F6-8342-926AFEB4B69A}"/>
                </a:ext>
              </a:extLst>
            </p:cNvPr>
            <p:cNvSpPr>
              <a:spLocks noChangeArrowheads="1"/>
            </p:cNvSpPr>
            <p:nvPr/>
          </p:nvSpPr>
          <p:spPr bwMode="auto">
            <a:xfrm>
              <a:off x="8307615" y="1303856"/>
              <a:ext cx="24427" cy="16912"/>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grpFill/>
            <a:ln>
              <a:noFill/>
            </a:ln>
            <a:effectLst/>
          </p:spPr>
          <p:txBody>
            <a:bodyPr wrap="none" anchor="ctr"/>
            <a:lstStyle/>
            <a:p>
              <a:endParaRPr lang="en-US">
                <a:latin typeface="Gudea" panose="02000000000000000000" pitchFamily="50" charset="0"/>
              </a:endParaRPr>
            </a:p>
          </p:txBody>
        </p:sp>
        <p:sp>
          <p:nvSpPr>
            <p:cNvPr id="313" name="Freeform 306">
              <a:extLst>
                <a:ext uri="{FF2B5EF4-FFF2-40B4-BE49-F238E27FC236}">
                  <a16:creationId xmlns:a16="http://schemas.microsoft.com/office/drawing/2014/main" id="{1D604EC2-490A-4910-94B7-8EED667BC9DB}"/>
                </a:ext>
              </a:extLst>
            </p:cNvPr>
            <p:cNvSpPr>
              <a:spLocks noChangeArrowheads="1"/>
            </p:cNvSpPr>
            <p:nvPr/>
          </p:nvSpPr>
          <p:spPr bwMode="auto">
            <a:xfrm>
              <a:off x="8023881" y="1281307"/>
              <a:ext cx="52612" cy="22548"/>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grpFill/>
            <a:ln>
              <a:noFill/>
            </a:ln>
            <a:effectLst/>
          </p:spPr>
          <p:txBody>
            <a:bodyPr wrap="none" anchor="ctr"/>
            <a:lstStyle/>
            <a:p>
              <a:endParaRPr lang="en-US">
                <a:latin typeface="Gudea" panose="02000000000000000000" pitchFamily="50" charset="0"/>
              </a:endParaRPr>
            </a:p>
          </p:txBody>
        </p:sp>
        <p:sp>
          <p:nvSpPr>
            <p:cNvPr id="314" name="Freeform 307">
              <a:extLst>
                <a:ext uri="{FF2B5EF4-FFF2-40B4-BE49-F238E27FC236}">
                  <a16:creationId xmlns:a16="http://schemas.microsoft.com/office/drawing/2014/main" id="{4CC3B096-9E87-4B9E-87F9-90434C192254}"/>
                </a:ext>
              </a:extLst>
            </p:cNvPr>
            <p:cNvSpPr>
              <a:spLocks noChangeArrowheads="1"/>
            </p:cNvSpPr>
            <p:nvPr/>
          </p:nvSpPr>
          <p:spPr bwMode="auto">
            <a:xfrm>
              <a:off x="8670268" y="738280"/>
              <a:ext cx="41340" cy="1315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grpFill/>
            <a:ln>
              <a:noFill/>
            </a:ln>
            <a:effectLst/>
          </p:spPr>
          <p:txBody>
            <a:bodyPr wrap="none" anchor="ctr"/>
            <a:lstStyle/>
            <a:p>
              <a:endParaRPr lang="en-US">
                <a:latin typeface="Gudea" panose="02000000000000000000" pitchFamily="50" charset="0"/>
              </a:endParaRPr>
            </a:p>
          </p:txBody>
        </p:sp>
        <p:sp>
          <p:nvSpPr>
            <p:cNvPr id="315" name="Freeform 308">
              <a:extLst>
                <a:ext uri="{FF2B5EF4-FFF2-40B4-BE49-F238E27FC236}">
                  <a16:creationId xmlns:a16="http://schemas.microsoft.com/office/drawing/2014/main" id="{32730124-0069-4CAC-A440-C773A984394B}"/>
                </a:ext>
              </a:extLst>
            </p:cNvPr>
            <p:cNvSpPr>
              <a:spLocks noChangeArrowheads="1"/>
            </p:cNvSpPr>
            <p:nvPr/>
          </p:nvSpPr>
          <p:spPr bwMode="auto">
            <a:xfrm>
              <a:off x="10320054" y="2301605"/>
              <a:ext cx="86436" cy="351372"/>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grpFill/>
            <a:ln>
              <a:noFill/>
            </a:ln>
            <a:effectLst/>
          </p:spPr>
          <p:txBody>
            <a:bodyPr wrap="none" anchor="ctr"/>
            <a:lstStyle/>
            <a:p>
              <a:endParaRPr lang="en-US">
                <a:latin typeface="Gudea" panose="02000000000000000000" pitchFamily="50" charset="0"/>
              </a:endParaRPr>
            </a:p>
          </p:txBody>
        </p:sp>
        <p:sp>
          <p:nvSpPr>
            <p:cNvPr id="316" name="Freeform 309">
              <a:extLst>
                <a:ext uri="{FF2B5EF4-FFF2-40B4-BE49-F238E27FC236}">
                  <a16:creationId xmlns:a16="http://schemas.microsoft.com/office/drawing/2014/main" id="{3DE93485-DE4C-47CE-8475-F8F386D16919}"/>
                </a:ext>
              </a:extLst>
            </p:cNvPr>
            <p:cNvSpPr>
              <a:spLocks noChangeArrowheads="1"/>
            </p:cNvSpPr>
            <p:nvPr/>
          </p:nvSpPr>
          <p:spPr bwMode="auto">
            <a:xfrm>
              <a:off x="6370337" y="2243354"/>
              <a:ext cx="95830" cy="3945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grpFill/>
            <a:ln>
              <a:noFill/>
            </a:ln>
            <a:effectLst/>
          </p:spPr>
          <p:txBody>
            <a:bodyPr wrap="none" anchor="ctr"/>
            <a:lstStyle/>
            <a:p>
              <a:endParaRPr lang="en-US">
                <a:latin typeface="Gudea" panose="02000000000000000000" pitchFamily="50" charset="0"/>
              </a:endParaRPr>
            </a:p>
          </p:txBody>
        </p:sp>
        <p:sp>
          <p:nvSpPr>
            <p:cNvPr id="317" name="Freeform 310">
              <a:extLst>
                <a:ext uri="{FF2B5EF4-FFF2-40B4-BE49-F238E27FC236}">
                  <a16:creationId xmlns:a16="http://schemas.microsoft.com/office/drawing/2014/main" id="{30BD9EC6-307C-4D29-978E-F5B7549673EE}"/>
                </a:ext>
              </a:extLst>
            </p:cNvPr>
            <p:cNvSpPr>
              <a:spLocks noChangeArrowheads="1"/>
            </p:cNvSpPr>
            <p:nvPr/>
          </p:nvSpPr>
          <p:spPr bwMode="auto">
            <a:xfrm>
              <a:off x="10286230" y="1256881"/>
              <a:ext cx="97710" cy="37581"/>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grpFill/>
            <a:ln>
              <a:noFill/>
            </a:ln>
            <a:effectLst/>
          </p:spPr>
          <p:txBody>
            <a:bodyPr wrap="none" anchor="ctr"/>
            <a:lstStyle/>
            <a:p>
              <a:endParaRPr lang="en-US">
                <a:latin typeface="Gudea" panose="02000000000000000000" pitchFamily="50" charset="0"/>
              </a:endParaRPr>
            </a:p>
          </p:txBody>
        </p:sp>
        <p:sp>
          <p:nvSpPr>
            <p:cNvPr id="318" name="Freeform 311">
              <a:extLst>
                <a:ext uri="{FF2B5EF4-FFF2-40B4-BE49-F238E27FC236}">
                  <a16:creationId xmlns:a16="http://schemas.microsoft.com/office/drawing/2014/main" id="{EFCF1A6F-DB1B-4DE0-A3CC-76C0CDCF1034}"/>
                </a:ext>
              </a:extLst>
            </p:cNvPr>
            <p:cNvSpPr>
              <a:spLocks noChangeArrowheads="1"/>
            </p:cNvSpPr>
            <p:nvPr/>
          </p:nvSpPr>
          <p:spPr bwMode="auto">
            <a:xfrm>
              <a:off x="7789005" y="743916"/>
              <a:ext cx="80796" cy="2630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grpFill/>
            <a:ln>
              <a:noFill/>
            </a:ln>
            <a:effectLst/>
          </p:spPr>
          <p:txBody>
            <a:bodyPr wrap="none" anchor="ctr"/>
            <a:lstStyle/>
            <a:p>
              <a:endParaRPr lang="en-US">
                <a:latin typeface="Gudea" panose="02000000000000000000" pitchFamily="50" charset="0"/>
              </a:endParaRPr>
            </a:p>
          </p:txBody>
        </p:sp>
        <p:sp>
          <p:nvSpPr>
            <p:cNvPr id="319" name="Freeform 312">
              <a:extLst>
                <a:ext uri="{FF2B5EF4-FFF2-40B4-BE49-F238E27FC236}">
                  <a16:creationId xmlns:a16="http://schemas.microsoft.com/office/drawing/2014/main" id="{0F842EA6-7C97-41FA-834B-8A47150A31F0}"/>
                </a:ext>
              </a:extLst>
            </p:cNvPr>
            <p:cNvSpPr>
              <a:spLocks noChangeArrowheads="1"/>
            </p:cNvSpPr>
            <p:nvPr/>
          </p:nvSpPr>
          <p:spPr bwMode="auto">
            <a:xfrm>
              <a:off x="9335443" y="1211788"/>
              <a:ext cx="54493" cy="22548"/>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grpFill/>
            <a:ln>
              <a:noFill/>
            </a:ln>
            <a:effectLst/>
          </p:spPr>
          <p:txBody>
            <a:bodyPr wrap="none" anchor="ctr"/>
            <a:lstStyle/>
            <a:p>
              <a:endParaRPr lang="en-US">
                <a:latin typeface="Gudea" panose="02000000000000000000" pitchFamily="50" charset="0"/>
              </a:endParaRPr>
            </a:p>
          </p:txBody>
        </p:sp>
        <p:sp>
          <p:nvSpPr>
            <p:cNvPr id="320" name="Freeform 313">
              <a:extLst>
                <a:ext uri="{FF2B5EF4-FFF2-40B4-BE49-F238E27FC236}">
                  <a16:creationId xmlns:a16="http://schemas.microsoft.com/office/drawing/2014/main" id="{9808E7BD-7925-4A95-9246-9C3B9A1B410E}"/>
                </a:ext>
              </a:extLst>
            </p:cNvPr>
            <p:cNvSpPr>
              <a:spLocks noChangeArrowheads="1"/>
            </p:cNvSpPr>
            <p:nvPr/>
          </p:nvSpPr>
          <p:spPr bwMode="auto">
            <a:xfrm>
              <a:off x="11541421" y="1407202"/>
              <a:ext cx="122136" cy="37581"/>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grpFill/>
            <a:ln>
              <a:noFill/>
            </a:ln>
            <a:effectLst/>
          </p:spPr>
          <p:txBody>
            <a:bodyPr wrap="none" anchor="ctr"/>
            <a:lstStyle/>
            <a:p>
              <a:endParaRPr lang="en-US">
                <a:latin typeface="Gudea" panose="02000000000000000000" pitchFamily="50" charset="0"/>
              </a:endParaRPr>
            </a:p>
          </p:txBody>
        </p:sp>
        <p:sp>
          <p:nvSpPr>
            <p:cNvPr id="321" name="Freeform 314">
              <a:extLst>
                <a:ext uri="{FF2B5EF4-FFF2-40B4-BE49-F238E27FC236}">
                  <a16:creationId xmlns:a16="http://schemas.microsoft.com/office/drawing/2014/main" id="{C0CD3E7A-7CD0-4E7C-B502-25378602421D}"/>
                </a:ext>
              </a:extLst>
            </p:cNvPr>
            <p:cNvSpPr>
              <a:spLocks noChangeArrowheads="1"/>
            </p:cNvSpPr>
            <p:nvPr/>
          </p:nvSpPr>
          <p:spPr bwMode="auto">
            <a:xfrm>
              <a:off x="10171611" y="1099047"/>
              <a:ext cx="257425" cy="95829"/>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grpFill/>
            <a:ln>
              <a:noFill/>
            </a:ln>
            <a:effectLst/>
          </p:spPr>
          <p:txBody>
            <a:bodyPr wrap="none" anchor="ctr"/>
            <a:lstStyle/>
            <a:p>
              <a:endParaRPr lang="en-US">
                <a:latin typeface="Gudea" panose="02000000000000000000" pitchFamily="50" charset="0"/>
              </a:endParaRPr>
            </a:p>
          </p:txBody>
        </p:sp>
        <p:sp>
          <p:nvSpPr>
            <p:cNvPr id="322" name="Freeform 315">
              <a:extLst>
                <a:ext uri="{FF2B5EF4-FFF2-40B4-BE49-F238E27FC236}">
                  <a16:creationId xmlns:a16="http://schemas.microsoft.com/office/drawing/2014/main" id="{A0872350-3295-49FB-92D9-F362D1434528}"/>
                </a:ext>
              </a:extLst>
            </p:cNvPr>
            <p:cNvSpPr>
              <a:spLocks noChangeArrowheads="1"/>
            </p:cNvSpPr>
            <p:nvPr/>
          </p:nvSpPr>
          <p:spPr bwMode="auto">
            <a:xfrm>
              <a:off x="10470376" y="1149779"/>
              <a:ext cx="155960" cy="48854"/>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grpFill/>
            <a:ln>
              <a:noFill/>
            </a:ln>
            <a:effectLst/>
          </p:spPr>
          <p:txBody>
            <a:bodyPr wrap="none" anchor="ctr"/>
            <a:lstStyle/>
            <a:p>
              <a:endParaRPr lang="en-US">
                <a:latin typeface="Gudea" panose="02000000000000000000" pitchFamily="50" charset="0"/>
              </a:endParaRPr>
            </a:p>
          </p:txBody>
        </p:sp>
        <p:sp>
          <p:nvSpPr>
            <p:cNvPr id="323" name="Freeform 316">
              <a:extLst>
                <a:ext uri="{FF2B5EF4-FFF2-40B4-BE49-F238E27FC236}">
                  <a16:creationId xmlns:a16="http://schemas.microsoft.com/office/drawing/2014/main" id="{EACBAF2B-AD21-4194-B77E-F0B36C63BDFA}"/>
                </a:ext>
              </a:extLst>
            </p:cNvPr>
            <p:cNvSpPr>
              <a:spLocks noChangeArrowheads="1"/>
            </p:cNvSpPr>
            <p:nvPr/>
          </p:nvSpPr>
          <p:spPr bwMode="auto">
            <a:xfrm>
              <a:off x="7206506" y="764585"/>
              <a:ext cx="103346" cy="24427"/>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grpFill/>
            <a:ln>
              <a:noFill/>
            </a:ln>
            <a:effectLst/>
          </p:spPr>
          <p:txBody>
            <a:bodyPr wrap="none" anchor="ctr"/>
            <a:lstStyle/>
            <a:p>
              <a:endParaRPr lang="en-US">
                <a:latin typeface="Gudea" panose="02000000000000000000" pitchFamily="50" charset="0"/>
              </a:endParaRPr>
            </a:p>
          </p:txBody>
        </p:sp>
        <p:sp>
          <p:nvSpPr>
            <p:cNvPr id="324" name="Freeform 317">
              <a:extLst>
                <a:ext uri="{FF2B5EF4-FFF2-40B4-BE49-F238E27FC236}">
                  <a16:creationId xmlns:a16="http://schemas.microsoft.com/office/drawing/2014/main" id="{1B0A72CB-CBEC-4152-A813-D562ADDA9333}"/>
                </a:ext>
              </a:extLst>
            </p:cNvPr>
            <p:cNvSpPr>
              <a:spLocks noChangeArrowheads="1"/>
            </p:cNvSpPr>
            <p:nvPr/>
          </p:nvSpPr>
          <p:spPr bwMode="auto">
            <a:xfrm>
              <a:off x="7274149" y="755188"/>
              <a:ext cx="135292" cy="58251"/>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grpFill/>
            <a:ln>
              <a:noFill/>
            </a:ln>
            <a:effectLst/>
          </p:spPr>
          <p:txBody>
            <a:bodyPr wrap="none" anchor="ctr"/>
            <a:lstStyle/>
            <a:p>
              <a:endParaRPr lang="en-US">
                <a:latin typeface="Gudea" panose="02000000000000000000" pitchFamily="50" charset="0"/>
              </a:endParaRPr>
            </a:p>
          </p:txBody>
        </p:sp>
        <p:sp>
          <p:nvSpPr>
            <p:cNvPr id="325" name="Freeform 318">
              <a:extLst>
                <a:ext uri="{FF2B5EF4-FFF2-40B4-BE49-F238E27FC236}">
                  <a16:creationId xmlns:a16="http://schemas.microsoft.com/office/drawing/2014/main" id="{8240AC9E-ED20-43E1-B7C3-D304E6E52DCD}"/>
                </a:ext>
              </a:extLst>
            </p:cNvPr>
            <p:cNvSpPr>
              <a:spLocks noChangeArrowheads="1"/>
            </p:cNvSpPr>
            <p:nvPr/>
          </p:nvSpPr>
          <p:spPr bwMode="auto">
            <a:xfrm>
              <a:off x="7565399" y="715732"/>
              <a:ext cx="97710" cy="22548"/>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grpFill/>
            <a:ln>
              <a:noFill/>
            </a:ln>
            <a:effectLst/>
          </p:spPr>
          <p:txBody>
            <a:bodyPr wrap="none" anchor="ctr"/>
            <a:lstStyle/>
            <a:p>
              <a:endParaRPr lang="en-US">
                <a:latin typeface="Gudea" panose="02000000000000000000" pitchFamily="50" charset="0"/>
              </a:endParaRPr>
            </a:p>
          </p:txBody>
        </p:sp>
        <p:sp>
          <p:nvSpPr>
            <p:cNvPr id="326" name="Freeform 319">
              <a:extLst>
                <a:ext uri="{FF2B5EF4-FFF2-40B4-BE49-F238E27FC236}">
                  <a16:creationId xmlns:a16="http://schemas.microsoft.com/office/drawing/2014/main" id="{9E730812-D908-47CE-974A-EAC02B536794}"/>
                </a:ext>
              </a:extLst>
            </p:cNvPr>
            <p:cNvSpPr>
              <a:spLocks noChangeArrowheads="1"/>
            </p:cNvSpPr>
            <p:nvPr/>
          </p:nvSpPr>
          <p:spPr bwMode="auto">
            <a:xfrm>
              <a:off x="7561641" y="790891"/>
              <a:ext cx="105225" cy="31942"/>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grpFill/>
            <a:ln>
              <a:noFill/>
            </a:ln>
            <a:effectLst/>
          </p:spPr>
          <p:txBody>
            <a:bodyPr wrap="none" anchor="ctr"/>
            <a:lstStyle/>
            <a:p>
              <a:endParaRPr lang="en-US">
                <a:latin typeface="Gudea" panose="02000000000000000000" pitchFamily="50" charset="0"/>
              </a:endParaRPr>
            </a:p>
          </p:txBody>
        </p:sp>
        <p:sp>
          <p:nvSpPr>
            <p:cNvPr id="327" name="Freeform 320">
              <a:extLst>
                <a:ext uri="{FF2B5EF4-FFF2-40B4-BE49-F238E27FC236}">
                  <a16:creationId xmlns:a16="http://schemas.microsoft.com/office/drawing/2014/main" id="{68ECD6EB-29F8-42EC-B160-69692DCAA5E6}"/>
                </a:ext>
              </a:extLst>
            </p:cNvPr>
            <p:cNvSpPr>
              <a:spLocks noChangeArrowheads="1"/>
            </p:cNvSpPr>
            <p:nvPr/>
          </p:nvSpPr>
          <p:spPr bwMode="auto">
            <a:xfrm>
              <a:off x="7507149" y="740158"/>
              <a:ext cx="110862" cy="37581"/>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grpFill/>
            <a:ln>
              <a:noFill/>
            </a:ln>
            <a:effectLst/>
          </p:spPr>
          <p:txBody>
            <a:bodyPr wrap="none" anchor="ctr"/>
            <a:lstStyle/>
            <a:p>
              <a:endParaRPr lang="en-US">
                <a:latin typeface="Gudea" panose="02000000000000000000" pitchFamily="50" charset="0"/>
              </a:endParaRPr>
            </a:p>
          </p:txBody>
        </p:sp>
        <p:sp>
          <p:nvSpPr>
            <p:cNvPr id="328" name="Freeform 321">
              <a:extLst>
                <a:ext uri="{FF2B5EF4-FFF2-40B4-BE49-F238E27FC236}">
                  <a16:creationId xmlns:a16="http://schemas.microsoft.com/office/drawing/2014/main" id="{2EDCACA4-FFA5-4951-8630-827AE978F783}"/>
                </a:ext>
              </a:extLst>
            </p:cNvPr>
            <p:cNvSpPr>
              <a:spLocks noChangeArrowheads="1"/>
            </p:cNvSpPr>
            <p:nvPr/>
          </p:nvSpPr>
          <p:spPr bwMode="auto">
            <a:xfrm>
              <a:off x="7680021" y="751431"/>
              <a:ext cx="92070" cy="3945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grpFill/>
            <a:ln>
              <a:noFill/>
            </a:ln>
            <a:effectLst/>
          </p:spPr>
          <p:txBody>
            <a:bodyPr wrap="none" anchor="ctr"/>
            <a:lstStyle/>
            <a:p>
              <a:endParaRPr lang="en-US">
                <a:latin typeface="Gudea" panose="02000000000000000000" pitchFamily="50" charset="0"/>
              </a:endParaRPr>
            </a:p>
          </p:txBody>
        </p:sp>
        <p:sp>
          <p:nvSpPr>
            <p:cNvPr id="329" name="Freeform 322">
              <a:extLst>
                <a:ext uri="{FF2B5EF4-FFF2-40B4-BE49-F238E27FC236}">
                  <a16:creationId xmlns:a16="http://schemas.microsoft.com/office/drawing/2014/main" id="{F7B19EB9-186B-482F-9BA1-CE5754AD962F}"/>
                </a:ext>
              </a:extLst>
            </p:cNvPr>
            <p:cNvSpPr>
              <a:spLocks noChangeArrowheads="1"/>
            </p:cNvSpPr>
            <p:nvPr/>
          </p:nvSpPr>
          <p:spPr bwMode="auto">
            <a:xfrm>
              <a:off x="7405683" y="1050193"/>
              <a:ext cx="580621" cy="400225"/>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grpFill/>
            <a:ln>
              <a:noFill/>
            </a:ln>
            <a:effectLst/>
          </p:spPr>
          <p:txBody>
            <a:bodyPr wrap="none" anchor="ctr"/>
            <a:lstStyle/>
            <a:p>
              <a:endParaRPr lang="en-US">
                <a:latin typeface="Gudea" panose="02000000000000000000" pitchFamily="50" charset="0"/>
              </a:endParaRPr>
            </a:p>
          </p:txBody>
        </p:sp>
        <p:sp>
          <p:nvSpPr>
            <p:cNvPr id="330" name="Freeform 323">
              <a:extLst>
                <a:ext uri="{FF2B5EF4-FFF2-40B4-BE49-F238E27FC236}">
                  <a16:creationId xmlns:a16="http://schemas.microsoft.com/office/drawing/2014/main" id="{4F5B383B-01A3-47CE-8CB5-C33A2249F679}"/>
                </a:ext>
              </a:extLst>
            </p:cNvPr>
            <p:cNvSpPr>
              <a:spLocks noChangeArrowheads="1"/>
            </p:cNvSpPr>
            <p:nvPr/>
          </p:nvSpPr>
          <p:spPr bwMode="auto">
            <a:xfrm>
              <a:off x="7445141" y="800285"/>
              <a:ext cx="35702" cy="11274"/>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grpFill/>
            <a:ln>
              <a:noFill/>
            </a:ln>
            <a:effectLst/>
          </p:spPr>
          <p:txBody>
            <a:bodyPr wrap="none" anchor="ctr"/>
            <a:lstStyle/>
            <a:p>
              <a:endParaRPr lang="en-US">
                <a:latin typeface="Gudea" panose="02000000000000000000" pitchFamily="50" charset="0"/>
              </a:endParaRPr>
            </a:p>
          </p:txBody>
        </p:sp>
        <p:sp>
          <p:nvSpPr>
            <p:cNvPr id="331" name="Freeform 324">
              <a:extLst>
                <a:ext uri="{FF2B5EF4-FFF2-40B4-BE49-F238E27FC236}">
                  <a16:creationId xmlns:a16="http://schemas.microsoft.com/office/drawing/2014/main" id="{78980E4B-98B3-4279-87FD-8141D989CDD5}"/>
                </a:ext>
              </a:extLst>
            </p:cNvPr>
            <p:cNvSpPr>
              <a:spLocks noChangeArrowheads="1"/>
            </p:cNvSpPr>
            <p:nvPr/>
          </p:nvSpPr>
          <p:spPr bwMode="auto">
            <a:xfrm>
              <a:off x="7302335" y="1518062"/>
              <a:ext cx="67646" cy="3945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grpFill/>
            <a:ln>
              <a:noFill/>
            </a:ln>
            <a:effectLst/>
          </p:spPr>
          <p:txBody>
            <a:bodyPr wrap="none" anchor="ctr"/>
            <a:lstStyle/>
            <a:p>
              <a:endParaRPr lang="en-US">
                <a:latin typeface="Gudea" panose="02000000000000000000" pitchFamily="50" charset="0"/>
              </a:endParaRPr>
            </a:p>
          </p:txBody>
        </p:sp>
        <p:sp>
          <p:nvSpPr>
            <p:cNvPr id="332" name="Freeform 325">
              <a:extLst>
                <a:ext uri="{FF2B5EF4-FFF2-40B4-BE49-F238E27FC236}">
                  <a16:creationId xmlns:a16="http://schemas.microsoft.com/office/drawing/2014/main" id="{1320F210-5E2E-4722-B7CD-F00DF41563F4}"/>
                </a:ext>
              </a:extLst>
            </p:cNvPr>
            <p:cNvSpPr>
              <a:spLocks noChangeArrowheads="1"/>
            </p:cNvSpPr>
            <p:nvPr/>
          </p:nvSpPr>
          <p:spPr bwMode="auto">
            <a:xfrm>
              <a:off x="6620248" y="997581"/>
              <a:ext cx="5296978" cy="1835777"/>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grpFill/>
            <a:ln>
              <a:noFill/>
            </a:ln>
            <a:effectLst/>
          </p:spPr>
          <p:txBody>
            <a:bodyPr wrap="none" anchor="ctr"/>
            <a:lstStyle/>
            <a:p>
              <a:endParaRPr lang="en-US">
                <a:latin typeface="Gudea" panose="02000000000000000000" pitchFamily="50" charset="0"/>
              </a:endParaRPr>
            </a:p>
          </p:txBody>
        </p:sp>
        <p:sp>
          <p:nvSpPr>
            <p:cNvPr id="333" name="Freeform 326">
              <a:extLst>
                <a:ext uri="{FF2B5EF4-FFF2-40B4-BE49-F238E27FC236}">
                  <a16:creationId xmlns:a16="http://schemas.microsoft.com/office/drawing/2014/main" id="{4CC83D51-9D10-4674-948C-BB346C610B4A}"/>
                </a:ext>
              </a:extLst>
            </p:cNvPr>
            <p:cNvSpPr>
              <a:spLocks noChangeArrowheads="1"/>
            </p:cNvSpPr>
            <p:nvPr/>
          </p:nvSpPr>
          <p:spPr bwMode="auto">
            <a:xfrm>
              <a:off x="6135459" y="4094163"/>
              <a:ext cx="591893" cy="610673"/>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grpFill/>
            <a:ln>
              <a:noFill/>
            </a:ln>
            <a:effectLst/>
          </p:spPr>
          <p:txBody>
            <a:bodyPr wrap="none" anchor="ctr"/>
            <a:lstStyle/>
            <a:p>
              <a:endParaRPr lang="en-US">
                <a:latin typeface="Gudea" panose="02000000000000000000" pitchFamily="50" charset="0"/>
              </a:endParaRPr>
            </a:p>
          </p:txBody>
        </p:sp>
        <p:sp>
          <p:nvSpPr>
            <p:cNvPr id="335" name="Freeform 328">
              <a:extLst>
                <a:ext uri="{FF2B5EF4-FFF2-40B4-BE49-F238E27FC236}">
                  <a16:creationId xmlns:a16="http://schemas.microsoft.com/office/drawing/2014/main" id="{ED3DF8DF-C4C8-4984-AED8-7E78B978961A}"/>
                </a:ext>
              </a:extLst>
            </p:cNvPr>
            <p:cNvSpPr>
              <a:spLocks noChangeArrowheads="1"/>
            </p:cNvSpPr>
            <p:nvPr/>
          </p:nvSpPr>
          <p:spPr bwMode="auto">
            <a:xfrm>
              <a:off x="6670982" y="4415470"/>
              <a:ext cx="1879" cy="3758"/>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grpFill/>
            <a:ln>
              <a:noFill/>
            </a:ln>
            <a:effectLst/>
          </p:spPr>
          <p:txBody>
            <a:bodyPr wrap="none" anchor="ctr"/>
            <a:lstStyle/>
            <a:p>
              <a:endParaRPr lang="en-US">
                <a:latin typeface="Gudea" panose="02000000000000000000" pitchFamily="50" charset="0"/>
              </a:endParaRPr>
            </a:p>
          </p:txBody>
        </p:sp>
        <p:sp>
          <p:nvSpPr>
            <p:cNvPr id="337" name="Freeform 330">
              <a:extLst>
                <a:ext uri="{FF2B5EF4-FFF2-40B4-BE49-F238E27FC236}">
                  <a16:creationId xmlns:a16="http://schemas.microsoft.com/office/drawing/2014/main" id="{662EADE1-24B3-423C-9AED-F7D993E89572}"/>
                </a:ext>
              </a:extLst>
            </p:cNvPr>
            <p:cNvSpPr>
              <a:spLocks noChangeArrowheads="1"/>
            </p:cNvSpPr>
            <p:nvPr/>
          </p:nvSpPr>
          <p:spPr bwMode="auto">
            <a:xfrm>
              <a:off x="7029877" y="4610887"/>
              <a:ext cx="1879" cy="3758"/>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339" name="Freeform 332">
              <a:extLst>
                <a:ext uri="{FF2B5EF4-FFF2-40B4-BE49-F238E27FC236}">
                  <a16:creationId xmlns:a16="http://schemas.microsoft.com/office/drawing/2014/main" id="{0D05A4A4-74C2-49E7-9A59-7BAB4A382225}"/>
                </a:ext>
              </a:extLst>
            </p:cNvPr>
            <p:cNvSpPr>
              <a:spLocks noChangeArrowheads="1"/>
            </p:cNvSpPr>
            <p:nvPr/>
          </p:nvSpPr>
          <p:spPr bwMode="auto">
            <a:xfrm>
              <a:off x="6781846" y="4586462"/>
              <a:ext cx="97710" cy="240511"/>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grpFill/>
            <a:ln>
              <a:noFill/>
            </a:ln>
            <a:effectLst/>
          </p:spPr>
          <p:txBody>
            <a:bodyPr wrap="none" anchor="ctr"/>
            <a:lstStyle/>
            <a:p>
              <a:endParaRPr lang="en-US">
                <a:latin typeface="Gudea" panose="02000000000000000000" pitchFamily="50" charset="0"/>
              </a:endParaRPr>
            </a:p>
          </p:txBody>
        </p:sp>
        <p:sp>
          <p:nvSpPr>
            <p:cNvPr id="341" name="Freeform 334">
              <a:extLst>
                <a:ext uri="{FF2B5EF4-FFF2-40B4-BE49-F238E27FC236}">
                  <a16:creationId xmlns:a16="http://schemas.microsoft.com/office/drawing/2014/main" id="{1311E268-5F2C-422A-BC05-9C32AF0289C9}"/>
                </a:ext>
              </a:extLst>
            </p:cNvPr>
            <p:cNvSpPr>
              <a:spLocks noChangeArrowheads="1"/>
            </p:cNvSpPr>
            <p:nvPr/>
          </p:nvSpPr>
          <p:spPr bwMode="auto">
            <a:xfrm>
              <a:off x="7935569" y="2855905"/>
              <a:ext cx="244274" cy="159715"/>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grpFill/>
            <a:ln>
              <a:noFill/>
            </a:ln>
            <a:effectLst/>
          </p:spPr>
          <p:txBody>
            <a:bodyPr wrap="none" anchor="ctr"/>
            <a:lstStyle/>
            <a:p>
              <a:endParaRPr lang="en-US">
                <a:latin typeface="Gudea" panose="02000000000000000000" pitchFamily="50" charset="0"/>
              </a:endParaRPr>
            </a:p>
          </p:txBody>
        </p:sp>
        <p:sp>
          <p:nvSpPr>
            <p:cNvPr id="342" name="Freeform 335">
              <a:extLst>
                <a:ext uri="{FF2B5EF4-FFF2-40B4-BE49-F238E27FC236}">
                  <a16:creationId xmlns:a16="http://schemas.microsoft.com/office/drawing/2014/main" id="{71A0E7C7-EE40-432F-9DA2-7ED63172DB75}"/>
                </a:ext>
              </a:extLst>
            </p:cNvPr>
            <p:cNvSpPr>
              <a:spLocks noChangeArrowheads="1"/>
            </p:cNvSpPr>
            <p:nvPr/>
          </p:nvSpPr>
          <p:spPr bwMode="auto">
            <a:xfrm>
              <a:off x="3170354" y="3429000"/>
              <a:ext cx="20670" cy="45095"/>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grpFill/>
            <a:ln>
              <a:noFill/>
            </a:ln>
            <a:effectLst/>
          </p:spPr>
          <p:txBody>
            <a:bodyPr wrap="none" anchor="ctr"/>
            <a:lstStyle/>
            <a:p>
              <a:endParaRPr lang="en-US">
                <a:latin typeface="Gudea" panose="02000000000000000000" pitchFamily="50" charset="0"/>
              </a:endParaRPr>
            </a:p>
          </p:txBody>
        </p:sp>
        <p:sp>
          <p:nvSpPr>
            <p:cNvPr id="343" name="Freeform 336">
              <a:extLst>
                <a:ext uri="{FF2B5EF4-FFF2-40B4-BE49-F238E27FC236}">
                  <a16:creationId xmlns:a16="http://schemas.microsoft.com/office/drawing/2014/main" id="{561F6976-42A1-4C2B-814B-CA5C4003350D}"/>
                </a:ext>
              </a:extLst>
            </p:cNvPr>
            <p:cNvSpPr>
              <a:spLocks noChangeArrowheads="1"/>
            </p:cNvSpPr>
            <p:nvPr/>
          </p:nvSpPr>
          <p:spPr bwMode="auto">
            <a:xfrm>
              <a:off x="3711513" y="3919417"/>
              <a:ext cx="26306" cy="20669"/>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grpFill/>
            <a:ln>
              <a:noFill/>
            </a:ln>
            <a:effectLst/>
          </p:spPr>
          <p:txBody>
            <a:bodyPr wrap="none" anchor="ctr"/>
            <a:lstStyle/>
            <a:p>
              <a:endParaRPr lang="en-US">
                <a:latin typeface="Gudea" panose="02000000000000000000" pitchFamily="50" charset="0"/>
              </a:endParaRPr>
            </a:p>
          </p:txBody>
        </p:sp>
        <p:sp>
          <p:nvSpPr>
            <p:cNvPr id="344" name="Freeform 337">
              <a:extLst>
                <a:ext uri="{FF2B5EF4-FFF2-40B4-BE49-F238E27FC236}">
                  <a16:creationId xmlns:a16="http://schemas.microsoft.com/office/drawing/2014/main" id="{CADB6925-505E-47D4-B51B-20F499C6E5E6}"/>
                </a:ext>
              </a:extLst>
            </p:cNvPr>
            <p:cNvSpPr>
              <a:spLocks noChangeArrowheads="1"/>
            </p:cNvSpPr>
            <p:nvPr/>
          </p:nvSpPr>
          <p:spPr bwMode="auto">
            <a:xfrm>
              <a:off x="7136979" y="2835238"/>
              <a:ext cx="101466" cy="88311"/>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grpFill/>
            <a:ln>
              <a:noFill/>
            </a:ln>
            <a:effectLst/>
          </p:spPr>
          <p:txBody>
            <a:bodyPr wrap="none" anchor="ctr"/>
            <a:lstStyle/>
            <a:p>
              <a:endParaRPr lang="en-US">
                <a:latin typeface="Gudea" panose="02000000000000000000" pitchFamily="50" charset="0"/>
              </a:endParaRPr>
            </a:p>
          </p:txBody>
        </p:sp>
        <p:sp>
          <p:nvSpPr>
            <p:cNvPr id="345" name="Freeform 338">
              <a:extLst>
                <a:ext uri="{FF2B5EF4-FFF2-40B4-BE49-F238E27FC236}">
                  <a16:creationId xmlns:a16="http://schemas.microsoft.com/office/drawing/2014/main" id="{ECC2270B-0EDD-4D1F-AF75-6F28C50D31DF}"/>
                </a:ext>
              </a:extLst>
            </p:cNvPr>
            <p:cNvSpPr>
              <a:spLocks noChangeArrowheads="1"/>
            </p:cNvSpPr>
            <p:nvPr/>
          </p:nvSpPr>
          <p:spPr bwMode="auto">
            <a:xfrm>
              <a:off x="7193352" y="2814567"/>
              <a:ext cx="148442" cy="125893"/>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grpFill/>
            <a:ln>
              <a:noFill/>
            </a:ln>
            <a:effectLst/>
          </p:spPr>
          <p:txBody>
            <a:bodyPr wrap="none" anchor="ctr"/>
            <a:lstStyle/>
            <a:p>
              <a:endParaRPr lang="en-US">
                <a:latin typeface="Gudea" panose="02000000000000000000" pitchFamily="50" charset="0"/>
              </a:endParaRPr>
            </a:p>
          </p:txBody>
        </p:sp>
        <p:sp>
          <p:nvSpPr>
            <p:cNvPr id="346" name="Freeform 339">
              <a:extLst>
                <a:ext uri="{FF2B5EF4-FFF2-40B4-BE49-F238E27FC236}">
                  <a16:creationId xmlns:a16="http://schemas.microsoft.com/office/drawing/2014/main" id="{F9D47252-176F-4086-AA10-AA98212A1B2A}"/>
                </a:ext>
              </a:extLst>
            </p:cNvPr>
            <p:cNvSpPr>
              <a:spLocks noChangeArrowheads="1"/>
            </p:cNvSpPr>
            <p:nvPr/>
          </p:nvSpPr>
          <p:spPr bwMode="auto">
            <a:xfrm>
              <a:off x="7185835" y="2899123"/>
              <a:ext cx="31946" cy="24427"/>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grpFill/>
            <a:ln>
              <a:noFill/>
            </a:ln>
            <a:effectLst/>
          </p:spPr>
          <p:txBody>
            <a:bodyPr wrap="none" anchor="ctr"/>
            <a:lstStyle/>
            <a:p>
              <a:endParaRPr lang="en-US">
                <a:latin typeface="Gudea" panose="02000000000000000000" pitchFamily="50" charset="0"/>
              </a:endParaRPr>
            </a:p>
          </p:txBody>
        </p:sp>
        <p:sp>
          <p:nvSpPr>
            <p:cNvPr id="347" name="Freeform 340">
              <a:extLst>
                <a:ext uri="{FF2B5EF4-FFF2-40B4-BE49-F238E27FC236}">
                  <a16:creationId xmlns:a16="http://schemas.microsoft.com/office/drawing/2014/main" id="{8177AB2E-63BF-4172-B1C7-45179BE6DF04}"/>
                </a:ext>
              </a:extLst>
            </p:cNvPr>
            <p:cNvSpPr>
              <a:spLocks noChangeArrowheads="1"/>
            </p:cNvSpPr>
            <p:nvPr/>
          </p:nvSpPr>
          <p:spPr bwMode="auto">
            <a:xfrm>
              <a:off x="7704447" y="2949855"/>
              <a:ext cx="396476" cy="326944"/>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grpFill/>
            <a:ln>
              <a:noFill/>
            </a:ln>
            <a:effectLst/>
          </p:spPr>
          <p:txBody>
            <a:bodyPr wrap="none" anchor="ctr"/>
            <a:lstStyle/>
            <a:p>
              <a:endParaRPr lang="en-US">
                <a:latin typeface="Gudea" panose="02000000000000000000" pitchFamily="50" charset="0"/>
              </a:endParaRPr>
            </a:p>
          </p:txBody>
        </p:sp>
        <p:sp>
          <p:nvSpPr>
            <p:cNvPr id="348" name="Freeform 341">
              <a:extLst>
                <a:ext uri="{FF2B5EF4-FFF2-40B4-BE49-F238E27FC236}">
                  <a16:creationId xmlns:a16="http://schemas.microsoft.com/office/drawing/2014/main" id="{EB19046E-7E4D-4FA4-A653-CC21E785138C}"/>
                </a:ext>
              </a:extLst>
            </p:cNvPr>
            <p:cNvSpPr>
              <a:spLocks noChangeArrowheads="1"/>
            </p:cNvSpPr>
            <p:nvPr/>
          </p:nvSpPr>
          <p:spPr bwMode="auto">
            <a:xfrm>
              <a:off x="8102800" y="2987434"/>
              <a:ext cx="58252" cy="22548"/>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grpFill/>
            <a:ln>
              <a:noFill/>
            </a:ln>
            <a:effectLst/>
          </p:spPr>
          <p:txBody>
            <a:bodyPr wrap="none" anchor="ctr"/>
            <a:lstStyle/>
            <a:p>
              <a:endParaRPr lang="en-US">
                <a:latin typeface="Gudea" panose="02000000000000000000" pitchFamily="50" charset="0"/>
              </a:endParaRPr>
            </a:p>
          </p:txBody>
        </p:sp>
        <p:sp>
          <p:nvSpPr>
            <p:cNvPr id="349" name="Freeform 342">
              <a:extLst>
                <a:ext uri="{FF2B5EF4-FFF2-40B4-BE49-F238E27FC236}">
                  <a16:creationId xmlns:a16="http://schemas.microsoft.com/office/drawing/2014/main" id="{9E059D41-1EB6-4BA8-B8B1-F35BFB8ADBA9}"/>
                </a:ext>
              </a:extLst>
            </p:cNvPr>
            <p:cNvSpPr>
              <a:spLocks noChangeArrowheads="1"/>
            </p:cNvSpPr>
            <p:nvPr/>
          </p:nvSpPr>
          <p:spPr bwMode="auto">
            <a:xfrm>
              <a:off x="7721359" y="3002467"/>
              <a:ext cx="528005" cy="479144"/>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grpFill/>
            <a:ln>
              <a:noFill/>
            </a:ln>
            <a:effectLst/>
          </p:spPr>
          <p:txBody>
            <a:bodyPr wrap="none" anchor="ctr"/>
            <a:lstStyle/>
            <a:p>
              <a:endParaRPr lang="en-US">
                <a:latin typeface="Gudea" panose="02000000000000000000" pitchFamily="50" charset="0"/>
              </a:endParaRPr>
            </a:p>
          </p:txBody>
        </p:sp>
        <p:sp>
          <p:nvSpPr>
            <p:cNvPr id="350" name="Freeform 343">
              <a:extLst>
                <a:ext uri="{FF2B5EF4-FFF2-40B4-BE49-F238E27FC236}">
                  <a16:creationId xmlns:a16="http://schemas.microsoft.com/office/drawing/2014/main" id="{3DCC2A57-E2A5-453E-94CB-E5D48D5D8B96}"/>
                </a:ext>
              </a:extLst>
            </p:cNvPr>
            <p:cNvSpPr>
              <a:spLocks noChangeArrowheads="1"/>
            </p:cNvSpPr>
            <p:nvPr/>
          </p:nvSpPr>
          <p:spPr bwMode="auto">
            <a:xfrm>
              <a:off x="8794284" y="4092284"/>
              <a:ext cx="370170" cy="373921"/>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grpFill/>
            <a:ln>
              <a:noFill/>
            </a:ln>
            <a:effectLst/>
          </p:spPr>
          <p:txBody>
            <a:bodyPr wrap="none" anchor="ctr"/>
            <a:lstStyle/>
            <a:p>
              <a:endParaRPr lang="en-US">
                <a:latin typeface="Gudea" panose="02000000000000000000" pitchFamily="50" charset="0"/>
              </a:endParaRPr>
            </a:p>
          </p:txBody>
        </p:sp>
        <p:sp>
          <p:nvSpPr>
            <p:cNvPr id="351" name="Freeform 344">
              <a:extLst>
                <a:ext uri="{FF2B5EF4-FFF2-40B4-BE49-F238E27FC236}">
                  <a16:creationId xmlns:a16="http://schemas.microsoft.com/office/drawing/2014/main" id="{6A47AD7A-759B-49BC-94A8-8C84F9A2157C}"/>
                </a:ext>
              </a:extLst>
            </p:cNvPr>
            <p:cNvSpPr>
              <a:spLocks noChangeArrowheads="1"/>
            </p:cNvSpPr>
            <p:nvPr/>
          </p:nvSpPr>
          <p:spPr bwMode="auto">
            <a:xfrm>
              <a:off x="9594749" y="4548881"/>
              <a:ext cx="135292" cy="20669"/>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grpFill/>
            <a:ln>
              <a:noFill/>
            </a:ln>
            <a:effectLst/>
          </p:spPr>
          <p:txBody>
            <a:bodyPr wrap="none" anchor="ctr"/>
            <a:lstStyle/>
            <a:p>
              <a:endParaRPr lang="en-US">
                <a:latin typeface="Gudea" panose="02000000000000000000" pitchFamily="50" charset="0"/>
              </a:endParaRPr>
            </a:p>
          </p:txBody>
        </p:sp>
        <p:sp>
          <p:nvSpPr>
            <p:cNvPr id="352" name="Freeform 345">
              <a:extLst>
                <a:ext uri="{FF2B5EF4-FFF2-40B4-BE49-F238E27FC236}">
                  <a16:creationId xmlns:a16="http://schemas.microsoft.com/office/drawing/2014/main" id="{6D57C43F-DB25-4CD5-86CE-363B3F9ED2D5}"/>
                </a:ext>
              </a:extLst>
            </p:cNvPr>
            <p:cNvSpPr>
              <a:spLocks noChangeArrowheads="1"/>
            </p:cNvSpPr>
            <p:nvPr/>
          </p:nvSpPr>
          <p:spPr bwMode="auto">
            <a:xfrm>
              <a:off x="8903266" y="4310248"/>
              <a:ext cx="13154" cy="18790"/>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grpFill/>
            <a:ln>
              <a:noFill/>
            </a:ln>
            <a:effectLst/>
          </p:spPr>
          <p:txBody>
            <a:bodyPr wrap="none" anchor="ctr"/>
            <a:lstStyle/>
            <a:p>
              <a:endParaRPr lang="en-US">
                <a:latin typeface="Gudea" panose="02000000000000000000" pitchFamily="50" charset="0"/>
              </a:endParaRPr>
            </a:p>
          </p:txBody>
        </p:sp>
        <p:sp>
          <p:nvSpPr>
            <p:cNvPr id="353" name="Freeform 346">
              <a:extLst>
                <a:ext uri="{FF2B5EF4-FFF2-40B4-BE49-F238E27FC236}">
                  <a16:creationId xmlns:a16="http://schemas.microsoft.com/office/drawing/2014/main" id="{A594AE47-5F4F-4811-AD2C-C859C4A1AA3A}"/>
                </a:ext>
              </a:extLst>
            </p:cNvPr>
            <p:cNvSpPr>
              <a:spLocks noChangeArrowheads="1"/>
            </p:cNvSpPr>
            <p:nvPr/>
          </p:nvSpPr>
          <p:spPr bwMode="auto">
            <a:xfrm>
              <a:off x="9130630" y="4471842"/>
              <a:ext cx="323192" cy="88313"/>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grpFill/>
            <a:ln>
              <a:noFill/>
            </a:ln>
            <a:effectLst/>
          </p:spPr>
          <p:txBody>
            <a:bodyPr wrap="none" anchor="ctr"/>
            <a:lstStyle/>
            <a:p>
              <a:endParaRPr lang="en-US">
                <a:latin typeface="Gudea" panose="02000000000000000000" pitchFamily="50" charset="0"/>
              </a:endParaRPr>
            </a:p>
          </p:txBody>
        </p:sp>
        <p:sp>
          <p:nvSpPr>
            <p:cNvPr id="354" name="Freeform 347">
              <a:extLst>
                <a:ext uri="{FF2B5EF4-FFF2-40B4-BE49-F238E27FC236}">
                  <a16:creationId xmlns:a16="http://schemas.microsoft.com/office/drawing/2014/main" id="{14D4A950-075D-4944-AF0B-E418D84C52B0}"/>
                </a:ext>
              </a:extLst>
            </p:cNvPr>
            <p:cNvSpPr>
              <a:spLocks noChangeArrowheads="1"/>
            </p:cNvSpPr>
            <p:nvPr/>
          </p:nvSpPr>
          <p:spPr bwMode="auto">
            <a:xfrm>
              <a:off x="9200154" y="4368498"/>
              <a:ext cx="15033" cy="1315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grpFill/>
            <a:ln>
              <a:noFill/>
            </a:ln>
            <a:effectLst/>
          </p:spPr>
          <p:txBody>
            <a:bodyPr wrap="none" anchor="ctr"/>
            <a:lstStyle/>
            <a:p>
              <a:endParaRPr lang="en-US">
                <a:latin typeface="Gudea" panose="02000000000000000000" pitchFamily="50" charset="0"/>
              </a:endParaRPr>
            </a:p>
          </p:txBody>
        </p:sp>
        <p:sp>
          <p:nvSpPr>
            <p:cNvPr id="355" name="Freeform 348">
              <a:extLst>
                <a:ext uri="{FF2B5EF4-FFF2-40B4-BE49-F238E27FC236}">
                  <a16:creationId xmlns:a16="http://schemas.microsoft.com/office/drawing/2014/main" id="{6844C80F-7EEC-4FD0-AD4F-B3558DCF1B57}"/>
                </a:ext>
              </a:extLst>
            </p:cNvPr>
            <p:cNvSpPr>
              <a:spLocks noChangeArrowheads="1"/>
            </p:cNvSpPr>
            <p:nvPr/>
          </p:nvSpPr>
          <p:spPr bwMode="auto">
            <a:xfrm>
              <a:off x="9472613" y="4545123"/>
              <a:ext cx="92070" cy="31942"/>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grpFill/>
            <a:ln>
              <a:noFill/>
            </a:ln>
            <a:effectLst/>
          </p:spPr>
          <p:txBody>
            <a:bodyPr wrap="none" anchor="ctr"/>
            <a:lstStyle/>
            <a:p>
              <a:endParaRPr lang="en-US">
                <a:latin typeface="Gudea" panose="02000000000000000000" pitchFamily="50" charset="0"/>
              </a:endParaRPr>
            </a:p>
          </p:txBody>
        </p:sp>
        <p:sp>
          <p:nvSpPr>
            <p:cNvPr id="356" name="Freeform 349">
              <a:extLst>
                <a:ext uri="{FF2B5EF4-FFF2-40B4-BE49-F238E27FC236}">
                  <a16:creationId xmlns:a16="http://schemas.microsoft.com/office/drawing/2014/main" id="{8CB2AF87-0389-42F1-AAFE-1159648A9287}"/>
                </a:ext>
              </a:extLst>
            </p:cNvPr>
            <p:cNvSpPr>
              <a:spLocks noChangeArrowheads="1"/>
            </p:cNvSpPr>
            <p:nvPr/>
          </p:nvSpPr>
          <p:spPr bwMode="auto">
            <a:xfrm>
              <a:off x="9839023" y="4214419"/>
              <a:ext cx="50734" cy="75160"/>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grpFill/>
            <a:ln>
              <a:noFill/>
            </a:ln>
            <a:effectLst/>
          </p:spPr>
          <p:txBody>
            <a:bodyPr wrap="none" anchor="ctr"/>
            <a:lstStyle/>
            <a:p>
              <a:endParaRPr lang="en-US">
                <a:latin typeface="Gudea" panose="02000000000000000000" pitchFamily="50" charset="0"/>
              </a:endParaRPr>
            </a:p>
          </p:txBody>
        </p:sp>
        <p:sp>
          <p:nvSpPr>
            <p:cNvPr id="357" name="Freeform 350">
              <a:extLst>
                <a:ext uri="{FF2B5EF4-FFF2-40B4-BE49-F238E27FC236}">
                  <a16:creationId xmlns:a16="http://schemas.microsoft.com/office/drawing/2014/main" id="{70B8DB59-9843-4C64-9D63-90AF29A6B4D4}"/>
                </a:ext>
              </a:extLst>
            </p:cNvPr>
            <p:cNvSpPr>
              <a:spLocks noChangeArrowheads="1"/>
            </p:cNvSpPr>
            <p:nvPr/>
          </p:nvSpPr>
          <p:spPr bwMode="auto">
            <a:xfrm>
              <a:off x="9568443" y="4592098"/>
              <a:ext cx="54493" cy="22548"/>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grpFill/>
            <a:ln>
              <a:noFill/>
            </a:ln>
            <a:effectLst/>
          </p:spPr>
          <p:txBody>
            <a:bodyPr wrap="none" anchor="ctr"/>
            <a:lstStyle/>
            <a:p>
              <a:endParaRPr lang="en-US">
                <a:latin typeface="Gudea" panose="02000000000000000000" pitchFamily="50" charset="0"/>
              </a:endParaRPr>
            </a:p>
          </p:txBody>
        </p:sp>
        <p:sp>
          <p:nvSpPr>
            <p:cNvPr id="358" name="Freeform 351">
              <a:extLst>
                <a:ext uri="{FF2B5EF4-FFF2-40B4-BE49-F238E27FC236}">
                  <a16:creationId xmlns:a16="http://schemas.microsoft.com/office/drawing/2014/main" id="{6BCB1B4A-0402-4E53-8B30-42FF9ECD0589}"/>
                </a:ext>
              </a:extLst>
            </p:cNvPr>
            <p:cNvSpPr>
              <a:spLocks noChangeArrowheads="1"/>
            </p:cNvSpPr>
            <p:nvPr/>
          </p:nvSpPr>
          <p:spPr bwMode="auto">
            <a:xfrm>
              <a:off x="9865329" y="4370377"/>
              <a:ext cx="86436" cy="31945"/>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grpFill/>
            <a:ln>
              <a:noFill/>
            </a:ln>
            <a:effectLst/>
          </p:spPr>
          <p:txBody>
            <a:bodyPr wrap="none" anchor="ctr"/>
            <a:lstStyle/>
            <a:p>
              <a:endParaRPr lang="en-US">
                <a:latin typeface="Gudea" panose="02000000000000000000" pitchFamily="50" charset="0"/>
              </a:endParaRPr>
            </a:p>
          </p:txBody>
        </p:sp>
        <p:sp>
          <p:nvSpPr>
            <p:cNvPr id="359" name="Freeform 352">
              <a:extLst>
                <a:ext uri="{FF2B5EF4-FFF2-40B4-BE49-F238E27FC236}">
                  <a16:creationId xmlns:a16="http://schemas.microsoft.com/office/drawing/2014/main" id="{73EAC351-C23E-4F1C-A8C8-73CA197D41AA}"/>
                </a:ext>
              </a:extLst>
            </p:cNvPr>
            <p:cNvSpPr>
              <a:spLocks noChangeArrowheads="1"/>
            </p:cNvSpPr>
            <p:nvPr/>
          </p:nvSpPr>
          <p:spPr bwMode="auto">
            <a:xfrm>
              <a:off x="8856292" y="4229452"/>
              <a:ext cx="20670" cy="2630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grpFill/>
            <a:ln>
              <a:noFill/>
            </a:ln>
            <a:effectLst/>
          </p:spPr>
          <p:txBody>
            <a:bodyPr wrap="none" anchor="ctr"/>
            <a:lstStyle/>
            <a:p>
              <a:endParaRPr lang="en-US">
                <a:latin typeface="Gudea" panose="02000000000000000000" pitchFamily="50" charset="0"/>
              </a:endParaRPr>
            </a:p>
          </p:txBody>
        </p:sp>
        <p:sp>
          <p:nvSpPr>
            <p:cNvPr id="360" name="Freeform 353">
              <a:extLst>
                <a:ext uri="{FF2B5EF4-FFF2-40B4-BE49-F238E27FC236}">
                  <a16:creationId xmlns:a16="http://schemas.microsoft.com/office/drawing/2014/main" id="{4782FD26-538E-4949-BC4C-4D60DC433847}"/>
                </a:ext>
              </a:extLst>
            </p:cNvPr>
            <p:cNvSpPr>
              <a:spLocks noChangeArrowheads="1"/>
            </p:cNvSpPr>
            <p:nvPr/>
          </p:nvSpPr>
          <p:spPr bwMode="auto">
            <a:xfrm>
              <a:off x="9232096" y="4135502"/>
              <a:ext cx="328828" cy="270575"/>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grpFill/>
            <a:ln>
              <a:noFill/>
            </a:ln>
            <a:effectLst/>
          </p:spPr>
          <p:txBody>
            <a:bodyPr wrap="none" anchor="ctr"/>
            <a:lstStyle/>
            <a:p>
              <a:endParaRPr lang="en-US">
                <a:latin typeface="Gudea" panose="02000000000000000000" pitchFamily="50" charset="0"/>
              </a:endParaRPr>
            </a:p>
          </p:txBody>
        </p:sp>
        <p:sp>
          <p:nvSpPr>
            <p:cNvPr id="361" name="Freeform 354">
              <a:extLst>
                <a:ext uri="{FF2B5EF4-FFF2-40B4-BE49-F238E27FC236}">
                  <a16:creationId xmlns:a16="http://schemas.microsoft.com/office/drawing/2014/main" id="{D698D2FB-9A0C-4ACA-869C-F1BCCACBA0C3}"/>
                </a:ext>
              </a:extLst>
            </p:cNvPr>
            <p:cNvSpPr>
              <a:spLocks noChangeArrowheads="1"/>
            </p:cNvSpPr>
            <p:nvPr/>
          </p:nvSpPr>
          <p:spPr bwMode="auto">
            <a:xfrm>
              <a:off x="9715007" y="4573307"/>
              <a:ext cx="52612" cy="41339"/>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grpFill/>
            <a:ln>
              <a:noFill/>
            </a:ln>
            <a:effectLst/>
          </p:spPr>
          <p:txBody>
            <a:bodyPr wrap="none" anchor="ctr"/>
            <a:lstStyle/>
            <a:p>
              <a:endParaRPr lang="en-US">
                <a:latin typeface="Gudea" panose="02000000000000000000" pitchFamily="50" charset="0"/>
              </a:endParaRPr>
            </a:p>
          </p:txBody>
        </p:sp>
        <p:sp>
          <p:nvSpPr>
            <p:cNvPr id="362" name="Freeform 355">
              <a:extLst>
                <a:ext uri="{FF2B5EF4-FFF2-40B4-BE49-F238E27FC236}">
                  <a16:creationId xmlns:a16="http://schemas.microsoft.com/office/drawing/2014/main" id="{112CC022-8394-4C47-8296-00B252B3271E}"/>
                </a:ext>
              </a:extLst>
            </p:cNvPr>
            <p:cNvSpPr>
              <a:spLocks noChangeArrowheads="1"/>
            </p:cNvSpPr>
            <p:nvPr/>
          </p:nvSpPr>
          <p:spPr bwMode="auto">
            <a:xfrm>
              <a:off x="9961159" y="4291458"/>
              <a:ext cx="325071" cy="276214"/>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grpFill/>
            <a:ln>
              <a:noFill/>
            </a:ln>
            <a:effectLst/>
          </p:spPr>
          <p:txBody>
            <a:bodyPr wrap="none" anchor="ctr"/>
            <a:lstStyle/>
            <a:p>
              <a:endParaRPr lang="en-US">
                <a:latin typeface="Gudea" panose="02000000000000000000" pitchFamily="50" charset="0"/>
              </a:endParaRPr>
            </a:p>
          </p:txBody>
        </p:sp>
        <p:sp>
          <p:nvSpPr>
            <p:cNvPr id="363" name="Freeform 356">
              <a:extLst>
                <a:ext uri="{FF2B5EF4-FFF2-40B4-BE49-F238E27FC236}">
                  <a16:creationId xmlns:a16="http://schemas.microsoft.com/office/drawing/2014/main" id="{E15C44F1-9DAA-43CB-A273-9858164D166E}"/>
                </a:ext>
              </a:extLst>
            </p:cNvPr>
            <p:cNvSpPr>
              <a:spLocks noChangeArrowheads="1"/>
            </p:cNvSpPr>
            <p:nvPr/>
          </p:nvSpPr>
          <p:spPr bwMode="auto">
            <a:xfrm>
              <a:off x="9799564" y="4379771"/>
              <a:ext cx="35700" cy="20669"/>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grpFill/>
            <a:ln>
              <a:noFill/>
            </a:ln>
            <a:effectLst/>
          </p:spPr>
          <p:txBody>
            <a:bodyPr wrap="none" anchor="ctr"/>
            <a:lstStyle/>
            <a:p>
              <a:endParaRPr lang="en-US">
                <a:latin typeface="Gudea" panose="02000000000000000000" pitchFamily="50" charset="0"/>
              </a:endParaRPr>
            </a:p>
          </p:txBody>
        </p:sp>
        <p:sp>
          <p:nvSpPr>
            <p:cNvPr id="364" name="Freeform 357">
              <a:extLst>
                <a:ext uri="{FF2B5EF4-FFF2-40B4-BE49-F238E27FC236}">
                  <a16:creationId xmlns:a16="http://schemas.microsoft.com/office/drawing/2014/main" id="{0803B59F-1B69-4606-8116-FB4FC3C106C0}"/>
                </a:ext>
              </a:extLst>
            </p:cNvPr>
            <p:cNvSpPr>
              <a:spLocks noChangeArrowheads="1"/>
            </p:cNvSpPr>
            <p:nvPr/>
          </p:nvSpPr>
          <p:spPr bwMode="auto">
            <a:xfrm>
              <a:off x="9555289" y="4225695"/>
              <a:ext cx="208571" cy="238633"/>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grpFill/>
            <a:ln>
              <a:noFill/>
            </a:ln>
            <a:effectLst/>
          </p:spPr>
          <p:txBody>
            <a:bodyPr wrap="none" anchor="ctr"/>
            <a:lstStyle/>
            <a:p>
              <a:endParaRPr lang="en-US">
                <a:latin typeface="Gudea" panose="02000000000000000000" pitchFamily="50" charset="0"/>
              </a:endParaRPr>
            </a:p>
          </p:txBody>
        </p:sp>
        <p:sp>
          <p:nvSpPr>
            <p:cNvPr id="365" name="Freeform 358">
              <a:extLst>
                <a:ext uri="{FF2B5EF4-FFF2-40B4-BE49-F238E27FC236}">
                  <a16:creationId xmlns:a16="http://schemas.microsoft.com/office/drawing/2014/main" id="{33084DF2-AA81-48C8-BC59-920124074F3F}"/>
                </a:ext>
              </a:extLst>
            </p:cNvPr>
            <p:cNvSpPr>
              <a:spLocks noChangeArrowheads="1"/>
            </p:cNvSpPr>
            <p:nvPr/>
          </p:nvSpPr>
          <p:spPr bwMode="auto">
            <a:xfrm>
              <a:off x="9733797" y="4575187"/>
              <a:ext cx="1879" cy="1879"/>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grpFill/>
            <a:ln>
              <a:noFill/>
            </a:ln>
            <a:effectLst/>
          </p:spPr>
          <p:txBody>
            <a:bodyPr wrap="none" anchor="ctr"/>
            <a:lstStyle/>
            <a:p>
              <a:endParaRPr lang="en-US">
                <a:latin typeface="Gudea" panose="02000000000000000000" pitchFamily="50" charset="0"/>
              </a:endParaRPr>
            </a:p>
          </p:txBody>
        </p:sp>
        <p:sp>
          <p:nvSpPr>
            <p:cNvPr id="366" name="Freeform 359">
              <a:extLst>
                <a:ext uri="{FF2B5EF4-FFF2-40B4-BE49-F238E27FC236}">
                  <a16:creationId xmlns:a16="http://schemas.microsoft.com/office/drawing/2014/main" id="{429BA47F-0110-47BD-8256-E6BC9BAB4F7D}"/>
                </a:ext>
              </a:extLst>
            </p:cNvPr>
            <p:cNvSpPr>
              <a:spLocks noChangeArrowheads="1"/>
            </p:cNvSpPr>
            <p:nvPr/>
          </p:nvSpPr>
          <p:spPr bwMode="auto">
            <a:xfrm>
              <a:off x="9739435" y="4578944"/>
              <a:ext cx="7516" cy="3758"/>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grpFill/>
            <a:ln>
              <a:noFill/>
            </a:ln>
            <a:effectLst/>
          </p:spPr>
          <p:txBody>
            <a:bodyPr wrap="none" anchor="ctr"/>
            <a:lstStyle/>
            <a:p>
              <a:endParaRPr lang="en-US">
                <a:latin typeface="Gudea" panose="02000000000000000000" pitchFamily="50" charset="0"/>
              </a:endParaRPr>
            </a:p>
          </p:txBody>
        </p:sp>
        <p:sp>
          <p:nvSpPr>
            <p:cNvPr id="367" name="Freeform 360">
              <a:extLst>
                <a:ext uri="{FF2B5EF4-FFF2-40B4-BE49-F238E27FC236}">
                  <a16:creationId xmlns:a16="http://schemas.microsoft.com/office/drawing/2014/main" id="{9DB263EA-AED8-433C-9000-8291F7366BE0}"/>
                </a:ext>
              </a:extLst>
            </p:cNvPr>
            <p:cNvSpPr>
              <a:spLocks noChangeArrowheads="1"/>
            </p:cNvSpPr>
            <p:nvPr/>
          </p:nvSpPr>
          <p:spPr bwMode="auto">
            <a:xfrm>
              <a:off x="9763861" y="4550759"/>
              <a:ext cx="73282" cy="30063"/>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grpFill/>
            <a:ln>
              <a:noFill/>
            </a:ln>
            <a:effectLst/>
          </p:spPr>
          <p:txBody>
            <a:bodyPr wrap="none" anchor="ctr"/>
            <a:lstStyle/>
            <a:p>
              <a:endParaRPr lang="en-US">
                <a:latin typeface="Gudea" panose="02000000000000000000" pitchFamily="50" charset="0"/>
              </a:endParaRPr>
            </a:p>
          </p:txBody>
        </p:sp>
        <p:sp>
          <p:nvSpPr>
            <p:cNvPr id="368" name="Freeform 361">
              <a:extLst>
                <a:ext uri="{FF2B5EF4-FFF2-40B4-BE49-F238E27FC236}">
                  <a16:creationId xmlns:a16="http://schemas.microsoft.com/office/drawing/2014/main" id="{36F884E8-BA98-4EDC-A68C-EC9B9C23A5D9}"/>
                </a:ext>
              </a:extLst>
            </p:cNvPr>
            <p:cNvSpPr>
              <a:spLocks noChangeArrowheads="1"/>
            </p:cNvSpPr>
            <p:nvPr/>
          </p:nvSpPr>
          <p:spPr bwMode="auto">
            <a:xfrm>
              <a:off x="6150492" y="2955492"/>
              <a:ext cx="88313" cy="50733"/>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grpFill/>
            <a:ln>
              <a:noFill/>
            </a:ln>
            <a:effectLst/>
          </p:spPr>
          <p:txBody>
            <a:bodyPr wrap="none" anchor="ctr"/>
            <a:lstStyle/>
            <a:p>
              <a:endParaRPr lang="en-US">
                <a:latin typeface="Gudea" panose="02000000000000000000" pitchFamily="50" charset="0"/>
              </a:endParaRPr>
            </a:p>
          </p:txBody>
        </p:sp>
        <p:sp>
          <p:nvSpPr>
            <p:cNvPr id="369" name="Freeform 362">
              <a:extLst>
                <a:ext uri="{FF2B5EF4-FFF2-40B4-BE49-F238E27FC236}">
                  <a16:creationId xmlns:a16="http://schemas.microsoft.com/office/drawing/2014/main" id="{B80886D9-16FC-4176-A927-4A4A278AD69B}"/>
                </a:ext>
              </a:extLst>
            </p:cNvPr>
            <p:cNvSpPr>
              <a:spLocks noChangeArrowheads="1"/>
            </p:cNvSpPr>
            <p:nvPr/>
          </p:nvSpPr>
          <p:spPr bwMode="auto">
            <a:xfrm>
              <a:off x="5960710" y="2604122"/>
              <a:ext cx="366410" cy="353252"/>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grpFill/>
            <a:ln>
              <a:noFill/>
            </a:ln>
            <a:effectLst/>
          </p:spPr>
          <p:txBody>
            <a:bodyPr wrap="none" anchor="ctr"/>
            <a:lstStyle/>
            <a:p>
              <a:endParaRPr lang="en-US">
                <a:latin typeface="Gudea" panose="02000000000000000000" pitchFamily="50" charset="0"/>
              </a:endParaRPr>
            </a:p>
          </p:txBody>
        </p:sp>
        <p:sp>
          <p:nvSpPr>
            <p:cNvPr id="370" name="Freeform 363">
              <a:extLst>
                <a:ext uri="{FF2B5EF4-FFF2-40B4-BE49-F238E27FC236}">
                  <a16:creationId xmlns:a16="http://schemas.microsoft.com/office/drawing/2014/main" id="{D1B00E90-CC2F-46CC-A83A-1CEB547C7447}"/>
                </a:ext>
              </a:extLst>
            </p:cNvPr>
            <p:cNvSpPr>
              <a:spLocks noChangeArrowheads="1"/>
            </p:cNvSpPr>
            <p:nvPr/>
          </p:nvSpPr>
          <p:spPr bwMode="auto">
            <a:xfrm>
              <a:off x="6005807" y="2844633"/>
              <a:ext cx="50734" cy="80798"/>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grpFill/>
            <a:ln>
              <a:noFill/>
            </a:ln>
            <a:effectLst/>
          </p:spPr>
          <p:txBody>
            <a:bodyPr wrap="none" anchor="ctr"/>
            <a:lstStyle/>
            <a:p>
              <a:endParaRPr lang="en-US">
                <a:latin typeface="Gudea" panose="02000000000000000000" pitchFamily="50" charset="0"/>
              </a:endParaRPr>
            </a:p>
          </p:txBody>
        </p:sp>
        <p:sp>
          <p:nvSpPr>
            <p:cNvPr id="371" name="Freeform 364">
              <a:extLst>
                <a:ext uri="{FF2B5EF4-FFF2-40B4-BE49-F238E27FC236}">
                  <a16:creationId xmlns:a16="http://schemas.microsoft.com/office/drawing/2014/main" id="{45300BD5-910B-442B-B151-5AD58624F46E}"/>
                </a:ext>
              </a:extLst>
            </p:cNvPr>
            <p:cNvSpPr>
              <a:spLocks noChangeArrowheads="1"/>
            </p:cNvSpPr>
            <p:nvPr/>
          </p:nvSpPr>
          <p:spPr bwMode="auto">
            <a:xfrm>
              <a:off x="6330878" y="2754440"/>
              <a:ext cx="31943" cy="45095"/>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grpFill/>
            <a:ln>
              <a:noFill/>
            </a:ln>
            <a:effectLst/>
          </p:spPr>
          <p:txBody>
            <a:bodyPr wrap="none" anchor="ctr"/>
            <a:lstStyle/>
            <a:p>
              <a:endParaRPr lang="en-US">
                <a:latin typeface="Gudea" panose="02000000000000000000" pitchFamily="50" charset="0"/>
              </a:endParaRPr>
            </a:p>
          </p:txBody>
        </p:sp>
        <p:sp>
          <p:nvSpPr>
            <p:cNvPr id="372" name="Freeform 365">
              <a:extLst>
                <a:ext uri="{FF2B5EF4-FFF2-40B4-BE49-F238E27FC236}">
                  <a16:creationId xmlns:a16="http://schemas.microsoft.com/office/drawing/2014/main" id="{544072CE-5973-49B6-8794-2B5FEF96A224}"/>
                </a:ext>
              </a:extLst>
            </p:cNvPr>
            <p:cNvSpPr>
              <a:spLocks noChangeArrowheads="1"/>
            </p:cNvSpPr>
            <p:nvPr/>
          </p:nvSpPr>
          <p:spPr bwMode="auto">
            <a:xfrm>
              <a:off x="6342153" y="2637942"/>
              <a:ext cx="125895" cy="15783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grpFill/>
            <a:ln>
              <a:noFill/>
            </a:ln>
            <a:effectLst/>
          </p:spPr>
          <p:txBody>
            <a:bodyPr wrap="none" anchor="ctr"/>
            <a:lstStyle/>
            <a:p>
              <a:endParaRPr lang="en-US">
                <a:latin typeface="Gudea" panose="02000000000000000000" pitchFamily="50" charset="0"/>
              </a:endParaRPr>
            </a:p>
          </p:txBody>
        </p:sp>
      </p:grpSp>
      <p:sp>
        <p:nvSpPr>
          <p:cNvPr id="385" name="TextBox 384">
            <a:extLst>
              <a:ext uri="{FF2B5EF4-FFF2-40B4-BE49-F238E27FC236}">
                <a16:creationId xmlns:a16="http://schemas.microsoft.com/office/drawing/2014/main" id="{F5991B36-9223-3146-8A7C-9D5C3AAB7CA6}"/>
              </a:ext>
            </a:extLst>
          </p:cNvPr>
          <p:cNvSpPr txBox="1"/>
          <p:nvPr/>
        </p:nvSpPr>
        <p:spPr>
          <a:xfrm>
            <a:off x="5229571" y="309486"/>
            <a:ext cx="5846239" cy="1231106"/>
          </a:xfrm>
          <a:prstGeom prst="rect">
            <a:avLst/>
          </a:prstGeom>
          <a:noFill/>
          <a:ln>
            <a:noFill/>
          </a:ln>
        </p:spPr>
        <p:txBody>
          <a:bodyPr wrap="square" lIns="0" tIns="0" rIns="0" bIns="0" rtlCol="0" anchor="ctr" anchorCtr="0">
            <a:spAutoFit/>
          </a:bodyPr>
          <a:lstStyle/>
          <a:p>
            <a:r>
              <a:rPr lang="en-US" sz="4000" b="1" dirty="0">
                <a:latin typeface="Open Sans" panose="020B0606030504020204" pitchFamily="34" charset="0"/>
                <a:ea typeface="Open Sans" panose="020B0606030504020204" pitchFamily="34" charset="0"/>
                <a:cs typeface="Open Sans" panose="020B0606030504020204" pitchFamily="34" charset="0"/>
              </a:rPr>
              <a:t>Climate Crisis in the </a:t>
            </a:r>
            <a:r>
              <a:rPr lang="en-US" sz="4000" b="1" dirty="0">
                <a:solidFill>
                  <a:srgbClr val="B3AA7E"/>
                </a:solidFill>
                <a:latin typeface="Open Sans" panose="020B0606030504020204" pitchFamily="34" charset="0"/>
                <a:ea typeface="Open Sans" panose="020B0606030504020204" pitchFamily="34" charset="0"/>
                <a:cs typeface="Open Sans" panose="020B0606030504020204" pitchFamily="34" charset="0"/>
              </a:rPr>
              <a:t>Commonwealth</a:t>
            </a:r>
          </a:p>
        </p:txBody>
      </p:sp>
      <p:pic>
        <p:nvPicPr>
          <p:cNvPr id="382" name="Picture 381">
            <a:extLst>
              <a:ext uri="{FF2B5EF4-FFF2-40B4-BE49-F238E27FC236}">
                <a16:creationId xmlns:a16="http://schemas.microsoft.com/office/drawing/2014/main" id="{EE0FB68D-C0AD-D94E-AEB1-1C87BF7A7343}"/>
              </a:ext>
            </a:extLst>
          </p:cNvPr>
          <p:cNvPicPr>
            <a:picLocks noChangeAspect="1"/>
          </p:cNvPicPr>
          <p:nvPr/>
        </p:nvPicPr>
        <p:blipFill>
          <a:blip r:embed="rId3"/>
          <a:stretch>
            <a:fillRect/>
          </a:stretch>
        </p:blipFill>
        <p:spPr>
          <a:xfrm>
            <a:off x="218282" y="6276555"/>
            <a:ext cx="2359820" cy="589955"/>
          </a:xfrm>
          <a:prstGeom prst="rect">
            <a:avLst/>
          </a:prstGeom>
        </p:spPr>
      </p:pic>
      <p:sp>
        <p:nvSpPr>
          <p:cNvPr id="376" name="TextBox 375">
            <a:extLst>
              <a:ext uri="{FF2B5EF4-FFF2-40B4-BE49-F238E27FC236}">
                <a16:creationId xmlns:a16="http://schemas.microsoft.com/office/drawing/2014/main" id="{860911F5-EAE9-42C1-B426-D0576BBF03A8}"/>
              </a:ext>
            </a:extLst>
          </p:cNvPr>
          <p:cNvSpPr txBox="1"/>
          <p:nvPr/>
        </p:nvSpPr>
        <p:spPr>
          <a:xfrm>
            <a:off x="0" y="6442501"/>
            <a:ext cx="12191999" cy="31547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en-US" sz="800" dirty="0">
                <a:latin typeface="Arial" panose="020B0604020202020204" pitchFamily="34" charset="0"/>
                <a:cs typeface="Arial" panose="020B0604020202020204" pitchFamily="34" charset="0"/>
              </a:rPr>
              <a:t>Source: https://weltrisikobericht.de/wp-content/uploads/2021/09/WorldRiskReport_2021_Online.pdf</a:t>
            </a:r>
            <a:endParaRPr lang="en-US" sz="800" dirty="0">
              <a:latin typeface="Arial" panose="020B0604020202020204" pitchFamily="34" charset="0"/>
              <a:ea typeface="+mn-lt"/>
              <a:cs typeface="Arial" panose="020B0604020202020204" pitchFamily="34" charset="0"/>
            </a:endParaRPr>
          </a:p>
          <a:p>
            <a:pPr algn="ctr"/>
            <a:endParaRPr lang="en-US" sz="800" dirty="0">
              <a:latin typeface="Arial" panose="020B0604020202020204" pitchFamily="34" charset="0"/>
              <a:cs typeface="Arial" panose="020B0604020202020204" pitchFamily="34" charset="0"/>
            </a:endParaRPr>
          </a:p>
        </p:txBody>
      </p:sp>
      <p:sp>
        <p:nvSpPr>
          <p:cNvPr id="2" name="Oval 1">
            <a:extLst>
              <a:ext uri="{FF2B5EF4-FFF2-40B4-BE49-F238E27FC236}">
                <a16:creationId xmlns:a16="http://schemas.microsoft.com/office/drawing/2014/main" id="{139A1280-5CFA-4F09-B15F-8A918FC781AD}"/>
              </a:ext>
            </a:extLst>
          </p:cNvPr>
          <p:cNvSpPr/>
          <p:nvPr/>
        </p:nvSpPr>
        <p:spPr>
          <a:xfrm>
            <a:off x="10823309" y="5026523"/>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0" name="Oval 379">
            <a:extLst>
              <a:ext uri="{FF2B5EF4-FFF2-40B4-BE49-F238E27FC236}">
                <a16:creationId xmlns:a16="http://schemas.microsoft.com/office/drawing/2014/main" id="{3189D61A-DE92-4F18-B765-88CB7D79E2AB}"/>
              </a:ext>
            </a:extLst>
          </p:cNvPr>
          <p:cNvSpPr/>
          <p:nvPr/>
        </p:nvSpPr>
        <p:spPr>
          <a:xfrm>
            <a:off x="11047467" y="5138597"/>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4" name="Oval 383">
            <a:extLst>
              <a:ext uri="{FF2B5EF4-FFF2-40B4-BE49-F238E27FC236}">
                <a16:creationId xmlns:a16="http://schemas.microsoft.com/office/drawing/2014/main" id="{C9A47D6C-EDAE-4FA2-B91C-6460D1D77B70}"/>
              </a:ext>
            </a:extLst>
          </p:cNvPr>
          <p:cNvSpPr/>
          <p:nvPr/>
        </p:nvSpPr>
        <p:spPr>
          <a:xfrm>
            <a:off x="9259090" y="4334385"/>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7" name="Oval 386">
            <a:extLst>
              <a:ext uri="{FF2B5EF4-FFF2-40B4-BE49-F238E27FC236}">
                <a16:creationId xmlns:a16="http://schemas.microsoft.com/office/drawing/2014/main" id="{4793C7F3-389E-44F1-8E32-E4FC14158975}"/>
              </a:ext>
            </a:extLst>
          </p:cNvPr>
          <p:cNvSpPr/>
          <p:nvPr/>
        </p:nvSpPr>
        <p:spPr>
          <a:xfrm>
            <a:off x="10235568" y="4664542"/>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8" name="Oval 387">
            <a:extLst>
              <a:ext uri="{FF2B5EF4-FFF2-40B4-BE49-F238E27FC236}">
                <a16:creationId xmlns:a16="http://schemas.microsoft.com/office/drawing/2014/main" id="{5AA4680D-DFEB-4C33-8E44-94E319F624F8}"/>
              </a:ext>
            </a:extLst>
          </p:cNvPr>
          <p:cNvSpPr/>
          <p:nvPr/>
        </p:nvSpPr>
        <p:spPr>
          <a:xfrm>
            <a:off x="3648364" y="4257345"/>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Oval 389">
            <a:extLst>
              <a:ext uri="{FF2B5EF4-FFF2-40B4-BE49-F238E27FC236}">
                <a16:creationId xmlns:a16="http://schemas.microsoft.com/office/drawing/2014/main" id="{57C889F9-D05D-4A7A-9CB8-0CD11256AECA}"/>
              </a:ext>
            </a:extLst>
          </p:cNvPr>
          <p:cNvSpPr/>
          <p:nvPr/>
        </p:nvSpPr>
        <p:spPr>
          <a:xfrm>
            <a:off x="10926259" y="5086893"/>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2" name="Oval 391">
            <a:extLst>
              <a:ext uri="{FF2B5EF4-FFF2-40B4-BE49-F238E27FC236}">
                <a16:creationId xmlns:a16="http://schemas.microsoft.com/office/drawing/2014/main" id="{04A2CE1E-BA01-474B-B0A4-08C370324B0E}"/>
              </a:ext>
            </a:extLst>
          </p:cNvPr>
          <p:cNvSpPr/>
          <p:nvPr/>
        </p:nvSpPr>
        <p:spPr>
          <a:xfrm>
            <a:off x="3456734" y="3904487"/>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55F29FA4-BB7F-4443-AF76-304D3E86855B}"/>
              </a:ext>
            </a:extLst>
          </p:cNvPr>
          <p:cNvGrpSpPr/>
          <p:nvPr/>
        </p:nvGrpSpPr>
        <p:grpSpPr>
          <a:xfrm>
            <a:off x="-820615" y="3537026"/>
            <a:ext cx="4386301" cy="3870815"/>
            <a:chOff x="126943" y="3955307"/>
            <a:chExt cx="2967604" cy="2813543"/>
          </a:xfrm>
        </p:grpSpPr>
        <p:sp>
          <p:nvSpPr>
            <p:cNvPr id="393" name="Oval 392">
              <a:extLst>
                <a:ext uri="{FF2B5EF4-FFF2-40B4-BE49-F238E27FC236}">
                  <a16:creationId xmlns:a16="http://schemas.microsoft.com/office/drawing/2014/main" id="{BA415231-59CC-4C5C-A701-051D8ED17864}"/>
                </a:ext>
              </a:extLst>
            </p:cNvPr>
            <p:cNvSpPr/>
            <p:nvPr/>
          </p:nvSpPr>
          <p:spPr>
            <a:xfrm>
              <a:off x="126943" y="3955307"/>
              <a:ext cx="2967604" cy="281354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9" name="TextBox 388">
              <a:extLst>
                <a:ext uri="{FF2B5EF4-FFF2-40B4-BE49-F238E27FC236}">
                  <a16:creationId xmlns:a16="http://schemas.microsoft.com/office/drawing/2014/main" id="{15878138-113D-43D4-8B85-7D6C213D5BB5}"/>
                </a:ext>
              </a:extLst>
            </p:cNvPr>
            <p:cNvSpPr txBox="1"/>
            <p:nvPr/>
          </p:nvSpPr>
          <p:spPr>
            <a:xfrm>
              <a:off x="818284" y="4394383"/>
              <a:ext cx="2006033" cy="1677830"/>
            </a:xfrm>
            <a:prstGeom prst="rect">
              <a:avLst/>
            </a:prstGeom>
            <a:noFill/>
          </p:spPr>
          <p:txBody>
            <a:bodyPr wrap="square">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8 of the top 10 countries </a:t>
              </a:r>
            </a:p>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prone to natural disasters are in the Commonwealth:</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1.Vanuatu </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2.Solomon Islands</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3.Tonga</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4.Dominica</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5.Antigua and Barbuda; </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6.Brunei Darussalam; </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7.Guyana;</a:t>
              </a:r>
            </a:p>
            <a:p>
              <a:pPr marL="117475" lvl="1"/>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9.Papua New Guinea </a:t>
              </a:r>
              <a:endPar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394" name="Content Placeholder 2">
            <a:extLst>
              <a:ext uri="{FF2B5EF4-FFF2-40B4-BE49-F238E27FC236}">
                <a16:creationId xmlns:a16="http://schemas.microsoft.com/office/drawing/2014/main" id="{524D2790-D3E9-4253-A7D7-A4BE8773718B}"/>
              </a:ext>
            </a:extLst>
          </p:cNvPr>
          <p:cNvSpPr txBox="1">
            <a:spLocks/>
          </p:cNvSpPr>
          <p:nvPr/>
        </p:nvSpPr>
        <p:spPr>
          <a:xfrm>
            <a:off x="5860797" y="1701767"/>
            <a:ext cx="5559893" cy="110569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t>Disproportionately affects the Commonwealth</a:t>
            </a:r>
          </a:p>
          <a:p>
            <a:r>
              <a:rPr lang="en-US" sz="2400" b="1"/>
              <a:t>32 </a:t>
            </a:r>
            <a:r>
              <a:rPr lang="en-US" sz="2400" b="1" dirty="0"/>
              <a:t>small states most vulnerable to climate change</a:t>
            </a:r>
          </a:p>
          <a:p>
            <a:endParaRPr lang="en-US" sz="2400" b="1" dirty="0"/>
          </a:p>
        </p:txBody>
      </p:sp>
      <p:sp>
        <p:nvSpPr>
          <p:cNvPr id="395" name="Oval 394">
            <a:extLst>
              <a:ext uri="{FF2B5EF4-FFF2-40B4-BE49-F238E27FC236}">
                <a16:creationId xmlns:a16="http://schemas.microsoft.com/office/drawing/2014/main" id="{413B8E25-051F-4ED2-AB93-54E656AC940A}"/>
              </a:ext>
            </a:extLst>
          </p:cNvPr>
          <p:cNvSpPr/>
          <p:nvPr/>
        </p:nvSpPr>
        <p:spPr>
          <a:xfrm>
            <a:off x="3551594" y="3968099"/>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7087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text, indoor, display, different&#10;&#10;Description automatically generated">
            <a:extLst>
              <a:ext uri="{FF2B5EF4-FFF2-40B4-BE49-F238E27FC236}">
                <a16:creationId xmlns:a16="http://schemas.microsoft.com/office/drawing/2014/main" id="{EEBCB5E0-C8B3-4162-9C52-3AD4778104FB}"/>
              </a:ext>
            </a:extLst>
          </p:cNvPr>
          <p:cNvPicPr>
            <a:picLocks noChangeAspect="1"/>
          </p:cNvPicPr>
          <p:nvPr/>
        </p:nvPicPr>
        <p:blipFill rotWithShape="1">
          <a:blip r:embed="rId2">
            <a:alphaModFix amt="35000"/>
            <a:extLst>
              <a:ext uri="{28A0092B-C50C-407E-A947-70E740481C1C}">
                <a14:useLocalDpi xmlns:a14="http://schemas.microsoft.com/office/drawing/2010/main" val="0"/>
              </a:ext>
            </a:extLst>
          </a:blip>
          <a:srcRect r="21000"/>
          <a:stretch/>
        </p:blipFill>
        <p:spPr>
          <a:xfrm>
            <a:off x="3446585" y="10"/>
            <a:ext cx="8745415" cy="6857990"/>
          </a:xfrm>
          <a:prstGeom prst="rect">
            <a:avLst/>
          </a:prstGeom>
        </p:spPr>
      </p:pic>
      <p:sp>
        <p:nvSpPr>
          <p:cNvPr id="2" name="Title 1">
            <a:extLst>
              <a:ext uri="{FF2B5EF4-FFF2-40B4-BE49-F238E27FC236}">
                <a16:creationId xmlns:a16="http://schemas.microsoft.com/office/drawing/2014/main" id="{3429E27D-0252-4502-8DE4-09FA3572B185}"/>
              </a:ext>
            </a:extLst>
          </p:cNvPr>
          <p:cNvSpPr>
            <a:spLocks noGrp="1"/>
          </p:cNvSpPr>
          <p:nvPr>
            <p:ph type="title"/>
          </p:nvPr>
        </p:nvSpPr>
        <p:spPr>
          <a:xfrm>
            <a:off x="371093" y="1161288"/>
            <a:ext cx="6426867" cy="1124712"/>
          </a:xfrm>
        </p:spPr>
        <p:txBody>
          <a:bodyPr anchor="b">
            <a:normAutofit/>
          </a:bodyPr>
          <a:lstStyle/>
          <a:p>
            <a:r>
              <a:rPr lang="en-US" sz="3600" dirty="0">
                <a:latin typeface="Open Sans" panose="020B0606030504020204" pitchFamily="34" charset="0"/>
                <a:ea typeface="Open Sans" panose="020B0606030504020204" pitchFamily="34" charset="0"/>
                <a:cs typeface="Open Sans" panose="020B0606030504020204" pitchFamily="34" charset="0"/>
              </a:rPr>
              <a:t>Views of the High-Level Panel</a:t>
            </a:r>
            <a:endParaRPr lang="en-CA" sz="3600"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3721BCAA-3CA6-46D3-85E0-2C57050314DE}"/>
              </a:ext>
            </a:extLst>
          </p:cNvPr>
          <p:cNvSpPr>
            <a:spLocks noGrp="1"/>
          </p:cNvSpPr>
          <p:nvPr>
            <p:ph idx="1"/>
          </p:nvPr>
        </p:nvSpPr>
        <p:spPr>
          <a:xfrm>
            <a:off x="371093" y="2718053"/>
            <a:ext cx="9385510" cy="4022715"/>
          </a:xfrm>
        </p:spPr>
        <p:txBody>
          <a:bodyPr anchor="t">
            <a:normAutofit/>
          </a:bodyPr>
          <a:lstStyle/>
          <a:p>
            <a:r>
              <a:rPr lang="en-US" dirty="0">
                <a:latin typeface="Open Sans" panose="020B0606030504020204" pitchFamily="34" charset="0"/>
                <a:ea typeface="Open Sans" panose="020B0606030504020204" pitchFamily="34" charset="0"/>
                <a:cs typeface="Open Sans" panose="020B0606030504020204" pitchFamily="34" charset="0"/>
              </a:rPr>
              <a:t>Urgent action required</a:t>
            </a:r>
          </a:p>
          <a:p>
            <a:r>
              <a:rPr lang="en-US" dirty="0">
                <a:latin typeface="Open Sans" panose="020B0606030504020204" pitchFamily="34" charset="0"/>
                <a:ea typeface="Open Sans" panose="020B0606030504020204" pitchFamily="34" charset="0"/>
                <a:cs typeface="Open Sans" panose="020B0606030504020204" pitchFamily="34" charset="0"/>
              </a:rPr>
              <a:t>Need for </a:t>
            </a:r>
            <a:r>
              <a:rPr lang="en-US" dirty="0" err="1">
                <a:latin typeface="Open Sans" panose="020B0606030504020204" pitchFamily="34" charset="0"/>
                <a:ea typeface="Open Sans" panose="020B0606030504020204" pitchFamily="34" charset="0"/>
                <a:cs typeface="Open Sans" panose="020B0606030504020204" pitchFamily="34" charset="0"/>
              </a:rPr>
              <a:t>behavioural</a:t>
            </a:r>
            <a:r>
              <a:rPr lang="en-US" dirty="0">
                <a:latin typeface="Open Sans" panose="020B0606030504020204" pitchFamily="34" charset="0"/>
                <a:ea typeface="Open Sans" panose="020B0606030504020204" pitchFamily="34" charset="0"/>
                <a:cs typeface="Open Sans" panose="020B0606030504020204" pitchFamily="34" charset="0"/>
              </a:rPr>
              <a:t> change for climate action</a:t>
            </a:r>
          </a:p>
          <a:p>
            <a:r>
              <a:rPr lang="en-US" dirty="0">
                <a:latin typeface="Open Sans" panose="020B0606030504020204" pitchFamily="34" charset="0"/>
                <a:ea typeface="Open Sans" panose="020B0606030504020204" pitchFamily="34" charset="0"/>
                <a:cs typeface="Open Sans" panose="020B0606030504020204" pitchFamily="34" charset="0"/>
              </a:rPr>
              <a:t>Engage and empower youth</a:t>
            </a:r>
          </a:p>
          <a:p>
            <a:r>
              <a:rPr lang="en-US" dirty="0">
                <a:latin typeface="Open Sans" panose="020B0606030504020204" pitchFamily="34" charset="0"/>
                <a:ea typeface="Open Sans" panose="020B0606030504020204" pitchFamily="34" charset="0"/>
                <a:cs typeface="Open Sans" panose="020B0606030504020204" pitchFamily="34" charset="0"/>
              </a:rPr>
              <a:t>Promote disaster response and recovery through education and lifelong learning</a:t>
            </a:r>
          </a:p>
          <a:p>
            <a:r>
              <a:rPr lang="en-US" dirty="0">
                <a:latin typeface="Open Sans" panose="020B0606030504020204" pitchFamily="34" charset="0"/>
                <a:ea typeface="Open Sans" panose="020B0606030504020204" pitchFamily="34" charset="0"/>
                <a:cs typeface="Open Sans" panose="020B0606030504020204" pitchFamily="34" charset="0"/>
              </a:rPr>
              <a:t>Promote collaboration </a:t>
            </a:r>
            <a:r>
              <a:rPr lang="en-US" dirty="0" err="1">
                <a:latin typeface="Open Sans" panose="020B0606030504020204" pitchFamily="34" charset="0"/>
                <a:ea typeface="Open Sans" panose="020B0606030504020204" pitchFamily="34" charset="0"/>
                <a:cs typeface="Open Sans" panose="020B0606030504020204" pitchFamily="34" charset="0"/>
              </a:rPr>
              <a:t>esp</a:t>
            </a:r>
            <a:r>
              <a:rPr lang="en-US" dirty="0">
                <a:latin typeface="Open Sans" panose="020B0606030504020204" pitchFamily="34" charset="0"/>
                <a:ea typeface="Open Sans" panose="020B0606030504020204" pitchFamily="34" charset="0"/>
                <a:cs typeface="Open Sans" panose="020B0606030504020204" pitchFamily="34" charset="0"/>
              </a:rPr>
              <a:t> with the private sector</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a:extLst>
              <a:ext uri="{FF2B5EF4-FFF2-40B4-BE49-F238E27FC236}">
                <a16:creationId xmlns:a16="http://schemas.microsoft.com/office/drawing/2014/main" id="{DFE9B5A3-9811-4459-9839-5341B60E42C3}"/>
              </a:ext>
            </a:extLst>
          </p:cNvPr>
          <p:cNvSpPr/>
          <p:nvPr/>
        </p:nvSpPr>
        <p:spPr>
          <a:xfrm>
            <a:off x="0" y="682727"/>
            <a:ext cx="2145323" cy="503028"/>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Tree>
    <p:extLst>
      <p:ext uri="{BB962C8B-B14F-4D97-AF65-F5344CB8AC3E}">
        <p14:creationId xmlns:p14="http://schemas.microsoft.com/office/powerpoint/2010/main" val="3147570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3" name="Group 372">
            <a:extLst>
              <a:ext uri="{FF2B5EF4-FFF2-40B4-BE49-F238E27FC236}">
                <a16:creationId xmlns:a16="http://schemas.microsoft.com/office/drawing/2014/main" id="{73172F29-8EC2-476B-84EC-3BFB5A2F1EBD}"/>
              </a:ext>
            </a:extLst>
          </p:cNvPr>
          <p:cNvGrpSpPr/>
          <p:nvPr/>
        </p:nvGrpSpPr>
        <p:grpSpPr>
          <a:xfrm>
            <a:off x="4492302" y="1027906"/>
            <a:ext cx="7699698" cy="3795420"/>
            <a:chOff x="197406" y="842548"/>
            <a:chExt cx="11710101" cy="5772272"/>
          </a:xfrm>
        </p:grpSpPr>
        <p:grpSp>
          <p:nvGrpSpPr>
            <p:cNvPr id="4" name="Group 3">
              <a:extLst>
                <a:ext uri="{FF2B5EF4-FFF2-40B4-BE49-F238E27FC236}">
                  <a16:creationId xmlns:a16="http://schemas.microsoft.com/office/drawing/2014/main" id="{78655B08-4F78-42B6-AC1A-9D49C2F051EB}"/>
                </a:ext>
              </a:extLst>
            </p:cNvPr>
            <p:cNvGrpSpPr/>
            <p:nvPr/>
          </p:nvGrpSpPr>
          <p:grpSpPr>
            <a:xfrm>
              <a:off x="1074911" y="865096"/>
              <a:ext cx="10447397" cy="5366410"/>
              <a:chOff x="1118454" y="565412"/>
              <a:chExt cx="10447397" cy="5366410"/>
            </a:xfrm>
            <a:solidFill>
              <a:srgbClr val="00946D">
                <a:alpha val="24000"/>
              </a:srgbClr>
            </a:solidFill>
          </p:grpSpPr>
          <p:grpSp>
            <p:nvGrpSpPr>
              <p:cNvPr id="5" name="Group 4">
                <a:extLst>
                  <a:ext uri="{FF2B5EF4-FFF2-40B4-BE49-F238E27FC236}">
                    <a16:creationId xmlns:a16="http://schemas.microsoft.com/office/drawing/2014/main" id="{58A80F98-DCD4-4209-BC61-965D27165ADE}"/>
                  </a:ext>
                </a:extLst>
              </p:cNvPr>
              <p:cNvGrpSpPr/>
              <p:nvPr/>
            </p:nvGrpSpPr>
            <p:grpSpPr>
              <a:xfrm>
                <a:off x="1118454" y="565412"/>
                <a:ext cx="2914373" cy="2230365"/>
                <a:chOff x="1118454" y="565412"/>
                <a:chExt cx="2914373" cy="2230365"/>
              </a:xfrm>
              <a:grpFill/>
            </p:grpSpPr>
            <p:sp>
              <p:nvSpPr>
                <p:cNvPr id="44" name="Freeform 184">
                  <a:extLst>
                    <a:ext uri="{FF2B5EF4-FFF2-40B4-BE49-F238E27FC236}">
                      <a16:creationId xmlns:a16="http://schemas.microsoft.com/office/drawing/2014/main" id="{DB01FE0A-A30C-487C-88AA-6E6B8472FA97}"/>
                    </a:ext>
                  </a:extLst>
                </p:cNvPr>
                <p:cNvSpPr>
                  <a:spLocks noChangeArrowheads="1"/>
                </p:cNvSpPr>
                <p:nvPr/>
              </p:nvSpPr>
              <p:spPr bwMode="auto">
                <a:xfrm>
                  <a:off x="3935117" y="1472966"/>
                  <a:ext cx="97710" cy="58251"/>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grpFill/>
                <a:ln>
                  <a:noFill/>
                </a:ln>
                <a:effectLst/>
              </p:spPr>
              <p:txBody>
                <a:bodyPr wrap="none" anchor="ctr"/>
                <a:lstStyle/>
                <a:p>
                  <a:endParaRPr lang="en-US">
                    <a:latin typeface="Gudea" panose="02000000000000000000" pitchFamily="50" charset="0"/>
                  </a:endParaRPr>
                </a:p>
              </p:txBody>
            </p:sp>
            <p:sp>
              <p:nvSpPr>
                <p:cNvPr id="45" name="Freeform 186">
                  <a:extLst>
                    <a:ext uri="{FF2B5EF4-FFF2-40B4-BE49-F238E27FC236}">
                      <a16:creationId xmlns:a16="http://schemas.microsoft.com/office/drawing/2014/main" id="{C5D3653E-6C75-424A-9E9C-1BFA1677BA22}"/>
                    </a:ext>
                  </a:extLst>
                </p:cNvPr>
                <p:cNvSpPr>
                  <a:spLocks noChangeArrowheads="1"/>
                </p:cNvSpPr>
                <p:nvPr/>
              </p:nvSpPr>
              <p:spPr bwMode="auto">
                <a:xfrm>
                  <a:off x="2364251" y="1219302"/>
                  <a:ext cx="223606" cy="202930"/>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grpFill/>
                <a:ln>
                  <a:noFill/>
                </a:ln>
                <a:effectLst/>
              </p:spPr>
              <p:txBody>
                <a:bodyPr wrap="none" anchor="ctr"/>
                <a:lstStyle/>
                <a:p>
                  <a:endParaRPr lang="en-US">
                    <a:latin typeface="Gudea" panose="02000000000000000000" pitchFamily="50" charset="0"/>
                  </a:endParaRPr>
                </a:p>
              </p:txBody>
            </p:sp>
            <p:sp>
              <p:nvSpPr>
                <p:cNvPr id="46" name="Freeform 187">
                  <a:extLst>
                    <a:ext uri="{FF2B5EF4-FFF2-40B4-BE49-F238E27FC236}">
                      <a16:creationId xmlns:a16="http://schemas.microsoft.com/office/drawing/2014/main" id="{F92F481D-9326-4840-AD4E-915C597BDB1D}"/>
                    </a:ext>
                  </a:extLst>
                </p:cNvPr>
                <p:cNvSpPr>
                  <a:spLocks noChangeArrowheads="1"/>
                </p:cNvSpPr>
                <p:nvPr/>
              </p:nvSpPr>
              <p:spPr bwMode="auto">
                <a:xfrm>
                  <a:off x="2514574" y="899873"/>
                  <a:ext cx="127772" cy="82675"/>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grpFill/>
                <a:ln>
                  <a:noFill/>
                </a:ln>
                <a:effectLst/>
              </p:spPr>
              <p:txBody>
                <a:bodyPr wrap="none" anchor="ctr"/>
                <a:lstStyle/>
                <a:p>
                  <a:endParaRPr lang="en-US">
                    <a:latin typeface="Gudea" panose="02000000000000000000" pitchFamily="50" charset="0"/>
                  </a:endParaRPr>
                </a:p>
              </p:txBody>
            </p:sp>
            <p:sp>
              <p:nvSpPr>
                <p:cNvPr id="47" name="Freeform 188">
                  <a:extLst>
                    <a:ext uri="{FF2B5EF4-FFF2-40B4-BE49-F238E27FC236}">
                      <a16:creationId xmlns:a16="http://schemas.microsoft.com/office/drawing/2014/main" id="{BAF098EC-BB1A-4797-BDF3-BEF8A1C1D6D3}"/>
                    </a:ext>
                  </a:extLst>
                </p:cNvPr>
                <p:cNvSpPr>
                  <a:spLocks noChangeArrowheads="1"/>
                </p:cNvSpPr>
                <p:nvPr/>
              </p:nvSpPr>
              <p:spPr bwMode="auto">
                <a:xfrm>
                  <a:off x="2445049" y="809681"/>
                  <a:ext cx="71402" cy="48854"/>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grpFill/>
                <a:ln>
                  <a:noFill/>
                </a:ln>
                <a:effectLst/>
              </p:spPr>
              <p:txBody>
                <a:bodyPr wrap="none" anchor="ctr"/>
                <a:lstStyle/>
                <a:p>
                  <a:endParaRPr lang="en-US">
                    <a:latin typeface="Gudea" panose="02000000000000000000" pitchFamily="50" charset="0"/>
                  </a:endParaRPr>
                </a:p>
              </p:txBody>
            </p:sp>
            <p:sp>
              <p:nvSpPr>
                <p:cNvPr id="48" name="Freeform 189">
                  <a:extLst>
                    <a:ext uri="{FF2B5EF4-FFF2-40B4-BE49-F238E27FC236}">
                      <a16:creationId xmlns:a16="http://schemas.microsoft.com/office/drawing/2014/main" id="{C3869125-8B28-46F0-8533-667678DDCB5C}"/>
                    </a:ext>
                  </a:extLst>
                </p:cNvPr>
                <p:cNvSpPr>
                  <a:spLocks noChangeArrowheads="1"/>
                </p:cNvSpPr>
                <p:nvPr/>
              </p:nvSpPr>
              <p:spPr bwMode="auto">
                <a:xfrm>
                  <a:off x="3623200" y="2476348"/>
                  <a:ext cx="95830" cy="56369"/>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grpFill/>
                <a:ln>
                  <a:noFill/>
                </a:ln>
                <a:effectLst/>
              </p:spPr>
              <p:txBody>
                <a:bodyPr wrap="none" anchor="ctr"/>
                <a:lstStyle/>
                <a:p>
                  <a:endParaRPr lang="en-US">
                    <a:latin typeface="Gudea" panose="02000000000000000000" pitchFamily="50" charset="0"/>
                  </a:endParaRPr>
                </a:p>
              </p:txBody>
            </p:sp>
            <p:sp>
              <p:nvSpPr>
                <p:cNvPr id="49" name="Freeform 190">
                  <a:extLst>
                    <a:ext uri="{FF2B5EF4-FFF2-40B4-BE49-F238E27FC236}">
                      <a16:creationId xmlns:a16="http://schemas.microsoft.com/office/drawing/2014/main" id="{CCE8EF0A-8CA3-4769-BCDA-D121B1A654D8}"/>
                    </a:ext>
                  </a:extLst>
                </p:cNvPr>
                <p:cNvSpPr>
                  <a:spLocks noChangeArrowheads="1"/>
                </p:cNvSpPr>
                <p:nvPr/>
              </p:nvSpPr>
              <p:spPr bwMode="auto">
                <a:xfrm>
                  <a:off x="3076402" y="1239969"/>
                  <a:ext cx="155959" cy="88313"/>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grpFill/>
                <a:ln>
                  <a:noFill/>
                </a:ln>
                <a:effectLst/>
              </p:spPr>
              <p:txBody>
                <a:bodyPr wrap="none" anchor="ctr"/>
                <a:lstStyle/>
                <a:p>
                  <a:endParaRPr lang="en-US">
                    <a:latin typeface="Gudea" panose="02000000000000000000" pitchFamily="50" charset="0"/>
                  </a:endParaRPr>
                </a:p>
              </p:txBody>
            </p:sp>
            <p:sp>
              <p:nvSpPr>
                <p:cNvPr id="50" name="Freeform 191">
                  <a:extLst>
                    <a:ext uri="{FF2B5EF4-FFF2-40B4-BE49-F238E27FC236}">
                      <a16:creationId xmlns:a16="http://schemas.microsoft.com/office/drawing/2014/main" id="{21B15353-6B94-41A1-91A3-E6C424241461}"/>
                    </a:ext>
                  </a:extLst>
                </p:cNvPr>
                <p:cNvSpPr>
                  <a:spLocks noChangeArrowheads="1"/>
                </p:cNvSpPr>
                <p:nvPr/>
              </p:nvSpPr>
              <p:spPr bwMode="auto">
                <a:xfrm>
                  <a:off x="1526204" y="2440648"/>
                  <a:ext cx="187904" cy="107103"/>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grpFill/>
                <a:ln>
                  <a:noFill/>
                </a:ln>
                <a:effectLst/>
              </p:spPr>
              <p:txBody>
                <a:bodyPr wrap="none" anchor="ctr"/>
                <a:lstStyle/>
                <a:p>
                  <a:endParaRPr lang="en-US">
                    <a:latin typeface="Gudea" panose="02000000000000000000" pitchFamily="50" charset="0"/>
                  </a:endParaRPr>
                </a:p>
              </p:txBody>
            </p:sp>
            <p:sp>
              <p:nvSpPr>
                <p:cNvPr id="51" name="Freeform 192">
                  <a:extLst>
                    <a:ext uri="{FF2B5EF4-FFF2-40B4-BE49-F238E27FC236}">
                      <a16:creationId xmlns:a16="http://schemas.microsoft.com/office/drawing/2014/main" id="{92D9D8F9-5EF5-4C1C-8335-972B45A929DD}"/>
                    </a:ext>
                  </a:extLst>
                </p:cNvPr>
                <p:cNvSpPr>
                  <a:spLocks noChangeArrowheads="1"/>
                </p:cNvSpPr>
                <p:nvPr/>
              </p:nvSpPr>
              <p:spPr bwMode="auto">
                <a:xfrm>
                  <a:off x="2559670" y="698820"/>
                  <a:ext cx="385200" cy="272456"/>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grpFill/>
                <a:ln>
                  <a:noFill/>
                </a:ln>
                <a:effectLst/>
              </p:spPr>
              <p:txBody>
                <a:bodyPr wrap="none" anchor="ctr"/>
                <a:lstStyle/>
                <a:p>
                  <a:endParaRPr lang="en-US">
                    <a:latin typeface="Gudea" panose="02000000000000000000" pitchFamily="50" charset="0"/>
                  </a:endParaRPr>
                </a:p>
              </p:txBody>
            </p:sp>
            <p:sp>
              <p:nvSpPr>
                <p:cNvPr id="52" name="Freeform 193">
                  <a:extLst>
                    <a:ext uri="{FF2B5EF4-FFF2-40B4-BE49-F238E27FC236}">
                      <a16:creationId xmlns:a16="http://schemas.microsoft.com/office/drawing/2014/main" id="{8518E9F7-5139-4E98-B46C-6FF0F296B0CA}"/>
                    </a:ext>
                  </a:extLst>
                </p:cNvPr>
                <p:cNvSpPr>
                  <a:spLocks noChangeArrowheads="1"/>
                </p:cNvSpPr>
                <p:nvPr/>
              </p:nvSpPr>
              <p:spPr bwMode="auto">
                <a:xfrm>
                  <a:off x="2732540" y="988185"/>
                  <a:ext cx="84558" cy="46975"/>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grpFill/>
                <a:ln>
                  <a:noFill/>
                </a:ln>
                <a:effectLst/>
              </p:spPr>
              <p:txBody>
                <a:bodyPr wrap="none" anchor="ctr"/>
                <a:lstStyle/>
                <a:p>
                  <a:endParaRPr lang="en-US">
                    <a:latin typeface="Gudea" panose="02000000000000000000" pitchFamily="50" charset="0"/>
                  </a:endParaRPr>
                </a:p>
              </p:txBody>
            </p:sp>
            <p:sp>
              <p:nvSpPr>
                <p:cNvPr id="53" name="Freeform 194">
                  <a:extLst>
                    <a:ext uri="{FF2B5EF4-FFF2-40B4-BE49-F238E27FC236}">
                      <a16:creationId xmlns:a16="http://schemas.microsoft.com/office/drawing/2014/main" id="{9C0EF91F-32EC-4152-81C8-3179F5F94AC3}"/>
                    </a:ext>
                  </a:extLst>
                </p:cNvPr>
                <p:cNvSpPr>
                  <a:spLocks noChangeArrowheads="1"/>
                </p:cNvSpPr>
                <p:nvPr/>
              </p:nvSpPr>
              <p:spPr bwMode="auto">
                <a:xfrm>
                  <a:off x="2302243" y="1130989"/>
                  <a:ext cx="48855" cy="48854"/>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grpFill/>
                <a:ln>
                  <a:noFill/>
                </a:ln>
                <a:effectLst/>
              </p:spPr>
              <p:txBody>
                <a:bodyPr wrap="none" anchor="ctr"/>
                <a:lstStyle/>
                <a:p>
                  <a:endParaRPr lang="en-US">
                    <a:latin typeface="Gudea" panose="02000000000000000000" pitchFamily="50" charset="0"/>
                  </a:endParaRPr>
                </a:p>
              </p:txBody>
            </p:sp>
            <p:sp>
              <p:nvSpPr>
                <p:cNvPr id="54" name="Freeform 195">
                  <a:extLst>
                    <a:ext uri="{FF2B5EF4-FFF2-40B4-BE49-F238E27FC236}">
                      <a16:creationId xmlns:a16="http://schemas.microsoft.com/office/drawing/2014/main" id="{55CCB49C-A3FB-43F4-AEA7-85CE08D6EF76}"/>
                    </a:ext>
                  </a:extLst>
                </p:cNvPr>
                <p:cNvSpPr>
                  <a:spLocks noChangeArrowheads="1"/>
                </p:cNvSpPr>
                <p:nvPr/>
              </p:nvSpPr>
              <p:spPr bwMode="auto">
                <a:xfrm>
                  <a:off x="1830607" y="1247487"/>
                  <a:ext cx="603168" cy="325068"/>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grpFill/>
                <a:ln>
                  <a:noFill/>
                </a:ln>
                <a:effectLst/>
              </p:spPr>
              <p:txBody>
                <a:bodyPr wrap="none" anchor="ctr"/>
                <a:lstStyle/>
                <a:p>
                  <a:endParaRPr lang="en-US">
                    <a:latin typeface="Gudea" panose="02000000000000000000" pitchFamily="50" charset="0"/>
                  </a:endParaRPr>
                </a:p>
              </p:txBody>
            </p:sp>
            <p:sp>
              <p:nvSpPr>
                <p:cNvPr id="55" name="Freeform 196">
                  <a:extLst>
                    <a:ext uri="{FF2B5EF4-FFF2-40B4-BE49-F238E27FC236}">
                      <a16:creationId xmlns:a16="http://schemas.microsoft.com/office/drawing/2014/main" id="{199160B7-9959-4FB0-9BD8-0914C2EA99B6}"/>
                    </a:ext>
                  </a:extLst>
                </p:cNvPr>
                <p:cNvSpPr>
                  <a:spLocks noChangeArrowheads="1"/>
                </p:cNvSpPr>
                <p:nvPr/>
              </p:nvSpPr>
              <p:spPr bwMode="auto">
                <a:xfrm>
                  <a:off x="2557791" y="1123474"/>
                  <a:ext cx="135292" cy="7891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grpFill/>
                <a:ln>
                  <a:noFill/>
                </a:ln>
                <a:effectLst/>
              </p:spPr>
              <p:txBody>
                <a:bodyPr wrap="none" anchor="ctr"/>
                <a:lstStyle/>
                <a:p>
                  <a:endParaRPr lang="en-US">
                    <a:latin typeface="Gudea" panose="02000000000000000000" pitchFamily="50" charset="0"/>
                  </a:endParaRPr>
                </a:p>
              </p:txBody>
            </p:sp>
            <p:sp>
              <p:nvSpPr>
                <p:cNvPr id="56" name="Freeform 197">
                  <a:extLst>
                    <a:ext uri="{FF2B5EF4-FFF2-40B4-BE49-F238E27FC236}">
                      <a16:creationId xmlns:a16="http://schemas.microsoft.com/office/drawing/2014/main" id="{1C10FE8A-60F3-4BEF-9465-38E027AE64C3}"/>
                    </a:ext>
                  </a:extLst>
                </p:cNvPr>
                <p:cNvSpPr>
                  <a:spLocks noChangeArrowheads="1"/>
                </p:cNvSpPr>
                <p:nvPr/>
              </p:nvSpPr>
              <p:spPr bwMode="auto">
                <a:xfrm>
                  <a:off x="2570944" y="980669"/>
                  <a:ext cx="114622" cy="46975"/>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grpFill/>
                <a:ln>
                  <a:noFill/>
                </a:ln>
                <a:effectLst/>
              </p:spPr>
              <p:txBody>
                <a:bodyPr wrap="none" anchor="ctr"/>
                <a:lstStyle/>
                <a:p>
                  <a:endParaRPr lang="en-US">
                    <a:latin typeface="Gudea" panose="02000000000000000000" pitchFamily="50" charset="0"/>
                  </a:endParaRPr>
                </a:p>
              </p:txBody>
            </p:sp>
            <p:sp>
              <p:nvSpPr>
                <p:cNvPr id="57" name="Freeform 198">
                  <a:extLst>
                    <a:ext uri="{FF2B5EF4-FFF2-40B4-BE49-F238E27FC236}">
                      <a16:creationId xmlns:a16="http://schemas.microsoft.com/office/drawing/2014/main" id="{AC7CD5BF-440F-4470-A543-532B546278D2}"/>
                    </a:ext>
                  </a:extLst>
                </p:cNvPr>
                <p:cNvSpPr>
                  <a:spLocks noChangeArrowheads="1"/>
                </p:cNvSpPr>
                <p:nvPr/>
              </p:nvSpPr>
              <p:spPr bwMode="auto">
                <a:xfrm>
                  <a:off x="1118454" y="1226818"/>
                  <a:ext cx="2797871" cy="1568959"/>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grpFill/>
                <a:ln>
                  <a:noFill/>
                </a:ln>
                <a:effectLst/>
              </p:spPr>
              <p:txBody>
                <a:bodyPr wrap="none" anchor="ctr"/>
                <a:lstStyle/>
                <a:p>
                  <a:endParaRPr lang="en-US" dirty="0">
                    <a:latin typeface="Gudea" panose="02000000000000000000" pitchFamily="50" charset="0"/>
                  </a:endParaRPr>
                </a:p>
              </p:txBody>
            </p:sp>
            <p:sp>
              <p:nvSpPr>
                <p:cNvPr id="58" name="Freeform 199">
                  <a:extLst>
                    <a:ext uri="{FF2B5EF4-FFF2-40B4-BE49-F238E27FC236}">
                      <a16:creationId xmlns:a16="http://schemas.microsoft.com/office/drawing/2014/main" id="{D5A6F157-9825-4AAD-9E58-31EABBEDB39B}"/>
                    </a:ext>
                  </a:extLst>
                </p:cNvPr>
                <p:cNvSpPr>
                  <a:spLocks noChangeArrowheads="1"/>
                </p:cNvSpPr>
                <p:nvPr/>
              </p:nvSpPr>
              <p:spPr bwMode="auto">
                <a:xfrm>
                  <a:off x="1824971" y="1093408"/>
                  <a:ext cx="65764" cy="48854"/>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grpFill/>
                <a:ln>
                  <a:noFill/>
                </a:ln>
                <a:effectLst/>
              </p:spPr>
              <p:txBody>
                <a:bodyPr wrap="none" anchor="ctr"/>
                <a:lstStyle/>
                <a:p>
                  <a:endParaRPr lang="en-US">
                    <a:latin typeface="Gudea" panose="02000000000000000000" pitchFamily="50" charset="0"/>
                  </a:endParaRPr>
                </a:p>
              </p:txBody>
            </p:sp>
            <p:sp>
              <p:nvSpPr>
                <p:cNvPr id="59" name="Freeform 200">
                  <a:extLst>
                    <a:ext uri="{FF2B5EF4-FFF2-40B4-BE49-F238E27FC236}">
                      <a16:creationId xmlns:a16="http://schemas.microsoft.com/office/drawing/2014/main" id="{3CBBC645-46BF-4A15-A914-335296B6C665}"/>
                    </a:ext>
                  </a:extLst>
                </p:cNvPr>
                <p:cNvSpPr>
                  <a:spLocks noChangeArrowheads="1"/>
                </p:cNvSpPr>
                <p:nvPr/>
              </p:nvSpPr>
              <p:spPr bwMode="auto">
                <a:xfrm>
                  <a:off x="1706589" y="993824"/>
                  <a:ext cx="257428" cy="129650"/>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grpFill/>
                <a:ln>
                  <a:noFill/>
                </a:ln>
                <a:effectLst/>
              </p:spPr>
              <p:txBody>
                <a:bodyPr wrap="none" anchor="ctr"/>
                <a:lstStyle/>
                <a:p>
                  <a:endParaRPr lang="en-US">
                    <a:latin typeface="Gudea" panose="02000000000000000000" pitchFamily="50" charset="0"/>
                  </a:endParaRPr>
                </a:p>
              </p:txBody>
            </p:sp>
            <p:sp>
              <p:nvSpPr>
                <p:cNvPr id="60" name="Freeform 201">
                  <a:extLst>
                    <a:ext uri="{FF2B5EF4-FFF2-40B4-BE49-F238E27FC236}">
                      <a16:creationId xmlns:a16="http://schemas.microsoft.com/office/drawing/2014/main" id="{9BB847CF-9063-4CF7-98C9-6FDD28CD0329}"/>
                    </a:ext>
                  </a:extLst>
                </p:cNvPr>
                <p:cNvSpPr>
                  <a:spLocks noChangeArrowheads="1"/>
                </p:cNvSpPr>
                <p:nvPr/>
              </p:nvSpPr>
              <p:spPr bwMode="auto">
                <a:xfrm>
                  <a:off x="1603244" y="1196755"/>
                  <a:ext cx="364530" cy="231116"/>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grpFill/>
                <a:ln>
                  <a:noFill/>
                </a:ln>
                <a:effectLst/>
              </p:spPr>
              <p:txBody>
                <a:bodyPr wrap="none" anchor="ctr"/>
                <a:lstStyle/>
                <a:p>
                  <a:endParaRPr lang="en-US">
                    <a:latin typeface="Gudea" panose="02000000000000000000" pitchFamily="50" charset="0"/>
                  </a:endParaRPr>
                </a:p>
              </p:txBody>
            </p:sp>
            <p:sp>
              <p:nvSpPr>
                <p:cNvPr id="61" name="Freeform 202">
                  <a:extLst>
                    <a:ext uri="{FF2B5EF4-FFF2-40B4-BE49-F238E27FC236}">
                      <a16:creationId xmlns:a16="http://schemas.microsoft.com/office/drawing/2014/main" id="{795BDDF3-BB9B-4B4F-A695-4176F40F5DB2}"/>
                    </a:ext>
                  </a:extLst>
                </p:cNvPr>
                <p:cNvSpPr>
                  <a:spLocks noChangeArrowheads="1"/>
                </p:cNvSpPr>
                <p:nvPr/>
              </p:nvSpPr>
              <p:spPr bwMode="auto">
                <a:xfrm>
                  <a:off x="1358971" y="2294087"/>
                  <a:ext cx="84555" cy="93950"/>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grpFill/>
                <a:ln>
                  <a:noFill/>
                </a:ln>
                <a:effectLst/>
              </p:spPr>
              <p:txBody>
                <a:bodyPr wrap="none" anchor="ctr"/>
                <a:lstStyle/>
                <a:p>
                  <a:endParaRPr lang="en-US">
                    <a:latin typeface="Gudea" panose="02000000000000000000" pitchFamily="50" charset="0"/>
                  </a:endParaRPr>
                </a:p>
              </p:txBody>
            </p:sp>
            <p:sp>
              <p:nvSpPr>
                <p:cNvPr id="62" name="Freeform 203">
                  <a:extLst>
                    <a:ext uri="{FF2B5EF4-FFF2-40B4-BE49-F238E27FC236}">
                      <a16:creationId xmlns:a16="http://schemas.microsoft.com/office/drawing/2014/main" id="{DA7755FE-C85F-47A9-BDF7-C870720B99A1}"/>
                    </a:ext>
                  </a:extLst>
                </p:cNvPr>
                <p:cNvSpPr>
                  <a:spLocks noChangeArrowheads="1"/>
                </p:cNvSpPr>
                <p:nvPr/>
              </p:nvSpPr>
              <p:spPr bwMode="auto">
                <a:xfrm>
                  <a:off x="1888857" y="1052071"/>
                  <a:ext cx="398353" cy="172868"/>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grpFill/>
                <a:ln>
                  <a:noFill/>
                </a:ln>
                <a:effectLst/>
              </p:spPr>
              <p:txBody>
                <a:bodyPr wrap="none" anchor="ctr"/>
                <a:lstStyle/>
                <a:p>
                  <a:endParaRPr lang="en-US">
                    <a:latin typeface="Gudea" panose="02000000000000000000" pitchFamily="50" charset="0"/>
                  </a:endParaRPr>
                </a:p>
              </p:txBody>
            </p:sp>
            <p:sp>
              <p:nvSpPr>
                <p:cNvPr id="63" name="Freeform 204">
                  <a:extLst>
                    <a:ext uri="{FF2B5EF4-FFF2-40B4-BE49-F238E27FC236}">
                      <a16:creationId xmlns:a16="http://schemas.microsoft.com/office/drawing/2014/main" id="{3EF307A9-714A-4D62-B060-38C870B51361}"/>
                    </a:ext>
                  </a:extLst>
                </p:cNvPr>
                <p:cNvSpPr>
                  <a:spLocks noChangeArrowheads="1"/>
                </p:cNvSpPr>
                <p:nvPr/>
              </p:nvSpPr>
              <p:spPr bwMode="auto">
                <a:xfrm>
                  <a:off x="2035421" y="963757"/>
                  <a:ext cx="122136" cy="62005"/>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grpFill/>
                <a:ln>
                  <a:noFill/>
                </a:ln>
                <a:effectLst/>
              </p:spPr>
              <p:txBody>
                <a:bodyPr wrap="none" anchor="ctr"/>
                <a:lstStyle/>
                <a:p>
                  <a:endParaRPr lang="en-US">
                    <a:latin typeface="Gudea" panose="02000000000000000000" pitchFamily="50" charset="0"/>
                  </a:endParaRPr>
                </a:p>
              </p:txBody>
            </p:sp>
            <p:sp>
              <p:nvSpPr>
                <p:cNvPr id="64" name="Freeform 205">
                  <a:extLst>
                    <a:ext uri="{FF2B5EF4-FFF2-40B4-BE49-F238E27FC236}">
                      <a16:creationId xmlns:a16="http://schemas.microsoft.com/office/drawing/2014/main" id="{4408F7BC-3089-4DFC-B150-D182FA50EFEB}"/>
                    </a:ext>
                  </a:extLst>
                </p:cNvPr>
                <p:cNvSpPr>
                  <a:spLocks noChangeArrowheads="1"/>
                </p:cNvSpPr>
                <p:nvPr/>
              </p:nvSpPr>
              <p:spPr bwMode="auto">
                <a:xfrm>
                  <a:off x="1969653" y="969395"/>
                  <a:ext cx="54493" cy="35702"/>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grpFill/>
                <a:ln>
                  <a:noFill/>
                </a:ln>
                <a:effectLst/>
              </p:spPr>
              <p:txBody>
                <a:bodyPr wrap="none" anchor="ctr"/>
                <a:lstStyle/>
                <a:p>
                  <a:endParaRPr lang="en-US">
                    <a:latin typeface="Gudea" panose="02000000000000000000" pitchFamily="50" charset="0"/>
                  </a:endParaRPr>
                </a:p>
              </p:txBody>
            </p:sp>
            <p:sp>
              <p:nvSpPr>
                <p:cNvPr id="65" name="Freeform 206">
                  <a:extLst>
                    <a:ext uri="{FF2B5EF4-FFF2-40B4-BE49-F238E27FC236}">
                      <a16:creationId xmlns:a16="http://schemas.microsoft.com/office/drawing/2014/main" id="{DB69B0BD-2CC7-422C-AEC6-A52E8A9438AF}"/>
                    </a:ext>
                  </a:extLst>
                </p:cNvPr>
                <p:cNvSpPr>
                  <a:spLocks noChangeArrowheads="1"/>
                </p:cNvSpPr>
                <p:nvPr/>
              </p:nvSpPr>
              <p:spPr bwMode="auto">
                <a:xfrm>
                  <a:off x="2266543" y="866050"/>
                  <a:ext cx="236758" cy="124013"/>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grpFill/>
                <a:ln>
                  <a:noFill/>
                </a:ln>
                <a:effectLst/>
              </p:spPr>
              <p:txBody>
                <a:bodyPr wrap="none" anchor="ctr"/>
                <a:lstStyle/>
                <a:p>
                  <a:endParaRPr lang="en-US">
                    <a:latin typeface="Gudea" panose="02000000000000000000" pitchFamily="50" charset="0"/>
                  </a:endParaRPr>
                </a:p>
              </p:txBody>
            </p:sp>
            <p:sp>
              <p:nvSpPr>
                <p:cNvPr id="66" name="Freeform 207">
                  <a:extLst>
                    <a:ext uri="{FF2B5EF4-FFF2-40B4-BE49-F238E27FC236}">
                      <a16:creationId xmlns:a16="http://schemas.microsoft.com/office/drawing/2014/main" id="{CA6C40FE-88B6-403C-86C9-83FA5910B5C3}"/>
                    </a:ext>
                  </a:extLst>
                </p:cNvPr>
                <p:cNvSpPr>
                  <a:spLocks noChangeArrowheads="1"/>
                </p:cNvSpPr>
                <p:nvPr/>
              </p:nvSpPr>
              <p:spPr bwMode="auto">
                <a:xfrm>
                  <a:off x="2266543" y="969395"/>
                  <a:ext cx="63888" cy="77039"/>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grpFill/>
                <a:ln>
                  <a:noFill/>
                </a:ln>
                <a:effectLst/>
              </p:spPr>
              <p:txBody>
                <a:bodyPr wrap="none" anchor="ctr"/>
                <a:lstStyle/>
                <a:p>
                  <a:endParaRPr lang="en-US">
                    <a:latin typeface="Gudea" panose="02000000000000000000" pitchFamily="50" charset="0"/>
                  </a:endParaRPr>
                </a:p>
              </p:txBody>
            </p:sp>
            <p:sp>
              <p:nvSpPr>
                <p:cNvPr id="67" name="Freeform 208">
                  <a:extLst>
                    <a:ext uri="{FF2B5EF4-FFF2-40B4-BE49-F238E27FC236}">
                      <a16:creationId xmlns:a16="http://schemas.microsoft.com/office/drawing/2014/main" id="{0BB40587-63FB-4EEB-9D90-D498A865096B}"/>
                    </a:ext>
                  </a:extLst>
                </p:cNvPr>
                <p:cNvSpPr>
                  <a:spLocks noChangeArrowheads="1"/>
                </p:cNvSpPr>
                <p:nvPr/>
              </p:nvSpPr>
              <p:spPr bwMode="auto">
                <a:xfrm>
                  <a:off x="2555910" y="1033281"/>
                  <a:ext cx="573104" cy="176624"/>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grpFill/>
                <a:ln>
                  <a:noFill/>
                </a:ln>
                <a:effectLst/>
              </p:spPr>
              <p:txBody>
                <a:bodyPr wrap="none" anchor="ctr"/>
                <a:lstStyle/>
                <a:p>
                  <a:endParaRPr lang="en-US">
                    <a:latin typeface="Gudea" panose="02000000000000000000" pitchFamily="50" charset="0"/>
                  </a:endParaRPr>
                </a:p>
              </p:txBody>
            </p:sp>
            <p:sp>
              <p:nvSpPr>
                <p:cNvPr id="68" name="Freeform 209">
                  <a:extLst>
                    <a:ext uri="{FF2B5EF4-FFF2-40B4-BE49-F238E27FC236}">
                      <a16:creationId xmlns:a16="http://schemas.microsoft.com/office/drawing/2014/main" id="{03EBC7E1-521B-4253-92CD-B1005DF6D53E}"/>
                    </a:ext>
                  </a:extLst>
                </p:cNvPr>
                <p:cNvSpPr>
                  <a:spLocks noChangeArrowheads="1"/>
                </p:cNvSpPr>
                <p:nvPr/>
              </p:nvSpPr>
              <p:spPr bwMode="auto">
                <a:xfrm>
                  <a:off x="2009115" y="914904"/>
                  <a:ext cx="152201" cy="50733"/>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grpFill/>
                <a:ln>
                  <a:noFill/>
                </a:ln>
                <a:effectLst/>
              </p:spPr>
              <p:txBody>
                <a:bodyPr wrap="none" anchor="ctr"/>
                <a:lstStyle/>
                <a:p>
                  <a:endParaRPr lang="en-US">
                    <a:latin typeface="Gudea" panose="02000000000000000000" pitchFamily="50" charset="0"/>
                  </a:endParaRPr>
                </a:p>
              </p:txBody>
            </p:sp>
            <p:sp>
              <p:nvSpPr>
                <p:cNvPr id="69" name="Freeform 210">
                  <a:extLst>
                    <a:ext uri="{FF2B5EF4-FFF2-40B4-BE49-F238E27FC236}">
                      <a16:creationId xmlns:a16="http://schemas.microsoft.com/office/drawing/2014/main" id="{D8037CF6-6A02-4434-A667-9BE6DD95F6C2}"/>
                    </a:ext>
                  </a:extLst>
                </p:cNvPr>
                <p:cNvSpPr>
                  <a:spLocks noChangeArrowheads="1"/>
                </p:cNvSpPr>
                <p:nvPr/>
              </p:nvSpPr>
              <p:spPr bwMode="auto">
                <a:xfrm>
                  <a:off x="2304122" y="1044554"/>
                  <a:ext cx="255548" cy="142804"/>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grpFill/>
                <a:ln>
                  <a:noFill/>
                </a:ln>
                <a:effectLst/>
              </p:spPr>
              <p:txBody>
                <a:bodyPr wrap="none" anchor="ctr"/>
                <a:lstStyle/>
                <a:p>
                  <a:endParaRPr lang="en-US">
                    <a:latin typeface="Gudea" panose="02000000000000000000" pitchFamily="50" charset="0"/>
                  </a:endParaRPr>
                </a:p>
              </p:txBody>
            </p:sp>
            <p:sp>
              <p:nvSpPr>
                <p:cNvPr id="70" name="Freeform 211">
                  <a:extLst>
                    <a:ext uri="{FF2B5EF4-FFF2-40B4-BE49-F238E27FC236}">
                      <a16:creationId xmlns:a16="http://schemas.microsoft.com/office/drawing/2014/main" id="{9D135C63-26BA-41CB-B613-ECEC489F595F}"/>
                    </a:ext>
                  </a:extLst>
                </p:cNvPr>
                <p:cNvSpPr>
                  <a:spLocks noChangeArrowheads="1"/>
                </p:cNvSpPr>
                <p:nvPr/>
              </p:nvSpPr>
              <p:spPr bwMode="auto">
                <a:xfrm>
                  <a:off x="3183506" y="1578189"/>
                  <a:ext cx="97710" cy="77039"/>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grpFill/>
                <a:ln>
                  <a:noFill/>
                </a:ln>
                <a:effectLst/>
              </p:spPr>
              <p:txBody>
                <a:bodyPr wrap="none" anchor="ctr"/>
                <a:lstStyle/>
                <a:p>
                  <a:endParaRPr lang="en-US">
                    <a:latin typeface="Gudea" panose="02000000000000000000" pitchFamily="50" charset="0"/>
                  </a:endParaRPr>
                </a:p>
              </p:txBody>
            </p:sp>
            <p:sp>
              <p:nvSpPr>
                <p:cNvPr id="71" name="Freeform 212">
                  <a:extLst>
                    <a:ext uri="{FF2B5EF4-FFF2-40B4-BE49-F238E27FC236}">
                      <a16:creationId xmlns:a16="http://schemas.microsoft.com/office/drawing/2014/main" id="{7CC3F632-E5ED-474C-A2CE-F249DB9A5E3D}"/>
                    </a:ext>
                  </a:extLst>
                </p:cNvPr>
                <p:cNvSpPr>
                  <a:spLocks noChangeArrowheads="1"/>
                </p:cNvSpPr>
                <p:nvPr/>
              </p:nvSpPr>
              <p:spPr bwMode="auto">
                <a:xfrm>
                  <a:off x="2773878" y="1243730"/>
                  <a:ext cx="969578" cy="69523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grpFill/>
                <a:ln>
                  <a:noFill/>
                </a:ln>
                <a:effectLst/>
              </p:spPr>
              <p:txBody>
                <a:bodyPr wrap="none" anchor="ctr"/>
                <a:lstStyle/>
                <a:p>
                  <a:endParaRPr lang="en-US">
                    <a:latin typeface="Gudea" panose="02000000000000000000" pitchFamily="50" charset="0"/>
                  </a:endParaRPr>
                </a:p>
              </p:txBody>
            </p:sp>
            <p:sp>
              <p:nvSpPr>
                <p:cNvPr id="72" name="Freeform 213">
                  <a:extLst>
                    <a:ext uri="{FF2B5EF4-FFF2-40B4-BE49-F238E27FC236}">
                      <a16:creationId xmlns:a16="http://schemas.microsoft.com/office/drawing/2014/main" id="{DD90D48D-245C-4A6F-B041-5A41B4CA3C24}"/>
                    </a:ext>
                  </a:extLst>
                </p:cNvPr>
                <p:cNvSpPr>
                  <a:spLocks noChangeArrowheads="1"/>
                </p:cNvSpPr>
                <p:nvPr/>
              </p:nvSpPr>
              <p:spPr bwMode="auto">
                <a:xfrm>
                  <a:off x="3098951" y="1903256"/>
                  <a:ext cx="52612" cy="3945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grpFill/>
                <a:ln>
                  <a:noFill/>
                </a:ln>
                <a:effectLst/>
              </p:spPr>
              <p:txBody>
                <a:bodyPr wrap="none" anchor="ctr"/>
                <a:lstStyle/>
                <a:p>
                  <a:endParaRPr lang="en-US">
                    <a:latin typeface="Gudea" panose="02000000000000000000" pitchFamily="50" charset="0"/>
                  </a:endParaRPr>
                </a:p>
              </p:txBody>
            </p:sp>
            <p:sp>
              <p:nvSpPr>
                <p:cNvPr id="73" name="Freeform 214">
                  <a:extLst>
                    <a:ext uri="{FF2B5EF4-FFF2-40B4-BE49-F238E27FC236}">
                      <a16:creationId xmlns:a16="http://schemas.microsoft.com/office/drawing/2014/main" id="{F0E9865B-3A0E-4384-8CD3-020CFBAAE940}"/>
                    </a:ext>
                  </a:extLst>
                </p:cNvPr>
                <p:cNvSpPr>
                  <a:spLocks noChangeArrowheads="1"/>
                </p:cNvSpPr>
                <p:nvPr/>
              </p:nvSpPr>
              <p:spPr bwMode="auto">
                <a:xfrm>
                  <a:off x="2965539" y="1861917"/>
                  <a:ext cx="86436" cy="62005"/>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grpFill/>
                <a:ln>
                  <a:noFill/>
                </a:ln>
                <a:effectLst/>
              </p:spPr>
              <p:txBody>
                <a:bodyPr wrap="none" anchor="ctr"/>
                <a:lstStyle/>
                <a:p>
                  <a:endParaRPr lang="en-US">
                    <a:latin typeface="Gudea" panose="02000000000000000000" pitchFamily="50" charset="0"/>
                  </a:endParaRPr>
                </a:p>
              </p:txBody>
            </p:sp>
            <p:sp>
              <p:nvSpPr>
                <p:cNvPr id="74" name="Freeform 215">
                  <a:extLst>
                    <a:ext uri="{FF2B5EF4-FFF2-40B4-BE49-F238E27FC236}">
                      <a16:creationId xmlns:a16="http://schemas.microsoft.com/office/drawing/2014/main" id="{10FB3BBA-678C-4AD8-B7AD-E385B0A8D512}"/>
                    </a:ext>
                  </a:extLst>
                </p:cNvPr>
                <p:cNvSpPr>
                  <a:spLocks noChangeArrowheads="1"/>
                </p:cNvSpPr>
                <p:nvPr/>
              </p:nvSpPr>
              <p:spPr bwMode="auto">
                <a:xfrm>
                  <a:off x="2873468" y="1707841"/>
                  <a:ext cx="229241" cy="154077"/>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grpFill/>
                <a:ln>
                  <a:noFill/>
                </a:ln>
                <a:effectLst/>
              </p:spPr>
              <p:txBody>
                <a:bodyPr wrap="none" anchor="ctr"/>
                <a:lstStyle/>
                <a:p>
                  <a:endParaRPr lang="en-US">
                    <a:latin typeface="Gudea" panose="02000000000000000000" pitchFamily="50" charset="0"/>
                  </a:endParaRPr>
                </a:p>
              </p:txBody>
            </p:sp>
            <p:sp>
              <p:nvSpPr>
                <p:cNvPr id="75" name="Freeform 216">
                  <a:extLst>
                    <a:ext uri="{FF2B5EF4-FFF2-40B4-BE49-F238E27FC236}">
                      <a16:creationId xmlns:a16="http://schemas.microsoft.com/office/drawing/2014/main" id="{3CE2CB3B-88EB-4108-A719-5F0CB4870E1C}"/>
                    </a:ext>
                  </a:extLst>
                </p:cNvPr>
                <p:cNvSpPr>
                  <a:spLocks noChangeArrowheads="1"/>
                </p:cNvSpPr>
                <p:nvPr/>
              </p:nvSpPr>
              <p:spPr bwMode="auto">
                <a:xfrm>
                  <a:off x="3781038" y="2408706"/>
                  <a:ext cx="234878" cy="208569"/>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grpFill/>
                <a:ln>
                  <a:noFill/>
                </a:ln>
                <a:effectLst/>
              </p:spPr>
              <p:txBody>
                <a:bodyPr wrap="none" anchor="ctr"/>
                <a:lstStyle/>
                <a:p>
                  <a:endParaRPr lang="en-US">
                    <a:latin typeface="Gudea" panose="02000000000000000000" pitchFamily="50" charset="0"/>
                  </a:endParaRPr>
                </a:p>
              </p:txBody>
            </p:sp>
            <p:sp>
              <p:nvSpPr>
                <p:cNvPr id="76" name="Freeform 217">
                  <a:extLst>
                    <a:ext uri="{FF2B5EF4-FFF2-40B4-BE49-F238E27FC236}">
                      <a16:creationId xmlns:a16="http://schemas.microsoft.com/office/drawing/2014/main" id="{09D16B15-3C94-435D-994F-60614C65B6DE}"/>
                    </a:ext>
                  </a:extLst>
                </p:cNvPr>
                <p:cNvSpPr>
                  <a:spLocks noChangeArrowheads="1"/>
                </p:cNvSpPr>
                <p:nvPr/>
              </p:nvSpPr>
              <p:spPr bwMode="auto">
                <a:xfrm>
                  <a:off x="2702476" y="565412"/>
                  <a:ext cx="1057893" cy="535513"/>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grpFill/>
                <a:ln>
                  <a:noFill/>
                </a:ln>
                <a:effectLst/>
              </p:spPr>
              <p:txBody>
                <a:bodyPr wrap="none" anchor="ctr"/>
                <a:lstStyle/>
                <a:p>
                  <a:endParaRPr lang="en-US">
                    <a:latin typeface="Gudea" panose="02000000000000000000" pitchFamily="50" charset="0"/>
                  </a:endParaRPr>
                </a:p>
              </p:txBody>
            </p:sp>
          </p:grpSp>
          <p:grpSp>
            <p:nvGrpSpPr>
              <p:cNvPr id="6" name="Group 5">
                <a:extLst>
                  <a:ext uri="{FF2B5EF4-FFF2-40B4-BE49-F238E27FC236}">
                    <a16:creationId xmlns:a16="http://schemas.microsoft.com/office/drawing/2014/main" id="{809E96BC-515C-4749-ADB6-F8411B051858}"/>
                  </a:ext>
                </a:extLst>
              </p:cNvPr>
              <p:cNvGrpSpPr/>
              <p:nvPr/>
            </p:nvGrpSpPr>
            <p:grpSpPr>
              <a:xfrm>
                <a:off x="2813338" y="2076124"/>
                <a:ext cx="8752513" cy="3855698"/>
                <a:chOff x="2813338" y="2076124"/>
                <a:chExt cx="8752513" cy="3855698"/>
              </a:xfrm>
              <a:grpFill/>
            </p:grpSpPr>
            <p:sp>
              <p:nvSpPr>
                <p:cNvPr id="7" name="Freeform 5">
                  <a:extLst>
                    <a:ext uri="{FF2B5EF4-FFF2-40B4-BE49-F238E27FC236}">
                      <a16:creationId xmlns:a16="http://schemas.microsoft.com/office/drawing/2014/main" id="{18F1E946-6E4D-4EB5-A21F-E17450F56547}"/>
                    </a:ext>
                  </a:extLst>
                </p:cNvPr>
                <p:cNvSpPr>
                  <a:spLocks noChangeArrowheads="1"/>
                </p:cNvSpPr>
                <p:nvPr/>
              </p:nvSpPr>
              <p:spPr bwMode="auto">
                <a:xfrm>
                  <a:off x="6122307" y="4834488"/>
                  <a:ext cx="407750" cy="405863"/>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grpFill/>
                <a:ln>
                  <a:noFill/>
                </a:ln>
                <a:effectLst/>
              </p:spPr>
              <p:txBody>
                <a:bodyPr wrap="none" anchor="ctr"/>
                <a:lstStyle/>
                <a:p>
                  <a:endParaRPr lang="en-US">
                    <a:latin typeface="Gudea" panose="02000000000000000000" pitchFamily="50" charset="0"/>
                  </a:endParaRPr>
                </a:p>
              </p:txBody>
            </p:sp>
            <p:sp>
              <p:nvSpPr>
                <p:cNvPr id="8" name="Freeform 7">
                  <a:extLst>
                    <a:ext uri="{FF2B5EF4-FFF2-40B4-BE49-F238E27FC236}">
                      <a16:creationId xmlns:a16="http://schemas.microsoft.com/office/drawing/2014/main" id="{4EF79593-9EB5-4677-BD20-429875371257}"/>
                    </a:ext>
                  </a:extLst>
                </p:cNvPr>
                <p:cNvSpPr>
                  <a:spLocks noChangeArrowheads="1"/>
                </p:cNvSpPr>
                <p:nvPr/>
              </p:nvSpPr>
              <p:spPr bwMode="auto">
                <a:xfrm>
                  <a:off x="6372216" y="4862674"/>
                  <a:ext cx="285613" cy="306276"/>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grpFill/>
                <a:ln>
                  <a:noFill/>
                </a:ln>
                <a:effectLst/>
              </p:spPr>
              <p:txBody>
                <a:bodyPr wrap="none" anchor="ctr"/>
                <a:lstStyle/>
                <a:p>
                  <a:endParaRPr lang="en-US">
                    <a:latin typeface="Gudea" panose="02000000000000000000" pitchFamily="50" charset="0"/>
                  </a:endParaRPr>
                </a:p>
              </p:txBody>
            </p:sp>
            <p:sp>
              <p:nvSpPr>
                <p:cNvPr id="9" name="Freeform 8">
                  <a:extLst>
                    <a:ext uri="{FF2B5EF4-FFF2-40B4-BE49-F238E27FC236}">
                      <a16:creationId xmlns:a16="http://schemas.microsoft.com/office/drawing/2014/main" id="{FE9CB7E3-EC54-4FE1-AE73-02279F8FF3C8}"/>
                    </a:ext>
                  </a:extLst>
                </p:cNvPr>
                <p:cNvSpPr>
                  <a:spLocks noChangeArrowheads="1"/>
                </p:cNvSpPr>
                <p:nvPr/>
              </p:nvSpPr>
              <p:spPr bwMode="auto">
                <a:xfrm>
                  <a:off x="6714200" y="5133248"/>
                  <a:ext cx="39458" cy="48854"/>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grpFill/>
                <a:ln>
                  <a:noFill/>
                </a:ln>
                <a:effectLst/>
              </p:spPr>
              <p:txBody>
                <a:bodyPr wrap="none" anchor="ctr"/>
                <a:lstStyle/>
                <a:p>
                  <a:endParaRPr lang="en-US">
                    <a:latin typeface="Gudea" panose="02000000000000000000" pitchFamily="50" charset="0"/>
                  </a:endParaRPr>
                </a:p>
              </p:txBody>
            </p:sp>
            <p:sp>
              <p:nvSpPr>
                <p:cNvPr id="10" name="Freeform 9">
                  <a:extLst>
                    <a:ext uri="{FF2B5EF4-FFF2-40B4-BE49-F238E27FC236}">
                      <a16:creationId xmlns:a16="http://schemas.microsoft.com/office/drawing/2014/main" id="{47A16124-6307-45E5-BAA0-C38FC6CD3BE7}"/>
                    </a:ext>
                  </a:extLst>
                </p:cNvPr>
                <p:cNvSpPr>
                  <a:spLocks noChangeArrowheads="1"/>
                </p:cNvSpPr>
                <p:nvPr/>
              </p:nvSpPr>
              <p:spPr bwMode="auto">
                <a:xfrm>
                  <a:off x="6597699" y="5230955"/>
                  <a:ext cx="67646" cy="67645"/>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grpFill/>
                <a:ln>
                  <a:noFill/>
                </a:ln>
                <a:effectLst/>
              </p:spPr>
              <p:txBody>
                <a:bodyPr wrap="none" anchor="ctr"/>
                <a:lstStyle/>
                <a:p>
                  <a:endParaRPr lang="en-US">
                    <a:latin typeface="Gudea" panose="02000000000000000000" pitchFamily="50" charset="0"/>
                  </a:endParaRPr>
                </a:p>
              </p:txBody>
            </p:sp>
            <p:sp>
              <p:nvSpPr>
                <p:cNvPr id="11" name="Freeform 10">
                  <a:extLst>
                    <a:ext uri="{FF2B5EF4-FFF2-40B4-BE49-F238E27FC236}">
                      <a16:creationId xmlns:a16="http://schemas.microsoft.com/office/drawing/2014/main" id="{6C30A6A5-6E87-4380-878D-8395F60E7CE4}"/>
                    </a:ext>
                  </a:extLst>
                </p:cNvPr>
                <p:cNvSpPr>
                  <a:spLocks noChangeArrowheads="1"/>
                </p:cNvSpPr>
                <p:nvPr/>
              </p:nvSpPr>
              <p:spPr bwMode="auto">
                <a:xfrm>
                  <a:off x="6263234" y="5005477"/>
                  <a:ext cx="514853" cy="450960"/>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grpFill/>
                <a:ln>
                  <a:noFill/>
                </a:ln>
                <a:effectLst/>
              </p:spPr>
              <p:txBody>
                <a:bodyPr wrap="none" anchor="ctr"/>
                <a:lstStyle/>
                <a:p>
                  <a:endParaRPr lang="en-US">
                    <a:latin typeface="Gudea" panose="02000000000000000000" pitchFamily="50" charset="0"/>
                  </a:endParaRPr>
                </a:p>
              </p:txBody>
            </p:sp>
            <p:sp>
              <p:nvSpPr>
                <p:cNvPr id="12" name="Freeform 14">
                  <a:extLst>
                    <a:ext uri="{FF2B5EF4-FFF2-40B4-BE49-F238E27FC236}">
                      <a16:creationId xmlns:a16="http://schemas.microsoft.com/office/drawing/2014/main" id="{802F38F4-29A6-4A00-AC7B-20CA899E8FA5}"/>
                    </a:ext>
                  </a:extLst>
                </p:cNvPr>
                <p:cNvSpPr>
                  <a:spLocks noChangeArrowheads="1"/>
                </p:cNvSpPr>
                <p:nvPr/>
              </p:nvSpPr>
              <p:spPr bwMode="auto">
                <a:xfrm>
                  <a:off x="6436104" y="4541365"/>
                  <a:ext cx="370168" cy="321308"/>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grpFill/>
                <a:ln>
                  <a:noFill/>
                </a:ln>
                <a:effectLst/>
              </p:spPr>
              <p:txBody>
                <a:bodyPr wrap="none" anchor="ctr"/>
                <a:lstStyle/>
                <a:p>
                  <a:endParaRPr lang="en-US">
                    <a:latin typeface="Gudea" panose="02000000000000000000" pitchFamily="50" charset="0"/>
                  </a:endParaRPr>
                </a:p>
              </p:txBody>
            </p:sp>
            <p:sp>
              <p:nvSpPr>
                <p:cNvPr id="13" name="Freeform 28">
                  <a:extLst>
                    <a:ext uri="{FF2B5EF4-FFF2-40B4-BE49-F238E27FC236}">
                      <a16:creationId xmlns:a16="http://schemas.microsoft.com/office/drawing/2014/main" id="{6AEF65FA-98B6-49C3-A8C8-982EC1B448C0}"/>
                    </a:ext>
                  </a:extLst>
                </p:cNvPr>
                <p:cNvSpPr>
                  <a:spLocks noChangeArrowheads="1"/>
                </p:cNvSpPr>
                <p:nvPr/>
              </p:nvSpPr>
              <p:spPr bwMode="auto">
                <a:xfrm>
                  <a:off x="5831057" y="3816073"/>
                  <a:ext cx="379564" cy="310033"/>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grpFill/>
                <a:ln>
                  <a:noFill/>
                </a:ln>
                <a:effectLst/>
              </p:spPr>
              <p:txBody>
                <a:bodyPr wrap="none" anchor="ctr"/>
                <a:lstStyle/>
                <a:p>
                  <a:endParaRPr lang="en-US">
                    <a:latin typeface="Gudea" panose="02000000000000000000" pitchFamily="50" charset="0"/>
                  </a:endParaRPr>
                </a:p>
              </p:txBody>
            </p:sp>
            <p:sp>
              <p:nvSpPr>
                <p:cNvPr id="14" name="Freeform 30">
                  <a:extLst>
                    <a:ext uri="{FF2B5EF4-FFF2-40B4-BE49-F238E27FC236}">
                      <a16:creationId xmlns:a16="http://schemas.microsoft.com/office/drawing/2014/main" id="{94E4178B-6475-4F4D-AD7D-188AE49440C6}"/>
                    </a:ext>
                  </a:extLst>
                </p:cNvPr>
                <p:cNvSpPr>
                  <a:spLocks noChangeArrowheads="1"/>
                </p:cNvSpPr>
                <p:nvPr/>
              </p:nvSpPr>
              <p:spPr bwMode="auto">
                <a:xfrm>
                  <a:off x="5738985" y="3906266"/>
                  <a:ext cx="54493" cy="163471"/>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grpFill/>
                <a:ln>
                  <a:noFill/>
                </a:ln>
                <a:effectLst/>
              </p:spPr>
              <p:txBody>
                <a:bodyPr wrap="none" anchor="ctr"/>
                <a:lstStyle/>
                <a:p>
                  <a:endParaRPr lang="en-US">
                    <a:latin typeface="Gudea" panose="02000000000000000000" pitchFamily="50" charset="0"/>
                  </a:endParaRPr>
                </a:p>
              </p:txBody>
            </p:sp>
            <p:sp>
              <p:nvSpPr>
                <p:cNvPr id="15" name="Freeform 32">
                  <a:extLst>
                    <a:ext uri="{FF2B5EF4-FFF2-40B4-BE49-F238E27FC236}">
                      <a16:creationId xmlns:a16="http://schemas.microsoft.com/office/drawing/2014/main" id="{4CFA112E-DCA3-4651-B6B3-5CFC6C1091C2}"/>
                    </a:ext>
                  </a:extLst>
                </p:cNvPr>
                <p:cNvSpPr>
                  <a:spLocks noChangeArrowheads="1"/>
                </p:cNvSpPr>
                <p:nvPr/>
              </p:nvSpPr>
              <p:spPr bwMode="auto">
                <a:xfrm>
                  <a:off x="6020837" y="3840500"/>
                  <a:ext cx="234878" cy="36828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grpFill/>
                <a:ln>
                  <a:noFill/>
                </a:ln>
                <a:effectLst/>
              </p:spPr>
              <p:txBody>
                <a:bodyPr wrap="none" anchor="ctr"/>
                <a:lstStyle/>
                <a:p>
                  <a:endParaRPr lang="en-US">
                    <a:latin typeface="Gudea" panose="02000000000000000000" pitchFamily="50" charset="0"/>
                  </a:endParaRPr>
                </a:p>
              </p:txBody>
            </p:sp>
            <p:sp>
              <p:nvSpPr>
                <p:cNvPr id="16" name="Freeform 40">
                  <a:extLst>
                    <a:ext uri="{FF2B5EF4-FFF2-40B4-BE49-F238E27FC236}">
                      <a16:creationId xmlns:a16="http://schemas.microsoft.com/office/drawing/2014/main" id="{09F26E4E-1893-4BE7-9257-B515C332AB4A}"/>
                    </a:ext>
                  </a:extLst>
                </p:cNvPr>
                <p:cNvSpPr>
                  <a:spLocks noChangeArrowheads="1"/>
                </p:cNvSpPr>
                <p:nvPr/>
              </p:nvSpPr>
              <p:spPr bwMode="auto">
                <a:xfrm>
                  <a:off x="5306808" y="3943844"/>
                  <a:ext cx="90194" cy="97707"/>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grpFill/>
                <a:ln>
                  <a:noFill/>
                </a:ln>
                <a:effectLst/>
              </p:spPr>
              <p:txBody>
                <a:bodyPr wrap="none" anchor="ctr"/>
                <a:lstStyle/>
                <a:p>
                  <a:endParaRPr lang="en-US">
                    <a:latin typeface="Gudea" panose="02000000000000000000" pitchFamily="50" charset="0"/>
                  </a:endParaRPr>
                </a:p>
              </p:txBody>
            </p:sp>
            <p:sp>
              <p:nvSpPr>
                <p:cNvPr id="17" name="Freeform 66">
                  <a:extLst>
                    <a:ext uri="{FF2B5EF4-FFF2-40B4-BE49-F238E27FC236}">
                      <a16:creationId xmlns:a16="http://schemas.microsoft.com/office/drawing/2014/main" id="{810BE7F0-018F-489C-8EA0-6AAF229472FF}"/>
                    </a:ext>
                  </a:extLst>
                </p:cNvPr>
                <p:cNvSpPr>
                  <a:spLocks noChangeArrowheads="1"/>
                </p:cNvSpPr>
                <p:nvPr/>
              </p:nvSpPr>
              <p:spPr bwMode="auto">
                <a:xfrm>
                  <a:off x="7959994" y="3060718"/>
                  <a:ext cx="898175" cy="950771"/>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grpFill/>
                <a:ln>
                  <a:noFill/>
                </a:ln>
                <a:effectLst/>
              </p:spPr>
              <p:txBody>
                <a:bodyPr wrap="none" anchor="ctr"/>
                <a:lstStyle/>
                <a:p>
                  <a:endParaRPr lang="en-US">
                    <a:latin typeface="Gudea" panose="02000000000000000000" pitchFamily="50" charset="0"/>
                  </a:endParaRPr>
                </a:p>
              </p:txBody>
            </p:sp>
            <p:sp>
              <p:nvSpPr>
                <p:cNvPr id="18" name="Freeform 81">
                  <a:extLst>
                    <a:ext uri="{FF2B5EF4-FFF2-40B4-BE49-F238E27FC236}">
                      <a16:creationId xmlns:a16="http://schemas.microsoft.com/office/drawing/2014/main" id="{A59819E7-4465-420D-80A8-617A2B398391}"/>
                    </a:ext>
                  </a:extLst>
                </p:cNvPr>
                <p:cNvSpPr>
                  <a:spLocks noChangeArrowheads="1"/>
                </p:cNvSpPr>
                <p:nvPr/>
              </p:nvSpPr>
              <p:spPr bwMode="auto">
                <a:xfrm>
                  <a:off x="8345197" y="3250495"/>
                  <a:ext cx="242394" cy="135288"/>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grpFill/>
                <a:ln>
                  <a:noFill/>
                </a:ln>
                <a:effectLst/>
              </p:spPr>
              <p:txBody>
                <a:bodyPr wrap="none" anchor="ctr"/>
                <a:lstStyle/>
                <a:p>
                  <a:endParaRPr lang="en-US">
                    <a:latin typeface="Gudea" panose="02000000000000000000" pitchFamily="50" charset="0"/>
                  </a:endParaRPr>
                </a:p>
              </p:txBody>
            </p:sp>
            <p:sp>
              <p:nvSpPr>
                <p:cNvPr id="19" name="Freeform 128">
                  <a:extLst>
                    <a:ext uri="{FF2B5EF4-FFF2-40B4-BE49-F238E27FC236}">
                      <a16:creationId xmlns:a16="http://schemas.microsoft.com/office/drawing/2014/main" id="{236B7EC9-92DF-4BDD-AB74-46042CBF8F57}"/>
                    </a:ext>
                  </a:extLst>
                </p:cNvPr>
                <p:cNvSpPr>
                  <a:spLocks noChangeArrowheads="1"/>
                </p:cNvSpPr>
                <p:nvPr/>
              </p:nvSpPr>
              <p:spPr bwMode="auto">
                <a:xfrm>
                  <a:off x="9264039" y="4056584"/>
                  <a:ext cx="310040" cy="187900"/>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grpFill/>
                <a:ln>
                  <a:noFill/>
                </a:ln>
                <a:effectLst/>
              </p:spPr>
              <p:txBody>
                <a:bodyPr wrap="none" anchor="ctr"/>
                <a:lstStyle/>
                <a:p>
                  <a:endParaRPr lang="en-US">
                    <a:latin typeface="Gudea" panose="02000000000000000000" pitchFamily="50" charset="0"/>
                  </a:endParaRPr>
                </a:p>
              </p:txBody>
            </p:sp>
            <p:sp>
              <p:nvSpPr>
                <p:cNvPr id="20" name="Freeform 129">
                  <a:extLst>
                    <a:ext uri="{FF2B5EF4-FFF2-40B4-BE49-F238E27FC236}">
                      <a16:creationId xmlns:a16="http://schemas.microsoft.com/office/drawing/2014/main" id="{B0D2E931-B2FF-46CD-BD1D-7B527B70DF9E}"/>
                    </a:ext>
                  </a:extLst>
                </p:cNvPr>
                <p:cNvSpPr>
                  <a:spLocks noChangeArrowheads="1"/>
                </p:cNvSpPr>
                <p:nvPr/>
              </p:nvSpPr>
              <p:spPr bwMode="auto">
                <a:xfrm>
                  <a:off x="8950244" y="4060342"/>
                  <a:ext cx="133410" cy="169110"/>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grpFill/>
                <a:ln>
                  <a:noFill/>
                </a:ln>
                <a:effectLst/>
              </p:spPr>
              <p:txBody>
                <a:bodyPr wrap="none" anchor="ctr"/>
                <a:lstStyle/>
                <a:p>
                  <a:endParaRPr lang="en-US">
                    <a:latin typeface="Gudea" panose="02000000000000000000" pitchFamily="50" charset="0"/>
                  </a:endParaRPr>
                </a:p>
              </p:txBody>
            </p:sp>
            <p:sp>
              <p:nvSpPr>
                <p:cNvPr id="21" name="Freeform 148">
                  <a:extLst>
                    <a:ext uri="{FF2B5EF4-FFF2-40B4-BE49-F238E27FC236}">
                      <a16:creationId xmlns:a16="http://schemas.microsoft.com/office/drawing/2014/main" id="{BE58DCEC-A4FE-4763-AA68-D68BBE2DF4EE}"/>
                    </a:ext>
                  </a:extLst>
                </p:cNvPr>
                <p:cNvSpPr>
                  <a:spLocks noChangeArrowheads="1"/>
                </p:cNvSpPr>
                <p:nvPr/>
              </p:nvSpPr>
              <p:spPr bwMode="auto">
                <a:xfrm>
                  <a:off x="2813338" y="3661997"/>
                  <a:ext cx="37582" cy="80796"/>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grpFill/>
                <a:ln>
                  <a:noFill/>
                </a:ln>
                <a:effectLst/>
              </p:spPr>
              <p:txBody>
                <a:bodyPr wrap="none" anchor="ctr"/>
                <a:lstStyle/>
                <a:p>
                  <a:endParaRPr lang="en-US">
                    <a:latin typeface="Gudea" panose="02000000000000000000" pitchFamily="50" charset="0"/>
                  </a:endParaRPr>
                </a:p>
              </p:txBody>
            </p:sp>
            <p:sp>
              <p:nvSpPr>
                <p:cNvPr id="22" name="Freeform 174">
                  <a:extLst>
                    <a:ext uri="{FF2B5EF4-FFF2-40B4-BE49-F238E27FC236}">
                      <a16:creationId xmlns:a16="http://schemas.microsoft.com/office/drawing/2014/main" id="{D8B98AF1-AC03-496C-8D23-478588E94382}"/>
                    </a:ext>
                  </a:extLst>
                </p:cNvPr>
                <p:cNvSpPr>
                  <a:spLocks noChangeArrowheads="1"/>
                </p:cNvSpPr>
                <p:nvPr/>
              </p:nvSpPr>
              <p:spPr bwMode="auto">
                <a:xfrm>
                  <a:off x="3728425" y="3996456"/>
                  <a:ext cx="148442" cy="229236"/>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grpFill/>
                <a:ln>
                  <a:noFill/>
                </a:ln>
                <a:effectLst/>
              </p:spPr>
              <p:txBody>
                <a:bodyPr wrap="none" anchor="ctr"/>
                <a:lstStyle/>
                <a:p>
                  <a:endParaRPr lang="en-US">
                    <a:latin typeface="Gudea" panose="02000000000000000000" pitchFamily="50" charset="0"/>
                  </a:endParaRPr>
                </a:p>
              </p:txBody>
            </p:sp>
            <p:sp>
              <p:nvSpPr>
                <p:cNvPr id="23" name="Freeform 177">
                  <a:extLst>
                    <a:ext uri="{FF2B5EF4-FFF2-40B4-BE49-F238E27FC236}">
                      <a16:creationId xmlns:a16="http://schemas.microsoft.com/office/drawing/2014/main" id="{93F7F923-DE60-4AB0-990F-C7C7263B2789}"/>
                    </a:ext>
                  </a:extLst>
                </p:cNvPr>
                <p:cNvSpPr>
                  <a:spLocks noChangeArrowheads="1"/>
                </p:cNvSpPr>
                <p:nvPr/>
              </p:nvSpPr>
              <p:spPr bwMode="auto">
                <a:xfrm>
                  <a:off x="3166596" y="3660115"/>
                  <a:ext cx="62006" cy="16912"/>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grpFill/>
                <a:ln>
                  <a:noFill/>
                </a:ln>
                <a:effectLst/>
              </p:spPr>
              <p:txBody>
                <a:bodyPr wrap="none" anchor="ctr"/>
                <a:lstStyle/>
                <a:p>
                  <a:endParaRPr lang="en-US">
                    <a:latin typeface="Gudea" panose="02000000000000000000" pitchFamily="50" charset="0"/>
                  </a:endParaRPr>
                </a:p>
              </p:txBody>
            </p:sp>
            <p:sp>
              <p:nvSpPr>
                <p:cNvPr id="24" name="Freeform 178">
                  <a:extLst>
                    <a:ext uri="{FF2B5EF4-FFF2-40B4-BE49-F238E27FC236}">
                      <a16:creationId xmlns:a16="http://schemas.microsoft.com/office/drawing/2014/main" id="{F86E6100-EC0B-411F-87D5-6798A115CEDF}"/>
                    </a:ext>
                  </a:extLst>
                </p:cNvPr>
                <p:cNvSpPr>
                  <a:spLocks noChangeArrowheads="1"/>
                </p:cNvSpPr>
                <p:nvPr/>
              </p:nvSpPr>
              <p:spPr bwMode="auto">
                <a:xfrm>
                  <a:off x="3534885" y="3656358"/>
                  <a:ext cx="50734" cy="18790"/>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grpFill/>
                <a:ln>
                  <a:noFill/>
                </a:ln>
                <a:effectLst/>
              </p:spPr>
              <p:txBody>
                <a:bodyPr wrap="none" anchor="ctr"/>
                <a:lstStyle/>
                <a:p>
                  <a:endParaRPr lang="en-US">
                    <a:latin typeface="Gudea" panose="02000000000000000000" pitchFamily="50" charset="0"/>
                  </a:endParaRPr>
                </a:p>
              </p:txBody>
            </p:sp>
            <p:sp>
              <p:nvSpPr>
                <p:cNvPr id="25" name="Freeform 239">
                  <a:extLst>
                    <a:ext uri="{FF2B5EF4-FFF2-40B4-BE49-F238E27FC236}">
                      <a16:creationId xmlns:a16="http://schemas.microsoft.com/office/drawing/2014/main" id="{364BA042-7C5A-4193-9AAF-4DA63EA9419C}"/>
                    </a:ext>
                  </a:extLst>
                </p:cNvPr>
                <p:cNvSpPr>
                  <a:spLocks noChangeArrowheads="1"/>
                </p:cNvSpPr>
                <p:nvPr/>
              </p:nvSpPr>
              <p:spPr bwMode="auto">
                <a:xfrm>
                  <a:off x="5521017" y="2076124"/>
                  <a:ext cx="274337" cy="400225"/>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grpFill/>
                <a:ln>
                  <a:noFill/>
                </a:ln>
                <a:effectLst/>
              </p:spPr>
              <p:txBody>
                <a:bodyPr wrap="none" anchor="ctr"/>
                <a:lstStyle/>
                <a:p>
                  <a:endParaRPr lang="en-US">
                    <a:latin typeface="Gudea" panose="02000000000000000000" pitchFamily="50" charset="0"/>
                  </a:endParaRPr>
                </a:p>
              </p:txBody>
            </p:sp>
            <p:sp>
              <p:nvSpPr>
                <p:cNvPr id="26" name="Freeform 248">
                  <a:extLst>
                    <a:ext uri="{FF2B5EF4-FFF2-40B4-BE49-F238E27FC236}">
                      <a16:creationId xmlns:a16="http://schemas.microsoft.com/office/drawing/2014/main" id="{50B82843-BA13-44B8-867C-9EFB5A9D1F36}"/>
                    </a:ext>
                  </a:extLst>
                </p:cNvPr>
                <p:cNvSpPr>
                  <a:spLocks noChangeArrowheads="1"/>
                </p:cNvSpPr>
                <p:nvPr/>
              </p:nvSpPr>
              <p:spPr bwMode="auto">
                <a:xfrm>
                  <a:off x="6819426" y="4109196"/>
                  <a:ext cx="253668" cy="311914"/>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grpFill/>
                <a:ln>
                  <a:noFill/>
                </a:ln>
                <a:effectLst/>
              </p:spPr>
              <p:txBody>
                <a:bodyPr wrap="none" anchor="ctr"/>
                <a:lstStyle/>
                <a:p>
                  <a:endParaRPr lang="en-US">
                    <a:latin typeface="Gudea" panose="02000000000000000000" pitchFamily="50" charset="0"/>
                  </a:endParaRPr>
                </a:p>
              </p:txBody>
            </p:sp>
            <p:sp>
              <p:nvSpPr>
                <p:cNvPr id="27" name="Freeform 249">
                  <a:extLst>
                    <a:ext uri="{FF2B5EF4-FFF2-40B4-BE49-F238E27FC236}">
                      <a16:creationId xmlns:a16="http://schemas.microsoft.com/office/drawing/2014/main" id="{94F26B4C-7606-46F6-A155-1FEBD496124C}"/>
                    </a:ext>
                  </a:extLst>
                </p:cNvPr>
                <p:cNvSpPr>
                  <a:spLocks noChangeArrowheads="1"/>
                </p:cNvSpPr>
                <p:nvPr/>
              </p:nvSpPr>
              <p:spPr bwMode="auto">
                <a:xfrm>
                  <a:off x="6676620" y="4133623"/>
                  <a:ext cx="170992" cy="178506"/>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grpFill/>
                <a:ln>
                  <a:noFill/>
                </a:ln>
                <a:effectLst/>
              </p:spPr>
              <p:txBody>
                <a:bodyPr wrap="none" anchor="ctr"/>
                <a:lstStyle/>
                <a:p>
                  <a:endParaRPr lang="en-US">
                    <a:latin typeface="Gudea" panose="02000000000000000000" pitchFamily="50" charset="0"/>
                  </a:endParaRPr>
                </a:p>
              </p:txBody>
            </p:sp>
            <p:sp>
              <p:nvSpPr>
                <p:cNvPr id="28" name="Freeform 272">
                  <a:extLst>
                    <a:ext uri="{FF2B5EF4-FFF2-40B4-BE49-F238E27FC236}">
                      <a16:creationId xmlns:a16="http://schemas.microsoft.com/office/drawing/2014/main" id="{47A55B04-3889-4735-B2C4-9E8D4FA933DB}"/>
                    </a:ext>
                  </a:extLst>
                </p:cNvPr>
                <p:cNvSpPr>
                  <a:spLocks noChangeArrowheads="1"/>
                </p:cNvSpPr>
                <p:nvPr/>
              </p:nvSpPr>
              <p:spPr bwMode="auto">
                <a:xfrm>
                  <a:off x="10291869" y="4370377"/>
                  <a:ext cx="306281" cy="257423"/>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grpFill/>
                <a:ln>
                  <a:noFill/>
                </a:ln>
                <a:effectLst/>
              </p:spPr>
              <p:txBody>
                <a:bodyPr wrap="none" anchor="ctr"/>
                <a:lstStyle/>
                <a:p>
                  <a:endParaRPr lang="en-US">
                    <a:latin typeface="Gudea" panose="02000000000000000000" pitchFamily="50" charset="0"/>
                  </a:endParaRPr>
                </a:p>
              </p:txBody>
            </p:sp>
            <p:sp>
              <p:nvSpPr>
                <p:cNvPr id="29" name="Freeform 273">
                  <a:extLst>
                    <a:ext uri="{FF2B5EF4-FFF2-40B4-BE49-F238E27FC236}">
                      <a16:creationId xmlns:a16="http://schemas.microsoft.com/office/drawing/2014/main" id="{F50A5AA4-B8BB-4CFA-B1D5-448576531440}"/>
                    </a:ext>
                  </a:extLst>
                </p:cNvPr>
                <p:cNvSpPr>
                  <a:spLocks noChangeArrowheads="1"/>
                </p:cNvSpPr>
                <p:nvPr/>
              </p:nvSpPr>
              <p:spPr bwMode="auto">
                <a:xfrm>
                  <a:off x="10534264" y="4421110"/>
                  <a:ext cx="127772" cy="63887"/>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grpFill/>
                <a:ln>
                  <a:noFill/>
                </a:ln>
                <a:effectLst/>
              </p:spPr>
              <p:txBody>
                <a:bodyPr wrap="none" anchor="ctr"/>
                <a:lstStyle/>
                <a:p>
                  <a:endParaRPr lang="en-US">
                    <a:latin typeface="Gudea" panose="02000000000000000000" pitchFamily="50" charset="0"/>
                  </a:endParaRPr>
                </a:p>
              </p:txBody>
            </p:sp>
            <p:sp>
              <p:nvSpPr>
                <p:cNvPr id="30" name="Freeform 280">
                  <a:extLst>
                    <a:ext uri="{FF2B5EF4-FFF2-40B4-BE49-F238E27FC236}">
                      <a16:creationId xmlns:a16="http://schemas.microsoft.com/office/drawing/2014/main" id="{BE4ACF93-AAF7-4C97-8D25-82F2007994F1}"/>
                    </a:ext>
                  </a:extLst>
                </p:cNvPr>
                <p:cNvSpPr>
                  <a:spLocks noChangeArrowheads="1"/>
                </p:cNvSpPr>
                <p:nvPr/>
              </p:nvSpPr>
              <p:spPr bwMode="auto">
                <a:xfrm>
                  <a:off x="10966439" y="4622162"/>
                  <a:ext cx="24427" cy="1315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31" name="Freeform 281">
                  <a:extLst>
                    <a:ext uri="{FF2B5EF4-FFF2-40B4-BE49-F238E27FC236}">
                      <a16:creationId xmlns:a16="http://schemas.microsoft.com/office/drawing/2014/main" id="{1658F744-D851-4E68-AAD2-3F306BE8A3AE}"/>
                    </a:ext>
                  </a:extLst>
                </p:cNvPr>
                <p:cNvSpPr>
                  <a:spLocks noChangeArrowheads="1"/>
                </p:cNvSpPr>
                <p:nvPr/>
              </p:nvSpPr>
              <p:spPr bwMode="auto">
                <a:xfrm>
                  <a:off x="10930739" y="4554517"/>
                  <a:ext cx="30064" cy="45095"/>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grpFill/>
                <a:ln>
                  <a:noFill/>
                </a:ln>
                <a:effectLst/>
              </p:spPr>
              <p:txBody>
                <a:bodyPr wrap="none" anchor="ctr"/>
                <a:lstStyle/>
                <a:p>
                  <a:endParaRPr lang="en-US">
                    <a:latin typeface="Gudea" panose="02000000000000000000" pitchFamily="50" charset="0"/>
                  </a:endParaRPr>
                </a:p>
              </p:txBody>
            </p:sp>
            <p:sp>
              <p:nvSpPr>
                <p:cNvPr id="32" name="Freeform 284">
                  <a:extLst>
                    <a:ext uri="{FF2B5EF4-FFF2-40B4-BE49-F238E27FC236}">
                      <a16:creationId xmlns:a16="http://schemas.microsoft.com/office/drawing/2014/main" id="{448F08F4-EC11-468A-86C8-9C35D2E30F62}"/>
                    </a:ext>
                  </a:extLst>
                </p:cNvPr>
                <p:cNvSpPr>
                  <a:spLocks noChangeArrowheads="1"/>
                </p:cNvSpPr>
                <p:nvPr/>
              </p:nvSpPr>
              <p:spPr bwMode="auto">
                <a:xfrm>
                  <a:off x="10740956" y="4462448"/>
                  <a:ext cx="41340" cy="45095"/>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grpFill/>
                <a:ln>
                  <a:noFill/>
                </a:ln>
                <a:effectLst/>
              </p:spPr>
              <p:txBody>
                <a:bodyPr wrap="none" anchor="ctr"/>
                <a:lstStyle/>
                <a:p>
                  <a:endParaRPr lang="en-US">
                    <a:latin typeface="Gudea" panose="02000000000000000000" pitchFamily="50" charset="0"/>
                  </a:endParaRPr>
                </a:p>
              </p:txBody>
            </p:sp>
            <p:sp>
              <p:nvSpPr>
                <p:cNvPr id="33" name="Freeform 285">
                  <a:extLst>
                    <a:ext uri="{FF2B5EF4-FFF2-40B4-BE49-F238E27FC236}">
                      <a16:creationId xmlns:a16="http://schemas.microsoft.com/office/drawing/2014/main" id="{BAEDC076-6885-4F86-B8E4-9637740EB653}"/>
                    </a:ext>
                  </a:extLst>
                </p:cNvPr>
                <p:cNvSpPr>
                  <a:spLocks noChangeArrowheads="1"/>
                </p:cNvSpPr>
                <p:nvPr/>
              </p:nvSpPr>
              <p:spPr bwMode="auto">
                <a:xfrm>
                  <a:off x="10866852" y="4533851"/>
                  <a:ext cx="41340" cy="22548"/>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grpFill/>
                <a:ln>
                  <a:noFill/>
                </a:ln>
                <a:effectLst/>
              </p:spPr>
              <p:txBody>
                <a:bodyPr wrap="none" anchor="ctr"/>
                <a:lstStyle/>
                <a:p>
                  <a:endParaRPr lang="en-US">
                    <a:latin typeface="Gudea" panose="02000000000000000000" pitchFamily="50" charset="0"/>
                  </a:endParaRPr>
                </a:p>
              </p:txBody>
            </p:sp>
            <p:sp>
              <p:nvSpPr>
                <p:cNvPr id="34" name="Freeform 287">
                  <a:extLst>
                    <a:ext uri="{FF2B5EF4-FFF2-40B4-BE49-F238E27FC236}">
                      <a16:creationId xmlns:a16="http://schemas.microsoft.com/office/drawing/2014/main" id="{9C5A32A6-92B8-45E0-9F40-DEFB4D9734B4}"/>
                    </a:ext>
                  </a:extLst>
                </p:cNvPr>
                <p:cNvSpPr>
                  <a:spLocks noChangeArrowheads="1"/>
                </p:cNvSpPr>
                <p:nvPr/>
              </p:nvSpPr>
              <p:spPr bwMode="auto">
                <a:xfrm>
                  <a:off x="10408370" y="5696946"/>
                  <a:ext cx="116500" cy="110862"/>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grpFill/>
                <a:ln>
                  <a:noFill/>
                </a:ln>
                <a:effectLst/>
              </p:spPr>
              <p:txBody>
                <a:bodyPr wrap="none" anchor="ctr"/>
                <a:lstStyle/>
                <a:p>
                  <a:endParaRPr lang="en-US">
                    <a:latin typeface="Gudea" panose="02000000000000000000" pitchFamily="50" charset="0"/>
                  </a:endParaRPr>
                </a:p>
              </p:txBody>
            </p:sp>
            <p:sp>
              <p:nvSpPr>
                <p:cNvPr id="35" name="Freeform 288">
                  <a:extLst>
                    <a:ext uri="{FF2B5EF4-FFF2-40B4-BE49-F238E27FC236}">
                      <a16:creationId xmlns:a16="http://schemas.microsoft.com/office/drawing/2014/main" id="{41738C65-F466-4586-AC82-CDDB312CBF85}"/>
                    </a:ext>
                  </a:extLst>
                </p:cNvPr>
                <p:cNvSpPr>
                  <a:spLocks noChangeArrowheads="1"/>
                </p:cNvSpPr>
                <p:nvPr/>
              </p:nvSpPr>
              <p:spPr bwMode="auto">
                <a:xfrm>
                  <a:off x="9373025" y="4631558"/>
                  <a:ext cx="1324715" cy="99774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grpFill/>
                <a:ln>
                  <a:noFill/>
                </a:ln>
                <a:effectLst/>
              </p:spPr>
              <p:txBody>
                <a:bodyPr wrap="none" anchor="ctr"/>
                <a:lstStyle/>
                <a:p>
                  <a:endParaRPr lang="en-US">
                    <a:latin typeface="Gudea" panose="02000000000000000000" pitchFamily="50" charset="0"/>
                  </a:endParaRPr>
                </a:p>
              </p:txBody>
            </p:sp>
            <p:sp>
              <p:nvSpPr>
                <p:cNvPr id="36" name="Freeform 291">
                  <a:extLst>
                    <a:ext uri="{FF2B5EF4-FFF2-40B4-BE49-F238E27FC236}">
                      <a16:creationId xmlns:a16="http://schemas.microsoft.com/office/drawing/2014/main" id="{D8ABFBDF-BF80-40B8-9247-CCB5B2DDA4C0}"/>
                    </a:ext>
                  </a:extLst>
                </p:cNvPr>
                <p:cNvSpPr>
                  <a:spLocks noChangeArrowheads="1"/>
                </p:cNvSpPr>
                <p:nvPr/>
              </p:nvSpPr>
              <p:spPr bwMode="auto">
                <a:xfrm>
                  <a:off x="11336609" y="5473346"/>
                  <a:ext cx="180386" cy="253663"/>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grpFill/>
                <a:ln>
                  <a:noFill/>
                </a:ln>
                <a:effectLst/>
              </p:spPr>
              <p:txBody>
                <a:bodyPr wrap="none" anchor="ctr"/>
                <a:lstStyle/>
                <a:p>
                  <a:endParaRPr lang="en-US">
                    <a:latin typeface="Gudea" panose="02000000000000000000" pitchFamily="50" charset="0"/>
                  </a:endParaRPr>
                </a:p>
              </p:txBody>
            </p:sp>
            <p:sp>
              <p:nvSpPr>
                <p:cNvPr id="37" name="Freeform 292">
                  <a:extLst>
                    <a:ext uri="{FF2B5EF4-FFF2-40B4-BE49-F238E27FC236}">
                      <a16:creationId xmlns:a16="http://schemas.microsoft.com/office/drawing/2014/main" id="{3A77A966-C413-4AF2-9779-0648B847CA84}"/>
                    </a:ext>
                  </a:extLst>
                </p:cNvPr>
                <p:cNvSpPr>
                  <a:spLocks noChangeArrowheads="1"/>
                </p:cNvSpPr>
                <p:nvPr/>
              </p:nvSpPr>
              <p:spPr bwMode="auto">
                <a:xfrm>
                  <a:off x="11124277" y="5700704"/>
                  <a:ext cx="249912" cy="231118"/>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grpFill/>
                <a:ln>
                  <a:noFill/>
                </a:ln>
                <a:effectLst/>
              </p:spPr>
              <p:txBody>
                <a:bodyPr wrap="none" anchor="ctr"/>
                <a:lstStyle/>
                <a:p>
                  <a:endParaRPr lang="en-US">
                    <a:latin typeface="Gudea" panose="02000000000000000000" pitchFamily="50" charset="0"/>
                  </a:endParaRPr>
                </a:p>
              </p:txBody>
            </p:sp>
            <p:sp>
              <p:nvSpPr>
                <p:cNvPr id="38" name="Freeform 294">
                  <a:extLst>
                    <a:ext uri="{FF2B5EF4-FFF2-40B4-BE49-F238E27FC236}">
                      <a16:creationId xmlns:a16="http://schemas.microsoft.com/office/drawing/2014/main" id="{A252F515-EEFA-40BB-AC63-441A5E833293}"/>
                    </a:ext>
                  </a:extLst>
                </p:cNvPr>
                <p:cNvSpPr>
                  <a:spLocks noChangeArrowheads="1"/>
                </p:cNvSpPr>
                <p:nvPr/>
              </p:nvSpPr>
              <p:spPr bwMode="auto">
                <a:xfrm>
                  <a:off x="11479415" y="4858915"/>
                  <a:ext cx="45096" cy="31945"/>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grpFill/>
                <a:ln>
                  <a:noFill/>
                </a:ln>
                <a:effectLst/>
              </p:spPr>
              <p:txBody>
                <a:bodyPr wrap="none" anchor="ctr"/>
                <a:lstStyle/>
                <a:p>
                  <a:endParaRPr lang="en-US">
                    <a:latin typeface="Gudea" panose="02000000000000000000" pitchFamily="50" charset="0"/>
                  </a:endParaRPr>
                </a:p>
              </p:txBody>
            </p:sp>
            <p:sp>
              <p:nvSpPr>
                <p:cNvPr id="39" name="Freeform 295">
                  <a:extLst>
                    <a:ext uri="{FF2B5EF4-FFF2-40B4-BE49-F238E27FC236}">
                      <a16:creationId xmlns:a16="http://schemas.microsoft.com/office/drawing/2014/main" id="{E62DA464-A94C-41C5-B125-30C2B005F1A7}"/>
                    </a:ext>
                  </a:extLst>
                </p:cNvPr>
                <p:cNvSpPr>
                  <a:spLocks noChangeArrowheads="1"/>
                </p:cNvSpPr>
                <p:nvPr/>
              </p:nvSpPr>
              <p:spPr bwMode="auto">
                <a:xfrm>
                  <a:off x="11524511" y="4819456"/>
                  <a:ext cx="41340" cy="28186"/>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grpFill/>
                <a:ln>
                  <a:noFill/>
                </a:ln>
                <a:effectLst/>
              </p:spPr>
              <p:txBody>
                <a:bodyPr wrap="none" anchor="ctr"/>
                <a:lstStyle/>
                <a:p>
                  <a:endParaRPr lang="en-US">
                    <a:latin typeface="Gudea" panose="02000000000000000000" pitchFamily="50" charset="0"/>
                  </a:endParaRPr>
                </a:p>
              </p:txBody>
            </p:sp>
            <p:sp>
              <p:nvSpPr>
                <p:cNvPr id="40" name="Freeform 327">
                  <a:extLst>
                    <a:ext uri="{FF2B5EF4-FFF2-40B4-BE49-F238E27FC236}">
                      <a16:creationId xmlns:a16="http://schemas.microsoft.com/office/drawing/2014/main" id="{A47819D5-8AC2-4217-A3E7-037F344ADCD2}"/>
                    </a:ext>
                  </a:extLst>
                </p:cNvPr>
                <p:cNvSpPr>
                  <a:spLocks noChangeArrowheads="1"/>
                </p:cNvSpPr>
                <p:nvPr/>
              </p:nvSpPr>
              <p:spPr bwMode="auto">
                <a:xfrm>
                  <a:off x="6667224" y="4347829"/>
                  <a:ext cx="45096" cy="62007"/>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grpFill/>
                <a:ln>
                  <a:noFill/>
                </a:ln>
                <a:effectLst/>
              </p:spPr>
              <p:txBody>
                <a:bodyPr wrap="none" anchor="ctr"/>
                <a:lstStyle/>
                <a:p>
                  <a:endParaRPr lang="en-US">
                    <a:latin typeface="Gudea" panose="02000000000000000000" pitchFamily="50" charset="0"/>
                  </a:endParaRPr>
                </a:p>
              </p:txBody>
            </p:sp>
            <p:sp>
              <p:nvSpPr>
                <p:cNvPr id="41" name="Freeform 329">
                  <a:extLst>
                    <a:ext uri="{FF2B5EF4-FFF2-40B4-BE49-F238E27FC236}">
                      <a16:creationId xmlns:a16="http://schemas.microsoft.com/office/drawing/2014/main" id="{B7DDE5D5-2112-4E4F-AEF1-F26376BEF634}"/>
                    </a:ext>
                  </a:extLst>
                </p:cNvPr>
                <p:cNvSpPr>
                  <a:spLocks noChangeArrowheads="1"/>
                </p:cNvSpPr>
                <p:nvPr/>
              </p:nvSpPr>
              <p:spPr bwMode="auto">
                <a:xfrm>
                  <a:off x="6697288" y="4618404"/>
                  <a:ext cx="340104" cy="550545"/>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grpFill/>
                <a:ln>
                  <a:noFill/>
                </a:ln>
                <a:effectLst/>
              </p:spPr>
              <p:txBody>
                <a:bodyPr wrap="none" anchor="ctr"/>
                <a:lstStyle/>
                <a:p>
                  <a:endParaRPr lang="en-US">
                    <a:latin typeface="Gudea" panose="02000000000000000000" pitchFamily="50" charset="0"/>
                  </a:endParaRPr>
                </a:p>
              </p:txBody>
            </p:sp>
            <p:sp>
              <p:nvSpPr>
                <p:cNvPr id="42" name="Freeform 331">
                  <a:extLst>
                    <a:ext uri="{FF2B5EF4-FFF2-40B4-BE49-F238E27FC236}">
                      <a16:creationId xmlns:a16="http://schemas.microsoft.com/office/drawing/2014/main" id="{FAC98DD1-C61E-41A7-810B-5ABCEE228CD2}"/>
                    </a:ext>
                  </a:extLst>
                </p:cNvPr>
                <p:cNvSpPr>
                  <a:spLocks noChangeArrowheads="1"/>
                </p:cNvSpPr>
                <p:nvPr/>
              </p:nvSpPr>
              <p:spPr bwMode="auto">
                <a:xfrm>
                  <a:off x="6676620" y="4300854"/>
                  <a:ext cx="347619" cy="353252"/>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grpFill/>
                <a:ln>
                  <a:noFill/>
                </a:ln>
                <a:effectLst/>
              </p:spPr>
              <p:txBody>
                <a:bodyPr wrap="none" anchor="ctr"/>
                <a:lstStyle/>
                <a:p>
                  <a:endParaRPr lang="en-US">
                    <a:latin typeface="Gudea" panose="02000000000000000000" pitchFamily="50" charset="0"/>
                  </a:endParaRPr>
                </a:p>
              </p:txBody>
            </p:sp>
            <p:sp>
              <p:nvSpPr>
                <p:cNvPr id="43" name="Freeform 333">
                  <a:extLst>
                    <a:ext uri="{FF2B5EF4-FFF2-40B4-BE49-F238E27FC236}">
                      <a16:creationId xmlns:a16="http://schemas.microsoft.com/office/drawing/2014/main" id="{28B5292A-7421-4FF9-AE04-17341C789378}"/>
                    </a:ext>
                  </a:extLst>
                </p:cNvPr>
                <p:cNvSpPr>
                  <a:spLocks noChangeArrowheads="1"/>
                </p:cNvSpPr>
                <p:nvPr/>
              </p:nvSpPr>
              <p:spPr bwMode="auto">
                <a:xfrm>
                  <a:off x="11050995" y="4960381"/>
                  <a:ext cx="90194" cy="62007"/>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grpFill/>
                <a:ln>
                  <a:noFill/>
                </a:ln>
                <a:effectLst/>
              </p:spPr>
              <p:txBody>
                <a:bodyPr wrap="none" anchor="ctr"/>
                <a:lstStyle/>
                <a:p>
                  <a:endParaRPr lang="en-US">
                    <a:latin typeface="Gudea" panose="02000000000000000000" pitchFamily="50" charset="0"/>
                  </a:endParaRPr>
                </a:p>
              </p:txBody>
            </p:sp>
          </p:grpSp>
        </p:grpSp>
        <p:grpSp>
          <p:nvGrpSpPr>
            <p:cNvPr id="77" name="Group 76">
              <a:extLst>
                <a:ext uri="{FF2B5EF4-FFF2-40B4-BE49-F238E27FC236}">
                  <a16:creationId xmlns:a16="http://schemas.microsoft.com/office/drawing/2014/main" id="{23DFD9C6-6187-4696-87B6-78882BAA10F1}"/>
                </a:ext>
              </a:extLst>
            </p:cNvPr>
            <p:cNvGrpSpPr/>
            <p:nvPr/>
          </p:nvGrpSpPr>
          <p:grpSpPr>
            <a:xfrm>
              <a:off x="197406" y="842548"/>
              <a:ext cx="11710101" cy="5772272"/>
              <a:chOff x="240949" y="542864"/>
              <a:chExt cx="11710101" cy="5772272"/>
            </a:xfrm>
            <a:solidFill>
              <a:schemeClr val="tx1">
                <a:alpha val="8000"/>
              </a:schemeClr>
            </a:solidFill>
          </p:grpSpPr>
          <p:sp>
            <p:nvSpPr>
              <p:cNvPr id="78" name="Freeform 1">
                <a:extLst>
                  <a:ext uri="{FF2B5EF4-FFF2-40B4-BE49-F238E27FC236}">
                    <a16:creationId xmlns:a16="http://schemas.microsoft.com/office/drawing/2014/main" id="{17705DCD-EDCF-476E-8882-A9A99A17C1BE}"/>
                  </a:ext>
                </a:extLst>
              </p:cNvPr>
              <p:cNvSpPr>
                <a:spLocks noChangeArrowheads="1"/>
              </p:cNvSpPr>
              <p:nvPr/>
            </p:nvSpPr>
            <p:spPr bwMode="auto">
              <a:xfrm>
                <a:off x="3305645" y="5973160"/>
                <a:ext cx="13153" cy="9394"/>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grpFill/>
              <a:ln>
                <a:noFill/>
              </a:ln>
              <a:effectLst/>
            </p:spPr>
            <p:txBody>
              <a:bodyPr wrap="none" anchor="ctr"/>
              <a:lstStyle/>
              <a:p>
                <a:endParaRPr lang="en-US">
                  <a:latin typeface="Gudea" panose="02000000000000000000" pitchFamily="50" charset="0"/>
                </a:endParaRPr>
              </a:p>
            </p:txBody>
          </p:sp>
          <p:sp>
            <p:nvSpPr>
              <p:cNvPr id="79" name="Freeform 2">
                <a:extLst>
                  <a:ext uri="{FF2B5EF4-FFF2-40B4-BE49-F238E27FC236}">
                    <a16:creationId xmlns:a16="http://schemas.microsoft.com/office/drawing/2014/main" id="{4C2C5A91-3F02-47F5-9E66-CA1F1D28B674}"/>
                  </a:ext>
                </a:extLst>
              </p:cNvPr>
              <p:cNvSpPr>
                <a:spLocks noChangeArrowheads="1"/>
              </p:cNvSpPr>
              <p:nvPr/>
            </p:nvSpPr>
            <p:spPr bwMode="auto">
              <a:xfrm>
                <a:off x="11868373" y="1739784"/>
                <a:ext cx="3758" cy="1879"/>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80" name="Freeform 3">
                <a:extLst>
                  <a:ext uri="{FF2B5EF4-FFF2-40B4-BE49-F238E27FC236}">
                    <a16:creationId xmlns:a16="http://schemas.microsoft.com/office/drawing/2014/main" id="{ED62B1DD-DF28-4015-9D94-7EE3E03E34B1}"/>
                  </a:ext>
                </a:extLst>
              </p:cNvPr>
              <p:cNvSpPr>
                <a:spLocks noChangeArrowheads="1"/>
              </p:cNvSpPr>
              <p:nvPr/>
            </p:nvSpPr>
            <p:spPr bwMode="auto">
              <a:xfrm>
                <a:off x="3363894" y="6187365"/>
                <a:ext cx="28186" cy="15033"/>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grpFill/>
              <a:ln>
                <a:noFill/>
              </a:ln>
              <a:effectLst/>
            </p:spPr>
            <p:txBody>
              <a:bodyPr wrap="none" anchor="ctr"/>
              <a:lstStyle/>
              <a:p>
                <a:endParaRPr lang="en-US">
                  <a:latin typeface="Gudea" panose="02000000000000000000" pitchFamily="50" charset="0"/>
                </a:endParaRPr>
              </a:p>
            </p:txBody>
          </p:sp>
          <p:sp>
            <p:nvSpPr>
              <p:cNvPr id="81" name="Freeform 4">
                <a:extLst>
                  <a:ext uri="{FF2B5EF4-FFF2-40B4-BE49-F238E27FC236}">
                    <a16:creationId xmlns:a16="http://schemas.microsoft.com/office/drawing/2014/main" id="{3C42FCDB-E512-48A6-8D38-DAE6499C015F}"/>
                  </a:ext>
                </a:extLst>
              </p:cNvPr>
              <p:cNvSpPr>
                <a:spLocks noChangeArrowheads="1"/>
              </p:cNvSpPr>
              <p:nvPr/>
            </p:nvSpPr>
            <p:spPr bwMode="auto">
              <a:xfrm>
                <a:off x="3393957" y="6177968"/>
                <a:ext cx="56370" cy="71401"/>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grpFill/>
              <a:ln>
                <a:noFill/>
              </a:ln>
              <a:effectLst/>
            </p:spPr>
            <p:txBody>
              <a:bodyPr wrap="none" anchor="ctr"/>
              <a:lstStyle/>
              <a:p>
                <a:endParaRPr lang="en-US">
                  <a:latin typeface="Gudea" panose="02000000000000000000" pitchFamily="50" charset="0"/>
                </a:endParaRPr>
              </a:p>
            </p:txBody>
          </p:sp>
          <p:sp>
            <p:nvSpPr>
              <p:cNvPr id="82" name="Freeform 6">
                <a:extLst>
                  <a:ext uri="{FF2B5EF4-FFF2-40B4-BE49-F238E27FC236}">
                    <a16:creationId xmlns:a16="http://schemas.microsoft.com/office/drawing/2014/main" id="{6507DB84-7C93-4BB6-B9F8-17392A63F7DD}"/>
                  </a:ext>
                </a:extLst>
              </p:cNvPr>
              <p:cNvSpPr>
                <a:spLocks noChangeArrowheads="1"/>
              </p:cNvSpPr>
              <p:nvPr/>
            </p:nvSpPr>
            <p:spPr bwMode="auto">
              <a:xfrm>
                <a:off x="6535692" y="4789393"/>
                <a:ext cx="249912" cy="221721"/>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grpFill/>
              <a:ln>
                <a:noFill/>
              </a:ln>
              <a:effectLst/>
            </p:spPr>
            <p:txBody>
              <a:bodyPr wrap="none" anchor="ctr"/>
              <a:lstStyle/>
              <a:p>
                <a:endParaRPr lang="en-US">
                  <a:latin typeface="Gudea" panose="02000000000000000000" pitchFamily="50" charset="0"/>
                </a:endParaRPr>
              </a:p>
            </p:txBody>
          </p:sp>
          <p:sp>
            <p:nvSpPr>
              <p:cNvPr id="83" name="Freeform 11">
                <a:extLst>
                  <a:ext uri="{FF2B5EF4-FFF2-40B4-BE49-F238E27FC236}">
                    <a16:creationId xmlns:a16="http://schemas.microsoft.com/office/drawing/2014/main" id="{7438F108-E8C1-4D88-B4F1-F4A422CFAF2B}"/>
                  </a:ext>
                </a:extLst>
              </p:cNvPr>
              <p:cNvSpPr>
                <a:spLocks noChangeArrowheads="1"/>
              </p:cNvSpPr>
              <p:nvPr/>
            </p:nvSpPr>
            <p:spPr bwMode="auto">
              <a:xfrm>
                <a:off x="6783724" y="5167068"/>
                <a:ext cx="1879" cy="3758"/>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84" name="Freeform 12">
                <a:extLst>
                  <a:ext uri="{FF2B5EF4-FFF2-40B4-BE49-F238E27FC236}">
                    <a16:creationId xmlns:a16="http://schemas.microsoft.com/office/drawing/2014/main" id="{B3A53D2D-D4D7-453E-8C62-E1E59DB22693}"/>
                  </a:ext>
                </a:extLst>
              </p:cNvPr>
              <p:cNvSpPr>
                <a:spLocks noChangeArrowheads="1"/>
              </p:cNvSpPr>
              <p:nvPr/>
            </p:nvSpPr>
            <p:spPr bwMode="auto">
              <a:xfrm>
                <a:off x="6122307" y="4464325"/>
                <a:ext cx="375806" cy="3945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grpFill/>
              <a:ln>
                <a:noFill/>
              </a:ln>
              <a:effectLst/>
            </p:spPr>
            <p:txBody>
              <a:bodyPr wrap="none" anchor="ctr"/>
              <a:lstStyle/>
              <a:p>
                <a:endParaRPr lang="en-US">
                  <a:latin typeface="Gudea" panose="02000000000000000000" pitchFamily="50" charset="0"/>
                </a:endParaRPr>
              </a:p>
            </p:txBody>
          </p:sp>
          <p:sp>
            <p:nvSpPr>
              <p:cNvPr id="85" name="Freeform 13">
                <a:extLst>
                  <a:ext uri="{FF2B5EF4-FFF2-40B4-BE49-F238E27FC236}">
                    <a16:creationId xmlns:a16="http://schemas.microsoft.com/office/drawing/2014/main" id="{E19B22FE-1EF8-466F-BB60-65A9C8F8C9E3}"/>
                  </a:ext>
                </a:extLst>
              </p:cNvPr>
              <p:cNvSpPr>
                <a:spLocks noChangeArrowheads="1"/>
              </p:cNvSpPr>
              <p:nvPr/>
            </p:nvSpPr>
            <p:spPr bwMode="auto">
              <a:xfrm>
                <a:off x="6141096" y="4471842"/>
                <a:ext cx="1879" cy="1879"/>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86" name="Freeform 15">
                <a:extLst>
                  <a:ext uri="{FF2B5EF4-FFF2-40B4-BE49-F238E27FC236}">
                    <a16:creationId xmlns:a16="http://schemas.microsoft.com/office/drawing/2014/main" id="{3832D4FC-6FFD-4B18-AC12-3897C31BA70B}"/>
                  </a:ext>
                </a:extLst>
              </p:cNvPr>
              <p:cNvSpPr>
                <a:spLocks noChangeArrowheads="1"/>
              </p:cNvSpPr>
              <p:nvPr/>
            </p:nvSpPr>
            <p:spPr bwMode="auto">
              <a:xfrm>
                <a:off x="6657830" y="4306490"/>
                <a:ext cx="58249" cy="48854"/>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grpFill/>
              <a:ln>
                <a:noFill/>
              </a:ln>
              <a:effectLst/>
            </p:spPr>
            <p:txBody>
              <a:bodyPr wrap="none" anchor="ctr"/>
              <a:lstStyle/>
              <a:p>
                <a:endParaRPr lang="en-US">
                  <a:latin typeface="Gudea" panose="02000000000000000000" pitchFamily="50" charset="0"/>
                </a:endParaRPr>
              </a:p>
            </p:txBody>
          </p:sp>
          <p:sp>
            <p:nvSpPr>
              <p:cNvPr id="87" name="Freeform 16">
                <a:extLst>
                  <a:ext uri="{FF2B5EF4-FFF2-40B4-BE49-F238E27FC236}">
                    <a16:creationId xmlns:a16="http://schemas.microsoft.com/office/drawing/2014/main" id="{C8BA4D92-0F94-49F3-A857-43D45FB83C9B}"/>
                  </a:ext>
                </a:extLst>
              </p:cNvPr>
              <p:cNvSpPr>
                <a:spLocks noChangeArrowheads="1"/>
              </p:cNvSpPr>
              <p:nvPr/>
            </p:nvSpPr>
            <p:spPr bwMode="auto">
              <a:xfrm>
                <a:off x="7050546" y="3872443"/>
                <a:ext cx="330710" cy="443443"/>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grpFill/>
              <a:ln>
                <a:noFill/>
              </a:ln>
              <a:effectLst/>
            </p:spPr>
            <p:txBody>
              <a:bodyPr wrap="none" anchor="ctr"/>
              <a:lstStyle/>
              <a:p>
                <a:endParaRPr lang="en-US">
                  <a:latin typeface="Gudea" panose="02000000000000000000" pitchFamily="50" charset="0"/>
                </a:endParaRPr>
              </a:p>
            </p:txBody>
          </p:sp>
          <p:sp>
            <p:nvSpPr>
              <p:cNvPr id="88" name="Freeform 17">
                <a:extLst>
                  <a:ext uri="{FF2B5EF4-FFF2-40B4-BE49-F238E27FC236}">
                    <a16:creationId xmlns:a16="http://schemas.microsoft.com/office/drawing/2014/main" id="{D3458BE4-3AB6-46EA-A1D9-41F327280D8D}"/>
                  </a:ext>
                </a:extLst>
              </p:cNvPr>
              <p:cNvSpPr>
                <a:spLocks noChangeArrowheads="1"/>
              </p:cNvSpPr>
              <p:nvPr/>
            </p:nvSpPr>
            <p:spPr bwMode="auto">
              <a:xfrm>
                <a:off x="7123828" y="3893111"/>
                <a:ext cx="1879" cy="1879"/>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9" name="Freeform 18">
                <a:extLst>
                  <a:ext uri="{FF2B5EF4-FFF2-40B4-BE49-F238E27FC236}">
                    <a16:creationId xmlns:a16="http://schemas.microsoft.com/office/drawing/2014/main" id="{8E9A6F83-24F1-49EA-B6D7-C3E94921AA38}"/>
                  </a:ext>
                </a:extLst>
              </p:cNvPr>
              <p:cNvSpPr>
                <a:spLocks noChangeArrowheads="1"/>
              </p:cNvSpPr>
              <p:nvPr/>
            </p:nvSpPr>
            <p:spPr bwMode="auto">
              <a:xfrm>
                <a:off x="5318081" y="3041927"/>
                <a:ext cx="381443" cy="298759"/>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grpFill/>
              <a:ln>
                <a:noFill/>
              </a:ln>
              <a:effectLst/>
            </p:spPr>
            <p:txBody>
              <a:bodyPr wrap="none" anchor="ctr"/>
              <a:lstStyle/>
              <a:p>
                <a:endParaRPr lang="en-US">
                  <a:latin typeface="Gudea" panose="02000000000000000000" pitchFamily="50" charset="0"/>
                </a:endParaRPr>
              </a:p>
            </p:txBody>
          </p:sp>
          <p:sp>
            <p:nvSpPr>
              <p:cNvPr id="90" name="Freeform 19">
                <a:extLst>
                  <a:ext uri="{FF2B5EF4-FFF2-40B4-BE49-F238E27FC236}">
                    <a16:creationId xmlns:a16="http://schemas.microsoft.com/office/drawing/2014/main" id="{392985D8-FFDE-4CEA-B5EA-8D4A2D786607}"/>
                  </a:ext>
                </a:extLst>
              </p:cNvPr>
              <p:cNvSpPr>
                <a:spLocks noChangeArrowheads="1"/>
              </p:cNvSpPr>
              <p:nvPr/>
            </p:nvSpPr>
            <p:spPr bwMode="auto">
              <a:xfrm>
                <a:off x="5303050" y="3336929"/>
                <a:ext cx="5638" cy="3758"/>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grpFill/>
              <a:ln>
                <a:noFill/>
              </a:ln>
              <a:effectLst/>
            </p:spPr>
            <p:txBody>
              <a:bodyPr wrap="none" anchor="ctr"/>
              <a:lstStyle/>
              <a:p>
                <a:endParaRPr lang="en-US">
                  <a:latin typeface="Gudea" panose="02000000000000000000" pitchFamily="50" charset="0"/>
                </a:endParaRPr>
              </a:p>
            </p:txBody>
          </p:sp>
          <p:sp>
            <p:nvSpPr>
              <p:cNvPr id="91" name="Freeform 20">
                <a:extLst>
                  <a:ext uri="{FF2B5EF4-FFF2-40B4-BE49-F238E27FC236}">
                    <a16:creationId xmlns:a16="http://schemas.microsoft.com/office/drawing/2014/main" id="{788A725E-7324-4BA4-B846-B2B59A8C0A72}"/>
                  </a:ext>
                </a:extLst>
              </p:cNvPr>
              <p:cNvSpPr>
                <a:spLocks noChangeArrowheads="1"/>
              </p:cNvSpPr>
              <p:nvPr/>
            </p:nvSpPr>
            <p:spPr bwMode="auto">
              <a:xfrm>
                <a:off x="5983257" y="2991193"/>
                <a:ext cx="131531" cy="253665"/>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grpFill/>
              <a:ln>
                <a:noFill/>
              </a:ln>
              <a:effectLst/>
            </p:spPr>
            <p:txBody>
              <a:bodyPr wrap="none" anchor="ctr"/>
              <a:lstStyle/>
              <a:p>
                <a:endParaRPr lang="en-US">
                  <a:latin typeface="Gudea" panose="02000000000000000000" pitchFamily="50" charset="0"/>
                </a:endParaRPr>
              </a:p>
            </p:txBody>
          </p:sp>
          <p:sp>
            <p:nvSpPr>
              <p:cNvPr id="92" name="Freeform 21">
                <a:extLst>
                  <a:ext uri="{FF2B5EF4-FFF2-40B4-BE49-F238E27FC236}">
                    <a16:creationId xmlns:a16="http://schemas.microsoft.com/office/drawing/2014/main" id="{ABEC5C5D-7712-40B9-9776-FF6A2DCC351F}"/>
                  </a:ext>
                </a:extLst>
              </p:cNvPr>
              <p:cNvSpPr>
                <a:spLocks noChangeArrowheads="1"/>
              </p:cNvSpPr>
              <p:nvPr/>
            </p:nvSpPr>
            <p:spPr bwMode="auto">
              <a:xfrm>
                <a:off x="5455251" y="2996831"/>
                <a:ext cx="672693" cy="644494"/>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grpFill/>
              <a:ln>
                <a:noFill/>
              </a:ln>
              <a:effectLst/>
            </p:spPr>
            <p:txBody>
              <a:bodyPr wrap="none" anchor="ctr"/>
              <a:lstStyle/>
              <a:p>
                <a:endParaRPr lang="en-US">
                  <a:latin typeface="Gudea" panose="02000000000000000000" pitchFamily="50" charset="0"/>
                </a:endParaRPr>
              </a:p>
            </p:txBody>
          </p:sp>
          <p:sp>
            <p:nvSpPr>
              <p:cNvPr id="93" name="Freeform 22">
                <a:extLst>
                  <a:ext uri="{FF2B5EF4-FFF2-40B4-BE49-F238E27FC236}">
                    <a16:creationId xmlns:a16="http://schemas.microsoft.com/office/drawing/2014/main" id="{E8149F20-19DB-4518-B282-29865B7C2DA7}"/>
                  </a:ext>
                </a:extLst>
              </p:cNvPr>
              <p:cNvSpPr>
                <a:spLocks noChangeArrowheads="1"/>
              </p:cNvSpPr>
              <p:nvPr/>
            </p:nvSpPr>
            <p:spPr bwMode="auto">
              <a:xfrm>
                <a:off x="6049025" y="3149029"/>
                <a:ext cx="486668" cy="465991"/>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grpFill/>
              <a:ln>
                <a:noFill/>
              </a:ln>
              <a:effectLst/>
            </p:spPr>
            <p:txBody>
              <a:bodyPr wrap="none" anchor="ctr"/>
              <a:lstStyle/>
              <a:p>
                <a:endParaRPr lang="en-US">
                  <a:latin typeface="Gudea" panose="02000000000000000000" pitchFamily="50" charset="0"/>
                </a:endParaRPr>
              </a:p>
            </p:txBody>
          </p:sp>
          <p:sp>
            <p:nvSpPr>
              <p:cNvPr id="94" name="Freeform 23">
                <a:extLst>
                  <a:ext uri="{FF2B5EF4-FFF2-40B4-BE49-F238E27FC236}">
                    <a16:creationId xmlns:a16="http://schemas.microsoft.com/office/drawing/2014/main" id="{BA213D5D-B3AD-4FC8-81B6-F74B10F8DA9C}"/>
                  </a:ext>
                </a:extLst>
              </p:cNvPr>
              <p:cNvSpPr>
                <a:spLocks noChangeArrowheads="1"/>
              </p:cNvSpPr>
              <p:nvPr/>
            </p:nvSpPr>
            <p:spPr bwMode="auto">
              <a:xfrm>
                <a:off x="5197823" y="3814194"/>
                <a:ext cx="82676" cy="22548"/>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grpFill/>
              <a:ln>
                <a:noFill/>
              </a:ln>
              <a:effectLst/>
            </p:spPr>
            <p:txBody>
              <a:bodyPr wrap="none" anchor="ctr"/>
              <a:lstStyle/>
              <a:p>
                <a:endParaRPr lang="en-US">
                  <a:latin typeface="Gudea" panose="02000000000000000000" pitchFamily="50" charset="0"/>
                </a:endParaRPr>
              </a:p>
            </p:txBody>
          </p:sp>
          <p:sp>
            <p:nvSpPr>
              <p:cNvPr id="95" name="Freeform 24">
                <a:extLst>
                  <a:ext uri="{FF2B5EF4-FFF2-40B4-BE49-F238E27FC236}">
                    <a16:creationId xmlns:a16="http://schemas.microsoft.com/office/drawing/2014/main" id="{9D5652CF-17DB-4B02-B739-E6D4395E4BB5}"/>
                  </a:ext>
                </a:extLst>
              </p:cNvPr>
              <p:cNvSpPr>
                <a:spLocks noChangeArrowheads="1"/>
              </p:cNvSpPr>
              <p:nvPr/>
            </p:nvSpPr>
            <p:spPr bwMode="auto">
              <a:xfrm>
                <a:off x="5192188" y="3840500"/>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96" name="Freeform 25">
                <a:extLst>
                  <a:ext uri="{FF2B5EF4-FFF2-40B4-BE49-F238E27FC236}">
                    <a16:creationId xmlns:a16="http://schemas.microsoft.com/office/drawing/2014/main" id="{0FD8A530-56CC-46B6-B64D-A280E6A40EBD}"/>
                  </a:ext>
                </a:extLst>
              </p:cNvPr>
              <p:cNvSpPr>
                <a:spLocks noChangeArrowheads="1"/>
              </p:cNvSpPr>
              <p:nvPr/>
            </p:nvSpPr>
            <p:spPr bwMode="auto">
              <a:xfrm>
                <a:off x="5177156" y="3724002"/>
                <a:ext cx="187904" cy="140925"/>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grpFill/>
              <a:ln>
                <a:noFill/>
              </a:ln>
              <a:effectLst/>
            </p:spPr>
            <p:txBody>
              <a:bodyPr wrap="none" anchor="ctr"/>
              <a:lstStyle/>
              <a:p>
                <a:endParaRPr lang="en-US">
                  <a:latin typeface="Gudea" panose="02000000000000000000" pitchFamily="50" charset="0"/>
                </a:endParaRPr>
              </a:p>
            </p:txBody>
          </p:sp>
          <p:sp>
            <p:nvSpPr>
              <p:cNvPr id="97" name="Freeform 26">
                <a:extLst>
                  <a:ext uri="{FF2B5EF4-FFF2-40B4-BE49-F238E27FC236}">
                    <a16:creationId xmlns:a16="http://schemas.microsoft.com/office/drawing/2014/main" id="{7F49C35A-DD57-4843-A320-6168A8B1C733}"/>
                  </a:ext>
                </a:extLst>
              </p:cNvPr>
              <p:cNvSpPr>
                <a:spLocks noChangeArrowheads="1"/>
              </p:cNvSpPr>
              <p:nvPr/>
            </p:nvSpPr>
            <p:spPr bwMode="auto">
              <a:xfrm>
                <a:off x="5205341" y="3855531"/>
                <a:ext cx="82676" cy="48854"/>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grpFill/>
              <a:ln>
                <a:noFill/>
              </a:ln>
              <a:effectLst/>
            </p:spPr>
            <p:txBody>
              <a:bodyPr wrap="none" anchor="ctr"/>
              <a:lstStyle/>
              <a:p>
                <a:endParaRPr lang="en-US">
                  <a:latin typeface="Gudea" panose="02000000000000000000" pitchFamily="50" charset="0"/>
                </a:endParaRPr>
              </a:p>
            </p:txBody>
          </p:sp>
          <p:sp>
            <p:nvSpPr>
              <p:cNvPr id="98" name="Freeform 27">
                <a:extLst>
                  <a:ext uri="{FF2B5EF4-FFF2-40B4-BE49-F238E27FC236}">
                    <a16:creationId xmlns:a16="http://schemas.microsoft.com/office/drawing/2014/main" id="{DCCF5A31-540B-415C-86E0-2628D78C42E4}"/>
                  </a:ext>
                </a:extLst>
              </p:cNvPr>
              <p:cNvSpPr>
                <a:spLocks noChangeArrowheads="1"/>
              </p:cNvSpPr>
              <p:nvPr/>
            </p:nvSpPr>
            <p:spPr bwMode="auto">
              <a:xfrm>
                <a:off x="6210621" y="3906266"/>
                <a:ext cx="394595" cy="272455"/>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grpFill/>
              <a:ln>
                <a:noFill/>
              </a:ln>
              <a:effectLst/>
            </p:spPr>
            <p:txBody>
              <a:bodyPr wrap="none" anchor="ctr"/>
              <a:lstStyle/>
              <a:p>
                <a:endParaRPr lang="en-US">
                  <a:latin typeface="Gudea" panose="02000000000000000000" pitchFamily="50" charset="0"/>
                </a:endParaRPr>
              </a:p>
            </p:txBody>
          </p:sp>
          <p:sp>
            <p:nvSpPr>
              <p:cNvPr id="99" name="Freeform 29">
                <a:extLst>
                  <a:ext uri="{FF2B5EF4-FFF2-40B4-BE49-F238E27FC236}">
                    <a16:creationId xmlns:a16="http://schemas.microsoft.com/office/drawing/2014/main" id="{F98671C9-752B-4041-B053-9F94BC63987F}"/>
                  </a:ext>
                </a:extLst>
              </p:cNvPr>
              <p:cNvSpPr>
                <a:spLocks noChangeArrowheads="1"/>
              </p:cNvSpPr>
              <p:nvPr/>
            </p:nvSpPr>
            <p:spPr bwMode="auto">
              <a:xfrm>
                <a:off x="5767169" y="3863048"/>
                <a:ext cx="92070" cy="195416"/>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grpFill/>
              <a:ln>
                <a:noFill/>
              </a:ln>
              <a:effectLst/>
            </p:spPr>
            <p:txBody>
              <a:bodyPr wrap="none" anchor="ctr"/>
              <a:lstStyle/>
              <a:p>
                <a:endParaRPr lang="en-US">
                  <a:latin typeface="Gudea" panose="02000000000000000000" pitchFamily="50" charset="0"/>
                </a:endParaRPr>
              </a:p>
            </p:txBody>
          </p:sp>
          <p:sp>
            <p:nvSpPr>
              <p:cNvPr id="100" name="Freeform 31">
                <a:extLst>
                  <a:ext uri="{FF2B5EF4-FFF2-40B4-BE49-F238E27FC236}">
                    <a16:creationId xmlns:a16="http://schemas.microsoft.com/office/drawing/2014/main" id="{5BDE0846-8905-48D5-B7FA-2D0BAF3620D1}"/>
                  </a:ext>
                </a:extLst>
              </p:cNvPr>
              <p:cNvSpPr>
                <a:spLocks noChangeArrowheads="1"/>
              </p:cNvSpPr>
              <p:nvPr/>
            </p:nvSpPr>
            <p:spPr bwMode="auto">
              <a:xfrm>
                <a:off x="5770927" y="4073494"/>
                <a:ext cx="3758" cy="1879"/>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grpFill/>
              <a:ln>
                <a:noFill/>
              </a:ln>
              <a:effectLst/>
            </p:spPr>
            <p:txBody>
              <a:bodyPr wrap="none" anchor="ctr"/>
              <a:lstStyle/>
              <a:p>
                <a:endParaRPr lang="en-US">
                  <a:latin typeface="Gudea" panose="02000000000000000000" pitchFamily="50" charset="0"/>
                </a:endParaRPr>
              </a:p>
            </p:txBody>
          </p:sp>
          <p:sp>
            <p:nvSpPr>
              <p:cNvPr id="101" name="Freeform 33">
                <a:extLst>
                  <a:ext uri="{FF2B5EF4-FFF2-40B4-BE49-F238E27FC236}">
                    <a16:creationId xmlns:a16="http://schemas.microsoft.com/office/drawing/2014/main" id="{A64EEF06-AF90-48D1-8E2F-1D2DE31EB652}"/>
                  </a:ext>
                </a:extLst>
              </p:cNvPr>
              <p:cNvSpPr>
                <a:spLocks noChangeArrowheads="1"/>
              </p:cNvSpPr>
              <p:nvPr/>
            </p:nvSpPr>
            <p:spPr bwMode="auto">
              <a:xfrm>
                <a:off x="5462768" y="3921296"/>
                <a:ext cx="193540" cy="1972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grpFill/>
              <a:ln>
                <a:noFill/>
              </a:ln>
              <a:effectLst/>
            </p:spPr>
            <p:txBody>
              <a:bodyPr wrap="none" anchor="ctr"/>
              <a:lstStyle/>
              <a:p>
                <a:endParaRPr lang="en-US">
                  <a:latin typeface="Gudea" panose="02000000000000000000" pitchFamily="50" charset="0"/>
                </a:endParaRPr>
              </a:p>
            </p:txBody>
          </p:sp>
          <p:sp>
            <p:nvSpPr>
              <p:cNvPr id="102" name="Freeform 34">
                <a:extLst>
                  <a:ext uri="{FF2B5EF4-FFF2-40B4-BE49-F238E27FC236}">
                    <a16:creationId xmlns:a16="http://schemas.microsoft.com/office/drawing/2014/main" id="{623205A5-2912-430F-8C08-B176E171EB4D}"/>
                  </a:ext>
                </a:extLst>
              </p:cNvPr>
              <p:cNvSpPr>
                <a:spLocks noChangeArrowheads="1"/>
              </p:cNvSpPr>
              <p:nvPr/>
            </p:nvSpPr>
            <p:spPr bwMode="auto">
              <a:xfrm>
                <a:off x="5485317" y="4124229"/>
                <a:ext cx="3758" cy="1879"/>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3" name="Freeform 35">
                <a:extLst>
                  <a:ext uri="{FF2B5EF4-FFF2-40B4-BE49-F238E27FC236}">
                    <a16:creationId xmlns:a16="http://schemas.microsoft.com/office/drawing/2014/main" id="{188FA974-BA31-4547-A434-2B4884C07E41}"/>
                  </a:ext>
                </a:extLst>
              </p:cNvPr>
              <p:cNvSpPr>
                <a:spLocks noChangeArrowheads="1"/>
              </p:cNvSpPr>
              <p:nvPr/>
            </p:nvSpPr>
            <p:spPr bwMode="auto">
              <a:xfrm>
                <a:off x="5635639" y="3908143"/>
                <a:ext cx="133410" cy="202930"/>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grpFill/>
              <a:ln>
                <a:noFill/>
              </a:ln>
              <a:effectLst/>
            </p:spPr>
            <p:txBody>
              <a:bodyPr wrap="none" anchor="ctr"/>
              <a:lstStyle/>
              <a:p>
                <a:endParaRPr lang="en-US">
                  <a:latin typeface="Gudea" panose="02000000000000000000" pitchFamily="50" charset="0"/>
                </a:endParaRPr>
              </a:p>
            </p:txBody>
          </p:sp>
          <p:sp>
            <p:nvSpPr>
              <p:cNvPr id="104" name="Freeform 36">
                <a:extLst>
                  <a:ext uri="{FF2B5EF4-FFF2-40B4-BE49-F238E27FC236}">
                    <a16:creationId xmlns:a16="http://schemas.microsoft.com/office/drawing/2014/main" id="{45F03425-9BED-467B-94CC-1B5EC400A7B7}"/>
                  </a:ext>
                </a:extLst>
              </p:cNvPr>
              <p:cNvSpPr>
                <a:spLocks noChangeArrowheads="1"/>
              </p:cNvSpPr>
              <p:nvPr/>
            </p:nvSpPr>
            <p:spPr bwMode="auto">
              <a:xfrm>
                <a:off x="5248558" y="3853653"/>
                <a:ext cx="238637" cy="176624"/>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grpFill/>
              <a:ln>
                <a:noFill/>
              </a:ln>
              <a:effectLst/>
            </p:spPr>
            <p:txBody>
              <a:bodyPr wrap="none" anchor="ctr"/>
              <a:lstStyle/>
              <a:p>
                <a:endParaRPr lang="en-US">
                  <a:latin typeface="Gudea" panose="02000000000000000000" pitchFamily="50" charset="0"/>
                </a:endParaRPr>
              </a:p>
            </p:txBody>
          </p:sp>
          <p:sp>
            <p:nvSpPr>
              <p:cNvPr id="105" name="Freeform 37">
                <a:extLst>
                  <a:ext uri="{FF2B5EF4-FFF2-40B4-BE49-F238E27FC236}">
                    <a16:creationId xmlns:a16="http://schemas.microsoft.com/office/drawing/2014/main" id="{EE071CDB-C444-48D5-9693-AEB01CE0D256}"/>
                  </a:ext>
                </a:extLst>
              </p:cNvPr>
              <p:cNvSpPr>
                <a:spLocks noChangeArrowheads="1"/>
              </p:cNvSpPr>
              <p:nvPr/>
            </p:nvSpPr>
            <p:spPr bwMode="auto">
              <a:xfrm>
                <a:off x="5365059" y="3994577"/>
                <a:ext cx="131531" cy="125893"/>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grpFill/>
              <a:ln>
                <a:noFill/>
              </a:ln>
              <a:effectLst/>
            </p:spPr>
            <p:txBody>
              <a:bodyPr wrap="none" anchor="ctr"/>
              <a:lstStyle/>
              <a:p>
                <a:endParaRPr lang="en-US">
                  <a:latin typeface="Gudea" panose="02000000000000000000" pitchFamily="50" charset="0"/>
                </a:endParaRPr>
              </a:p>
            </p:txBody>
          </p:sp>
          <p:sp>
            <p:nvSpPr>
              <p:cNvPr id="106" name="Freeform 38">
                <a:extLst>
                  <a:ext uri="{FF2B5EF4-FFF2-40B4-BE49-F238E27FC236}">
                    <a16:creationId xmlns:a16="http://schemas.microsoft.com/office/drawing/2014/main" id="{AB294279-25A7-4B33-970F-1F3DB5B0F0E3}"/>
                  </a:ext>
                </a:extLst>
              </p:cNvPr>
              <p:cNvSpPr>
                <a:spLocks noChangeArrowheads="1"/>
              </p:cNvSpPr>
              <p:nvPr/>
            </p:nvSpPr>
            <p:spPr bwMode="auto">
              <a:xfrm>
                <a:off x="5359420" y="4045309"/>
                <a:ext cx="1879" cy="1879"/>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107" name="Freeform 39">
                <a:extLst>
                  <a:ext uri="{FF2B5EF4-FFF2-40B4-BE49-F238E27FC236}">
                    <a16:creationId xmlns:a16="http://schemas.microsoft.com/office/drawing/2014/main" id="{E89AAD84-C3CE-4CE9-81F4-5EE823994D10}"/>
                  </a:ext>
                </a:extLst>
              </p:cNvPr>
              <p:cNvSpPr>
                <a:spLocks noChangeArrowheads="1"/>
              </p:cNvSpPr>
              <p:nvPr/>
            </p:nvSpPr>
            <p:spPr bwMode="auto">
              <a:xfrm>
                <a:off x="5357541" y="4045309"/>
                <a:ext cx="1879" cy="1879"/>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8" name="Freeform 41">
                <a:extLst>
                  <a:ext uri="{FF2B5EF4-FFF2-40B4-BE49-F238E27FC236}">
                    <a16:creationId xmlns:a16="http://schemas.microsoft.com/office/drawing/2014/main" id="{77BEECDE-4279-45AB-8B9C-E0E74AB9645F}"/>
                  </a:ext>
                </a:extLst>
              </p:cNvPr>
              <p:cNvSpPr>
                <a:spLocks noChangeArrowheads="1"/>
              </p:cNvSpPr>
              <p:nvPr/>
            </p:nvSpPr>
            <p:spPr bwMode="auto">
              <a:xfrm>
                <a:off x="5184671" y="3342565"/>
                <a:ext cx="266822" cy="216085"/>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grpFill/>
              <a:ln>
                <a:noFill/>
              </a:ln>
              <a:effectLst/>
            </p:spPr>
            <p:txBody>
              <a:bodyPr wrap="none" anchor="ctr"/>
              <a:lstStyle/>
              <a:p>
                <a:endParaRPr lang="en-US">
                  <a:latin typeface="Gudea" panose="02000000000000000000" pitchFamily="50" charset="0"/>
                </a:endParaRPr>
              </a:p>
            </p:txBody>
          </p:sp>
          <p:sp>
            <p:nvSpPr>
              <p:cNvPr id="109" name="Freeform 42">
                <a:extLst>
                  <a:ext uri="{FF2B5EF4-FFF2-40B4-BE49-F238E27FC236}">
                    <a16:creationId xmlns:a16="http://schemas.microsoft.com/office/drawing/2014/main" id="{FE6040B4-39C7-4A53-94A6-E4A36F490080}"/>
                  </a:ext>
                </a:extLst>
              </p:cNvPr>
              <p:cNvSpPr>
                <a:spLocks noChangeArrowheads="1"/>
              </p:cNvSpPr>
              <p:nvPr/>
            </p:nvSpPr>
            <p:spPr bwMode="auto">
              <a:xfrm>
                <a:off x="5179034" y="3560528"/>
                <a:ext cx="1879" cy="3758"/>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110" name="Freeform 43">
                <a:extLst>
                  <a:ext uri="{FF2B5EF4-FFF2-40B4-BE49-F238E27FC236}">
                    <a16:creationId xmlns:a16="http://schemas.microsoft.com/office/drawing/2014/main" id="{2F15BD93-5F4D-4811-A7EC-841C44EE6F4E}"/>
                  </a:ext>
                </a:extLst>
              </p:cNvPr>
              <p:cNvSpPr>
                <a:spLocks noChangeArrowheads="1"/>
              </p:cNvSpPr>
              <p:nvPr/>
            </p:nvSpPr>
            <p:spPr bwMode="auto">
              <a:xfrm>
                <a:off x="5184671" y="3357598"/>
                <a:ext cx="383322" cy="422773"/>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grpFill/>
              <a:ln>
                <a:noFill/>
              </a:ln>
              <a:effectLst/>
            </p:spPr>
            <p:txBody>
              <a:bodyPr wrap="none" anchor="ctr"/>
              <a:lstStyle/>
              <a:p>
                <a:endParaRPr lang="en-US">
                  <a:latin typeface="Gudea" panose="02000000000000000000" pitchFamily="50" charset="0"/>
                </a:endParaRPr>
              </a:p>
            </p:txBody>
          </p:sp>
          <p:sp>
            <p:nvSpPr>
              <p:cNvPr id="111" name="Freeform 44">
                <a:extLst>
                  <a:ext uri="{FF2B5EF4-FFF2-40B4-BE49-F238E27FC236}">
                    <a16:creationId xmlns:a16="http://schemas.microsoft.com/office/drawing/2014/main" id="{B2A4CA45-7FDE-4F65-B22C-A11C83234D54}"/>
                  </a:ext>
                </a:extLst>
              </p:cNvPr>
              <p:cNvSpPr>
                <a:spLocks noChangeArrowheads="1"/>
              </p:cNvSpPr>
              <p:nvPr/>
            </p:nvSpPr>
            <p:spPr bwMode="auto">
              <a:xfrm>
                <a:off x="5338753" y="3434636"/>
                <a:ext cx="537401" cy="499814"/>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grpFill/>
              <a:ln>
                <a:noFill/>
              </a:ln>
              <a:effectLst/>
            </p:spPr>
            <p:txBody>
              <a:bodyPr wrap="none" anchor="ctr"/>
              <a:lstStyle/>
              <a:p>
                <a:endParaRPr lang="en-US">
                  <a:latin typeface="Gudea" panose="02000000000000000000" pitchFamily="50" charset="0"/>
                </a:endParaRPr>
              </a:p>
            </p:txBody>
          </p:sp>
          <p:sp>
            <p:nvSpPr>
              <p:cNvPr id="112" name="Freeform 45">
                <a:extLst>
                  <a:ext uri="{FF2B5EF4-FFF2-40B4-BE49-F238E27FC236}">
                    <a16:creationId xmlns:a16="http://schemas.microsoft.com/office/drawing/2014/main" id="{AF6F0329-E9BD-41B1-B88D-0BFFC99AAAA3}"/>
                  </a:ext>
                </a:extLst>
              </p:cNvPr>
              <p:cNvSpPr>
                <a:spLocks noChangeArrowheads="1"/>
              </p:cNvSpPr>
              <p:nvPr/>
            </p:nvSpPr>
            <p:spPr bwMode="auto">
              <a:xfrm>
                <a:off x="5560478" y="3774734"/>
                <a:ext cx="261183" cy="176624"/>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grpFill/>
              <a:ln>
                <a:noFill/>
              </a:ln>
              <a:effectLst/>
            </p:spPr>
            <p:txBody>
              <a:bodyPr wrap="none" anchor="ctr"/>
              <a:lstStyle/>
              <a:p>
                <a:endParaRPr lang="en-US">
                  <a:latin typeface="Gudea" panose="02000000000000000000" pitchFamily="50" charset="0"/>
                </a:endParaRPr>
              </a:p>
            </p:txBody>
          </p:sp>
          <p:sp>
            <p:nvSpPr>
              <p:cNvPr id="113" name="Freeform 46">
                <a:extLst>
                  <a:ext uri="{FF2B5EF4-FFF2-40B4-BE49-F238E27FC236}">
                    <a16:creationId xmlns:a16="http://schemas.microsoft.com/office/drawing/2014/main" id="{89C2CDAD-80B5-4BAC-9354-B1B9731B1327}"/>
                  </a:ext>
                </a:extLst>
              </p:cNvPr>
              <p:cNvSpPr>
                <a:spLocks noChangeArrowheads="1"/>
              </p:cNvSpPr>
              <p:nvPr/>
            </p:nvSpPr>
            <p:spPr bwMode="auto">
              <a:xfrm>
                <a:off x="5746499" y="3487247"/>
                <a:ext cx="497944" cy="388951"/>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grpFill/>
              <a:ln>
                <a:noFill/>
              </a:ln>
              <a:effectLst/>
            </p:spPr>
            <p:txBody>
              <a:bodyPr wrap="none" anchor="ctr"/>
              <a:lstStyle/>
              <a:p>
                <a:endParaRPr lang="en-US">
                  <a:latin typeface="Gudea" panose="02000000000000000000" pitchFamily="50" charset="0"/>
                </a:endParaRPr>
              </a:p>
            </p:txBody>
          </p:sp>
          <p:sp>
            <p:nvSpPr>
              <p:cNvPr id="114" name="Freeform 47">
                <a:extLst>
                  <a:ext uri="{FF2B5EF4-FFF2-40B4-BE49-F238E27FC236}">
                    <a16:creationId xmlns:a16="http://schemas.microsoft.com/office/drawing/2014/main" id="{68026991-6D04-4E0D-8926-7E6C9C8A2861}"/>
                  </a:ext>
                </a:extLst>
              </p:cNvPr>
              <p:cNvSpPr>
                <a:spLocks noChangeArrowheads="1"/>
              </p:cNvSpPr>
              <p:nvPr/>
            </p:nvSpPr>
            <p:spPr bwMode="auto">
              <a:xfrm>
                <a:off x="6180555" y="3487247"/>
                <a:ext cx="321313" cy="535513"/>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grpFill/>
              <a:ln>
                <a:noFill/>
              </a:ln>
              <a:effectLst/>
            </p:spPr>
            <p:txBody>
              <a:bodyPr wrap="none" anchor="ctr"/>
              <a:lstStyle/>
              <a:p>
                <a:endParaRPr lang="en-US">
                  <a:latin typeface="Gudea" panose="02000000000000000000" pitchFamily="50" charset="0"/>
                </a:endParaRPr>
              </a:p>
            </p:txBody>
          </p:sp>
          <p:sp>
            <p:nvSpPr>
              <p:cNvPr id="115" name="Freeform 48">
                <a:extLst>
                  <a:ext uri="{FF2B5EF4-FFF2-40B4-BE49-F238E27FC236}">
                    <a16:creationId xmlns:a16="http://schemas.microsoft.com/office/drawing/2014/main" id="{A57A47B9-4380-4C7E-9D6C-E58903513B29}"/>
                  </a:ext>
                </a:extLst>
              </p:cNvPr>
              <p:cNvSpPr>
                <a:spLocks noChangeArrowheads="1"/>
              </p:cNvSpPr>
              <p:nvPr/>
            </p:nvSpPr>
            <p:spPr bwMode="auto">
              <a:xfrm>
                <a:off x="6530055" y="3190367"/>
                <a:ext cx="345740" cy="347615"/>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grpFill/>
              <a:ln>
                <a:noFill/>
              </a:ln>
              <a:effectLst/>
            </p:spPr>
            <p:txBody>
              <a:bodyPr wrap="none" anchor="ctr"/>
              <a:lstStyle/>
              <a:p>
                <a:endParaRPr lang="en-US">
                  <a:latin typeface="Gudea" panose="02000000000000000000" pitchFamily="50" charset="0"/>
                </a:endParaRPr>
              </a:p>
            </p:txBody>
          </p:sp>
          <p:sp>
            <p:nvSpPr>
              <p:cNvPr id="116" name="Freeform 49">
                <a:extLst>
                  <a:ext uri="{FF2B5EF4-FFF2-40B4-BE49-F238E27FC236}">
                    <a16:creationId xmlns:a16="http://schemas.microsoft.com/office/drawing/2014/main" id="{D9A4870D-8838-4B5F-B445-86EEC3FD1099}"/>
                  </a:ext>
                </a:extLst>
              </p:cNvPr>
              <p:cNvSpPr>
                <a:spLocks noChangeArrowheads="1"/>
              </p:cNvSpPr>
              <p:nvPr/>
            </p:nvSpPr>
            <p:spPr bwMode="auto">
              <a:xfrm>
                <a:off x="6030233" y="4195630"/>
                <a:ext cx="174749" cy="1972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grpFill/>
              <a:ln>
                <a:noFill/>
              </a:ln>
              <a:effectLst/>
            </p:spPr>
            <p:txBody>
              <a:bodyPr wrap="none" anchor="ctr"/>
              <a:lstStyle/>
              <a:p>
                <a:endParaRPr lang="en-US">
                  <a:latin typeface="Gudea" panose="02000000000000000000" pitchFamily="50" charset="0"/>
                </a:endParaRPr>
              </a:p>
            </p:txBody>
          </p:sp>
          <p:sp>
            <p:nvSpPr>
              <p:cNvPr id="117" name="Freeform 50">
                <a:extLst>
                  <a:ext uri="{FF2B5EF4-FFF2-40B4-BE49-F238E27FC236}">
                    <a16:creationId xmlns:a16="http://schemas.microsoft.com/office/drawing/2014/main" id="{F3DE37D4-F105-406B-92D7-B38961D94449}"/>
                  </a:ext>
                </a:extLst>
              </p:cNvPr>
              <p:cNvSpPr>
                <a:spLocks noChangeArrowheads="1"/>
              </p:cNvSpPr>
              <p:nvPr/>
            </p:nvSpPr>
            <p:spPr bwMode="auto">
              <a:xfrm>
                <a:off x="6099758" y="4398561"/>
                <a:ext cx="1879" cy="1879"/>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grpFill/>
              <a:ln>
                <a:noFill/>
              </a:ln>
              <a:effectLst/>
            </p:spPr>
            <p:txBody>
              <a:bodyPr wrap="none" anchor="ctr"/>
              <a:lstStyle/>
              <a:p>
                <a:endParaRPr lang="en-US">
                  <a:latin typeface="Gudea" panose="02000000000000000000" pitchFamily="50" charset="0"/>
                </a:endParaRPr>
              </a:p>
            </p:txBody>
          </p:sp>
          <p:sp>
            <p:nvSpPr>
              <p:cNvPr id="118" name="Freeform 51">
                <a:extLst>
                  <a:ext uri="{FF2B5EF4-FFF2-40B4-BE49-F238E27FC236}">
                    <a16:creationId xmlns:a16="http://schemas.microsoft.com/office/drawing/2014/main" id="{29E14F36-D3ED-4AA6-896C-FD1225D2BE41}"/>
                  </a:ext>
                </a:extLst>
              </p:cNvPr>
              <p:cNvSpPr>
                <a:spLocks noChangeArrowheads="1"/>
              </p:cNvSpPr>
              <p:nvPr/>
            </p:nvSpPr>
            <p:spPr bwMode="auto">
              <a:xfrm>
                <a:off x="6047144" y="4197507"/>
                <a:ext cx="63888" cy="3945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grpFill/>
              <a:ln>
                <a:noFill/>
              </a:ln>
              <a:effectLst/>
            </p:spPr>
            <p:txBody>
              <a:bodyPr wrap="none" anchor="ctr"/>
              <a:lstStyle/>
              <a:p>
                <a:endParaRPr lang="en-US">
                  <a:latin typeface="Gudea" panose="02000000000000000000" pitchFamily="50" charset="0"/>
                </a:endParaRPr>
              </a:p>
            </p:txBody>
          </p:sp>
          <p:sp>
            <p:nvSpPr>
              <p:cNvPr id="119" name="Freeform 52">
                <a:extLst>
                  <a:ext uri="{FF2B5EF4-FFF2-40B4-BE49-F238E27FC236}">
                    <a16:creationId xmlns:a16="http://schemas.microsoft.com/office/drawing/2014/main" id="{79F4FC02-E76B-4B3D-8771-B5269196229D}"/>
                  </a:ext>
                </a:extLst>
              </p:cNvPr>
              <p:cNvSpPr>
                <a:spLocks noChangeArrowheads="1"/>
              </p:cNvSpPr>
              <p:nvPr/>
            </p:nvSpPr>
            <p:spPr bwMode="auto">
              <a:xfrm>
                <a:off x="6103516" y="4150535"/>
                <a:ext cx="221725" cy="279969"/>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grpFill/>
              <a:ln>
                <a:noFill/>
              </a:ln>
              <a:effectLst/>
            </p:spPr>
            <p:txBody>
              <a:bodyPr wrap="none" anchor="ctr"/>
              <a:lstStyle/>
              <a:p>
                <a:endParaRPr lang="en-US">
                  <a:latin typeface="Gudea" panose="02000000000000000000" pitchFamily="50" charset="0"/>
                </a:endParaRPr>
              </a:p>
            </p:txBody>
          </p:sp>
          <p:sp>
            <p:nvSpPr>
              <p:cNvPr id="120" name="Freeform 53">
                <a:extLst>
                  <a:ext uri="{FF2B5EF4-FFF2-40B4-BE49-F238E27FC236}">
                    <a16:creationId xmlns:a16="http://schemas.microsoft.com/office/drawing/2014/main" id="{C564D6AB-0626-4B1D-B71B-C3730CF6E73A}"/>
                  </a:ext>
                </a:extLst>
              </p:cNvPr>
              <p:cNvSpPr>
                <a:spLocks noChangeArrowheads="1"/>
              </p:cNvSpPr>
              <p:nvPr/>
            </p:nvSpPr>
            <p:spPr bwMode="auto">
              <a:xfrm>
                <a:off x="6437983" y="3494764"/>
                <a:ext cx="528007" cy="653891"/>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grpFill/>
              <a:ln>
                <a:noFill/>
              </a:ln>
              <a:effectLst/>
            </p:spPr>
            <p:txBody>
              <a:bodyPr wrap="none" anchor="ctr"/>
              <a:lstStyle/>
              <a:p>
                <a:endParaRPr lang="en-US">
                  <a:latin typeface="Gudea" panose="02000000000000000000" pitchFamily="50" charset="0"/>
                </a:endParaRPr>
              </a:p>
            </p:txBody>
          </p:sp>
          <p:sp>
            <p:nvSpPr>
              <p:cNvPr id="121" name="Freeform 54">
                <a:extLst>
                  <a:ext uri="{FF2B5EF4-FFF2-40B4-BE49-F238E27FC236}">
                    <a16:creationId xmlns:a16="http://schemas.microsoft.com/office/drawing/2014/main" id="{CF02F81E-632F-4F4B-9A5C-10B05CFAF2D0}"/>
                  </a:ext>
                </a:extLst>
              </p:cNvPr>
              <p:cNvSpPr>
                <a:spLocks noChangeArrowheads="1"/>
              </p:cNvSpPr>
              <p:nvPr/>
            </p:nvSpPr>
            <p:spPr bwMode="auto">
              <a:xfrm>
                <a:off x="6971628" y="3669511"/>
                <a:ext cx="1879" cy="1879"/>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grpFill/>
              <a:ln>
                <a:noFill/>
              </a:ln>
              <a:effectLst/>
            </p:spPr>
            <p:txBody>
              <a:bodyPr wrap="none" anchor="ctr"/>
              <a:lstStyle/>
              <a:p>
                <a:endParaRPr lang="en-US">
                  <a:latin typeface="Gudea" panose="02000000000000000000" pitchFamily="50" charset="0"/>
                </a:endParaRPr>
              </a:p>
            </p:txBody>
          </p:sp>
          <p:sp>
            <p:nvSpPr>
              <p:cNvPr id="122" name="Freeform 55">
                <a:extLst>
                  <a:ext uri="{FF2B5EF4-FFF2-40B4-BE49-F238E27FC236}">
                    <a16:creationId xmlns:a16="http://schemas.microsoft.com/office/drawing/2014/main" id="{41C46B1F-5D35-4B46-A65B-1F3C9BA5EB73}"/>
                  </a:ext>
                </a:extLst>
              </p:cNvPr>
              <p:cNvSpPr>
                <a:spLocks noChangeArrowheads="1"/>
              </p:cNvSpPr>
              <p:nvPr/>
            </p:nvSpPr>
            <p:spPr bwMode="auto">
              <a:xfrm>
                <a:off x="7074973" y="3853653"/>
                <a:ext cx="54492" cy="54490"/>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grpFill/>
              <a:ln>
                <a:noFill/>
              </a:ln>
              <a:effectLst/>
            </p:spPr>
            <p:txBody>
              <a:bodyPr wrap="none" anchor="ctr"/>
              <a:lstStyle/>
              <a:p>
                <a:endParaRPr lang="en-US">
                  <a:latin typeface="Gudea" panose="02000000000000000000" pitchFamily="50" charset="0"/>
                </a:endParaRPr>
              </a:p>
            </p:txBody>
          </p:sp>
          <p:sp>
            <p:nvSpPr>
              <p:cNvPr id="123" name="Freeform 56">
                <a:extLst>
                  <a:ext uri="{FF2B5EF4-FFF2-40B4-BE49-F238E27FC236}">
                    <a16:creationId xmlns:a16="http://schemas.microsoft.com/office/drawing/2014/main" id="{4FEAD735-DB62-4247-8001-E5EA50142D0D}"/>
                  </a:ext>
                </a:extLst>
              </p:cNvPr>
              <p:cNvSpPr>
                <a:spLocks noChangeArrowheads="1"/>
              </p:cNvSpPr>
              <p:nvPr/>
            </p:nvSpPr>
            <p:spPr bwMode="auto">
              <a:xfrm>
                <a:off x="6902102" y="3675147"/>
                <a:ext cx="212329" cy="180382"/>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grpFill/>
              <a:ln>
                <a:noFill/>
              </a:ln>
              <a:effectLst/>
            </p:spPr>
            <p:txBody>
              <a:bodyPr wrap="none" anchor="ctr"/>
              <a:lstStyle/>
              <a:p>
                <a:endParaRPr lang="en-US">
                  <a:latin typeface="Gudea" panose="02000000000000000000" pitchFamily="50" charset="0"/>
                </a:endParaRPr>
              </a:p>
            </p:txBody>
          </p:sp>
          <p:sp>
            <p:nvSpPr>
              <p:cNvPr id="124" name="Freeform 57">
                <a:extLst>
                  <a:ext uri="{FF2B5EF4-FFF2-40B4-BE49-F238E27FC236}">
                    <a16:creationId xmlns:a16="http://schemas.microsoft.com/office/drawing/2014/main" id="{4470D724-0422-458E-9AC2-3850D37C8E50}"/>
                  </a:ext>
                </a:extLst>
              </p:cNvPr>
              <p:cNvSpPr>
                <a:spLocks noChangeArrowheads="1"/>
              </p:cNvSpPr>
              <p:nvPr/>
            </p:nvSpPr>
            <p:spPr bwMode="auto">
              <a:xfrm>
                <a:off x="6789360" y="3780370"/>
                <a:ext cx="479150" cy="372040"/>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grpFill/>
              <a:ln>
                <a:noFill/>
              </a:ln>
              <a:effectLst/>
            </p:spPr>
            <p:txBody>
              <a:bodyPr wrap="none" anchor="ctr"/>
              <a:lstStyle/>
              <a:p>
                <a:endParaRPr lang="en-US">
                  <a:latin typeface="Gudea" panose="02000000000000000000" pitchFamily="50" charset="0"/>
                </a:endParaRPr>
              </a:p>
            </p:txBody>
          </p:sp>
          <p:sp>
            <p:nvSpPr>
              <p:cNvPr id="125" name="Freeform 58">
                <a:extLst>
                  <a:ext uri="{FF2B5EF4-FFF2-40B4-BE49-F238E27FC236}">
                    <a16:creationId xmlns:a16="http://schemas.microsoft.com/office/drawing/2014/main" id="{902F3266-43B8-4EF9-8015-4A600B7BB970}"/>
                  </a:ext>
                </a:extLst>
              </p:cNvPr>
              <p:cNvSpPr>
                <a:spLocks noChangeArrowheads="1"/>
              </p:cNvSpPr>
              <p:nvPr/>
            </p:nvSpPr>
            <p:spPr bwMode="auto">
              <a:xfrm>
                <a:off x="6866400" y="3083266"/>
                <a:ext cx="41340" cy="54490"/>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grpFill/>
              <a:ln>
                <a:noFill/>
              </a:ln>
              <a:effectLst/>
            </p:spPr>
            <p:txBody>
              <a:bodyPr wrap="none" anchor="ctr"/>
              <a:lstStyle/>
              <a:p>
                <a:endParaRPr lang="en-US">
                  <a:latin typeface="Gudea" panose="02000000000000000000" pitchFamily="50" charset="0"/>
                </a:endParaRPr>
              </a:p>
            </p:txBody>
          </p:sp>
          <p:sp>
            <p:nvSpPr>
              <p:cNvPr id="126" name="Freeform 59">
                <a:extLst>
                  <a:ext uri="{FF2B5EF4-FFF2-40B4-BE49-F238E27FC236}">
                    <a16:creationId xmlns:a16="http://schemas.microsoft.com/office/drawing/2014/main" id="{167B6C92-191B-4C6F-A7CE-021151C12D8E}"/>
                  </a:ext>
                </a:extLst>
              </p:cNvPr>
              <p:cNvSpPr>
                <a:spLocks noChangeArrowheads="1"/>
              </p:cNvSpPr>
              <p:nvPr/>
            </p:nvSpPr>
            <p:spPr bwMode="auto">
              <a:xfrm>
                <a:off x="6858885" y="3132119"/>
                <a:ext cx="1879" cy="1879"/>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127" name="Freeform 60">
                <a:extLst>
                  <a:ext uri="{FF2B5EF4-FFF2-40B4-BE49-F238E27FC236}">
                    <a16:creationId xmlns:a16="http://schemas.microsoft.com/office/drawing/2014/main" id="{D066E5AC-54AD-4E65-AC6A-39F3111C853F}"/>
                  </a:ext>
                </a:extLst>
              </p:cNvPr>
              <p:cNvSpPr>
                <a:spLocks noChangeArrowheads="1"/>
              </p:cNvSpPr>
              <p:nvPr/>
            </p:nvSpPr>
            <p:spPr bwMode="auto">
              <a:xfrm>
                <a:off x="6883312" y="3077627"/>
                <a:ext cx="1879" cy="1879"/>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128" name="Freeform 61">
                <a:extLst>
                  <a:ext uri="{FF2B5EF4-FFF2-40B4-BE49-F238E27FC236}">
                    <a16:creationId xmlns:a16="http://schemas.microsoft.com/office/drawing/2014/main" id="{2894C60F-85A3-4DB1-853A-2AC415788ABD}"/>
                  </a:ext>
                </a:extLst>
              </p:cNvPr>
              <p:cNvSpPr>
                <a:spLocks noChangeArrowheads="1"/>
              </p:cNvSpPr>
              <p:nvPr/>
            </p:nvSpPr>
            <p:spPr bwMode="auto">
              <a:xfrm>
                <a:off x="6881432" y="2991193"/>
                <a:ext cx="216088" cy="172868"/>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grpFill/>
              <a:ln>
                <a:noFill/>
              </a:ln>
              <a:effectLst/>
            </p:spPr>
            <p:txBody>
              <a:bodyPr wrap="none" anchor="ctr"/>
              <a:lstStyle/>
              <a:p>
                <a:endParaRPr lang="en-US">
                  <a:latin typeface="Gudea" panose="02000000000000000000" pitchFamily="50" charset="0"/>
                </a:endParaRPr>
              </a:p>
            </p:txBody>
          </p:sp>
          <p:sp>
            <p:nvSpPr>
              <p:cNvPr id="129" name="Freeform 62">
                <a:extLst>
                  <a:ext uri="{FF2B5EF4-FFF2-40B4-BE49-F238E27FC236}">
                    <a16:creationId xmlns:a16="http://schemas.microsoft.com/office/drawing/2014/main" id="{92A765BA-4CE0-4BEF-A4D6-52DAD2A27449}"/>
                  </a:ext>
                </a:extLst>
              </p:cNvPr>
              <p:cNvSpPr>
                <a:spLocks noChangeArrowheads="1"/>
              </p:cNvSpPr>
              <p:nvPr/>
            </p:nvSpPr>
            <p:spPr bwMode="auto">
              <a:xfrm>
                <a:off x="9812717" y="2953614"/>
                <a:ext cx="110863" cy="14468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grpFill/>
              <a:ln>
                <a:noFill/>
              </a:ln>
              <a:effectLst/>
            </p:spPr>
            <p:txBody>
              <a:bodyPr wrap="none" anchor="ctr"/>
              <a:lstStyle/>
              <a:p>
                <a:endParaRPr lang="en-US">
                  <a:latin typeface="Gudea" panose="02000000000000000000" pitchFamily="50" charset="0"/>
                </a:endParaRPr>
              </a:p>
            </p:txBody>
          </p:sp>
          <p:sp>
            <p:nvSpPr>
              <p:cNvPr id="130" name="Freeform 63">
                <a:extLst>
                  <a:ext uri="{FF2B5EF4-FFF2-40B4-BE49-F238E27FC236}">
                    <a16:creationId xmlns:a16="http://schemas.microsoft.com/office/drawing/2014/main" id="{73409215-FEF6-48FE-8B08-7479A1B78ED8}"/>
                  </a:ext>
                </a:extLst>
              </p:cNvPr>
              <p:cNvSpPr>
                <a:spLocks noChangeArrowheads="1"/>
              </p:cNvSpPr>
              <p:nvPr/>
            </p:nvSpPr>
            <p:spPr bwMode="auto">
              <a:xfrm>
                <a:off x="8591348" y="3395179"/>
                <a:ext cx="131531" cy="174746"/>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grpFill/>
              <a:ln>
                <a:noFill/>
              </a:ln>
              <a:effectLst/>
            </p:spPr>
            <p:txBody>
              <a:bodyPr wrap="none" anchor="ctr"/>
              <a:lstStyle/>
              <a:p>
                <a:endParaRPr lang="en-US">
                  <a:latin typeface="Gudea" panose="02000000000000000000" pitchFamily="50" charset="0"/>
                </a:endParaRPr>
              </a:p>
            </p:txBody>
          </p:sp>
          <p:sp>
            <p:nvSpPr>
              <p:cNvPr id="131" name="Freeform 64">
                <a:extLst>
                  <a:ext uri="{FF2B5EF4-FFF2-40B4-BE49-F238E27FC236}">
                    <a16:creationId xmlns:a16="http://schemas.microsoft.com/office/drawing/2014/main" id="{F8E3DBAD-5680-4C1C-A2BD-0582F16B745C}"/>
                  </a:ext>
                </a:extLst>
              </p:cNvPr>
              <p:cNvSpPr>
                <a:spLocks noChangeArrowheads="1"/>
              </p:cNvSpPr>
              <p:nvPr/>
            </p:nvSpPr>
            <p:spPr bwMode="auto">
              <a:xfrm>
                <a:off x="8612019" y="3551135"/>
                <a:ext cx="3758" cy="1879"/>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grpFill/>
              <a:ln>
                <a:noFill/>
              </a:ln>
              <a:effectLst/>
            </p:spPr>
            <p:txBody>
              <a:bodyPr wrap="none" anchor="ctr"/>
              <a:lstStyle/>
              <a:p>
                <a:endParaRPr lang="en-US">
                  <a:latin typeface="Gudea" panose="02000000000000000000" pitchFamily="50" charset="0"/>
                </a:endParaRPr>
              </a:p>
            </p:txBody>
          </p:sp>
          <p:sp>
            <p:nvSpPr>
              <p:cNvPr id="132" name="Freeform 65">
                <a:extLst>
                  <a:ext uri="{FF2B5EF4-FFF2-40B4-BE49-F238E27FC236}">
                    <a16:creationId xmlns:a16="http://schemas.microsoft.com/office/drawing/2014/main" id="{C37DE19F-718E-43B8-863A-B6B13E57B069}"/>
                  </a:ext>
                </a:extLst>
              </p:cNvPr>
              <p:cNvSpPr>
                <a:spLocks noChangeArrowheads="1"/>
              </p:cNvSpPr>
              <p:nvPr/>
            </p:nvSpPr>
            <p:spPr bwMode="auto">
              <a:xfrm>
                <a:off x="8702211" y="3575562"/>
                <a:ext cx="1879" cy="3758"/>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grpFill/>
              <a:ln>
                <a:noFill/>
              </a:ln>
              <a:effectLst/>
            </p:spPr>
            <p:txBody>
              <a:bodyPr wrap="none" anchor="ctr"/>
              <a:lstStyle/>
              <a:p>
                <a:endParaRPr lang="en-US">
                  <a:latin typeface="Gudea" panose="02000000000000000000" pitchFamily="50" charset="0"/>
                </a:endParaRPr>
              </a:p>
            </p:txBody>
          </p:sp>
          <p:sp>
            <p:nvSpPr>
              <p:cNvPr id="133" name="Freeform 67">
                <a:extLst>
                  <a:ext uri="{FF2B5EF4-FFF2-40B4-BE49-F238E27FC236}">
                    <a16:creationId xmlns:a16="http://schemas.microsoft.com/office/drawing/2014/main" id="{8FDCE699-8C6C-431D-9AE5-6B5AC5F1836A}"/>
                  </a:ext>
                </a:extLst>
              </p:cNvPr>
              <p:cNvSpPr>
                <a:spLocks noChangeArrowheads="1"/>
              </p:cNvSpPr>
              <p:nvPr/>
            </p:nvSpPr>
            <p:spPr bwMode="auto">
              <a:xfrm>
                <a:off x="8585711" y="2395553"/>
                <a:ext cx="1016553" cy="432169"/>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grpFill/>
              <a:ln>
                <a:noFill/>
              </a:ln>
              <a:effectLst/>
            </p:spPr>
            <p:txBody>
              <a:bodyPr wrap="none" anchor="ctr"/>
              <a:lstStyle/>
              <a:p>
                <a:endParaRPr lang="en-US">
                  <a:latin typeface="Gudea" panose="02000000000000000000" pitchFamily="50" charset="0"/>
                </a:endParaRPr>
              </a:p>
            </p:txBody>
          </p:sp>
          <p:sp>
            <p:nvSpPr>
              <p:cNvPr id="134" name="Freeform 68">
                <a:extLst>
                  <a:ext uri="{FF2B5EF4-FFF2-40B4-BE49-F238E27FC236}">
                    <a16:creationId xmlns:a16="http://schemas.microsoft.com/office/drawing/2014/main" id="{68A21B55-8CEC-41F1-A291-71C1E28A4B6A}"/>
                  </a:ext>
                </a:extLst>
              </p:cNvPr>
              <p:cNvSpPr>
                <a:spLocks noChangeArrowheads="1"/>
              </p:cNvSpPr>
              <p:nvPr/>
            </p:nvSpPr>
            <p:spPr bwMode="auto">
              <a:xfrm>
                <a:off x="6860764" y="3164061"/>
                <a:ext cx="11274" cy="37581"/>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grpFill/>
              <a:ln>
                <a:noFill/>
              </a:ln>
              <a:effectLst/>
            </p:spPr>
            <p:txBody>
              <a:bodyPr wrap="none" anchor="ctr"/>
              <a:lstStyle/>
              <a:p>
                <a:endParaRPr lang="en-US">
                  <a:latin typeface="Gudea" panose="02000000000000000000" pitchFamily="50" charset="0"/>
                </a:endParaRPr>
              </a:p>
            </p:txBody>
          </p:sp>
          <p:sp>
            <p:nvSpPr>
              <p:cNvPr id="135" name="Freeform 69">
                <a:extLst>
                  <a:ext uri="{FF2B5EF4-FFF2-40B4-BE49-F238E27FC236}">
                    <a16:creationId xmlns:a16="http://schemas.microsoft.com/office/drawing/2014/main" id="{182F4058-4652-4BDF-9061-7CCB964E7FEB}"/>
                  </a:ext>
                </a:extLst>
              </p:cNvPr>
              <p:cNvSpPr>
                <a:spLocks noChangeArrowheads="1"/>
              </p:cNvSpPr>
              <p:nvPr/>
            </p:nvSpPr>
            <p:spPr bwMode="auto">
              <a:xfrm>
                <a:off x="6834458" y="3135878"/>
                <a:ext cx="41340" cy="124013"/>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grpFill/>
              <a:ln>
                <a:noFill/>
              </a:ln>
              <a:effectLst/>
            </p:spPr>
            <p:txBody>
              <a:bodyPr wrap="none" anchor="ctr"/>
              <a:lstStyle/>
              <a:p>
                <a:endParaRPr lang="en-US">
                  <a:latin typeface="Gudea" panose="02000000000000000000" pitchFamily="50" charset="0"/>
                </a:endParaRPr>
              </a:p>
            </p:txBody>
          </p:sp>
          <p:sp>
            <p:nvSpPr>
              <p:cNvPr id="136" name="Freeform 70">
                <a:extLst>
                  <a:ext uri="{FF2B5EF4-FFF2-40B4-BE49-F238E27FC236}">
                    <a16:creationId xmlns:a16="http://schemas.microsoft.com/office/drawing/2014/main" id="{543FC5A5-F3E7-4EFE-9EC6-A3D39E758AD4}"/>
                  </a:ext>
                </a:extLst>
              </p:cNvPr>
              <p:cNvSpPr>
                <a:spLocks noChangeArrowheads="1"/>
              </p:cNvSpPr>
              <p:nvPr/>
            </p:nvSpPr>
            <p:spPr bwMode="auto">
              <a:xfrm>
                <a:off x="6881432" y="3137755"/>
                <a:ext cx="1879" cy="1879"/>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37" name="Freeform 71">
                <a:extLst>
                  <a:ext uri="{FF2B5EF4-FFF2-40B4-BE49-F238E27FC236}">
                    <a16:creationId xmlns:a16="http://schemas.microsoft.com/office/drawing/2014/main" id="{5E44929A-1008-4D1D-9D12-E79A3878A08A}"/>
                  </a:ext>
                </a:extLst>
              </p:cNvPr>
              <p:cNvSpPr>
                <a:spLocks noChangeArrowheads="1"/>
              </p:cNvSpPr>
              <p:nvPr/>
            </p:nvSpPr>
            <p:spPr bwMode="auto">
              <a:xfrm>
                <a:off x="6858885" y="3135878"/>
                <a:ext cx="131531" cy="14468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grpFill/>
              <a:ln>
                <a:noFill/>
              </a:ln>
              <a:effectLst/>
            </p:spPr>
            <p:txBody>
              <a:bodyPr wrap="none" anchor="ctr"/>
              <a:lstStyle/>
              <a:p>
                <a:endParaRPr lang="en-US">
                  <a:latin typeface="Gudea" panose="02000000000000000000" pitchFamily="50" charset="0"/>
                </a:endParaRPr>
              </a:p>
            </p:txBody>
          </p:sp>
          <p:sp>
            <p:nvSpPr>
              <p:cNvPr id="138" name="Freeform 72">
                <a:extLst>
                  <a:ext uri="{FF2B5EF4-FFF2-40B4-BE49-F238E27FC236}">
                    <a16:creationId xmlns:a16="http://schemas.microsoft.com/office/drawing/2014/main" id="{EB907333-F35A-4E2F-8B7C-CBBF69EEE4C8}"/>
                  </a:ext>
                </a:extLst>
              </p:cNvPr>
              <p:cNvSpPr>
                <a:spLocks noChangeArrowheads="1"/>
              </p:cNvSpPr>
              <p:nvPr/>
            </p:nvSpPr>
            <p:spPr bwMode="auto">
              <a:xfrm>
                <a:off x="7995697" y="2761956"/>
                <a:ext cx="349498" cy="146562"/>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grpFill/>
              <a:ln>
                <a:noFill/>
              </a:ln>
              <a:effectLst/>
            </p:spPr>
            <p:txBody>
              <a:bodyPr wrap="none" anchor="ctr"/>
              <a:lstStyle/>
              <a:p>
                <a:endParaRPr lang="en-US">
                  <a:latin typeface="Gudea" panose="02000000000000000000" pitchFamily="50" charset="0"/>
                </a:endParaRPr>
              </a:p>
            </p:txBody>
          </p:sp>
          <p:sp>
            <p:nvSpPr>
              <p:cNvPr id="139" name="Freeform 73">
                <a:extLst>
                  <a:ext uri="{FF2B5EF4-FFF2-40B4-BE49-F238E27FC236}">
                    <a16:creationId xmlns:a16="http://schemas.microsoft.com/office/drawing/2014/main" id="{D157291A-FECF-4B2C-8D82-958CD1C8DE4D}"/>
                  </a:ext>
                </a:extLst>
              </p:cNvPr>
              <p:cNvSpPr>
                <a:spLocks noChangeArrowheads="1"/>
              </p:cNvSpPr>
              <p:nvPr/>
            </p:nvSpPr>
            <p:spPr bwMode="auto">
              <a:xfrm>
                <a:off x="7024240" y="2743166"/>
                <a:ext cx="214210" cy="95829"/>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grpFill/>
              <a:ln>
                <a:noFill/>
              </a:ln>
              <a:effectLst/>
            </p:spPr>
            <p:txBody>
              <a:bodyPr wrap="none" anchor="ctr"/>
              <a:lstStyle/>
              <a:p>
                <a:endParaRPr lang="en-US">
                  <a:latin typeface="Gudea" panose="02000000000000000000" pitchFamily="50" charset="0"/>
                </a:endParaRPr>
              </a:p>
            </p:txBody>
          </p:sp>
          <p:sp>
            <p:nvSpPr>
              <p:cNvPr id="140" name="Freeform 74">
                <a:extLst>
                  <a:ext uri="{FF2B5EF4-FFF2-40B4-BE49-F238E27FC236}">
                    <a16:creationId xmlns:a16="http://schemas.microsoft.com/office/drawing/2014/main" id="{7DBD1232-210F-4651-9AB0-16CDA652C095}"/>
                  </a:ext>
                </a:extLst>
              </p:cNvPr>
              <p:cNvSpPr>
                <a:spLocks noChangeArrowheads="1"/>
              </p:cNvSpPr>
              <p:nvPr/>
            </p:nvSpPr>
            <p:spPr bwMode="auto">
              <a:xfrm>
                <a:off x="7012964" y="2748804"/>
                <a:ext cx="3758" cy="1879"/>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141" name="Freeform 75">
                <a:extLst>
                  <a:ext uri="{FF2B5EF4-FFF2-40B4-BE49-F238E27FC236}">
                    <a16:creationId xmlns:a16="http://schemas.microsoft.com/office/drawing/2014/main" id="{90A3A212-2631-4FC2-A9DF-35BFBBD98735}"/>
                  </a:ext>
                </a:extLst>
              </p:cNvPr>
              <p:cNvSpPr>
                <a:spLocks noChangeArrowheads="1"/>
              </p:cNvSpPr>
              <p:nvPr/>
            </p:nvSpPr>
            <p:spPr bwMode="auto">
              <a:xfrm>
                <a:off x="6575154" y="2805173"/>
                <a:ext cx="601289" cy="231116"/>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grpFill/>
              <a:ln>
                <a:noFill/>
              </a:ln>
              <a:effectLst/>
            </p:spPr>
            <p:txBody>
              <a:bodyPr wrap="none" anchor="ctr"/>
              <a:lstStyle/>
              <a:p>
                <a:endParaRPr lang="en-US">
                  <a:latin typeface="Gudea" panose="02000000000000000000" pitchFamily="50" charset="0"/>
                </a:endParaRPr>
              </a:p>
            </p:txBody>
          </p:sp>
          <p:sp>
            <p:nvSpPr>
              <p:cNvPr id="142" name="Freeform 76">
                <a:extLst>
                  <a:ext uri="{FF2B5EF4-FFF2-40B4-BE49-F238E27FC236}">
                    <a16:creationId xmlns:a16="http://schemas.microsoft.com/office/drawing/2014/main" id="{FC7C33E6-DEAF-459D-A344-E67AE78E3484}"/>
                  </a:ext>
                </a:extLst>
              </p:cNvPr>
              <p:cNvSpPr>
                <a:spLocks noChangeArrowheads="1"/>
              </p:cNvSpPr>
              <p:nvPr/>
            </p:nvSpPr>
            <p:spPr bwMode="auto">
              <a:xfrm>
                <a:off x="6577030" y="2805173"/>
                <a:ext cx="88316" cy="54490"/>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grpFill/>
              <a:ln>
                <a:noFill/>
              </a:ln>
              <a:effectLst/>
            </p:spPr>
            <p:txBody>
              <a:bodyPr wrap="none" anchor="ctr"/>
              <a:lstStyle/>
              <a:p>
                <a:endParaRPr lang="en-US">
                  <a:latin typeface="Gudea" panose="02000000000000000000" pitchFamily="50" charset="0"/>
                </a:endParaRPr>
              </a:p>
            </p:txBody>
          </p:sp>
          <p:sp>
            <p:nvSpPr>
              <p:cNvPr id="143" name="Freeform 77">
                <a:extLst>
                  <a:ext uri="{FF2B5EF4-FFF2-40B4-BE49-F238E27FC236}">
                    <a16:creationId xmlns:a16="http://schemas.microsoft.com/office/drawing/2014/main" id="{B4575557-1FE7-46A5-AD19-75F6A98682D4}"/>
                  </a:ext>
                </a:extLst>
              </p:cNvPr>
              <p:cNvSpPr>
                <a:spLocks noChangeArrowheads="1"/>
              </p:cNvSpPr>
              <p:nvPr/>
            </p:nvSpPr>
            <p:spPr bwMode="auto">
              <a:xfrm>
                <a:off x="6633402" y="2797658"/>
                <a:ext cx="1879" cy="3758"/>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44" name="Freeform 78">
                <a:extLst>
                  <a:ext uri="{FF2B5EF4-FFF2-40B4-BE49-F238E27FC236}">
                    <a16:creationId xmlns:a16="http://schemas.microsoft.com/office/drawing/2014/main" id="{59BC5D72-CA6B-4A70-B01E-82533C3E0383}"/>
                  </a:ext>
                </a:extLst>
              </p:cNvPr>
              <p:cNvSpPr>
                <a:spLocks noChangeArrowheads="1"/>
              </p:cNvSpPr>
              <p:nvPr/>
            </p:nvSpPr>
            <p:spPr bwMode="auto">
              <a:xfrm>
                <a:off x="6571394" y="2854027"/>
                <a:ext cx="1879" cy="1879"/>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45" name="Freeform 79">
                <a:extLst>
                  <a:ext uri="{FF2B5EF4-FFF2-40B4-BE49-F238E27FC236}">
                    <a16:creationId xmlns:a16="http://schemas.microsoft.com/office/drawing/2014/main" id="{55795655-4BD1-43BE-B8FF-481F6668B942}"/>
                  </a:ext>
                </a:extLst>
              </p:cNvPr>
              <p:cNvSpPr>
                <a:spLocks noChangeArrowheads="1"/>
              </p:cNvSpPr>
              <p:nvPr/>
            </p:nvSpPr>
            <p:spPr bwMode="auto">
              <a:xfrm>
                <a:off x="8277551" y="3045685"/>
                <a:ext cx="69524" cy="657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grpFill/>
              <a:ln>
                <a:noFill/>
              </a:ln>
              <a:effectLst/>
            </p:spPr>
            <p:txBody>
              <a:bodyPr wrap="none" anchor="ctr"/>
              <a:lstStyle/>
              <a:p>
                <a:endParaRPr lang="en-US">
                  <a:latin typeface="Gudea" panose="02000000000000000000" pitchFamily="50" charset="0"/>
                </a:endParaRPr>
              </a:p>
            </p:txBody>
          </p:sp>
          <p:sp>
            <p:nvSpPr>
              <p:cNvPr id="146" name="Freeform 80">
                <a:extLst>
                  <a:ext uri="{FF2B5EF4-FFF2-40B4-BE49-F238E27FC236}">
                    <a16:creationId xmlns:a16="http://schemas.microsoft.com/office/drawing/2014/main" id="{4531A2C7-3C7F-4266-BC13-FC3F67CE8256}"/>
                  </a:ext>
                </a:extLst>
              </p:cNvPr>
              <p:cNvSpPr>
                <a:spLocks noChangeArrowheads="1"/>
              </p:cNvSpPr>
              <p:nvPr/>
            </p:nvSpPr>
            <p:spPr bwMode="auto">
              <a:xfrm>
                <a:off x="9746950" y="2775110"/>
                <a:ext cx="214210" cy="206691"/>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grpFill/>
              <a:ln>
                <a:noFill/>
              </a:ln>
              <a:effectLst/>
            </p:spPr>
            <p:txBody>
              <a:bodyPr wrap="none" anchor="ctr"/>
              <a:lstStyle/>
              <a:p>
                <a:endParaRPr lang="en-US">
                  <a:latin typeface="Gudea" panose="02000000000000000000" pitchFamily="50" charset="0"/>
                </a:endParaRPr>
              </a:p>
            </p:txBody>
          </p:sp>
          <p:sp>
            <p:nvSpPr>
              <p:cNvPr id="147" name="Freeform 82">
                <a:extLst>
                  <a:ext uri="{FF2B5EF4-FFF2-40B4-BE49-F238E27FC236}">
                    <a16:creationId xmlns:a16="http://schemas.microsoft.com/office/drawing/2014/main" id="{D9A84D48-706F-4247-A3D9-966799C91DDB}"/>
                  </a:ext>
                </a:extLst>
              </p:cNvPr>
              <p:cNvSpPr>
                <a:spLocks noChangeArrowheads="1"/>
              </p:cNvSpPr>
              <p:nvPr/>
            </p:nvSpPr>
            <p:spPr bwMode="auto">
              <a:xfrm>
                <a:off x="8707848" y="3318138"/>
                <a:ext cx="270580" cy="603157"/>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grpFill/>
              <a:ln>
                <a:noFill/>
              </a:ln>
              <a:effectLst/>
            </p:spPr>
            <p:txBody>
              <a:bodyPr wrap="none" anchor="ctr"/>
              <a:lstStyle/>
              <a:p>
                <a:endParaRPr lang="en-US">
                  <a:latin typeface="Gudea" panose="02000000000000000000" pitchFamily="50" charset="0"/>
                </a:endParaRPr>
              </a:p>
            </p:txBody>
          </p:sp>
          <p:sp>
            <p:nvSpPr>
              <p:cNvPr id="148" name="Freeform 83">
                <a:extLst>
                  <a:ext uri="{FF2B5EF4-FFF2-40B4-BE49-F238E27FC236}">
                    <a16:creationId xmlns:a16="http://schemas.microsoft.com/office/drawing/2014/main" id="{9DFB5CA5-4B4B-4F98-97AE-306119F5956B}"/>
                  </a:ext>
                </a:extLst>
              </p:cNvPr>
              <p:cNvSpPr>
                <a:spLocks noChangeArrowheads="1"/>
              </p:cNvSpPr>
              <p:nvPr/>
            </p:nvSpPr>
            <p:spPr bwMode="auto">
              <a:xfrm>
                <a:off x="8899509" y="3923175"/>
                <a:ext cx="1879" cy="3758"/>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49" name="Freeform 84">
                <a:extLst>
                  <a:ext uri="{FF2B5EF4-FFF2-40B4-BE49-F238E27FC236}">
                    <a16:creationId xmlns:a16="http://schemas.microsoft.com/office/drawing/2014/main" id="{022A92E0-95C6-4D54-A82A-43635228BF31}"/>
                  </a:ext>
                </a:extLst>
              </p:cNvPr>
              <p:cNvSpPr>
                <a:spLocks noChangeArrowheads="1"/>
              </p:cNvSpPr>
              <p:nvPr/>
            </p:nvSpPr>
            <p:spPr bwMode="auto">
              <a:xfrm>
                <a:off x="8613896" y="3325653"/>
                <a:ext cx="92072" cy="50733"/>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grpFill/>
              <a:ln>
                <a:noFill/>
              </a:ln>
              <a:effectLst/>
            </p:spPr>
            <p:txBody>
              <a:bodyPr wrap="none" anchor="ctr"/>
              <a:lstStyle/>
              <a:p>
                <a:endParaRPr lang="en-US">
                  <a:latin typeface="Gudea" panose="02000000000000000000" pitchFamily="50" charset="0"/>
                </a:endParaRPr>
              </a:p>
            </p:txBody>
          </p:sp>
          <p:sp>
            <p:nvSpPr>
              <p:cNvPr id="150" name="Freeform 85">
                <a:extLst>
                  <a:ext uri="{FF2B5EF4-FFF2-40B4-BE49-F238E27FC236}">
                    <a16:creationId xmlns:a16="http://schemas.microsoft.com/office/drawing/2014/main" id="{1ABD99C6-5907-43CB-B5C8-5CA72DC53AF2}"/>
                  </a:ext>
                </a:extLst>
              </p:cNvPr>
              <p:cNvSpPr>
                <a:spLocks noChangeArrowheads="1"/>
              </p:cNvSpPr>
              <p:nvPr/>
            </p:nvSpPr>
            <p:spPr bwMode="auto">
              <a:xfrm>
                <a:off x="9021645" y="3498523"/>
                <a:ext cx="231119" cy="488538"/>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grpFill/>
              <a:ln>
                <a:noFill/>
              </a:ln>
              <a:effectLst/>
            </p:spPr>
            <p:txBody>
              <a:bodyPr wrap="none" anchor="ctr"/>
              <a:lstStyle/>
              <a:p>
                <a:endParaRPr lang="en-US">
                  <a:latin typeface="Gudea" panose="02000000000000000000" pitchFamily="50" charset="0"/>
                </a:endParaRPr>
              </a:p>
            </p:txBody>
          </p:sp>
          <p:sp>
            <p:nvSpPr>
              <p:cNvPr id="151" name="Freeform 86">
                <a:extLst>
                  <a:ext uri="{FF2B5EF4-FFF2-40B4-BE49-F238E27FC236}">
                    <a16:creationId xmlns:a16="http://schemas.microsoft.com/office/drawing/2014/main" id="{1C2C613D-40E9-4B03-8317-A6F310AA822A}"/>
                  </a:ext>
                </a:extLst>
              </p:cNvPr>
              <p:cNvSpPr>
                <a:spLocks noChangeArrowheads="1"/>
              </p:cNvSpPr>
              <p:nvPr/>
            </p:nvSpPr>
            <p:spPr bwMode="auto">
              <a:xfrm>
                <a:off x="9091169" y="3934450"/>
                <a:ext cx="1879" cy="3758"/>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2" name="Freeform 87">
                <a:extLst>
                  <a:ext uri="{FF2B5EF4-FFF2-40B4-BE49-F238E27FC236}">
                    <a16:creationId xmlns:a16="http://schemas.microsoft.com/office/drawing/2014/main" id="{F3F40C4A-D01A-440F-9139-01D704E387E6}"/>
                  </a:ext>
                </a:extLst>
              </p:cNvPr>
              <p:cNvSpPr>
                <a:spLocks noChangeArrowheads="1"/>
              </p:cNvSpPr>
              <p:nvPr/>
            </p:nvSpPr>
            <p:spPr bwMode="auto">
              <a:xfrm>
                <a:off x="9025404" y="3799162"/>
                <a:ext cx="184145" cy="133410"/>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grpFill/>
              <a:ln>
                <a:noFill/>
              </a:ln>
              <a:effectLst/>
            </p:spPr>
            <p:txBody>
              <a:bodyPr wrap="none" anchor="ctr"/>
              <a:lstStyle/>
              <a:p>
                <a:endParaRPr lang="en-US">
                  <a:latin typeface="Gudea" panose="02000000000000000000" pitchFamily="50" charset="0"/>
                </a:endParaRPr>
              </a:p>
            </p:txBody>
          </p:sp>
          <p:sp>
            <p:nvSpPr>
              <p:cNvPr id="153" name="Freeform 88">
                <a:extLst>
                  <a:ext uri="{FF2B5EF4-FFF2-40B4-BE49-F238E27FC236}">
                    <a16:creationId xmlns:a16="http://schemas.microsoft.com/office/drawing/2014/main" id="{CA0DF28E-C491-4765-8ED5-E14C482666FE}"/>
                  </a:ext>
                </a:extLst>
              </p:cNvPr>
              <p:cNvSpPr>
                <a:spLocks noChangeArrowheads="1"/>
              </p:cNvSpPr>
              <p:nvPr/>
            </p:nvSpPr>
            <p:spPr bwMode="auto">
              <a:xfrm>
                <a:off x="9032921" y="3878079"/>
                <a:ext cx="1879" cy="1879"/>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grpFill/>
              <a:ln>
                <a:noFill/>
              </a:ln>
              <a:effectLst/>
            </p:spPr>
            <p:txBody>
              <a:bodyPr wrap="none" anchor="ctr"/>
              <a:lstStyle/>
              <a:p>
                <a:endParaRPr lang="en-US">
                  <a:latin typeface="Gudea" panose="02000000000000000000" pitchFamily="50" charset="0"/>
                </a:endParaRPr>
              </a:p>
            </p:txBody>
          </p:sp>
          <p:sp>
            <p:nvSpPr>
              <p:cNvPr id="154" name="Freeform 89">
                <a:extLst>
                  <a:ext uri="{FF2B5EF4-FFF2-40B4-BE49-F238E27FC236}">
                    <a16:creationId xmlns:a16="http://schemas.microsoft.com/office/drawing/2014/main" id="{3C902B53-FEB1-459D-BF10-24BDD8665A14}"/>
                  </a:ext>
                </a:extLst>
              </p:cNvPr>
              <p:cNvSpPr>
                <a:spLocks noChangeArrowheads="1"/>
              </p:cNvSpPr>
              <p:nvPr/>
            </p:nvSpPr>
            <p:spPr bwMode="auto">
              <a:xfrm>
                <a:off x="8959638" y="3530465"/>
                <a:ext cx="233000" cy="283727"/>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grpFill/>
              <a:ln>
                <a:noFill/>
              </a:ln>
              <a:effectLst/>
            </p:spPr>
            <p:txBody>
              <a:bodyPr wrap="none" anchor="ctr"/>
              <a:lstStyle/>
              <a:p>
                <a:endParaRPr lang="en-US">
                  <a:latin typeface="Gudea" panose="02000000000000000000" pitchFamily="50" charset="0"/>
                </a:endParaRPr>
              </a:p>
            </p:txBody>
          </p:sp>
          <p:sp>
            <p:nvSpPr>
              <p:cNvPr id="155" name="Freeform 90">
                <a:extLst>
                  <a:ext uri="{FF2B5EF4-FFF2-40B4-BE49-F238E27FC236}">
                    <a16:creationId xmlns:a16="http://schemas.microsoft.com/office/drawing/2014/main" id="{6775A8DF-5426-4D53-8D8B-B3E1A287467E}"/>
                  </a:ext>
                </a:extLst>
              </p:cNvPr>
              <p:cNvSpPr>
                <a:spLocks noChangeArrowheads="1"/>
              </p:cNvSpPr>
              <p:nvPr/>
            </p:nvSpPr>
            <p:spPr bwMode="auto">
              <a:xfrm>
                <a:off x="8873202" y="3594352"/>
                <a:ext cx="255548" cy="486660"/>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grpFill/>
              <a:ln>
                <a:noFill/>
              </a:ln>
              <a:effectLst/>
            </p:spPr>
            <p:txBody>
              <a:bodyPr wrap="none" anchor="ctr"/>
              <a:lstStyle/>
              <a:p>
                <a:endParaRPr lang="en-US">
                  <a:latin typeface="Gudea" panose="02000000000000000000" pitchFamily="50" charset="0"/>
                </a:endParaRPr>
              </a:p>
            </p:txBody>
          </p:sp>
          <p:sp>
            <p:nvSpPr>
              <p:cNvPr id="156" name="Freeform 91">
                <a:extLst>
                  <a:ext uri="{FF2B5EF4-FFF2-40B4-BE49-F238E27FC236}">
                    <a16:creationId xmlns:a16="http://schemas.microsoft.com/office/drawing/2014/main" id="{6B18A85D-1E83-4F3D-86E4-BD307D643D9D}"/>
                  </a:ext>
                </a:extLst>
              </p:cNvPr>
              <p:cNvSpPr>
                <a:spLocks noChangeArrowheads="1"/>
              </p:cNvSpPr>
              <p:nvPr/>
            </p:nvSpPr>
            <p:spPr bwMode="auto">
              <a:xfrm>
                <a:off x="9019767" y="4067857"/>
                <a:ext cx="1879" cy="3758"/>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grpFill/>
              <a:ln>
                <a:noFill/>
              </a:ln>
              <a:effectLst/>
            </p:spPr>
            <p:txBody>
              <a:bodyPr wrap="none" anchor="ctr"/>
              <a:lstStyle/>
              <a:p>
                <a:endParaRPr lang="en-US">
                  <a:latin typeface="Gudea" panose="02000000000000000000" pitchFamily="50" charset="0"/>
                </a:endParaRPr>
              </a:p>
            </p:txBody>
          </p:sp>
          <p:sp>
            <p:nvSpPr>
              <p:cNvPr id="157" name="Freeform 92">
                <a:extLst>
                  <a:ext uri="{FF2B5EF4-FFF2-40B4-BE49-F238E27FC236}">
                    <a16:creationId xmlns:a16="http://schemas.microsoft.com/office/drawing/2014/main" id="{C8E0D1FE-2278-453B-9BA1-30F6F02EC820}"/>
                  </a:ext>
                </a:extLst>
              </p:cNvPr>
              <p:cNvSpPr>
                <a:spLocks noChangeArrowheads="1"/>
              </p:cNvSpPr>
              <p:nvPr/>
            </p:nvSpPr>
            <p:spPr bwMode="auto">
              <a:xfrm>
                <a:off x="6201225" y="2262144"/>
                <a:ext cx="306283" cy="248027"/>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grpFill/>
              <a:ln>
                <a:noFill/>
              </a:ln>
              <a:effectLst/>
            </p:spPr>
            <p:txBody>
              <a:bodyPr wrap="none" anchor="ctr"/>
              <a:lstStyle/>
              <a:p>
                <a:endParaRPr lang="en-US">
                  <a:latin typeface="Gudea" panose="02000000000000000000" pitchFamily="50" charset="0"/>
                </a:endParaRPr>
              </a:p>
            </p:txBody>
          </p:sp>
          <p:sp>
            <p:nvSpPr>
              <p:cNvPr id="158" name="Freeform 93">
                <a:extLst>
                  <a:ext uri="{FF2B5EF4-FFF2-40B4-BE49-F238E27FC236}">
                    <a16:creationId xmlns:a16="http://schemas.microsoft.com/office/drawing/2014/main" id="{9E50767A-EF77-4A4A-BFF7-9D9E5D8EE2EF}"/>
                  </a:ext>
                </a:extLst>
              </p:cNvPr>
              <p:cNvSpPr>
                <a:spLocks noChangeArrowheads="1"/>
              </p:cNvSpPr>
              <p:nvPr/>
            </p:nvSpPr>
            <p:spPr bwMode="auto">
              <a:xfrm>
                <a:off x="6246322" y="2677403"/>
                <a:ext cx="110863" cy="103344"/>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grpFill/>
              <a:ln>
                <a:noFill/>
              </a:ln>
              <a:effectLst/>
            </p:spPr>
            <p:txBody>
              <a:bodyPr wrap="none" anchor="ctr"/>
              <a:lstStyle/>
              <a:p>
                <a:endParaRPr lang="en-US">
                  <a:latin typeface="Gudea" panose="02000000000000000000" pitchFamily="50" charset="0"/>
                </a:endParaRPr>
              </a:p>
            </p:txBody>
          </p:sp>
          <p:sp>
            <p:nvSpPr>
              <p:cNvPr id="159" name="Freeform 94">
                <a:extLst>
                  <a:ext uri="{FF2B5EF4-FFF2-40B4-BE49-F238E27FC236}">
                    <a16:creationId xmlns:a16="http://schemas.microsoft.com/office/drawing/2014/main" id="{1FE047AA-10F3-437D-8E28-679A75F12266}"/>
                  </a:ext>
                </a:extLst>
              </p:cNvPr>
              <p:cNvSpPr>
                <a:spLocks noChangeArrowheads="1"/>
              </p:cNvSpPr>
              <p:nvPr/>
            </p:nvSpPr>
            <p:spPr bwMode="auto">
              <a:xfrm>
                <a:off x="6188074" y="2624791"/>
                <a:ext cx="167234" cy="142804"/>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grpFill/>
              <a:ln>
                <a:noFill/>
              </a:ln>
              <a:effectLst/>
            </p:spPr>
            <p:txBody>
              <a:bodyPr wrap="none" anchor="ctr"/>
              <a:lstStyle/>
              <a:p>
                <a:endParaRPr lang="en-US">
                  <a:latin typeface="Gudea" panose="02000000000000000000" pitchFamily="50" charset="0"/>
                </a:endParaRPr>
              </a:p>
            </p:txBody>
          </p:sp>
          <p:sp>
            <p:nvSpPr>
              <p:cNvPr id="160" name="Freeform 95">
                <a:extLst>
                  <a:ext uri="{FF2B5EF4-FFF2-40B4-BE49-F238E27FC236}">
                    <a16:creationId xmlns:a16="http://schemas.microsoft.com/office/drawing/2014/main" id="{4B1A95AA-DD81-46C0-983D-6360FA576A10}"/>
                  </a:ext>
                </a:extLst>
              </p:cNvPr>
              <p:cNvSpPr>
                <a:spLocks noChangeArrowheads="1"/>
              </p:cNvSpPr>
              <p:nvPr/>
            </p:nvSpPr>
            <p:spPr bwMode="auto">
              <a:xfrm>
                <a:off x="6357186" y="2782626"/>
                <a:ext cx="52612" cy="112740"/>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grpFill/>
              <a:ln>
                <a:noFill/>
              </a:ln>
              <a:effectLst/>
            </p:spPr>
            <p:txBody>
              <a:bodyPr wrap="none" anchor="ctr"/>
              <a:lstStyle/>
              <a:p>
                <a:endParaRPr lang="en-US">
                  <a:latin typeface="Gudea" panose="02000000000000000000" pitchFamily="50" charset="0"/>
                </a:endParaRPr>
              </a:p>
            </p:txBody>
          </p:sp>
          <p:sp>
            <p:nvSpPr>
              <p:cNvPr id="161" name="Freeform 96">
                <a:extLst>
                  <a:ext uri="{FF2B5EF4-FFF2-40B4-BE49-F238E27FC236}">
                    <a16:creationId xmlns:a16="http://schemas.microsoft.com/office/drawing/2014/main" id="{6417C324-3D28-4DD5-A5A1-30F6AE4AF28B}"/>
                  </a:ext>
                </a:extLst>
              </p:cNvPr>
              <p:cNvSpPr>
                <a:spLocks noChangeArrowheads="1"/>
              </p:cNvSpPr>
              <p:nvPr/>
            </p:nvSpPr>
            <p:spPr bwMode="auto">
              <a:xfrm>
                <a:off x="6381611" y="2901002"/>
                <a:ext cx="1879" cy="1879"/>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62" name="Freeform 97">
                <a:extLst>
                  <a:ext uri="{FF2B5EF4-FFF2-40B4-BE49-F238E27FC236}">
                    <a16:creationId xmlns:a16="http://schemas.microsoft.com/office/drawing/2014/main" id="{7FCCB14D-C541-4E9C-B755-6B4BF0EBD744}"/>
                  </a:ext>
                </a:extLst>
              </p:cNvPr>
              <p:cNvSpPr>
                <a:spLocks noChangeArrowheads="1"/>
              </p:cNvSpPr>
              <p:nvPr/>
            </p:nvSpPr>
            <p:spPr bwMode="auto">
              <a:xfrm>
                <a:off x="6056540" y="2519568"/>
                <a:ext cx="233000" cy="103344"/>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grpFill/>
              <a:ln>
                <a:noFill/>
              </a:ln>
              <a:effectLst/>
            </p:spPr>
            <p:txBody>
              <a:bodyPr wrap="none" anchor="ctr"/>
              <a:lstStyle/>
              <a:p>
                <a:endParaRPr lang="en-US">
                  <a:latin typeface="Gudea" panose="02000000000000000000" pitchFamily="50" charset="0"/>
                </a:endParaRPr>
              </a:p>
            </p:txBody>
          </p:sp>
          <p:sp>
            <p:nvSpPr>
              <p:cNvPr id="163" name="Freeform 98">
                <a:extLst>
                  <a:ext uri="{FF2B5EF4-FFF2-40B4-BE49-F238E27FC236}">
                    <a16:creationId xmlns:a16="http://schemas.microsoft.com/office/drawing/2014/main" id="{84E6EE0F-4928-4B1E-9772-94F92E738CE8}"/>
                  </a:ext>
                </a:extLst>
              </p:cNvPr>
              <p:cNvSpPr>
                <a:spLocks noChangeArrowheads="1"/>
              </p:cNvSpPr>
              <p:nvPr/>
            </p:nvSpPr>
            <p:spPr bwMode="auto">
              <a:xfrm>
                <a:off x="6263234" y="2534598"/>
                <a:ext cx="204812" cy="112740"/>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grpFill/>
              <a:ln>
                <a:noFill/>
              </a:ln>
              <a:effectLst/>
            </p:spPr>
            <p:txBody>
              <a:bodyPr wrap="none" anchor="ctr"/>
              <a:lstStyle/>
              <a:p>
                <a:endParaRPr lang="en-US">
                  <a:latin typeface="Gudea" panose="02000000000000000000" pitchFamily="50" charset="0"/>
                </a:endParaRPr>
              </a:p>
            </p:txBody>
          </p:sp>
          <p:sp>
            <p:nvSpPr>
              <p:cNvPr id="164" name="Freeform 99">
                <a:extLst>
                  <a:ext uri="{FF2B5EF4-FFF2-40B4-BE49-F238E27FC236}">
                    <a16:creationId xmlns:a16="http://schemas.microsoft.com/office/drawing/2014/main" id="{2D49AFB8-66B2-468E-9363-0374BEBB7C39}"/>
                  </a:ext>
                </a:extLst>
              </p:cNvPr>
              <p:cNvSpPr>
                <a:spLocks noChangeArrowheads="1"/>
              </p:cNvSpPr>
              <p:nvPr/>
            </p:nvSpPr>
            <p:spPr bwMode="auto">
              <a:xfrm>
                <a:off x="6142975" y="2435012"/>
                <a:ext cx="195418" cy="97707"/>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grpFill/>
              <a:ln>
                <a:noFill/>
              </a:ln>
              <a:effectLst/>
            </p:spPr>
            <p:txBody>
              <a:bodyPr wrap="none" anchor="ctr"/>
              <a:lstStyle/>
              <a:p>
                <a:endParaRPr lang="en-US">
                  <a:latin typeface="Gudea" panose="02000000000000000000" pitchFamily="50" charset="0"/>
                </a:endParaRPr>
              </a:p>
            </p:txBody>
          </p:sp>
          <p:sp>
            <p:nvSpPr>
              <p:cNvPr id="165" name="Freeform 100">
                <a:extLst>
                  <a:ext uri="{FF2B5EF4-FFF2-40B4-BE49-F238E27FC236}">
                    <a16:creationId xmlns:a16="http://schemas.microsoft.com/office/drawing/2014/main" id="{1331D35B-D981-4AAE-AB55-E918D78574C0}"/>
                  </a:ext>
                </a:extLst>
              </p:cNvPr>
              <p:cNvSpPr>
                <a:spLocks noChangeArrowheads="1"/>
              </p:cNvSpPr>
              <p:nvPr/>
            </p:nvSpPr>
            <p:spPr bwMode="auto">
              <a:xfrm>
                <a:off x="6285783" y="2497019"/>
                <a:ext cx="174749" cy="67645"/>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grpFill/>
              <a:ln>
                <a:noFill/>
              </a:ln>
              <a:effectLst/>
            </p:spPr>
            <p:txBody>
              <a:bodyPr wrap="none" anchor="ctr"/>
              <a:lstStyle/>
              <a:p>
                <a:endParaRPr lang="en-US">
                  <a:latin typeface="Gudea" panose="02000000000000000000" pitchFamily="50" charset="0"/>
                </a:endParaRPr>
              </a:p>
            </p:txBody>
          </p:sp>
          <p:sp>
            <p:nvSpPr>
              <p:cNvPr id="166" name="Freeform 101">
                <a:extLst>
                  <a:ext uri="{FF2B5EF4-FFF2-40B4-BE49-F238E27FC236}">
                    <a16:creationId xmlns:a16="http://schemas.microsoft.com/office/drawing/2014/main" id="{C2D85763-2FF1-417D-849A-95E97F561EFB}"/>
                  </a:ext>
                </a:extLst>
              </p:cNvPr>
              <p:cNvSpPr>
                <a:spLocks noChangeArrowheads="1"/>
              </p:cNvSpPr>
              <p:nvPr/>
            </p:nvSpPr>
            <p:spPr bwMode="auto">
              <a:xfrm>
                <a:off x="5428945" y="2803294"/>
                <a:ext cx="103346" cy="193536"/>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grpFill/>
              <a:ln>
                <a:noFill/>
              </a:ln>
              <a:effectLst/>
            </p:spPr>
            <p:txBody>
              <a:bodyPr wrap="none" anchor="ctr"/>
              <a:lstStyle/>
              <a:p>
                <a:endParaRPr lang="en-US">
                  <a:latin typeface="Gudea" panose="02000000000000000000" pitchFamily="50" charset="0"/>
                </a:endParaRPr>
              </a:p>
            </p:txBody>
          </p:sp>
          <p:sp>
            <p:nvSpPr>
              <p:cNvPr id="167" name="Freeform 102">
                <a:extLst>
                  <a:ext uri="{FF2B5EF4-FFF2-40B4-BE49-F238E27FC236}">
                    <a16:creationId xmlns:a16="http://schemas.microsoft.com/office/drawing/2014/main" id="{D97479B2-3E2A-4E7D-9351-B757DE055C1F}"/>
                  </a:ext>
                </a:extLst>
              </p:cNvPr>
              <p:cNvSpPr>
                <a:spLocks noChangeArrowheads="1"/>
              </p:cNvSpPr>
              <p:nvPr/>
            </p:nvSpPr>
            <p:spPr bwMode="auto">
              <a:xfrm>
                <a:off x="5447735" y="2807052"/>
                <a:ext cx="1879" cy="1879"/>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grpFill/>
              <a:ln>
                <a:noFill/>
              </a:ln>
              <a:effectLst/>
            </p:spPr>
            <p:txBody>
              <a:bodyPr wrap="none" anchor="ctr"/>
              <a:lstStyle/>
              <a:p>
                <a:endParaRPr lang="en-US">
                  <a:latin typeface="Gudea" panose="02000000000000000000" pitchFamily="50" charset="0"/>
                </a:endParaRPr>
              </a:p>
            </p:txBody>
          </p:sp>
          <p:sp>
            <p:nvSpPr>
              <p:cNvPr id="168" name="Freeform 103">
                <a:extLst>
                  <a:ext uri="{FF2B5EF4-FFF2-40B4-BE49-F238E27FC236}">
                    <a16:creationId xmlns:a16="http://schemas.microsoft.com/office/drawing/2014/main" id="{0E3D4071-1808-41A9-8594-BE0AB642C3FF}"/>
                  </a:ext>
                </a:extLst>
              </p:cNvPr>
              <p:cNvSpPr>
                <a:spLocks noChangeArrowheads="1"/>
              </p:cNvSpPr>
              <p:nvPr/>
            </p:nvSpPr>
            <p:spPr bwMode="auto">
              <a:xfrm>
                <a:off x="5847968" y="2327911"/>
                <a:ext cx="125895" cy="107103"/>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grpFill/>
              <a:ln>
                <a:noFill/>
              </a:ln>
              <a:effectLst/>
            </p:spPr>
            <p:txBody>
              <a:bodyPr wrap="none" anchor="ctr"/>
              <a:lstStyle/>
              <a:p>
                <a:endParaRPr lang="en-US">
                  <a:latin typeface="Gudea" panose="02000000000000000000" pitchFamily="50" charset="0"/>
                </a:endParaRPr>
              </a:p>
            </p:txBody>
          </p:sp>
          <p:sp>
            <p:nvSpPr>
              <p:cNvPr id="169" name="Freeform 104">
                <a:extLst>
                  <a:ext uri="{FF2B5EF4-FFF2-40B4-BE49-F238E27FC236}">
                    <a16:creationId xmlns:a16="http://schemas.microsoft.com/office/drawing/2014/main" id="{1A1AB324-B097-456C-8232-0CA70D30D4FC}"/>
                  </a:ext>
                </a:extLst>
              </p:cNvPr>
              <p:cNvSpPr>
                <a:spLocks noChangeArrowheads="1"/>
              </p:cNvSpPr>
              <p:nvPr/>
            </p:nvSpPr>
            <p:spPr bwMode="auto">
              <a:xfrm>
                <a:off x="5930645" y="2476348"/>
                <a:ext cx="16912" cy="22548"/>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grpFill/>
              <a:ln>
                <a:noFill/>
              </a:ln>
              <a:effectLst/>
            </p:spPr>
            <p:txBody>
              <a:bodyPr wrap="none" anchor="ctr"/>
              <a:lstStyle/>
              <a:p>
                <a:endParaRPr lang="en-US">
                  <a:latin typeface="Gudea" panose="02000000000000000000" pitchFamily="50" charset="0"/>
                </a:endParaRPr>
              </a:p>
            </p:txBody>
          </p:sp>
          <p:sp>
            <p:nvSpPr>
              <p:cNvPr id="170" name="Freeform 105">
                <a:extLst>
                  <a:ext uri="{FF2B5EF4-FFF2-40B4-BE49-F238E27FC236}">
                    <a16:creationId xmlns:a16="http://schemas.microsoft.com/office/drawing/2014/main" id="{02EB8732-4AE8-4769-96D7-07EA062B1569}"/>
                  </a:ext>
                </a:extLst>
              </p:cNvPr>
              <p:cNvSpPr>
                <a:spLocks noChangeArrowheads="1"/>
              </p:cNvSpPr>
              <p:nvPr/>
            </p:nvSpPr>
            <p:spPr bwMode="auto">
              <a:xfrm>
                <a:off x="5827299" y="2412464"/>
                <a:ext cx="118378" cy="84557"/>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grpFill/>
              <a:ln>
                <a:noFill/>
              </a:ln>
              <a:effectLst/>
            </p:spPr>
            <p:txBody>
              <a:bodyPr wrap="none" anchor="ctr"/>
              <a:lstStyle/>
              <a:p>
                <a:endParaRPr lang="en-US">
                  <a:latin typeface="Gudea" panose="02000000000000000000" pitchFamily="50" charset="0"/>
                </a:endParaRPr>
              </a:p>
            </p:txBody>
          </p:sp>
          <p:sp>
            <p:nvSpPr>
              <p:cNvPr id="171" name="Freeform 106">
                <a:extLst>
                  <a:ext uri="{FF2B5EF4-FFF2-40B4-BE49-F238E27FC236}">
                    <a16:creationId xmlns:a16="http://schemas.microsoft.com/office/drawing/2014/main" id="{405036BD-B4AB-4499-B5F5-D0A776A2A894}"/>
                  </a:ext>
                </a:extLst>
              </p:cNvPr>
              <p:cNvSpPr>
                <a:spLocks noChangeArrowheads="1"/>
              </p:cNvSpPr>
              <p:nvPr/>
            </p:nvSpPr>
            <p:spPr bwMode="auto">
              <a:xfrm>
                <a:off x="6396644" y="2547751"/>
                <a:ext cx="289370" cy="186021"/>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grpFill/>
              <a:ln>
                <a:noFill/>
              </a:ln>
              <a:effectLst/>
            </p:spPr>
            <p:txBody>
              <a:bodyPr wrap="none" anchor="ctr"/>
              <a:lstStyle/>
              <a:p>
                <a:endParaRPr lang="en-US" dirty="0">
                  <a:latin typeface="Gudea" panose="02000000000000000000" pitchFamily="50" charset="0"/>
                </a:endParaRPr>
              </a:p>
            </p:txBody>
          </p:sp>
          <p:sp>
            <p:nvSpPr>
              <p:cNvPr id="172" name="Freeform 107">
                <a:extLst>
                  <a:ext uri="{FF2B5EF4-FFF2-40B4-BE49-F238E27FC236}">
                    <a16:creationId xmlns:a16="http://schemas.microsoft.com/office/drawing/2014/main" id="{6CCC1481-4A3B-42E2-9188-3C76B6AA43B9}"/>
                  </a:ext>
                </a:extLst>
              </p:cNvPr>
              <p:cNvSpPr>
                <a:spLocks noChangeArrowheads="1"/>
              </p:cNvSpPr>
              <p:nvPr/>
            </p:nvSpPr>
            <p:spPr bwMode="auto">
              <a:xfrm>
                <a:off x="6655950" y="2735651"/>
                <a:ext cx="1879" cy="3758"/>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73" name="Freeform 108">
                <a:extLst>
                  <a:ext uri="{FF2B5EF4-FFF2-40B4-BE49-F238E27FC236}">
                    <a16:creationId xmlns:a16="http://schemas.microsoft.com/office/drawing/2014/main" id="{A1FBF6F4-1E30-486B-8A85-56F2A528267E}"/>
                  </a:ext>
                </a:extLst>
              </p:cNvPr>
              <p:cNvSpPr>
                <a:spLocks noChangeArrowheads="1"/>
              </p:cNvSpPr>
              <p:nvPr/>
            </p:nvSpPr>
            <p:spPr bwMode="auto">
              <a:xfrm>
                <a:off x="6601460" y="2540235"/>
                <a:ext cx="95830" cy="11837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grpFill/>
              <a:ln>
                <a:noFill/>
              </a:ln>
              <a:effectLst/>
            </p:spPr>
            <p:txBody>
              <a:bodyPr wrap="none" anchor="ctr"/>
              <a:lstStyle/>
              <a:p>
                <a:endParaRPr lang="en-US">
                  <a:latin typeface="Gudea" panose="02000000000000000000" pitchFamily="50" charset="0"/>
                </a:endParaRPr>
              </a:p>
            </p:txBody>
          </p:sp>
          <p:sp>
            <p:nvSpPr>
              <p:cNvPr id="174" name="Freeform 109">
                <a:extLst>
                  <a:ext uri="{FF2B5EF4-FFF2-40B4-BE49-F238E27FC236}">
                    <a16:creationId xmlns:a16="http://schemas.microsoft.com/office/drawing/2014/main" id="{2F15CFA8-A216-4DDA-9E40-C6915DC00C45}"/>
                  </a:ext>
                </a:extLst>
              </p:cNvPr>
              <p:cNvSpPr>
                <a:spLocks noChangeArrowheads="1"/>
              </p:cNvSpPr>
              <p:nvPr/>
            </p:nvSpPr>
            <p:spPr bwMode="auto">
              <a:xfrm>
                <a:off x="6453014" y="2720617"/>
                <a:ext cx="197298" cy="107104"/>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grpFill/>
              <a:ln>
                <a:noFill/>
              </a:ln>
              <a:effectLst/>
            </p:spPr>
            <p:txBody>
              <a:bodyPr wrap="none" anchor="ctr"/>
              <a:lstStyle/>
              <a:p>
                <a:endParaRPr lang="en-US">
                  <a:latin typeface="Gudea" panose="02000000000000000000" pitchFamily="50" charset="0"/>
                </a:endParaRPr>
              </a:p>
            </p:txBody>
          </p:sp>
          <p:sp>
            <p:nvSpPr>
              <p:cNvPr id="175" name="Freeform 110">
                <a:extLst>
                  <a:ext uri="{FF2B5EF4-FFF2-40B4-BE49-F238E27FC236}">
                    <a16:creationId xmlns:a16="http://schemas.microsoft.com/office/drawing/2014/main" id="{BDD47F2F-1711-4905-9885-3C3C21E08EA2}"/>
                  </a:ext>
                </a:extLst>
              </p:cNvPr>
              <p:cNvSpPr>
                <a:spLocks noChangeArrowheads="1"/>
              </p:cNvSpPr>
              <p:nvPr/>
            </p:nvSpPr>
            <p:spPr bwMode="auto">
              <a:xfrm>
                <a:off x="6394766" y="2790143"/>
                <a:ext cx="84555" cy="56369"/>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grpFill/>
              <a:ln>
                <a:noFill/>
              </a:ln>
              <a:effectLst/>
            </p:spPr>
            <p:txBody>
              <a:bodyPr wrap="none" anchor="ctr"/>
              <a:lstStyle/>
              <a:p>
                <a:endParaRPr lang="en-US">
                  <a:latin typeface="Gudea" panose="02000000000000000000" pitchFamily="50" charset="0"/>
                </a:endParaRPr>
              </a:p>
            </p:txBody>
          </p:sp>
          <p:sp>
            <p:nvSpPr>
              <p:cNvPr id="176" name="Freeform 111">
                <a:extLst>
                  <a:ext uri="{FF2B5EF4-FFF2-40B4-BE49-F238E27FC236}">
                    <a16:creationId xmlns:a16="http://schemas.microsoft.com/office/drawing/2014/main" id="{1221748B-BB88-4730-81B4-0AD0ACAC98D0}"/>
                  </a:ext>
                </a:extLst>
              </p:cNvPr>
              <p:cNvSpPr>
                <a:spLocks noChangeArrowheads="1"/>
              </p:cNvSpPr>
              <p:nvPr/>
            </p:nvSpPr>
            <p:spPr bwMode="auto">
              <a:xfrm>
                <a:off x="6451136" y="2374883"/>
                <a:ext cx="574983" cy="328826"/>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grpFill/>
              <a:ln>
                <a:noFill/>
              </a:ln>
              <a:effectLst/>
            </p:spPr>
            <p:txBody>
              <a:bodyPr wrap="none" anchor="ctr"/>
              <a:lstStyle/>
              <a:p>
                <a:endParaRPr lang="en-US">
                  <a:latin typeface="Gudea" panose="02000000000000000000" pitchFamily="50" charset="0"/>
                </a:endParaRPr>
              </a:p>
            </p:txBody>
          </p:sp>
          <p:sp>
            <p:nvSpPr>
              <p:cNvPr id="177" name="Freeform 112">
                <a:extLst>
                  <a:ext uri="{FF2B5EF4-FFF2-40B4-BE49-F238E27FC236}">
                    <a16:creationId xmlns:a16="http://schemas.microsoft.com/office/drawing/2014/main" id="{44795EE9-01DB-4AAA-A2BC-F25DA4EC9D83}"/>
                  </a:ext>
                </a:extLst>
              </p:cNvPr>
              <p:cNvSpPr>
                <a:spLocks noChangeArrowheads="1"/>
              </p:cNvSpPr>
              <p:nvPr/>
            </p:nvSpPr>
            <p:spPr bwMode="auto">
              <a:xfrm>
                <a:off x="6484959" y="2202015"/>
                <a:ext cx="300644" cy="212327"/>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grpFill/>
              <a:ln>
                <a:noFill/>
              </a:ln>
              <a:effectLst/>
            </p:spPr>
            <p:txBody>
              <a:bodyPr wrap="none" anchor="ctr"/>
              <a:lstStyle/>
              <a:p>
                <a:endParaRPr lang="en-US">
                  <a:latin typeface="Gudea" panose="02000000000000000000" pitchFamily="50" charset="0"/>
                </a:endParaRPr>
              </a:p>
            </p:txBody>
          </p:sp>
          <p:sp>
            <p:nvSpPr>
              <p:cNvPr id="178" name="Freeform 113">
                <a:extLst>
                  <a:ext uri="{FF2B5EF4-FFF2-40B4-BE49-F238E27FC236}">
                    <a16:creationId xmlns:a16="http://schemas.microsoft.com/office/drawing/2014/main" id="{EB777E2C-A5B5-4004-A11E-2075D991BB27}"/>
                  </a:ext>
                </a:extLst>
              </p:cNvPr>
              <p:cNvSpPr>
                <a:spLocks noChangeArrowheads="1"/>
              </p:cNvSpPr>
              <p:nvPr/>
            </p:nvSpPr>
            <p:spPr bwMode="auto">
              <a:xfrm>
                <a:off x="6406041" y="2113704"/>
                <a:ext cx="234877" cy="107103"/>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grpFill/>
              <a:ln>
                <a:noFill/>
              </a:ln>
              <a:effectLst/>
            </p:spPr>
            <p:txBody>
              <a:bodyPr wrap="none" anchor="ctr"/>
              <a:lstStyle/>
              <a:p>
                <a:endParaRPr lang="en-US">
                  <a:latin typeface="Gudea" panose="02000000000000000000" pitchFamily="50" charset="0"/>
                </a:endParaRPr>
              </a:p>
            </p:txBody>
          </p:sp>
          <p:sp>
            <p:nvSpPr>
              <p:cNvPr id="179" name="Freeform 114">
                <a:extLst>
                  <a:ext uri="{FF2B5EF4-FFF2-40B4-BE49-F238E27FC236}">
                    <a16:creationId xmlns:a16="http://schemas.microsoft.com/office/drawing/2014/main" id="{8A740959-84D6-415B-99E1-7CD4ED50427A}"/>
                  </a:ext>
                </a:extLst>
              </p:cNvPr>
              <p:cNvSpPr>
                <a:spLocks noChangeArrowheads="1"/>
              </p:cNvSpPr>
              <p:nvPr/>
            </p:nvSpPr>
            <p:spPr bwMode="auto">
              <a:xfrm>
                <a:off x="6409798" y="2188864"/>
                <a:ext cx="180386" cy="110859"/>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grpFill/>
              <a:ln>
                <a:noFill/>
              </a:ln>
              <a:effectLst/>
            </p:spPr>
            <p:txBody>
              <a:bodyPr wrap="none" anchor="ctr"/>
              <a:lstStyle/>
              <a:p>
                <a:endParaRPr lang="en-US">
                  <a:latin typeface="Gudea" panose="02000000000000000000" pitchFamily="50" charset="0"/>
                </a:endParaRPr>
              </a:p>
            </p:txBody>
          </p:sp>
          <p:sp>
            <p:nvSpPr>
              <p:cNvPr id="180" name="Freeform 115">
                <a:extLst>
                  <a:ext uri="{FF2B5EF4-FFF2-40B4-BE49-F238E27FC236}">
                    <a16:creationId xmlns:a16="http://schemas.microsoft.com/office/drawing/2014/main" id="{893E3ACD-A22A-4E47-925F-F51737EE9C01}"/>
                  </a:ext>
                </a:extLst>
              </p:cNvPr>
              <p:cNvSpPr>
                <a:spLocks noChangeArrowheads="1"/>
              </p:cNvSpPr>
              <p:nvPr/>
            </p:nvSpPr>
            <p:spPr bwMode="auto">
              <a:xfrm>
                <a:off x="6407917" y="2241475"/>
                <a:ext cx="3758" cy="1879"/>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grpFill/>
              <a:ln>
                <a:noFill/>
              </a:ln>
              <a:effectLst/>
            </p:spPr>
            <p:txBody>
              <a:bodyPr wrap="none" anchor="ctr"/>
              <a:lstStyle/>
              <a:p>
                <a:endParaRPr lang="en-US">
                  <a:latin typeface="Gudea" panose="02000000000000000000" pitchFamily="50" charset="0"/>
                </a:endParaRPr>
              </a:p>
            </p:txBody>
          </p:sp>
          <p:sp>
            <p:nvSpPr>
              <p:cNvPr id="181" name="Freeform 116">
                <a:extLst>
                  <a:ext uri="{FF2B5EF4-FFF2-40B4-BE49-F238E27FC236}">
                    <a16:creationId xmlns:a16="http://schemas.microsoft.com/office/drawing/2014/main" id="{B11E4BB1-D40B-428E-8E2F-C57507892C18}"/>
                  </a:ext>
                </a:extLst>
              </p:cNvPr>
              <p:cNvSpPr>
                <a:spLocks noChangeArrowheads="1"/>
              </p:cNvSpPr>
              <p:nvPr/>
            </p:nvSpPr>
            <p:spPr bwMode="auto">
              <a:xfrm>
                <a:off x="5943799" y="2575936"/>
                <a:ext cx="139048" cy="73281"/>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grpFill/>
              <a:ln>
                <a:noFill/>
              </a:ln>
              <a:effectLst/>
            </p:spPr>
            <p:txBody>
              <a:bodyPr wrap="none" anchor="ctr"/>
              <a:lstStyle/>
              <a:p>
                <a:endParaRPr lang="en-US">
                  <a:latin typeface="Gudea" panose="02000000000000000000" pitchFamily="50" charset="0"/>
                </a:endParaRPr>
              </a:p>
            </p:txBody>
          </p:sp>
          <p:sp>
            <p:nvSpPr>
              <p:cNvPr id="182" name="Freeform 117">
                <a:extLst>
                  <a:ext uri="{FF2B5EF4-FFF2-40B4-BE49-F238E27FC236}">
                    <a16:creationId xmlns:a16="http://schemas.microsoft.com/office/drawing/2014/main" id="{FCC6A6F4-B667-476C-8F2A-FD4A07563CCD}"/>
                  </a:ext>
                </a:extLst>
              </p:cNvPr>
              <p:cNvSpPr>
                <a:spLocks noChangeArrowheads="1"/>
              </p:cNvSpPr>
              <p:nvPr/>
            </p:nvSpPr>
            <p:spPr bwMode="auto">
              <a:xfrm>
                <a:off x="5940040" y="2265902"/>
                <a:ext cx="285613" cy="321309"/>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grpFill/>
              <a:ln>
                <a:noFill/>
              </a:ln>
              <a:effectLst/>
            </p:spPr>
            <p:txBody>
              <a:bodyPr wrap="none" anchor="ctr"/>
              <a:lstStyle/>
              <a:p>
                <a:endParaRPr lang="en-US">
                  <a:latin typeface="Gudea" panose="02000000000000000000" pitchFamily="50" charset="0"/>
                </a:endParaRPr>
              </a:p>
            </p:txBody>
          </p:sp>
          <p:sp>
            <p:nvSpPr>
              <p:cNvPr id="183" name="Freeform 118">
                <a:extLst>
                  <a:ext uri="{FF2B5EF4-FFF2-40B4-BE49-F238E27FC236}">
                    <a16:creationId xmlns:a16="http://schemas.microsoft.com/office/drawing/2014/main" id="{E9700F97-A686-4321-BCB2-D6576FDEEE4C}"/>
                  </a:ext>
                </a:extLst>
              </p:cNvPr>
              <p:cNvSpPr>
                <a:spLocks noChangeArrowheads="1"/>
              </p:cNvSpPr>
              <p:nvPr/>
            </p:nvSpPr>
            <p:spPr bwMode="auto">
              <a:xfrm>
                <a:off x="6017080" y="2260266"/>
                <a:ext cx="3758" cy="3758"/>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84" name="Freeform 119">
                <a:extLst>
                  <a:ext uri="{FF2B5EF4-FFF2-40B4-BE49-F238E27FC236}">
                    <a16:creationId xmlns:a16="http://schemas.microsoft.com/office/drawing/2014/main" id="{2F43FFE6-1D1C-4DB1-B2FA-61492EA9A187}"/>
                  </a:ext>
                </a:extLst>
              </p:cNvPr>
              <p:cNvSpPr>
                <a:spLocks noChangeArrowheads="1"/>
              </p:cNvSpPr>
              <p:nvPr/>
            </p:nvSpPr>
            <p:spPr bwMode="auto">
              <a:xfrm>
                <a:off x="6065934" y="2262144"/>
                <a:ext cx="1879" cy="1879"/>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85" name="Freeform 120">
                <a:extLst>
                  <a:ext uri="{FF2B5EF4-FFF2-40B4-BE49-F238E27FC236}">
                    <a16:creationId xmlns:a16="http://schemas.microsoft.com/office/drawing/2014/main" id="{0A9EFE75-8522-47F6-9928-A94B69A43938}"/>
                  </a:ext>
                </a:extLst>
              </p:cNvPr>
              <p:cNvSpPr>
                <a:spLocks noChangeArrowheads="1"/>
              </p:cNvSpPr>
              <p:nvPr/>
            </p:nvSpPr>
            <p:spPr bwMode="auto">
              <a:xfrm>
                <a:off x="6415436" y="1478604"/>
                <a:ext cx="336346" cy="535513"/>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grpFill/>
              <a:ln>
                <a:noFill/>
              </a:ln>
              <a:effectLst/>
            </p:spPr>
            <p:txBody>
              <a:bodyPr wrap="none" anchor="ctr"/>
              <a:lstStyle/>
              <a:p>
                <a:endParaRPr lang="en-US">
                  <a:latin typeface="Gudea" panose="02000000000000000000" pitchFamily="50" charset="0"/>
                </a:endParaRPr>
              </a:p>
            </p:txBody>
          </p:sp>
          <p:sp>
            <p:nvSpPr>
              <p:cNvPr id="186" name="Freeform 121">
                <a:extLst>
                  <a:ext uri="{FF2B5EF4-FFF2-40B4-BE49-F238E27FC236}">
                    <a16:creationId xmlns:a16="http://schemas.microsoft.com/office/drawing/2014/main" id="{358B55AD-FBE1-4AEB-96EF-36CCFE80E407}"/>
                  </a:ext>
                </a:extLst>
              </p:cNvPr>
              <p:cNvSpPr>
                <a:spLocks noChangeArrowheads="1"/>
              </p:cNvSpPr>
              <p:nvPr/>
            </p:nvSpPr>
            <p:spPr bwMode="auto">
              <a:xfrm>
                <a:off x="6637160" y="1991567"/>
                <a:ext cx="1879" cy="1879"/>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87" name="Freeform 122">
                <a:extLst>
                  <a:ext uri="{FF2B5EF4-FFF2-40B4-BE49-F238E27FC236}">
                    <a16:creationId xmlns:a16="http://schemas.microsoft.com/office/drawing/2014/main" id="{D4636EE9-0BDE-4126-9667-0ED17053028B}"/>
                  </a:ext>
                </a:extLst>
              </p:cNvPr>
              <p:cNvSpPr>
                <a:spLocks noChangeArrowheads="1"/>
              </p:cNvSpPr>
              <p:nvPr/>
            </p:nvSpPr>
            <p:spPr bwMode="auto">
              <a:xfrm>
                <a:off x="6851368" y="3180973"/>
                <a:ext cx="680208" cy="543028"/>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grpFill/>
              <a:ln>
                <a:noFill/>
              </a:ln>
              <a:effectLst/>
            </p:spPr>
            <p:txBody>
              <a:bodyPr wrap="none" anchor="ctr"/>
              <a:lstStyle/>
              <a:p>
                <a:endParaRPr lang="en-US">
                  <a:latin typeface="Gudea" panose="02000000000000000000" pitchFamily="50" charset="0"/>
                </a:endParaRPr>
              </a:p>
            </p:txBody>
          </p:sp>
          <p:sp>
            <p:nvSpPr>
              <p:cNvPr id="188" name="Freeform 123">
                <a:extLst>
                  <a:ext uri="{FF2B5EF4-FFF2-40B4-BE49-F238E27FC236}">
                    <a16:creationId xmlns:a16="http://schemas.microsoft.com/office/drawing/2014/main" id="{991AE668-D352-4663-A141-53847A3D5C1E}"/>
                  </a:ext>
                </a:extLst>
              </p:cNvPr>
              <p:cNvSpPr>
                <a:spLocks noChangeArrowheads="1"/>
              </p:cNvSpPr>
              <p:nvPr/>
            </p:nvSpPr>
            <p:spPr bwMode="auto">
              <a:xfrm>
                <a:off x="7302335" y="3306866"/>
                <a:ext cx="1879" cy="1879"/>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89" name="Freeform 124">
                <a:extLst>
                  <a:ext uri="{FF2B5EF4-FFF2-40B4-BE49-F238E27FC236}">
                    <a16:creationId xmlns:a16="http://schemas.microsoft.com/office/drawing/2014/main" id="{643D0B83-C23D-434E-9924-35D0D2AB1DC8}"/>
                  </a:ext>
                </a:extLst>
              </p:cNvPr>
              <p:cNvSpPr>
                <a:spLocks noChangeArrowheads="1"/>
              </p:cNvSpPr>
              <p:nvPr/>
            </p:nvSpPr>
            <p:spPr bwMode="auto">
              <a:xfrm>
                <a:off x="7415077" y="3434636"/>
                <a:ext cx="255548" cy="283729"/>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grpFill/>
              <a:ln>
                <a:noFill/>
              </a:ln>
              <a:effectLst/>
            </p:spPr>
            <p:txBody>
              <a:bodyPr wrap="none" anchor="ctr"/>
              <a:lstStyle/>
              <a:p>
                <a:endParaRPr lang="en-US">
                  <a:latin typeface="Gudea" panose="02000000000000000000" pitchFamily="50" charset="0"/>
                </a:endParaRPr>
              </a:p>
            </p:txBody>
          </p:sp>
          <p:sp>
            <p:nvSpPr>
              <p:cNvPr id="190" name="Freeform 125">
                <a:extLst>
                  <a:ext uri="{FF2B5EF4-FFF2-40B4-BE49-F238E27FC236}">
                    <a16:creationId xmlns:a16="http://schemas.microsoft.com/office/drawing/2014/main" id="{2228A867-394A-48DE-81E6-5F89A0C17BCA}"/>
                  </a:ext>
                </a:extLst>
              </p:cNvPr>
              <p:cNvSpPr>
                <a:spLocks noChangeArrowheads="1"/>
              </p:cNvSpPr>
              <p:nvPr/>
            </p:nvSpPr>
            <p:spPr bwMode="auto">
              <a:xfrm>
                <a:off x="7450780" y="3724002"/>
                <a:ext cx="1879" cy="1879"/>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grpFill/>
              <a:ln>
                <a:noFill/>
              </a:ln>
              <a:effectLst/>
            </p:spPr>
            <p:txBody>
              <a:bodyPr wrap="none" anchor="ctr"/>
              <a:lstStyle/>
              <a:p>
                <a:endParaRPr lang="en-US">
                  <a:latin typeface="Gudea" panose="02000000000000000000" pitchFamily="50" charset="0"/>
                </a:endParaRPr>
              </a:p>
            </p:txBody>
          </p:sp>
          <p:sp>
            <p:nvSpPr>
              <p:cNvPr id="191" name="Freeform 126">
                <a:extLst>
                  <a:ext uri="{FF2B5EF4-FFF2-40B4-BE49-F238E27FC236}">
                    <a16:creationId xmlns:a16="http://schemas.microsoft.com/office/drawing/2014/main" id="{0F00D3B6-5F4F-4025-B43E-09B204E98011}"/>
                  </a:ext>
                </a:extLst>
              </p:cNvPr>
              <p:cNvSpPr>
                <a:spLocks noChangeArrowheads="1"/>
              </p:cNvSpPr>
              <p:nvPr/>
            </p:nvSpPr>
            <p:spPr bwMode="auto">
              <a:xfrm>
                <a:off x="7373737" y="3398936"/>
                <a:ext cx="30064" cy="48854"/>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grpFill/>
              <a:ln>
                <a:noFill/>
              </a:ln>
              <a:effectLst/>
            </p:spPr>
            <p:txBody>
              <a:bodyPr wrap="none" anchor="ctr"/>
              <a:lstStyle/>
              <a:p>
                <a:endParaRPr lang="en-US">
                  <a:latin typeface="Gudea" panose="02000000000000000000" pitchFamily="50" charset="0"/>
                </a:endParaRPr>
              </a:p>
            </p:txBody>
          </p:sp>
          <p:sp>
            <p:nvSpPr>
              <p:cNvPr id="192" name="Freeform 127">
                <a:extLst>
                  <a:ext uri="{FF2B5EF4-FFF2-40B4-BE49-F238E27FC236}">
                    <a16:creationId xmlns:a16="http://schemas.microsoft.com/office/drawing/2014/main" id="{FBC06686-5673-4D73-A1F3-1AC46B2E60BE}"/>
                  </a:ext>
                </a:extLst>
              </p:cNvPr>
              <p:cNvSpPr>
                <a:spLocks noChangeArrowheads="1"/>
              </p:cNvSpPr>
              <p:nvPr/>
            </p:nvSpPr>
            <p:spPr bwMode="auto">
              <a:xfrm>
                <a:off x="7413198" y="3393298"/>
                <a:ext cx="148442" cy="120256"/>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grpFill/>
              <a:ln>
                <a:noFill/>
              </a:ln>
              <a:effectLst/>
            </p:spPr>
            <p:txBody>
              <a:bodyPr wrap="none" anchor="ctr"/>
              <a:lstStyle/>
              <a:p>
                <a:endParaRPr lang="en-US">
                  <a:latin typeface="Gudea" panose="02000000000000000000" pitchFamily="50" charset="0"/>
                </a:endParaRPr>
              </a:p>
            </p:txBody>
          </p:sp>
          <p:sp>
            <p:nvSpPr>
              <p:cNvPr id="193" name="Freeform 130">
                <a:extLst>
                  <a:ext uri="{FF2B5EF4-FFF2-40B4-BE49-F238E27FC236}">
                    <a16:creationId xmlns:a16="http://schemas.microsoft.com/office/drawing/2014/main" id="{775EB6F6-E028-4B26-B392-0216485869C9}"/>
                  </a:ext>
                </a:extLst>
              </p:cNvPr>
              <p:cNvSpPr>
                <a:spLocks noChangeArrowheads="1"/>
              </p:cNvSpPr>
              <p:nvPr/>
            </p:nvSpPr>
            <p:spPr bwMode="auto">
              <a:xfrm>
                <a:off x="9256525" y="4206903"/>
                <a:ext cx="3758" cy="1879"/>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grpFill/>
              <a:ln>
                <a:noFill/>
              </a:ln>
              <a:effectLst/>
            </p:spPr>
            <p:txBody>
              <a:bodyPr wrap="none" anchor="ctr"/>
              <a:lstStyle/>
              <a:p>
                <a:endParaRPr lang="en-US">
                  <a:latin typeface="Gudea" panose="02000000000000000000" pitchFamily="50" charset="0"/>
                </a:endParaRPr>
              </a:p>
            </p:txBody>
          </p:sp>
          <p:sp>
            <p:nvSpPr>
              <p:cNvPr id="194" name="Freeform 131">
                <a:extLst>
                  <a:ext uri="{FF2B5EF4-FFF2-40B4-BE49-F238E27FC236}">
                    <a16:creationId xmlns:a16="http://schemas.microsoft.com/office/drawing/2014/main" id="{08AD5F43-4FBF-45FB-81EF-7F6705F2A0EE}"/>
                  </a:ext>
                </a:extLst>
              </p:cNvPr>
              <p:cNvSpPr>
                <a:spLocks noChangeArrowheads="1"/>
              </p:cNvSpPr>
              <p:nvPr/>
            </p:nvSpPr>
            <p:spPr bwMode="auto">
              <a:xfrm>
                <a:off x="9404967" y="4118590"/>
                <a:ext cx="3758" cy="1879"/>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grpFill/>
              <a:ln>
                <a:noFill/>
              </a:ln>
              <a:effectLst/>
            </p:spPr>
            <p:txBody>
              <a:bodyPr wrap="none" anchor="ctr"/>
              <a:lstStyle/>
              <a:p>
                <a:endParaRPr lang="en-US">
                  <a:latin typeface="Gudea" panose="02000000000000000000" pitchFamily="50" charset="0"/>
                </a:endParaRPr>
              </a:p>
            </p:txBody>
          </p:sp>
          <p:sp>
            <p:nvSpPr>
              <p:cNvPr id="195" name="Freeform 132">
                <a:extLst>
                  <a:ext uri="{FF2B5EF4-FFF2-40B4-BE49-F238E27FC236}">
                    <a16:creationId xmlns:a16="http://schemas.microsoft.com/office/drawing/2014/main" id="{EAC26FD5-139E-4C98-8021-F2045AF2238D}"/>
                  </a:ext>
                </a:extLst>
              </p:cNvPr>
              <p:cNvSpPr>
                <a:spLocks noChangeArrowheads="1"/>
              </p:cNvSpPr>
              <p:nvPr/>
            </p:nvSpPr>
            <p:spPr bwMode="auto">
              <a:xfrm>
                <a:off x="9410604" y="4120472"/>
                <a:ext cx="33822" cy="20669"/>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grpFill/>
              <a:ln>
                <a:noFill/>
              </a:ln>
              <a:effectLst/>
            </p:spPr>
            <p:txBody>
              <a:bodyPr wrap="none" anchor="ctr"/>
              <a:lstStyle/>
              <a:p>
                <a:endParaRPr lang="en-US">
                  <a:latin typeface="Gudea" panose="02000000000000000000" pitchFamily="50" charset="0"/>
                </a:endParaRPr>
              </a:p>
            </p:txBody>
          </p:sp>
          <p:sp>
            <p:nvSpPr>
              <p:cNvPr id="196" name="Freeform 133">
                <a:extLst>
                  <a:ext uri="{FF2B5EF4-FFF2-40B4-BE49-F238E27FC236}">
                    <a16:creationId xmlns:a16="http://schemas.microsoft.com/office/drawing/2014/main" id="{B544B368-125E-4EB0-9A51-FBFC95855844}"/>
                  </a:ext>
                </a:extLst>
              </p:cNvPr>
              <p:cNvSpPr>
                <a:spLocks noChangeArrowheads="1"/>
              </p:cNvSpPr>
              <p:nvPr/>
            </p:nvSpPr>
            <p:spPr bwMode="auto">
              <a:xfrm>
                <a:off x="6986658" y="2983677"/>
                <a:ext cx="311919" cy="304398"/>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grpFill/>
              <a:ln>
                <a:noFill/>
              </a:ln>
              <a:effectLst/>
            </p:spPr>
            <p:txBody>
              <a:bodyPr wrap="none" anchor="ctr"/>
              <a:lstStyle/>
              <a:p>
                <a:endParaRPr lang="en-US">
                  <a:latin typeface="Gudea" panose="02000000000000000000" pitchFamily="50" charset="0"/>
                </a:endParaRPr>
              </a:p>
            </p:txBody>
          </p:sp>
          <p:sp>
            <p:nvSpPr>
              <p:cNvPr id="197" name="Freeform 134">
                <a:extLst>
                  <a:ext uri="{FF2B5EF4-FFF2-40B4-BE49-F238E27FC236}">
                    <a16:creationId xmlns:a16="http://schemas.microsoft.com/office/drawing/2014/main" id="{F1A717FA-9A23-438A-A5E0-92FF670A30FA}"/>
                  </a:ext>
                </a:extLst>
              </p:cNvPr>
              <p:cNvSpPr>
                <a:spLocks noChangeArrowheads="1"/>
              </p:cNvSpPr>
              <p:nvPr/>
            </p:nvSpPr>
            <p:spPr bwMode="auto">
              <a:xfrm>
                <a:off x="7242207" y="3252374"/>
                <a:ext cx="54493" cy="54490"/>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grpFill/>
              <a:ln>
                <a:noFill/>
              </a:ln>
              <a:effectLst/>
            </p:spPr>
            <p:txBody>
              <a:bodyPr wrap="none" anchor="ctr"/>
              <a:lstStyle/>
              <a:p>
                <a:endParaRPr lang="en-US">
                  <a:latin typeface="Gudea" panose="02000000000000000000" pitchFamily="50" charset="0"/>
                </a:endParaRPr>
              </a:p>
            </p:txBody>
          </p:sp>
          <p:sp>
            <p:nvSpPr>
              <p:cNvPr id="198" name="Freeform 135">
                <a:extLst>
                  <a:ext uri="{FF2B5EF4-FFF2-40B4-BE49-F238E27FC236}">
                    <a16:creationId xmlns:a16="http://schemas.microsoft.com/office/drawing/2014/main" id="{F96418D9-CEF7-4AB4-9811-5C7A4D4610C2}"/>
                  </a:ext>
                </a:extLst>
              </p:cNvPr>
              <p:cNvSpPr>
                <a:spLocks noChangeArrowheads="1"/>
              </p:cNvSpPr>
              <p:nvPr/>
            </p:nvSpPr>
            <p:spPr bwMode="auto">
              <a:xfrm>
                <a:off x="5584903" y="2433133"/>
                <a:ext cx="419025" cy="353252"/>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grpFill/>
              <a:ln>
                <a:noFill/>
              </a:ln>
              <a:effectLst/>
            </p:spPr>
            <p:txBody>
              <a:bodyPr wrap="none" anchor="ctr"/>
              <a:lstStyle/>
              <a:p>
                <a:endParaRPr lang="en-US">
                  <a:latin typeface="Gudea" panose="02000000000000000000" pitchFamily="50" charset="0"/>
                </a:endParaRPr>
              </a:p>
            </p:txBody>
          </p:sp>
          <p:sp>
            <p:nvSpPr>
              <p:cNvPr id="199" name="Freeform 136">
                <a:extLst>
                  <a:ext uri="{FF2B5EF4-FFF2-40B4-BE49-F238E27FC236}">
                    <a16:creationId xmlns:a16="http://schemas.microsoft.com/office/drawing/2014/main" id="{423E5D4F-12C1-49C8-9852-EB945005EA9A}"/>
                  </a:ext>
                </a:extLst>
              </p:cNvPr>
              <p:cNvSpPr>
                <a:spLocks noChangeArrowheads="1"/>
              </p:cNvSpPr>
              <p:nvPr/>
            </p:nvSpPr>
            <p:spPr bwMode="auto">
              <a:xfrm>
                <a:off x="6022719" y="2767594"/>
                <a:ext cx="28186" cy="56369"/>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grpFill/>
              <a:ln>
                <a:noFill/>
              </a:ln>
              <a:effectLst/>
            </p:spPr>
            <p:txBody>
              <a:bodyPr wrap="none" anchor="ctr"/>
              <a:lstStyle/>
              <a:p>
                <a:endParaRPr lang="en-US">
                  <a:latin typeface="Gudea" panose="02000000000000000000" pitchFamily="50" charset="0"/>
                </a:endParaRPr>
              </a:p>
            </p:txBody>
          </p:sp>
          <p:sp>
            <p:nvSpPr>
              <p:cNvPr id="200" name="Freeform 137">
                <a:extLst>
                  <a:ext uri="{FF2B5EF4-FFF2-40B4-BE49-F238E27FC236}">
                    <a16:creationId xmlns:a16="http://schemas.microsoft.com/office/drawing/2014/main" id="{16A7B7B0-7B0E-4AB5-BD3E-AE50883FF07F}"/>
                  </a:ext>
                </a:extLst>
              </p:cNvPr>
              <p:cNvSpPr>
                <a:spLocks noChangeArrowheads="1"/>
              </p:cNvSpPr>
              <p:nvPr/>
            </p:nvSpPr>
            <p:spPr bwMode="auto">
              <a:xfrm>
                <a:off x="5847968" y="2788262"/>
                <a:ext cx="1879" cy="3758"/>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grpFill/>
              <a:ln>
                <a:noFill/>
              </a:ln>
              <a:effectLst/>
            </p:spPr>
            <p:txBody>
              <a:bodyPr wrap="none" anchor="ctr"/>
              <a:lstStyle/>
              <a:p>
                <a:endParaRPr lang="en-US">
                  <a:latin typeface="Gudea" panose="02000000000000000000" pitchFamily="50" charset="0"/>
                </a:endParaRPr>
              </a:p>
            </p:txBody>
          </p:sp>
          <p:sp>
            <p:nvSpPr>
              <p:cNvPr id="201" name="Freeform 138">
                <a:extLst>
                  <a:ext uri="{FF2B5EF4-FFF2-40B4-BE49-F238E27FC236}">
                    <a16:creationId xmlns:a16="http://schemas.microsoft.com/office/drawing/2014/main" id="{3B38D860-4251-4BB1-A065-38290677B026}"/>
                  </a:ext>
                </a:extLst>
              </p:cNvPr>
              <p:cNvSpPr>
                <a:spLocks noChangeArrowheads="1"/>
              </p:cNvSpPr>
              <p:nvPr/>
            </p:nvSpPr>
            <p:spPr bwMode="auto">
              <a:xfrm>
                <a:off x="2788911" y="3797282"/>
                <a:ext cx="69524" cy="37581"/>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grpFill/>
              <a:ln>
                <a:noFill/>
              </a:ln>
              <a:effectLst/>
            </p:spPr>
            <p:txBody>
              <a:bodyPr wrap="none" anchor="ctr"/>
              <a:lstStyle/>
              <a:p>
                <a:endParaRPr lang="en-US">
                  <a:latin typeface="Gudea" panose="02000000000000000000" pitchFamily="50" charset="0"/>
                </a:endParaRPr>
              </a:p>
            </p:txBody>
          </p:sp>
          <p:sp>
            <p:nvSpPr>
              <p:cNvPr id="202" name="Freeform 139">
                <a:extLst>
                  <a:ext uri="{FF2B5EF4-FFF2-40B4-BE49-F238E27FC236}">
                    <a16:creationId xmlns:a16="http://schemas.microsoft.com/office/drawing/2014/main" id="{B00A10F9-16B9-4E06-A467-38137AD4A63B}"/>
                  </a:ext>
                </a:extLst>
              </p:cNvPr>
              <p:cNvSpPr>
                <a:spLocks noChangeArrowheads="1"/>
              </p:cNvSpPr>
              <p:nvPr/>
            </p:nvSpPr>
            <p:spPr bwMode="auto">
              <a:xfrm>
                <a:off x="2783274" y="3814194"/>
                <a:ext cx="1879" cy="1879"/>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grpFill/>
              <a:ln>
                <a:noFill/>
              </a:ln>
              <a:effectLst/>
            </p:spPr>
            <p:txBody>
              <a:bodyPr wrap="none" anchor="ctr"/>
              <a:lstStyle/>
              <a:p>
                <a:endParaRPr lang="en-US">
                  <a:latin typeface="Gudea" panose="02000000000000000000" pitchFamily="50" charset="0"/>
                </a:endParaRPr>
              </a:p>
            </p:txBody>
          </p:sp>
          <p:sp>
            <p:nvSpPr>
              <p:cNvPr id="203" name="Freeform 140">
                <a:extLst>
                  <a:ext uri="{FF2B5EF4-FFF2-40B4-BE49-F238E27FC236}">
                    <a16:creationId xmlns:a16="http://schemas.microsoft.com/office/drawing/2014/main" id="{C17BCC5E-C635-4A44-BE04-9A9FA03EE4F7}"/>
                  </a:ext>
                </a:extLst>
              </p:cNvPr>
              <p:cNvSpPr>
                <a:spLocks noChangeArrowheads="1"/>
              </p:cNvSpPr>
              <p:nvPr/>
            </p:nvSpPr>
            <p:spPr bwMode="auto">
              <a:xfrm>
                <a:off x="2813338" y="3742792"/>
                <a:ext cx="193540" cy="99587"/>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grpFill/>
              <a:ln>
                <a:noFill/>
              </a:ln>
              <a:effectLst/>
            </p:spPr>
            <p:txBody>
              <a:bodyPr wrap="none" anchor="ctr"/>
              <a:lstStyle/>
              <a:p>
                <a:endParaRPr lang="en-US">
                  <a:latin typeface="Gudea" panose="02000000000000000000" pitchFamily="50" charset="0"/>
                </a:endParaRPr>
              </a:p>
            </p:txBody>
          </p:sp>
          <p:sp>
            <p:nvSpPr>
              <p:cNvPr id="204" name="Freeform 141">
                <a:extLst>
                  <a:ext uri="{FF2B5EF4-FFF2-40B4-BE49-F238E27FC236}">
                    <a16:creationId xmlns:a16="http://schemas.microsoft.com/office/drawing/2014/main" id="{23665EB2-3ECA-4EEB-82DA-A7AA9B475F79}"/>
                  </a:ext>
                </a:extLst>
              </p:cNvPr>
              <p:cNvSpPr>
                <a:spLocks noChangeArrowheads="1"/>
              </p:cNvSpPr>
              <p:nvPr/>
            </p:nvSpPr>
            <p:spPr bwMode="auto">
              <a:xfrm>
                <a:off x="2867830" y="3844258"/>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205" name="Freeform 142">
                <a:extLst>
                  <a:ext uri="{FF2B5EF4-FFF2-40B4-BE49-F238E27FC236}">
                    <a16:creationId xmlns:a16="http://schemas.microsoft.com/office/drawing/2014/main" id="{09677D37-1EFF-414E-B64A-027E1B58C2D3}"/>
                  </a:ext>
                </a:extLst>
              </p:cNvPr>
              <p:cNvSpPr>
                <a:spLocks noChangeArrowheads="1"/>
              </p:cNvSpPr>
              <p:nvPr/>
            </p:nvSpPr>
            <p:spPr bwMode="auto">
              <a:xfrm>
                <a:off x="3010636" y="3776614"/>
                <a:ext cx="1879" cy="1879"/>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grpFill/>
              <a:ln>
                <a:noFill/>
              </a:ln>
              <a:effectLst/>
            </p:spPr>
            <p:txBody>
              <a:bodyPr wrap="none" anchor="ctr"/>
              <a:lstStyle/>
              <a:p>
                <a:endParaRPr lang="en-US">
                  <a:latin typeface="Gudea" panose="02000000000000000000" pitchFamily="50" charset="0"/>
                </a:endParaRPr>
              </a:p>
            </p:txBody>
          </p:sp>
          <p:sp>
            <p:nvSpPr>
              <p:cNvPr id="206" name="Freeform 143">
                <a:extLst>
                  <a:ext uri="{FF2B5EF4-FFF2-40B4-BE49-F238E27FC236}">
                    <a16:creationId xmlns:a16="http://schemas.microsoft.com/office/drawing/2014/main" id="{27916DA5-28DB-46A1-9B36-03E39BD299BC}"/>
                  </a:ext>
                </a:extLst>
              </p:cNvPr>
              <p:cNvSpPr>
                <a:spLocks noChangeArrowheads="1"/>
              </p:cNvSpPr>
              <p:nvPr/>
            </p:nvSpPr>
            <p:spPr bwMode="auto">
              <a:xfrm>
                <a:off x="1907647" y="3162183"/>
                <a:ext cx="984611" cy="608794"/>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grpFill/>
              <a:ln>
                <a:noFill/>
              </a:ln>
              <a:effectLst/>
            </p:spPr>
            <p:txBody>
              <a:bodyPr wrap="none" anchor="ctr"/>
              <a:lstStyle/>
              <a:p>
                <a:endParaRPr lang="en-US">
                  <a:latin typeface="Gudea" panose="02000000000000000000" pitchFamily="50" charset="0"/>
                </a:endParaRPr>
              </a:p>
            </p:txBody>
          </p:sp>
          <p:sp>
            <p:nvSpPr>
              <p:cNvPr id="207" name="Freeform 144">
                <a:extLst>
                  <a:ext uri="{FF2B5EF4-FFF2-40B4-BE49-F238E27FC236}">
                    <a16:creationId xmlns:a16="http://schemas.microsoft.com/office/drawing/2014/main" id="{0A7306D8-D911-45B0-BC79-DEA1E0074895}"/>
                  </a:ext>
                </a:extLst>
              </p:cNvPr>
              <p:cNvSpPr>
                <a:spLocks noChangeArrowheads="1"/>
              </p:cNvSpPr>
              <p:nvPr/>
            </p:nvSpPr>
            <p:spPr bwMode="auto">
              <a:xfrm>
                <a:off x="2852798" y="3671391"/>
                <a:ext cx="1879" cy="1879"/>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grpFill/>
              <a:ln>
                <a:noFill/>
              </a:ln>
              <a:effectLst/>
            </p:spPr>
            <p:txBody>
              <a:bodyPr wrap="none" anchor="ctr"/>
              <a:lstStyle/>
              <a:p>
                <a:endParaRPr lang="en-US">
                  <a:latin typeface="Gudea" panose="02000000000000000000" pitchFamily="50" charset="0"/>
                </a:endParaRPr>
              </a:p>
            </p:txBody>
          </p:sp>
          <p:sp>
            <p:nvSpPr>
              <p:cNvPr id="208" name="Freeform 145">
                <a:extLst>
                  <a:ext uri="{FF2B5EF4-FFF2-40B4-BE49-F238E27FC236}">
                    <a16:creationId xmlns:a16="http://schemas.microsoft.com/office/drawing/2014/main" id="{F3E73C0A-272C-4140-B95B-C2D0693BA24B}"/>
                  </a:ext>
                </a:extLst>
              </p:cNvPr>
              <p:cNvSpPr>
                <a:spLocks noChangeArrowheads="1"/>
              </p:cNvSpPr>
              <p:nvPr/>
            </p:nvSpPr>
            <p:spPr bwMode="auto">
              <a:xfrm>
                <a:off x="2552154" y="3404573"/>
                <a:ext cx="1879" cy="1879"/>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09" name="Freeform 146">
                <a:extLst>
                  <a:ext uri="{FF2B5EF4-FFF2-40B4-BE49-F238E27FC236}">
                    <a16:creationId xmlns:a16="http://schemas.microsoft.com/office/drawing/2014/main" id="{FB266F19-D4AD-44AF-940B-33F052A92E83}"/>
                  </a:ext>
                </a:extLst>
              </p:cNvPr>
              <p:cNvSpPr>
                <a:spLocks noChangeArrowheads="1"/>
              </p:cNvSpPr>
              <p:nvPr/>
            </p:nvSpPr>
            <p:spPr bwMode="auto">
              <a:xfrm>
                <a:off x="1900133" y="3167820"/>
                <a:ext cx="1879" cy="3758"/>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210" name="Freeform 147">
                <a:extLst>
                  <a:ext uri="{FF2B5EF4-FFF2-40B4-BE49-F238E27FC236}">
                    <a16:creationId xmlns:a16="http://schemas.microsoft.com/office/drawing/2014/main" id="{50F3F979-FBBE-4FDF-9586-8A6117704DAD}"/>
                  </a:ext>
                </a:extLst>
              </p:cNvPr>
              <p:cNvSpPr>
                <a:spLocks noChangeArrowheads="1"/>
              </p:cNvSpPr>
              <p:nvPr/>
            </p:nvSpPr>
            <p:spPr bwMode="auto">
              <a:xfrm>
                <a:off x="2706234" y="3682663"/>
                <a:ext cx="127772" cy="129652"/>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grpFill/>
              <a:ln>
                <a:noFill/>
              </a:ln>
              <a:effectLst/>
            </p:spPr>
            <p:txBody>
              <a:bodyPr wrap="none" anchor="ctr"/>
              <a:lstStyle/>
              <a:p>
                <a:endParaRPr lang="en-US">
                  <a:latin typeface="Gudea" panose="02000000000000000000" pitchFamily="50" charset="0"/>
                </a:endParaRPr>
              </a:p>
            </p:txBody>
          </p:sp>
          <p:sp>
            <p:nvSpPr>
              <p:cNvPr id="211" name="Freeform 149">
                <a:extLst>
                  <a:ext uri="{FF2B5EF4-FFF2-40B4-BE49-F238E27FC236}">
                    <a16:creationId xmlns:a16="http://schemas.microsoft.com/office/drawing/2014/main" id="{D5F40093-ED91-4C65-A2AA-584972D361A5}"/>
                  </a:ext>
                </a:extLst>
              </p:cNvPr>
              <p:cNvSpPr>
                <a:spLocks noChangeArrowheads="1"/>
              </p:cNvSpPr>
              <p:nvPr/>
            </p:nvSpPr>
            <p:spPr bwMode="auto">
              <a:xfrm>
                <a:off x="3294369" y="3601867"/>
                <a:ext cx="88313" cy="71401"/>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grpFill/>
              <a:ln>
                <a:noFill/>
              </a:ln>
              <a:effectLst/>
            </p:spPr>
            <p:txBody>
              <a:bodyPr wrap="none" anchor="ctr"/>
              <a:lstStyle/>
              <a:p>
                <a:endParaRPr lang="en-US">
                  <a:latin typeface="Gudea" panose="02000000000000000000" pitchFamily="50" charset="0"/>
                </a:endParaRPr>
              </a:p>
            </p:txBody>
          </p:sp>
          <p:sp>
            <p:nvSpPr>
              <p:cNvPr id="212" name="Freeform 150">
                <a:extLst>
                  <a:ext uri="{FF2B5EF4-FFF2-40B4-BE49-F238E27FC236}">
                    <a16:creationId xmlns:a16="http://schemas.microsoft.com/office/drawing/2014/main" id="{1251983E-8A9C-43E7-BB01-B97E4D50E576}"/>
                  </a:ext>
                </a:extLst>
              </p:cNvPr>
              <p:cNvSpPr>
                <a:spLocks noChangeArrowheads="1"/>
              </p:cNvSpPr>
              <p:nvPr/>
            </p:nvSpPr>
            <p:spPr bwMode="auto">
              <a:xfrm>
                <a:off x="3380806" y="3680785"/>
                <a:ext cx="1879" cy="1879"/>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grpFill/>
              <a:ln>
                <a:noFill/>
              </a:ln>
              <a:effectLst/>
            </p:spPr>
            <p:txBody>
              <a:bodyPr wrap="none" anchor="ctr"/>
              <a:lstStyle/>
              <a:p>
                <a:endParaRPr lang="en-US">
                  <a:latin typeface="Gudea" panose="02000000000000000000" pitchFamily="50" charset="0"/>
                </a:endParaRPr>
              </a:p>
            </p:txBody>
          </p:sp>
          <p:sp>
            <p:nvSpPr>
              <p:cNvPr id="213" name="Freeform 151">
                <a:extLst>
                  <a:ext uri="{FF2B5EF4-FFF2-40B4-BE49-F238E27FC236}">
                    <a16:creationId xmlns:a16="http://schemas.microsoft.com/office/drawing/2014/main" id="{9F7BB705-DE1B-4658-910D-9AA353BE906A}"/>
                  </a:ext>
                </a:extLst>
              </p:cNvPr>
              <p:cNvSpPr>
                <a:spLocks noChangeArrowheads="1"/>
              </p:cNvSpPr>
              <p:nvPr/>
            </p:nvSpPr>
            <p:spPr bwMode="auto">
              <a:xfrm>
                <a:off x="3382685" y="3616899"/>
                <a:ext cx="105225" cy="62005"/>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grpFill/>
              <a:ln>
                <a:noFill/>
              </a:ln>
              <a:effectLst/>
            </p:spPr>
            <p:txBody>
              <a:bodyPr wrap="none" anchor="ctr"/>
              <a:lstStyle/>
              <a:p>
                <a:endParaRPr lang="en-US">
                  <a:latin typeface="Gudea" panose="02000000000000000000" pitchFamily="50" charset="0"/>
                </a:endParaRPr>
              </a:p>
            </p:txBody>
          </p:sp>
          <p:sp>
            <p:nvSpPr>
              <p:cNvPr id="214" name="Freeform 152">
                <a:extLst>
                  <a:ext uri="{FF2B5EF4-FFF2-40B4-BE49-F238E27FC236}">
                    <a16:creationId xmlns:a16="http://schemas.microsoft.com/office/drawing/2014/main" id="{2196D9B3-36EA-4A52-AAE9-E8CEB531641D}"/>
                  </a:ext>
                </a:extLst>
              </p:cNvPr>
              <p:cNvSpPr>
                <a:spLocks noChangeArrowheads="1"/>
              </p:cNvSpPr>
              <p:nvPr/>
            </p:nvSpPr>
            <p:spPr bwMode="auto">
              <a:xfrm>
                <a:off x="2871590" y="3776614"/>
                <a:ext cx="133412" cy="137168"/>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grpFill/>
              <a:ln>
                <a:noFill/>
              </a:ln>
              <a:effectLst/>
            </p:spPr>
            <p:txBody>
              <a:bodyPr wrap="none" anchor="ctr"/>
              <a:lstStyle/>
              <a:p>
                <a:endParaRPr lang="en-US">
                  <a:latin typeface="Gudea" panose="02000000000000000000" pitchFamily="50" charset="0"/>
                </a:endParaRPr>
              </a:p>
            </p:txBody>
          </p:sp>
          <p:sp>
            <p:nvSpPr>
              <p:cNvPr id="215" name="Freeform 153">
                <a:extLst>
                  <a:ext uri="{FF2B5EF4-FFF2-40B4-BE49-F238E27FC236}">
                    <a16:creationId xmlns:a16="http://schemas.microsoft.com/office/drawing/2014/main" id="{1E72884B-999E-4F3E-920D-6ECA2913AF6D}"/>
                  </a:ext>
                </a:extLst>
              </p:cNvPr>
              <p:cNvSpPr>
                <a:spLocks noChangeArrowheads="1"/>
              </p:cNvSpPr>
              <p:nvPr/>
            </p:nvSpPr>
            <p:spPr bwMode="auto">
              <a:xfrm>
                <a:off x="3313160" y="4103560"/>
                <a:ext cx="1289013" cy="1315296"/>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grpFill/>
              <a:ln>
                <a:noFill/>
              </a:ln>
              <a:effectLst/>
            </p:spPr>
            <p:txBody>
              <a:bodyPr wrap="none" anchor="ctr"/>
              <a:lstStyle/>
              <a:p>
                <a:endParaRPr lang="en-US">
                  <a:latin typeface="Gudea" panose="02000000000000000000" pitchFamily="50" charset="0"/>
                </a:endParaRPr>
              </a:p>
            </p:txBody>
          </p:sp>
          <p:sp>
            <p:nvSpPr>
              <p:cNvPr id="216" name="Freeform 154">
                <a:extLst>
                  <a:ext uri="{FF2B5EF4-FFF2-40B4-BE49-F238E27FC236}">
                    <a16:creationId xmlns:a16="http://schemas.microsoft.com/office/drawing/2014/main" id="{B303B3A3-0B75-4576-BABF-994017455BAB}"/>
                  </a:ext>
                </a:extLst>
              </p:cNvPr>
              <p:cNvSpPr>
                <a:spLocks noChangeArrowheads="1"/>
              </p:cNvSpPr>
              <p:nvPr/>
            </p:nvSpPr>
            <p:spPr bwMode="auto">
              <a:xfrm>
                <a:off x="3820497" y="5292964"/>
                <a:ext cx="157839" cy="169110"/>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grpFill/>
              <a:ln>
                <a:noFill/>
              </a:ln>
              <a:effectLst/>
            </p:spPr>
            <p:txBody>
              <a:bodyPr wrap="none" anchor="ctr"/>
              <a:lstStyle/>
              <a:p>
                <a:endParaRPr lang="en-US">
                  <a:latin typeface="Gudea" panose="02000000000000000000" pitchFamily="50" charset="0"/>
                </a:endParaRPr>
              </a:p>
            </p:txBody>
          </p:sp>
          <p:sp>
            <p:nvSpPr>
              <p:cNvPr id="217" name="Freeform 155">
                <a:extLst>
                  <a:ext uri="{FF2B5EF4-FFF2-40B4-BE49-F238E27FC236}">
                    <a16:creationId xmlns:a16="http://schemas.microsoft.com/office/drawing/2014/main" id="{4F40BE1A-924A-46B9-9250-A7DADDF03123}"/>
                  </a:ext>
                </a:extLst>
              </p:cNvPr>
              <p:cNvSpPr>
                <a:spLocks noChangeArrowheads="1"/>
              </p:cNvSpPr>
              <p:nvPr/>
            </p:nvSpPr>
            <p:spPr bwMode="auto">
              <a:xfrm>
                <a:off x="3320676" y="5003598"/>
                <a:ext cx="653901" cy="1159341"/>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grpFill/>
              <a:ln>
                <a:noFill/>
              </a:ln>
              <a:effectLst/>
            </p:spPr>
            <p:txBody>
              <a:bodyPr wrap="none" anchor="ctr"/>
              <a:lstStyle/>
              <a:p>
                <a:endParaRPr lang="en-US">
                  <a:latin typeface="Gudea" panose="02000000000000000000" pitchFamily="50" charset="0"/>
                </a:endParaRPr>
              </a:p>
            </p:txBody>
          </p:sp>
          <p:sp>
            <p:nvSpPr>
              <p:cNvPr id="218" name="Freeform 156">
                <a:extLst>
                  <a:ext uri="{FF2B5EF4-FFF2-40B4-BE49-F238E27FC236}">
                    <a16:creationId xmlns:a16="http://schemas.microsoft.com/office/drawing/2014/main" id="{A467F52A-0DAB-4478-955A-1D7C765CDB97}"/>
                  </a:ext>
                </a:extLst>
              </p:cNvPr>
              <p:cNvSpPr>
                <a:spLocks noChangeArrowheads="1"/>
              </p:cNvSpPr>
              <p:nvPr/>
            </p:nvSpPr>
            <p:spPr bwMode="auto">
              <a:xfrm>
                <a:off x="3480394" y="6183607"/>
                <a:ext cx="9396" cy="20669"/>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grpFill/>
              <a:ln>
                <a:noFill/>
              </a:ln>
              <a:effectLst/>
            </p:spPr>
            <p:txBody>
              <a:bodyPr wrap="none" anchor="ctr"/>
              <a:lstStyle/>
              <a:p>
                <a:endParaRPr lang="en-US">
                  <a:latin typeface="Gudea" panose="02000000000000000000" pitchFamily="50" charset="0"/>
                </a:endParaRPr>
              </a:p>
            </p:txBody>
          </p:sp>
          <p:sp>
            <p:nvSpPr>
              <p:cNvPr id="219" name="Freeform 157">
                <a:extLst>
                  <a:ext uri="{FF2B5EF4-FFF2-40B4-BE49-F238E27FC236}">
                    <a16:creationId xmlns:a16="http://schemas.microsoft.com/office/drawing/2014/main" id="{03D34340-CC9B-41C0-9D86-19DE8B9859CB}"/>
                  </a:ext>
                </a:extLst>
              </p:cNvPr>
              <p:cNvSpPr>
                <a:spLocks noChangeArrowheads="1"/>
              </p:cNvSpPr>
              <p:nvPr/>
            </p:nvSpPr>
            <p:spPr bwMode="auto">
              <a:xfrm>
                <a:off x="3478514" y="6211790"/>
                <a:ext cx="112742" cy="77039"/>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grpFill/>
              <a:ln>
                <a:noFill/>
              </a:ln>
              <a:effectLst/>
            </p:spPr>
            <p:txBody>
              <a:bodyPr wrap="none" anchor="ctr"/>
              <a:lstStyle/>
              <a:p>
                <a:endParaRPr lang="en-US">
                  <a:latin typeface="Gudea" panose="02000000000000000000" pitchFamily="50" charset="0"/>
                </a:endParaRPr>
              </a:p>
            </p:txBody>
          </p:sp>
          <p:sp>
            <p:nvSpPr>
              <p:cNvPr id="220" name="Freeform 158">
                <a:extLst>
                  <a:ext uri="{FF2B5EF4-FFF2-40B4-BE49-F238E27FC236}">
                    <a16:creationId xmlns:a16="http://schemas.microsoft.com/office/drawing/2014/main" id="{B345751F-7194-493E-920A-8AE94F482026}"/>
                  </a:ext>
                </a:extLst>
              </p:cNvPr>
              <p:cNvSpPr>
                <a:spLocks noChangeArrowheads="1"/>
              </p:cNvSpPr>
              <p:nvPr/>
            </p:nvSpPr>
            <p:spPr bwMode="auto">
              <a:xfrm>
                <a:off x="3534885" y="6290709"/>
                <a:ext cx="7516" cy="1879"/>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21" name="Freeform 159">
                <a:extLst>
                  <a:ext uri="{FF2B5EF4-FFF2-40B4-BE49-F238E27FC236}">
                    <a16:creationId xmlns:a16="http://schemas.microsoft.com/office/drawing/2014/main" id="{6513E88F-CBA8-4B6B-9534-24956ACB3C61}"/>
                  </a:ext>
                </a:extLst>
              </p:cNvPr>
              <p:cNvSpPr>
                <a:spLocks noChangeArrowheads="1"/>
              </p:cNvSpPr>
              <p:nvPr/>
            </p:nvSpPr>
            <p:spPr bwMode="auto">
              <a:xfrm>
                <a:off x="3476635" y="6176090"/>
                <a:ext cx="1879" cy="1879"/>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22" name="Freeform 160">
                <a:extLst>
                  <a:ext uri="{FF2B5EF4-FFF2-40B4-BE49-F238E27FC236}">
                    <a16:creationId xmlns:a16="http://schemas.microsoft.com/office/drawing/2014/main" id="{664EF7D6-C003-4945-B65D-05267463D262}"/>
                  </a:ext>
                </a:extLst>
              </p:cNvPr>
              <p:cNvSpPr>
                <a:spLocks noChangeArrowheads="1"/>
              </p:cNvSpPr>
              <p:nvPr/>
            </p:nvSpPr>
            <p:spPr bwMode="auto">
              <a:xfrm>
                <a:off x="3253032" y="4857037"/>
                <a:ext cx="274337" cy="145809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grpFill/>
              <a:ln>
                <a:noFill/>
              </a:ln>
              <a:effectLst/>
            </p:spPr>
            <p:txBody>
              <a:bodyPr wrap="none" anchor="ctr"/>
              <a:lstStyle/>
              <a:p>
                <a:endParaRPr lang="en-US">
                  <a:latin typeface="Gudea" panose="02000000000000000000" pitchFamily="50" charset="0"/>
                </a:endParaRPr>
              </a:p>
            </p:txBody>
          </p:sp>
          <p:sp>
            <p:nvSpPr>
              <p:cNvPr id="223" name="Freeform 161">
                <a:extLst>
                  <a:ext uri="{FF2B5EF4-FFF2-40B4-BE49-F238E27FC236}">
                    <a16:creationId xmlns:a16="http://schemas.microsoft.com/office/drawing/2014/main" id="{0816EABD-9752-4593-81D5-BFF69D70B501}"/>
                  </a:ext>
                </a:extLst>
              </p:cNvPr>
              <p:cNvSpPr>
                <a:spLocks noChangeArrowheads="1"/>
              </p:cNvSpPr>
              <p:nvPr/>
            </p:nvSpPr>
            <p:spPr bwMode="auto">
              <a:xfrm>
                <a:off x="3294369" y="5847266"/>
                <a:ext cx="18790" cy="22548"/>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grpFill/>
              <a:ln>
                <a:noFill/>
              </a:ln>
              <a:effectLst/>
            </p:spPr>
            <p:txBody>
              <a:bodyPr wrap="none" anchor="ctr"/>
              <a:lstStyle/>
              <a:p>
                <a:endParaRPr lang="en-US">
                  <a:latin typeface="Gudea" panose="02000000000000000000" pitchFamily="50" charset="0"/>
                </a:endParaRPr>
              </a:p>
            </p:txBody>
          </p:sp>
          <p:sp>
            <p:nvSpPr>
              <p:cNvPr id="224" name="Freeform 162">
                <a:extLst>
                  <a:ext uri="{FF2B5EF4-FFF2-40B4-BE49-F238E27FC236}">
                    <a16:creationId xmlns:a16="http://schemas.microsoft.com/office/drawing/2014/main" id="{6449AAC0-D963-4D0F-A443-E5D3776B9D24}"/>
                  </a:ext>
                </a:extLst>
              </p:cNvPr>
              <p:cNvSpPr>
                <a:spLocks noChangeArrowheads="1"/>
              </p:cNvSpPr>
              <p:nvPr/>
            </p:nvSpPr>
            <p:spPr bwMode="auto">
              <a:xfrm>
                <a:off x="3497306" y="6286952"/>
                <a:ext cx="30064" cy="9396"/>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grpFill/>
              <a:ln>
                <a:noFill/>
              </a:ln>
              <a:effectLst/>
            </p:spPr>
            <p:txBody>
              <a:bodyPr wrap="none" anchor="ctr"/>
              <a:lstStyle/>
              <a:p>
                <a:endParaRPr lang="en-US">
                  <a:latin typeface="Gudea" panose="02000000000000000000" pitchFamily="50" charset="0"/>
                </a:endParaRPr>
              </a:p>
            </p:txBody>
          </p:sp>
          <p:sp>
            <p:nvSpPr>
              <p:cNvPr id="225" name="Freeform 163">
                <a:extLst>
                  <a:ext uri="{FF2B5EF4-FFF2-40B4-BE49-F238E27FC236}">
                    <a16:creationId xmlns:a16="http://schemas.microsoft.com/office/drawing/2014/main" id="{97BF8A20-C52D-4C95-9945-924EABAEC127}"/>
                  </a:ext>
                </a:extLst>
              </p:cNvPr>
              <p:cNvSpPr>
                <a:spLocks noChangeArrowheads="1"/>
              </p:cNvSpPr>
              <p:nvPr/>
            </p:nvSpPr>
            <p:spPr bwMode="auto">
              <a:xfrm>
                <a:off x="3677691" y="4917163"/>
                <a:ext cx="276217" cy="281850"/>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grpFill/>
              <a:ln>
                <a:noFill/>
              </a:ln>
              <a:effectLst/>
            </p:spPr>
            <p:txBody>
              <a:bodyPr wrap="none" anchor="ctr"/>
              <a:lstStyle/>
              <a:p>
                <a:endParaRPr lang="en-US">
                  <a:latin typeface="Gudea" panose="02000000000000000000" pitchFamily="50" charset="0"/>
                </a:endParaRPr>
              </a:p>
            </p:txBody>
          </p:sp>
          <p:sp>
            <p:nvSpPr>
              <p:cNvPr id="226" name="Freeform 164">
                <a:extLst>
                  <a:ext uri="{FF2B5EF4-FFF2-40B4-BE49-F238E27FC236}">
                    <a16:creationId xmlns:a16="http://schemas.microsoft.com/office/drawing/2014/main" id="{C1A44AC9-1937-4BE0-821E-3611DBF063E5}"/>
                  </a:ext>
                </a:extLst>
              </p:cNvPr>
              <p:cNvSpPr>
                <a:spLocks noChangeArrowheads="1"/>
              </p:cNvSpPr>
              <p:nvPr/>
            </p:nvSpPr>
            <p:spPr bwMode="auto">
              <a:xfrm>
                <a:off x="2922322" y="3910022"/>
                <a:ext cx="99588" cy="82675"/>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grpFill/>
              <a:ln>
                <a:noFill/>
              </a:ln>
              <a:effectLst/>
            </p:spPr>
            <p:txBody>
              <a:bodyPr wrap="none" anchor="ctr"/>
              <a:lstStyle/>
              <a:p>
                <a:endParaRPr lang="en-US">
                  <a:latin typeface="Gudea" panose="02000000000000000000" pitchFamily="50" charset="0"/>
                </a:endParaRPr>
              </a:p>
            </p:txBody>
          </p:sp>
          <p:sp>
            <p:nvSpPr>
              <p:cNvPr id="227" name="Freeform 165">
                <a:extLst>
                  <a:ext uri="{FF2B5EF4-FFF2-40B4-BE49-F238E27FC236}">
                    <a16:creationId xmlns:a16="http://schemas.microsoft.com/office/drawing/2014/main" id="{C5CCCAC7-5108-4F64-B95F-A8F66C34CE5E}"/>
                  </a:ext>
                </a:extLst>
              </p:cNvPr>
              <p:cNvSpPr>
                <a:spLocks noChangeArrowheads="1"/>
              </p:cNvSpPr>
              <p:nvPr/>
            </p:nvSpPr>
            <p:spPr bwMode="auto">
              <a:xfrm>
                <a:off x="3018152" y="3953238"/>
                <a:ext cx="184145" cy="7891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grpFill/>
              <a:ln>
                <a:noFill/>
              </a:ln>
              <a:effectLst/>
            </p:spPr>
            <p:txBody>
              <a:bodyPr wrap="none" anchor="ctr"/>
              <a:lstStyle/>
              <a:p>
                <a:endParaRPr lang="en-US">
                  <a:latin typeface="Gudea" panose="02000000000000000000" pitchFamily="50" charset="0"/>
                </a:endParaRPr>
              </a:p>
            </p:txBody>
          </p:sp>
          <p:sp>
            <p:nvSpPr>
              <p:cNvPr id="228" name="Freeform 166">
                <a:extLst>
                  <a:ext uri="{FF2B5EF4-FFF2-40B4-BE49-F238E27FC236}">
                    <a16:creationId xmlns:a16="http://schemas.microsoft.com/office/drawing/2014/main" id="{750FCBA3-C7A7-4053-8BAE-FADEA7DA4901}"/>
                  </a:ext>
                </a:extLst>
              </p:cNvPr>
              <p:cNvSpPr>
                <a:spLocks noChangeArrowheads="1"/>
              </p:cNvSpPr>
              <p:nvPr/>
            </p:nvSpPr>
            <p:spPr bwMode="auto">
              <a:xfrm>
                <a:off x="3147806" y="3861169"/>
                <a:ext cx="383322" cy="544908"/>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grpFill/>
              <a:ln>
                <a:noFill/>
              </a:ln>
              <a:effectLst/>
            </p:spPr>
            <p:txBody>
              <a:bodyPr wrap="none" anchor="ctr"/>
              <a:lstStyle/>
              <a:p>
                <a:endParaRPr lang="en-US">
                  <a:latin typeface="Gudea" panose="02000000000000000000" pitchFamily="50" charset="0"/>
                </a:endParaRPr>
              </a:p>
            </p:txBody>
          </p:sp>
          <p:sp>
            <p:nvSpPr>
              <p:cNvPr id="229" name="Freeform 167">
                <a:extLst>
                  <a:ext uri="{FF2B5EF4-FFF2-40B4-BE49-F238E27FC236}">
                    <a16:creationId xmlns:a16="http://schemas.microsoft.com/office/drawing/2014/main" id="{C131CF16-D1EC-463E-9FD2-050F7A868FAE}"/>
                  </a:ext>
                </a:extLst>
              </p:cNvPr>
              <p:cNvSpPr>
                <a:spLocks noChangeArrowheads="1"/>
              </p:cNvSpPr>
              <p:nvPr/>
            </p:nvSpPr>
            <p:spPr bwMode="auto">
              <a:xfrm>
                <a:off x="3142168" y="4221936"/>
                <a:ext cx="1879" cy="1879"/>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30" name="Freeform 168">
                <a:extLst>
                  <a:ext uri="{FF2B5EF4-FFF2-40B4-BE49-F238E27FC236}">
                    <a16:creationId xmlns:a16="http://schemas.microsoft.com/office/drawing/2014/main" id="{CA0D2C4F-30F0-4581-9821-C65058EFE07E}"/>
                  </a:ext>
                </a:extLst>
              </p:cNvPr>
              <p:cNvSpPr>
                <a:spLocks noChangeArrowheads="1"/>
              </p:cNvSpPr>
              <p:nvPr/>
            </p:nvSpPr>
            <p:spPr bwMode="auto">
              <a:xfrm>
                <a:off x="3454088" y="4597734"/>
                <a:ext cx="390838" cy="437805"/>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grpFill/>
              <a:ln>
                <a:noFill/>
              </a:ln>
              <a:effectLst/>
            </p:spPr>
            <p:txBody>
              <a:bodyPr wrap="none" anchor="ctr"/>
              <a:lstStyle/>
              <a:p>
                <a:endParaRPr lang="en-US">
                  <a:latin typeface="Gudea" panose="02000000000000000000" pitchFamily="50" charset="0"/>
                </a:endParaRPr>
              </a:p>
            </p:txBody>
          </p:sp>
          <p:sp>
            <p:nvSpPr>
              <p:cNvPr id="231" name="Freeform 169">
                <a:extLst>
                  <a:ext uri="{FF2B5EF4-FFF2-40B4-BE49-F238E27FC236}">
                    <a16:creationId xmlns:a16="http://schemas.microsoft.com/office/drawing/2014/main" id="{9E74035B-7E95-4A3E-A5CE-77970B241FE8}"/>
                  </a:ext>
                </a:extLst>
              </p:cNvPr>
              <p:cNvSpPr>
                <a:spLocks noChangeArrowheads="1"/>
              </p:cNvSpPr>
              <p:nvPr/>
            </p:nvSpPr>
            <p:spPr bwMode="auto">
              <a:xfrm>
                <a:off x="3068886" y="4280184"/>
                <a:ext cx="413386" cy="601279"/>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grpFill/>
              <a:ln>
                <a:noFill/>
              </a:ln>
              <a:effectLst/>
            </p:spPr>
            <p:txBody>
              <a:bodyPr wrap="none" anchor="ctr"/>
              <a:lstStyle/>
              <a:p>
                <a:endParaRPr lang="en-US">
                  <a:latin typeface="Gudea" panose="02000000000000000000" pitchFamily="50" charset="0"/>
                </a:endParaRPr>
              </a:p>
            </p:txBody>
          </p:sp>
          <p:sp>
            <p:nvSpPr>
              <p:cNvPr id="232" name="Freeform 170">
                <a:extLst>
                  <a:ext uri="{FF2B5EF4-FFF2-40B4-BE49-F238E27FC236}">
                    <a16:creationId xmlns:a16="http://schemas.microsoft.com/office/drawing/2014/main" id="{6E05B09F-14B2-42B0-B65A-4BBDE838DF2F}"/>
                  </a:ext>
                </a:extLst>
              </p:cNvPr>
              <p:cNvSpPr>
                <a:spLocks noChangeArrowheads="1"/>
              </p:cNvSpPr>
              <p:nvPr/>
            </p:nvSpPr>
            <p:spPr bwMode="auto">
              <a:xfrm>
                <a:off x="3331950" y="3874321"/>
                <a:ext cx="441571" cy="372040"/>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grpFill/>
              <a:ln>
                <a:noFill/>
              </a:ln>
              <a:effectLst/>
            </p:spPr>
            <p:txBody>
              <a:bodyPr wrap="none" anchor="ctr"/>
              <a:lstStyle/>
              <a:p>
                <a:endParaRPr lang="en-US">
                  <a:latin typeface="Gudea" panose="02000000000000000000" pitchFamily="50" charset="0"/>
                </a:endParaRPr>
              </a:p>
            </p:txBody>
          </p:sp>
          <p:sp>
            <p:nvSpPr>
              <p:cNvPr id="233" name="Freeform 171">
                <a:extLst>
                  <a:ext uri="{FF2B5EF4-FFF2-40B4-BE49-F238E27FC236}">
                    <a16:creationId xmlns:a16="http://schemas.microsoft.com/office/drawing/2014/main" id="{5F206D47-F2FC-43CB-86D8-7FF592B22DE4}"/>
                  </a:ext>
                </a:extLst>
              </p:cNvPr>
              <p:cNvSpPr>
                <a:spLocks noChangeArrowheads="1"/>
              </p:cNvSpPr>
              <p:nvPr/>
            </p:nvSpPr>
            <p:spPr bwMode="auto">
              <a:xfrm>
                <a:off x="3777279" y="3990820"/>
                <a:ext cx="3758" cy="1879"/>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grpFill/>
              <a:ln>
                <a:noFill/>
              </a:ln>
              <a:effectLst/>
            </p:spPr>
            <p:txBody>
              <a:bodyPr wrap="none" anchor="ctr"/>
              <a:lstStyle/>
              <a:p>
                <a:endParaRPr lang="en-US">
                  <a:latin typeface="Gudea" panose="02000000000000000000" pitchFamily="50" charset="0"/>
                </a:endParaRPr>
              </a:p>
            </p:txBody>
          </p:sp>
          <p:sp>
            <p:nvSpPr>
              <p:cNvPr id="234" name="Freeform 172">
                <a:extLst>
                  <a:ext uri="{FF2B5EF4-FFF2-40B4-BE49-F238E27FC236}">
                    <a16:creationId xmlns:a16="http://schemas.microsoft.com/office/drawing/2014/main" id="{4343226D-C318-4893-B1C0-A557848595D8}"/>
                  </a:ext>
                </a:extLst>
              </p:cNvPr>
              <p:cNvSpPr>
                <a:spLocks noChangeArrowheads="1"/>
              </p:cNvSpPr>
              <p:nvPr/>
            </p:nvSpPr>
            <p:spPr bwMode="auto">
              <a:xfrm>
                <a:off x="3837408" y="4069737"/>
                <a:ext cx="129654" cy="140925"/>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grpFill/>
              <a:ln>
                <a:noFill/>
              </a:ln>
              <a:effectLst/>
            </p:spPr>
            <p:txBody>
              <a:bodyPr wrap="none" anchor="ctr"/>
              <a:lstStyle/>
              <a:p>
                <a:endParaRPr lang="en-US">
                  <a:latin typeface="Gudea" panose="02000000000000000000" pitchFamily="50" charset="0"/>
                </a:endParaRPr>
              </a:p>
            </p:txBody>
          </p:sp>
          <p:sp>
            <p:nvSpPr>
              <p:cNvPr id="235" name="Freeform 173">
                <a:extLst>
                  <a:ext uri="{FF2B5EF4-FFF2-40B4-BE49-F238E27FC236}">
                    <a16:creationId xmlns:a16="http://schemas.microsoft.com/office/drawing/2014/main" id="{B2928EB8-193C-4630-A178-FCF667E6C77C}"/>
                  </a:ext>
                </a:extLst>
              </p:cNvPr>
              <p:cNvSpPr>
                <a:spLocks noChangeArrowheads="1"/>
              </p:cNvSpPr>
              <p:nvPr/>
            </p:nvSpPr>
            <p:spPr bwMode="auto">
              <a:xfrm>
                <a:off x="3970819" y="4079133"/>
                <a:ext cx="1879" cy="1879"/>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236" name="Freeform 175">
                <a:extLst>
                  <a:ext uri="{FF2B5EF4-FFF2-40B4-BE49-F238E27FC236}">
                    <a16:creationId xmlns:a16="http://schemas.microsoft.com/office/drawing/2014/main" id="{A3F80221-A7E0-4696-9175-9DDDC81E0357}"/>
                  </a:ext>
                </a:extLst>
              </p:cNvPr>
              <p:cNvSpPr>
                <a:spLocks noChangeArrowheads="1"/>
              </p:cNvSpPr>
              <p:nvPr/>
            </p:nvSpPr>
            <p:spPr bwMode="auto">
              <a:xfrm>
                <a:off x="3953907" y="4084769"/>
                <a:ext cx="95830" cy="116499"/>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grpFill/>
              <a:ln>
                <a:noFill/>
              </a:ln>
              <a:effectLst/>
            </p:spPr>
            <p:txBody>
              <a:bodyPr wrap="none" anchor="ctr"/>
              <a:lstStyle/>
              <a:p>
                <a:endParaRPr lang="en-US">
                  <a:latin typeface="Gudea" panose="02000000000000000000" pitchFamily="50" charset="0"/>
                </a:endParaRPr>
              </a:p>
            </p:txBody>
          </p:sp>
          <p:sp>
            <p:nvSpPr>
              <p:cNvPr id="237" name="Freeform 176">
                <a:extLst>
                  <a:ext uri="{FF2B5EF4-FFF2-40B4-BE49-F238E27FC236}">
                    <a16:creationId xmlns:a16="http://schemas.microsoft.com/office/drawing/2014/main" id="{9CCACF04-996B-4A09-8953-9FB0FF9628A6}"/>
                  </a:ext>
                </a:extLst>
              </p:cNvPr>
              <p:cNvSpPr>
                <a:spLocks noChangeArrowheads="1"/>
              </p:cNvSpPr>
              <p:nvPr/>
            </p:nvSpPr>
            <p:spPr bwMode="auto">
              <a:xfrm>
                <a:off x="2967420" y="3500402"/>
                <a:ext cx="330710" cy="103344"/>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grpFill/>
              <a:ln>
                <a:noFill/>
              </a:ln>
              <a:effectLst/>
            </p:spPr>
            <p:txBody>
              <a:bodyPr wrap="none" anchor="ctr"/>
              <a:lstStyle/>
              <a:p>
                <a:endParaRPr lang="en-US">
                  <a:latin typeface="Gudea" panose="02000000000000000000" pitchFamily="50" charset="0"/>
                </a:endParaRPr>
              </a:p>
            </p:txBody>
          </p:sp>
          <p:sp>
            <p:nvSpPr>
              <p:cNvPr id="238" name="Freeform 179">
                <a:extLst>
                  <a:ext uri="{FF2B5EF4-FFF2-40B4-BE49-F238E27FC236}">
                    <a16:creationId xmlns:a16="http://schemas.microsoft.com/office/drawing/2014/main" id="{BA644DF5-D7EF-4BF3-8CE8-34E9A58C64E9}"/>
                  </a:ext>
                </a:extLst>
              </p:cNvPr>
              <p:cNvSpPr>
                <a:spLocks noChangeArrowheads="1"/>
              </p:cNvSpPr>
              <p:nvPr/>
            </p:nvSpPr>
            <p:spPr bwMode="auto">
              <a:xfrm>
                <a:off x="3784795" y="6129115"/>
                <a:ext cx="50734" cy="28186"/>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grpFill/>
              <a:ln>
                <a:noFill/>
              </a:ln>
              <a:effectLst/>
            </p:spPr>
            <p:txBody>
              <a:bodyPr wrap="none" anchor="ctr"/>
              <a:lstStyle/>
              <a:p>
                <a:endParaRPr lang="en-US">
                  <a:latin typeface="Gudea" panose="02000000000000000000" pitchFamily="50" charset="0"/>
                </a:endParaRPr>
              </a:p>
            </p:txBody>
          </p:sp>
          <p:sp>
            <p:nvSpPr>
              <p:cNvPr id="239" name="Freeform 180">
                <a:extLst>
                  <a:ext uri="{FF2B5EF4-FFF2-40B4-BE49-F238E27FC236}">
                    <a16:creationId xmlns:a16="http://schemas.microsoft.com/office/drawing/2014/main" id="{00B2583B-E9F3-4A12-8ED2-AA570A572E60}"/>
                  </a:ext>
                </a:extLst>
              </p:cNvPr>
              <p:cNvSpPr>
                <a:spLocks noChangeArrowheads="1"/>
              </p:cNvSpPr>
              <p:nvPr/>
            </p:nvSpPr>
            <p:spPr bwMode="auto">
              <a:xfrm>
                <a:off x="3739699" y="6119720"/>
                <a:ext cx="41340" cy="33822"/>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grpFill/>
              <a:ln>
                <a:noFill/>
              </a:ln>
              <a:effectLst/>
            </p:spPr>
            <p:txBody>
              <a:bodyPr wrap="none" anchor="ctr"/>
              <a:lstStyle/>
              <a:p>
                <a:endParaRPr lang="en-US">
                  <a:latin typeface="Gudea" panose="02000000000000000000" pitchFamily="50" charset="0"/>
                </a:endParaRPr>
              </a:p>
            </p:txBody>
          </p:sp>
          <p:sp>
            <p:nvSpPr>
              <p:cNvPr id="240" name="Freeform 181">
                <a:extLst>
                  <a:ext uri="{FF2B5EF4-FFF2-40B4-BE49-F238E27FC236}">
                    <a16:creationId xmlns:a16="http://schemas.microsoft.com/office/drawing/2014/main" id="{B4FD9FAF-4801-49C1-9D1B-863498BD718E}"/>
                  </a:ext>
                </a:extLst>
              </p:cNvPr>
              <p:cNvSpPr>
                <a:spLocks noChangeArrowheads="1"/>
              </p:cNvSpPr>
              <p:nvPr/>
            </p:nvSpPr>
            <p:spPr bwMode="auto">
              <a:xfrm>
                <a:off x="2736298" y="4265152"/>
                <a:ext cx="24427" cy="37581"/>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grpFill/>
              <a:ln>
                <a:noFill/>
              </a:ln>
              <a:effectLst/>
            </p:spPr>
            <p:txBody>
              <a:bodyPr wrap="none" anchor="ctr"/>
              <a:lstStyle/>
              <a:p>
                <a:endParaRPr lang="en-US">
                  <a:latin typeface="Gudea" panose="02000000000000000000" pitchFamily="50" charset="0"/>
                </a:endParaRPr>
              </a:p>
            </p:txBody>
          </p:sp>
          <p:sp>
            <p:nvSpPr>
              <p:cNvPr id="241" name="Freeform 182">
                <a:extLst>
                  <a:ext uri="{FF2B5EF4-FFF2-40B4-BE49-F238E27FC236}">
                    <a16:creationId xmlns:a16="http://schemas.microsoft.com/office/drawing/2014/main" id="{DEA02288-E2F7-4C58-A5D4-0589F876FA5E}"/>
                  </a:ext>
                </a:extLst>
              </p:cNvPr>
              <p:cNvSpPr>
                <a:spLocks noChangeArrowheads="1"/>
              </p:cNvSpPr>
              <p:nvPr/>
            </p:nvSpPr>
            <p:spPr bwMode="auto">
              <a:xfrm>
                <a:off x="3080160" y="4227573"/>
                <a:ext cx="184145" cy="204812"/>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grpFill/>
              <a:ln>
                <a:noFill/>
              </a:ln>
              <a:effectLst/>
            </p:spPr>
            <p:txBody>
              <a:bodyPr wrap="none" anchor="ctr"/>
              <a:lstStyle/>
              <a:p>
                <a:endParaRPr lang="en-US">
                  <a:latin typeface="Gudea" panose="02000000000000000000" pitchFamily="50" charset="0"/>
                </a:endParaRPr>
              </a:p>
            </p:txBody>
          </p:sp>
          <p:sp>
            <p:nvSpPr>
              <p:cNvPr id="242" name="Freeform 183">
                <a:extLst>
                  <a:ext uri="{FF2B5EF4-FFF2-40B4-BE49-F238E27FC236}">
                    <a16:creationId xmlns:a16="http://schemas.microsoft.com/office/drawing/2014/main" id="{8B82A3DE-C9E0-4A0C-ACD2-420B64EE78DE}"/>
                  </a:ext>
                </a:extLst>
              </p:cNvPr>
              <p:cNvSpPr>
                <a:spLocks noChangeArrowheads="1"/>
              </p:cNvSpPr>
              <p:nvPr/>
            </p:nvSpPr>
            <p:spPr bwMode="auto">
              <a:xfrm>
                <a:off x="3356378" y="542864"/>
                <a:ext cx="1986132" cy="1480648"/>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grpFill/>
              <a:ln>
                <a:noFill/>
              </a:ln>
              <a:effectLst/>
            </p:spPr>
            <p:txBody>
              <a:bodyPr wrap="none" anchor="ctr"/>
              <a:lstStyle/>
              <a:p>
                <a:endParaRPr lang="en-US">
                  <a:latin typeface="Gudea" panose="02000000000000000000" pitchFamily="50" charset="0"/>
                </a:endParaRPr>
              </a:p>
            </p:txBody>
          </p:sp>
          <p:sp>
            <p:nvSpPr>
              <p:cNvPr id="243" name="Freeform 185">
                <a:extLst>
                  <a:ext uri="{FF2B5EF4-FFF2-40B4-BE49-F238E27FC236}">
                    <a16:creationId xmlns:a16="http://schemas.microsoft.com/office/drawing/2014/main" id="{C2C1D22A-FFD5-49E2-AE68-58282742A173}"/>
                  </a:ext>
                </a:extLst>
              </p:cNvPr>
              <p:cNvSpPr>
                <a:spLocks noChangeArrowheads="1"/>
              </p:cNvSpPr>
              <p:nvPr/>
            </p:nvSpPr>
            <p:spPr bwMode="auto">
              <a:xfrm>
                <a:off x="4495068" y="6247491"/>
                <a:ext cx="62008" cy="35700"/>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44" name="Freeform 218">
                <a:extLst>
                  <a:ext uri="{FF2B5EF4-FFF2-40B4-BE49-F238E27FC236}">
                    <a16:creationId xmlns:a16="http://schemas.microsoft.com/office/drawing/2014/main" id="{EBDB9CC3-E2CB-4569-A3E8-66A85AA8FA73}"/>
                  </a:ext>
                </a:extLst>
              </p:cNvPr>
              <p:cNvSpPr>
                <a:spLocks noChangeArrowheads="1"/>
              </p:cNvSpPr>
              <p:nvPr/>
            </p:nvSpPr>
            <p:spPr bwMode="auto">
              <a:xfrm>
                <a:off x="338659" y="2269660"/>
                <a:ext cx="46976" cy="18790"/>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grpFill/>
              <a:ln>
                <a:noFill/>
              </a:ln>
              <a:effectLst/>
            </p:spPr>
            <p:txBody>
              <a:bodyPr wrap="none" anchor="ctr"/>
              <a:lstStyle/>
              <a:p>
                <a:endParaRPr lang="en-US">
                  <a:latin typeface="Gudea" panose="02000000000000000000" pitchFamily="50" charset="0"/>
                </a:endParaRPr>
              </a:p>
            </p:txBody>
          </p:sp>
          <p:sp>
            <p:nvSpPr>
              <p:cNvPr id="245" name="Freeform 219">
                <a:extLst>
                  <a:ext uri="{FF2B5EF4-FFF2-40B4-BE49-F238E27FC236}">
                    <a16:creationId xmlns:a16="http://schemas.microsoft.com/office/drawing/2014/main" id="{F5E03F26-BDCC-4A7C-8527-8DAD9EDA2453}"/>
                  </a:ext>
                </a:extLst>
              </p:cNvPr>
              <p:cNvSpPr>
                <a:spLocks noChangeArrowheads="1"/>
              </p:cNvSpPr>
              <p:nvPr/>
            </p:nvSpPr>
            <p:spPr bwMode="auto">
              <a:xfrm>
                <a:off x="261619" y="2010359"/>
                <a:ext cx="52612" cy="2630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grpFill/>
              <a:ln>
                <a:noFill/>
              </a:ln>
              <a:effectLst/>
            </p:spPr>
            <p:txBody>
              <a:bodyPr wrap="none" anchor="ctr"/>
              <a:lstStyle/>
              <a:p>
                <a:endParaRPr lang="en-US">
                  <a:latin typeface="Gudea" panose="02000000000000000000" pitchFamily="50" charset="0"/>
                </a:endParaRPr>
              </a:p>
            </p:txBody>
          </p:sp>
          <p:sp>
            <p:nvSpPr>
              <p:cNvPr id="246" name="Freeform 220">
                <a:extLst>
                  <a:ext uri="{FF2B5EF4-FFF2-40B4-BE49-F238E27FC236}">
                    <a16:creationId xmlns:a16="http://schemas.microsoft.com/office/drawing/2014/main" id="{5DAD6F23-66A7-43B7-BE69-D5C96BDABA74}"/>
                  </a:ext>
                </a:extLst>
              </p:cNvPr>
              <p:cNvSpPr>
                <a:spLocks noChangeArrowheads="1"/>
              </p:cNvSpPr>
              <p:nvPr/>
            </p:nvSpPr>
            <p:spPr bwMode="auto">
              <a:xfrm>
                <a:off x="257861" y="2307238"/>
                <a:ext cx="28186" cy="2630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grpFill/>
              <a:ln>
                <a:noFill/>
              </a:ln>
              <a:effectLst/>
            </p:spPr>
            <p:txBody>
              <a:bodyPr wrap="none" anchor="ctr"/>
              <a:lstStyle/>
              <a:p>
                <a:endParaRPr lang="en-US">
                  <a:latin typeface="Gudea" panose="02000000000000000000" pitchFamily="50" charset="0"/>
                </a:endParaRPr>
              </a:p>
            </p:txBody>
          </p:sp>
          <p:sp>
            <p:nvSpPr>
              <p:cNvPr id="247" name="Freeform 221">
                <a:extLst>
                  <a:ext uri="{FF2B5EF4-FFF2-40B4-BE49-F238E27FC236}">
                    <a16:creationId xmlns:a16="http://schemas.microsoft.com/office/drawing/2014/main" id="{D0C6F121-03B6-44CC-A56D-9C57E8773EBB}"/>
                  </a:ext>
                </a:extLst>
              </p:cNvPr>
              <p:cNvSpPr>
                <a:spLocks noChangeArrowheads="1"/>
              </p:cNvSpPr>
              <p:nvPr/>
            </p:nvSpPr>
            <p:spPr bwMode="auto">
              <a:xfrm>
                <a:off x="504013" y="3536101"/>
                <a:ext cx="16912" cy="9396"/>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grpFill/>
              <a:ln>
                <a:noFill/>
              </a:ln>
              <a:effectLst/>
            </p:spPr>
            <p:txBody>
              <a:bodyPr wrap="none" anchor="ctr"/>
              <a:lstStyle/>
              <a:p>
                <a:endParaRPr lang="en-US">
                  <a:latin typeface="Gudea" panose="02000000000000000000" pitchFamily="50" charset="0"/>
                </a:endParaRPr>
              </a:p>
            </p:txBody>
          </p:sp>
          <p:sp>
            <p:nvSpPr>
              <p:cNvPr id="248" name="Freeform 222">
                <a:extLst>
                  <a:ext uri="{FF2B5EF4-FFF2-40B4-BE49-F238E27FC236}">
                    <a16:creationId xmlns:a16="http://schemas.microsoft.com/office/drawing/2014/main" id="{D7E95A36-27CE-4276-BE98-6EA9E4ADD622}"/>
                  </a:ext>
                </a:extLst>
              </p:cNvPr>
              <p:cNvSpPr>
                <a:spLocks noChangeArrowheads="1"/>
              </p:cNvSpPr>
              <p:nvPr/>
            </p:nvSpPr>
            <p:spPr bwMode="auto">
              <a:xfrm>
                <a:off x="240949" y="1410960"/>
                <a:ext cx="1243915" cy="862458"/>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grpFill/>
              <a:ln>
                <a:noFill/>
              </a:ln>
              <a:effectLst/>
            </p:spPr>
            <p:txBody>
              <a:bodyPr wrap="none" anchor="ctr"/>
              <a:lstStyle/>
              <a:p>
                <a:endParaRPr lang="en-US">
                  <a:latin typeface="Gudea" panose="02000000000000000000" pitchFamily="50" charset="0"/>
                </a:endParaRPr>
              </a:p>
            </p:txBody>
          </p:sp>
          <p:sp>
            <p:nvSpPr>
              <p:cNvPr id="249" name="Freeform 223">
                <a:extLst>
                  <a:ext uri="{FF2B5EF4-FFF2-40B4-BE49-F238E27FC236}">
                    <a16:creationId xmlns:a16="http://schemas.microsoft.com/office/drawing/2014/main" id="{F46C9572-3E0C-4293-8757-5871DD0112E5}"/>
                  </a:ext>
                </a:extLst>
              </p:cNvPr>
              <p:cNvSpPr>
                <a:spLocks noChangeArrowheads="1"/>
              </p:cNvSpPr>
              <p:nvPr/>
            </p:nvSpPr>
            <p:spPr bwMode="auto">
              <a:xfrm>
                <a:off x="631787" y="3607504"/>
                <a:ext cx="31946" cy="35702"/>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grpFill/>
              <a:ln>
                <a:noFill/>
              </a:ln>
              <a:effectLst/>
            </p:spPr>
            <p:txBody>
              <a:bodyPr wrap="none" anchor="ctr"/>
              <a:lstStyle/>
              <a:p>
                <a:endParaRPr lang="en-US">
                  <a:latin typeface="Gudea" panose="02000000000000000000" pitchFamily="50" charset="0"/>
                </a:endParaRPr>
              </a:p>
            </p:txBody>
          </p:sp>
          <p:sp>
            <p:nvSpPr>
              <p:cNvPr id="250" name="Freeform 224">
                <a:extLst>
                  <a:ext uri="{FF2B5EF4-FFF2-40B4-BE49-F238E27FC236}">
                    <a16:creationId xmlns:a16="http://schemas.microsoft.com/office/drawing/2014/main" id="{310E93B0-4AB2-44B1-B561-99CEEFC5B5E7}"/>
                  </a:ext>
                </a:extLst>
              </p:cNvPr>
              <p:cNvSpPr>
                <a:spLocks noChangeArrowheads="1"/>
              </p:cNvSpPr>
              <p:nvPr/>
            </p:nvSpPr>
            <p:spPr bwMode="auto">
              <a:xfrm>
                <a:off x="669368" y="2096792"/>
                <a:ext cx="84558" cy="7891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grpFill/>
              <a:ln>
                <a:noFill/>
              </a:ln>
              <a:effectLst/>
            </p:spPr>
            <p:txBody>
              <a:bodyPr wrap="none" anchor="ctr"/>
              <a:lstStyle/>
              <a:p>
                <a:endParaRPr lang="en-US">
                  <a:latin typeface="Gudea" panose="02000000000000000000" pitchFamily="50" charset="0"/>
                </a:endParaRPr>
              </a:p>
            </p:txBody>
          </p:sp>
          <p:sp>
            <p:nvSpPr>
              <p:cNvPr id="251" name="Freeform 225">
                <a:extLst>
                  <a:ext uri="{FF2B5EF4-FFF2-40B4-BE49-F238E27FC236}">
                    <a16:creationId xmlns:a16="http://schemas.microsoft.com/office/drawing/2014/main" id="{45CF86B9-87A5-4D8B-9998-A8E9D501B07A}"/>
                  </a:ext>
                </a:extLst>
              </p:cNvPr>
              <p:cNvSpPr>
                <a:spLocks noChangeArrowheads="1"/>
              </p:cNvSpPr>
              <p:nvPr/>
            </p:nvSpPr>
            <p:spPr bwMode="auto">
              <a:xfrm>
                <a:off x="554747" y="3558651"/>
                <a:ext cx="16910" cy="1315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grpFill/>
              <a:ln>
                <a:noFill/>
              </a:ln>
              <a:effectLst/>
            </p:spPr>
            <p:txBody>
              <a:bodyPr wrap="none" anchor="ctr"/>
              <a:lstStyle/>
              <a:p>
                <a:endParaRPr lang="en-US">
                  <a:latin typeface="Gudea" panose="02000000000000000000" pitchFamily="50" charset="0"/>
                </a:endParaRPr>
              </a:p>
            </p:txBody>
          </p:sp>
          <p:sp>
            <p:nvSpPr>
              <p:cNvPr id="252" name="Freeform 226">
                <a:extLst>
                  <a:ext uri="{FF2B5EF4-FFF2-40B4-BE49-F238E27FC236}">
                    <a16:creationId xmlns:a16="http://schemas.microsoft.com/office/drawing/2014/main" id="{F0979CF4-254B-4BA0-AC20-F53AC934E869}"/>
                  </a:ext>
                </a:extLst>
              </p:cNvPr>
              <p:cNvSpPr>
                <a:spLocks noChangeArrowheads="1"/>
              </p:cNvSpPr>
              <p:nvPr/>
            </p:nvSpPr>
            <p:spPr bwMode="auto">
              <a:xfrm>
                <a:off x="1657735" y="2506413"/>
                <a:ext cx="1880908" cy="924465"/>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grpFill/>
              <a:ln>
                <a:noFill/>
              </a:ln>
              <a:effectLst/>
            </p:spPr>
            <p:txBody>
              <a:bodyPr wrap="none" anchor="ctr"/>
              <a:lstStyle/>
              <a:p>
                <a:endParaRPr lang="en-US">
                  <a:latin typeface="Gudea" panose="02000000000000000000" pitchFamily="50" charset="0"/>
                </a:endParaRPr>
              </a:p>
            </p:txBody>
          </p:sp>
          <p:sp>
            <p:nvSpPr>
              <p:cNvPr id="253" name="Freeform 227">
                <a:extLst>
                  <a:ext uri="{FF2B5EF4-FFF2-40B4-BE49-F238E27FC236}">
                    <a16:creationId xmlns:a16="http://schemas.microsoft.com/office/drawing/2014/main" id="{036C2F4D-4C93-4B0A-BFAE-3977BAF85924}"/>
                  </a:ext>
                </a:extLst>
              </p:cNvPr>
              <p:cNvSpPr>
                <a:spLocks noChangeArrowheads="1"/>
              </p:cNvSpPr>
              <p:nvPr/>
            </p:nvSpPr>
            <p:spPr bwMode="auto">
              <a:xfrm>
                <a:off x="612996" y="3581198"/>
                <a:ext cx="11274" cy="11274"/>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grpFill/>
              <a:ln>
                <a:noFill/>
              </a:ln>
              <a:effectLst/>
            </p:spPr>
            <p:txBody>
              <a:bodyPr wrap="none" anchor="ctr"/>
              <a:lstStyle/>
              <a:p>
                <a:endParaRPr lang="en-US">
                  <a:latin typeface="Gudea" panose="02000000000000000000" pitchFamily="50" charset="0"/>
                </a:endParaRPr>
              </a:p>
            </p:txBody>
          </p:sp>
          <p:sp>
            <p:nvSpPr>
              <p:cNvPr id="254" name="Freeform 228">
                <a:extLst>
                  <a:ext uri="{FF2B5EF4-FFF2-40B4-BE49-F238E27FC236}">
                    <a16:creationId xmlns:a16="http://schemas.microsoft.com/office/drawing/2014/main" id="{D2D1A3EC-8BB7-476F-AC92-80FC7B426BEF}"/>
                  </a:ext>
                </a:extLst>
              </p:cNvPr>
              <p:cNvSpPr>
                <a:spLocks noChangeArrowheads="1"/>
              </p:cNvSpPr>
              <p:nvPr/>
            </p:nvSpPr>
            <p:spPr bwMode="auto">
              <a:xfrm>
                <a:off x="5438339" y="2739408"/>
                <a:ext cx="407750" cy="293123"/>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grpFill/>
              <a:ln>
                <a:noFill/>
              </a:ln>
              <a:effectLst/>
            </p:spPr>
            <p:txBody>
              <a:bodyPr wrap="none" anchor="ctr"/>
              <a:lstStyle/>
              <a:p>
                <a:endParaRPr lang="en-US">
                  <a:latin typeface="Gudea" panose="02000000000000000000" pitchFamily="50" charset="0"/>
                </a:endParaRPr>
              </a:p>
            </p:txBody>
          </p:sp>
          <p:sp>
            <p:nvSpPr>
              <p:cNvPr id="255" name="Freeform 229">
                <a:extLst>
                  <a:ext uri="{FF2B5EF4-FFF2-40B4-BE49-F238E27FC236}">
                    <a16:creationId xmlns:a16="http://schemas.microsoft.com/office/drawing/2014/main" id="{593E6B74-7128-42B9-8BF5-E66635D36BEC}"/>
                  </a:ext>
                </a:extLst>
              </p:cNvPr>
              <p:cNvSpPr>
                <a:spLocks noChangeArrowheads="1"/>
              </p:cNvSpPr>
              <p:nvPr/>
            </p:nvSpPr>
            <p:spPr bwMode="auto">
              <a:xfrm>
                <a:off x="5821662" y="2889727"/>
                <a:ext cx="24427" cy="16912"/>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grpFill/>
              <a:ln>
                <a:noFill/>
              </a:ln>
              <a:effectLst/>
            </p:spPr>
            <p:txBody>
              <a:bodyPr wrap="none" anchor="ctr"/>
              <a:lstStyle/>
              <a:p>
                <a:endParaRPr lang="en-US">
                  <a:latin typeface="Gudea" panose="02000000000000000000" pitchFamily="50" charset="0"/>
                </a:endParaRPr>
              </a:p>
            </p:txBody>
          </p:sp>
          <p:sp>
            <p:nvSpPr>
              <p:cNvPr id="256" name="Freeform 230">
                <a:extLst>
                  <a:ext uri="{FF2B5EF4-FFF2-40B4-BE49-F238E27FC236}">
                    <a16:creationId xmlns:a16="http://schemas.microsoft.com/office/drawing/2014/main" id="{B8EE8EDD-318C-4191-8C51-7D9FAB9071E3}"/>
                  </a:ext>
                </a:extLst>
              </p:cNvPr>
              <p:cNvSpPr>
                <a:spLocks noChangeArrowheads="1"/>
              </p:cNvSpPr>
              <p:nvPr/>
            </p:nvSpPr>
            <p:spPr bwMode="auto">
              <a:xfrm>
                <a:off x="6159886" y="2609758"/>
                <a:ext cx="105225" cy="54490"/>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grpFill/>
              <a:ln>
                <a:noFill/>
              </a:ln>
              <a:effectLst/>
            </p:spPr>
            <p:txBody>
              <a:bodyPr wrap="none" anchor="ctr"/>
              <a:lstStyle/>
              <a:p>
                <a:endParaRPr lang="en-US">
                  <a:latin typeface="Gudea" panose="02000000000000000000" pitchFamily="50" charset="0"/>
                </a:endParaRPr>
              </a:p>
            </p:txBody>
          </p:sp>
          <p:sp>
            <p:nvSpPr>
              <p:cNvPr id="257" name="Freeform 231">
                <a:extLst>
                  <a:ext uri="{FF2B5EF4-FFF2-40B4-BE49-F238E27FC236}">
                    <a16:creationId xmlns:a16="http://schemas.microsoft.com/office/drawing/2014/main" id="{F59E17A0-3728-4C82-A44C-6E663B2F2D5B}"/>
                  </a:ext>
                </a:extLst>
              </p:cNvPr>
              <p:cNvSpPr>
                <a:spLocks noChangeArrowheads="1"/>
              </p:cNvSpPr>
              <p:nvPr/>
            </p:nvSpPr>
            <p:spPr bwMode="auto">
              <a:xfrm>
                <a:off x="6385370" y="2816449"/>
                <a:ext cx="201058" cy="195416"/>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grpFill/>
              <a:ln>
                <a:noFill/>
              </a:ln>
              <a:effectLst/>
            </p:spPr>
            <p:txBody>
              <a:bodyPr wrap="none" anchor="ctr"/>
              <a:lstStyle/>
              <a:p>
                <a:endParaRPr lang="en-US">
                  <a:latin typeface="Gudea" panose="02000000000000000000" pitchFamily="50" charset="0"/>
                </a:endParaRPr>
              </a:p>
            </p:txBody>
          </p:sp>
          <p:sp>
            <p:nvSpPr>
              <p:cNvPr id="258" name="Freeform 232">
                <a:extLst>
                  <a:ext uri="{FF2B5EF4-FFF2-40B4-BE49-F238E27FC236}">
                    <a16:creationId xmlns:a16="http://schemas.microsoft.com/office/drawing/2014/main" id="{954F332E-30C4-45CF-9981-8158157E8A19}"/>
                  </a:ext>
                </a:extLst>
              </p:cNvPr>
              <p:cNvSpPr>
                <a:spLocks noChangeArrowheads="1"/>
              </p:cNvSpPr>
              <p:nvPr/>
            </p:nvSpPr>
            <p:spPr bwMode="auto">
              <a:xfrm>
                <a:off x="6488717" y="3051321"/>
                <a:ext cx="86436" cy="18790"/>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grpFill/>
              <a:ln>
                <a:noFill/>
              </a:ln>
              <a:effectLst/>
            </p:spPr>
            <p:txBody>
              <a:bodyPr wrap="none" anchor="ctr"/>
              <a:lstStyle/>
              <a:p>
                <a:endParaRPr lang="en-US">
                  <a:latin typeface="Gudea" panose="02000000000000000000" pitchFamily="50" charset="0"/>
                </a:endParaRPr>
              </a:p>
            </p:txBody>
          </p:sp>
          <p:sp>
            <p:nvSpPr>
              <p:cNvPr id="259" name="Freeform 233">
                <a:extLst>
                  <a:ext uri="{FF2B5EF4-FFF2-40B4-BE49-F238E27FC236}">
                    <a16:creationId xmlns:a16="http://schemas.microsoft.com/office/drawing/2014/main" id="{5B87F94B-FEA8-49C5-AE90-B2B960C489E4}"/>
                  </a:ext>
                </a:extLst>
              </p:cNvPr>
              <p:cNvSpPr>
                <a:spLocks noChangeArrowheads="1"/>
              </p:cNvSpPr>
              <p:nvPr/>
            </p:nvSpPr>
            <p:spPr bwMode="auto">
              <a:xfrm>
                <a:off x="6838215" y="3041927"/>
                <a:ext cx="7516" cy="3758"/>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grpFill/>
              <a:ln>
                <a:noFill/>
              </a:ln>
              <a:effectLst/>
            </p:spPr>
            <p:txBody>
              <a:bodyPr wrap="none" anchor="ctr"/>
              <a:lstStyle/>
              <a:p>
                <a:endParaRPr lang="en-US">
                  <a:latin typeface="Gudea" panose="02000000000000000000" pitchFamily="50" charset="0"/>
                </a:endParaRPr>
              </a:p>
            </p:txBody>
          </p:sp>
          <p:sp>
            <p:nvSpPr>
              <p:cNvPr id="260" name="Freeform 234">
                <a:extLst>
                  <a:ext uri="{FF2B5EF4-FFF2-40B4-BE49-F238E27FC236}">
                    <a16:creationId xmlns:a16="http://schemas.microsoft.com/office/drawing/2014/main" id="{CF2491D3-CD4E-4283-8659-D138A3617352}"/>
                  </a:ext>
                </a:extLst>
              </p:cNvPr>
              <p:cNvSpPr>
                <a:spLocks noChangeArrowheads="1"/>
              </p:cNvSpPr>
              <p:nvPr/>
            </p:nvSpPr>
            <p:spPr bwMode="auto">
              <a:xfrm>
                <a:off x="6774330" y="3049442"/>
                <a:ext cx="60128" cy="31942"/>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grpFill/>
              <a:ln>
                <a:noFill/>
              </a:ln>
              <a:effectLst/>
            </p:spPr>
            <p:txBody>
              <a:bodyPr wrap="none" anchor="ctr"/>
              <a:lstStyle/>
              <a:p>
                <a:endParaRPr lang="en-US">
                  <a:latin typeface="Gudea" panose="02000000000000000000" pitchFamily="50" charset="0"/>
                </a:endParaRPr>
              </a:p>
            </p:txBody>
          </p:sp>
          <p:sp>
            <p:nvSpPr>
              <p:cNvPr id="261" name="Freeform 235">
                <a:extLst>
                  <a:ext uri="{FF2B5EF4-FFF2-40B4-BE49-F238E27FC236}">
                    <a16:creationId xmlns:a16="http://schemas.microsoft.com/office/drawing/2014/main" id="{CBC044FD-9843-4CD1-BF9D-6A7D89C57CC4}"/>
                  </a:ext>
                </a:extLst>
              </p:cNvPr>
              <p:cNvSpPr>
                <a:spLocks noChangeArrowheads="1"/>
              </p:cNvSpPr>
              <p:nvPr/>
            </p:nvSpPr>
            <p:spPr bwMode="auto">
              <a:xfrm>
                <a:off x="4951674" y="1683414"/>
                <a:ext cx="340104" cy="163474"/>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grpFill/>
              <a:ln>
                <a:noFill/>
              </a:ln>
              <a:effectLst/>
            </p:spPr>
            <p:txBody>
              <a:bodyPr wrap="none" anchor="ctr"/>
              <a:lstStyle/>
              <a:p>
                <a:endParaRPr lang="en-US">
                  <a:latin typeface="Gudea" panose="02000000000000000000" pitchFamily="50" charset="0"/>
                </a:endParaRPr>
              </a:p>
            </p:txBody>
          </p:sp>
          <p:sp>
            <p:nvSpPr>
              <p:cNvPr id="262" name="Freeform 236">
                <a:extLst>
                  <a:ext uri="{FF2B5EF4-FFF2-40B4-BE49-F238E27FC236}">
                    <a16:creationId xmlns:a16="http://schemas.microsoft.com/office/drawing/2014/main" id="{FBB8C29C-7835-4176-9D11-9E6BEFDDC860}"/>
                  </a:ext>
                </a:extLst>
              </p:cNvPr>
              <p:cNvSpPr>
                <a:spLocks noChangeArrowheads="1"/>
              </p:cNvSpPr>
              <p:nvPr/>
            </p:nvSpPr>
            <p:spPr bwMode="auto">
              <a:xfrm>
                <a:off x="5402639" y="2252750"/>
                <a:ext cx="139048" cy="15783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grpFill/>
              <a:ln>
                <a:noFill/>
              </a:ln>
              <a:effectLst/>
            </p:spPr>
            <p:txBody>
              <a:bodyPr wrap="none" anchor="ctr"/>
              <a:lstStyle/>
              <a:p>
                <a:endParaRPr lang="en-US">
                  <a:latin typeface="Gudea" panose="02000000000000000000" pitchFamily="50" charset="0"/>
                </a:endParaRPr>
              </a:p>
            </p:txBody>
          </p:sp>
          <p:sp>
            <p:nvSpPr>
              <p:cNvPr id="263" name="Freeform 237">
                <a:extLst>
                  <a:ext uri="{FF2B5EF4-FFF2-40B4-BE49-F238E27FC236}">
                    <a16:creationId xmlns:a16="http://schemas.microsoft.com/office/drawing/2014/main" id="{80D2B05F-FBE3-4C0C-B518-8ECB97815F69}"/>
                  </a:ext>
                </a:extLst>
              </p:cNvPr>
              <p:cNvSpPr>
                <a:spLocks noChangeArrowheads="1"/>
              </p:cNvSpPr>
              <p:nvPr/>
            </p:nvSpPr>
            <p:spPr bwMode="auto">
              <a:xfrm>
                <a:off x="5507865" y="2096792"/>
                <a:ext cx="28186" cy="30063"/>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grpFill/>
              <a:ln>
                <a:noFill/>
              </a:ln>
              <a:effectLst/>
            </p:spPr>
            <p:txBody>
              <a:bodyPr wrap="none" anchor="ctr"/>
              <a:lstStyle/>
              <a:p>
                <a:endParaRPr lang="en-US">
                  <a:latin typeface="Gudea" panose="02000000000000000000" pitchFamily="50" charset="0"/>
                </a:endParaRPr>
              </a:p>
            </p:txBody>
          </p:sp>
          <p:sp>
            <p:nvSpPr>
              <p:cNvPr id="264" name="Freeform 238">
                <a:extLst>
                  <a:ext uri="{FF2B5EF4-FFF2-40B4-BE49-F238E27FC236}">
                    <a16:creationId xmlns:a16="http://schemas.microsoft.com/office/drawing/2014/main" id="{D35CDA4E-87DB-464A-96F5-4E41994CD230}"/>
                  </a:ext>
                </a:extLst>
              </p:cNvPr>
              <p:cNvSpPr>
                <a:spLocks noChangeArrowheads="1"/>
              </p:cNvSpPr>
              <p:nvPr/>
            </p:nvSpPr>
            <p:spPr bwMode="auto">
              <a:xfrm>
                <a:off x="5477799" y="2247112"/>
                <a:ext cx="77040" cy="50733"/>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grpFill/>
              <a:ln>
                <a:noFill/>
              </a:ln>
              <a:effectLst/>
            </p:spPr>
            <p:txBody>
              <a:bodyPr wrap="none" anchor="ctr"/>
              <a:lstStyle/>
              <a:p>
                <a:endParaRPr lang="en-US">
                  <a:latin typeface="Gudea" panose="02000000000000000000" pitchFamily="50" charset="0"/>
                </a:endParaRPr>
              </a:p>
            </p:txBody>
          </p:sp>
          <p:sp>
            <p:nvSpPr>
              <p:cNvPr id="265" name="Freeform 240">
                <a:extLst>
                  <a:ext uri="{FF2B5EF4-FFF2-40B4-BE49-F238E27FC236}">
                    <a16:creationId xmlns:a16="http://schemas.microsoft.com/office/drawing/2014/main" id="{0C7A46F3-8DE6-457A-A8B3-0E1F88A20367}"/>
                  </a:ext>
                </a:extLst>
              </p:cNvPr>
              <p:cNvSpPr>
                <a:spLocks noChangeArrowheads="1"/>
              </p:cNvSpPr>
              <p:nvPr/>
            </p:nvSpPr>
            <p:spPr bwMode="auto">
              <a:xfrm>
                <a:off x="5693887" y="1987810"/>
                <a:ext cx="13154" cy="30063"/>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grpFill/>
              <a:ln>
                <a:noFill/>
              </a:ln>
              <a:effectLst/>
            </p:spPr>
            <p:txBody>
              <a:bodyPr wrap="none" anchor="ctr"/>
              <a:lstStyle/>
              <a:p>
                <a:endParaRPr lang="en-US">
                  <a:latin typeface="Gudea" panose="02000000000000000000" pitchFamily="50" charset="0"/>
                </a:endParaRPr>
              </a:p>
            </p:txBody>
          </p:sp>
          <p:sp>
            <p:nvSpPr>
              <p:cNvPr id="266" name="Freeform 241">
                <a:extLst>
                  <a:ext uri="{FF2B5EF4-FFF2-40B4-BE49-F238E27FC236}">
                    <a16:creationId xmlns:a16="http://schemas.microsoft.com/office/drawing/2014/main" id="{95355F7B-657C-4C62-86EB-3D2BD0948CB5}"/>
                  </a:ext>
                </a:extLst>
              </p:cNvPr>
              <p:cNvSpPr>
                <a:spLocks noChangeArrowheads="1"/>
              </p:cNvSpPr>
              <p:nvPr/>
            </p:nvSpPr>
            <p:spPr bwMode="auto">
              <a:xfrm>
                <a:off x="6107273" y="2211412"/>
                <a:ext cx="43218" cy="58248"/>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grpFill/>
              <a:ln>
                <a:noFill/>
              </a:ln>
              <a:effectLst/>
            </p:spPr>
            <p:txBody>
              <a:bodyPr wrap="none" anchor="ctr"/>
              <a:lstStyle/>
              <a:p>
                <a:endParaRPr lang="en-US">
                  <a:latin typeface="Gudea" panose="02000000000000000000" pitchFamily="50" charset="0"/>
                </a:endParaRPr>
              </a:p>
            </p:txBody>
          </p:sp>
          <p:sp>
            <p:nvSpPr>
              <p:cNvPr id="267" name="Freeform 242">
                <a:extLst>
                  <a:ext uri="{FF2B5EF4-FFF2-40B4-BE49-F238E27FC236}">
                    <a16:creationId xmlns:a16="http://schemas.microsoft.com/office/drawing/2014/main" id="{633BADD8-AB0F-41BF-AE30-252A59DF6EA5}"/>
                  </a:ext>
                </a:extLst>
              </p:cNvPr>
              <p:cNvSpPr>
                <a:spLocks noChangeArrowheads="1"/>
              </p:cNvSpPr>
              <p:nvPr/>
            </p:nvSpPr>
            <p:spPr bwMode="auto">
              <a:xfrm>
                <a:off x="6002049" y="2132495"/>
                <a:ext cx="90194" cy="1315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grpFill/>
              <a:ln>
                <a:noFill/>
              </a:ln>
              <a:effectLst/>
            </p:spPr>
            <p:txBody>
              <a:bodyPr wrap="none" anchor="ctr"/>
              <a:lstStyle/>
              <a:p>
                <a:endParaRPr lang="en-US">
                  <a:latin typeface="Gudea" panose="02000000000000000000" pitchFamily="50" charset="0"/>
                </a:endParaRPr>
              </a:p>
            </p:txBody>
          </p:sp>
          <p:sp>
            <p:nvSpPr>
              <p:cNvPr id="268" name="Freeform 243">
                <a:extLst>
                  <a:ext uri="{FF2B5EF4-FFF2-40B4-BE49-F238E27FC236}">
                    <a16:creationId xmlns:a16="http://schemas.microsoft.com/office/drawing/2014/main" id="{48753360-49CD-4AD9-B8E0-D9898653DC06}"/>
                  </a:ext>
                </a:extLst>
              </p:cNvPr>
              <p:cNvSpPr>
                <a:spLocks noChangeArrowheads="1"/>
              </p:cNvSpPr>
              <p:nvPr/>
            </p:nvSpPr>
            <p:spPr bwMode="auto">
              <a:xfrm>
                <a:off x="6317726" y="2123098"/>
                <a:ext cx="30064" cy="43218"/>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grpFill/>
              <a:ln>
                <a:noFill/>
              </a:ln>
              <a:effectLst/>
            </p:spPr>
            <p:txBody>
              <a:bodyPr wrap="none" anchor="ctr"/>
              <a:lstStyle/>
              <a:p>
                <a:endParaRPr lang="en-US">
                  <a:latin typeface="Gudea" panose="02000000000000000000" pitchFamily="50" charset="0"/>
                </a:endParaRPr>
              </a:p>
            </p:txBody>
          </p:sp>
          <p:sp>
            <p:nvSpPr>
              <p:cNvPr id="269" name="Freeform 244">
                <a:extLst>
                  <a:ext uri="{FF2B5EF4-FFF2-40B4-BE49-F238E27FC236}">
                    <a16:creationId xmlns:a16="http://schemas.microsoft.com/office/drawing/2014/main" id="{0547C44A-C4C7-4629-A5C5-465047A18976}"/>
                  </a:ext>
                </a:extLst>
              </p:cNvPr>
              <p:cNvSpPr>
                <a:spLocks noChangeArrowheads="1"/>
              </p:cNvSpPr>
              <p:nvPr/>
            </p:nvSpPr>
            <p:spPr bwMode="auto">
              <a:xfrm>
                <a:off x="6109153" y="1540611"/>
                <a:ext cx="400233" cy="697107"/>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grpFill/>
              <a:ln>
                <a:noFill/>
              </a:ln>
              <a:effectLst/>
            </p:spPr>
            <p:txBody>
              <a:bodyPr wrap="none" anchor="ctr"/>
              <a:lstStyle/>
              <a:p>
                <a:endParaRPr lang="en-US">
                  <a:latin typeface="Gudea" panose="02000000000000000000" pitchFamily="50" charset="0"/>
                </a:endParaRPr>
              </a:p>
            </p:txBody>
          </p:sp>
          <p:sp>
            <p:nvSpPr>
              <p:cNvPr id="270" name="Freeform 245">
                <a:extLst>
                  <a:ext uri="{FF2B5EF4-FFF2-40B4-BE49-F238E27FC236}">
                    <a16:creationId xmlns:a16="http://schemas.microsoft.com/office/drawing/2014/main" id="{D627C13E-CE71-4419-A4E5-06B11856C327}"/>
                  </a:ext>
                </a:extLst>
              </p:cNvPr>
              <p:cNvSpPr>
                <a:spLocks noChangeArrowheads="1"/>
              </p:cNvSpPr>
              <p:nvPr/>
            </p:nvSpPr>
            <p:spPr bwMode="auto">
              <a:xfrm>
                <a:off x="6445498" y="2085518"/>
                <a:ext cx="33822" cy="28186"/>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grpFill/>
              <a:ln>
                <a:noFill/>
              </a:ln>
              <a:effectLst/>
            </p:spPr>
            <p:txBody>
              <a:bodyPr wrap="none" anchor="ctr"/>
              <a:lstStyle/>
              <a:p>
                <a:endParaRPr lang="en-US">
                  <a:latin typeface="Gudea" panose="02000000000000000000" pitchFamily="50" charset="0"/>
                </a:endParaRPr>
              </a:p>
            </p:txBody>
          </p:sp>
          <p:sp>
            <p:nvSpPr>
              <p:cNvPr id="271" name="Freeform 246">
                <a:extLst>
                  <a:ext uri="{FF2B5EF4-FFF2-40B4-BE49-F238E27FC236}">
                    <a16:creationId xmlns:a16="http://schemas.microsoft.com/office/drawing/2014/main" id="{263BB687-F3A3-4D18-8E34-45A7D0244BFB}"/>
                  </a:ext>
                </a:extLst>
              </p:cNvPr>
              <p:cNvSpPr>
                <a:spLocks noChangeArrowheads="1"/>
              </p:cNvSpPr>
              <p:nvPr/>
            </p:nvSpPr>
            <p:spPr bwMode="auto">
              <a:xfrm>
                <a:off x="6486838" y="2038544"/>
                <a:ext cx="150322" cy="93950"/>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grpFill/>
              <a:ln>
                <a:noFill/>
              </a:ln>
              <a:effectLst/>
            </p:spPr>
            <p:txBody>
              <a:bodyPr wrap="none" anchor="ctr"/>
              <a:lstStyle/>
              <a:p>
                <a:endParaRPr lang="en-US">
                  <a:latin typeface="Gudea" panose="02000000000000000000" pitchFamily="50" charset="0"/>
                </a:endParaRPr>
              </a:p>
            </p:txBody>
          </p:sp>
          <p:sp>
            <p:nvSpPr>
              <p:cNvPr id="272" name="Freeform 247">
                <a:extLst>
                  <a:ext uri="{FF2B5EF4-FFF2-40B4-BE49-F238E27FC236}">
                    <a16:creationId xmlns:a16="http://schemas.microsoft.com/office/drawing/2014/main" id="{C973638F-E05F-49AE-9816-A7FAF4E8893C}"/>
                  </a:ext>
                </a:extLst>
              </p:cNvPr>
              <p:cNvSpPr>
                <a:spLocks noChangeArrowheads="1"/>
              </p:cNvSpPr>
              <p:nvPr/>
            </p:nvSpPr>
            <p:spPr bwMode="auto">
              <a:xfrm>
                <a:off x="6454895" y="2068608"/>
                <a:ext cx="16910" cy="5636"/>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grpFill/>
              <a:ln>
                <a:noFill/>
              </a:ln>
              <a:effectLst/>
            </p:spPr>
            <p:txBody>
              <a:bodyPr wrap="none" anchor="ctr"/>
              <a:lstStyle/>
              <a:p>
                <a:endParaRPr lang="en-US">
                  <a:latin typeface="Gudea" panose="02000000000000000000" pitchFamily="50" charset="0"/>
                </a:endParaRPr>
              </a:p>
            </p:txBody>
          </p:sp>
          <p:sp>
            <p:nvSpPr>
              <p:cNvPr id="273" name="Freeform 250">
                <a:extLst>
                  <a:ext uri="{FF2B5EF4-FFF2-40B4-BE49-F238E27FC236}">
                    <a16:creationId xmlns:a16="http://schemas.microsoft.com/office/drawing/2014/main" id="{4679D284-E073-4CC7-AA6E-C4B258AC62D6}"/>
                  </a:ext>
                </a:extLst>
              </p:cNvPr>
              <p:cNvSpPr>
                <a:spLocks noChangeArrowheads="1"/>
              </p:cNvSpPr>
              <p:nvPr/>
            </p:nvSpPr>
            <p:spPr bwMode="auto">
              <a:xfrm>
                <a:off x="7552247" y="2668006"/>
                <a:ext cx="559951" cy="328826"/>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grpFill/>
              <a:ln>
                <a:noFill/>
              </a:ln>
              <a:effectLst/>
            </p:spPr>
            <p:txBody>
              <a:bodyPr wrap="none" anchor="ctr"/>
              <a:lstStyle/>
              <a:p>
                <a:endParaRPr lang="en-US">
                  <a:latin typeface="Gudea" panose="02000000000000000000" pitchFamily="50" charset="0"/>
                </a:endParaRPr>
              </a:p>
            </p:txBody>
          </p:sp>
          <p:sp>
            <p:nvSpPr>
              <p:cNvPr id="274" name="Freeform 251">
                <a:extLst>
                  <a:ext uri="{FF2B5EF4-FFF2-40B4-BE49-F238E27FC236}">
                    <a16:creationId xmlns:a16="http://schemas.microsoft.com/office/drawing/2014/main" id="{A9D21E98-A6E8-48E0-8DF7-132A976B0AC8}"/>
                  </a:ext>
                </a:extLst>
              </p:cNvPr>
              <p:cNvSpPr>
                <a:spLocks noChangeArrowheads="1"/>
              </p:cNvSpPr>
              <p:nvPr/>
            </p:nvSpPr>
            <p:spPr bwMode="auto">
              <a:xfrm>
                <a:off x="5904340" y="1414718"/>
                <a:ext cx="832411" cy="69523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grpFill/>
              <a:ln>
                <a:noFill/>
              </a:ln>
              <a:effectLst/>
            </p:spPr>
            <p:txBody>
              <a:bodyPr wrap="none" anchor="ctr"/>
              <a:lstStyle/>
              <a:p>
                <a:endParaRPr lang="en-US">
                  <a:latin typeface="Gudea" panose="02000000000000000000" pitchFamily="50" charset="0"/>
                </a:endParaRPr>
              </a:p>
            </p:txBody>
          </p:sp>
          <p:sp>
            <p:nvSpPr>
              <p:cNvPr id="275" name="Freeform 252">
                <a:extLst>
                  <a:ext uri="{FF2B5EF4-FFF2-40B4-BE49-F238E27FC236}">
                    <a16:creationId xmlns:a16="http://schemas.microsoft.com/office/drawing/2014/main" id="{D22FBC78-FD0A-4A7D-8BAF-F5C18BA642BF}"/>
                  </a:ext>
                </a:extLst>
              </p:cNvPr>
              <p:cNvSpPr>
                <a:spLocks noChangeArrowheads="1"/>
              </p:cNvSpPr>
              <p:nvPr/>
            </p:nvSpPr>
            <p:spPr bwMode="auto">
              <a:xfrm>
                <a:off x="6082846" y="909268"/>
                <a:ext cx="41340" cy="3945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grpFill/>
              <a:ln>
                <a:noFill/>
              </a:ln>
              <a:effectLst/>
            </p:spPr>
            <p:txBody>
              <a:bodyPr wrap="none" anchor="ctr"/>
              <a:lstStyle/>
              <a:p>
                <a:endParaRPr lang="en-US">
                  <a:latin typeface="Gudea" panose="02000000000000000000" pitchFamily="50" charset="0"/>
                </a:endParaRPr>
              </a:p>
            </p:txBody>
          </p:sp>
          <p:sp>
            <p:nvSpPr>
              <p:cNvPr id="276" name="Freeform 253">
                <a:extLst>
                  <a:ext uri="{FF2B5EF4-FFF2-40B4-BE49-F238E27FC236}">
                    <a16:creationId xmlns:a16="http://schemas.microsoft.com/office/drawing/2014/main" id="{DE93BD2C-F21D-4F8F-8B28-BFF914BECC42}"/>
                  </a:ext>
                </a:extLst>
              </p:cNvPr>
              <p:cNvSpPr>
                <a:spLocks noChangeArrowheads="1"/>
              </p:cNvSpPr>
              <p:nvPr/>
            </p:nvSpPr>
            <p:spPr bwMode="auto">
              <a:xfrm>
                <a:off x="6094122" y="819075"/>
                <a:ext cx="437813" cy="248027"/>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grpFill/>
              <a:ln>
                <a:noFill/>
              </a:ln>
              <a:effectLst/>
            </p:spPr>
            <p:txBody>
              <a:bodyPr wrap="none" anchor="ctr"/>
              <a:lstStyle/>
              <a:p>
                <a:endParaRPr lang="en-US">
                  <a:latin typeface="Gudea" panose="02000000000000000000" pitchFamily="50" charset="0"/>
                </a:endParaRPr>
              </a:p>
            </p:txBody>
          </p:sp>
          <p:sp>
            <p:nvSpPr>
              <p:cNvPr id="277" name="Freeform 254">
                <a:extLst>
                  <a:ext uri="{FF2B5EF4-FFF2-40B4-BE49-F238E27FC236}">
                    <a16:creationId xmlns:a16="http://schemas.microsoft.com/office/drawing/2014/main" id="{2479F802-7063-4940-89F1-50956AA62CFF}"/>
                  </a:ext>
                </a:extLst>
              </p:cNvPr>
              <p:cNvSpPr>
                <a:spLocks noChangeArrowheads="1"/>
              </p:cNvSpPr>
              <p:nvPr/>
            </p:nvSpPr>
            <p:spPr bwMode="auto">
              <a:xfrm>
                <a:off x="6163643" y="1593222"/>
                <a:ext cx="15033" cy="9396"/>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grpFill/>
              <a:ln>
                <a:noFill/>
              </a:ln>
              <a:effectLst/>
            </p:spPr>
            <p:txBody>
              <a:bodyPr wrap="none" anchor="ctr"/>
              <a:lstStyle/>
              <a:p>
                <a:endParaRPr lang="en-US">
                  <a:latin typeface="Gudea" panose="02000000000000000000" pitchFamily="50" charset="0"/>
                </a:endParaRPr>
              </a:p>
            </p:txBody>
          </p:sp>
          <p:sp>
            <p:nvSpPr>
              <p:cNvPr id="278" name="Freeform 255">
                <a:extLst>
                  <a:ext uri="{FF2B5EF4-FFF2-40B4-BE49-F238E27FC236}">
                    <a16:creationId xmlns:a16="http://schemas.microsoft.com/office/drawing/2014/main" id="{47CD8D00-2137-41D3-A33D-BB7C4ABC5F78}"/>
                  </a:ext>
                </a:extLst>
              </p:cNvPr>
              <p:cNvSpPr>
                <a:spLocks noChangeArrowheads="1"/>
              </p:cNvSpPr>
              <p:nvPr/>
            </p:nvSpPr>
            <p:spPr bwMode="auto">
              <a:xfrm>
                <a:off x="6317726" y="787133"/>
                <a:ext cx="298766" cy="93950"/>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grpFill/>
              <a:ln>
                <a:noFill/>
              </a:ln>
              <a:effectLst/>
            </p:spPr>
            <p:txBody>
              <a:bodyPr wrap="none" anchor="ctr"/>
              <a:lstStyle/>
              <a:p>
                <a:endParaRPr lang="en-US">
                  <a:latin typeface="Gudea" panose="02000000000000000000" pitchFamily="50" charset="0"/>
                </a:endParaRPr>
              </a:p>
            </p:txBody>
          </p:sp>
          <p:sp>
            <p:nvSpPr>
              <p:cNvPr id="279" name="Freeform 256">
                <a:extLst>
                  <a:ext uri="{FF2B5EF4-FFF2-40B4-BE49-F238E27FC236}">
                    <a16:creationId xmlns:a16="http://schemas.microsoft.com/office/drawing/2014/main" id="{2FF9FAE5-52E2-49EC-A6C8-19C13DB87894}"/>
                  </a:ext>
                </a:extLst>
              </p:cNvPr>
              <p:cNvSpPr>
                <a:spLocks noChangeArrowheads="1"/>
              </p:cNvSpPr>
              <p:nvPr/>
            </p:nvSpPr>
            <p:spPr bwMode="auto">
              <a:xfrm>
                <a:off x="6740506" y="1491757"/>
                <a:ext cx="1879" cy="1879"/>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80" name="Freeform 257">
                <a:extLst>
                  <a:ext uri="{FF2B5EF4-FFF2-40B4-BE49-F238E27FC236}">
                    <a16:creationId xmlns:a16="http://schemas.microsoft.com/office/drawing/2014/main" id="{45A4B81C-F338-4FF1-AA64-C981AA156F1B}"/>
                  </a:ext>
                </a:extLst>
              </p:cNvPr>
              <p:cNvSpPr>
                <a:spLocks noChangeArrowheads="1"/>
              </p:cNvSpPr>
              <p:nvPr/>
            </p:nvSpPr>
            <p:spPr bwMode="auto">
              <a:xfrm>
                <a:off x="11855220" y="1852523"/>
                <a:ext cx="95830" cy="2630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grpFill/>
              <a:ln>
                <a:noFill/>
              </a:ln>
              <a:effectLst/>
            </p:spPr>
            <p:txBody>
              <a:bodyPr wrap="none" anchor="ctr"/>
              <a:lstStyle/>
              <a:p>
                <a:endParaRPr lang="en-US">
                  <a:latin typeface="Gudea" panose="02000000000000000000" pitchFamily="50" charset="0"/>
                </a:endParaRPr>
              </a:p>
            </p:txBody>
          </p:sp>
          <p:sp>
            <p:nvSpPr>
              <p:cNvPr id="281" name="Freeform 258">
                <a:extLst>
                  <a:ext uri="{FF2B5EF4-FFF2-40B4-BE49-F238E27FC236}">
                    <a16:creationId xmlns:a16="http://schemas.microsoft.com/office/drawing/2014/main" id="{10AABB3A-7C6D-4291-A895-E0920EFB4A64}"/>
                  </a:ext>
                </a:extLst>
              </p:cNvPr>
              <p:cNvSpPr>
                <a:spLocks noChangeArrowheads="1"/>
              </p:cNvSpPr>
              <p:nvPr/>
            </p:nvSpPr>
            <p:spPr bwMode="auto">
              <a:xfrm>
                <a:off x="10259924" y="2677403"/>
                <a:ext cx="210452" cy="154077"/>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grpFill/>
              <a:ln>
                <a:noFill/>
              </a:ln>
              <a:effectLst/>
            </p:spPr>
            <p:txBody>
              <a:bodyPr wrap="none" anchor="ctr"/>
              <a:lstStyle/>
              <a:p>
                <a:endParaRPr lang="en-US">
                  <a:latin typeface="Gudea" panose="02000000000000000000" pitchFamily="50" charset="0"/>
                </a:endParaRPr>
              </a:p>
            </p:txBody>
          </p:sp>
          <p:sp>
            <p:nvSpPr>
              <p:cNvPr id="282" name="Freeform 259">
                <a:extLst>
                  <a:ext uri="{FF2B5EF4-FFF2-40B4-BE49-F238E27FC236}">
                    <a16:creationId xmlns:a16="http://schemas.microsoft.com/office/drawing/2014/main" id="{A0BF337C-E09C-4095-85D9-ABD965744912}"/>
                  </a:ext>
                </a:extLst>
              </p:cNvPr>
              <p:cNvSpPr>
                <a:spLocks noChangeArrowheads="1"/>
              </p:cNvSpPr>
              <p:nvPr/>
            </p:nvSpPr>
            <p:spPr bwMode="auto">
              <a:xfrm>
                <a:off x="9964918" y="2844633"/>
                <a:ext cx="364530" cy="283729"/>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grpFill/>
              <a:ln>
                <a:noFill/>
              </a:ln>
              <a:effectLst/>
            </p:spPr>
            <p:txBody>
              <a:bodyPr wrap="none" anchor="ctr"/>
              <a:lstStyle/>
              <a:p>
                <a:endParaRPr lang="en-US">
                  <a:latin typeface="Gudea" panose="02000000000000000000" pitchFamily="50" charset="0"/>
                </a:endParaRPr>
              </a:p>
            </p:txBody>
          </p:sp>
          <p:sp>
            <p:nvSpPr>
              <p:cNvPr id="283" name="Freeform 260">
                <a:extLst>
                  <a:ext uri="{FF2B5EF4-FFF2-40B4-BE49-F238E27FC236}">
                    <a16:creationId xmlns:a16="http://schemas.microsoft.com/office/drawing/2014/main" id="{A9CA85D0-F455-4FBE-9CD3-1C03EFF6C6DD}"/>
                  </a:ext>
                </a:extLst>
              </p:cNvPr>
              <p:cNvSpPr>
                <a:spLocks noChangeArrowheads="1"/>
              </p:cNvSpPr>
              <p:nvPr/>
            </p:nvSpPr>
            <p:spPr bwMode="auto">
              <a:xfrm>
                <a:off x="9921699" y="3128361"/>
                <a:ext cx="77040" cy="9206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grpFill/>
              <a:ln>
                <a:noFill/>
              </a:ln>
              <a:effectLst/>
            </p:spPr>
            <p:txBody>
              <a:bodyPr wrap="none" anchor="ctr"/>
              <a:lstStyle/>
              <a:p>
                <a:endParaRPr lang="en-US">
                  <a:latin typeface="Gudea" panose="02000000000000000000" pitchFamily="50" charset="0"/>
                </a:endParaRPr>
              </a:p>
            </p:txBody>
          </p:sp>
          <p:sp>
            <p:nvSpPr>
              <p:cNvPr id="284" name="Freeform 261">
                <a:extLst>
                  <a:ext uri="{FF2B5EF4-FFF2-40B4-BE49-F238E27FC236}">
                    <a16:creationId xmlns:a16="http://schemas.microsoft.com/office/drawing/2014/main" id="{F7A26CA7-BF85-4FD7-AF9A-53D43ADE1E6B}"/>
                  </a:ext>
                </a:extLst>
              </p:cNvPr>
              <p:cNvSpPr>
                <a:spLocks noChangeArrowheads="1"/>
              </p:cNvSpPr>
              <p:nvPr/>
            </p:nvSpPr>
            <p:spPr bwMode="auto">
              <a:xfrm>
                <a:off x="10013772" y="3103933"/>
                <a:ext cx="71402" cy="56369"/>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grpFill/>
              <a:ln>
                <a:noFill/>
              </a:ln>
              <a:effectLst/>
            </p:spPr>
            <p:txBody>
              <a:bodyPr wrap="none" anchor="ctr"/>
              <a:lstStyle/>
              <a:p>
                <a:endParaRPr lang="en-US">
                  <a:latin typeface="Gudea" panose="02000000000000000000" pitchFamily="50" charset="0"/>
                </a:endParaRPr>
              </a:p>
            </p:txBody>
          </p:sp>
          <p:sp>
            <p:nvSpPr>
              <p:cNvPr id="285" name="Freeform 262">
                <a:extLst>
                  <a:ext uri="{FF2B5EF4-FFF2-40B4-BE49-F238E27FC236}">
                    <a16:creationId xmlns:a16="http://schemas.microsoft.com/office/drawing/2014/main" id="{5A2F0794-657A-48FC-ADA8-B7AA17A68485}"/>
                  </a:ext>
                </a:extLst>
              </p:cNvPr>
              <p:cNvSpPr>
                <a:spLocks noChangeArrowheads="1"/>
              </p:cNvSpPr>
              <p:nvPr/>
            </p:nvSpPr>
            <p:spPr bwMode="auto">
              <a:xfrm>
                <a:off x="8142261" y="2333547"/>
                <a:ext cx="1942914" cy="1264563"/>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grpFill/>
              <a:ln>
                <a:noFill/>
              </a:ln>
              <a:effectLst/>
            </p:spPr>
            <p:txBody>
              <a:bodyPr wrap="none" anchor="ctr"/>
              <a:lstStyle/>
              <a:p>
                <a:endParaRPr lang="en-US">
                  <a:latin typeface="Gudea" panose="02000000000000000000" pitchFamily="50" charset="0"/>
                </a:endParaRPr>
              </a:p>
            </p:txBody>
          </p:sp>
          <p:sp>
            <p:nvSpPr>
              <p:cNvPr id="286" name="Freeform 263">
                <a:extLst>
                  <a:ext uri="{FF2B5EF4-FFF2-40B4-BE49-F238E27FC236}">
                    <a16:creationId xmlns:a16="http://schemas.microsoft.com/office/drawing/2014/main" id="{3E692775-0ED8-4554-B63E-53E11E5DECCB}"/>
                  </a:ext>
                </a:extLst>
              </p:cNvPr>
              <p:cNvSpPr>
                <a:spLocks noChangeArrowheads="1"/>
              </p:cNvSpPr>
              <p:nvPr/>
            </p:nvSpPr>
            <p:spPr bwMode="auto">
              <a:xfrm>
                <a:off x="9606023" y="3434636"/>
                <a:ext cx="62008" cy="99587"/>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grpFill/>
              <a:ln>
                <a:noFill/>
              </a:ln>
              <a:effectLst/>
            </p:spPr>
            <p:txBody>
              <a:bodyPr wrap="none" anchor="ctr"/>
              <a:lstStyle/>
              <a:p>
                <a:endParaRPr lang="en-US">
                  <a:latin typeface="Gudea" panose="02000000000000000000" pitchFamily="50" charset="0"/>
                </a:endParaRPr>
              </a:p>
            </p:txBody>
          </p:sp>
          <p:sp>
            <p:nvSpPr>
              <p:cNvPr id="287" name="Freeform 264">
                <a:extLst>
                  <a:ext uri="{FF2B5EF4-FFF2-40B4-BE49-F238E27FC236}">
                    <a16:creationId xmlns:a16="http://schemas.microsoft.com/office/drawing/2014/main" id="{102A7297-D0D5-42CC-8930-F9713FC20E4A}"/>
                  </a:ext>
                </a:extLst>
              </p:cNvPr>
              <p:cNvSpPr>
                <a:spLocks noChangeArrowheads="1"/>
              </p:cNvSpPr>
              <p:nvPr/>
            </p:nvSpPr>
            <p:spPr bwMode="auto">
              <a:xfrm>
                <a:off x="9233975" y="3613142"/>
                <a:ext cx="73282" cy="54490"/>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grpFill/>
              <a:ln>
                <a:noFill/>
              </a:ln>
              <a:effectLst/>
            </p:spPr>
            <p:txBody>
              <a:bodyPr wrap="none" anchor="ctr"/>
              <a:lstStyle/>
              <a:p>
                <a:endParaRPr lang="en-US">
                  <a:latin typeface="Gudea" panose="02000000000000000000" pitchFamily="50" charset="0"/>
                </a:endParaRPr>
              </a:p>
            </p:txBody>
          </p:sp>
          <p:sp>
            <p:nvSpPr>
              <p:cNvPr id="288" name="Freeform 265">
                <a:extLst>
                  <a:ext uri="{FF2B5EF4-FFF2-40B4-BE49-F238E27FC236}">
                    <a16:creationId xmlns:a16="http://schemas.microsoft.com/office/drawing/2014/main" id="{2C6BD5DA-744A-4380-A093-CD5F1AB2BBC2}"/>
                  </a:ext>
                </a:extLst>
              </p:cNvPr>
              <p:cNvSpPr>
                <a:spLocks noChangeArrowheads="1"/>
              </p:cNvSpPr>
              <p:nvPr/>
            </p:nvSpPr>
            <p:spPr bwMode="auto">
              <a:xfrm>
                <a:off x="9664274" y="3953238"/>
                <a:ext cx="154080" cy="140925"/>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grpFill/>
              <a:ln>
                <a:noFill/>
              </a:ln>
              <a:effectLst/>
            </p:spPr>
            <p:txBody>
              <a:bodyPr wrap="none" anchor="ctr"/>
              <a:lstStyle/>
              <a:p>
                <a:endParaRPr lang="en-US">
                  <a:latin typeface="Gudea" panose="02000000000000000000" pitchFamily="50" charset="0"/>
                </a:endParaRPr>
              </a:p>
            </p:txBody>
          </p:sp>
          <p:sp>
            <p:nvSpPr>
              <p:cNvPr id="289" name="Freeform 266">
                <a:extLst>
                  <a:ext uri="{FF2B5EF4-FFF2-40B4-BE49-F238E27FC236}">
                    <a16:creationId xmlns:a16="http://schemas.microsoft.com/office/drawing/2014/main" id="{F8FD4801-9612-4821-B333-F0A3C5C29FAC}"/>
                  </a:ext>
                </a:extLst>
              </p:cNvPr>
              <p:cNvSpPr>
                <a:spLocks noChangeArrowheads="1"/>
              </p:cNvSpPr>
              <p:nvPr/>
            </p:nvSpPr>
            <p:spPr bwMode="auto">
              <a:xfrm>
                <a:off x="9598507" y="3663874"/>
                <a:ext cx="189782" cy="279971"/>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grpFill/>
              <a:ln>
                <a:noFill/>
              </a:ln>
              <a:effectLst/>
            </p:spPr>
            <p:txBody>
              <a:bodyPr wrap="none" anchor="ctr"/>
              <a:lstStyle/>
              <a:p>
                <a:endParaRPr lang="en-US">
                  <a:latin typeface="Gudea" panose="02000000000000000000" pitchFamily="50" charset="0"/>
                </a:endParaRPr>
              </a:p>
            </p:txBody>
          </p:sp>
          <p:sp>
            <p:nvSpPr>
              <p:cNvPr id="290" name="Freeform 267">
                <a:extLst>
                  <a:ext uri="{FF2B5EF4-FFF2-40B4-BE49-F238E27FC236}">
                    <a16:creationId xmlns:a16="http://schemas.microsoft.com/office/drawing/2014/main" id="{C4F6AC2A-7E75-49F7-9431-A2FA816B95B1}"/>
                  </a:ext>
                </a:extLst>
              </p:cNvPr>
              <p:cNvSpPr>
                <a:spLocks noChangeArrowheads="1"/>
              </p:cNvSpPr>
              <p:nvPr/>
            </p:nvSpPr>
            <p:spPr bwMode="auto">
              <a:xfrm>
                <a:off x="9730038" y="3949481"/>
                <a:ext cx="22549" cy="16912"/>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grpFill/>
              <a:ln>
                <a:noFill/>
              </a:ln>
              <a:effectLst/>
            </p:spPr>
            <p:txBody>
              <a:bodyPr wrap="none" anchor="ctr"/>
              <a:lstStyle/>
              <a:p>
                <a:endParaRPr lang="en-US">
                  <a:latin typeface="Gudea" panose="02000000000000000000" pitchFamily="50" charset="0"/>
                </a:endParaRPr>
              </a:p>
            </p:txBody>
          </p:sp>
          <p:sp>
            <p:nvSpPr>
              <p:cNvPr id="291" name="Freeform 268">
                <a:extLst>
                  <a:ext uri="{FF2B5EF4-FFF2-40B4-BE49-F238E27FC236}">
                    <a16:creationId xmlns:a16="http://schemas.microsoft.com/office/drawing/2014/main" id="{7A593D3D-2C43-4632-99C7-32B94C3A3CC8}"/>
                  </a:ext>
                </a:extLst>
              </p:cNvPr>
              <p:cNvSpPr>
                <a:spLocks noChangeArrowheads="1"/>
              </p:cNvSpPr>
              <p:nvPr/>
            </p:nvSpPr>
            <p:spPr bwMode="auto">
              <a:xfrm>
                <a:off x="9619176" y="3836741"/>
                <a:ext cx="30064" cy="31945"/>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2" name="Freeform 269">
                <a:extLst>
                  <a:ext uri="{FF2B5EF4-FFF2-40B4-BE49-F238E27FC236}">
                    <a16:creationId xmlns:a16="http://schemas.microsoft.com/office/drawing/2014/main" id="{5D883496-8D66-4FBF-A2A1-5F58B1819E06}"/>
                  </a:ext>
                </a:extLst>
              </p:cNvPr>
              <p:cNvSpPr>
                <a:spLocks noChangeArrowheads="1"/>
              </p:cNvSpPr>
              <p:nvPr/>
            </p:nvSpPr>
            <p:spPr bwMode="auto">
              <a:xfrm>
                <a:off x="9660515" y="3885596"/>
                <a:ext cx="67646" cy="93950"/>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grpFill/>
              <a:ln>
                <a:noFill/>
              </a:ln>
              <a:effectLst/>
            </p:spPr>
            <p:txBody>
              <a:bodyPr wrap="none" anchor="ctr"/>
              <a:lstStyle/>
              <a:p>
                <a:endParaRPr lang="en-US">
                  <a:latin typeface="Gudea" panose="02000000000000000000" pitchFamily="50" charset="0"/>
                </a:endParaRPr>
              </a:p>
            </p:txBody>
          </p:sp>
          <p:sp>
            <p:nvSpPr>
              <p:cNvPr id="293" name="Freeform 270">
                <a:extLst>
                  <a:ext uri="{FF2B5EF4-FFF2-40B4-BE49-F238E27FC236}">
                    <a16:creationId xmlns:a16="http://schemas.microsoft.com/office/drawing/2014/main" id="{1D429B2D-4653-4E00-8F1D-24C8BC3363A2}"/>
                  </a:ext>
                </a:extLst>
              </p:cNvPr>
              <p:cNvSpPr>
                <a:spLocks noChangeArrowheads="1"/>
              </p:cNvSpPr>
              <p:nvPr/>
            </p:nvSpPr>
            <p:spPr bwMode="auto">
              <a:xfrm>
                <a:off x="9515830" y="3911902"/>
                <a:ext cx="73282" cy="88313"/>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grpFill/>
              <a:ln>
                <a:noFill/>
              </a:ln>
              <a:effectLst/>
            </p:spPr>
            <p:txBody>
              <a:bodyPr wrap="none" anchor="ctr"/>
              <a:lstStyle/>
              <a:p>
                <a:endParaRPr lang="en-US">
                  <a:latin typeface="Gudea" panose="02000000000000000000" pitchFamily="50" charset="0"/>
                </a:endParaRPr>
              </a:p>
            </p:txBody>
          </p:sp>
          <p:sp>
            <p:nvSpPr>
              <p:cNvPr id="294" name="Freeform 271">
                <a:extLst>
                  <a:ext uri="{FF2B5EF4-FFF2-40B4-BE49-F238E27FC236}">
                    <a16:creationId xmlns:a16="http://schemas.microsoft.com/office/drawing/2014/main" id="{31DC5B76-428B-4F43-BC46-733CD459F3BD}"/>
                  </a:ext>
                </a:extLst>
              </p:cNvPr>
              <p:cNvSpPr>
                <a:spLocks noChangeArrowheads="1"/>
              </p:cNvSpPr>
              <p:nvPr/>
            </p:nvSpPr>
            <p:spPr bwMode="auto">
              <a:xfrm>
                <a:off x="10660158" y="4396683"/>
                <a:ext cx="30064" cy="35702"/>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grpFill/>
              <a:ln>
                <a:noFill/>
              </a:ln>
              <a:effectLst/>
            </p:spPr>
            <p:txBody>
              <a:bodyPr wrap="none" anchor="ctr"/>
              <a:lstStyle/>
              <a:p>
                <a:endParaRPr lang="en-US">
                  <a:latin typeface="Gudea" panose="02000000000000000000" pitchFamily="50" charset="0"/>
                </a:endParaRPr>
              </a:p>
            </p:txBody>
          </p:sp>
          <p:sp>
            <p:nvSpPr>
              <p:cNvPr id="295" name="Freeform 274">
                <a:extLst>
                  <a:ext uri="{FF2B5EF4-FFF2-40B4-BE49-F238E27FC236}">
                    <a16:creationId xmlns:a16="http://schemas.microsoft.com/office/drawing/2014/main" id="{E0A98A0A-D16A-40E3-B78B-58D635192035}"/>
                  </a:ext>
                </a:extLst>
              </p:cNvPr>
              <p:cNvSpPr>
                <a:spLocks noChangeArrowheads="1"/>
              </p:cNvSpPr>
              <p:nvPr/>
            </p:nvSpPr>
            <p:spPr bwMode="auto">
              <a:xfrm>
                <a:off x="10286230" y="4573307"/>
                <a:ext cx="1879" cy="1879"/>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6" name="Freeform 275">
                <a:extLst>
                  <a:ext uri="{FF2B5EF4-FFF2-40B4-BE49-F238E27FC236}">
                    <a16:creationId xmlns:a16="http://schemas.microsoft.com/office/drawing/2014/main" id="{AC16DCF1-D5E8-481A-ADC5-7FBEF1F198BA}"/>
                  </a:ext>
                </a:extLst>
              </p:cNvPr>
              <p:cNvSpPr>
                <a:spLocks noChangeArrowheads="1"/>
              </p:cNvSpPr>
              <p:nvPr/>
            </p:nvSpPr>
            <p:spPr bwMode="auto">
              <a:xfrm>
                <a:off x="8326406" y="3958877"/>
                <a:ext cx="65764" cy="120256"/>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grpFill/>
              <a:ln>
                <a:noFill/>
              </a:ln>
              <a:effectLst/>
            </p:spPr>
            <p:txBody>
              <a:bodyPr wrap="none" anchor="ctr"/>
              <a:lstStyle/>
              <a:p>
                <a:endParaRPr lang="en-US">
                  <a:latin typeface="Gudea" panose="02000000000000000000" pitchFamily="50" charset="0"/>
                </a:endParaRPr>
              </a:p>
            </p:txBody>
          </p:sp>
          <p:sp>
            <p:nvSpPr>
              <p:cNvPr id="297" name="Freeform 276">
                <a:extLst>
                  <a:ext uri="{FF2B5EF4-FFF2-40B4-BE49-F238E27FC236}">
                    <a16:creationId xmlns:a16="http://schemas.microsoft.com/office/drawing/2014/main" id="{99087110-AF82-4E08-8D1E-2EDE3A184688}"/>
                  </a:ext>
                </a:extLst>
              </p:cNvPr>
              <p:cNvSpPr>
                <a:spLocks noChangeArrowheads="1"/>
              </p:cNvSpPr>
              <p:nvPr/>
            </p:nvSpPr>
            <p:spPr bwMode="auto">
              <a:xfrm>
                <a:off x="7118191" y="4665379"/>
                <a:ext cx="234878" cy="456596"/>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grpFill/>
              <a:ln>
                <a:noFill/>
              </a:ln>
              <a:effectLst/>
            </p:spPr>
            <p:txBody>
              <a:bodyPr wrap="none" anchor="ctr"/>
              <a:lstStyle/>
              <a:p>
                <a:endParaRPr lang="en-US">
                  <a:latin typeface="Gudea" panose="02000000000000000000" pitchFamily="50" charset="0"/>
                </a:endParaRPr>
              </a:p>
            </p:txBody>
          </p:sp>
          <p:sp>
            <p:nvSpPr>
              <p:cNvPr id="298" name="Freeform 277">
                <a:extLst>
                  <a:ext uri="{FF2B5EF4-FFF2-40B4-BE49-F238E27FC236}">
                    <a16:creationId xmlns:a16="http://schemas.microsoft.com/office/drawing/2014/main" id="{C932267D-96A3-4194-9BE3-16E298A63C5B}"/>
                  </a:ext>
                </a:extLst>
              </p:cNvPr>
              <p:cNvSpPr>
                <a:spLocks noChangeArrowheads="1"/>
              </p:cNvSpPr>
              <p:nvPr/>
            </p:nvSpPr>
            <p:spPr bwMode="auto">
              <a:xfrm>
                <a:off x="7460174" y="3857411"/>
                <a:ext cx="30064" cy="9394"/>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grpFill/>
              <a:ln>
                <a:noFill/>
              </a:ln>
              <a:effectLst/>
            </p:spPr>
            <p:txBody>
              <a:bodyPr wrap="none" anchor="ctr"/>
              <a:lstStyle/>
              <a:p>
                <a:endParaRPr lang="en-US">
                  <a:latin typeface="Gudea" panose="02000000000000000000" pitchFamily="50" charset="0"/>
                </a:endParaRPr>
              </a:p>
            </p:txBody>
          </p:sp>
          <p:sp>
            <p:nvSpPr>
              <p:cNvPr id="299" name="Freeform 278">
                <a:extLst>
                  <a:ext uri="{FF2B5EF4-FFF2-40B4-BE49-F238E27FC236}">
                    <a16:creationId xmlns:a16="http://schemas.microsoft.com/office/drawing/2014/main" id="{A823591D-512B-4132-B7DF-8CEAF31F029A}"/>
                  </a:ext>
                </a:extLst>
              </p:cNvPr>
              <p:cNvSpPr>
                <a:spLocks noChangeArrowheads="1"/>
              </p:cNvSpPr>
              <p:nvPr/>
            </p:nvSpPr>
            <p:spPr bwMode="auto">
              <a:xfrm>
                <a:off x="7106916" y="3643205"/>
                <a:ext cx="341983" cy="204810"/>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grpFill/>
              <a:ln>
                <a:noFill/>
              </a:ln>
              <a:effectLst/>
            </p:spPr>
            <p:txBody>
              <a:bodyPr wrap="none" anchor="ctr"/>
              <a:lstStyle/>
              <a:p>
                <a:endParaRPr lang="en-US">
                  <a:latin typeface="Gudea" panose="02000000000000000000" pitchFamily="50" charset="0"/>
                </a:endParaRPr>
              </a:p>
            </p:txBody>
          </p:sp>
          <p:sp>
            <p:nvSpPr>
              <p:cNvPr id="300" name="Freeform 279">
                <a:extLst>
                  <a:ext uri="{FF2B5EF4-FFF2-40B4-BE49-F238E27FC236}">
                    <a16:creationId xmlns:a16="http://schemas.microsoft.com/office/drawing/2014/main" id="{A9DEAFE7-4621-4942-A0BC-F46288CC1DA0}"/>
                  </a:ext>
                </a:extLst>
              </p:cNvPr>
              <p:cNvSpPr>
                <a:spLocks noChangeArrowheads="1"/>
              </p:cNvSpPr>
              <p:nvPr/>
            </p:nvSpPr>
            <p:spPr bwMode="auto">
              <a:xfrm>
                <a:off x="7948721" y="6020134"/>
                <a:ext cx="63888" cy="37581"/>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grpFill/>
              <a:ln>
                <a:noFill/>
              </a:ln>
              <a:effectLst/>
            </p:spPr>
            <p:txBody>
              <a:bodyPr wrap="none" anchor="ctr"/>
              <a:lstStyle/>
              <a:p>
                <a:endParaRPr lang="en-US">
                  <a:latin typeface="Gudea" panose="02000000000000000000" pitchFamily="50" charset="0"/>
                </a:endParaRPr>
              </a:p>
            </p:txBody>
          </p:sp>
          <p:sp>
            <p:nvSpPr>
              <p:cNvPr id="301" name="Freeform 282">
                <a:extLst>
                  <a:ext uri="{FF2B5EF4-FFF2-40B4-BE49-F238E27FC236}">
                    <a16:creationId xmlns:a16="http://schemas.microsoft.com/office/drawing/2014/main" id="{62083FEC-11FD-40DD-A80C-02316ADF530C}"/>
                  </a:ext>
                </a:extLst>
              </p:cNvPr>
              <p:cNvSpPr>
                <a:spLocks noChangeArrowheads="1"/>
              </p:cNvSpPr>
              <p:nvPr/>
            </p:nvSpPr>
            <p:spPr bwMode="auto">
              <a:xfrm>
                <a:off x="10960801" y="4597734"/>
                <a:ext cx="5636" cy="3758"/>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grpFill/>
              <a:ln>
                <a:noFill/>
              </a:ln>
              <a:effectLst/>
            </p:spPr>
            <p:txBody>
              <a:bodyPr wrap="none" anchor="ctr"/>
              <a:lstStyle/>
              <a:p>
                <a:endParaRPr lang="en-US">
                  <a:latin typeface="Gudea" panose="02000000000000000000" pitchFamily="50" charset="0"/>
                </a:endParaRPr>
              </a:p>
            </p:txBody>
          </p:sp>
          <p:sp>
            <p:nvSpPr>
              <p:cNvPr id="302" name="Freeform 283">
                <a:extLst>
                  <a:ext uri="{FF2B5EF4-FFF2-40B4-BE49-F238E27FC236}">
                    <a16:creationId xmlns:a16="http://schemas.microsoft.com/office/drawing/2014/main" id="{E06F705B-E401-4393-97FF-DCC3D8F1872C}"/>
                  </a:ext>
                </a:extLst>
              </p:cNvPr>
              <p:cNvSpPr>
                <a:spLocks noChangeArrowheads="1"/>
              </p:cNvSpPr>
              <p:nvPr/>
            </p:nvSpPr>
            <p:spPr bwMode="auto">
              <a:xfrm>
                <a:off x="10804844" y="4501906"/>
                <a:ext cx="22549" cy="18790"/>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3" name="Freeform 286">
                <a:extLst>
                  <a:ext uri="{FF2B5EF4-FFF2-40B4-BE49-F238E27FC236}">
                    <a16:creationId xmlns:a16="http://schemas.microsoft.com/office/drawing/2014/main" id="{6089A6A9-5967-48A8-BD8F-3458DC57DFC2}"/>
                  </a:ext>
                </a:extLst>
              </p:cNvPr>
              <p:cNvSpPr>
                <a:spLocks noChangeArrowheads="1"/>
              </p:cNvSpPr>
              <p:nvPr/>
            </p:nvSpPr>
            <p:spPr bwMode="auto">
              <a:xfrm>
                <a:off x="10906310" y="4586462"/>
                <a:ext cx="30064" cy="22548"/>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304" name="Freeform 289">
                <a:extLst>
                  <a:ext uri="{FF2B5EF4-FFF2-40B4-BE49-F238E27FC236}">
                    <a16:creationId xmlns:a16="http://schemas.microsoft.com/office/drawing/2014/main" id="{D7EC4239-B7C7-420F-96D8-DD63A25EC58F}"/>
                  </a:ext>
                </a:extLst>
              </p:cNvPr>
              <p:cNvSpPr>
                <a:spLocks noChangeArrowheads="1"/>
              </p:cNvSpPr>
              <p:nvPr/>
            </p:nvSpPr>
            <p:spPr bwMode="auto">
              <a:xfrm>
                <a:off x="10137790" y="5503412"/>
                <a:ext cx="33822" cy="9394"/>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grpFill/>
              <a:ln>
                <a:noFill/>
              </a:ln>
              <a:effectLst/>
            </p:spPr>
            <p:txBody>
              <a:bodyPr wrap="none" anchor="ctr"/>
              <a:lstStyle/>
              <a:p>
                <a:endParaRPr lang="en-US">
                  <a:latin typeface="Gudea" panose="02000000000000000000" pitchFamily="50" charset="0"/>
                </a:endParaRPr>
              </a:p>
            </p:txBody>
          </p:sp>
          <p:sp>
            <p:nvSpPr>
              <p:cNvPr id="305" name="Freeform 290">
                <a:extLst>
                  <a:ext uri="{FF2B5EF4-FFF2-40B4-BE49-F238E27FC236}">
                    <a16:creationId xmlns:a16="http://schemas.microsoft.com/office/drawing/2014/main" id="{2B423167-E21B-4EB7-B8DF-256C42F723B7}"/>
                  </a:ext>
                </a:extLst>
              </p:cNvPr>
              <p:cNvSpPr>
                <a:spLocks noChangeArrowheads="1"/>
              </p:cNvSpPr>
              <p:nvPr/>
            </p:nvSpPr>
            <p:spPr bwMode="auto">
              <a:xfrm>
                <a:off x="9932974" y="4655982"/>
                <a:ext cx="39460" cy="11274"/>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grpFill/>
              <a:ln>
                <a:noFill/>
              </a:ln>
              <a:effectLst/>
            </p:spPr>
            <p:txBody>
              <a:bodyPr wrap="none" anchor="ctr"/>
              <a:lstStyle/>
              <a:p>
                <a:endParaRPr lang="en-US">
                  <a:latin typeface="Gudea" panose="02000000000000000000" pitchFamily="50" charset="0"/>
                </a:endParaRPr>
              </a:p>
            </p:txBody>
          </p:sp>
          <p:sp>
            <p:nvSpPr>
              <p:cNvPr id="306" name="Freeform 293">
                <a:extLst>
                  <a:ext uri="{FF2B5EF4-FFF2-40B4-BE49-F238E27FC236}">
                    <a16:creationId xmlns:a16="http://schemas.microsoft.com/office/drawing/2014/main" id="{A88B79B9-22D4-4824-A2F5-4C069D4FF615}"/>
                  </a:ext>
                </a:extLst>
              </p:cNvPr>
              <p:cNvSpPr>
                <a:spLocks noChangeArrowheads="1"/>
              </p:cNvSpPr>
              <p:nvPr/>
            </p:nvSpPr>
            <p:spPr bwMode="auto">
              <a:xfrm>
                <a:off x="11158100" y="5939338"/>
                <a:ext cx="15033" cy="1315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grpFill/>
              <a:ln>
                <a:noFill/>
              </a:ln>
              <a:effectLst/>
            </p:spPr>
            <p:txBody>
              <a:bodyPr wrap="none" anchor="ctr"/>
              <a:lstStyle/>
              <a:p>
                <a:endParaRPr lang="en-US">
                  <a:latin typeface="Gudea" panose="02000000000000000000" pitchFamily="50" charset="0"/>
                </a:endParaRPr>
              </a:p>
            </p:txBody>
          </p:sp>
          <p:sp>
            <p:nvSpPr>
              <p:cNvPr id="307" name="Freeform 296">
                <a:extLst>
                  <a:ext uri="{FF2B5EF4-FFF2-40B4-BE49-F238E27FC236}">
                    <a16:creationId xmlns:a16="http://schemas.microsoft.com/office/drawing/2014/main" id="{4E11255C-7CA0-40FF-B13A-4F6655D5AFE6}"/>
                  </a:ext>
                </a:extLst>
              </p:cNvPr>
              <p:cNvSpPr>
                <a:spLocks noChangeArrowheads="1"/>
              </p:cNvSpPr>
              <p:nvPr/>
            </p:nvSpPr>
            <p:spPr bwMode="auto">
              <a:xfrm>
                <a:off x="7443263" y="2784504"/>
                <a:ext cx="456605" cy="281850"/>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grpFill/>
              <a:ln>
                <a:noFill/>
              </a:ln>
              <a:effectLst/>
            </p:spPr>
            <p:txBody>
              <a:bodyPr wrap="none" anchor="ctr"/>
              <a:lstStyle/>
              <a:p>
                <a:endParaRPr lang="en-US">
                  <a:latin typeface="Gudea" panose="02000000000000000000" pitchFamily="50" charset="0"/>
                </a:endParaRPr>
              </a:p>
            </p:txBody>
          </p:sp>
          <p:sp>
            <p:nvSpPr>
              <p:cNvPr id="308" name="Freeform 297">
                <a:extLst>
                  <a:ext uri="{FF2B5EF4-FFF2-40B4-BE49-F238E27FC236}">
                    <a16:creationId xmlns:a16="http://schemas.microsoft.com/office/drawing/2014/main" id="{461E1898-A2CB-44DA-BA90-8B3DCB50AA21}"/>
                  </a:ext>
                </a:extLst>
              </p:cNvPr>
              <p:cNvSpPr>
                <a:spLocks noChangeArrowheads="1"/>
              </p:cNvSpPr>
              <p:nvPr/>
            </p:nvSpPr>
            <p:spPr bwMode="auto">
              <a:xfrm>
                <a:off x="7159529" y="2891608"/>
                <a:ext cx="631353" cy="537392"/>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grpFill/>
              <a:ln>
                <a:noFill/>
              </a:ln>
              <a:effectLst/>
            </p:spPr>
            <p:txBody>
              <a:bodyPr wrap="none" anchor="ctr"/>
              <a:lstStyle/>
              <a:p>
                <a:endParaRPr lang="en-US">
                  <a:latin typeface="Gudea" panose="02000000000000000000" pitchFamily="50" charset="0"/>
                </a:endParaRPr>
              </a:p>
            </p:txBody>
          </p:sp>
          <p:sp>
            <p:nvSpPr>
              <p:cNvPr id="309" name="Freeform 298">
                <a:extLst>
                  <a:ext uri="{FF2B5EF4-FFF2-40B4-BE49-F238E27FC236}">
                    <a16:creationId xmlns:a16="http://schemas.microsoft.com/office/drawing/2014/main" id="{9C480B72-6EA8-48D2-AC4F-D290F3F159A1}"/>
                  </a:ext>
                </a:extLst>
              </p:cNvPr>
              <p:cNvSpPr>
                <a:spLocks noChangeArrowheads="1"/>
              </p:cNvSpPr>
              <p:nvPr/>
            </p:nvSpPr>
            <p:spPr bwMode="auto">
              <a:xfrm>
                <a:off x="7738270" y="3432758"/>
                <a:ext cx="3758" cy="1879"/>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310" name="Freeform 299">
                <a:extLst>
                  <a:ext uri="{FF2B5EF4-FFF2-40B4-BE49-F238E27FC236}">
                    <a16:creationId xmlns:a16="http://schemas.microsoft.com/office/drawing/2014/main" id="{10D5D47C-6938-43F6-A03F-5E19D32CE3B3}"/>
                  </a:ext>
                </a:extLst>
              </p:cNvPr>
              <p:cNvSpPr>
                <a:spLocks noChangeArrowheads="1"/>
              </p:cNvSpPr>
              <p:nvPr/>
            </p:nvSpPr>
            <p:spPr bwMode="auto">
              <a:xfrm>
                <a:off x="7242207" y="2247112"/>
                <a:ext cx="1317199" cy="610673"/>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grpFill/>
              <a:ln>
                <a:noFill/>
              </a:ln>
              <a:effectLst/>
            </p:spPr>
            <p:txBody>
              <a:bodyPr wrap="none" anchor="ctr"/>
              <a:lstStyle/>
              <a:p>
                <a:endParaRPr lang="en-US">
                  <a:latin typeface="Gudea" panose="02000000000000000000" pitchFamily="50" charset="0"/>
                </a:endParaRPr>
              </a:p>
            </p:txBody>
          </p:sp>
          <p:sp>
            <p:nvSpPr>
              <p:cNvPr id="311" name="Freeform 300">
                <a:extLst>
                  <a:ext uri="{FF2B5EF4-FFF2-40B4-BE49-F238E27FC236}">
                    <a16:creationId xmlns:a16="http://schemas.microsoft.com/office/drawing/2014/main" id="{FB874084-AFFF-4BD5-A558-9EEE83B58A8C}"/>
                  </a:ext>
                </a:extLst>
              </p:cNvPr>
              <p:cNvSpPr>
                <a:spLocks noChangeArrowheads="1"/>
              </p:cNvSpPr>
              <p:nvPr/>
            </p:nvSpPr>
            <p:spPr bwMode="auto">
              <a:xfrm>
                <a:off x="7328641" y="2637942"/>
                <a:ext cx="1879" cy="1879"/>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grpFill/>
              <a:ln>
                <a:noFill/>
              </a:ln>
              <a:effectLst/>
            </p:spPr>
            <p:txBody>
              <a:bodyPr wrap="none" anchor="ctr"/>
              <a:lstStyle/>
              <a:p>
                <a:endParaRPr lang="en-US">
                  <a:latin typeface="Gudea" panose="02000000000000000000" pitchFamily="50" charset="0"/>
                </a:endParaRPr>
              </a:p>
            </p:txBody>
          </p:sp>
          <p:sp>
            <p:nvSpPr>
              <p:cNvPr id="312" name="Freeform 301">
                <a:extLst>
                  <a:ext uri="{FF2B5EF4-FFF2-40B4-BE49-F238E27FC236}">
                    <a16:creationId xmlns:a16="http://schemas.microsoft.com/office/drawing/2014/main" id="{29C3D69F-A4CE-4650-A05F-0C5AA9C3630A}"/>
                  </a:ext>
                </a:extLst>
              </p:cNvPr>
              <p:cNvSpPr>
                <a:spLocks noChangeArrowheads="1"/>
              </p:cNvSpPr>
              <p:nvPr/>
            </p:nvSpPr>
            <p:spPr bwMode="auto">
              <a:xfrm>
                <a:off x="8767978" y="819075"/>
                <a:ext cx="184145" cy="93950"/>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grpFill/>
              <a:ln>
                <a:noFill/>
              </a:ln>
              <a:effectLst/>
            </p:spPr>
            <p:txBody>
              <a:bodyPr wrap="none" anchor="ctr"/>
              <a:lstStyle/>
              <a:p>
                <a:endParaRPr lang="en-US">
                  <a:latin typeface="Gudea" panose="02000000000000000000" pitchFamily="50" charset="0"/>
                </a:endParaRPr>
              </a:p>
            </p:txBody>
          </p:sp>
          <p:sp>
            <p:nvSpPr>
              <p:cNvPr id="313" name="Freeform 302">
                <a:extLst>
                  <a:ext uri="{FF2B5EF4-FFF2-40B4-BE49-F238E27FC236}">
                    <a16:creationId xmlns:a16="http://schemas.microsoft.com/office/drawing/2014/main" id="{8E0DCD1E-672C-4D40-8B30-CDE96FCD06DC}"/>
                  </a:ext>
                </a:extLst>
              </p:cNvPr>
              <p:cNvSpPr>
                <a:spLocks noChangeArrowheads="1"/>
              </p:cNvSpPr>
              <p:nvPr/>
            </p:nvSpPr>
            <p:spPr bwMode="auto">
              <a:xfrm>
                <a:off x="8937090" y="869808"/>
                <a:ext cx="199176" cy="10522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grpFill/>
              <a:ln>
                <a:noFill/>
              </a:ln>
              <a:effectLst/>
            </p:spPr>
            <p:txBody>
              <a:bodyPr wrap="none" anchor="ctr"/>
              <a:lstStyle/>
              <a:p>
                <a:endParaRPr lang="en-US">
                  <a:latin typeface="Gudea" panose="02000000000000000000" pitchFamily="50" charset="0"/>
                </a:endParaRPr>
              </a:p>
            </p:txBody>
          </p:sp>
          <p:sp>
            <p:nvSpPr>
              <p:cNvPr id="314" name="Freeform 303">
                <a:extLst>
                  <a:ext uri="{FF2B5EF4-FFF2-40B4-BE49-F238E27FC236}">
                    <a16:creationId xmlns:a16="http://schemas.microsoft.com/office/drawing/2014/main" id="{1FBF0515-A271-4F9A-A0CE-EC29A9DB0F14}"/>
                  </a:ext>
                </a:extLst>
              </p:cNvPr>
              <p:cNvSpPr>
                <a:spLocks noChangeArrowheads="1"/>
              </p:cNvSpPr>
              <p:nvPr/>
            </p:nvSpPr>
            <p:spPr bwMode="auto">
              <a:xfrm>
                <a:off x="8705968" y="730764"/>
                <a:ext cx="176628" cy="125893"/>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grpFill/>
              <a:ln>
                <a:noFill/>
              </a:ln>
              <a:effectLst/>
            </p:spPr>
            <p:txBody>
              <a:bodyPr wrap="none" anchor="ctr"/>
              <a:lstStyle/>
              <a:p>
                <a:endParaRPr lang="en-US">
                  <a:latin typeface="Gudea" panose="02000000000000000000" pitchFamily="50" charset="0"/>
                </a:endParaRPr>
              </a:p>
            </p:txBody>
          </p:sp>
          <p:sp>
            <p:nvSpPr>
              <p:cNvPr id="315" name="Freeform 304">
                <a:extLst>
                  <a:ext uri="{FF2B5EF4-FFF2-40B4-BE49-F238E27FC236}">
                    <a16:creationId xmlns:a16="http://schemas.microsoft.com/office/drawing/2014/main" id="{0FCE0D2A-9DA4-44DF-AF02-E48F232CBF09}"/>
                  </a:ext>
                </a:extLst>
              </p:cNvPr>
              <p:cNvSpPr>
                <a:spLocks noChangeArrowheads="1"/>
              </p:cNvSpPr>
              <p:nvPr/>
            </p:nvSpPr>
            <p:spPr bwMode="auto">
              <a:xfrm>
                <a:off x="10269320" y="1230576"/>
                <a:ext cx="31943" cy="15033"/>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grpFill/>
              <a:ln>
                <a:noFill/>
              </a:ln>
              <a:effectLst/>
            </p:spPr>
            <p:txBody>
              <a:bodyPr wrap="none" anchor="ctr"/>
              <a:lstStyle/>
              <a:p>
                <a:endParaRPr lang="en-US">
                  <a:latin typeface="Gudea" panose="02000000000000000000" pitchFamily="50" charset="0"/>
                </a:endParaRPr>
              </a:p>
            </p:txBody>
          </p:sp>
          <p:sp>
            <p:nvSpPr>
              <p:cNvPr id="316" name="Freeform 305">
                <a:extLst>
                  <a:ext uri="{FF2B5EF4-FFF2-40B4-BE49-F238E27FC236}">
                    <a16:creationId xmlns:a16="http://schemas.microsoft.com/office/drawing/2014/main" id="{8FD53F91-E258-4BAE-8BFF-0193BC58D7DD}"/>
                  </a:ext>
                </a:extLst>
              </p:cNvPr>
              <p:cNvSpPr>
                <a:spLocks noChangeArrowheads="1"/>
              </p:cNvSpPr>
              <p:nvPr/>
            </p:nvSpPr>
            <p:spPr bwMode="auto">
              <a:xfrm>
                <a:off x="8307615" y="1303856"/>
                <a:ext cx="24427" cy="16912"/>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grpFill/>
              <a:ln>
                <a:noFill/>
              </a:ln>
              <a:effectLst/>
            </p:spPr>
            <p:txBody>
              <a:bodyPr wrap="none" anchor="ctr"/>
              <a:lstStyle/>
              <a:p>
                <a:endParaRPr lang="en-US">
                  <a:latin typeface="Gudea" panose="02000000000000000000" pitchFamily="50" charset="0"/>
                </a:endParaRPr>
              </a:p>
            </p:txBody>
          </p:sp>
          <p:sp>
            <p:nvSpPr>
              <p:cNvPr id="317" name="Freeform 306">
                <a:extLst>
                  <a:ext uri="{FF2B5EF4-FFF2-40B4-BE49-F238E27FC236}">
                    <a16:creationId xmlns:a16="http://schemas.microsoft.com/office/drawing/2014/main" id="{FF35EEB1-4D95-4C76-95F5-A41DDC88954F}"/>
                  </a:ext>
                </a:extLst>
              </p:cNvPr>
              <p:cNvSpPr>
                <a:spLocks noChangeArrowheads="1"/>
              </p:cNvSpPr>
              <p:nvPr/>
            </p:nvSpPr>
            <p:spPr bwMode="auto">
              <a:xfrm>
                <a:off x="8023881" y="1281307"/>
                <a:ext cx="52612" cy="22548"/>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grpFill/>
              <a:ln>
                <a:noFill/>
              </a:ln>
              <a:effectLst/>
            </p:spPr>
            <p:txBody>
              <a:bodyPr wrap="none" anchor="ctr"/>
              <a:lstStyle/>
              <a:p>
                <a:endParaRPr lang="en-US">
                  <a:latin typeface="Gudea" panose="02000000000000000000" pitchFamily="50" charset="0"/>
                </a:endParaRPr>
              </a:p>
            </p:txBody>
          </p:sp>
          <p:sp>
            <p:nvSpPr>
              <p:cNvPr id="318" name="Freeform 307">
                <a:extLst>
                  <a:ext uri="{FF2B5EF4-FFF2-40B4-BE49-F238E27FC236}">
                    <a16:creationId xmlns:a16="http://schemas.microsoft.com/office/drawing/2014/main" id="{501CA57D-2331-4680-A48B-A217F8FC42B2}"/>
                  </a:ext>
                </a:extLst>
              </p:cNvPr>
              <p:cNvSpPr>
                <a:spLocks noChangeArrowheads="1"/>
              </p:cNvSpPr>
              <p:nvPr/>
            </p:nvSpPr>
            <p:spPr bwMode="auto">
              <a:xfrm>
                <a:off x="8670268" y="738280"/>
                <a:ext cx="41340" cy="1315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grpFill/>
              <a:ln>
                <a:noFill/>
              </a:ln>
              <a:effectLst/>
            </p:spPr>
            <p:txBody>
              <a:bodyPr wrap="none" anchor="ctr"/>
              <a:lstStyle/>
              <a:p>
                <a:endParaRPr lang="en-US">
                  <a:latin typeface="Gudea" panose="02000000000000000000" pitchFamily="50" charset="0"/>
                </a:endParaRPr>
              </a:p>
            </p:txBody>
          </p:sp>
          <p:sp>
            <p:nvSpPr>
              <p:cNvPr id="319" name="Freeform 308">
                <a:extLst>
                  <a:ext uri="{FF2B5EF4-FFF2-40B4-BE49-F238E27FC236}">
                    <a16:creationId xmlns:a16="http://schemas.microsoft.com/office/drawing/2014/main" id="{20DEE8F0-C421-4D0D-BE7E-B5844057559F}"/>
                  </a:ext>
                </a:extLst>
              </p:cNvPr>
              <p:cNvSpPr>
                <a:spLocks noChangeArrowheads="1"/>
              </p:cNvSpPr>
              <p:nvPr/>
            </p:nvSpPr>
            <p:spPr bwMode="auto">
              <a:xfrm>
                <a:off x="10320054" y="2301605"/>
                <a:ext cx="86436" cy="351372"/>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grpFill/>
              <a:ln>
                <a:noFill/>
              </a:ln>
              <a:effectLst/>
            </p:spPr>
            <p:txBody>
              <a:bodyPr wrap="none" anchor="ctr"/>
              <a:lstStyle/>
              <a:p>
                <a:endParaRPr lang="en-US">
                  <a:latin typeface="Gudea" panose="02000000000000000000" pitchFamily="50" charset="0"/>
                </a:endParaRPr>
              </a:p>
            </p:txBody>
          </p:sp>
          <p:sp>
            <p:nvSpPr>
              <p:cNvPr id="320" name="Freeform 309">
                <a:extLst>
                  <a:ext uri="{FF2B5EF4-FFF2-40B4-BE49-F238E27FC236}">
                    <a16:creationId xmlns:a16="http://schemas.microsoft.com/office/drawing/2014/main" id="{43BC9344-AD91-406C-8DA9-63E11FB02224}"/>
                  </a:ext>
                </a:extLst>
              </p:cNvPr>
              <p:cNvSpPr>
                <a:spLocks noChangeArrowheads="1"/>
              </p:cNvSpPr>
              <p:nvPr/>
            </p:nvSpPr>
            <p:spPr bwMode="auto">
              <a:xfrm>
                <a:off x="6370337" y="2243354"/>
                <a:ext cx="95830" cy="3945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grpFill/>
              <a:ln>
                <a:noFill/>
              </a:ln>
              <a:effectLst/>
            </p:spPr>
            <p:txBody>
              <a:bodyPr wrap="none" anchor="ctr"/>
              <a:lstStyle/>
              <a:p>
                <a:endParaRPr lang="en-US">
                  <a:latin typeface="Gudea" panose="02000000000000000000" pitchFamily="50" charset="0"/>
                </a:endParaRPr>
              </a:p>
            </p:txBody>
          </p:sp>
          <p:sp>
            <p:nvSpPr>
              <p:cNvPr id="321" name="Freeform 310">
                <a:extLst>
                  <a:ext uri="{FF2B5EF4-FFF2-40B4-BE49-F238E27FC236}">
                    <a16:creationId xmlns:a16="http://schemas.microsoft.com/office/drawing/2014/main" id="{C89D971A-A38E-4B29-822E-F1D5D4E73E6D}"/>
                  </a:ext>
                </a:extLst>
              </p:cNvPr>
              <p:cNvSpPr>
                <a:spLocks noChangeArrowheads="1"/>
              </p:cNvSpPr>
              <p:nvPr/>
            </p:nvSpPr>
            <p:spPr bwMode="auto">
              <a:xfrm>
                <a:off x="10286230" y="1256881"/>
                <a:ext cx="97710" cy="37581"/>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grpFill/>
              <a:ln>
                <a:noFill/>
              </a:ln>
              <a:effectLst/>
            </p:spPr>
            <p:txBody>
              <a:bodyPr wrap="none" anchor="ctr"/>
              <a:lstStyle/>
              <a:p>
                <a:endParaRPr lang="en-US">
                  <a:latin typeface="Gudea" panose="02000000000000000000" pitchFamily="50" charset="0"/>
                </a:endParaRPr>
              </a:p>
            </p:txBody>
          </p:sp>
          <p:sp>
            <p:nvSpPr>
              <p:cNvPr id="322" name="Freeform 311">
                <a:extLst>
                  <a:ext uri="{FF2B5EF4-FFF2-40B4-BE49-F238E27FC236}">
                    <a16:creationId xmlns:a16="http://schemas.microsoft.com/office/drawing/2014/main" id="{BA9B05F0-FEB9-4E78-B624-B571E643C882}"/>
                  </a:ext>
                </a:extLst>
              </p:cNvPr>
              <p:cNvSpPr>
                <a:spLocks noChangeArrowheads="1"/>
              </p:cNvSpPr>
              <p:nvPr/>
            </p:nvSpPr>
            <p:spPr bwMode="auto">
              <a:xfrm>
                <a:off x="7789005" y="743916"/>
                <a:ext cx="80796" cy="2630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grpFill/>
              <a:ln>
                <a:noFill/>
              </a:ln>
              <a:effectLst/>
            </p:spPr>
            <p:txBody>
              <a:bodyPr wrap="none" anchor="ctr"/>
              <a:lstStyle/>
              <a:p>
                <a:endParaRPr lang="en-US">
                  <a:latin typeface="Gudea" panose="02000000000000000000" pitchFamily="50" charset="0"/>
                </a:endParaRPr>
              </a:p>
            </p:txBody>
          </p:sp>
          <p:sp>
            <p:nvSpPr>
              <p:cNvPr id="323" name="Freeform 312">
                <a:extLst>
                  <a:ext uri="{FF2B5EF4-FFF2-40B4-BE49-F238E27FC236}">
                    <a16:creationId xmlns:a16="http://schemas.microsoft.com/office/drawing/2014/main" id="{9B25708E-39FF-4E75-ACC8-9F9B364113D3}"/>
                  </a:ext>
                </a:extLst>
              </p:cNvPr>
              <p:cNvSpPr>
                <a:spLocks noChangeArrowheads="1"/>
              </p:cNvSpPr>
              <p:nvPr/>
            </p:nvSpPr>
            <p:spPr bwMode="auto">
              <a:xfrm>
                <a:off x="9335443" y="1211788"/>
                <a:ext cx="54493" cy="22548"/>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grpFill/>
              <a:ln>
                <a:noFill/>
              </a:ln>
              <a:effectLst/>
            </p:spPr>
            <p:txBody>
              <a:bodyPr wrap="none" anchor="ctr"/>
              <a:lstStyle/>
              <a:p>
                <a:endParaRPr lang="en-US">
                  <a:latin typeface="Gudea" panose="02000000000000000000" pitchFamily="50" charset="0"/>
                </a:endParaRPr>
              </a:p>
            </p:txBody>
          </p:sp>
          <p:sp>
            <p:nvSpPr>
              <p:cNvPr id="324" name="Freeform 313">
                <a:extLst>
                  <a:ext uri="{FF2B5EF4-FFF2-40B4-BE49-F238E27FC236}">
                    <a16:creationId xmlns:a16="http://schemas.microsoft.com/office/drawing/2014/main" id="{B437DB2D-B359-4BF2-BF94-389AB02085FE}"/>
                  </a:ext>
                </a:extLst>
              </p:cNvPr>
              <p:cNvSpPr>
                <a:spLocks noChangeArrowheads="1"/>
              </p:cNvSpPr>
              <p:nvPr/>
            </p:nvSpPr>
            <p:spPr bwMode="auto">
              <a:xfrm>
                <a:off x="11541421" y="1407202"/>
                <a:ext cx="122136" cy="37581"/>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grpFill/>
              <a:ln>
                <a:noFill/>
              </a:ln>
              <a:effectLst/>
            </p:spPr>
            <p:txBody>
              <a:bodyPr wrap="none" anchor="ctr"/>
              <a:lstStyle/>
              <a:p>
                <a:endParaRPr lang="en-US">
                  <a:latin typeface="Gudea" panose="02000000000000000000" pitchFamily="50" charset="0"/>
                </a:endParaRPr>
              </a:p>
            </p:txBody>
          </p:sp>
          <p:sp>
            <p:nvSpPr>
              <p:cNvPr id="325" name="Freeform 314">
                <a:extLst>
                  <a:ext uri="{FF2B5EF4-FFF2-40B4-BE49-F238E27FC236}">
                    <a16:creationId xmlns:a16="http://schemas.microsoft.com/office/drawing/2014/main" id="{0D8A9382-0BF5-4056-8948-B338810C8D9B}"/>
                  </a:ext>
                </a:extLst>
              </p:cNvPr>
              <p:cNvSpPr>
                <a:spLocks noChangeArrowheads="1"/>
              </p:cNvSpPr>
              <p:nvPr/>
            </p:nvSpPr>
            <p:spPr bwMode="auto">
              <a:xfrm>
                <a:off x="10171611" y="1099047"/>
                <a:ext cx="257425" cy="95829"/>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grpFill/>
              <a:ln>
                <a:noFill/>
              </a:ln>
              <a:effectLst/>
            </p:spPr>
            <p:txBody>
              <a:bodyPr wrap="none" anchor="ctr"/>
              <a:lstStyle/>
              <a:p>
                <a:endParaRPr lang="en-US">
                  <a:latin typeface="Gudea" panose="02000000000000000000" pitchFamily="50" charset="0"/>
                </a:endParaRPr>
              </a:p>
            </p:txBody>
          </p:sp>
          <p:sp>
            <p:nvSpPr>
              <p:cNvPr id="326" name="Freeform 315">
                <a:extLst>
                  <a:ext uri="{FF2B5EF4-FFF2-40B4-BE49-F238E27FC236}">
                    <a16:creationId xmlns:a16="http://schemas.microsoft.com/office/drawing/2014/main" id="{8B6651E2-E838-42E1-A626-A9E791702FDF}"/>
                  </a:ext>
                </a:extLst>
              </p:cNvPr>
              <p:cNvSpPr>
                <a:spLocks noChangeArrowheads="1"/>
              </p:cNvSpPr>
              <p:nvPr/>
            </p:nvSpPr>
            <p:spPr bwMode="auto">
              <a:xfrm>
                <a:off x="10470376" y="1149779"/>
                <a:ext cx="155960" cy="48854"/>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grpFill/>
              <a:ln>
                <a:noFill/>
              </a:ln>
              <a:effectLst/>
            </p:spPr>
            <p:txBody>
              <a:bodyPr wrap="none" anchor="ctr"/>
              <a:lstStyle/>
              <a:p>
                <a:endParaRPr lang="en-US">
                  <a:latin typeface="Gudea" panose="02000000000000000000" pitchFamily="50" charset="0"/>
                </a:endParaRPr>
              </a:p>
            </p:txBody>
          </p:sp>
          <p:sp>
            <p:nvSpPr>
              <p:cNvPr id="327" name="Freeform 316">
                <a:extLst>
                  <a:ext uri="{FF2B5EF4-FFF2-40B4-BE49-F238E27FC236}">
                    <a16:creationId xmlns:a16="http://schemas.microsoft.com/office/drawing/2014/main" id="{6C628C70-968C-45C4-98D4-5FD109DAC599}"/>
                  </a:ext>
                </a:extLst>
              </p:cNvPr>
              <p:cNvSpPr>
                <a:spLocks noChangeArrowheads="1"/>
              </p:cNvSpPr>
              <p:nvPr/>
            </p:nvSpPr>
            <p:spPr bwMode="auto">
              <a:xfrm>
                <a:off x="7206506" y="764585"/>
                <a:ext cx="103346" cy="24427"/>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grpFill/>
              <a:ln>
                <a:noFill/>
              </a:ln>
              <a:effectLst/>
            </p:spPr>
            <p:txBody>
              <a:bodyPr wrap="none" anchor="ctr"/>
              <a:lstStyle/>
              <a:p>
                <a:endParaRPr lang="en-US">
                  <a:latin typeface="Gudea" panose="02000000000000000000" pitchFamily="50" charset="0"/>
                </a:endParaRPr>
              </a:p>
            </p:txBody>
          </p:sp>
          <p:sp>
            <p:nvSpPr>
              <p:cNvPr id="328" name="Freeform 317">
                <a:extLst>
                  <a:ext uri="{FF2B5EF4-FFF2-40B4-BE49-F238E27FC236}">
                    <a16:creationId xmlns:a16="http://schemas.microsoft.com/office/drawing/2014/main" id="{B4EF699F-4F0E-4F00-86F1-11FFC3FB81AA}"/>
                  </a:ext>
                </a:extLst>
              </p:cNvPr>
              <p:cNvSpPr>
                <a:spLocks noChangeArrowheads="1"/>
              </p:cNvSpPr>
              <p:nvPr/>
            </p:nvSpPr>
            <p:spPr bwMode="auto">
              <a:xfrm>
                <a:off x="7274149" y="755188"/>
                <a:ext cx="135292" cy="58251"/>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grpFill/>
              <a:ln>
                <a:noFill/>
              </a:ln>
              <a:effectLst/>
            </p:spPr>
            <p:txBody>
              <a:bodyPr wrap="none" anchor="ctr"/>
              <a:lstStyle/>
              <a:p>
                <a:endParaRPr lang="en-US">
                  <a:latin typeface="Gudea" panose="02000000000000000000" pitchFamily="50" charset="0"/>
                </a:endParaRPr>
              </a:p>
            </p:txBody>
          </p:sp>
          <p:sp>
            <p:nvSpPr>
              <p:cNvPr id="329" name="Freeform 318">
                <a:extLst>
                  <a:ext uri="{FF2B5EF4-FFF2-40B4-BE49-F238E27FC236}">
                    <a16:creationId xmlns:a16="http://schemas.microsoft.com/office/drawing/2014/main" id="{7E08C5AA-9998-496B-9E84-06186311D5E6}"/>
                  </a:ext>
                </a:extLst>
              </p:cNvPr>
              <p:cNvSpPr>
                <a:spLocks noChangeArrowheads="1"/>
              </p:cNvSpPr>
              <p:nvPr/>
            </p:nvSpPr>
            <p:spPr bwMode="auto">
              <a:xfrm>
                <a:off x="7565399" y="715732"/>
                <a:ext cx="97710" cy="22548"/>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grpFill/>
              <a:ln>
                <a:noFill/>
              </a:ln>
              <a:effectLst/>
            </p:spPr>
            <p:txBody>
              <a:bodyPr wrap="none" anchor="ctr"/>
              <a:lstStyle/>
              <a:p>
                <a:endParaRPr lang="en-US">
                  <a:latin typeface="Gudea" panose="02000000000000000000" pitchFamily="50" charset="0"/>
                </a:endParaRPr>
              </a:p>
            </p:txBody>
          </p:sp>
          <p:sp>
            <p:nvSpPr>
              <p:cNvPr id="330" name="Freeform 319">
                <a:extLst>
                  <a:ext uri="{FF2B5EF4-FFF2-40B4-BE49-F238E27FC236}">
                    <a16:creationId xmlns:a16="http://schemas.microsoft.com/office/drawing/2014/main" id="{E24C68ED-F895-4CD6-B876-B09DF0882367}"/>
                  </a:ext>
                </a:extLst>
              </p:cNvPr>
              <p:cNvSpPr>
                <a:spLocks noChangeArrowheads="1"/>
              </p:cNvSpPr>
              <p:nvPr/>
            </p:nvSpPr>
            <p:spPr bwMode="auto">
              <a:xfrm>
                <a:off x="7561641" y="790891"/>
                <a:ext cx="105225" cy="31942"/>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grpFill/>
              <a:ln>
                <a:noFill/>
              </a:ln>
              <a:effectLst/>
            </p:spPr>
            <p:txBody>
              <a:bodyPr wrap="none" anchor="ctr"/>
              <a:lstStyle/>
              <a:p>
                <a:endParaRPr lang="en-US">
                  <a:latin typeface="Gudea" panose="02000000000000000000" pitchFamily="50" charset="0"/>
                </a:endParaRPr>
              </a:p>
            </p:txBody>
          </p:sp>
          <p:sp>
            <p:nvSpPr>
              <p:cNvPr id="331" name="Freeform 320">
                <a:extLst>
                  <a:ext uri="{FF2B5EF4-FFF2-40B4-BE49-F238E27FC236}">
                    <a16:creationId xmlns:a16="http://schemas.microsoft.com/office/drawing/2014/main" id="{537ADEB9-D840-4CB3-B276-A6BAE0273DF9}"/>
                  </a:ext>
                </a:extLst>
              </p:cNvPr>
              <p:cNvSpPr>
                <a:spLocks noChangeArrowheads="1"/>
              </p:cNvSpPr>
              <p:nvPr/>
            </p:nvSpPr>
            <p:spPr bwMode="auto">
              <a:xfrm>
                <a:off x="7507149" y="740158"/>
                <a:ext cx="110862" cy="37581"/>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grpFill/>
              <a:ln>
                <a:noFill/>
              </a:ln>
              <a:effectLst/>
            </p:spPr>
            <p:txBody>
              <a:bodyPr wrap="none" anchor="ctr"/>
              <a:lstStyle/>
              <a:p>
                <a:endParaRPr lang="en-US">
                  <a:latin typeface="Gudea" panose="02000000000000000000" pitchFamily="50" charset="0"/>
                </a:endParaRPr>
              </a:p>
            </p:txBody>
          </p:sp>
          <p:sp>
            <p:nvSpPr>
              <p:cNvPr id="332" name="Freeform 321">
                <a:extLst>
                  <a:ext uri="{FF2B5EF4-FFF2-40B4-BE49-F238E27FC236}">
                    <a16:creationId xmlns:a16="http://schemas.microsoft.com/office/drawing/2014/main" id="{63FBC5B8-3F4D-42AE-A1B0-0D2171F440AD}"/>
                  </a:ext>
                </a:extLst>
              </p:cNvPr>
              <p:cNvSpPr>
                <a:spLocks noChangeArrowheads="1"/>
              </p:cNvSpPr>
              <p:nvPr/>
            </p:nvSpPr>
            <p:spPr bwMode="auto">
              <a:xfrm>
                <a:off x="7680021" y="751431"/>
                <a:ext cx="92070" cy="3945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grpFill/>
              <a:ln>
                <a:noFill/>
              </a:ln>
              <a:effectLst/>
            </p:spPr>
            <p:txBody>
              <a:bodyPr wrap="none" anchor="ctr"/>
              <a:lstStyle/>
              <a:p>
                <a:endParaRPr lang="en-US">
                  <a:latin typeface="Gudea" panose="02000000000000000000" pitchFamily="50" charset="0"/>
                </a:endParaRPr>
              </a:p>
            </p:txBody>
          </p:sp>
          <p:sp>
            <p:nvSpPr>
              <p:cNvPr id="333" name="Freeform 322">
                <a:extLst>
                  <a:ext uri="{FF2B5EF4-FFF2-40B4-BE49-F238E27FC236}">
                    <a16:creationId xmlns:a16="http://schemas.microsoft.com/office/drawing/2014/main" id="{7E0DAFE7-2279-4121-9D79-0D30FE67123A}"/>
                  </a:ext>
                </a:extLst>
              </p:cNvPr>
              <p:cNvSpPr>
                <a:spLocks noChangeArrowheads="1"/>
              </p:cNvSpPr>
              <p:nvPr/>
            </p:nvSpPr>
            <p:spPr bwMode="auto">
              <a:xfrm>
                <a:off x="7405683" y="1050193"/>
                <a:ext cx="580621" cy="400225"/>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grpFill/>
              <a:ln>
                <a:noFill/>
              </a:ln>
              <a:effectLst/>
            </p:spPr>
            <p:txBody>
              <a:bodyPr wrap="none" anchor="ctr"/>
              <a:lstStyle/>
              <a:p>
                <a:endParaRPr lang="en-US">
                  <a:latin typeface="Gudea" panose="02000000000000000000" pitchFamily="50" charset="0"/>
                </a:endParaRPr>
              </a:p>
            </p:txBody>
          </p:sp>
          <p:sp>
            <p:nvSpPr>
              <p:cNvPr id="334" name="Freeform 323">
                <a:extLst>
                  <a:ext uri="{FF2B5EF4-FFF2-40B4-BE49-F238E27FC236}">
                    <a16:creationId xmlns:a16="http://schemas.microsoft.com/office/drawing/2014/main" id="{EEC65BB0-426F-42D2-B06C-BE598494DFCD}"/>
                  </a:ext>
                </a:extLst>
              </p:cNvPr>
              <p:cNvSpPr>
                <a:spLocks noChangeArrowheads="1"/>
              </p:cNvSpPr>
              <p:nvPr/>
            </p:nvSpPr>
            <p:spPr bwMode="auto">
              <a:xfrm>
                <a:off x="7445141" y="800285"/>
                <a:ext cx="35702" cy="11274"/>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grpFill/>
              <a:ln>
                <a:noFill/>
              </a:ln>
              <a:effectLst/>
            </p:spPr>
            <p:txBody>
              <a:bodyPr wrap="none" anchor="ctr"/>
              <a:lstStyle/>
              <a:p>
                <a:endParaRPr lang="en-US">
                  <a:latin typeface="Gudea" panose="02000000000000000000" pitchFamily="50" charset="0"/>
                </a:endParaRPr>
              </a:p>
            </p:txBody>
          </p:sp>
          <p:sp>
            <p:nvSpPr>
              <p:cNvPr id="335" name="Freeform 324">
                <a:extLst>
                  <a:ext uri="{FF2B5EF4-FFF2-40B4-BE49-F238E27FC236}">
                    <a16:creationId xmlns:a16="http://schemas.microsoft.com/office/drawing/2014/main" id="{8CE65777-DF9F-42FD-A9FF-415D1CB5FFAF}"/>
                  </a:ext>
                </a:extLst>
              </p:cNvPr>
              <p:cNvSpPr>
                <a:spLocks noChangeArrowheads="1"/>
              </p:cNvSpPr>
              <p:nvPr/>
            </p:nvSpPr>
            <p:spPr bwMode="auto">
              <a:xfrm>
                <a:off x="7302335" y="1518062"/>
                <a:ext cx="67646" cy="3945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grpFill/>
              <a:ln>
                <a:noFill/>
              </a:ln>
              <a:effectLst/>
            </p:spPr>
            <p:txBody>
              <a:bodyPr wrap="none" anchor="ctr"/>
              <a:lstStyle/>
              <a:p>
                <a:endParaRPr lang="en-US">
                  <a:latin typeface="Gudea" panose="02000000000000000000" pitchFamily="50" charset="0"/>
                </a:endParaRPr>
              </a:p>
            </p:txBody>
          </p:sp>
          <p:sp>
            <p:nvSpPr>
              <p:cNvPr id="336" name="Freeform 325">
                <a:extLst>
                  <a:ext uri="{FF2B5EF4-FFF2-40B4-BE49-F238E27FC236}">
                    <a16:creationId xmlns:a16="http://schemas.microsoft.com/office/drawing/2014/main" id="{7472596F-DAAA-4087-BD88-BEB72BE10BED}"/>
                  </a:ext>
                </a:extLst>
              </p:cNvPr>
              <p:cNvSpPr>
                <a:spLocks noChangeArrowheads="1"/>
              </p:cNvSpPr>
              <p:nvPr/>
            </p:nvSpPr>
            <p:spPr bwMode="auto">
              <a:xfrm>
                <a:off x="6620248" y="997581"/>
                <a:ext cx="5296978" cy="1835777"/>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grpFill/>
              <a:ln>
                <a:noFill/>
              </a:ln>
              <a:effectLst/>
            </p:spPr>
            <p:txBody>
              <a:bodyPr wrap="none" anchor="ctr"/>
              <a:lstStyle/>
              <a:p>
                <a:endParaRPr lang="en-US">
                  <a:latin typeface="Gudea" panose="02000000000000000000" pitchFamily="50" charset="0"/>
                </a:endParaRPr>
              </a:p>
            </p:txBody>
          </p:sp>
          <p:sp>
            <p:nvSpPr>
              <p:cNvPr id="337" name="Freeform 326">
                <a:extLst>
                  <a:ext uri="{FF2B5EF4-FFF2-40B4-BE49-F238E27FC236}">
                    <a16:creationId xmlns:a16="http://schemas.microsoft.com/office/drawing/2014/main" id="{41FF7EFA-5C8D-4AED-8297-C5123E6451DA}"/>
                  </a:ext>
                </a:extLst>
              </p:cNvPr>
              <p:cNvSpPr>
                <a:spLocks noChangeArrowheads="1"/>
              </p:cNvSpPr>
              <p:nvPr/>
            </p:nvSpPr>
            <p:spPr bwMode="auto">
              <a:xfrm>
                <a:off x="6135459" y="4094163"/>
                <a:ext cx="591893" cy="610673"/>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grpFill/>
              <a:ln>
                <a:noFill/>
              </a:ln>
              <a:effectLst/>
            </p:spPr>
            <p:txBody>
              <a:bodyPr wrap="none" anchor="ctr"/>
              <a:lstStyle/>
              <a:p>
                <a:endParaRPr lang="en-US">
                  <a:latin typeface="Gudea" panose="02000000000000000000" pitchFamily="50" charset="0"/>
                </a:endParaRPr>
              </a:p>
            </p:txBody>
          </p:sp>
          <p:sp>
            <p:nvSpPr>
              <p:cNvPr id="338" name="Freeform 328">
                <a:extLst>
                  <a:ext uri="{FF2B5EF4-FFF2-40B4-BE49-F238E27FC236}">
                    <a16:creationId xmlns:a16="http://schemas.microsoft.com/office/drawing/2014/main" id="{E66A1E7A-2859-427F-B73A-B6065FC357E1}"/>
                  </a:ext>
                </a:extLst>
              </p:cNvPr>
              <p:cNvSpPr>
                <a:spLocks noChangeArrowheads="1"/>
              </p:cNvSpPr>
              <p:nvPr/>
            </p:nvSpPr>
            <p:spPr bwMode="auto">
              <a:xfrm>
                <a:off x="6670982" y="4415470"/>
                <a:ext cx="1879" cy="3758"/>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grpFill/>
              <a:ln>
                <a:noFill/>
              </a:ln>
              <a:effectLst/>
            </p:spPr>
            <p:txBody>
              <a:bodyPr wrap="none" anchor="ctr"/>
              <a:lstStyle/>
              <a:p>
                <a:endParaRPr lang="en-US">
                  <a:latin typeface="Gudea" panose="02000000000000000000" pitchFamily="50" charset="0"/>
                </a:endParaRPr>
              </a:p>
            </p:txBody>
          </p:sp>
          <p:sp>
            <p:nvSpPr>
              <p:cNvPr id="339" name="Freeform 330">
                <a:extLst>
                  <a:ext uri="{FF2B5EF4-FFF2-40B4-BE49-F238E27FC236}">
                    <a16:creationId xmlns:a16="http://schemas.microsoft.com/office/drawing/2014/main" id="{A66BBF27-0D04-459B-92CE-C81A919F3949}"/>
                  </a:ext>
                </a:extLst>
              </p:cNvPr>
              <p:cNvSpPr>
                <a:spLocks noChangeArrowheads="1"/>
              </p:cNvSpPr>
              <p:nvPr/>
            </p:nvSpPr>
            <p:spPr bwMode="auto">
              <a:xfrm>
                <a:off x="7029877" y="4610887"/>
                <a:ext cx="1879" cy="3758"/>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340" name="Freeform 332">
                <a:extLst>
                  <a:ext uri="{FF2B5EF4-FFF2-40B4-BE49-F238E27FC236}">
                    <a16:creationId xmlns:a16="http://schemas.microsoft.com/office/drawing/2014/main" id="{FAAB700C-9552-4927-82D1-4B6F8B5BEF23}"/>
                  </a:ext>
                </a:extLst>
              </p:cNvPr>
              <p:cNvSpPr>
                <a:spLocks noChangeArrowheads="1"/>
              </p:cNvSpPr>
              <p:nvPr/>
            </p:nvSpPr>
            <p:spPr bwMode="auto">
              <a:xfrm>
                <a:off x="6781846" y="4586462"/>
                <a:ext cx="97710" cy="240511"/>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grpFill/>
              <a:ln>
                <a:noFill/>
              </a:ln>
              <a:effectLst/>
            </p:spPr>
            <p:txBody>
              <a:bodyPr wrap="none" anchor="ctr"/>
              <a:lstStyle/>
              <a:p>
                <a:endParaRPr lang="en-US">
                  <a:latin typeface="Gudea" panose="02000000000000000000" pitchFamily="50" charset="0"/>
                </a:endParaRPr>
              </a:p>
            </p:txBody>
          </p:sp>
          <p:sp>
            <p:nvSpPr>
              <p:cNvPr id="341" name="Freeform 334">
                <a:extLst>
                  <a:ext uri="{FF2B5EF4-FFF2-40B4-BE49-F238E27FC236}">
                    <a16:creationId xmlns:a16="http://schemas.microsoft.com/office/drawing/2014/main" id="{5B92A701-DAE2-417E-A08C-78CDA3366B58}"/>
                  </a:ext>
                </a:extLst>
              </p:cNvPr>
              <p:cNvSpPr>
                <a:spLocks noChangeArrowheads="1"/>
              </p:cNvSpPr>
              <p:nvPr/>
            </p:nvSpPr>
            <p:spPr bwMode="auto">
              <a:xfrm>
                <a:off x="7935569" y="2855905"/>
                <a:ext cx="244274" cy="159715"/>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grpFill/>
              <a:ln>
                <a:noFill/>
              </a:ln>
              <a:effectLst/>
            </p:spPr>
            <p:txBody>
              <a:bodyPr wrap="none" anchor="ctr"/>
              <a:lstStyle/>
              <a:p>
                <a:endParaRPr lang="en-US">
                  <a:latin typeface="Gudea" panose="02000000000000000000" pitchFamily="50" charset="0"/>
                </a:endParaRPr>
              </a:p>
            </p:txBody>
          </p:sp>
          <p:sp>
            <p:nvSpPr>
              <p:cNvPr id="342" name="Freeform 335">
                <a:extLst>
                  <a:ext uri="{FF2B5EF4-FFF2-40B4-BE49-F238E27FC236}">
                    <a16:creationId xmlns:a16="http://schemas.microsoft.com/office/drawing/2014/main" id="{BF521EAB-9F70-463E-92C2-B2FCFFE02476}"/>
                  </a:ext>
                </a:extLst>
              </p:cNvPr>
              <p:cNvSpPr>
                <a:spLocks noChangeArrowheads="1"/>
              </p:cNvSpPr>
              <p:nvPr/>
            </p:nvSpPr>
            <p:spPr bwMode="auto">
              <a:xfrm>
                <a:off x="3170354" y="3429000"/>
                <a:ext cx="20670" cy="45095"/>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grpFill/>
              <a:ln>
                <a:noFill/>
              </a:ln>
              <a:effectLst/>
            </p:spPr>
            <p:txBody>
              <a:bodyPr wrap="none" anchor="ctr"/>
              <a:lstStyle/>
              <a:p>
                <a:endParaRPr lang="en-US">
                  <a:latin typeface="Gudea" panose="02000000000000000000" pitchFamily="50" charset="0"/>
                </a:endParaRPr>
              </a:p>
            </p:txBody>
          </p:sp>
          <p:sp>
            <p:nvSpPr>
              <p:cNvPr id="343" name="Freeform 336">
                <a:extLst>
                  <a:ext uri="{FF2B5EF4-FFF2-40B4-BE49-F238E27FC236}">
                    <a16:creationId xmlns:a16="http://schemas.microsoft.com/office/drawing/2014/main" id="{A30CCA6A-8CFD-4D64-BAB2-7F2185673B33}"/>
                  </a:ext>
                </a:extLst>
              </p:cNvPr>
              <p:cNvSpPr>
                <a:spLocks noChangeArrowheads="1"/>
              </p:cNvSpPr>
              <p:nvPr/>
            </p:nvSpPr>
            <p:spPr bwMode="auto">
              <a:xfrm>
                <a:off x="3711513" y="3919417"/>
                <a:ext cx="26306" cy="20669"/>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grpFill/>
              <a:ln>
                <a:noFill/>
              </a:ln>
              <a:effectLst/>
            </p:spPr>
            <p:txBody>
              <a:bodyPr wrap="none" anchor="ctr"/>
              <a:lstStyle/>
              <a:p>
                <a:endParaRPr lang="en-US">
                  <a:latin typeface="Gudea" panose="02000000000000000000" pitchFamily="50" charset="0"/>
                </a:endParaRPr>
              </a:p>
            </p:txBody>
          </p:sp>
          <p:sp>
            <p:nvSpPr>
              <p:cNvPr id="344" name="Freeform 337">
                <a:extLst>
                  <a:ext uri="{FF2B5EF4-FFF2-40B4-BE49-F238E27FC236}">
                    <a16:creationId xmlns:a16="http://schemas.microsoft.com/office/drawing/2014/main" id="{B9B0610A-AFEC-48FC-81C3-694C28640F91}"/>
                  </a:ext>
                </a:extLst>
              </p:cNvPr>
              <p:cNvSpPr>
                <a:spLocks noChangeArrowheads="1"/>
              </p:cNvSpPr>
              <p:nvPr/>
            </p:nvSpPr>
            <p:spPr bwMode="auto">
              <a:xfrm>
                <a:off x="7136979" y="2835238"/>
                <a:ext cx="101466" cy="88311"/>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grpFill/>
              <a:ln>
                <a:noFill/>
              </a:ln>
              <a:effectLst/>
            </p:spPr>
            <p:txBody>
              <a:bodyPr wrap="none" anchor="ctr"/>
              <a:lstStyle/>
              <a:p>
                <a:endParaRPr lang="en-US">
                  <a:latin typeface="Gudea" panose="02000000000000000000" pitchFamily="50" charset="0"/>
                </a:endParaRPr>
              </a:p>
            </p:txBody>
          </p:sp>
          <p:sp>
            <p:nvSpPr>
              <p:cNvPr id="345" name="Freeform 338">
                <a:extLst>
                  <a:ext uri="{FF2B5EF4-FFF2-40B4-BE49-F238E27FC236}">
                    <a16:creationId xmlns:a16="http://schemas.microsoft.com/office/drawing/2014/main" id="{6B08D553-07B0-4531-A33C-8120C7B477CB}"/>
                  </a:ext>
                </a:extLst>
              </p:cNvPr>
              <p:cNvSpPr>
                <a:spLocks noChangeArrowheads="1"/>
              </p:cNvSpPr>
              <p:nvPr/>
            </p:nvSpPr>
            <p:spPr bwMode="auto">
              <a:xfrm>
                <a:off x="7193352" y="2814567"/>
                <a:ext cx="148442" cy="125893"/>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grpFill/>
              <a:ln>
                <a:noFill/>
              </a:ln>
              <a:effectLst/>
            </p:spPr>
            <p:txBody>
              <a:bodyPr wrap="none" anchor="ctr"/>
              <a:lstStyle/>
              <a:p>
                <a:endParaRPr lang="en-US">
                  <a:latin typeface="Gudea" panose="02000000000000000000" pitchFamily="50" charset="0"/>
                </a:endParaRPr>
              </a:p>
            </p:txBody>
          </p:sp>
          <p:sp>
            <p:nvSpPr>
              <p:cNvPr id="346" name="Freeform 339">
                <a:extLst>
                  <a:ext uri="{FF2B5EF4-FFF2-40B4-BE49-F238E27FC236}">
                    <a16:creationId xmlns:a16="http://schemas.microsoft.com/office/drawing/2014/main" id="{7AFA92C5-BBC1-4D87-BC57-D55E7ECEF1CA}"/>
                  </a:ext>
                </a:extLst>
              </p:cNvPr>
              <p:cNvSpPr>
                <a:spLocks noChangeArrowheads="1"/>
              </p:cNvSpPr>
              <p:nvPr/>
            </p:nvSpPr>
            <p:spPr bwMode="auto">
              <a:xfrm>
                <a:off x="7185835" y="2899123"/>
                <a:ext cx="31946" cy="24427"/>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grpFill/>
              <a:ln>
                <a:noFill/>
              </a:ln>
              <a:effectLst/>
            </p:spPr>
            <p:txBody>
              <a:bodyPr wrap="none" anchor="ctr"/>
              <a:lstStyle/>
              <a:p>
                <a:endParaRPr lang="en-US">
                  <a:latin typeface="Gudea" panose="02000000000000000000" pitchFamily="50" charset="0"/>
                </a:endParaRPr>
              </a:p>
            </p:txBody>
          </p:sp>
          <p:sp>
            <p:nvSpPr>
              <p:cNvPr id="347" name="Freeform 340">
                <a:extLst>
                  <a:ext uri="{FF2B5EF4-FFF2-40B4-BE49-F238E27FC236}">
                    <a16:creationId xmlns:a16="http://schemas.microsoft.com/office/drawing/2014/main" id="{77ADA6AA-8CF1-49EC-B9A8-F48548395B8C}"/>
                  </a:ext>
                </a:extLst>
              </p:cNvPr>
              <p:cNvSpPr>
                <a:spLocks noChangeArrowheads="1"/>
              </p:cNvSpPr>
              <p:nvPr/>
            </p:nvSpPr>
            <p:spPr bwMode="auto">
              <a:xfrm>
                <a:off x="7704447" y="2949855"/>
                <a:ext cx="396476" cy="326944"/>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grpFill/>
              <a:ln>
                <a:noFill/>
              </a:ln>
              <a:effectLst/>
            </p:spPr>
            <p:txBody>
              <a:bodyPr wrap="none" anchor="ctr"/>
              <a:lstStyle/>
              <a:p>
                <a:endParaRPr lang="en-US">
                  <a:latin typeface="Gudea" panose="02000000000000000000" pitchFamily="50" charset="0"/>
                </a:endParaRPr>
              </a:p>
            </p:txBody>
          </p:sp>
          <p:sp>
            <p:nvSpPr>
              <p:cNvPr id="348" name="Freeform 341">
                <a:extLst>
                  <a:ext uri="{FF2B5EF4-FFF2-40B4-BE49-F238E27FC236}">
                    <a16:creationId xmlns:a16="http://schemas.microsoft.com/office/drawing/2014/main" id="{D3DEB1C1-08EC-4210-B8C6-9E9648622FFF}"/>
                  </a:ext>
                </a:extLst>
              </p:cNvPr>
              <p:cNvSpPr>
                <a:spLocks noChangeArrowheads="1"/>
              </p:cNvSpPr>
              <p:nvPr/>
            </p:nvSpPr>
            <p:spPr bwMode="auto">
              <a:xfrm>
                <a:off x="8102800" y="2987434"/>
                <a:ext cx="58252" cy="22548"/>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grpFill/>
              <a:ln>
                <a:noFill/>
              </a:ln>
              <a:effectLst/>
            </p:spPr>
            <p:txBody>
              <a:bodyPr wrap="none" anchor="ctr"/>
              <a:lstStyle/>
              <a:p>
                <a:endParaRPr lang="en-US">
                  <a:latin typeface="Gudea" panose="02000000000000000000" pitchFamily="50" charset="0"/>
                </a:endParaRPr>
              </a:p>
            </p:txBody>
          </p:sp>
          <p:sp>
            <p:nvSpPr>
              <p:cNvPr id="349" name="Freeform 342">
                <a:extLst>
                  <a:ext uri="{FF2B5EF4-FFF2-40B4-BE49-F238E27FC236}">
                    <a16:creationId xmlns:a16="http://schemas.microsoft.com/office/drawing/2014/main" id="{6D0B56A9-231D-4C54-9E3B-3406235FCAE3}"/>
                  </a:ext>
                </a:extLst>
              </p:cNvPr>
              <p:cNvSpPr>
                <a:spLocks noChangeArrowheads="1"/>
              </p:cNvSpPr>
              <p:nvPr/>
            </p:nvSpPr>
            <p:spPr bwMode="auto">
              <a:xfrm>
                <a:off x="7721359" y="3002467"/>
                <a:ext cx="528005" cy="479144"/>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grpFill/>
              <a:ln>
                <a:noFill/>
              </a:ln>
              <a:effectLst/>
            </p:spPr>
            <p:txBody>
              <a:bodyPr wrap="none" anchor="ctr"/>
              <a:lstStyle/>
              <a:p>
                <a:endParaRPr lang="en-US">
                  <a:latin typeface="Gudea" panose="02000000000000000000" pitchFamily="50" charset="0"/>
                </a:endParaRPr>
              </a:p>
            </p:txBody>
          </p:sp>
          <p:sp>
            <p:nvSpPr>
              <p:cNvPr id="350" name="Freeform 343">
                <a:extLst>
                  <a:ext uri="{FF2B5EF4-FFF2-40B4-BE49-F238E27FC236}">
                    <a16:creationId xmlns:a16="http://schemas.microsoft.com/office/drawing/2014/main" id="{F11B9205-7774-446E-AAD4-C283CBB4A9EF}"/>
                  </a:ext>
                </a:extLst>
              </p:cNvPr>
              <p:cNvSpPr>
                <a:spLocks noChangeArrowheads="1"/>
              </p:cNvSpPr>
              <p:nvPr/>
            </p:nvSpPr>
            <p:spPr bwMode="auto">
              <a:xfrm>
                <a:off x="8794284" y="4092284"/>
                <a:ext cx="370170" cy="373921"/>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grpFill/>
              <a:ln>
                <a:noFill/>
              </a:ln>
              <a:effectLst/>
            </p:spPr>
            <p:txBody>
              <a:bodyPr wrap="none" anchor="ctr"/>
              <a:lstStyle/>
              <a:p>
                <a:endParaRPr lang="en-US">
                  <a:latin typeface="Gudea" panose="02000000000000000000" pitchFamily="50" charset="0"/>
                </a:endParaRPr>
              </a:p>
            </p:txBody>
          </p:sp>
          <p:sp>
            <p:nvSpPr>
              <p:cNvPr id="351" name="Freeform 344">
                <a:extLst>
                  <a:ext uri="{FF2B5EF4-FFF2-40B4-BE49-F238E27FC236}">
                    <a16:creationId xmlns:a16="http://schemas.microsoft.com/office/drawing/2014/main" id="{B67C1676-E56F-4172-984D-3BE358CE5884}"/>
                  </a:ext>
                </a:extLst>
              </p:cNvPr>
              <p:cNvSpPr>
                <a:spLocks noChangeArrowheads="1"/>
              </p:cNvSpPr>
              <p:nvPr/>
            </p:nvSpPr>
            <p:spPr bwMode="auto">
              <a:xfrm>
                <a:off x="9594749" y="4548881"/>
                <a:ext cx="135292" cy="20669"/>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grpFill/>
              <a:ln>
                <a:noFill/>
              </a:ln>
              <a:effectLst/>
            </p:spPr>
            <p:txBody>
              <a:bodyPr wrap="none" anchor="ctr"/>
              <a:lstStyle/>
              <a:p>
                <a:endParaRPr lang="en-US">
                  <a:latin typeface="Gudea" panose="02000000000000000000" pitchFamily="50" charset="0"/>
                </a:endParaRPr>
              </a:p>
            </p:txBody>
          </p:sp>
          <p:sp>
            <p:nvSpPr>
              <p:cNvPr id="352" name="Freeform 345">
                <a:extLst>
                  <a:ext uri="{FF2B5EF4-FFF2-40B4-BE49-F238E27FC236}">
                    <a16:creationId xmlns:a16="http://schemas.microsoft.com/office/drawing/2014/main" id="{6517D9D8-9723-42D1-944D-40EC674A8797}"/>
                  </a:ext>
                </a:extLst>
              </p:cNvPr>
              <p:cNvSpPr>
                <a:spLocks noChangeArrowheads="1"/>
              </p:cNvSpPr>
              <p:nvPr/>
            </p:nvSpPr>
            <p:spPr bwMode="auto">
              <a:xfrm>
                <a:off x="8903266" y="4310248"/>
                <a:ext cx="13154" cy="18790"/>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grpFill/>
              <a:ln>
                <a:noFill/>
              </a:ln>
              <a:effectLst/>
            </p:spPr>
            <p:txBody>
              <a:bodyPr wrap="none" anchor="ctr"/>
              <a:lstStyle/>
              <a:p>
                <a:endParaRPr lang="en-US">
                  <a:latin typeface="Gudea" panose="02000000000000000000" pitchFamily="50" charset="0"/>
                </a:endParaRPr>
              </a:p>
            </p:txBody>
          </p:sp>
          <p:sp>
            <p:nvSpPr>
              <p:cNvPr id="353" name="Freeform 346">
                <a:extLst>
                  <a:ext uri="{FF2B5EF4-FFF2-40B4-BE49-F238E27FC236}">
                    <a16:creationId xmlns:a16="http://schemas.microsoft.com/office/drawing/2014/main" id="{F24A76A5-9461-4118-9006-02A5BFC1A0DF}"/>
                  </a:ext>
                </a:extLst>
              </p:cNvPr>
              <p:cNvSpPr>
                <a:spLocks noChangeArrowheads="1"/>
              </p:cNvSpPr>
              <p:nvPr/>
            </p:nvSpPr>
            <p:spPr bwMode="auto">
              <a:xfrm>
                <a:off x="9130630" y="4471842"/>
                <a:ext cx="323192" cy="88313"/>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grpFill/>
              <a:ln>
                <a:noFill/>
              </a:ln>
              <a:effectLst/>
            </p:spPr>
            <p:txBody>
              <a:bodyPr wrap="none" anchor="ctr"/>
              <a:lstStyle/>
              <a:p>
                <a:endParaRPr lang="en-US">
                  <a:latin typeface="Gudea" panose="02000000000000000000" pitchFamily="50" charset="0"/>
                </a:endParaRPr>
              </a:p>
            </p:txBody>
          </p:sp>
          <p:sp>
            <p:nvSpPr>
              <p:cNvPr id="354" name="Freeform 347">
                <a:extLst>
                  <a:ext uri="{FF2B5EF4-FFF2-40B4-BE49-F238E27FC236}">
                    <a16:creationId xmlns:a16="http://schemas.microsoft.com/office/drawing/2014/main" id="{EC8B26D7-15ED-4FF1-AACD-E4D6055752E2}"/>
                  </a:ext>
                </a:extLst>
              </p:cNvPr>
              <p:cNvSpPr>
                <a:spLocks noChangeArrowheads="1"/>
              </p:cNvSpPr>
              <p:nvPr/>
            </p:nvSpPr>
            <p:spPr bwMode="auto">
              <a:xfrm>
                <a:off x="9200154" y="4368498"/>
                <a:ext cx="15033" cy="1315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grpFill/>
              <a:ln>
                <a:noFill/>
              </a:ln>
              <a:effectLst/>
            </p:spPr>
            <p:txBody>
              <a:bodyPr wrap="none" anchor="ctr"/>
              <a:lstStyle/>
              <a:p>
                <a:endParaRPr lang="en-US">
                  <a:latin typeface="Gudea" panose="02000000000000000000" pitchFamily="50" charset="0"/>
                </a:endParaRPr>
              </a:p>
            </p:txBody>
          </p:sp>
          <p:sp>
            <p:nvSpPr>
              <p:cNvPr id="355" name="Freeform 348">
                <a:extLst>
                  <a:ext uri="{FF2B5EF4-FFF2-40B4-BE49-F238E27FC236}">
                    <a16:creationId xmlns:a16="http://schemas.microsoft.com/office/drawing/2014/main" id="{32B026ED-D132-4790-B293-D1754739CDE9}"/>
                  </a:ext>
                </a:extLst>
              </p:cNvPr>
              <p:cNvSpPr>
                <a:spLocks noChangeArrowheads="1"/>
              </p:cNvSpPr>
              <p:nvPr/>
            </p:nvSpPr>
            <p:spPr bwMode="auto">
              <a:xfrm>
                <a:off x="9472613" y="4545123"/>
                <a:ext cx="92070" cy="31942"/>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grpFill/>
              <a:ln>
                <a:noFill/>
              </a:ln>
              <a:effectLst/>
            </p:spPr>
            <p:txBody>
              <a:bodyPr wrap="none" anchor="ctr"/>
              <a:lstStyle/>
              <a:p>
                <a:endParaRPr lang="en-US">
                  <a:latin typeface="Gudea" panose="02000000000000000000" pitchFamily="50" charset="0"/>
                </a:endParaRPr>
              </a:p>
            </p:txBody>
          </p:sp>
          <p:sp>
            <p:nvSpPr>
              <p:cNvPr id="356" name="Freeform 349">
                <a:extLst>
                  <a:ext uri="{FF2B5EF4-FFF2-40B4-BE49-F238E27FC236}">
                    <a16:creationId xmlns:a16="http://schemas.microsoft.com/office/drawing/2014/main" id="{15AFC9E4-F29D-4C1F-81B4-EABB22F04DFE}"/>
                  </a:ext>
                </a:extLst>
              </p:cNvPr>
              <p:cNvSpPr>
                <a:spLocks noChangeArrowheads="1"/>
              </p:cNvSpPr>
              <p:nvPr/>
            </p:nvSpPr>
            <p:spPr bwMode="auto">
              <a:xfrm>
                <a:off x="9839023" y="4214419"/>
                <a:ext cx="50734" cy="75160"/>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grpFill/>
              <a:ln>
                <a:noFill/>
              </a:ln>
              <a:effectLst/>
            </p:spPr>
            <p:txBody>
              <a:bodyPr wrap="none" anchor="ctr"/>
              <a:lstStyle/>
              <a:p>
                <a:endParaRPr lang="en-US">
                  <a:latin typeface="Gudea" panose="02000000000000000000" pitchFamily="50" charset="0"/>
                </a:endParaRPr>
              </a:p>
            </p:txBody>
          </p:sp>
          <p:sp>
            <p:nvSpPr>
              <p:cNvPr id="357" name="Freeform 350">
                <a:extLst>
                  <a:ext uri="{FF2B5EF4-FFF2-40B4-BE49-F238E27FC236}">
                    <a16:creationId xmlns:a16="http://schemas.microsoft.com/office/drawing/2014/main" id="{6507C408-EC61-43D6-8726-E9F2C6207A6F}"/>
                  </a:ext>
                </a:extLst>
              </p:cNvPr>
              <p:cNvSpPr>
                <a:spLocks noChangeArrowheads="1"/>
              </p:cNvSpPr>
              <p:nvPr/>
            </p:nvSpPr>
            <p:spPr bwMode="auto">
              <a:xfrm>
                <a:off x="9568443" y="4592098"/>
                <a:ext cx="54493" cy="22548"/>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grpFill/>
              <a:ln>
                <a:noFill/>
              </a:ln>
              <a:effectLst/>
            </p:spPr>
            <p:txBody>
              <a:bodyPr wrap="none" anchor="ctr"/>
              <a:lstStyle/>
              <a:p>
                <a:endParaRPr lang="en-US">
                  <a:latin typeface="Gudea" panose="02000000000000000000" pitchFamily="50" charset="0"/>
                </a:endParaRPr>
              </a:p>
            </p:txBody>
          </p:sp>
          <p:sp>
            <p:nvSpPr>
              <p:cNvPr id="358" name="Freeform 351">
                <a:extLst>
                  <a:ext uri="{FF2B5EF4-FFF2-40B4-BE49-F238E27FC236}">
                    <a16:creationId xmlns:a16="http://schemas.microsoft.com/office/drawing/2014/main" id="{8B0C4820-4DC0-4074-81FE-768D32ACF1F0}"/>
                  </a:ext>
                </a:extLst>
              </p:cNvPr>
              <p:cNvSpPr>
                <a:spLocks noChangeArrowheads="1"/>
              </p:cNvSpPr>
              <p:nvPr/>
            </p:nvSpPr>
            <p:spPr bwMode="auto">
              <a:xfrm>
                <a:off x="9865329" y="4370377"/>
                <a:ext cx="86436" cy="31945"/>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grpFill/>
              <a:ln>
                <a:noFill/>
              </a:ln>
              <a:effectLst/>
            </p:spPr>
            <p:txBody>
              <a:bodyPr wrap="none" anchor="ctr"/>
              <a:lstStyle/>
              <a:p>
                <a:endParaRPr lang="en-US">
                  <a:latin typeface="Gudea" panose="02000000000000000000" pitchFamily="50" charset="0"/>
                </a:endParaRPr>
              </a:p>
            </p:txBody>
          </p:sp>
          <p:sp>
            <p:nvSpPr>
              <p:cNvPr id="359" name="Freeform 352">
                <a:extLst>
                  <a:ext uri="{FF2B5EF4-FFF2-40B4-BE49-F238E27FC236}">
                    <a16:creationId xmlns:a16="http://schemas.microsoft.com/office/drawing/2014/main" id="{E05D6E09-1623-4177-BC2B-56EF572E2640}"/>
                  </a:ext>
                </a:extLst>
              </p:cNvPr>
              <p:cNvSpPr>
                <a:spLocks noChangeArrowheads="1"/>
              </p:cNvSpPr>
              <p:nvPr/>
            </p:nvSpPr>
            <p:spPr bwMode="auto">
              <a:xfrm>
                <a:off x="8856292" y="4229452"/>
                <a:ext cx="20670" cy="2630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grpFill/>
              <a:ln>
                <a:noFill/>
              </a:ln>
              <a:effectLst/>
            </p:spPr>
            <p:txBody>
              <a:bodyPr wrap="none" anchor="ctr"/>
              <a:lstStyle/>
              <a:p>
                <a:endParaRPr lang="en-US">
                  <a:latin typeface="Gudea" panose="02000000000000000000" pitchFamily="50" charset="0"/>
                </a:endParaRPr>
              </a:p>
            </p:txBody>
          </p:sp>
          <p:sp>
            <p:nvSpPr>
              <p:cNvPr id="360" name="Freeform 353">
                <a:extLst>
                  <a:ext uri="{FF2B5EF4-FFF2-40B4-BE49-F238E27FC236}">
                    <a16:creationId xmlns:a16="http://schemas.microsoft.com/office/drawing/2014/main" id="{C47EF4D9-84A8-4F34-B5BC-24BE9E9E844C}"/>
                  </a:ext>
                </a:extLst>
              </p:cNvPr>
              <p:cNvSpPr>
                <a:spLocks noChangeArrowheads="1"/>
              </p:cNvSpPr>
              <p:nvPr/>
            </p:nvSpPr>
            <p:spPr bwMode="auto">
              <a:xfrm>
                <a:off x="9232096" y="4135502"/>
                <a:ext cx="328828" cy="270575"/>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grpFill/>
              <a:ln>
                <a:noFill/>
              </a:ln>
              <a:effectLst/>
            </p:spPr>
            <p:txBody>
              <a:bodyPr wrap="none" anchor="ctr"/>
              <a:lstStyle/>
              <a:p>
                <a:endParaRPr lang="en-US">
                  <a:latin typeface="Gudea" panose="02000000000000000000" pitchFamily="50" charset="0"/>
                </a:endParaRPr>
              </a:p>
            </p:txBody>
          </p:sp>
          <p:sp>
            <p:nvSpPr>
              <p:cNvPr id="361" name="Freeform 354">
                <a:extLst>
                  <a:ext uri="{FF2B5EF4-FFF2-40B4-BE49-F238E27FC236}">
                    <a16:creationId xmlns:a16="http://schemas.microsoft.com/office/drawing/2014/main" id="{8308983B-F90A-463F-B36F-5F8AB74B15A6}"/>
                  </a:ext>
                </a:extLst>
              </p:cNvPr>
              <p:cNvSpPr>
                <a:spLocks noChangeArrowheads="1"/>
              </p:cNvSpPr>
              <p:nvPr/>
            </p:nvSpPr>
            <p:spPr bwMode="auto">
              <a:xfrm>
                <a:off x="9715007" y="4573307"/>
                <a:ext cx="52612" cy="41339"/>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grpFill/>
              <a:ln>
                <a:noFill/>
              </a:ln>
              <a:effectLst/>
            </p:spPr>
            <p:txBody>
              <a:bodyPr wrap="none" anchor="ctr"/>
              <a:lstStyle/>
              <a:p>
                <a:endParaRPr lang="en-US">
                  <a:latin typeface="Gudea" panose="02000000000000000000" pitchFamily="50" charset="0"/>
                </a:endParaRPr>
              </a:p>
            </p:txBody>
          </p:sp>
          <p:sp>
            <p:nvSpPr>
              <p:cNvPr id="362" name="Freeform 355">
                <a:extLst>
                  <a:ext uri="{FF2B5EF4-FFF2-40B4-BE49-F238E27FC236}">
                    <a16:creationId xmlns:a16="http://schemas.microsoft.com/office/drawing/2014/main" id="{135B8415-2586-4D2A-A65A-3ED8B2AAA28C}"/>
                  </a:ext>
                </a:extLst>
              </p:cNvPr>
              <p:cNvSpPr>
                <a:spLocks noChangeArrowheads="1"/>
              </p:cNvSpPr>
              <p:nvPr/>
            </p:nvSpPr>
            <p:spPr bwMode="auto">
              <a:xfrm>
                <a:off x="9961159" y="4291458"/>
                <a:ext cx="325071" cy="276214"/>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grpFill/>
              <a:ln>
                <a:noFill/>
              </a:ln>
              <a:effectLst/>
            </p:spPr>
            <p:txBody>
              <a:bodyPr wrap="none" anchor="ctr"/>
              <a:lstStyle/>
              <a:p>
                <a:endParaRPr lang="en-US">
                  <a:latin typeface="Gudea" panose="02000000000000000000" pitchFamily="50" charset="0"/>
                </a:endParaRPr>
              </a:p>
            </p:txBody>
          </p:sp>
          <p:sp>
            <p:nvSpPr>
              <p:cNvPr id="363" name="Freeform 356">
                <a:extLst>
                  <a:ext uri="{FF2B5EF4-FFF2-40B4-BE49-F238E27FC236}">
                    <a16:creationId xmlns:a16="http://schemas.microsoft.com/office/drawing/2014/main" id="{B5F7ECEB-66AF-496D-9CF7-08947399A5F0}"/>
                  </a:ext>
                </a:extLst>
              </p:cNvPr>
              <p:cNvSpPr>
                <a:spLocks noChangeArrowheads="1"/>
              </p:cNvSpPr>
              <p:nvPr/>
            </p:nvSpPr>
            <p:spPr bwMode="auto">
              <a:xfrm>
                <a:off x="9799564" y="4379771"/>
                <a:ext cx="35700" cy="20669"/>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grpFill/>
              <a:ln>
                <a:noFill/>
              </a:ln>
              <a:effectLst/>
            </p:spPr>
            <p:txBody>
              <a:bodyPr wrap="none" anchor="ctr"/>
              <a:lstStyle/>
              <a:p>
                <a:endParaRPr lang="en-US">
                  <a:latin typeface="Gudea" panose="02000000000000000000" pitchFamily="50" charset="0"/>
                </a:endParaRPr>
              </a:p>
            </p:txBody>
          </p:sp>
          <p:sp>
            <p:nvSpPr>
              <p:cNvPr id="364" name="Freeform 357">
                <a:extLst>
                  <a:ext uri="{FF2B5EF4-FFF2-40B4-BE49-F238E27FC236}">
                    <a16:creationId xmlns:a16="http://schemas.microsoft.com/office/drawing/2014/main" id="{4E0799F8-3AEF-4DA0-86FD-71985705CFEB}"/>
                  </a:ext>
                </a:extLst>
              </p:cNvPr>
              <p:cNvSpPr>
                <a:spLocks noChangeArrowheads="1"/>
              </p:cNvSpPr>
              <p:nvPr/>
            </p:nvSpPr>
            <p:spPr bwMode="auto">
              <a:xfrm>
                <a:off x="9555289" y="4225695"/>
                <a:ext cx="208571" cy="238633"/>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grpFill/>
              <a:ln>
                <a:noFill/>
              </a:ln>
              <a:effectLst/>
            </p:spPr>
            <p:txBody>
              <a:bodyPr wrap="none" anchor="ctr"/>
              <a:lstStyle/>
              <a:p>
                <a:endParaRPr lang="en-US">
                  <a:latin typeface="Gudea" panose="02000000000000000000" pitchFamily="50" charset="0"/>
                </a:endParaRPr>
              </a:p>
            </p:txBody>
          </p:sp>
          <p:sp>
            <p:nvSpPr>
              <p:cNvPr id="365" name="Freeform 358">
                <a:extLst>
                  <a:ext uri="{FF2B5EF4-FFF2-40B4-BE49-F238E27FC236}">
                    <a16:creationId xmlns:a16="http://schemas.microsoft.com/office/drawing/2014/main" id="{E52C3592-2EAB-4A2D-ACFA-E56AAD222613}"/>
                  </a:ext>
                </a:extLst>
              </p:cNvPr>
              <p:cNvSpPr>
                <a:spLocks noChangeArrowheads="1"/>
              </p:cNvSpPr>
              <p:nvPr/>
            </p:nvSpPr>
            <p:spPr bwMode="auto">
              <a:xfrm>
                <a:off x="9733797" y="4575187"/>
                <a:ext cx="1879" cy="1879"/>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grpFill/>
              <a:ln>
                <a:noFill/>
              </a:ln>
              <a:effectLst/>
            </p:spPr>
            <p:txBody>
              <a:bodyPr wrap="none" anchor="ctr"/>
              <a:lstStyle/>
              <a:p>
                <a:endParaRPr lang="en-US">
                  <a:latin typeface="Gudea" panose="02000000000000000000" pitchFamily="50" charset="0"/>
                </a:endParaRPr>
              </a:p>
            </p:txBody>
          </p:sp>
          <p:sp>
            <p:nvSpPr>
              <p:cNvPr id="366" name="Freeform 359">
                <a:extLst>
                  <a:ext uri="{FF2B5EF4-FFF2-40B4-BE49-F238E27FC236}">
                    <a16:creationId xmlns:a16="http://schemas.microsoft.com/office/drawing/2014/main" id="{E65DF692-27F1-4F3B-893B-F39427F49793}"/>
                  </a:ext>
                </a:extLst>
              </p:cNvPr>
              <p:cNvSpPr>
                <a:spLocks noChangeArrowheads="1"/>
              </p:cNvSpPr>
              <p:nvPr/>
            </p:nvSpPr>
            <p:spPr bwMode="auto">
              <a:xfrm>
                <a:off x="9739435" y="4578944"/>
                <a:ext cx="7516" cy="3758"/>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grpFill/>
              <a:ln>
                <a:noFill/>
              </a:ln>
              <a:effectLst/>
            </p:spPr>
            <p:txBody>
              <a:bodyPr wrap="none" anchor="ctr"/>
              <a:lstStyle/>
              <a:p>
                <a:endParaRPr lang="en-US">
                  <a:latin typeface="Gudea" panose="02000000000000000000" pitchFamily="50" charset="0"/>
                </a:endParaRPr>
              </a:p>
            </p:txBody>
          </p:sp>
          <p:sp>
            <p:nvSpPr>
              <p:cNvPr id="367" name="Freeform 360">
                <a:extLst>
                  <a:ext uri="{FF2B5EF4-FFF2-40B4-BE49-F238E27FC236}">
                    <a16:creationId xmlns:a16="http://schemas.microsoft.com/office/drawing/2014/main" id="{F92F3F47-9F6E-4BA8-98B6-988401E1FBC8}"/>
                  </a:ext>
                </a:extLst>
              </p:cNvPr>
              <p:cNvSpPr>
                <a:spLocks noChangeArrowheads="1"/>
              </p:cNvSpPr>
              <p:nvPr/>
            </p:nvSpPr>
            <p:spPr bwMode="auto">
              <a:xfrm>
                <a:off x="9763861" y="4550759"/>
                <a:ext cx="73282" cy="30063"/>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grpFill/>
              <a:ln>
                <a:noFill/>
              </a:ln>
              <a:effectLst/>
            </p:spPr>
            <p:txBody>
              <a:bodyPr wrap="none" anchor="ctr"/>
              <a:lstStyle/>
              <a:p>
                <a:endParaRPr lang="en-US">
                  <a:latin typeface="Gudea" panose="02000000000000000000" pitchFamily="50" charset="0"/>
                </a:endParaRPr>
              </a:p>
            </p:txBody>
          </p:sp>
          <p:sp>
            <p:nvSpPr>
              <p:cNvPr id="368" name="Freeform 361">
                <a:extLst>
                  <a:ext uri="{FF2B5EF4-FFF2-40B4-BE49-F238E27FC236}">
                    <a16:creationId xmlns:a16="http://schemas.microsoft.com/office/drawing/2014/main" id="{93F7CE3C-26B0-4524-B6E2-821067B78E3C}"/>
                  </a:ext>
                </a:extLst>
              </p:cNvPr>
              <p:cNvSpPr>
                <a:spLocks noChangeArrowheads="1"/>
              </p:cNvSpPr>
              <p:nvPr/>
            </p:nvSpPr>
            <p:spPr bwMode="auto">
              <a:xfrm>
                <a:off x="6150492" y="2955492"/>
                <a:ext cx="88313" cy="50733"/>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grpFill/>
              <a:ln>
                <a:noFill/>
              </a:ln>
              <a:effectLst/>
            </p:spPr>
            <p:txBody>
              <a:bodyPr wrap="none" anchor="ctr"/>
              <a:lstStyle/>
              <a:p>
                <a:endParaRPr lang="en-US">
                  <a:latin typeface="Gudea" panose="02000000000000000000" pitchFamily="50" charset="0"/>
                </a:endParaRPr>
              </a:p>
            </p:txBody>
          </p:sp>
          <p:sp>
            <p:nvSpPr>
              <p:cNvPr id="369" name="Freeform 362">
                <a:extLst>
                  <a:ext uri="{FF2B5EF4-FFF2-40B4-BE49-F238E27FC236}">
                    <a16:creationId xmlns:a16="http://schemas.microsoft.com/office/drawing/2014/main" id="{F7B02B95-E41D-4AC7-B9BC-A0D9306CFF96}"/>
                  </a:ext>
                </a:extLst>
              </p:cNvPr>
              <p:cNvSpPr>
                <a:spLocks noChangeArrowheads="1"/>
              </p:cNvSpPr>
              <p:nvPr/>
            </p:nvSpPr>
            <p:spPr bwMode="auto">
              <a:xfrm>
                <a:off x="5960710" y="2604122"/>
                <a:ext cx="366410" cy="353252"/>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grpFill/>
              <a:ln>
                <a:noFill/>
              </a:ln>
              <a:effectLst/>
            </p:spPr>
            <p:txBody>
              <a:bodyPr wrap="none" anchor="ctr"/>
              <a:lstStyle/>
              <a:p>
                <a:endParaRPr lang="en-US">
                  <a:latin typeface="Gudea" panose="02000000000000000000" pitchFamily="50" charset="0"/>
                </a:endParaRPr>
              </a:p>
            </p:txBody>
          </p:sp>
          <p:sp>
            <p:nvSpPr>
              <p:cNvPr id="370" name="Freeform 363">
                <a:extLst>
                  <a:ext uri="{FF2B5EF4-FFF2-40B4-BE49-F238E27FC236}">
                    <a16:creationId xmlns:a16="http://schemas.microsoft.com/office/drawing/2014/main" id="{3C3C5A9B-4020-4DE8-8BE6-ECA9156C65A4}"/>
                  </a:ext>
                </a:extLst>
              </p:cNvPr>
              <p:cNvSpPr>
                <a:spLocks noChangeArrowheads="1"/>
              </p:cNvSpPr>
              <p:nvPr/>
            </p:nvSpPr>
            <p:spPr bwMode="auto">
              <a:xfrm>
                <a:off x="6005807" y="2844633"/>
                <a:ext cx="50734" cy="80798"/>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grpFill/>
              <a:ln>
                <a:noFill/>
              </a:ln>
              <a:effectLst/>
            </p:spPr>
            <p:txBody>
              <a:bodyPr wrap="none" anchor="ctr"/>
              <a:lstStyle/>
              <a:p>
                <a:endParaRPr lang="en-US">
                  <a:latin typeface="Gudea" panose="02000000000000000000" pitchFamily="50" charset="0"/>
                </a:endParaRPr>
              </a:p>
            </p:txBody>
          </p:sp>
          <p:sp>
            <p:nvSpPr>
              <p:cNvPr id="371" name="Freeform 364">
                <a:extLst>
                  <a:ext uri="{FF2B5EF4-FFF2-40B4-BE49-F238E27FC236}">
                    <a16:creationId xmlns:a16="http://schemas.microsoft.com/office/drawing/2014/main" id="{587DC7B1-3895-4FDA-97D1-79440E36AF2F}"/>
                  </a:ext>
                </a:extLst>
              </p:cNvPr>
              <p:cNvSpPr>
                <a:spLocks noChangeArrowheads="1"/>
              </p:cNvSpPr>
              <p:nvPr/>
            </p:nvSpPr>
            <p:spPr bwMode="auto">
              <a:xfrm>
                <a:off x="6330878" y="2754440"/>
                <a:ext cx="31943" cy="45095"/>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grpFill/>
              <a:ln>
                <a:noFill/>
              </a:ln>
              <a:effectLst/>
            </p:spPr>
            <p:txBody>
              <a:bodyPr wrap="none" anchor="ctr"/>
              <a:lstStyle/>
              <a:p>
                <a:endParaRPr lang="en-US">
                  <a:latin typeface="Gudea" panose="02000000000000000000" pitchFamily="50" charset="0"/>
                </a:endParaRPr>
              </a:p>
            </p:txBody>
          </p:sp>
          <p:sp>
            <p:nvSpPr>
              <p:cNvPr id="372" name="Freeform 365">
                <a:extLst>
                  <a:ext uri="{FF2B5EF4-FFF2-40B4-BE49-F238E27FC236}">
                    <a16:creationId xmlns:a16="http://schemas.microsoft.com/office/drawing/2014/main" id="{28AD9B8A-D73C-4073-90D5-360C48785729}"/>
                  </a:ext>
                </a:extLst>
              </p:cNvPr>
              <p:cNvSpPr>
                <a:spLocks noChangeArrowheads="1"/>
              </p:cNvSpPr>
              <p:nvPr/>
            </p:nvSpPr>
            <p:spPr bwMode="auto">
              <a:xfrm>
                <a:off x="6342153" y="2637942"/>
                <a:ext cx="125895" cy="15783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grpFill/>
              <a:ln>
                <a:noFill/>
              </a:ln>
              <a:effectLst/>
            </p:spPr>
            <p:txBody>
              <a:bodyPr wrap="none" anchor="ctr"/>
              <a:lstStyle/>
              <a:p>
                <a:endParaRPr lang="en-US">
                  <a:latin typeface="Gudea" panose="02000000000000000000" pitchFamily="50" charset="0"/>
                </a:endParaRPr>
              </a:p>
            </p:txBody>
          </p:sp>
        </p:grpSp>
      </p:grpSp>
      <p:sp>
        <p:nvSpPr>
          <p:cNvPr id="2" name="Title 1">
            <a:extLst>
              <a:ext uri="{FF2B5EF4-FFF2-40B4-BE49-F238E27FC236}">
                <a16:creationId xmlns:a16="http://schemas.microsoft.com/office/drawing/2014/main" id="{344F0897-17D8-4547-8AE0-126B1899C560}"/>
              </a:ext>
            </a:extLst>
          </p:cNvPr>
          <p:cNvSpPr>
            <a:spLocks noGrp="1"/>
          </p:cNvSpPr>
          <p:nvPr>
            <p:ph type="title"/>
          </p:nvPr>
        </p:nvSpPr>
        <p:spPr>
          <a:xfrm>
            <a:off x="838200" y="365125"/>
            <a:ext cx="10053718" cy="1325563"/>
          </a:xfrm>
        </p:spPr>
        <p:txBody>
          <a:bodyPr/>
          <a:lstStyle/>
          <a:p>
            <a:r>
              <a:rPr lang="en-US" dirty="0">
                <a:latin typeface="Open Sans" panose="020B0606030504020204" pitchFamily="34" charset="0"/>
                <a:ea typeface="Open Sans" panose="020B0606030504020204" pitchFamily="34" charset="0"/>
                <a:cs typeface="Open Sans" panose="020B0606030504020204" pitchFamily="34" charset="0"/>
              </a:rPr>
              <a:t>Green Learning Agenda for the Commonwealth</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0D89CE0C-C1D9-47C9-9A0A-7DA80404AEBC}"/>
              </a:ext>
            </a:extLst>
          </p:cNvPr>
          <p:cNvSpPr>
            <a:spLocks noGrp="1"/>
          </p:cNvSpPr>
          <p:nvPr>
            <p:ph idx="1"/>
          </p:nvPr>
        </p:nvSpPr>
        <p:spPr>
          <a:xfrm>
            <a:off x="896268" y="2606860"/>
            <a:ext cx="9464705" cy="3681580"/>
          </a:xfrm>
        </p:spPr>
        <p:txBody>
          <a:bodyPr>
            <a:normAutofit/>
          </a:bodyPr>
          <a:lstStyle/>
          <a:p>
            <a:r>
              <a:rPr lang="en-US" dirty="0">
                <a:latin typeface="Open Sans" panose="020B0606030504020204" pitchFamily="34" charset="0"/>
                <a:ea typeface="Open Sans" panose="020B0606030504020204" pitchFamily="34" charset="0"/>
                <a:cs typeface="Open Sans" panose="020B0606030504020204" pitchFamily="34" charset="0"/>
              </a:rPr>
              <a:t>Climate Change and the Commonwealth</a:t>
            </a:r>
          </a:p>
          <a:p>
            <a:r>
              <a:rPr lang="en-US" dirty="0">
                <a:latin typeface="Open Sans" panose="020B0606030504020204" pitchFamily="34" charset="0"/>
                <a:ea typeface="Open Sans" panose="020B0606030504020204" pitchFamily="34" charset="0"/>
                <a:cs typeface="Open Sans" panose="020B0606030504020204" pitchFamily="34" charset="0"/>
              </a:rPr>
              <a:t>Equity and Inclusion: small states, LDCs, vulnerable communities</a:t>
            </a:r>
          </a:p>
          <a:p>
            <a:r>
              <a:rPr lang="en-US" dirty="0">
                <a:latin typeface="Open Sans" panose="020B0606030504020204" pitchFamily="34" charset="0"/>
                <a:ea typeface="Open Sans" panose="020B0606030504020204" pitchFamily="34" charset="0"/>
                <a:cs typeface="Open Sans" panose="020B0606030504020204" pitchFamily="34" charset="0"/>
              </a:rPr>
              <a:t>Greening Commonwealth Education Systems</a:t>
            </a:r>
          </a:p>
          <a:p>
            <a:r>
              <a:rPr lang="en-US" dirty="0">
                <a:latin typeface="Open Sans" panose="020B0606030504020204" pitchFamily="34" charset="0"/>
                <a:ea typeface="Open Sans" panose="020B0606030504020204" pitchFamily="34" charset="0"/>
                <a:cs typeface="Open Sans" panose="020B0606030504020204" pitchFamily="34" charset="0"/>
              </a:rPr>
              <a:t>A new Green Learning Agenda for the Commonwealth</a:t>
            </a:r>
          </a:p>
          <a:p>
            <a:r>
              <a:rPr lang="en-US" dirty="0">
                <a:latin typeface="Open Sans" panose="020B0606030504020204" pitchFamily="34" charset="0"/>
                <a:ea typeface="Open Sans" panose="020B0606030504020204" pitchFamily="34" charset="0"/>
                <a:cs typeface="Open Sans" panose="020B0606030504020204" pitchFamily="34" charset="0"/>
              </a:rPr>
              <a:t>Role of Technology</a:t>
            </a:r>
          </a:p>
          <a:p>
            <a:r>
              <a:rPr lang="en-US" dirty="0">
                <a:latin typeface="Open Sans" panose="020B0606030504020204" pitchFamily="34" charset="0"/>
                <a:ea typeface="Open Sans" panose="020B0606030504020204" pitchFamily="34" charset="0"/>
                <a:cs typeface="Open Sans" panose="020B0606030504020204" pitchFamily="34" charset="0"/>
              </a:rPr>
              <a:t>Recommendations for Action</a:t>
            </a:r>
          </a:p>
          <a:p>
            <a:endParaRPr lang="en-CA"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35348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F0F4973-F0EF-40F9-86CE-E6274434C218}"/>
              </a:ext>
            </a:extLst>
          </p:cNvPr>
          <p:cNvPicPr>
            <a:picLocks noChangeAspect="1"/>
          </p:cNvPicPr>
          <p:nvPr/>
        </p:nvPicPr>
        <p:blipFill>
          <a:blip r:embed="rId3">
            <a:alphaModFix amt="70000"/>
          </a:blip>
          <a:stretch>
            <a:fillRect/>
          </a:stretch>
        </p:blipFill>
        <p:spPr>
          <a:xfrm>
            <a:off x="6937916" y="3420"/>
            <a:ext cx="5254084" cy="6854580"/>
          </a:xfrm>
          <a:prstGeom prst="rect">
            <a:avLst/>
          </a:prstGeom>
        </p:spPr>
      </p:pic>
      <p:sp>
        <p:nvSpPr>
          <p:cNvPr id="9" name="Rectangle 8">
            <a:extLst>
              <a:ext uri="{FF2B5EF4-FFF2-40B4-BE49-F238E27FC236}">
                <a16:creationId xmlns:a16="http://schemas.microsoft.com/office/drawing/2014/main" id="{FD5184E2-11F5-4630-9944-84970A01E4E8}"/>
              </a:ext>
            </a:extLst>
          </p:cNvPr>
          <p:cNvSpPr/>
          <p:nvPr/>
        </p:nvSpPr>
        <p:spPr>
          <a:xfrm>
            <a:off x="0" y="2614246"/>
            <a:ext cx="9659815" cy="424375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FD0D177-584E-42E5-860D-E442409017D0}"/>
              </a:ext>
            </a:extLst>
          </p:cNvPr>
          <p:cNvSpPr/>
          <p:nvPr/>
        </p:nvSpPr>
        <p:spPr>
          <a:xfrm>
            <a:off x="375140" y="1992923"/>
            <a:ext cx="9284675" cy="299530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ontent Placeholder 7">
            <a:extLst>
              <a:ext uri="{FF2B5EF4-FFF2-40B4-BE49-F238E27FC236}">
                <a16:creationId xmlns:a16="http://schemas.microsoft.com/office/drawing/2014/main" id="{201BB814-49CC-4001-8B92-52B582C3A2DC}"/>
              </a:ext>
            </a:extLst>
          </p:cNvPr>
          <p:cNvGraphicFramePr>
            <a:graphicFrameLocks noGrp="1"/>
          </p:cNvGraphicFramePr>
          <p:nvPr>
            <p:ph idx="4294967295"/>
            <p:extLst>
              <p:ext uri="{D42A27DB-BD31-4B8C-83A1-F6EECF244321}">
                <p14:modId xmlns:p14="http://schemas.microsoft.com/office/powerpoint/2010/main" val="4018809314"/>
              </p:ext>
            </p:extLst>
          </p:nvPr>
        </p:nvGraphicFramePr>
        <p:xfrm>
          <a:off x="375140" y="2520484"/>
          <a:ext cx="9038491" cy="377251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E8C26B0C-9714-478B-A163-C8B0D13B7D26}"/>
              </a:ext>
            </a:extLst>
          </p:cNvPr>
          <p:cNvSpPr txBox="1"/>
          <p:nvPr/>
        </p:nvSpPr>
        <p:spPr>
          <a:xfrm>
            <a:off x="316106" y="6467777"/>
            <a:ext cx="6096000" cy="215444"/>
          </a:xfrm>
          <a:prstGeom prst="rect">
            <a:avLst/>
          </a:prstGeom>
          <a:noFill/>
        </p:spPr>
        <p:txBody>
          <a:bodyPr wrap="square">
            <a:spAutoFit/>
          </a:bodyPr>
          <a:lstStyle/>
          <a:p>
            <a:r>
              <a:rPr lang="en-CA" sz="800" dirty="0">
                <a:latin typeface="Open Sans" panose="020B0606030504020204" pitchFamily="34" charset="0"/>
                <a:ea typeface="Open Sans" panose="020B0606030504020204" pitchFamily="34" charset="0"/>
                <a:cs typeface="Open Sans" panose="020B0606030504020204" pitchFamily="34" charset="0"/>
              </a:rPr>
              <a:t>Source: https://www.brookings.edu/wp-content/uploads/2021/01/Brookings-Green-Learning-FINAL.pdf</a:t>
            </a:r>
          </a:p>
        </p:txBody>
      </p:sp>
      <p:sp>
        <p:nvSpPr>
          <p:cNvPr id="12" name="Title 1">
            <a:extLst>
              <a:ext uri="{FF2B5EF4-FFF2-40B4-BE49-F238E27FC236}">
                <a16:creationId xmlns:a16="http://schemas.microsoft.com/office/drawing/2014/main" id="{6652B72E-95C8-4E6A-AC4B-F28490A8666B}"/>
              </a:ext>
            </a:extLst>
          </p:cNvPr>
          <p:cNvSpPr>
            <a:spLocks noGrp="1"/>
          </p:cNvSpPr>
          <p:nvPr>
            <p:ph type="title"/>
          </p:nvPr>
        </p:nvSpPr>
        <p:spPr>
          <a:xfrm>
            <a:off x="316106" y="667360"/>
            <a:ext cx="10515600" cy="1325563"/>
          </a:xfrm>
        </p:spPr>
        <p:txBody>
          <a:bodyPr/>
          <a:lstStyle/>
          <a:p>
            <a:pPr algn="l"/>
            <a:r>
              <a:rPr lang="en-US" b="1" dirty="0"/>
              <a:t>Green learning agenda</a:t>
            </a:r>
            <a:endParaRPr lang="en-CA" b="1" dirty="0"/>
          </a:p>
        </p:txBody>
      </p:sp>
    </p:spTree>
    <p:extLst>
      <p:ext uri="{BB962C8B-B14F-4D97-AF65-F5344CB8AC3E}">
        <p14:creationId xmlns:p14="http://schemas.microsoft.com/office/powerpoint/2010/main" val="96029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01F7F-D376-7D0A-8E03-FD029E66DE95}"/>
              </a:ext>
            </a:extLst>
          </p:cNvPr>
          <p:cNvSpPr>
            <a:spLocks noGrp="1"/>
          </p:cNvSpPr>
          <p:nvPr>
            <p:ph type="title"/>
          </p:nvPr>
        </p:nvSpPr>
        <p:spPr/>
        <p:txBody>
          <a:bodyPr/>
          <a:lstStyle/>
          <a:p>
            <a:r>
              <a:rPr lang="en-US" dirty="0"/>
              <a:t>Climate Justice: addressing inequalities</a:t>
            </a:r>
            <a:endParaRPr lang="en-CA" dirty="0"/>
          </a:p>
        </p:txBody>
      </p:sp>
      <p:sp>
        <p:nvSpPr>
          <p:cNvPr id="3" name="Content Placeholder 2">
            <a:extLst>
              <a:ext uri="{FF2B5EF4-FFF2-40B4-BE49-F238E27FC236}">
                <a16:creationId xmlns:a16="http://schemas.microsoft.com/office/drawing/2014/main" id="{A00AA0A5-BC4F-7E8A-6CF5-69077BF7E41A}"/>
              </a:ext>
            </a:extLst>
          </p:cNvPr>
          <p:cNvSpPr>
            <a:spLocks noGrp="1"/>
          </p:cNvSpPr>
          <p:nvPr>
            <p:ph idx="1"/>
          </p:nvPr>
        </p:nvSpPr>
        <p:spPr/>
        <p:txBody>
          <a:bodyPr>
            <a:normAutofit/>
          </a:bodyPr>
          <a:lstStyle/>
          <a:p>
            <a:r>
              <a:rPr lang="en-US" dirty="0"/>
              <a:t>Countries with harmful gender norms, gender discriminatory education policies are also countries with low levels of climate resilience and high levels of vulnerability to climate disasters.</a:t>
            </a:r>
          </a:p>
          <a:p>
            <a:r>
              <a:rPr lang="en-US" dirty="0"/>
              <a:t>Women and girls more vulnerable to disasters</a:t>
            </a:r>
          </a:p>
          <a:p>
            <a:r>
              <a:rPr lang="en-US" dirty="0"/>
              <a:t>Girls typically excluded from technical fields and STEM  required by the green economy</a:t>
            </a:r>
          </a:p>
        </p:txBody>
      </p:sp>
      <p:sp>
        <p:nvSpPr>
          <p:cNvPr id="5" name="TextBox 4">
            <a:extLst>
              <a:ext uri="{FF2B5EF4-FFF2-40B4-BE49-F238E27FC236}">
                <a16:creationId xmlns:a16="http://schemas.microsoft.com/office/drawing/2014/main" id="{ECF1F5EF-E5D2-4645-AA87-925795E7BDE7}"/>
              </a:ext>
            </a:extLst>
          </p:cNvPr>
          <p:cNvSpPr txBox="1"/>
          <p:nvPr/>
        </p:nvSpPr>
        <p:spPr>
          <a:xfrm>
            <a:off x="952500" y="5715298"/>
            <a:ext cx="7556500" cy="246221"/>
          </a:xfrm>
          <a:prstGeom prst="rect">
            <a:avLst/>
          </a:prstGeom>
          <a:noFill/>
        </p:spPr>
        <p:txBody>
          <a:bodyPr wrap="square">
            <a:spAutoFit/>
          </a:bodyPr>
          <a:lstStyle/>
          <a:p>
            <a:pPr marL="0" indent="0">
              <a:buNone/>
            </a:pPr>
            <a:r>
              <a:rPr lang="en-US" sz="1000" dirty="0"/>
              <a:t>Source: C </a:t>
            </a:r>
            <a:r>
              <a:rPr lang="en-US" sz="1000" dirty="0" err="1"/>
              <a:t>Kwauk</a:t>
            </a:r>
            <a:r>
              <a:rPr lang="en-US" sz="1000" dirty="0"/>
              <a:t> &amp; O Casey, ‘A Green Learning Agenda: approaches to quality education for climate action’, Brookings, 2021. pp22-23 </a:t>
            </a:r>
            <a:endParaRPr lang="en-CA" sz="1000" dirty="0"/>
          </a:p>
        </p:txBody>
      </p:sp>
    </p:spTree>
    <p:extLst>
      <p:ext uri="{BB962C8B-B14F-4D97-AF65-F5344CB8AC3E}">
        <p14:creationId xmlns:p14="http://schemas.microsoft.com/office/powerpoint/2010/main" val="9405363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5CF80-5819-EA26-EFC6-6A1FEAB6EBA1}"/>
              </a:ext>
            </a:extLst>
          </p:cNvPr>
          <p:cNvSpPr>
            <a:spLocks noGrp="1"/>
          </p:cNvSpPr>
          <p:nvPr>
            <p:ph type="title"/>
          </p:nvPr>
        </p:nvSpPr>
        <p:spPr>
          <a:xfrm>
            <a:off x="888999" y="607147"/>
            <a:ext cx="10403289" cy="1325563"/>
          </a:xfrm>
        </p:spPr>
        <p:txBody>
          <a:bodyPr>
            <a:normAutofit/>
          </a:bodyPr>
          <a:lstStyle/>
          <a:p>
            <a:pPr algn="l"/>
            <a:r>
              <a:rPr lang="en-US" dirty="0"/>
              <a:t>Barriers to women’s participation in renewal energy jobs</a:t>
            </a:r>
            <a:endParaRPr lang="en-CA" dirty="0"/>
          </a:p>
        </p:txBody>
      </p:sp>
      <p:pic>
        <p:nvPicPr>
          <p:cNvPr id="5" name="Picture 4">
            <a:extLst>
              <a:ext uri="{FF2B5EF4-FFF2-40B4-BE49-F238E27FC236}">
                <a16:creationId xmlns:a16="http://schemas.microsoft.com/office/drawing/2014/main" id="{19E3112E-1E10-4068-964B-FA8E5176535E}"/>
              </a:ext>
            </a:extLst>
          </p:cNvPr>
          <p:cNvPicPr>
            <a:picLocks noChangeAspect="1"/>
          </p:cNvPicPr>
          <p:nvPr/>
        </p:nvPicPr>
        <p:blipFill rotWithShape="1">
          <a:blip r:embed="rId2"/>
          <a:srcRect t="9492"/>
          <a:stretch/>
        </p:blipFill>
        <p:spPr>
          <a:xfrm>
            <a:off x="0" y="2129381"/>
            <a:ext cx="12192000" cy="3641200"/>
          </a:xfrm>
          <a:prstGeom prst="rect">
            <a:avLst/>
          </a:prstGeom>
        </p:spPr>
      </p:pic>
      <p:sp>
        <p:nvSpPr>
          <p:cNvPr id="14" name="TextBox 13">
            <a:extLst>
              <a:ext uri="{FF2B5EF4-FFF2-40B4-BE49-F238E27FC236}">
                <a16:creationId xmlns:a16="http://schemas.microsoft.com/office/drawing/2014/main" id="{80414DAD-E539-413B-B03F-B84A253444D8}"/>
              </a:ext>
            </a:extLst>
          </p:cNvPr>
          <p:cNvSpPr txBox="1"/>
          <p:nvPr/>
        </p:nvSpPr>
        <p:spPr>
          <a:xfrm>
            <a:off x="889000" y="6246654"/>
            <a:ext cx="7556500" cy="246221"/>
          </a:xfrm>
          <a:prstGeom prst="rect">
            <a:avLst/>
          </a:prstGeom>
          <a:noFill/>
        </p:spPr>
        <p:txBody>
          <a:bodyPr wrap="square">
            <a:spAutoFit/>
          </a:bodyPr>
          <a:lstStyle/>
          <a:p>
            <a:pPr marL="0" indent="0">
              <a:buNone/>
            </a:pPr>
            <a:r>
              <a:rPr lang="en-US" sz="1000" dirty="0"/>
              <a:t>Source: C </a:t>
            </a:r>
            <a:r>
              <a:rPr lang="en-US" sz="1000" dirty="0" err="1"/>
              <a:t>Kwauk</a:t>
            </a:r>
            <a:r>
              <a:rPr lang="en-US" sz="1000" dirty="0"/>
              <a:t> &amp; O Casey, ‘A Green Learning Agenda: approaches to quality education for climate action’, Brookings, 2021. pp32, Figure 4.</a:t>
            </a:r>
            <a:endParaRPr lang="en-CA" sz="1000" dirty="0"/>
          </a:p>
        </p:txBody>
      </p:sp>
    </p:spTree>
    <p:extLst>
      <p:ext uri="{BB962C8B-B14F-4D97-AF65-F5344CB8AC3E}">
        <p14:creationId xmlns:p14="http://schemas.microsoft.com/office/powerpoint/2010/main" val="2613269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Gender equality concept">
            <a:extLst>
              <a:ext uri="{FF2B5EF4-FFF2-40B4-BE49-F238E27FC236}">
                <a16:creationId xmlns:a16="http://schemas.microsoft.com/office/drawing/2014/main" id="{4CA5F358-4D22-460D-8F9F-9CE48D51775D}"/>
              </a:ext>
            </a:extLst>
          </p:cNvPr>
          <p:cNvPicPr>
            <a:picLocks noChangeAspect="1"/>
          </p:cNvPicPr>
          <p:nvPr/>
        </p:nvPicPr>
        <p:blipFill rotWithShape="1">
          <a:blip r:embed="rId2">
            <a:extLst>
              <a:ext uri="{28A0092B-C50C-407E-A947-70E740481C1C}">
                <a14:useLocalDpi xmlns:a14="http://schemas.microsoft.com/office/drawing/2010/main" val="0"/>
              </a:ext>
            </a:extLst>
          </a:blip>
          <a:srcRect l="3362" t="5470" r="19180" b="-1"/>
          <a:stretch/>
        </p:blipFill>
        <p:spPr>
          <a:xfrm>
            <a:off x="3773404" y="0"/>
            <a:ext cx="8418595" cy="6858001"/>
          </a:xfrm>
          <a:prstGeom prst="rect">
            <a:avLst/>
          </a:prstGeom>
        </p:spPr>
      </p:pic>
      <p:sp>
        <p:nvSpPr>
          <p:cNvPr id="26" name="Rectangle 2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3AD729C-7DD8-CE4E-329F-79F9E9D686A4}"/>
              </a:ext>
            </a:extLst>
          </p:cNvPr>
          <p:cNvSpPr>
            <a:spLocks noGrp="1"/>
          </p:cNvSpPr>
          <p:nvPr>
            <p:ph type="title"/>
          </p:nvPr>
        </p:nvSpPr>
        <p:spPr>
          <a:xfrm>
            <a:off x="838200" y="365125"/>
            <a:ext cx="8215762" cy="1899912"/>
          </a:xfrm>
        </p:spPr>
        <p:txBody>
          <a:bodyPr>
            <a:normAutofit/>
          </a:bodyPr>
          <a:lstStyle/>
          <a:p>
            <a:r>
              <a:rPr lang="en-US" dirty="0"/>
              <a:t>Towards fairness, justice, equity</a:t>
            </a:r>
            <a:endParaRPr lang="en-CA" dirty="0"/>
          </a:p>
        </p:txBody>
      </p:sp>
      <p:sp>
        <p:nvSpPr>
          <p:cNvPr id="3" name="Content Placeholder 2">
            <a:extLst>
              <a:ext uri="{FF2B5EF4-FFF2-40B4-BE49-F238E27FC236}">
                <a16:creationId xmlns:a16="http://schemas.microsoft.com/office/drawing/2014/main" id="{2CD90561-3E62-265D-B890-E3EAC78DEDE8}"/>
              </a:ext>
            </a:extLst>
          </p:cNvPr>
          <p:cNvSpPr>
            <a:spLocks noGrp="1"/>
          </p:cNvSpPr>
          <p:nvPr>
            <p:ph idx="1"/>
          </p:nvPr>
        </p:nvSpPr>
        <p:spPr>
          <a:xfrm>
            <a:off x="838199" y="2032000"/>
            <a:ext cx="4778829" cy="4601029"/>
          </a:xfrm>
        </p:spPr>
        <p:txBody>
          <a:bodyPr>
            <a:normAutofit/>
          </a:bodyPr>
          <a:lstStyle/>
          <a:p>
            <a:r>
              <a:rPr lang="en-US" sz="2400" dirty="0"/>
              <a:t>Make TVET more gender transformative—break stereotypes and target skills from caring to coding to construction</a:t>
            </a:r>
          </a:p>
          <a:p>
            <a:r>
              <a:rPr lang="en-US" sz="2400" dirty="0" err="1"/>
              <a:t>Prioritise</a:t>
            </a:r>
            <a:r>
              <a:rPr lang="en-US" sz="2400" dirty="0"/>
              <a:t> ‘care’ in green jobs—uphold care for women’s rights and care for the environment</a:t>
            </a:r>
          </a:p>
          <a:p>
            <a:r>
              <a:rPr lang="en-US" sz="2400" dirty="0"/>
              <a:t>Create a supportive ecosystem for women and girls in the green economy.</a:t>
            </a:r>
          </a:p>
        </p:txBody>
      </p:sp>
      <p:sp>
        <p:nvSpPr>
          <p:cNvPr id="22" name="TextBox 21">
            <a:extLst>
              <a:ext uri="{FF2B5EF4-FFF2-40B4-BE49-F238E27FC236}">
                <a16:creationId xmlns:a16="http://schemas.microsoft.com/office/drawing/2014/main" id="{19AC9413-07A2-4AD8-B3B7-82D16BE151CB}"/>
              </a:ext>
            </a:extLst>
          </p:cNvPr>
          <p:cNvSpPr txBox="1"/>
          <p:nvPr/>
        </p:nvSpPr>
        <p:spPr>
          <a:xfrm>
            <a:off x="910767" y="6235059"/>
            <a:ext cx="6096000" cy="246221"/>
          </a:xfrm>
          <a:prstGeom prst="rect">
            <a:avLst/>
          </a:prstGeom>
          <a:noFill/>
        </p:spPr>
        <p:txBody>
          <a:bodyPr wrap="square">
            <a:spAutoFit/>
          </a:bodyPr>
          <a:lstStyle/>
          <a:p>
            <a:r>
              <a:rPr lang="en-US" sz="1000" dirty="0"/>
              <a:t>Source: </a:t>
            </a:r>
            <a:r>
              <a:rPr lang="en-US" sz="1000" dirty="0" err="1"/>
              <a:t>Kwauk</a:t>
            </a:r>
            <a:r>
              <a:rPr lang="en-US" sz="1000" dirty="0"/>
              <a:t> &amp; Casey, pp 37-40</a:t>
            </a:r>
          </a:p>
        </p:txBody>
      </p:sp>
    </p:spTree>
    <p:extLst>
      <p:ext uri="{BB962C8B-B14F-4D97-AF65-F5344CB8AC3E}">
        <p14:creationId xmlns:p14="http://schemas.microsoft.com/office/powerpoint/2010/main" val="14815228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Women laughing together">
            <a:extLst>
              <a:ext uri="{FF2B5EF4-FFF2-40B4-BE49-F238E27FC236}">
                <a16:creationId xmlns:a16="http://schemas.microsoft.com/office/drawing/2014/main" id="{3A6EB124-2969-49C3-A0FF-745E19B771C1}"/>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l="13829" r="11875"/>
          <a:stretch/>
        </p:blipFill>
        <p:spPr>
          <a:xfrm>
            <a:off x="-1" y="0"/>
            <a:ext cx="9691137" cy="8152482"/>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F0FF154-18B8-4263-878A-292AEF4DD357}"/>
              </a:ext>
            </a:extLst>
          </p:cNvPr>
          <p:cNvSpPr>
            <a:spLocks noGrp="1"/>
          </p:cNvSpPr>
          <p:nvPr>
            <p:ph type="title"/>
          </p:nvPr>
        </p:nvSpPr>
        <p:spPr>
          <a:xfrm>
            <a:off x="7149948" y="365125"/>
            <a:ext cx="4203851" cy="1899912"/>
          </a:xfrm>
        </p:spPr>
        <p:txBody>
          <a:bodyPr>
            <a:normAutofit/>
          </a:bodyPr>
          <a:lstStyle/>
          <a:p>
            <a:r>
              <a:rPr lang="en-US" dirty="0"/>
              <a:t>Gender-equal education</a:t>
            </a:r>
            <a:endParaRPr lang="en-CA" dirty="0"/>
          </a:p>
        </p:txBody>
      </p:sp>
      <p:sp>
        <p:nvSpPr>
          <p:cNvPr id="3" name="Content Placeholder 2">
            <a:extLst>
              <a:ext uri="{FF2B5EF4-FFF2-40B4-BE49-F238E27FC236}">
                <a16:creationId xmlns:a16="http://schemas.microsoft.com/office/drawing/2014/main" id="{1801AA2B-68F3-D925-946E-BC961EF5B222}"/>
              </a:ext>
            </a:extLst>
          </p:cNvPr>
          <p:cNvSpPr>
            <a:spLocks noGrp="1"/>
          </p:cNvSpPr>
          <p:nvPr>
            <p:ph idx="1"/>
          </p:nvPr>
        </p:nvSpPr>
        <p:spPr>
          <a:xfrm>
            <a:off x="7149948" y="2434200"/>
            <a:ext cx="4516916" cy="3889481"/>
          </a:xfrm>
        </p:spPr>
        <p:txBody>
          <a:bodyPr>
            <a:normAutofit/>
          </a:bodyPr>
          <a:lstStyle/>
          <a:p>
            <a:r>
              <a:rPr lang="en-US" sz="2000" dirty="0"/>
              <a:t>Equip girls with the skills and competencies to respond to the challenges of climate change to build resilience</a:t>
            </a:r>
          </a:p>
          <a:p>
            <a:r>
              <a:rPr lang="en-US" sz="2000" dirty="0"/>
              <a:t>Access to contraception and ability to exercise reproductive rights can reduce the rate of global warming</a:t>
            </a:r>
          </a:p>
          <a:p>
            <a:r>
              <a:rPr lang="en-US" sz="2000" dirty="0"/>
              <a:t>More girls in STEM can contribute to a low-carbon economy</a:t>
            </a:r>
          </a:p>
          <a:p>
            <a:r>
              <a:rPr lang="en-US" sz="2000" dirty="0"/>
              <a:t>Gender-equal values can transform relationships with people and the planet</a:t>
            </a:r>
          </a:p>
        </p:txBody>
      </p:sp>
      <p:sp>
        <p:nvSpPr>
          <p:cNvPr id="5" name="TextBox 4">
            <a:extLst>
              <a:ext uri="{FF2B5EF4-FFF2-40B4-BE49-F238E27FC236}">
                <a16:creationId xmlns:a16="http://schemas.microsoft.com/office/drawing/2014/main" id="{2F9D278A-E8D9-4B8C-A8D5-BE26AAE40571}"/>
              </a:ext>
            </a:extLst>
          </p:cNvPr>
          <p:cNvSpPr txBox="1"/>
          <p:nvPr/>
        </p:nvSpPr>
        <p:spPr>
          <a:xfrm>
            <a:off x="933679" y="5835264"/>
            <a:ext cx="6877280" cy="246221"/>
          </a:xfrm>
          <a:prstGeom prst="rect">
            <a:avLst/>
          </a:prstGeom>
          <a:noFill/>
        </p:spPr>
        <p:txBody>
          <a:bodyPr wrap="square">
            <a:spAutoFit/>
          </a:bodyPr>
          <a:lstStyle/>
          <a:p>
            <a:pPr>
              <a:spcAft>
                <a:spcPts val="600"/>
              </a:spcAft>
            </a:pPr>
            <a:r>
              <a:rPr lang="en-US" sz="1000" dirty="0">
                <a:solidFill>
                  <a:schemeClr val="bg1"/>
                </a:solidFill>
              </a:rPr>
              <a:t>Source: ‘A Greener, fairer future; why leaders need to invest in climate and girls’ education’ Malala Fund, 2021, pp. 18-21.</a:t>
            </a:r>
          </a:p>
        </p:txBody>
      </p:sp>
    </p:spTree>
    <p:extLst>
      <p:ext uri="{BB962C8B-B14F-4D97-AF65-F5344CB8AC3E}">
        <p14:creationId xmlns:p14="http://schemas.microsoft.com/office/powerpoint/2010/main" val="14755666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2"/>
            <a:ext cx="12192000" cy="6858002"/>
          </a:xfrm>
          <a:prstGeom prst="rect">
            <a:avLst/>
          </a:prstGeom>
          <a:solidFill>
            <a:srgbClr val="CEC8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alphaModFix/>
            <a:extLst>
              <a:ext uri="{28A0092B-C50C-407E-A947-70E740481C1C}">
                <a14:useLocalDpi xmlns:a14="http://schemas.microsoft.com/office/drawing/2010/main" val="0"/>
              </a:ext>
            </a:extLst>
          </a:blip>
          <a:srcRect/>
          <a:stretch/>
        </p:blipFill>
        <p:spPr>
          <a:xfrm>
            <a:off x="1" y="-49651"/>
            <a:ext cx="12191999" cy="6907651"/>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chemeClr val="bg1">
              <a:lumMod val="5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solidFill>
                  <a:schemeClr val="tx1"/>
                </a:solidFill>
                <a:latin typeface="Open Sans" panose="020B0606030504020204" pitchFamily="34" charset="0"/>
                <a:ea typeface="Open Sans" panose="020B0606030504020204" pitchFamily="34" charset="0"/>
                <a:cs typeface="Open Sans" panose="020B0606030504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dirty="0">
                <a:latin typeface="Arial" charset="0"/>
              </a:rPr>
              <a:t>The contents of this presentation, with the exception of logos and graphics which are the property of the respective owners, is made available under Attribution-</a:t>
            </a:r>
            <a:r>
              <a:rPr lang="en-US" sz="1000" dirty="0" err="1">
                <a:latin typeface="Arial" charset="0"/>
              </a:rPr>
              <a:t>ShareAlike</a:t>
            </a:r>
            <a:r>
              <a:rPr lang="en-US" sz="1000" dirty="0">
                <a:latin typeface="Arial" charset="0"/>
              </a:rPr>
              <a:t> 4.0 International (CC BY-SA 4.0). </a:t>
            </a:r>
            <a:endParaRPr lang="en-CA" sz="1000" dirty="0">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dirty="0">
                <a:solidFill>
                  <a:schemeClr val="bg1"/>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740" y="4544188"/>
            <a:ext cx="6515486" cy="928666"/>
          </a:xfrm>
          <a:prstGeom prst="rect">
            <a:avLst/>
          </a:prstGeom>
        </p:spPr>
      </p:pic>
      <p:pic>
        <p:nvPicPr>
          <p:cNvPr id="9" name="Picture 2" descr="PCF10 Logo">
            <a:extLst>
              <a:ext uri="{FF2B5EF4-FFF2-40B4-BE49-F238E27FC236}">
                <a16:creationId xmlns:a16="http://schemas.microsoft.com/office/drawing/2014/main" id="{0D9DD0FD-169B-41BB-9FFE-8784F9ADBA6A}"/>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270761" y="4240118"/>
            <a:ext cx="3165703" cy="1231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5244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2E3FF133-8171-463A-9C16-4237361CF57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087" r="22690" b="-2"/>
          <a:stretch/>
        </p:blipFill>
        <p:spPr bwMode="auto">
          <a:xfrm>
            <a:off x="20" y="215894"/>
            <a:ext cx="3931900" cy="400507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Map showing the hottest areas in Canada and the US north-west">
            <a:extLst>
              <a:ext uri="{FF2B5EF4-FFF2-40B4-BE49-F238E27FC236}">
                <a16:creationId xmlns:a16="http://schemas.microsoft.com/office/drawing/2014/main" id="{3B86ACD1-80E6-410E-B9B9-91C8D576161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39" r="856" b="2"/>
          <a:stretch/>
        </p:blipFill>
        <p:spPr bwMode="auto">
          <a:xfrm>
            <a:off x="4046220" y="215906"/>
            <a:ext cx="4130040" cy="400507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Coquihalla on fire | Wildfire closed the Coquihalla Highway … | Flickr">
            <a:extLst>
              <a:ext uri="{FF2B5EF4-FFF2-40B4-BE49-F238E27FC236}">
                <a16:creationId xmlns:a16="http://schemas.microsoft.com/office/drawing/2014/main" id="{BDECD0E4-C284-4367-BC18-38559F54620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8494" r="7875" b="-2"/>
          <a:stretch/>
        </p:blipFill>
        <p:spPr bwMode="auto">
          <a:xfrm>
            <a:off x="8260080" y="215899"/>
            <a:ext cx="3931920" cy="400507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D61D17B-6469-4589-B1E0-884A681B0A22}"/>
              </a:ext>
            </a:extLst>
          </p:cNvPr>
          <p:cNvSpPr/>
          <p:nvPr/>
        </p:nvSpPr>
        <p:spPr>
          <a:xfrm>
            <a:off x="-20" y="4762910"/>
            <a:ext cx="12192020" cy="20950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05292D8-4E6D-4411-8F43-B9722D5A8870}"/>
              </a:ext>
            </a:extLst>
          </p:cNvPr>
          <p:cNvSpPr txBox="1"/>
          <p:nvPr/>
        </p:nvSpPr>
        <p:spPr>
          <a:xfrm>
            <a:off x="266700" y="4925020"/>
            <a:ext cx="11252200" cy="1692771"/>
          </a:xfrm>
          <a:prstGeom prst="rect">
            <a:avLst/>
          </a:prstGeom>
          <a:noFill/>
        </p:spPr>
        <p:txBody>
          <a:bodyPr wrap="square">
            <a:spAutoFit/>
          </a:bodyPr>
          <a:lstStyle/>
          <a:p>
            <a:pPr marL="0" indent="0" algn="ctr">
              <a:buNone/>
            </a:pPr>
            <a:r>
              <a:rPr lang="en-US" sz="3600" dirty="0">
                <a:solidFill>
                  <a:schemeClr val="bg1"/>
                </a:solidFill>
                <a:latin typeface="Open Sans" panose="020B0606030504020204" pitchFamily="34" charset="0"/>
                <a:ea typeface="Open Sans" panose="020B0606030504020204" pitchFamily="34" charset="0"/>
                <a:cs typeface="Open Sans" panose="020B0606030504020204" pitchFamily="34" charset="0"/>
              </a:rPr>
              <a:t>At the current rate there will be larger and more frequent climate related disasters</a:t>
            </a:r>
          </a:p>
          <a:p>
            <a:pPr marL="0" indent="0" algn="ctr">
              <a:buNone/>
            </a:pP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0" indent="0" algn="ctr">
              <a:buNone/>
            </a:pP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0" indent="0" algn="ctr">
              <a:buNone/>
            </a:pP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0" indent="0" algn="ctr">
              <a:buNone/>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Source: The Commonwealth Secretariat. 'Climate Change'. </a:t>
            </a: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hlinkClick r:id="rId6">
                  <a:extLst>
                    <a:ext uri="{A12FA001-AC4F-418D-AE19-62706E023703}">
                      <ahyp:hlinkClr xmlns:ahyp="http://schemas.microsoft.com/office/drawing/2018/hyperlinkcolor" val="tx"/>
                    </a:ext>
                  </a:extLst>
                </a:hlinkClick>
              </a:rPr>
              <a:t>https://thecommonwealth.org/climate-change</a:t>
            </a:r>
          </a:p>
        </p:txBody>
      </p:sp>
      <p:sp>
        <p:nvSpPr>
          <p:cNvPr id="10" name="TextBox 9">
            <a:extLst>
              <a:ext uri="{FF2B5EF4-FFF2-40B4-BE49-F238E27FC236}">
                <a16:creationId xmlns:a16="http://schemas.microsoft.com/office/drawing/2014/main" id="{174B4515-CE23-43E5-B651-5A686F47A84D}"/>
              </a:ext>
            </a:extLst>
          </p:cNvPr>
          <p:cNvSpPr txBox="1"/>
          <p:nvPr/>
        </p:nvSpPr>
        <p:spPr>
          <a:xfrm>
            <a:off x="4046220" y="4203343"/>
            <a:ext cx="4130040" cy="215444"/>
          </a:xfrm>
          <a:prstGeom prst="rect">
            <a:avLst/>
          </a:prstGeom>
          <a:noFill/>
        </p:spPr>
        <p:txBody>
          <a:bodyPr wrap="square">
            <a:spAutoFit/>
          </a:bodyPr>
          <a:lstStyle/>
          <a:p>
            <a:pPr algn="ctr"/>
            <a:r>
              <a:rPr lang="en-US" sz="800" dirty="0"/>
              <a:t>Source: https://www.bbc.com/news/world-us-canada-57668738</a:t>
            </a:r>
          </a:p>
        </p:txBody>
      </p:sp>
      <p:sp>
        <p:nvSpPr>
          <p:cNvPr id="11" name="TextBox 10">
            <a:extLst>
              <a:ext uri="{FF2B5EF4-FFF2-40B4-BE49-F238E27FC236}">
                <a16:creationId xmlns:a16="http://schemas.microsoft.com/office/drawing/2014/main" id="{72ACA211-9A09-47E6-BE99-5457ABC635E8}"/>
              </a:ext>
            </a:extLst>
          </p:cNvPr>
          <p:cNvSpPr txBox="1"/>
          <p:nvPr/>
        </p:nvSpPr>
        <p:spPr>
          <a:xfrm>
            <a:off x="8260060" y="4220966"/>
            <a:ext cx="3931940" cy="338554"/>
          </a:xfrm>
          <a:prstGeom prst="rect">
            <a:avLst/>
          </a:prstGeom>
          <a:noFill/>
        </p:spPr>
        <p:txBody>
          <a:bodyPr wrap="square">
            <a:spAutoFit/>
          </a:bodyPr>
          <a:lstStyle/>
          <a:p>
            <a:pPr algn="ctr"/>
            <a:r>
              <a:rPr lang="en-US" sz="800" dirty="0"/>
              <a:t>Coquihalla on fire  - BC Ministry of Transport https://www.flickr.com/photos/tranbc/51382748573</a:t>
            </a:r>
          </a:p>
        </p:txBody>
      </p:sp>
      <p:sp>
        <p:nvSpPr>
          <p:cNvPr id="12" name="TextBox 11">
            <a:extLst>
              <a:ext uri="{FF2B5EF4-FFF2-40B4-BE49-F238E27FC236}">
                <a16:creationId xmlns:a16="http://schemas.microsoft.com/office/drawing/2014/main" id="{75466EB8-7CB7-44CD-9A27-FAD1C4654CFC}"/>
              </a:ext>
            </a:extLst>
          </p:cNvPr>
          <p:cNvSpPr txBox="1"/>
          <p:nvPr/>
        </p:nvSpPr>
        <p:spPr>
          <a:xfrm>
            <a:off x="0" y="4197524"/>
            <a:ext cx="3931900" cy="338554"/>
          </a:xfrm>
          <a:prstGeom prst="rect">
            <a:avLst/>
          </a:prstGeom>
          <a:noFill/>
        </p:spPr>
        <p:txBody>
          <a:bodyPr wrap="square">
            <a:spAutoFit/>
          </a:bodyPr>
          <a:lstStyle/>
          <a:p>
            <a:pPr algn="ctr"/>
            <a:r>
              <a:rPr lang="en-US" sz="800" dirty="0"/>
              <a:t>https://commons.wikimedia.org/wiki/File:Meritt_BC_Flooding_November_2021.png</a:t>
            </a:r>
          </a:p>
          <a:p>
            <a:pPr algn="ctr"/>
            <a:endParaRPr lang="en-US" sz="800" dirty="0"/>
          </a:p>
        </p:txBody>
      </p:sp>
      <p:pic>
        <p:nvPicPr>
          <p:cNvPr id="14" name="Picture 13" descr="Icon&#10;&#10;Description automatically generated with medium confidence">
            <a:extLst>
              <a:ext uri="{FF2B5EF4-FFF2-40B4-BE49-F238E27FC236}">
                <a16:creationId xmlns:a16="http://schemas.microsoft.com/office/drawing/2014/main" id="{603CC038-C3C2-4774-9CB9-92E46BF6CC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377092"/>
            <a:ext cx="1611923" cy="805962"/>
          </a:xfrm>
          <a:prstGeom prst="rect">
            <a:avLst/>
          </a:prstGeom>
        </p:spPr>
      </p:pic>
    </p:spTree>
    <p:extLst>
      <p:ext uri="{BB962C8B-B14F-4D97-AF65-F5344CB8AC3E}">
        <p14:creationId xmlns:p14="http://schemas.microsoft.com/office/powerpoint/2010/main" val="556492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1073C8-8C45-436C-A92A-C9A01F8EE21E}"/>
              </a:ext>
            </a:extLst>
          </p:cNvPr>
          <p:cNvPicPr>
            <a:picLocks noChangeAspect="1"/>
          </p:cNvPicPr>
          <p:nvPr/>
        </p:nvPicPr>
        <p:blipFill rotWithShape="1">
          <a:blip r:embed="rId3">
            <a:extLst>
              <a:ext uri="{28A0092B-C50C-407E-A947-70E740481C1C}">
                <a14:useLocalDpi xmlns:a14="http://schemas.microsoft.com/office/drawing/2010/main" val="0"/>
              </a:ext>
            </a:extLst>
          </a:blip>
          <a:srcRect t="50" r="2" b="2"/>
          <a:stretch/>
        </p:blipFill>
        <p:spPr>
          <a:xfrm>
            <a:off x="1" y="10"/>
            <a:ext cx="6099048" cy="3428990"/>
          </a:xfrm>
          <a:prstGeom prst="rect">
            <a:avLst/>
          </a:prstGeom>
        </p:spPr>
      </p:pic>
      <p:pic>
        <p:nvPicPr>
          <p:cNvPr id="3" name="Picture 2">
            <a:extLst>
              <a:ext uri="{FF2B5EF4-FFF2-40B4-BE49-F238E27FC236}">
                <a16:creationId xmlns:a16="http://schemas.microsoft.com/office/drawing/2014/main" id="{09DC80D2-362F-432F-A99D-B8BB64CE6069}"/>
              </a:ext>
            </a:extLst>
          </p:cNvPr>
          <p:cNvPicPr>
            <a:picLocks noChangeAspect="1"/>
          </p:cNvPicPr>
          <p:nvPr/>
        </p:nvPicPr>
        <p:blipFill rotWithShape="1">
          <a:blip r:embed="rId4">
            <a:extLst>
              <a:ext uri="{28A0092B-C50C-407E-A947-70E740481C1C}">
                <a14:useLocalDpi xmlns:a14="http://schemas.microsoft.com/office/drawing/2010/main" val="0"/>
              </a:ext>
            </a:extLst>
          </a:blip>
          <a:srcRect t="16691" r="2" b="8348"/>
          <a:stretch/>
        </p:blipFill>
        <p:spPr>
          <a:xfrm>
            <a:off x="6092952" y="-761985"/>
            <a:ext cx="6099048" cy="3428990"/>
          </a:xfrm>
          <a:prstGeom prst="rect">
            <a:avLst/>
          </a:prstGeom>
        </p:spPr>
      </p:pic>
      <p:pic>
        <p:nvPicPr>
          <p:cNvPr id="5" name="Picture 6" descr="Damage caused in Tonga’s capital, Nuku’alofa, by the volcano eruption and subsequent tsunami on 15 January 2022. ">
            <a:extLst>
              <a:ext uri="{FF2B5EF4-FFF2-40B4-BE49-F238E27FC236}">
                <a16:creationId xmlns:a16="http://schemas.microsoft.com/office/drawing/2014/main" id="{F3915416-046B-4B9D-8A72-C6D4977150F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3261" r="6256" b="1"/>
          <a:stretch/>
        </p:blipFill>
        <p:spPr bwMode="auto">
          <a:xfrm>
            <a:off x="0" y="2792391"/>
            <a:ext cx="6099048" cy="3429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Plumes of ash billow from the La Soufrière volcano on the island of St. Vincent and the Grenadines which started erupting on 9th April.">
            <a:extLst>
              <a:ext uri="{FF2B5EF4-FFF2-40B4-BE49-F238E27FC236}">
                <a16:creationId xmlns:a16="http://schemas.microsoft.com/office/drawing/2014/main" id="{B8B3A1F2-18C1-4829-8DB2-352F63FB3D4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296" r="2220" b="1"/>
          <a:stretch/>
        </p:blipFill>
        <p:spPr bwMode="auto">
          <a:xfrm>
            <a:off x="6092952" y="3042141"/>
            <a:ext cx="6099048" cy="3429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12681E6-E0CE-418A-BF9F-4E5CD0014D7B}"/>
              </a:ext>
            </a:extLst>
          </p:cNvPr>
          <p:cNvSpPr/>
          <p:nvPr/>
        </p:nvSpPr>
        <p:spPr>
          <a:xfrm>
            <a:off x="0" y="2533650"/>
            <a:ext cx="12192000" cy="89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A752D20-830C-47D3-BE5B-2DC111FFACB4}"/>
              </a:ext>
            </a:extLst>
          </p:cNvPr>
          <p:cNvSpPr/>
          <p:nvPr/>
        </p:nvSpPr>
        <p:spPr>
          <a:xfrm>
            <a:off x="4572" y="5962640"/>
            <a:ext cx="12192000" cy="89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4F1615B7-D4BC-45C7-961A-865D4656835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19" y="2535847"/>
            <a:ext cx="820615" cy="547541"/>
          </a:xfrm>
          <a:prstGeom prst="rect">
            <a:avLst/>
          </a:prstGeom>
        </p:spPr>
      </p:pic>
      <p:pic>
        <p:nvPicPr>
          <p:cNvPr id="11" name="Picture 10">
            <a:extLst>
              <a:ext uri="{FF2B5EF4-FFF2-40B4-BE49-F238E27FC236}">
                <a16:creationId xmlns:a16="http://schemas.microsoft.com/office/drawing/2014/main" id="{93F3B45E-F6DB-4FCE-ACD4-E7B7BF64DAC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91428" y="2533640"/>
            <a:ext cx="762171" cy="551956"/>
          </a:xfrm>
          <a:prstGeom prst="rect">
            <a:avLst/>
          </a:prstGeom>
        </p:spPr>
      </p:pic>
      <p:sp>
        <p:nvSpPr>
          <p:cNvPr id="12" name="Rectangle 11">
            <a:extLst>
              <a:ext uri="{FF2B5EF4-FFF2-40B4-BE49-F238E27FC236}">
                <a16:creationId xmlns:a16="http://schemas.microsoft.com/office/drawing/2014/main" id="{C7A90731-9AE3-413E-8B51-BA5217AEA9E0}"/>
              </a:ext>
            </a:extLst>
          </p:cNvPr>
          <p:cNvSpPr/>
          <p:nvPr/>
        </p:nvSpPr>
        <p:spPr>
          <a:xfrm>
            <a:off x="961037" y="2612528"/>
            <a:ext cx="4782171" cy="800219"/>
          </a:xfrm>
          <a:prstGeom prst="rect">
            <a:avLst/>
          </a:prstGeom>
        </p:spPr>
        <p:txBody>
          <a:bodyPr wrap="square" anchor="t">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Cyclone </a:t>
            </a:r>
            <a:r>
              <a:rPr lang="en-US" sz="1600"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Idai</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 Mozambique</a:t>
            </a:r>
          </a:p>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Classrooms affected: 3,504; Students affected: 335,132</a:t>
            </a: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66325350-C146-4568-99FF-9EF4F7462B38}"/>
              </a:ext>
            </a:extLst>
          </p:cNvPr>
          <p:cNvSpPr txBox="1"/>
          <p:nvPr/>
        </p:nvSpPr>
        <p:spPr>
          <a:xfrm>
            <a:off x="66294" y="3088707"/>
            <a:ext cx="6020562" cy="461665"/>
          </a:xfrm>
          <a:prstGeom prst="rect">
            <a:avLst/>
          </a:prstGeom>
          <a:noFill/>
        </p:spPr>
        <p:txBody>
          <a:bodyPr wrap="square">
            <a:spAutoFit/>
          </a:bodyPr>
          <a:lstStyle/>
          <a:p>
            <a:r>
              <a:rPr lang="en-US" sz="800" dirty="0">
                <a:solidFill>
                  <a:schemeClr val="bg1"/>
                </a:solidFill>
              </a:rPr>
              <a:t>CARE; Retrieved from  https://www.care.org/emergencies/cyclone-idai |  </a:t>
            </a:r>
          </a:p>
          <a:p>
            <a:r>
              <a:rPr lang="en-US" sz="800" dirty="0">
                <a:solidFill>
                  <a:schemeClr val="bg1"/>
                </a:solidFill>
              </a:rPr>
              <a:t>UNICEF, 2019. https://www.unicef.org/mozambique/en/cyclone-idai-and-kenneth</a:t>
            </a:r>
          </a:p>
          <a:p>
            <a:endParaRPr lang="en-US" sz="800" dirty="0">
              <a:solidFill>
                <a:schemeClr val="bg1"/>
              </a:solidFill>
              <a:cs typeface="Calibri"/>
            </a:endParaRPr>
          </a:p>
        </p:txBody>
      </p:sp>
      <p:sp>
        <p:nvSpPr>
          <p:cNvPr id="16" name="Rectangle 15">
            <a:extLst>
              <a:ext uri="{FF2B5EF4-FFF2-40B4-BE49-F238E27FC236}">
                <a16:creationId xmlns:a16="http://schemas.microsoft.com/office/drawing/2014/main" id="{20B69012-D3F9-4909-B052-C2053396BD3F}"/>
              </a:ext>
            </a:extLst>
          </p:cNvPr>
          <p:cNvSpPr/>
          <p:nvPr/>
        </p:nvSpPr>
        <p:spPr>
          <a:xfrm>
            <a:off x="6972142" y="2581215"/>
            <a:ext cx="5067459" cy="800219"/>
          </a:xfrm>
          <a:prstGeom prst="rect">
            <a:avLst/>
          </a:prstGeom>
        </p:spPr>
        <p:txBody>
          <a:bodyPr wrap="square" anchor="t">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Hurricane Dorian, The Bahamas</a:t>
            </a:r>
          </a:p>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Devastated schools on Grand Bahama and </a:t>
            </a:r>
            <a:r>
              <a:rPr lang="en-US" sz="14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Abacos</a:t>
            </a: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 Islands</a:t>
            </a:r>
          </a:p>
          <a:p>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8" name="Picture 17" descr="Shape, logo, company name&#10;&#10;Description automatically generated">
            <a:extLst>
              <a:ext uri="{FF2B5EF4-FFF2-40B4-BE49-F238E27FC236}">
                <a16:creationId xmlns:a16="http://schemas.microsoft.com/office/drawing/2014/main" id="{06255F59-5204-4BF5-86A3-AC3357E75CB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00103" y="5967334"/>
            <a:ext cx="762171" cy="508114"/>
          </a:xfrm>
          <a:prstGeom prst="rect">
            <a:avLst/>
          </a:prstGeom>
        </p:spPr>
      </p:pic>
      <p:pic>
        <p:nvPicPr>
          <p:cNvPr id="20" name="Picture 19" descr="A red and white flag&#10;&#10;Description automatically generated with medium confidence">
            <a:extLst>
              <a:ext uri="{FF2B5EF4-FFF2-40B4-BE49-F238E27FC236}">
                <a16:creationId xmlns:a16="http://schemas.microsoft.com/office/drawing/2014/main" id="{0E333B8D-16D9-40E3-98E2-942CB6BA050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23" y="5962630"/>
            <a:ext cx="1095082" cy="547541"/>
          </a:xfrm>
          <a:prstGeom prst="rect">
            <a:avLst/>
          </a:prstGeom>
        </p:spPr>
      </p:pic>
      <p:sp>
        <p:nvSpPr>
          <p:cNvPr id="21" name="Rectangle 20">
            <a:extLst>
              <a:ext uri="{FF2B5EF4-FFF2-40B4-BE49-F238E27FC236}">
                <a16:creationId xmlns:a16="http://schemas.microsoft.com/office/drawing/2014/main" id="{CFD63D48-C718-4D63-ACF1-27EBC24368B3}"/>
              </a:ext>
            </a:extLst>
          </p:cNvPr>
          <p:cNvSpPr/>
          <p:nvPr/>
        </p:nvSpPr>
        <p:spPr>
          <a:xfrm>
            <a:off x="1235493" y="6050251"/>
            <a:ext cx="4782171" cy="584775"/>
          </a:xfrm>
          <a:prstGeom prst="rect">
            <a:avLst/>
          </a:prstGeom>
        </p:spPr>
        <p:txBody>
          <a:bodyPr wrap="square" anchor="t">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80 per cent of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Tonga </a:t>
            </a: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population impacted by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eruption and tsunami</a:t>
            </a:r>
          </a:p>
        </p:txBody>
      </p:sp>
      <p:sp>
        <p:nvSpPr>
          <p:cNvPr id="22" name="Rectangle 21">
            <a:extLst>
              <a:ext uri="{FF2B5EF4-FFF2-40B4-BE49-F238E27FC236}">
                <a16:creationId xmlns:a16="http://schemas.microsoft.com/office/drawing/2014/main" id="{7886DBE6-A35B-4A06-A5DA-B8D1670CBA5F}"/>
              </a:ext>
            </a:extLst>
          </p:cNvPr>
          <p:cNvSpPr/>
          <p:nvPr/>
        </p:nvSpPr>
        <p:spPr>
          <a:xfrm>
            <a:off x="7012138" y="6018938"/>
            <a:ext cx="5067459" cy="830997"/>
          </a:xfrm>
          <a:prstGeom prst="rect">
            <a:avLst/>
          </a:prstGeom>
        </p:spPr>
        <p:txBody>
          <a:bodyPr wrap="square" anchor="t">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Volcanic eruption </a:t>
            </a: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leaves ‘entire population’ of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Saint Vincent </a:t>
            </a: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without clean water</a:t>
            </a:r>
          </a:p>
          <a:p>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867A823C-B896-40F6-8DD9-C7A4DE908831}"/>
              </a:ext>
            </a:extLst>
          </p:cNvPr>
          <p:cNvSpPr txBox="1"/>
          <p:nvPr/>
        </p:nvSpPr>
        <p:spPr>
          <a:xfrm>
            <a:off x="75438" y="6583056"/>
            <a:ext cx="6020562" cy="215444"/>
          </a:xfrm>
          <a:prstGeom prst="rect">
            <a:avLst/>
          </a:prstGeom>
          <a:noFill/>
        </p:spPr>
        <p:txBody>
          <a:bodyPr wrap="square">
            <a:spAutoFit/>
          </a:bodyPr>
          <a:lstStyle/>
          <a:p>
            <a:r>
              <a:rPr lang="en-US" sz="800" dirty="0">
                <a:solidFill>
                  <a:schemeClr val="bg1"/>
                </a:solidFill>
              </a:rPr>
              <a:t>UN News, https://news.un.org/en/story/2022/01/1110162</a:t>
            </a:r>
          </a:p>
        </p:txBody>
      </p:sp>
      <p:sp>
        <p:nvSpPr>
          <p:cNvPr id="25" name="TextBox 24">
            <a:extLst>
              <a:ext uri="{FF2B5EF4-FFF2-40B4-BE49-F238E27FC236}">
                <a16:creationId xmlns:a16="http://schemas.microsoft.com/office/drawing/2014/main" id="{520FF930-31EC-4519-9FF5-7D6A4B62D1EA}"/>
              </a:ext>
            </a:extLst>
          </p:cNvPr>
          <p:cNvSpPr txBox="1"/>
          <p:nvPr/>
        </p:nvSpPr>
        <p:spPr>
          <a:xfrm>
            <a:off x="6154675" y="6571333"/>
            <a:ext cx="6020562" cy="215444"/>
          </a:xfrm>
          <a:prstGeom prst="rect">
            <a:avLst/>
          </a:prstGeom>
          <a:noFill/>
        </p:spPr>
        <p:txBody>
          <a:bodyPr wrap="square">
            <a:spAutoFit/>
          </a:bodyPr>
          <a:lstStyle/>
          <a:p>
            <a:r>
              <a:rPr lang="en-US" sz="800" dirty="0">
                <a:solidFill>
                  <a:schemeClr val="bg1"/>
                </a:solidFill>
              </a:rPr>
              <a:t>UN News, https://news.un.org/en/story/2021/04/1089592</a:t>
            </a:r>
            <a:endParaRPr lang="en-US" sz="800" dirty="0">
              <a:solidFill>
                <a:schemeClr val="bg1"/>
              </a:solidFill>
              <a:cs typeface="Calibri"/>
            </a:endParaRPr>
          </a:p>
        </p:txBody>
      </p:sp>
    </p:spTree>
    <p:extLst>
      <p:ext uri="{BB962C8B-B14F-4D97-AF65-F5344CB8AC3E}">
        <p14:creationId xmlns:p14="http://schemas.microsoft.com/office/powerpoint/2010/main" val="1863379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B1D1167-95CD-4A1C-B6E4-824AFBDEF1D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13ACC193-FAB2-4F88-B6E5-FBDB311F4DC8}"/>
              </a:ext>
            </a:extLst>
          </p:cNvPr>
          <p:cNvSpPr>
            <a:spLocks noGrp="1"/>
          </p:cNvSpPr>
          <p:nvPr>
            <p:ph type="title"/>
          </p:nvPr>
        </p:nvSpPr>
        <p:spPr>
          <a:xfrm>
            <a:off x="0" y="365125"/>
            <a:ext cx="12192000" cy="1325563"/>
          </a:xfrm>
        </p:spPr>
        <p:txBody>
          <a:bodyPr/>
          <a:lstStyle/>
          <a:p>
            <a:pPr algn="ctr"/>
            <a:r>
              <a:rPr lang="en-US" b="1" dirty="0">
                <a:latin typeface="Open Sans" panose="020B0606030504020204" pitchFamily="34" charset="0"/>
                <a:ea typeface="Open Sans" panose="020B0606030504020204" pitchFamily="34" charset="0"/>
                <a:cs typeface="Open Sans" panose="020B0606030504020204" pitchFamily="34" charset="0"/>
              </a:rPr>
              <a:t>Impact of the climate crisis on education</a:t>
            </a:r>
          </a:p>
        </p:txBody>
      </p:sp>
      <p:sp>
        <p:nvSpPr>
          <p:cNvPr id="3" name="Content Placeholder 2">
            <a:extLst>
              <a:ext uri="{FF2B5EF4-FFF2-40B4-BE49-F238E27FC236}">
                <a16:creationId xmlns:a16="http://schemas.microsoft.com/office/drawing/2014/main" id="{524EB2F1-6D57-4655-8A7F-5934B68C9A30}"/>
              </a:ext>
            </a:extLst>
          </p:cNvPr>
          <p:cNvSpPr>
            <a:spLocks noGrp="1"/>
          </p:cNvSpPr>
          <p:nvPr>
            <p:ph idx="1"/>
          </p:nvPr>
        </p:nvSpPr>
        <p:spPr>
          <a:xfrm>
            <a:off x="2790092" y="2177315"/>
            <a:ext cx="8563708" cy="4351338"/>
          </a:xfrm>
        </p:spPr>
        <p:txBody>
          <a:bodyPr>
            <a:normAutofit/>
          </a:bodyPr>
          <a:lstStyle/>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Infrastructural damage</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Damage to resource and materials</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Loss of data and records</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Collapse of systems = Out of school youth</a:t>
            </a:r>
          </a:p>
        </p:txBody>
      </p:sp>
      <p:pic>
        <p:nvPicPr>
          <p:cNvPr id="7" name="Graphic 6" descr="Blackboard">
            <a:extLst>
              <a:ext uri="{FF2B5EF4-FFF2-40B4-BE49-F238E27FC236}">
                <a16:creationId xmlns:a16="http://schemas.microsoft.com/office/drawing/2014/main" id="{E92F3750-8BA7-46A1-B130-3158E7881FE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0004" y="3025743"/>
            <a:ext cx="914399" cy="914399"/>
          </a:xfrm>
          <a:prstGeom prst="rect">
            <a:avLst/>
          </a:prstGeom>
        </p:spPr>
      </p:pic>
      <p:pic>
        <p:nvPicPr>
          <p:cNvPr id="8" name="Graphic 7" descr="Server">
            <a:extLst>
              <a:ext uri="{FF2B5EF4-FFF2-40B4-BE49-F238E27FC236}">
                <a16:creationId xmlns:a16="http://schemas.microsoft.com/office/drawing/2014/main" id="{0DA5C694-4526-438B-8CAD-97D4DE49040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510003" y="4292933"/>
            <a:ext cx="914400" cy="914400"/>
          </a:xfrm>
          <a:prstGeom prst="rect">
            <a:avLst/>
          </a:prstGeom>
        </p:spPr>
      </p:pic>
      <p:pic>
        <p:nvPicPr>
          <p:cNvPr id="9" name="Graphic 8" descr="Schoolhouse">
            <a:extLst>
              <a:ext uri="{FF2B5EF4-FFF2-40B4-BE49-F238E27FC236}">
                <a16:creationId xmlns:a16="http://schemas.microsoft.com/office/drawing/2014/main" id="{CED45BCB-5279-42E7-9703-E72007BFBDB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10003" y="1865012"/>
            <a:ext cx="914400" cy="914400"/>
          </a:xfrm>
          <a:prstGeom prst="rect">
            <a:avLst/>
          </a:prstGeom>
        </p:spPr>
      </p:pic>
      <p:pic>
        <p:nvPicPr>
          <p:cNvPr id="10" name="Graphic 9" descr="School boy">
            <a:extLst>
              <a:ext uri="{FF2B5EF4-FFF2-40B4-BE49-F238E27FC236}">
                <a16:creationId xmlns:a16="http://schemas.microsoft.com/office/drawing/2014/main" id="{24766E47-BD8F-4ACE-94AE-74E40E9D9FC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250716" y="5370415"/>
            <a:ext cx="914400" cy="914400"/>
          </a:xfrm>
          <a:prstGeom prst="rect">
            <a:avLst/>
          </a:prstGeom>
        </p:spPr>
      </p:pic>
      <p:pic>
        <p:nvPicPr>
          <p:cNvPr id="11" name="Graphic 10" descr="School girl">
            <a:extLst>
              <a:ext uri="{FF2B5EF4-FFF2-40B4-BE49-F238E27FC236}">
                <a16:creationId xmlns:a16="http://schemas.microsoft.com/office/drawing/2014/main" id="{46BC1A5A-5329-44FE-887C-2BA6ED37EC1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707916" y="5464199"/>
            <a:ext cx="914400" cy="914400"/>
          </a:xfrm>
          <a:prstGeom prst="rect">
            <a:avLst/>
          </a:prstGeom>
        </p:spPr>
      </p:pic>
    </p:spTree>
    <p:extLst>
      <p:ext uri="{BB962C8B-B14F-4D97-AF65-F5344CB8AC3E}">
        <p14:creationId xmlns:p14="http://schemas.microsoft.com/office/powerpoint/2010/main" val="9921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98E97E3-2F3B-4BE1-8FEA-EE099B3AE099}"/>
              </a:ext>
            </a:extLst>
          </p:cNvPr>
          <p:cNvSpPr/>
          <p:nvPr/>
        </p:nvSpPr>
        <p:spPr>
          <a:xfrm>
            <a:off x="0" y="-44450"/>
            <a:ext cx="12188949" cy="2417780"/>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descr="Open hand with plant">
            <a:extLst>
              <a:ext uri="{FF2B5EF4-FFF2-40B4-BE49-F238E27FC236}">
                <a16:creationId xmlns:a16="http://schemas.microsoft.com/office/drawing/2014/main" id="{CF539AC7-2FDD-426E-A26B-36C72BE9F0B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6821" y="3543006"/>
            <a:ext cx="4244116" cy="4244116"/>
          </a:xfrm>
          <a:prstGeom prst="rect">
            <a:avLst/>
          </a:prstGeom>
        </p:spPr>
      </p:pic>
      <p:sp>
        <p:nvSpPr>
          <p:cNvPr id="2" name="Title 1">
            <a:extLst>
              <a:ext uri="{FF2B5EF4-FFF2-40B4-BE49-F238E27FC236}">
                <a16:creationId xmlns:a16="http://schemas.microsoft.com/office/drawing/2014/main" id="{D994303A-B3A4-4565-A28C-B0BD1E9E3A38}"/>
              </a:ext>
            </a:extLst>
          </p:cNvPr>
          <p:cNvSpPr>
            <a:spLocks noGrp="1"/>
          </p:cNvSpPr>
          <p:nvPr>
            <p:ph type="title"/>
          </p:nvPr>
        </p:nvSpPr>
        <p:spPr/>
        <p:txBody>
          <a:bodyPr/>
          <a:lstStyle/>
          <a:p>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Education: Impact on Climate</a:t>
            </a:r>
          </a:p>
        </p:txBody>
      </p:sp>
      <p:sp>
        <p:nvSpPr>
          <p:cNvPr id="4" name="Content Placeholder 3">
            <a:extLst>
              <a:ext uri="{FF2B5EF4-FFF2-40B4-BE49-F238E27FC236}">
                <a16:creationId xmlns:a16="http://schemas.microsoft.com/office/drawing/2014/main" id="{7E6D73BA-313A-4D9B-AF3C-2B2EC3F47797}"/>
              </a:ext>
            </a:extLst>
          </p:cNvPr>
          <p:cNvSpPr>
            <a:spLocks noGrp="1"/>
          </p:cNvSpPr>
          <p:nvPr>
            <p:ph sz="half" idx="1"/>
          </p:nvPr>
        </p:nvSpPr>
        <p:spPr>
          <a:xfrm>
            <a:off x="2956208" y="1882660"/>
            <a:ext cx="3986372" cy="4351338"/>
          </a:xfrm>
        </p:spPr>
        <p:txBody>
          <a:bodyPr vert="horz" lIns="68580" tIns="34290" rIns="68580" bIns="34290" rtlCol="0" anchor="t">
            <a:normAutofit/>
          </a:bodyPr>
          <a:lstStyle/>
          <a:p>
            <a:pPr marL="0" indent="0">
              <a:buNone/>
            </a:pPr>
            <a:r>
              <a:rPr lang="en-US" sz="3000" dirty="0">
                <a:solidFill>
                  <a:schemeClr val="bg1"/>
                </a:solidFill>
                <a:latin typeface="Arial" panose="020B0604020202020204" pitchFamily="34" charset="0"/>
                <a:cs typeface="Arial" panose="020B0604020202020204" pitchFamily="34" charset="0"/>
              </a:rPr>
              <a:t>DIRECT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Emissions from construction of schools/infrastructure</a:t>
            </a:r>
          </a:p>
          <a:p>
            <a:r>
              <a:rPr lang="en-US" dirty="0">
                <a:latin typeface="Arial" panose="020B0604020202020204" pitchFamily="34" charset="0"/>
                <a:cs typeface="Arial" panose="020B0604020202020204" pitchFamily="34" charset="0"/>
              </a:rPr>
              <a:t>Emissions from energy use in schools </a:t>
            </a:r>
          </a:p>
          <a:p>
            <a:r>
              <a:rPr lang="en-US" dirty="0">
                <a:latin typeface="Arial" panose="020B0604020202020204" pitchFamily="34" charset="0"/>
                <a:cs typeface="Arial" panose="020B0604020202020204" pitchFamily="34" charset="0"/>
              </a:rPr>
              <a:t>Learner emissions </a:t>
            </a:r>
          </a:p>
        </p:txBody>
      </p:sp>
      <p:sp>
        <p:nvSpPr>
          <p:cNvPr id="5" name="Content Placeholder 4">
            <a:extLst>
              <a:ext uri="{FF2B5EF4-FFF2-40B4-BE49-F238E27FC236}">
                <a16:creationId xmlns:a16="http://schemas.microsoft.com/office/drawing/2014/main" id="{6D6E4BA8-BDF7-4BE9-8686-C754CDF6B6E3}"/>
              </a:ext>
            </a:extLst>
          </p:cNvPr>
          <p:cNvSpPr>
            <a:spLocks noGrp="1"/>
          </p:cNvSpPr>
          <p:nvPr>
            <p:ph sz="half" idx="2"/>
          </p:nvPr>
        </p:nvSpPr>
        <p:spPr>
          <a:xfrm>
            <a:off x="7740502" y="1876995"/>
            <a:ext cx="3613298" cy="4351338"/>
          </a:xfrm>
        </p:spPr>
        <p:txBody>
          <a:bodyPr/>
          <a:lstStyle/>
          <a:p>
            <a:pPr marL="0" indent="0">
              <a:buNone/>
            </a:pPr>
            <a:r>
              <a:rPr lang="en-US" sz="3000" dirty="0">
                <a:solidFill>
                  <a:schemeClr val="bg1"/>
                </a:solidFill>
                <a:latin typeface="Arial" panose="020B0604020202020204" pitchFamily="34" charset="0"/>
                <a:cs typeface="Arial" panose="020B0604020202020204" pitchFamily="34" charset="0"/>
              </a:rPr>
              <a:t>INDIRECT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Emissions from ‘development’ and economic growth associated with higher levels of education in a country</a:t>
            </a:r>
          </a:p>
        </p:txBody>
      </p:sp>
    </p:spTree>
    <p:extLst>
      <p:ext uri="{BB962C8B-B14F-4D97-AF65-F5344CB8AC3E}">
        <p14:creationId xmlns:p14="http://schemas.microsoft.com/office/powerpoint/2010/main" val="3150612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71918"/>
        </a:solidFill>
        <a:effectLst/>
      </p:bgPr>
    </p:bg>
    <p:spTree>
      <p:nvGrpSpPr>
        <p:cNvPr id="1" name=""/>
        <p:cNvGrpSpPr/>
        <p:nvPr/>
      </p:nvGrpSpPr>
      <p:grpSpPr>
        <a:xfrm>
          <a:off x="0" y="0"/>
          <a:ext cx="0" cy="0"/>
          <a:chOff x="0" y="0"/>
          <a:chExt cx="0" cy="0"/>
        </a:xfrm>
      </p:grpSpPr>
      <p:pic>
        <p:nvPicPr>
          <p:cNvPr id="1028" name="Picture 4" descr="Img">
            <a:extLst>
              <a:ext uri="{FF2B5EF4-FFF2-40B4-BE49-F238E27FC236}">
                <a16:creationId xmlns:a16="http://schemas.microsoft.com/office/drawing/2014/main" id="{23EB9635-4E7B-4E27-BA26-18433673568B}"/>
              </a:ext>
            </a:extLst>
          </p:cNvPr>
          <p:cNvPicPr>
            <a:picLocks noChangeAspect="1" noChangeArrowheads="1"/>
          </p:cNvPicPr>
          <p:nvPr/>
        </p:nvPicPr>
        <p:blipFill rotWithShape="1">
          <a:blip r:embed="rId3">
            <a:alphaModFix amt="50000"/>
            <a:extLst>
              <a:ext uri="{28A0092B-C50C-407E-A947-70E740481C1C}">
                <a14:useLocalDpi xmlns:a14="http://schemas.microsoft.com/office/drawing/2010/main" val="0"/>
              </a:ext>
            </a:extLst>
          </a:blip>
          <a:srcRect l="23213" t="9796" b="6236"/>
          <a:stretch/>
        </p:blipFill>
        <p:spPr bwMode="auto">
          <a:xfrm>
            <a:off x="0" y="0"/>
            <a:ext cx="936654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DE760AB-25AA-472C-90C1-C84DB0D59EC8}"/>
              </a:ext>
            </a:extLst>
          </p:cNvPr>
          <p:cNvPicPr>
            <a:picLocks noChangeAspect="1"/>
          </p:cNvPicPr>
          <p:nvPr/>
        </p:nvPicPr>
        <p:blipFill rotWithShape="1">
          <a:blip r:embed="rId4"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6500445" y="784469"/>
            <a:ext cx="5029200" cy="2889250"/>
          </a:xfrm>
        </p:spPr>
        <p:txBody>
          <a:bodyPr>
            <a:normAutofit/>
          </a:bodyPr>
          <a:lstStyle/>
          <a:p>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COL Approach</a:t>
            </a:r>
          </a:p>
        </p:txBody>
      </p:sp>
    </p:spTree>
    <p:extLst>
      <p:ext uri="{BB962C8B-B14F-4D97-AF65-F5344CB8AC3E}">
        <p14:creationId xmlns:p14="http://schemas.microsoft.com/office/powerpoint/2010/main" val="2835857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A6977F9-90B9-4A5B-A45B-142A6BDCE26A}"/>
              </a:ext>
            </a:extLst>
          </p:cNvPr>
          <p:cNvSpPr/>
          <p:nvPr/>
        </p:nvSpPr>
        <p:spPr>
          <a:xfrm>
            <a:off x="0" y="738554"/>
            <a:ext cx="12192000" cy="5310554"/>
          </a:xfrm>
          <a:prstGeom prst="rect">
            <a:avLst/>
          </a:prstGeom>
          <a:solidFill>
            <a:srgbClr val="E7E6E6">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4397755-E1F2-42B9-81DC-947AD728AB86}"/>
              </a:ext>
            </a:extLst>
          </p:cNvPr>
          <p:cNvSpPr>
            <a:spLocks noGrp="1"/>
          </p:cNvSpPr>
          <p:nvPr>
            <p:ph idx="1"/>
          </p:nvPr>
        </p:nvSpPr>
        <p:spPr>
          <a:xfrm>
            <a:off x="397883" y="1697770"/>
            <a:ext cx="11794117" cy="4351338"/>
          </a:xfrm>
        </p:spPr>
        <p:txBody>
          <a:bodyPr vert="horz" lIns="91440" tIns="45720" rIns="91440" bIns="45720" rtlCol="0" anchor="t">
            <a:normAutofit/>
          </a:bodyPr>
          <a:lstStyle/>
          <a:p>
            <a:pPr marL="0" indent="0">
              <a:buNone/>
            </a:pPr>
            <a:r>
              <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Reduction</a:t>
            </a:r>
            <a:r>
              <a:rPr lang="en-US" sz="4400" dirty="0">
                <a:latin typeface="Open Sans" panose="020B0606030504020204" pitchFamily="34" charset="0"/>
                <a:ea typeface="Open Sans" panose="020B0606030504020204" pitchFamily="34" charset="0"/>
                <a:cs typeface="Open Sans" panose="020B0606030504020204" pitchFamily="34" charset="0"/>
              </a:rPr>
              <a:t> </a:t>
            </a:r>
            <a:r>
              <a:rPr lang="en-US" sz="4000" dirty="0">
                <a:latin typeface="Open Sans" panose="020B0606030504020204" pitchFamily="34" charset="0"/>
                <a:ea typeface="Open Sans" panose="020B0606030504020204" pitchFamily="34" charset="0"/>
                <a:cs typeface="Open Sans" panose="020B0606030504020204" pitchFamily="34" charset="0"/>
              </a:rPr>
              <a:t>of carbon emissions </a:t>
            </a:r>
          </a:p>
          <a:p>
            <a:pPr marL="0" indent="0">
              <a:buNone/>
            </a:pPr>
            <a:r>
              <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Raising</a:t>
            </a:r>
            <a:r>
              <a:rPr lang="en-US" sz="4400" dirty="0">
                <a:latin typeface="Open Sans" panose="020B0606030504020204" pitchFamily="34" charset="0"/>
                <a:ea typeface="Open Sans" panose="020B0606030504020204" pitchFamily="34" charset="0"/>
                <a:cs typeface="Open Sans" panose="020B0606030504020204" pitchFamily="34" charset="0"/>
              </a:rPr>
              <a:t> </a:t>
            </a:r>
            <a:r>
              <a:rPr lang="en-US" sz="4000" dirty="0">
                <a:latin typeface="Open Sans" panose="020B0606030504020204" pitchFamily="34" charset="0"/>
                <a:ea typeface="Open Sans" panose="020B0606030504020204" pitchFamily="34" charset="0"/>
                <a:cs typeface="Open Sans" panose="020B0606030504020204" pitchFamily="34" charset="0"/>
              </a:rPr>
              <a:t>awareness on disaster preparedness</a:t>
            </a:r>
          </a:p>
          <a:p>
            <a:pPr marL="0" indent="0">
              <a:buNone/>
            </a:pPr>
            <a:r>
              <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Reskilling</a:t>
            </a:r>
            <a:r>
              <a:rPr lang="en-US" sz="4400" dirty="0">
                <a:latin typeface="Open Sans" panose="020B0606030504020204" pitchFamily="34" charset="0"/>
                <a:ea typeface="Open Sans" panose="020B0606030504020204" pitchFamily="34" charset="0"/>
                <a:cs typeface="Open Sans" panose="020B0606030504020204" pitchFamily="34" charset="0"/>
              </a:rPr>
              <a:t> </a:t>
            </a:r>
            <a:r>
              <a:rPr lang="en-US" sz="4000" dirty="0">
                <a:latin typeface="Open Sans" panose="020B0606030504020204" pitchFamily="34" charset="0"/>
                <a:ea typeface="Open Sans" panose="020B0606030504020204" pitchFamily="34" charset="0"/>
                <a:cs typeface="Open Sans" panose="020B0606030504020204" pitchFamily="34" charset="0"/>
              </a:rPr>
              <a:t>people for a greener future</a:t>
            </a:r>
          </a:p>
          <a:p>
            <a:pPr marL="0" indent="0">
              <a:buNone/>
            </a:pPr>
            <a:r>
              <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Resilience</a:t>
            </a:r>
            <a:r>
              <a:rPr lang="en-US" sz="4400" dirty="0">
                <a:latin typeface="Open Sans" panose="020B0606030504020204" pitchFamily="34" charset="0"/>
                <a:ea typeface="Open Sans" panose="020B0606030504020204" pitchFamily="34" charset="0"/>
                <a:cs typeface="Open Sans" panose="020B0606030504020204" pitchFamily="34" charset="0"/>
              </a:rPr>
              <a:t> </a:t>
            </a:r>
            <a:r>
              <a:rPr lang="en-US" sz="4000" dirty="0">
                <a:latin typeface="Open Sans" panose="020B0606030504020204" pitchFamily="34" charset="0"/>
                <a:ea typeface="Open Sans" panose="020B0606030504020204" pitchFamily="34" charset="0"/>
                <a:cs typeface="Open Sans" panose="020B0606030504020204" pitchFamily="34" charset="0"/>
              </a:rPr>
              <a:t>for the education sector</a:t>
            </a:r>
          </a:p>
          <a:p>
            <a:pPr marL="0" indent="0">
              <a:buNone/>
            </a:pPr>
            <a:endParaRPr lang="en-US" sz="36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49162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alpha val="20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46B5D79-0AA2-44D7-B7FD-82F5E69437FC}"/>
              </a:ext>
            </a:extLst>
          </p:cNvPr>
          <p:cNvSpPr/>
          <p:nvPr/>
        </p:nvSpPr>
        <p:spPr>
          <a:xfrm>
            <a:off x="3051" y="-1"/>
            <a:ext cx="12188949" cy="6857999"/>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DB551B2C-9B17-4332-A8C8-3661D0C9D196}"/>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a:stretch/>
        </p:blipFill>
        <p:spPr>
          <a:xfrm>
            <a:off x="0" y="-1589"/>
            <a:ext cx="12192000" cy="6859588"/>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88278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Reduction: </a:t>
            </a:r>
            <a:br>
              <a:rPr lang="en-US" sz="72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Decreasing the carbon emissions </a:t>
            </a:r>
            <a:b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of education sector through ODL</a:t>
            </a:r>
          </a:p>
        </p:txBody>
      </p:sp>
      <p:pic>
        <p:nvPicPr>
          <p:cNvPr id="5" name="Graphic 4" descr="Cloud">
            <a:extLst>
              <a:ext uri="{FF2B5EF4-FFF2-40B4-BE49-F238E27FC236}">
                <a16:creationId xmlns:a16="http://schemas.microsoft.com/office/drawing/2014/main" id="{036C9CDC-9205-4B9C-9FA3-B0218FD088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17886" y="907307"/>
            <a:ext cx="2301551" cy="2301551"/>
          </a:xfrm>
          <a:prstGeom prst="rect">
            <a:avLst/>
          </a:prstGeom>
        </p:spPr>
      </p:pic>
      <p:sp>
        <p:nvSpPr>
          <p:cNvPr id="6" name="TextBox 5">
            <a:extLst>
              <a:ext uri="{FF2B5EF4-FFF2-40B4-BE49-F238E27FC236}">
                <a16:creationId xmlns:a16="http://schemas.microsoft.com/office/drawing/2014/main" id="{5AB1C8D2-ED50-413A-9D69-ABD96110BA74}"/>
              </a:ext>
            </a:extLst>
          </p:cNvPr>
          <p:cNvSpPr txBox="1"/>
          <p:nvPr/>
        </p:nvSpPr>
        <p:spPr>
          <a:xfrm>
            <a:off x="5346442" y="1726260"/>
            <a:ext cx="1499118" cy="923330"/>
          </a:xfrm>
          <a:prstGeom prst="rect">
            <a:avLst/>
          </a:prstGeom>
          <a:noFill/>
        </p:spPr>
        <p:txBody>
          <a:bodyPr wrap="square" rtlCol="0">
            <a:spAutoFit/>
          </a:bodyPr>
          <a:lstStyle/>
          <a:p>
            <a:r>
              <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Co</a:t>
            </a:r>
            <a:r>
              <a:rPr lang="en-US" sz="2400" b="1" dirty="0">
                <a:solidFill>
                  <a:srgbClr val="00946D"/>
                </a:solidFill>
                <a:latin typeface="Open Sans" panose="020B0606030504020204" pitchFamily="34" charset="0"/>
                <a:ea typeface="Open Sans" panose="020B0606030504020204" pitchFamily="34" charset="0"/>
                <a:cs typeface="Open Sans" panose="020B0606030504020204" pitchFamily="34" charset="0"/>
              </a:rPr>
              <a:t>2</a:t>
            </a:r>
            <a:endParaRPr lang="en-US" sz="5400" b="1" dirty="0">
              <a:solidFill>
                <a:srgbClr val="00946D"/>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04501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B33B2A8445D124D8D68EA79CB017917" ma:contentTypeVersion="14" ma:contentTypeDescription="Create a new document." ma:contentTypeScope="" ma:versionID="9331a38eabb8ffa2aad4b599d66a6779">
  <xsd:schema xmlns:xsd="http://www.w3.org/2001/XMLSchema" xmlns:xs="http://www.w3.org/2001/XMLSchema" xmlns:p="http://schemas.microsoft.com/office/2006/metadata/properties" xmlns:ns3="f1a94750-173c-422b-8095-64a6e48a61a9" xmlns:ns4="c6d0fe93-f621-4b17-9450-aec13009d9b1" targetNamespace="http://schemas.microsoft.com/office/2006/metadata/properties" ma:root="true" ma:fieldsID="9e39b34cc57c75e7e88240c27f02b9bd" ns3:_="" ns4:_="">
    <xsd:import namespace="f1a94750-173c-422b-8095-64a6e48a61a9"/>
    <xsd:import namespace="c6d0fe93-f621-4b17-9450-aec13009d9b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a94750-173c-422b-8095-64a6e48a61a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6d0fe93-f621-4b17-9450-aec13009d9b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4DB8F8-F3D1-47B9-9BFB-4001CAB132E7}">
  <ds:schemaRefs>
    <ds:schemaRef ds:uri="http://purl.org/dc/terms/"/>
    <ds:schemaRef ds:uri="http://schemas.openxmlformats.org/package/2006/metadata/core-properties"/>
    <ds:schemaRef ds:uri="http://purl.org/dc/dcmitype/"/>
    <ds:schemaRef ds:uri="http://schemas.microsoft.com/office/2006/documentManagement/types"/>
    <ds:schemaRef ds:uri="f1a94750-173c-422b-8095-64a6e48a61a9"/>
    <ds:schemaRef ds:uri="http://purl.org/dc/elements/1.1/"/>
    <ds:schemaRef ds:uri="http://schemas.microsoft.com/office/2006/metadata/properties"/>
    <ds:schemaRef ds:uri="http://schemas.microsoft.com/office/infopath/2007/PartnerControls"/>
    <ds:schemaRef ds:uri="c6d0fe93-f621-4b17-9450-aec13009d9b1"/>
    <ds:schemaRef ds:uri="http://www.w3.org/XML/1998/namespace"/>
  </ds:schemaRefs>
</ds:datastoreItem>
</file>

<file path=customXml/itemProps2.xml><?xml version="1.0" encoding="utf-8"?>
<ds:datastoreItem xmlns:ds="http://schemas.openxmlformats.org/officeDocument/2006/customXml" ds:itemID="{55D1E745-4895-4A1B-9930-75C1E2479D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a94750-173c-422b-8095-64a6e48a61a9"/>
    <ds:schemaRef ds:uri="c6d0fe93-f621-4b17-9450-aec13009d9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40256B4-FE26-42E1-93E7-84AA29005B7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784</TotalTime>
  <Words>2460</Words>
  <Application>Microsoft Office PowerPoint</Application>
  <PresentationFormat>Widescreen</PresentationFormat>
  <Paragraphs>186</Paragraphs>
  <Slides>27</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Arial,Sans-Serif</vt:lpstr>
      <vt:lpstr>Calibri</vt:lpstr>
      <vt:lpstr>Gudea</vt:lpstr>
      <vt:lpstr>Open Sans</vt:lpstr>
      <vt:lpstr>Office Theme</vt:lpstr>
      <vt:lpstr>A Green Learning Agenda</vt:lpstr>
      <vt:lpstr>PowerPoint Presentation</vt:lpstr>
      <vt:lpstr>PowerPoint Presentation</vt:lpstr>
      <vt:lpstr>PowerPoint Presentation</vt:lpstr>
      <vt:lpstr>Impact of the climate crisis on education</vt:lpstr>
      <vt:lpstr>Education: Impact on Climate</vt:lpstr>
      <vt:lpstr>COL Approach</vt:lpstr>
      <vt:lpstr>PowerPoint Presentation</vt:lpstr>
      <vt:lpstr>PowerPoint Presentation</vt:lpstr>
      <vt:lpstr>Research on Emissions and ODL</vt:lpstr>
      <vt:lpstr>PowerPoint Presentation</vt:lpstr>
      <vt:lpstr>PowerPoint Presentation</vt:lpstr>
      <vt:lpstr>PowerPoint Presentation</vt:lpstr>
      <vt:lpstr>PowerPoint Presentation</vt:lpstr>
      <vt:lpstr>PowerPoint Presentation</vt:lpstr>
      <vt:lpstr>PowerPoint Presentation</vt:lpstr>
      <vt:lpstr>Towards  a Green Learning Agenda</vt:lpstr>
      <vt:lpstr>Views from the Commonwealth:  26 countries</vt:lpstr>
      <vt:lpstr>PowerPoint Presentation</vt:lpstr>
      <vt:lpstr>Views of the High-Level Panel</vt:lpstr>
      <vt:lpstr>Green Learning Agenda for the Commonwealth</vt:lpstr>
      <vt:lpstr>Green learning agenda</vt:lpstr>
      <vt:lpstr>Climate Justice: addressing inequalities</vt:lpstr>
      <vt:lpstr>Barriers to women’s participation in renewal energy jobs</vt:lpstr>
      <vt:lpstr>Towards fairness, justice, equity</vt:lpstr>
      <vt:lpstr>Gender-equal education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Changing Climate: Do we need a shift in the way we learn?</dc:title>
  <dc:creator>Alexis Carr</dc:creator>
  <cp:lastModifiedBy>Rebecca Ferrie</cp:lastModifiedBy>
  <cp:revision>704</cp:revision>
  <dcterms:created xsi:type="dcterms:W3CDTF">2019-11-05T00:47:20Z</dcterms:created>
  <dcterms:modified xsi:type="dcterms:W3CDTF">2022-08-03T17:00:47Z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0x0101006B33B2A8445D124D8D68EA79CB017917</vt:lpwstr>
  </property>
</Properties>
</file>