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slideLayouts/slideLayout52.xml" ContentType="application/vnd.openxmlformats-officedocument.presentationml.slideLayout+xml"/>
  <Override PartName="/ppt/theme/theme3.xml" ContentType="application/vnd.openxmlformats-officedocument.theme+xml"/>
  <Override PartName="/ppt/slideLayouts/slideLayout53.xml" ContentType="application/vnd.openxmlformats-officedocument.presentationml.slideLayout+xml"/>
  <Override PartName="/ppt/theme/theme4.xml" ContentType="application/vnd.openxmlformats-officedocument.theme+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theme/theme6.xml" ContentType="application/vnd.openxmlformats-officedocument.theme+xml"/>
  <Override PartName="/ppt/slideLayouts/slideLayout5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722" r:id="rId5"/>
    <p:sldMasterId id="2147483760" r:id="rId6"/>
    <p:sldMasterId id="2147483798" r:id="rId7"/>
    <p:sldMasterId id="2147483683" r:id="rId8"/>
    <p:sldMasterId id="2147483716" r:id="rId9"/>
    <p:sldMasterId id="2147483648" r:id="rId10"/>
  </p:sldMasterIdLst>
  <p:notesMasterIdLst>
    <p:notesMasterId r:id="rId51"/>
  </p:notesMasterIdLst>
  <p:sldIdLst>
    <p:sldId id="964" r:id="rId11"/>
    <p:sldId id="1071" r:id="rId12"/>
    <p:sldId id="431" r:id="rId13"/>
    <p:sldId id="1079" r:id="rId14"/>
    <p:sldId id="343" r:id="rId15"/>
    <p:sldId id="1084" r:id="rId16"/>
    <p:sldId id="1077" r:id="rId17"/>
    <p:sldId id="430" r:id="rId18"/>
    <p:sldId id="1080" r:id="rId19"/>
    <p:sldId id="639" r:id="rId20"/>
    <p:sldId id="643" r:id="rId21"/>
    <p:sldId id="947" r:id="rId22"/>
    <p:sldId id="954" r:id="rId23"/>
    <p:sldId id="295" r:id="rId24"/>
    <p:sldId id="282" r:id="rId25"/>
    <p:sldId id="955" r:id="rId26"/>
    <p:sldId id="806" r:id="rId27"/>
    <p:sldId id="956" r:id="rId28"/>
    <p:sldId id="537" r:id="rId29"/>
    <p:sldId id="766" r:id="rId30"/>
    <p:sldId id="957" r:id="rId31"/>
    <p:sldId id="560" r:id="rId32"/>
    <p:sldId id="941" r:id="rId33"/>
    <p:sldId id="958" r:id="rId34"/>
    <p:sldId id="944" r:id="rId35"/>
    <p:sldId id="961" r:id="rId36"/>
    <p:sldId id="644" r:id="rId37"/>
    <p:sldId id="443" r:id="rId38"/>
    <p:sldId id="413" r:id="rId39"/>
    <p:sldId id="1087" r:id="rId40"/>
    <p:sldId id="1090" r:id="rId41"/>
    <p:sldId id="1085" r:id="rId42"/>
    <p:sldId id="1091" r:id="rId43"/>
    <p:sldId id="1086" r:id="rId44"/>
    <p:sldId id="645" r:id="rId45"/>
    <p:sldId id="651" r:id="rId46"/>
    <p:sldId id="652" r:id="rId47"/>
    <p:sldId id="1092" r:id="rId48"/>
    <p:sldId id="423" r:id="rId49"/>
    <p:sldId id="1083" r:id="rId5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0188"/>
    <a:srgbClr val="D6DCE5"/>
    <a:srgbClr val="006A4E"/>
    <a:srgbClr val="FCD856"/>
    <a:srgbClr val="C7212F"/>
    <a:srgbClr val="EE5727"/>
    <a:srgbClr val="064FA1"/>
    <a:srgbClr val="01411C"/>
    <a:srgbClr val="E45C4C"/>
    <a:srgbClr val="FCE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66DE97-163E-4A2C-879E-E81D4B6C773F}" v="1" dt="2020-06-03T16:19:37.9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68" autoAdjust="0"/>
    <p:restoredTop sz="87802" autoAdjust="0"/>
  </p:normalViewPr>
  <p:slideViewPr>
    <p:cSldViewPr snapToGrid="0">
      <p:cViewPr varScale="1">
        <p:scale>
          <a:sx n="100" d="100"/>
          <a:sy n="100" d="100"/>
        </p:scale>
        <p:origin x="1728" y="84"/>
      </p:cViewPr>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microsoft.com/office/2016/11/relationships/changesInfo" Target="changesInfos/changesInfo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notesMaster" Target="notesMasters/notesMaster1.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becca Ferrie" userId="3e06e0b0-3fe2-4a94-af38-cc5f447ecc23" providerId="ADAL" clId="{E966DE97-163E-4A2C-879E-E81D4B6C773F}"/>
    <pc:docChg chg="modSld">
      <pc:chgData name="Rebecca Ferrie" userId="3e06e0b0-3fe2-4a94-af38-cc5f447ecc23" providerId="ADAL" clId="{E966DE97-163E-4A2C-879E-E81D4B6C773F}" dt="2020-06-03T16:21:56.921" v="19" actId="1037"/>
      <pc:docMkLst>
        <pc:docMk/>
      </pc:docMkLst>
      <pc:sldChg chg="addSp modSp mod">
        <pc:chgData name="Rebecca Ferrie" userId="3e06e0b0-3fe2-4a94-af38-cc5f447ecc23" providerId="ADAL" clId="{E966DE97-163E-4A2C-879E-E81D4B6C773F}" dt="2020-06-03T16:21:56.921" v="19" actId="1037"/>
        <pc:sldMkLst>
          <pc:docMk/>
          <pc:sldMk cId="1231726057" sldId="1083"/>
        </pc:sldMkLst>
        <pc:picChg chg="add mod modCrop">
          <ac:chgData name="Rebecca Ferrie" userId="3e06e0b0-3fe2-4a94-af38-cc5f447ecc23" providerId="ADAL" clId="{E966DE97-163E-4A2C-879E-E81D4B6C773F}" dt="2020-06-03T16:21:56.921" v="19" actId="1037"/>
          <ac:picMkLst>
            <pc:docMk/>
            <pc:sldMk cId="1231726057" sldId="1083"/>
            <ac:picMk id="3" creationId="{3367613B-724E-489A-9567-E2CB2CAD7C1E}"/>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223983">
                  <a:alpha val="68000"/>
                </a:srgbClr>
              </a:solidFill>
              <a:ln w="19050">
                <a:solidFill>
                  <a:schemeClr val="lt1"/>
                </a:solidFill>
              </a:ln>
              <a:effectLst/>
            </c:spPr>
            <c:extLst>
              <c:ext xmlns:c16="http://schemas.microsoft.com/office/drawing/2014/chart" uri="{C3380CC4-5D6E-409C-BE32-E72D297353CC}">
                <c16:uniqueId val="{00000001-017C-484C-B813-1C993AF05FAA}"/>
              </c:ext>
            </c:extLst>
          </c:dPt>
          <c:dPt>
            <c:idx val="1"/>
            <c:bubble3D val="0"/>
            <c:spPr>
              <a:solidFill>
                <a:schemeClr val="bg1">
                  <a:alpha val="0"/>
                </a:schemeClr>
              </a:solidFill>
              <a:ln w="19050">
                <a:solidFill>
                  <a:schemeClr val="lt1"/>
                </a:solidFill>
              </a:ln>
              <a:effectLst/>
            </c:spPr>
            <c:extLst>
              <c:ext xmlns:c16="http://schemas.microsoft.com/office/drawing/2014/chart" uri="{C3380CC4-5D6E-409C-BE32-E72D297353CC}">
                <c16:uniqueId val="{00000002-017C-484C-B813-1C993AF05FAA}"/>
              </c:ext>
            </c:extLst>
          </c:dPt>
          <c:cat>
            <c:strRef>
              <c:f>Sheet1!$A$2:$A$3</c:f>
              <c:strCache>
                <c:ptCount val="2"/>
                <c:pt idx="0">
                  <c:v>1st Qtr</c:v>
                </c:pt>
                <c:pt idx="1">
                  <c:v>2nd Qtr</c:v>
                </c:pt>
              </c:strCache>
            </c:strRef>
          </c:cat>
          <c:val>
            <c:numRef>
              <c:f>Sheet1!$B$2:$B$3</c:f>
              <c:numCache>
                <c:formatCode>General</c:formatCode>
                <c:ptCount val="2"/>
                <c:pt idx="0">
                  <c:v>60</c:v>
                </c:pt>
                <c:pt idx="1">
                  <c:v>40</c:v>
                </c:pt>
              </c:numCache>
            </c:numRef>
          </c:val>
          <c:extLst>
            <c:ext xmlns:c16="http://schemas.microsoft.com/office/drawing/2014/chart" uri="{C3380CC4-5D6E-409C-BE32-E72D297353CC}">
              <c16:uniqueId val="{00000000-017C-484C-B813-1C993AF05FA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'Mobile subscriptions per 100 in'!$B$1</c:f>
              <c:strCache>
                <c:ptCount val="1"/>
                <c:pt idx="0">
                  <c:v>Internet users per 100 inhabitants</c:v>
                </c:pt>
              </c:strCache>
            </c:strRef>
          </c:tx>
          <c:spPr>
            <a:ln w="28575" cap="rnd">
              <a:solidFill>
                <a:schemeClr val="accent1"/>
              </a:solidFill>
              <a:round/>
            </a:ln>
            <a:effectLst/>
          </c:spPr>
          <c:marker>
            <c:symbol val="none"/>
          </c:marker>
          <c:cat>
            <c:numRef>
              <c:f>'Mobile subscriptions per 100 in'!$A$2:$A$12</c:f>
              <c:numCache>
                <c:formatCode>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'Mobile subscriptions per 100 in'!$B$2:$B$12</c:f>
              <c:numCache>
                <c:formatCode>General</c:formatCode>
                <c:ptCount val="11"/>
                <c:pt idx="0">
                  <c:v>3.48</c:v>
                </c:pt>
                <c:pt idx="1">
                  <c:v>3.88</c:v>
                </c:pt>
                <c:pt idx="2" formatCode="0.0">
                  <c:v>4.5999999999999996</c:v>
                </c:pt>
                <c:pt idx="3" formatCode="0.0">
                  <c:v>7</c:v>
                </c:pt>
                <c:pt idx="4" formatCode="0.0">
                  <c:v>8.4</c:v>
                </c:pt>
                <c:pt idx="5" formatCode="0.0">
                  <c:v>10.28</c:v>
                </c:pt>
                <c:pt idx="6">
                  <c:v>12.36</c:v>
                </c:pt>
                <c:pt idx="7">
                  <c:v>15.05</c:v>
                </c:pt>
                <c:pt idx="8" formatCode="0.00">
                  <c:v>20.74</c:v>
                </c:pt>
                <c:pt idx="9">
                  <c:v>19.34</c:v>
                </c:pt>
                <c:pt idx="10">
                  <c:v>25.41</c:v>
                </c:pt>
              </c:numCache>
            </c:numRef>
          </c:val>
          <c:smooth val="0"/>
          <c:extLst>
            <c:ext xmlns:c16="http://schemas.microsoft.com/office/drawing/2014/chart" uri="{C3380CC4-5D6E-409C-BE32-E72D297353CC}">
              <c16:uniqueId val="{00000000-E84B-4141-ABD3-D3B67231108C}"/>
            </c:ext>
          </c:extLst>
        </c:ser>
        <c:ser>
          <c:idx val="1"/>
          <c:order val="1"/>
          <c:tx>
            <c:strRef>
              <c:f>'Mobile subscriptions per 100 in'!$C$1</c:f>
              <c:strCache>
                <c:ptCount val="1"/>
                <c:pt idx="0">
                  <c:v>Mobile subscriptions per 100 inhabitants</c:v>
                </c:pt>
              </c:strCache>
            </c:strRef>
          </c:tx>
          <c:spPr>
            <a:ln w="28575" cap="rnd">
              <a:solidFill>
                <a:schemeClr val="accent2"/>
              </a:solidFill>
              <a:round/>
            </a:ln>
            <a:effectLst/>
          </c:spPr>
          <c:marker>
            <c:symbol val="none"/>
          </c:marker>
          <c:cat>
            <c:numRef>
              <c:f>'Mobile subscriptions per 100 in'!$A$2:$A$12</c:f>
              <c:numCache>
                <c:formatCode>0</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'Mobile subscriptions per 100 in'!$C$2:$C$12</c:f>
              <c:numCache>
                <c:formatCode>General</c:formatCode>
                <c:ptCount val="11"/>
                <c:pt idx="0">
                  <c:v>17.68</c:v>
                </c:pt>
                <c:pt idx="1">
                  <c:v>23.07</c:v>
                </c:pt>
                <c:pt idx="2" formatCode="0.0">
                  <c:v>31.72</c:v>
                </c:pt>
                <c:pt idx="3" formatCode="0.0">
                  <c:v>37.450000000000003</c:v>
                </c:pt>
                <c:pt idx="4" formatCode="0.0">
                  <c:v>44.63</c:v>
                </c:pt>
                <c:pt idx="5" formatCode="0.0">
                  <c:v>52.81</c:v>
                </c:pt>
                <c:pt idx="6">
                  <c:v>59.32</c:v>
                </c:pt>
                <c:pt idx="7">
                  <c:v>65.53</c:v>
                </c:pt>
                <c:pt idx="8" formatCode="0.00">
                  <c:v>70.27</c:v>
                </c:pt>
                <c:pt idx="9">
                  <c:v>73.569999999999993</c:v>
                </c:pt>
                <c:pt idx="10">
                  <c:v>72.86</c:v>
                </c:pt>
              </c:numCache>
            </c:numRef>
          </c:val>
          <c:smooth val="0"/>
          <c:extLst>
            <c:ext xmlns:c16="http://schemas.microsoft.com/office/drawing/2014/chart" uri="{C3380CC4-5D6E-409C-BE32-E72D297353CC}">
              <c16:uniqueId val="{00000000-1468-4792-B4AB-E5735DA18874}"/>
            </c:ext>
          </c:extLst>
        </c:ser>
        <c:dLbls>
          <c:showLegendKey val="0"/>
          <c:showVal val="0"/>
          <c:showCatName val="0"/>
          <c:showSerName val="0"/>
          <c:showPercent val="0"/>
          <c:showBubbleSize val="0"/>
        </c:dLbls>
        <c:smooth val="0"/>
        <c:axId val="1095699455"/>
        <c:axId val="1140225487"/>
      </c:lineChart>
      <c:catAx>
        <c:axId val="1095699455"/>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225487"/>
        <c:crosses val="autoZero"/>
        <c:auto val="1"/>
        <c:lblAlgn val="ctr"/>
        <c:lblOffset val="100"/>
        <c:noMultiLvlLbl val="0"/>
      </c:catAx>
      <c:valAx>
        <c:axId val="114022548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9569945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9E61EF-D09D-412B-A36D-8667E3C62306}" type="datetimeFigureOut">
              <a:rPr lang="en-US" smtClean="0"/>
              <a:t>6/3/2020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0355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7638" y="1163638"/>
            <a:ext cx="4187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31</a:t>
            </a:fld>
            <a:endParaRPr lang="en-US"/>
          </a:p>
        </p:txBody>
      </p:sp>
    </p:spTree>
    <p:extLst>
      <p:ext uri="{BB962C8B-B14F-4D97-AF65-F5344CB8AC3E}">
        <p14:creationId xmlns:p14="http://schemas.microsoft.com/office/powerpoint/2010/main" val="1518313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40</a:t>
            </a:fld>
            <a:endParaRPr lang="en-US"/>
          </a:p>
        </p:txBody>
      </p:sp>
    </p:spTree>
    <p:extLst>
      <p:ext uri="{BB962C8B-B14F-4D97-AF65-F5344CB8AC3E}">
        <p14:creationId xmlns:p14="http://schemas.microsoft.com/office/powerpoint/2010/main" val="3536482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180053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a:t>
            </a:fld>
            <a:endParaRPr lang="en-US"/>
          </a:p>
        </p:txBody>
      </p:sp>
    </p:spTree>
    <p:extLst>
      <p:ext uri="{BB962C8B-B14F-4D97-AF65-F5344CB8AC3E}">
        <p14:creationId xmlns:p14="http://schemas.microsoft.com/office/powerpoint/2010/main" val="4336808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Last updated: October 10, 2018</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7</a:t>
            </a:fld>
            <a:endParaRPr lang="en-US"/>
          </a:p>
        </p:txBody>
      </p:sp>
    </p:spTree>
    <p:extLst>
      <p:ext uri="{BB962C8B-B14F-4D97-AF65-F5344CB8AC3E}">
        <p14:creationId xmlns:p14="http://schemas.microsoft.com/office/powerpoint/2010/main" val="2203745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Belize</a:t>
            </a:r>
          </a:p>
          <a:p>
            <a:r>
              <a:rPr lang="en-US" dirty="0"/>
              <a:t>Benefits: skills, expected income</a:t>
            </a:r>
          </a:p>
          <a:p>
            <a:endParaRPr lang="en-US" dirty="0"/>
          </a:p>
          <a:p>
            <a:r>
              <a:rPr lang="en-US" sz="1000" kern="1200" dirty="0">
                <a:solidFill>
                  <a:schemeClr val="bg1"/>
                </a:solidFill>
                <a:latin typeface="+mn-lt"/>
                <a:ea typeface="+mn-ea"/>
                <a:cs typeface="+mn-cs"/>
              </a:rPr>
              <a:t>Social Return on Investment of an Open School showed that every US$ invested resulted in US$8 worth of benefits to students.</a:t>
            </a:r>
            <a:endParaRPr lang="en-US" dirty="0"/>
          </a:p>
          <a:p>
            <a:endParaRPr lang="en-US" dirty="0"/>
          </a:p>
        </p:txBody>
      </p:sp>
      <p:sp>
        <p:nvSpPr>
          <p:cNvPr id="4" name="Slide Number Placeholder 3"/>
          <p:cNvSpPr>
            <a:spLocks noGrp="1"/>
          </p:cNvSpPr>
          <p:nvPr>
            <p:ph type="sldNum" sz="quarter" idx="10"/>
          </p:nvPr>
        </p:nvSpPr>
        <p:spPr/>
        <p:txBody>
          <a:bodyPr/>
          <a:lstStyle/>
          <a:p>
            <a:fld id="{9F1A785F-37C7-41D6-B63B-7EA1E1902DB4}"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433166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23</a:t>
            </a:fld>
            <a:endParaRPr lang="en-US"/>
          </a:p>
        </p:txBody>
      </p:sp>
    </p:spTree>
    <p:extLst>
      <p:ext uri="{BB962C8B-B14F-4D97-AF65-F5344CB8AC3E}">
        <p14:creationId xmlns:p14="http://schemas.microsoft.com/office/powerpoint/2010/main" val="2125604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algn="l"/>
            <a:r>
              <a:rPr lang="en-CA" sz="1600" dirty="0"/>
              <a:t>KENYA</a:t>
            </a:r>
          </a:p>
          <a:p>
            <a:pPr algn="l"/>
            <a:r>
              <a:rPr lang="en-CA" sz="2000" dirty="0"/>
              <a:t>This L3F project runs in 11 Commonwealth countries. Studies have found that learning leads to empowerment and that for 1% increase in women’s empowerment in Kenya, there was a 2.3% profit in </a:t>
            </a:r>
            <a:r>
              <a:rPr lang="en-CA" sz="2000" dirty="0" err="1"/>
              <a:t>agri</a:t>
            </a:r>
            <a:r>
              <a:rPr lang="en-CA" sz="2000" dirty="0"/>
              <a:t>-enterprises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9597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CA" dirty="0"/>
              <a:t>Thanks to grants</a:t>
            </a:r>
            <a:r>
              <a:rPr lang="en-CA" baseline="0" dirty="0"/>
              <a:t> from the governments of Australia and Canada, COL will train 45000 girls and women in five countries: Bangladesh, India Pakistan, Mozambique and Tanzania. You’ll be pleased to note that in the first eighteen months alone, over 29,000 girls have been trained in various skills and 5, 260 girls have found new sources of income generation.</a:t>
            </a:r>
            <a:endParaRPr lang="en-CA"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5090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30</a:t>
            </a:fld>
            <a:endParaRPr lang="en-US"/>
          </a:p>
        </p:txBody>
      </p:sp>
    </p:spTree>
    <p:extLst>
      <p:ext uri="{BB962C8B-B14F-4D97-AF65-F5344CB8AC3E}">
        <p14:creationId xmlns:p14="http://schemas.microsoft.com/office/powerpoint/2010/main" val="2912153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3342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
        <p:nvSpPr>
          <p:cNvPr id="3" name="Title 2">
            <a:extLst>
              <a:ext uri="{FF2B5EF4-FFF2-40B4-BE49-F238E27FC236}">
                <a16:creationId xmlns:a16="http://schemas.microsoft.com/office/drawing/2014/main" id="{CA638D24-859D-43EA-A843-AECF59974E8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123600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41310315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41"/>
          <a:stretch/>
        </p:blipFill>
        <p:spPr>
          <a:xfrm>
            <a:off x="-25400" y="-38101"/>
            <a:ext cx="4546600" cy="7917929"/>
          </a:xfrm>
          <a:prstGeom prst="rect">
            <a:avLst/>
          </a:prstGeom>
        </p:spPr>
      </p:pic>
      <p:sp>
        <p:nvSpPr>
          <p:cNvPr id="6" name="Title 4"/>
          <p:cNvSpPr>
            <a:spLocks noGrp="1"/>
          </p:cNvSpPr>
          <p:nvPr>
            <p:ph type="title"/>
          </p:nvPr>
        </p:nvSpPr>
        <p:spPr>
          <a:xfrm>
            <a:off x="3124200" y="5649687"/>
            <a:ext cx="6019800" cy="1208314"/>
          </a:xfrm>
        </p:spPr>
        <p:txBody>
          <a:bodyPr>
            <a:normAutofit/>
          </a:bodyPr>
          <a:lstStyle>
            <a:lvl1pPr algn="l">
              <a:defRPr sz="2800"/>
            </a:lvl1pPr>
          </a:lstStyle>
          <a:p>
            <a:r>
              <a:rPr lang="en-US" dirty="0"/>
              <a:t>Click to edit Master title style</a:t>
            </a:r>
          </a:p>
        </p:txBody>
      </p:sp>
    </p:spTree>
    <p:extLst>
      <p:ext uri="{BB962C8B-B14F-4D97-AF65-F5344CB8AC3E}">
        <p14:creationId xmlns:p14="http://schemas.microsoft.com/office/powerpoint/2010/main" val="1206101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631E0BB-C7BC-4C71-908A-E53D5F2F2D6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515351" y="5990883"/>
            <a:ext cx="540939" cy="812836"/>
          </a:xfrm>
          <a:prstGeom prst="rect">
            <a:avLst/>
          </a:prstGeom>
        </p:spPr>
      </p:pic>
    </p:spTree>
    <p:extLst>
      <p:ext uri="{BB962C8B-B14F-4D97-AF65-F5344CB8AC3E}">
        <p14:creationId xmlns:p14="http://schemas.microsoft.com/office/powerpoint/2010/main" val="1971658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5862074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8751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HelveticaNeueLT Std Cn" panose="020B0506030502030204" pitchFamily="34" charset="0"/>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27886645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5018256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18092750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99442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81677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451267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44526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77247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05168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197033"/>
            <a:ext cx="8548476" cy="4547062"/>
          </a:xfrm>
        </p:spPr>
        <p:txBody>
          <a:bodyPr>
            <a:noAutofit/>
          </a:bodyPr>
          <a:lstStyle>
            <a:lvl1pPr algn="ctr">
              <a:defRPr lang="en-US" sz="6000" kern="1200" dirty="0">
                <a:solidFill>
                  <a:srgbClr val="302A7E"/>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9527" y="5860473"/>
            <a:ext cx="9134473" cy="997526"/>
          </a:xfrm>
        </p:spPr>
        <p:txBody>
          <a:bodyPr>
            <a:normAutofit/>
          </a:bodyPr>
          <a:lstStyle>
            <a:lvl1pPr marL="0" indent="0" algn="ctr">
              <a:buNone/>
              <a:defRPr sz="2000">
                <a:solidFill>
                  <a:srgbClr val="302A7E"/>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7" name="Picture 6" descr="A close up of a sign&#10;&#10;Description generated with very high confidence">
            <a:extLst>
              <a:ext uri="{FF2B5EF4-FFF2-40B4-BE49-F238E27FC236}">
                <a16:creationId xmlns:a16="http://schemas.microsoft.com/office/drawing/2014/main" id="{F4D7DFE4-1F98-4B17-AFE2-49588C35111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2421" y="328067"/>
            <a:ext cx="2861107" cy="752588"/>
          </a:xfrm>
          <a:prstGeom prst="rect">
            <a:avLst/>
          </a:prstGeom>
        </p:spPr>
      </p:pic>
    </p:spTree>
    <p:extLst>
      <p:ext uri="{BB962C8B-B14F-4D97-AF65-F5344CB8AC3E}">
        <p14:creationId xmlns:p14="http://schemas.microsoft.com/office/powerpoint/2010/main" val="4360233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97990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42230891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B8DA5-3F75-487C-A8D6-E87DDEE1631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7BD1B7A-163D-4DA0-B39A-F8B567D33388}"/>
              </a:ext>
            </a:extLst>
          </p:cNvPr>
          <p:cNvSpPr>
            <a:spLocks noGrp="1"/>
          </p:cNvSpPr>
          <p:nvPr>
            <p:ph type="dt" sz="half" idx="10"/>
          </p:nvPr>
        </p:nvSpPr>
        <p:spPr/>
        <p:txBody>
          <a:bodyPr/>
          <a:lstStyle/>
          <a:p>
            <a:fld id="{CD03EA6F-09DB-443B-B17A-76613FDF79B8}" type="datetimeFigureOut">
              <a:rPr lang="en-US" smtClean="0"/>
              <a:pPr/>
              <a:t>6/3/2020</a:t>
            </a:fld>
            <a:endParaRPr lang="en-US"/>
          </a:p>
        </p:txBody>
      </p:sp>
      <p:sp>
        <p:nvSpPr>
          <p:cNvPr id="4" name="Footer Placeholder 3">
            <a:extLst>
              <a:ext uri="{FF2B5EF4-FFF2-40B4-BE49-F238E27FC236}">
                <a16:creationId xmlns:a16="http://schemas.microsoft.com/office/drawing/2014/main" id="{2F8B88C9-96C3-43DF-B64A-8B175713071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DBE5155-0955-449B-ADCB-27CE177B32F1}"/>
              </a:ext>
            </a:extLst>
          </p:cNvPr>
          <p:cNvSpPr>
            <a:spLocks noGrp="1"/>
          </p:cNvSpPr>
          <p:nvPr>
            <p:ph type="sldNum" sz="quarter" idx="12"/>
          </p:nvPr>
        </p:nvSpPr>
        <p:spPr/>
        <p:txBody>
          <a:bodyPr/>
          <a:lstStyle/>
          <a:p>
            <a:fld id="{E53BA949-CD2C-4590-B090-BB94B8C913C7}" type="slidenum">
              <a:rPr lang="en-US" smtClean="0"/>
              <a:pPr/>
              <a:t>‹#›</a:t>
            </a:fld>
            <a:endParaRPr lang="en-US"/>
          </a:p>
        </p:txBody>
      </p:sp>
      <p:pic>
        <p:nvPicPr>
          <p:cNvPr id="6" name="Picture 5">
            <a:extLst>
              <a:ext uri="{FF2B5EF4-FFF2-40B4-BE49-F238E27FC236}">
                <a16:creationId xmlns:a16="http://schemas.microsoft.com/office/drawing/2014/main" id="{01A38138-5A5D-48F7-A43D-6A00DEFA4CB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0179335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41"/>
          <a:stretch/>
        </p:blipFill>
        <p:spPr>
          <a:xfrm>
            <a:off x="-25400" y="-38101"/>
            <a:ext cx="4546600" cy="7917929"/>
          </a:xfrm>
          <a:prstGeom prst="rect">
            <a:avLst/>
          </a:prstGeom>
        </p:spPr>
      </p:pic>
      <p:sp>
        <p:nvSpPr>
          <p:cNvPr id="6" name="Title 4"/>
          <p:cNvSpPr>
            <a:spLocks noGrp="1"/>
          </p:cNvSpPr>
          <p:nvPr>
            <p:ph type="title"/>
          </p:nvPr>
        </p:nvSpPr>
        <p:spPr>
          <a:xfrm>
            <a:off x="3124200" y="5649687"/>
            <a:ext cx="6019800" cy="1208314"/>
          </a:xfrm>
        </p:spPr>
        <p:txBody>
          <a:bodyPr>
            <a:normAutofit/>
          </a:bodyPr>
          <a:lstStyle>
            <a:lvl1pPr algn="l">
              <a:defRPr sz="2800"/>
            </a:lvl1pPr>
          </a:lstStyle>
          <a:p>
            <a:r>
              <a:rPr lang="en-US" dirty="0"/>
              <a:t>Click to edit Master title style</a:t>
            </a:r>
          </a:p>
        </p:txBody>
      </p:sp>
    </p:spTree>
    <p:extLst>
      <p:ext uri="{BB962C8B-B14F-4D97-AF65-F5344CB8AC3E}">
        <p14:creationId xmlns:p14="http://schemas.microsoft.com/office/powerpoint/2010/main" val="29251743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1_Title and Content Lef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Tree>
    <p:extLst>
      <p:ext uri="{BB962C8B-B14F-4D97-AF65-F5344CB8AC3E}">
        <p14:creationId xmlns:p14="http://schemas.microsoft.com/office/powerpoint/2010/main" val="32180066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326845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2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52443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3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598862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userDrawn="1">
  <p:cSld name="4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357358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userDrawn="1">
  <p:cSld name="5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57719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6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1629308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userDrawn="1">
  <p:cSld name="7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3822465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9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85221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10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2396519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userDrawn="1">
  <p:cSld name="11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311574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12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6700806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13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512834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14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r="-88" b="-2378"/>
          <a:stretch/>
        </p:blipFill>
        <p:spPr>
          <a:xfrm>
            <a:off x="0" y="6515100"/>
            <a:ext cx="9152164" cy="351064"/>
          </a:xfrm>
          <a:prstGeom prst="rect">
            <a:avLst/>
          </a:prstGeom>
        </p:spPr>
      </p:pic>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91618" y="6086093"/>
            <a:ext cx="455677" cy="600457"/>
          </a:xfrm>
          <a:prstGeom prst="rect">
            <a:avLst/>
          </a:prstGeom>
        </p:spPr>
      </p:pic>
      <p:sp>
        <p:nvSpPr>
          <p:cNvPr id="6" name="Text Placeholder 5"/>
          <p:cNvSpPr>
            <a:spLocks noGrp="1"/>
          </p:cNvSpPr>
          <p:nvPr>
            <p:ph type="body" sz="quarter" idx="10"/>
          </p:nvPr>
        </p:nvSpPr>
        <p:spPr>
          <a:xfrm>
            <a:off x="628650" y="1862138"/>
            <a:ext cx="7886700" cy="4224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9206649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4B9450A-B9E0-4D03-8560-1F634BA3C45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2" b="11911"/>
          <a:stretch/>
        </p:blipFill>
        <p:spPr>
          <a:xfrm>
            <a:off x="-25400" y="-38101"/>
            <a:ext cx="4546600" cy="6896101"/>
          </a:xfrm>
          <a:prstGeom prst="rect">
            <a:avLst/>
          </a:prstGeom>
        </p:spPr>
      </p:pic>
    </p:spTree>
    <p:extLst>
      <p:ext uri="{BB962C8B-B14F-4D97-AF65-F5344CB8AC3E}">
        <p14:creationId xmlns:p14="http://schemas.microsoft.com/office/powerpoint/2010/main" val="315462235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6/3/2020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1602532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43762" y="0"/>
            <a:ext cx="9143999" cy="6894285"/>
          </a:xfrm>
          <a:prstGeom prst="rect">
            <a:avLst/>
          </a:prstGeom>
        </p:spPr>
      </p:pic>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16482365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631E0BB-C7BC-4C71-908A-E53D5F2F2D6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515351" y="5990883"/>
            <a:ext cx="540939" cy="812836"/>
          </a:xfrm>
          <a:prstGeom prst="rect">
            <a:avLst/>
          </a:prstGeom>
        </p:spPr>
      </p:pic>
    </p:spTree>
    <p:extLst>
      <p:ext uri="{BB962C8B-B14F-4D97-AF65-F5344CB8AC3E}">
        <p14:creationId xmlns:p14="http://schemas.microsoft.com/office/powerpoint/2010/main" val="251004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userDrawn="1">
  <p:cSld name="8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499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994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59835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6/3/2020</a:t>
            </a:fld>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35763081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6/3/2020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25820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2B12E-B959-49F9-B3F7-9B0C554D87B6}"/>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FE45A853-D155-42A0-A180-F87E9DCBC8C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70616CA-D1BC-47A7-9840-49C72E6282EC}"/>
              </a:ext>
            </a:extLst>
          </p:cNvPr>
          <p:cNvSpPr>
            <a:spLocks noGrp="1"/>
          </p:cNvSpPr>
          <p:nvPr>
            <p:ph type="dt" sz="half" idx="10"/>
          </p:nvPr>
        </p:nvSpPr>
        <p:spPr/>
        <p:txBody>
          <a:bodyPr/>
          <a:lstStyle/>
          <a:p>
            <a:fld id="{6AADAF7A-B67E-463C-BDE5-1C702B290AFA}" type="datetimeFigureOut">
              <a:rPr lang="en-CA" smtClean="0"/>
              <a:t>2020-06-03</a:t>
            </a:fld>
            <a:endParaRPr lang="en-CA"/>
          </a:p>
        </p:txBody>
      </p:sp>
      <p:sp>
        <p:nvSpPr>
          <p:cNvPr id="5" name="Footer Placeholder 4">
            <a:extLst>
              <a:ext uri="{FF2B5EF4-FFF2-40B4-BE49-F238E27FC236}">
                <a16:creationId xmlns:a16="http://schemas.microsoft.com/office/drawing/2014/main" id="{21D60B65-1178-4528-B662-ED5921B1249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C68C561-3A6E-42AF-A2E5-9A1D888902CC}"/>
              </a:ext>
            </a:extLst>
          </p:cNvPr>
          <p:cNvSpPr>
            <a:spLocks noGrp="1"/>
          </p:cNvSpPr>
          <p:nvPr>
            <p:ph type="sldNum" sz="quarter" idx="12"/>
          </p:nvPr>
        </p:nvSpPr>
        <p:spPr/>
        <p:txBody>
          <a:bodyPr/>
          <a:lstStyle/>
          <a:p>
            <a:fld id="{53F89570-A2B8-4893-A272-A154A562B5E3}" type="slidenum">
              <a:rPr lang="en-CA" smtClean="0"/>
              <a:t>‹#›</a:t>
            </a:fld>
            <a:endParaRPr lang="en-CA"/>
          </a:p>
        </p:txBody>
      </p:sp>
    </p:spTree>
    <p:extLst>
      <p:ext uri="{BB962C8B-B14F-4D97-AF65-F5344CB8AC3E}">
        <p14:creationId xmlns:p14="http://schemas.microsoft.com/office/powerpoint/2010/main" val="3407853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535869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26" Type="http://schemas.openxmlformats.org/officeDocument/2006/relationships/slideLayout" Target="../slideLayouts/slideLayout46.xml"/><Relationship Id="rId3" Type="http://schemas.openxmlformats.org/officeDocument/2006/relationships/slideLayout" Target="../slideLayouts/slideLayout23.xml"/><Relationship Id="rId21" Type="http://schemas.openxmlformats.org/officeDocument/2006/relationships/slideLayout" Target="../slideLayouts/slideLayout41.xml"/><Relationship Id="rId34" Type="http://schemas.openxmlformats.org/officeDocument/2006/relationships/image" Target="../media/image2.png"/><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5" Type="http://schemas.openxmlformats.org/officeDocument/2006/relationships/slideLayout" Target="../slideLayouts/slideLayout45.xml"/><Relationship Id="rId33" Type="http://schemas.openxmlformats.org/officeDocument/2006/relationships/image" Target="../media/image1.png"/><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29" Type="http://schemas.openxmlformats.org/officeDocument/2006/relationships/slideLayout" Target="../slideLayouts/slideLayout49.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24" Type="http://schemas.openxmlformats.org/officeDocument/2006/relationships/slideLayout" Target="../slideLayouts/slideLayout44.xml"/><Relationship Id="rId32" Type="http://schemas.openxmlformats.org/officeDocument/2006/relationships/theme" Target="../theme/theme2.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23" Type="http://schemas.openxmlformats.org/officeDocument/2006/relationships/slideLayout" Target="../slideLayouts/slideLayout43.xml"/><Relationship Id="rId28" Type="http://schemas.openxmlformats.org/officeDocument/2006/relationships/slideLayout" Target="../slideLayouts/slideLayout48.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31" Type="http://schemas.openxmlformats.org/officeDocument/2006/relationships/slideLayout" Target="../slideLayouts/slideLayout51.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 Id="rId22" Type="http://schemas.openxmlformats.org/officeDocument/2006/relationships/slideLayout" Target="../slideLayouts/slideLayout42.xml"/><Relationship Id="rId27" Type="http://schemas.openxmlformats.org/officeDocument/2006/relationships/slideLayout" Target="../slideLayouts/slideLayout47.xml"/><Relationship Id="rId30" Type="http://schemas.openxmlformats.org/officeDocument/2006/relationships/slideLayout" Target="../slideLayouts/slideLayout5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52.xml"/><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53.xml"/><Relationship Id="rId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55.xml"/><Relationship Id="rId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2"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6/3/2020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23"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804" r:id="rId3"/>
    <p:sldLayoutId id="2147483663" r:id="rId4"/>
    <p:sldLayoutId id="2147483704" r:id="rId5"/>
    <p:sldLayoutId id="2147483712" r:id="rId6"/>
    <p:sldLayoutId id="2147483664" r:id="rId7"/>
    <p:sldLayoutId id="2147483665" r:id="rId8"/>
    <p:sldLayoutId id="2147483666" r:id="rId9"/>
    <p:sldLayoutId id="2147483667" r:id="rId10"/>
    <p:sldLayoutId id="2147483668" r:id="rId11"/>
    <p:sldLayoutId id="2147483670" r:id="rId12"/>
    <p:sldLayoutId id="2147483801" r:id="rId13"/>
    <p:sldLayoutId id="2147483672" r:id="rId14"/>
    <p:sldLayoutId id="2147483684" r:id="rId15"/>
    <p:sldLayoutId id="2147483717" r:id="rId16"/>
    <p:sldLayoutId id="2147483681" r:id="rId17"/>
    <p:sldLayoutId id="2147483805" r:id="rId18"/>
    <p:sldLayoutId id="2147483719" r:id="rId19"/>
    <p:sldLayoutId id="2147483802" r:id="rId20"/>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33"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6/3/2020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34"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845591232"/>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803"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 id="2147483745" r:id="rId23"/>
    <p:sldLayoutId id="2147483746" r:id="rId24"/>
    <p:sldLayoutId id="2147483747" r:id="rId25"/>
    <p:sldLayoutId id="2147483748" r:id="rId26"/>
    <p:sldLayoutId id="2147483749" r:id="rId27"/>
    <p:sldLayoutId id="2147483750" r:id="rId28"/>
    <p:sldLayoutId id="2147483751" r:id="rId29"/>
    <p:sldLayoutId id="2147483752" r:id="rId30"/>
    <p:sldLayoutId id="2147483753" r:id="rId31"/>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2"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solidFill>
              </a:defRPr>
            </a:lvl1pPr>
          </a:lstStyle>
          <a:p>
            <a:fld id="{CD03EA6F-09DB-443B-B17A-76613FDF79B8}" type="datetimeFigureOut">
              <a:rPr lang="en-US" smtClean="0"/>
              <a:pPr/>
              <a:t>6/3/2020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solidFill>
              </a:defRPr>
            </a:lvl1pPr>
          </a:lstStyle>
          <a:p>
            <a:fld id="{E53BA949-CD2C-4590-B090-BB94B8C913C7}" type="slidenum">
              <a:rPr lang="en-US" smtClean="0"/>
              <a:pPr/>
              <a:t>‹#›</a:t>
            </a:fld>
            <a:endParaRPr lang="en-US"/>
          </a:p>
        </p:txBody>
      </p:sp>
      <p:pic>
        <p:nvPicPr>
          <p:cNvPr id="9" name="Picture 8">
            <a:extLst>
              <a:ext uri="{FF2B5EF4-FFF2-40B4-BE49-F238E27FC236}">
                <a16:creationId xmlns:a16="http://schemas.microsoft.com/office/drawing/2014/main" id="{22029F67-48AD-4F65-A5F2-CF531B060B57}"/>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20731590"/>
      </p:ext>
    </p:extLst>
  </p:cSld>
  <p:clrMap bg1="lt1" tx1="dk1" bg2="lt2" tx2="dk2" accent1="accent1" accent2="accent2" accent3="accent3" accent4="accent4" accent5="accent5" accent6="accent6" hlink="hlink" folHlink="folHlink"/>
  <p:sldLayoutIdLst>
    <p:sldLayoutId id="2147483762"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2"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solidFill>
              </a:defRPr>
            </a:lvl1pPr>
          </a:lstStyle>
          <a:p>
            <a:fld id="{CD03EA6F-09DB-443B-B17A-76613FDF79B8}" type="datetimeFigureOut">
              <a:rPr lang="en-US" smtClean="0"/>
              <a:pPr/>
              <a:t>6/3/2020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solidFill>
              </a:defRPr>
            </a:lvl1pPr>
          </a:lstStyle>
          <a:p>
            <a:fld id="{E53BA949-CD2C-4590-B090-BB94B8C913C7}" type="slidenum">
              <a:rPr lang="en-US" smtClean="0"/>
              <a:pPr/>
              <a:t>‹#›</a:t>
            </a:fld>
            <a:endParaRPr lang="en-US"/>
          </a:p>
        </p:txBody>
      </p:sp>
      <p:pic>
        <p:nvPicPr>
          <p:cNvPr id="9" name="Picture 8">
            <a:extLst>
              <a:ext uri="{FF2B5EF4-FFF2-40B4-BE49-F238E27FC236}">
                <a16:creationId xmlns:a16="http://schemas.microsoft.com/office/drawing/2014/main" id="{AB84E12C-C2FB-4CF4-A35D-C66B5334EA11}"/>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447090660"/>
      </p:ext>
    </p:extLst>
  </p:cSld>
  <p:clrMap bg1="lt1" tx1="dk1" bg2="lt2" tx2="dk2" accent1="accent1" accent2="accent2" accent3="accent3" accent4="accent4" accent5="accent5" accent6="accent6" hlink="hlink" folHlink="folHlink"/>
  <p:sldLayoutIdLst>
    <p:sldLayoutId id="2147483800"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304800" y="182562"/>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304800" y="1600200"/>
            <a:ext cx="8382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a:extLst>
              <a:ext uri="{FF2B5EF4-FFF2-40B4-BE49-F238E27FC236}">
                <a16:creationId xmlns:a16="http://schemas.microsoft.com/office/drawing/2014/main" id="{0C900927-E4C7-4CF4-85F4-9D2DBDDA0CA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189079309"/>
      </p:ext>
    </p:extLst>
  </p:cSld>
  <p:clrMap bg1="lt1" tx1="dk1" bg2="lt2" tx2="dk2" accent1="accent1" accent2="accent2" accent3="accent3" accent4="accent4" accent5="accent5" accent6="accent6" hlink="hlink" folHlink="folHlink"/>
  <p:sldLayoutIdLst>
    <p:sldLayoutId id="2147483735" r:id="rId1"/>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2"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solidFill>
              </a:defRPr>
            </a:lvl1pPr>
          </a:lstStyle>
          <a:p>
            <a:fld id="{CD03EA6F-09DB-443B-B17A-76613FDF79B8}" type="datetimeFigureOut">
              <a:rPr lang="en-US" smtClean="0"/>
              <a:pPr/>
              <a:t>6/3/2020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solidFill>
              </a:defRPr>
            </a:lvl1pPr>
          </a:lstStyle>
          <a:p>
            <a:fld id="{E53BA949-CD2C-4590-B090-BB94B8C913C7}" type="slidenum">
              <a:rPr lang="en-US" smtClean="0"/>
              <a:pPr/>
              <a:t>‹#›</a:t>
            </a:fld>
            <a:endParaRPr lang="en-US"/>
          </a:p>
        </p:txBody>
      </p:sp>
      <p:pic>
        <p:nvPicPr>
          <p:cNvPr id="10" name="Picture 9">
            <a:extLst>
              <a:ext uri="{FF2B5EF4-FFF2-40B4-BE49-F238E27FC236}">
                <a16:creationId xmlns:a16="http://schemas.microsoft.com/office/drawing/2014/main" id="{AF467E07-BD8C-4389-A4A1-8C809599B395}"/>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a:stretch/>
        </p:blipFill>
        <p:spPr>
          <a:xfrm>
            <a:off x="8515351" y="5990883"/>
            <a:ext cx="540939" cy="812836"/>
          </a:xfrm>
          <a:prstGeom prst="rect">
            <a:avLst/>
          </a:prstGeom>
        </p:spPr>
      </p:pic>
    </p:spTree>
    <p:extLst>
      <p:ext uri="{BB962C8B-B14F-4D97-AF65-F5344CB8AC3E}">
        <p14:creationId xmlns:p14="http://schemas.microsoft.com/office/powerpoint/2010/main" val="2515133533"/>
      </p:ext>
    </p:extLst>
  </p:cSld>
  <p:clrMap bg1="lt1" tx1="dk1" bg2="lt2" tx2="dk2" accent1="accent1" accent2="accent2" accent3="accent3" accent4="accent4" accent5="accent5" accent6="accent6" hlink="hlink" folHlink="folHlink"/>
  <p:sldLayoutIdLst>
    <p:sldLayoutId id="2147483718"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18804F-7421-4A63-B074-19919D1580C5}"/>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462C94A-E896-4A53-BFA0-14022B01853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60FF950-5077-4394-B97C-B937BB382D5B}"/>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AADAF7A-B67E-463C-BDE5-1C702B290AFA}" type="datetimeFigureOut">
              <a:rPr lang="en-CA" smtClean="0"/>
              <a:t>2020-06-03</a:t>
            </a:fld>
            <a:endParaRPr lang="en-CA"/>
          </a:p>
        </p:txBody>
      </p:sp>
      <p:sp>
        <p:nvSpPr>
          <p:cNvPr id="5" name="Footer Placeholder 4">
            <a:extLst>
              <a:ext uri="{FF2B5EF4-FFF2-40B4-BE49-F238E27FC236}">
                <a16:creationId xmlns:a16="http://schemas.microsoft.com/office/drawing/2014/main" id="{67859131-6826-45ED-9213-34EF3E7F8DAD}"/>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1ABA639E-3789-4F19-A681-84A984899CDA}"/>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3F89570-A2B8-4893-A272-A154A562B5E3}" type="slidenum">
              <a:rPr lang="en-CA" smtClean="0"/>
              <a:t>‹#›</a:t>
            </a:fld>
            <a:endParaRPr lang="en-CA"/>
          </a:p>
        </p:txBody>
      </p:sp>
    </p:spTree>
    <p:extLst>
      <p:ext uri="{BB962C8B-B14F-4D97-AF65-F5344CB8AC3E}">
        <p14:creationId xmlns:p14="http://schemas.microsoft.com/office/powerpoint/2010/main" val="3599761974"/>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20.png"/><Relationship Id="rId18" Type="http://schemas.openxmlformats.org/officeDocument/2006/relationships/image" Target="../media/image25.png"/><Relationship Id="rId26" Type="http://schemas.openxmlformats.org/officeDocument/2006/relationships/image" Target="../media/image33.png"/><Relationship Id="rId39" Type="http://schemas.openxmlformats.org/officeDocument/2006/relationships/image" Target="../media/image46.png"/><Relationship Id="rId21" Type="http://schemas.openxmlformats.org/officeDocument/2006/relationships/image" Target="../media/image28.png"/><Relationship Id="rId34" Type="http://schemas.openxmlformats.org/officeDocument/2006/relationships/image" Target="../media/image41.png"/><Relationship Id="rId42" Type="http://schemas.openxmlformats.org/officeDocument/2006/relationships/image" Target="../media/image49.png"/><Relationship Id="rId47" Type="http://schemas.openxmlformats.org/officeDocument/2006/relationships/image" Target="../media/image54.png"/><Relationship Id="rId50" Type="http://schemas.openxmlformats.org/officeDocument/2006/relationships/image" Target="../media/image57.png"/><Relationship Id="rId55" Type="http://schemas.openxmlformats.org/officeDocument/2006/relationships/image" Target="../media/image62.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5" Type="http://schemas.openxmlformats.org/officeDocument/2006/relationships/image" Target="../media/image32.png"/><Relationship Id="rId33" Type="http://schemas.openxmlformats.org/officeDocument/2006/relationships/image" Target="../media/image40.png"/><Relationship Id="rId38" Type="http://schemas.openxmlformats.org/officeDocument/2006/relationships/image" Target="../media/image45.png"/><Relationship Id="rId46" Type="http://schemas.openxmlformats.org/officeDocument/2006/relationships/image" Target="../media/image53.png"/><Relationship Id="rId2" Type="http://schemas.openxmlformats.org/officeDocument/2006/relationships/notesSlide" Target="../notesSlides/notesSlide1.xml"/><Relationship Id="rId16" Type="http://schemas.openxmlformats.org/officeDocument/2006/relationships/image" Target="../media/image23.png"/><Relationship Id="rId20" Type="http://schemas.openxmlformats.org/officeDocument/2006/relationships/image" Target="../media/image27.png"/><Relationship Id="rId29" Type="http://schemas.openxmlformats.org/officeDocument/2006/relationships/image" Target="../media/image36.png"/><Relationship Id="rId41" Type="http://schemas.openxmlformats.org/officeDocument/2006/relationships/image" Target="../media/image48.png"/><Relationship Id="rId54" Type="http://schemas.openxmlformats.org/officeDocument/2006/relationships/image" Target="../media/image61.png"/><Relationship Id="rId1" Type="http://schemas.openxmlformats.org/officeDocument/2006/relationships/slideLayout" Target="../slideLayouts/slideLayout51.xml"/><Relationship Id="rId6" Type="http://schemas.openxmlformats.org/officeDocument/2006/relationships/image" Target="../media/image13.png"/><Relationship Id="rId11" Type="http://schemas.openxmlformats.org/officeDocument/2006/relationships/image" Target="../media/image18.png"/><Relationship Id="rId24" Type="http://schemas.openxmlformats.org/officeDocument/2006/relationships/image" Target="../media/image31.png"/><Relationship Id="rId32" Type="http://schemas.openxmlformats.org/officeDocument/2006/relationships/image" Target="../media/image39.png"/><Relationship Id="rId37" Type="http://schemas.openxmlformats.org/officeDocument/2006/relationships/image" Target="../media/image44.png"/><Relationship Id="rId40" Type="http://schemas.openxmlformats.org/officeDocument/2006/relationships/image" Target="../media/image47.png"/><Relationship Id="rId45" Type="http://schemas.openxmlformats.org/officeDocument/2006/relationships/image" Target="../media/image52.png"/><Relationship Id="rId53" Type="http://schemas.openxmlformats.org/officeDocument/2006/relationships/image" Target="../media/image60.png"/><Relationship Id="rId5" Type="http://schemas.openxmlformats.org/officeDocument/2006/relationships/image" Target="../media/image12.png"/><Relationship Id="rId15" Type="http://schemas.openxmlformats.org/officeDocument/2006/relationships/image" Target="../media/image22.png"/><Relationship Id="rId23" Type="http://schemas.openxmlformats.org/officeDocument/2006/relationships/image" Target="../media/image30.png"/><Relationship Id="rId28" Type="http://schemas.openxmlformats.org/officeDocument/2006/relationships/image" Target="../media/image35.png"/><Relationship Id="rId36" Type="http://schemas.openxmlformats.org/officeDocument/2006/relationships/image" Target="../media/image43.png"/><Relationship Id="rId49" Type="http://schemas.openxmlformats.org/officeDocument/2006/relationships/image" Target="../media/image56.png"/><Relationship Id="rId57" Type="http://schemas.openxmlformats.org/officeDocument/2006/relationships/image" Target="../media/image64.png"/><Relationship Id="rId10" Type="http://schemas.openxmlformats.org/officeDocument/2006/relationships/image" Target="../media/image17.png"/><Relationship Id="rId19" Type="http://schemas.openxmlformats.org/officeDocument/2006/relationships/image" Target="../media/image26.png"/><Relationship Id="rId31" Type="http://schemas.openxmlformats.org/officeDocument/2006/relationships/image" Target="../media/image38.png"/><Relationship Id="rId44" Type="http://schemas.openxmlformats.org/officeDocument/2006/relationships/image" Target="../media/image51.png"/><Relationship Id="rId52" Type="http://schemas.openxmlformats.org/officeDocument/2006/relationships/image" Target="../media/image59.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 Id="rId22" Type="http://schemas.openxmlformats.org/officeDocument/2006/relationships/image" Target="../media/image29.png"/><Relationship Id="rId27" Type="http://schemas.openxmlformats.org/officeDocument/2006/relationships/image" Target="../media/image34.png"/><Relationship Id="rId30" Type="http://schemas.openxmlformats.org/officeDocument/2006/relationships/image" Target="../media/image37.png"/><Relationship Id="rId35" Type="http://schemas.openxmlformats.org/officeDocument/2006/relationships/image" Target="../media/image42.png"/><Relationship Id="rId43" Type="http://schemas.openxmlformats.org/officeDocument/2006/relationships/image" Target="../media/image50.png"/><Relationship Id="rId48" Type="http://schemas.openxmlformats.org/officeDocument/2006/relationships/image" Target="../media/image55.png"/><Relationship Id="rId56" Type="http://schemas.openxmlformats.org/officeDocument/2006/relationships/image" Target="../media/image63.png"/><Relationship Id="rId8" Type="http://schemas.openxmlformats.org/officeDocument/2006/relationships/image" Target="../media/image15.png"/><Relationship Id="rId51" Type="http://schemas.openxmlformats.org/officeDocument/2006/relationships/image" Target="../media/image58.png"/><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88.svg"/><Relationship Id="rId2" Type="http://schemas.openxmlformats.org/officeDocument/2006/relationships/image" Target="../media/image87.png"/><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5.xml"/><Relationship Id="rId1" Type="http://schemas.openxmlformats.org/officeDocument/2006/relationships/slideLayout" Target="../slideLayouts/slideLayout19.xml"/><Relationship Id="rId5" Type="http://schemas.openxmlformats.org/officeDocument/2006/relationships/image" Target="../media/image91.png"/><Relationship Id="rId4" Type="http://schemas.openxmlformats.org/officeDocument/2006/relationships/image" Target="../media/image90.png"/></Relationships>
</file>

<file path=ppt/slides/_rels/slide16.xml.rels><?xml version="1.0" encoding="UTF-8" standalone="yes"?>
<Relationships xmlns="http://schemas.openxmlformats.org/package/2006/relationships"><Relationship Id="rId3" Type="http://schemas.openxmlformats.org/officeDocument/2006/relationships/image" Target="../media/image88.svg"/><Relationship Id="rId2" Type="http://schemas.openxmlformats.org/officeDocument/2006/relationships/image" Target="../media/image87.png"/><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88.svg"/><Relationship Id="rId2" Type="http://schemas.openxmlformats.org/officeDocument/2006/relationships/image" Target="../media/image87.png"/><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7.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svg"/></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jpeg"/><Relationship Id="rId1" Type="http://schemas.openxmlformats.org/officeDocument/2006/relationships/slideLayout" Target="../slideLayouts/slideLayout7.xml"/><Relationship Id="rId4" Type="http://schemas.openxmlformats.org/officeDocument/2006/relationships/image" Target="../media/image101.png"/></Relationships>
</file>

<file path=ppt/slides/_rels/slide21.xml.rels><?xml version="1.0" encoding="UTF-8" standalone="yes"?>
<Relationships xmlns="http://schemas.openxmlformats.org/package/2006/relationships"><Relationship Id="rId3" Type="http://schemas.openxmlformats.org/officeDocument/2006/relationships/image" Target="../media/image88.svg"/><Relationship Id="rId2" Type="http://schemas.openxmlformats.org/officeDocument/2006/relationships/image" Target="../media/image87.png"/><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png"/><Relationship Id="rId1" Type="http://schemas.openxmlformats.org/officeDocument/2006/relationships/slideLayout" Target="../slideLayouts/slideLayout20.xml"/><Relationship Id="rId4" Type="http://schemas.openxmlformats.org/officeDocument/2006/relationships/image" Target="../media/image104.jpeg"/></Relationships>
</file>

<file path=ppt/slides/_rels/slide2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image" Target="../media/image91.png"/><Relationship Id="rId5" Type="http://schemas.openxmlformats.org/officeDocument/2006/relationships/image" Target="../media/image107.png"/><Relationship Id="rId4" Type="http://schemas.openxmlformats.org/officeDocument/2006/relationships/image" Target="../media/image106.png"/></Relationships>
</file>

<file path=ppt/slides/_rels/slide24.xml.rels><?xml version="1.0" encoding="UTF-8" standalone="yes"?>
<Relationships xmlns="http://schemas.openxmlformats.org/package/2006/relationships"><Relationship Id="rId3" Type="http://schemas.openxmlformats.org/officeDocument/2006/relationships/image" Target="../media/image88.svg"/><Relationship Id="rId2" Type="http://schemas.openxmlformats.org/officeDocument/2006/relationships/image" Target="../media/image87.png"/><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7.xml"/><Relationship Id="rId1" Type="http://schemas.openxmlformats.org/officeDocument/2006/relationships/slideLayout" Target="../slideLayouts/slideLayout19.xml"/><Relationship Id="rId5" Type="http://schemas.openxmlformats.org/officeDocument/2006/relationships/image" Target="../media/image91.png"/><Relationship Id="rId4" Type="http://schemas.openxmlformats.org/officeDocument/2006/relationships/image" Target="../media/image109.png"/></Relationships>
</file>

<file path=ppt/slides/_rels/slide26.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image" Target="../media/image110.jpg"/><Relationship Id="rId7" Type="http://schemas.openxmlformats.org/officeDocument/2006/relationships/image" Target="../media/image114.png"/><Relationship Id="rId2" Type="http://schemas.openxmlformats.org/officeDocument/2006/relationships/notesSlide" Target="../notesSlides/notesSlide8.xml"/><Relationship Id="rId1" Type="http://schemas.openxmlformats.org/officeDocument/2006/relationships/slideLayout" Target="../slideLayouts/slideLayout19.xml"/><Relationship Id="rId6" Type="http://schemas.openxmlformats.org/officeDocument/2006/relationships/image" Target="../media/image113.png"/><Relationship Id="rId5" Type="http://schemas.openxmlformats.org/officeDocument/2006/relationships/image" Target="../media/image112.jpeg"/><Relationship Id="rId10" Type="http://schemas.openxmlformats.org/officeDocument/2006/relationships/image" Target="../media/image117.png"/><Relationship Id="rId4" Type="http://schemas.openxmlformats.org/officeDocument/2006/relationships/image" Target="../media/image111.jpeg"/><Relationship Id="rId9" Type="http://schemas.openxmlformats.org/officeDocument/2006/relationships/image" Target="../media/image116.png"/></Relationships>
</file>

<file path=ppt/slides/_rels/slide27.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9.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notesSlide" Target="../notesSlides/notesSlide9.xml"/><Relationship Id="rId1" Type="http://schemas.openxmlformats.org/officeDocument/2006/relationships/slideLayout" Target="../slideLayouts/slideLayout54.xml"/></Relationships>
</file>

<file path=ppt/slides/_rels/slide31.xml.rels><?xml version="1.0" encoding="UTF-8" standalone="yes"?>
<Relationships xmlns="http://schemas.openxmlformats.org/package/2006/relationships"><Relationship Id="rId3" Type="http://schemas.openxmlformats.org/officeDocument/2006/relationships/hyperlink" Target="http://data.worldbank.org/indicator/IT.CEL.SETS.P2" TargetMode="External"/><Relationship Id="rId2" Type="http://schemas.openxmlformats.org/officeDocument/2006/relationships/notesSlide" Target="../notesSlides/notesSlide10.xml"/><Relationship Id="rId1" Type="http://schemas.openxmlformats.org/officeDocument/2006/relationships/slideLayout" Target="../slideLayouts/slideLayout55.xml"/><Relationship Id="rId4" Type="http://schemas.openxmlformats.org/officeDocument/2006/relationships/chart" Target="../charts/char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2.svg"/><Relationship Id="rId7" Type="http://schemas.openxmlformats.org/officeDocument/2006/relationships/image" Target="../media/image126.svg"/><Relationship Id="rId2" Type="http://schemas.openxmlformats.org/officeDocument/2006/relationships/image" Target="../media/image121.png"/><Relationship Id="rId1" Type="http://schemas.openxmlformats.org/officeDocument/2006/relationships/slideLayout" Target="../slideLayouts/slideLayout52.xml"/><Relationship Id="rId6" Type="http://schemas.openxmlformats.org/officeDocument/2006/relationships/image" Target="../media/image125.png"/><Relationship Id="rId5" Type="http://schemas.openxmlformats.org/officeDocument/2006/relationships/image" Target="../media/image124.svg"/><Relationship Id="rId4" Type="http://schemas.openxmlformats.org/officeDocument/2006/relationships/image" Target="../media/image123.png"/></Relationships>
</file>

<file path=ppt/slides/_rels/slide33.xml.rels><?xml version="1.0" encoding="UTF-8" standalone="yes"?>
<Relationships xmlns="http://schemas.openxmlformats.org/package/2006/relationships"><Relationship Id="rId2" Type="http://schemas.openxmlformats.org/officeDocument/2006/relationships/hyperlink" Target="https://www.universityworldnews.com/post.php?story=20200422075107312" TargetMode="External"/><Relationship Id="rId1" Type="http://schemas.openxmlformats.org/officeDocument/2006/relationships/slideLayout" Target="../slideLayouts/slideLayout5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70.png"/><Relationship Id="rId5" Type="http://schemas.openxmlformats.org/officeDocument/2006/relationships/image" Target="../media/image69.jpeg"/><Relationship Id="rId4" Type="http://schemas.openxmlformats.org/officeDocument/2006/relationships/image" Target="../media/image68.jpeg"/></Relationships>
</file>

<file path=ppt/slides/_rels/slide40.xml.rels><?xml version="1.0" encoding="UTF-8" standalone="yes"?>
<Relationships xmlns="http://schemas.openxmlformats.org/package/2006/relationships"><Relationship Id="rId3" Type="http://schemas.openxmlformats.org/officeDocument/2006/relationships/image" Target="../media/image131.jpeg"/><Relationship Id="rId7" Type="http://schemas.openxmlformats.org/officeDocument/2006/relationships/image" Target="../media/image135.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34.png"/><Relationship Id="rId5" Type="http://schemas.openxmlformats.org/officeDocument/2006/relationships/image" Target="../media/image133.jpeg"/><Relationship Id="rId4" Type="http://schemas.openxmlformats.org/officeDocument/2006/relationships/image" Target="../media/image132.jpeg"/></Relationships>
</file>

<file path=ppt/slides/_rels/slide5.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11.xml"/><Relationship Id="rId5" Type="http://schemas.microsoft.com/office/2007/relationships/hdphoto" Target="../media/hdphoto1.wdp"/><Relationship Id="rId4" Type="http://schemas.openxmlformats.org/officeDocument/2006/relationships/image" Target="../media/image73.png"/></Relationships>
</file>

<file path=ppt/slides/_rels/slide6.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11.xml"/><Relationship Id="rId5" Type="http://schemas.openxmlformats.org/officeDocument/2006/relationships/image" Target="../media/image77.jpeg"/><Relationship Id="rId4" Type="http://schemas.openxmlformats.org/officeDocument/2006/relationships/image" Target="../media/image76.jpeg"/></Relationships>
</file>

<file path=ppt/slides/_rels/slide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g"/></Relationships>
</file>

<file path=ppt/slides/_rels/slide8.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3.tmp"/><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90088"/>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22E62A6-B4E9-4EF9-AD82-963C1F96BB4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10800000">
            <a:off x="48429" y="-875865"/>
            <a:ext cx="9143999" cy="6939280"/>
          </a:xfrm>
          <a:prstGeom prst="rect">
            <a:avLst/>
          </a:prstGeom>
        </p:spPr>
      </p:pic>
      <p:pic>
        <p:nvPicPr>
          <p:cNvPr id="10" name="Picture 9" descr="A close up of a logo&#10;&#10;Description generated with high confidence">
            <a:extLst>
              <a:ext uri="{FF2B5EF4-FFF2-40B4-BE49-F238E27FC236}">
                <a16:creationId xmlns:a16="http://schemas.microsoft.com/office/drawing/2014/main" id="{34EAABD8-2BA8-492C-830B-A24A62EF9B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820" y="180044"/>
            <a:ext cx="2972736" cy="790052"/>
          </a:xfrm>
          <a:prstGeom prst="rect">
            <a:avLst/>
          </a:prstGeom>
        </p:spPr>
      </p:pic>
      <p:sp>
        <p:nvSpPr>
          <p:cNvPr id="14" name="Title 13">
            <a:extLst>
              <a:ext uri="{FF2B5EF4-FFF2-40B4-BE49-F238E27FC236}">
                <a16:creationId xmlns:a16="http://schemas.microsoft.com/office/drawing/2014/main" id="{74871D83-E070-4DA0-B9F8-2A61AD11C564}"/>
              </a:ext>
            </a:extLst>
          </p:cNvPr>
          <p:cNvSpPr>
            <a:spLocks noGrp="1"/>
          </p:cNvSpPr>
          <p:nvPr>
            <p:ph type="title" idx="4294967295"/>
          </p:nvPr>
        </p:nvSpPr>
        <p:spPr>
          <a:xfrm>
            <a:off x="219573" y="1721955"/>
            <a:ext cx="5164583" cy="3569822"/>
          </a:xfrm>
        </p:spPr>
        <p:txBody>
          <a:bodyPr>
            <a:normAutofit/>
          </a:bodyPr>
          <a:lstStyle/>
          <a:p>
            <a:pPr algn="l"/>
            <a:br>
              <a:rPr lang="en-US" sz="6000" dirty="0">
                <a:solidFill>
                  <a:schemeClr val="bg1"/>
                </a:solidFill>
                <a:latin typeface="+mj-lt"/>
              </a:rPr>
            </a:br>
            <a:r>
              <a:rPr lang="en-US" sz="6000" dirty="0">
                <a:solidFill>
                  <a:schemeClr val="bg1"/>
                </a:solidFill>
                <a:latin typeface="+mj-lt"/>
              </a:rPr>
              <a:t>Regional Focal Points Meeting : Africa</a:t>
            </a:r>
            <a:endParaRPr lang="en-CA" sz="6000" dirty="0">
              <a:solidFill>
                <a:schemeClr val="bg1"/>
              </a:solidFill>
              <a:latin typeface="+mj-lt"/>
            </a:endParaRPr>
          </a:p>
        </p:txBody>
      </p:sp>
      <p:sp>
        <p:nvSpPr>
          <p:cNvPr id="8" name="Text Placeholder 7">
            <a:extLst>
              <a:ext uri="{FF2B5EF4-FFF2-40B4-BE49-F238E27FC236}">
                <a16:creationId xmlns:a16="http://schemas.microsoft.com/office/drawing/2014/main" id="{5581BFA9-233A-4CF1-BF92-0FA36114A1DF}"/>
              </a:ext>
            </a:extLst>
          </p:cNvPr>
          <p:cNvSpPr>
            <a:spLocks noGrp="1"/>
          </p:cNvSpPr>
          <p:nvPr>
            <p:ph type="body" sz="quarter" idx="4294967295"/>
          </p:nvPr>
        </p:nvSpPr>
        <p:spPr>
          <a:xfrm>
            <a:off x="280982" y="5314168"/>
            <a:ext cx="4339446" cy="1241340"/>
          </a:xfrm>
        </p:spPr>
        <p:txBody>
          <a:bodyPr>
            <a:normAutofit/>
          </a:bodyPr>
          <a:lstStyle/>
          <a:p>
            <a:pPr marL="0" indent="0">
              <a:buNone/>
            </a:pPr>
            <a:r>
              <a:rPr lang="en-US" sz="2000" dirty="0">
                <a:solidFill>
                  <a:schemeClr val="bg1"/>
                </a:solidFill>
              </a:rPr>
              <a:t>Professor Asha Kanwar</a:t>
            </a:r>
            <a:br>
              <a:rPr lang="en-US" sz="1800" dirty="0">
                <a:solidFill>
                  <a:schemeClr val="bg1"/>
                </a:solidFill>
              </a:rPr>
            </a:br>
            <a:r>
              <a:rPr lang="en-US" sz="1600" i="1" dirty="0">
                <a:solidFill>
                  <a:schemeClr val="bg1"/>
                </a:solidFill>
              </a:rPr>
              <a:t>President &amp; CEO, Commonwealth of Learning</a:t>
            </a:r>
          </a:p>
          <a:p>
            <a:pPr marL="0" indent="0">
              <a:buNone/>
            </a:pPr>
            <a:r>
              <a:rPr lang="en-US" sz="1600" i="1" dirty="0">
                <a:solidFill>
                  <a:schemeClr val="bg1"/>
                </a:solidFill>
              </a:rPr>
              <a:t>28-29 April, 2020</a:t>
            </a:r>
            <a:endParaRPr lang="en-US" sz="1800" i="1" dirty="0">
              <a:solidFill>
                <a:schemeClr val="bg1"/>
              </a:solidFill>
            </a:endParaRPr>
          </a:p>
        </p:txBody>
      </p:sp>
      <p:grpSp>
        <p:nvGrpSpPr>
          <p:cNvPr id="286" name="Group 285">
            <a:extLst>
              <a:ext uri="{FF2B5EF4-FFF2-40B4-BE49-F238E27FC236}">
                <a16:creationId xmlns:a16="http://schemas.microsoft.com/office/drawing/2014/main" id="{D159F19E-8CA6-4A61-AC79-CCFCFAEE1345}"/>
              </a:ext>
            </a:extLst>
          </p:cNvPr>
          <p:cNvGrpSpPr/>
          <p:nvPr/>
        </p:nvGrpSpPr>
        <p:grpSpPr>
          <a:xfrm>
            <a:off x="3232118" y="217715"/>
            <a:ext cx="5799013" cy="5040942"/>
            <a:chOff x="3165466" y="159775"/>
            <a:chExt cx="5865666" cy="5098882"/>
          </a:xfrm>
        </p:grpSpPr>
        <p:grpSp>
          <p:nvGrpSpPr>
            <p:cNvPr id="258" name="Group 257">
              <a:extLst>
                <a:ext uri="{FF2B5EF4-FFF2-40B4-BE49-F238E27FC236}">
                  <a16:creationId xmlns:a16="http://schemas.microsoft.com/office/drawing/2014/main" id="{144C2F8A-8CAE-4454-84FC-36E4E038DB59}"/>
                </a:ext>
              </a:extLst>
            </p:cNvPr>
            <p:cNvGrpSpPr/>
            <p:nvPr/>
          </p:nvGrpSpPr>
          <p:grpSpPr>
            <a:xfrm>
              <a:off x="3165466" y="159775"/>
              <a:ext cx="571334" cy="438140"/>
              <a:chOff x="14724" y="21429"/>
              <a:chExt cx="796897" cy="609914"/>
            </a:xfrm>
          </p:grpSpPr>
          <p:pic>
            <p:nvPicPr>
              <p:cNvPr id="283" name="Picture 2" descr="Antigua and Barbuda flag">
                <a:extLst>
                  <a:ext uri="{FF2B5EF4-FFF2-40B4-BE49-F238E27FC236}">
                    <a16:creationId xmlns:a16="http://schemas.microsoft.com/office/drawing/2014/main" id="{691A206E-9EBB-41E5-9194-C605BB72F5E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724" y="21429"/>
                <a:ext cx="779279" cy="520700"/>
              </a:xfrm>
              <a:prstGeom prst="rect">
                <a:avLst/>
              </a:prstGeom>
              <a:extLst>
                <a:ext uri="{909E8E84-426E-40DD-AFC4-6F175D3DCCD1}">
                  <a14:hiddenFill xmlns:a14="http://schemas.microsoft.com/office/drawing/2010/main">
                    <a:solidFill>
                      <a:srgbClr val="FFFFFF"/>
                    </a:solidFill>
                  </a14:hiddenFill>
                </a:ext>
              </a:extLst>
            </p:spPr>
          </p:pic>
          <p:sp>
            <p:nvSpPr>
              <p:cNvPr id="284" name="TextBox 283">
                <a:extLst>
                  <a:ext uri="{FF2B5EF4-FFF2-40B4-BE49-F238E27FC236}">
                    <a16:creationId xmlns:a16="http://schemas.microsoft.com/office/drawing/2014/main" id="{ED7A0B52-3BA9-45AB-9236-A5C84DB35875}"/>
                  </a:ext>
                </a:extLst>
              </p:cNvPr>
              <p:cNvSpPr txBox="1"/>
              <p:nvPr/>
            </p:nvSpPr>
            <p:spPr>
              <a:xfrm>
                <a:off x="14724" y="525480"/>
                <a:ext cx="796897" cy="10586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ANTIGUA &amp; BARBUDA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59" name="Group 258">
              <a:extLst>
                <a:ext uri="{FF2B5EF4-FFF2-40B4-BE49-F238E27FC236}">
                  <a16:creationId xmlns:a16="http://schemas.microsoft.com/office/drawing/2014/main" id="{D7AF1210-9EBD-40A5-8FF3-28D6F4DD769F}"/>
                </a:ext>
              </a:extLst>
            </p:cNvPr>
            <p:cNvGrpSpPr/>
            <p:nvPr/>
          </p:nvGrpSpPr>
          <p:grpSpPr>
            <a:xfrm>
              <a:off x="3818064" y="161182"/>
              <a:ext cx="751670" cy="455947"/>
              <a:chOff x="876281" y="23388"/>
              <a:chExt cx="1048430" cy="634703"/>
            </a:xfrm>
          </p:grpSpPr>
          <p:pic>
            <p:nvPicPr>
              <p:cNvPr id="281" name="Picture 4" descr="Australia flag">
                <a:extLst>
                  <a:ext uri="{FF2B5EF4-FFF2-40B4-BE49-F238E27FC236}">
                    <a16:creationId xmlns:a16="http://schemas.microsoft.com/office/drawing/2014/main" id="{61FA666B-46DF-4877-8CB0-BDAB7F69B42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76281" y="23388"/>
                <a:ext cx="1048430" cy="524215"/>
              </a:xfrm>
              <a:prstGeom prst="rect">
                <a:avLst/>
              </a:prstGeom>
              <a:extLst>
                <a:ext uri="{909E8E84-426E-40DD-AFC4-6F175D3DCCD1}">
                  <a14:hiddenFill xmlns:a14="http://schemas.microsoft.com/office/drawing/2010/main">
                    <a:solidFill>
                      <a:srgbClr val="FFFFFF"/>
                    </a:solidFill>
                  </a14:hiddenFill>
                </a:ext>
              </a:extLst>
            </p:spPr>
          </p:pic>
          <p:sp>
            <p:nvSpPr>
              <p:cNvPr id="282" name="TextBox 281">
                <a:extLst>
                  <a:ext uri="{FF2B5EF4-FFF2-40B4-BE49-F238E27FC236}">
                    <a16:creationId xmlns:a16="http://schemas.microsoft.com/office/drawing/2014/main" id="{E4CA7A55-13C5-4C85-B0DE-2E23C1A6AFE3}"/>
                  </a:ext>
                </a:extLst>
              </p:cNvPr>
              <p:cNvSpPr txBox="1"/>
              <p:nvPr/>
            </p:nvSpPr>
            <p:spPr>
              <a:xfrm>
                <a:off x="883311" y="524604"/>
                <a:ext cx="1041400" cy="133487"/>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AUSTRALIA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0" name="Group 259">
              <a:extLst>
                <a:ext uri="{FF2B5EF4-FFF2-40B4-BE49-F238E27FC236}">
                  <a16:creationId xmlns:a16="http://schemas.microsoft.com/office/drawing/2014/main" id="{EB134454-3FFE-40E7-A941-26D1302A49A4}"/>
                </a:ext>
              </a:extLst>
            </p:cNvPr>
            <p:cNvGrpSpPr/>
            <p:nvPr/>
          </p:nvGrpSpPr>
          <p:grpSpPr>
            <a:xfrm>
              <a:off x="4632726" y="163707"/>
              <a:ext cx="750568" cy="453423"/>
              <a:chOff x="2000401" y="26902"/>
              <a:chExt cx="1046892" cy="631189"/>
            </a:xfrm>
          </p:grpSpPr>
          <p:pic>
            <p:nvPicPr>
              <p:cNvPr id="279" name="Picture 6" descr="Bahamas flag">
                <a:extLst>
                  <a:ext uri="{FF2B5EF4-FFF2-40B4-BE49-F238E27FC236}">
                    <a16:creationId xmlns:a16="http://schemas.microsoft.com/office/drawing/2014/main" id="{58DA0CC8-5A58-40FA-94C9-AC4437F902A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05891" y="26902"/>
                <a:ext cx="1041402" cy="520701"/>
              </a:xfrm>
              <a:prstGeom prst="rect">
                <a:avLst/>
              </a:prstGeom>
              <a:extLst>
                <a:ext uri="{909E8E84-426E-40DD-AFC4-6F175D3DCCD1}">
                  <a14:hiddenFill xmlns:a14="http://schemas.microsoft.com/office/drawing/2010/main">
                    <a:solidFill>
                      <a:srgbClr val="FFFFFF"/>
                    </a:solidFill>
                  </a14:hiddenFill>
                </a:ext>
              </a:extLst>
            </p:spPr>
          </p:pic>
          <p:sp>
            <p:nvSpPr>
              <p:cNvPr id="280" name="TextBox 279">
                <a:extLst>
                  <a:ext uri="{FF2B5EF4-FFF2-40B4-BE49-F238E27FC236}">
                    <a16:creationId xmlns:a16="http://schemas.microsoft.com/office/drawing/2014/main" id="{B32894A6-4D8A-44A9-9ADF-A9F71D015D00}"/>
                  </a:ext>
                </a:extLst>
              </p:cNvPr>
              <p:cNvSpPr txBox="1"/>
              <p:nvPr/>
            </p:nvSpPr>
            <p:spPr>
              <a:xfrm>
                <a:off x="2000401" y="524698"/>
                <a:ext cx="1041400"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BAHAMAS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1" name="Group 260">
              <a:extLst>
                <a:ext uri="{FF2B5EF4-FFF2-40B4-BE49-F238E27FC236}">
                  <a16:creationId xmlns:a16="http://schemas.microsoft.com/office/drawing/2014/main" id="{5989DB8B-760C-4369-A93B-05D7C4D1D6C6}"/>
                </a:ext>
              </a:extLst>
            </p:cNvPr>
            <p:cNvGrpSpPr/>
            <p:nvPr/>
          </p:nvGrpSpPr>
          <p:grpSpPr>
            <a:xfrm>
              <a:off x="5480588" y="164919"/>
              <a:ext cx="623640" cy="452210"/>
              <a:chOff x="3122143" y="28590"/>
              <a:chExt cx="869853" cy="629501"/>
            </a:xfrm>
          </p:grpSpPr>
          <p:pic>
            <p:nvPicPr>
              <p:cNvPr id="277" name="Picture 8" descr="Bangladesh flag">
                <a:extLst>
                  <a:ext uri="{FF2B5EF4-FFF2-40B4-BE49-F238E27FC236}">
                    <a16:creationId xmlns:a16="http://schemas.microsoft.com/office/drawing/2014/main" id="{C3418084-C63E-4D9A-A27C-E237EF4389C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22981" y="28590"/>
                <a:ext cx="869015" cy="521409"/>
              </a:xfrm>
              <a:prstGeom prst="rect">
                <a:avLst/>
              </a:prstGeom>
              <a:extLst>
                <a:ext uri="{909E8E84-426E-40DD-AFC4-6F175D3DCCD1}">
                  <a14:hiddenFill xmlns:a14="http://schemas.microsoft.com/office/drawing/2010/main">
                    <a:solidFill>
                      <a:srgbClr val="FFFFFF"/>
                    </a:solidFill>
                  </a14:hiddenFill>
                </a:ext>
              </a:extLst>
            </p:spPr>
          </p:pic>
          <p:sp>
            <p:nvSpPr>
              <p:cNvPr id="278" name="TextBox 277">
                <a:extLst>
                  <a:ext uri="{FF2B5EF4-FFF2-40B4-BE49-F238E27FC236}">
                    <a16:creationId xmlns:a16="http://schemas.microsoft.com/office/drawing/2014/main" id="{CD3775DD-BD64-4729-9290-B536A5C5069F}"/>
                  </a:ext>
                </a:extLst>
              </p:cNvPr>
              <p:cNvSpPr txBox="1"/>
              <p:nvPr/>
            </p:nvSpPr>
            <p:spPr>
              <a:xfrm>
                <a:off x="3122143" y="524698"/>
                <a:ext cx="863614"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BANGLADESH</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2" name="Group 261">
              <a:extLst>
                <a:ext uri="{FF2B5EF4-FFF2-40B4-BE49-F238E27FC236}">
                  <a16:creationId xmlns:a16="http://schemas.microsoft.com/office/drawing/2014/main" id="{74C6EA54-E8CA-418B-923D-B5E80374E708}"/>
                </a:ext>
              </a:extLst>
            </p:cNvPr>
            <p:cNvGrpSpPr/>
            <p:nvPr/>
          </p:nvGrpSpPr>
          <p:grpSpPr>
            <a:xfrm>
              <a:off x="6228303" y="161504"/>
              <a:ext cx="567071" cy="459571"/>
              <a:chOff x="4067684" y="23835"/>
              <a:chExt cx="790951" cy="639747"/>
            </a:xfrm>
          </p:grpSpPr>
          <p:pic>
            <p:nvPicPr>
              <p:cNvPr id="275" name="Picture 10" descr="Barbados flag">
                <a:extLst>
                  <a:ext uri="{FF2B5EF4-FFF2-40B4-BE49-F238E27FC236}">
                    <a16:creationId xmlns:a16="http://schemas.microsoft.com/office/drawing/2014/main" id="{7B2992E5-31DD-4924-8E69-9AF2BF9AF6FF}"/>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067684" y="23835"/>
                <a:ext cx="786976" cy="525843"/>
              </a:xfrm>
              <a:prstGeom prst="rect">
                <a:avLst/>
              </a:prstGeom>
              <a:extLst>
                <a:ext uri="{909E8E84-426E-40DD-AFC4-6F175D3DCCD1}">
                  <a14:hiddenFill xmlns:a14="http://schemas.microsoft.com/office/drawing/2010/main">
                    <a:solidFill>
                      <a:srgbClr val="FFFFFF"/>
                    </a:solidFill>
                  </a14:hiddenFill>
                </a:ext>
              </a:extLst>
            </p:spPr>
          </p:pic>
          <p:sp>
            <p:nvSpPr>
              <p:cNvPr id="276" name="TextBox 275">
                <a:extLst>
                  <a:ext uri="{FF2B5EF4-FFF2-40B4-BE49-F238E27FC236}">
                    <a16:creationId xmlns:a16="http://schemas.microsoft.com/office/drawing/2014/main" id="{A707D483-5B03-494F-876D-E1BBF0142B6C}"/>
                  </a:ext>
                </a:extLst>
              </p:cNvPr>
              <p:cNvSpPr txBox="1"/>
              <p:nvPr/>
            </p:nvSpPr>
            <p:spPr>
              <a:xfrm>
                <a:off x="4072338" y="530189"/>
                <a:ext cx="78629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BARBADOS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3" name="Group 262">
              <a:extLst>
                <a:ext uri="{FF2B5EF4-FFF2-40B4-BE49-F238E27FC236}">
                  <a16:creationId xmlns:a16="http://schemas.microsoft.com/office/drawing/2014/main" id="{BDEAA76B-67DF-4D7B-B0B2-5F553482A66B}"/>
                </a:ext>
              </a:extLst>
            </p:cNvPr>
            <p:cNvGrpSpPr/>
            <p:nvPr/>
          </p:nvGrpSpPr>
          <p:grpSpPr>
            <a:xfrm>
              <a:off x="6911891" y="162055"/>
              <a:ext cx="566008" cy="459015"/>
              <a:chOff x="4935952" y="24603"/>
              <a:chExt cx="789468" cy="638973"/>
            </a:xfrm>
          </p:grpSpPr>
          <p:pic>
            <p:nvPicPr>
              <p:cNvPr id="273" name="Picture 12" descr="Belize flag">
                <a:extLst>
                  <a:ext uri="{FF2B5EF4-FFF2-40B4-BE49-F238E27FC236}">
                    <a16:creationId xmlns:a16="http://schemas.microsoft.com/office/drawing/2014/main" id="{372D3B2C-5D2E-40F9-8941-E052F87E0DBE}"/>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935952" y="24603"/>
                <a:ext cx="786297" cy="525389"/>
              </a:xfrm>
              <a:prstGeom prst="rect">
                <a:avLst/>
              </a:prstGeom>
              <a:extLst>
                <a:ext uri="{909E8E84-426E-40DD-AFC4-6F175D3DCCD1}">
                  <a14:hiddenFill xmlns:a14="http://schemas.microsoft.com/office/drawing/2010/main">
                    <a:solidFill>
                      <a:srgbClr val="FFFFFF"/>
                    </a:solidFill>
                  </a14:hiddenFill>
                </a:ext>
              </a:extLst>
            </p:spPr>
          </p:pic>
          <p:sp>
            <p:nvSpPr>
              <p:cNvPr id="274" name="TextBox 273">
                <a:extLst>
                  <a:ext uri="{FF2B5EF4-FFF2-40B4-BE49-F238E27FC236}">
                    <a16:creationId xmlns:a16="http://schemas.microsoft.com/office/drawing/2014/main" id="{7701764F-1680-411C-88F2-3D4D663B53E1}"/>
                  </a:ext>
                </a:extLst>
              </p:cNvPr>
              <p:cNvSpPr txBox="1"/>
              <p:nvPr/>
            </p:nvSpPr>
            <p:spPr>
              <a:xfrm>
                <a:off x="4939123" y="530183"/>
                <a:ext cx="78629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BELIZE</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4" name="Group 263">
              <a:extLst>
                <a:ext uri="{FF2B5EF4-FFF2-40B4-BE49-F238E27FC236}">
                  <a16:creationId xmlns:a16="http://schemas.microsoft.com/office/drawing/2014/main" id="{E00BE72E-2865-4F88-B145-50769AA55036}"/>
                </a:ext>
              </a:extLst>
            </p:cNvPr>
            <p:cNvGrpSpPr/>
            <p:nvPr/>
          </p:nvGrpSpPr>
          <p:grpSpPr>
            <a:xfrm>
              <a:off x="7614287" y="159775"/>
              <a:ext cx="575368" cy="461296"/>
              <a:chOff x="5793939" y="21428"/>
              <a:chExt cx="802524" cy="642148"/>
            </a:xfrm>
          </p:grpSpPr>
          <p:pic>
            <p:nvPicPr>
              <p:cNvPr id="271" name="Picture 14" descr="Botswana">
                <a:extLst>
                  <a:ext uri="{FF2B5EF4-FFF2-40B4-BE49-F238E27FC236}">
                    <a16:creationId xmlns:a16="http://schemas.microsoft.com/office/drawing/2014/main" id="{591BBB2A-8018-48DE-8225-5597133F331B}"/>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802591" y="21428"/>
                <a:ext cx="793872" cy="530451"/>
              </a:xfrm>
              <a:prstGeom prst="rect">
                <a:avLst/>
              </a:prstGeom>
              <a:extLst>
                <a:ext uri="{909E8E84-426E-40DD-AFC4-6F175D3DCCD1}">
                  <a14:hiddenFill xmlns:a14="http://schemas.microsoft.com/office/drawing/2010/main">
                    <a:solidFill>
                      <a:srgbClr val="FFFFFF"/>
                    </a:solidFill>
                  </a14:hiddenFill>
                </a:ext>
              </a:extLst>
            </p:spPr>
          </p:pic>
          <p:sp>
            <p:nvSpPr>
              <p:cNvPr id="272" name="TextBox 271">
                <a:extLst>
                  <a:ext uri="{FF2B5EF4-FFF2-40B4-BE49-F238E27FC236}">
                    <a16:creationId xmlns:a16="http://schemas.microsoft.com/office/drawing/2014/main" id="{081D298B-252A-47DC-931B-F4569F701AF5}"/>
                  </a:ext>
                </a:extLst>
              </p:cNvPr>
              <p:cNvSpPr txBox="1"/>
              <p:nvPr/>
            </p:nvSpPr>
            <p:spPr>
              <a:xfrm>
                <a:off x="5793939" y="530183"/>
                <a:ext cx="78629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BOTSWANA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5" name="Group 264">
              <a:extLst>
                <a:ext uri="{FF2B5EF4-FFF2-40B4-BE49-F238E27FC236}">
                  <a16:creationId xmlns:a16="http://schemas.microsoft.com/office/drawing/2014/main" id="{405A6E1D-9C7C-4716-937F-654FA6D98986}"/>
                </a:ext>
              </a:extLst>
            </p:cNvPr>
            <p:cNvGrpSpPr/>
            <p:nvPr/>
          </p:nvGrpSpPr>
          <p:grpSpPr>
            <a:xfrm>
              <a:off x="8255410" y="164872"/>
              <a:ext cx="755431" cy="461296"/>
              <a:chOff x="6676805" y="21428"/>
              <a:chExt cx="1053675" cy="642148"/>
            </a:xfrm>
          </p:grpSpPr>
          <p:pic>
            <p:nvPicPr>
              <p:cNvPr id="269" name="Picture 16" descr="Brunei Darussalam flag">
                <a:extLst>
                  <a:ext uri="{FF2B5EF4-FFF2-40B4-BE49-F238E27FC236}">
                    <a16:creationId xmlns:a16="http://schemas.microsoft.com/office/drawing/2014/main" id="{162A7A75-C39B-4FC8-89B7-E64C66115D13}"/>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676805" y="21428"/>
                <a:ext cx="1053675" cy="526838"/>
              </a:xfrm>
              <a:prstGeom prst="rect">
                <a:avLst/>
              </a:prstGeom>
              <a:extLst>
                <a:ext uri="{909E8E84-426E-40DD-AFC4-6F175D3DCCD1}">
                  <a14:hiddenFill xmlns:a14="http://schemas.microsoft.com/office/drawing/2010/main">
                    <a:solidFill>
                      <a:srgbClr val="FFFFFF"/>
                    </a:solidFill>
                  </a14:hiddenFill>
                </a:ext>
              </a:extLst>
            </p:spPr>
          </p:pic>
          <p:sp>
            <p:nvSpPr>
              <p:cNvPr id="270" name="TextBox 269">
                <a:extLst>
                  <a:ext uri="{FF2B5EF4-FFF2-40B4-BE49-F238E27FC236}">
                    <a16:creationId xmlns:a16="http://schemas.microsoft.com/office/drawing/2014/main" id="{4BC8F722-8114-4F1B-AEFF-909A3BC8B496}"/>
                  </a:ext>
                </a:extLst>
              </p:cNvPr>
              <p:cNvSpPr txBox="1"/>
              <p:nvPr/>
            </p:nvSpPr>
            <p:spPr>
              <a:xfrm>
                <a:off x="6681677" y="530183"/>
                <a:ext cx="1048803"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BRUNEI DARUSSALAM</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266" name="Group 265">
              <a:extLst>
                <a:ext uri="{FF2B5EF4-FFF2-40B4-BE49-F238E27FC236}">
                  <a16:creationId xmlns:a16="http://schemas.microsoft.com/office/drawing/2014/main" id="{026D980E-A295-47BA-A5A0-9BF5E43E33B4}"/>
                </a:ext>
              </a:extLst>
            </p:cNvPr>
            <p:cNvGrpSpPr/>
            <p:nvPr/>
          </p:nvGrpSpPr>
          <p:grpSpPr>
            <a:xfrm>
              <a:off x="3642725" y="683302"/>
              <a:ext cx="571325" cy="457020"/>
              <a:chOff x="7802170" y="19013"/>
              <a:chExt cx="796885" cy="636196"/>
            </a:xfrm>
          </p:grpSpPr>
          <p:pic>
            <p:nvPicPr>
              <p:cNvPr id="267" name="Picture 18" descr="Cameroon flag">
                <a:extLst>
                  <a:ext uri="{FF2B5EF4-FFF2-40B4-BE49-F238E27FC236}">
                    <a16:creationId xmlns:a16="http://schemas.microsoft.com/office/drawing/2014/main" id="{4E1970CC-8614-4A12-93DA-0D620E82DE16}"/>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802170" y="19013"/>
                <a:ext cx="789550" cy="527563"/>
              </a:xfrm>
              <a:prstGeom prst="rect">
                <a:avLst/>
              </a:prstGeom>
              <a:extLst>
                <a:ext uri="{909E8E84-426E-40DD-AFC4-6F175D3DCCD1}">
                  <a14:hiddenFill xmlns:a14="http://schemas.microsoft.com/office/drawing/2010/main">
                    <a:solidFill>
                      <a:srgbClr val="FFFFFF"/>
                    </a:solidFill>
                  </a14:hiddenFill>
                </a:ext>
              </a:extLst>
            </p:spPr>
          </p:pic>
          <p:sp>
            <p:nvSpPr>
              <p:cNvPr id="268" name="TextBox 267">
                <a:extLst>
                  <a:ext uri="{FF2B5EF4-FFF2-40B4-BE49-F238E27FC236}">
                    <a16:creationId xmlns:a16="http://schemas.microsoft.com/office/drawing/2014/main" id="{957040E6-0330-4AB0-B0D4-E7EAF037E26E}"/>
                  </a:ext>
                </a:extLst>
              </p:cNvPr>
              <p:cNvSpPr txBox="1"/>
              <p:nvPr/>
            </p:nvSpPr>
            <p:spPr>
              <a:xfrm>
                <a:off x="7812758" y="521816"/>
                <a:ext cx="78629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CAMEROON</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25" name="Group 124">
              <a:extLst>
                <a:ext uri="{FF2B5EF4-FFF2-40B4-BE49-F238E27FC236}">
                  <a16:creationId xmlns:a16="http://schemas.microsoft.com/office/drawing/2014/main" id="{263AC53B-4508-45F2-B5A9-26E31682D921}"/>
                </a:ext>
              </a:extLst>
            </p:cNvPr>
            <p:cNvGrpSpPr/>
            <p:nvPr/>
          </p:nvGrpSpPr>
          <p:grpSpPr>
            <a:xfrm>
              <a:off x="4245598" y="688057"/>
              <a:ext cx="741593" cy="455286"/>
              <a:chOff x="215231" y="827775"/>
              <a:chExt cx="1034374" cy="633783"/>
            </a:xfrm>
          </p:grpSpPr>
          <p:pic>
            <p:nvPicPr>
              <p:cNvPr id="256" name="Picture 20" descr="Canada flag">
                <a:extLst>
                  <a:ext uri="{FF2B5EF4-FFF2-40B4-BE49-F238E27FC236}">
                    <a16:creationId xmlns:a16="http://schemas.microsoft.com/office/drawing/2014/main" id="{D591E8EE-350C-4274-8B27-5DA0C53E15BD}"/>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15231" y="827775"/>
                <a:ext cx="1034374" cy="517187"/>
              </a:xfrm>
              <a:prstGeom prst="rect">
                <a:avLst/>
              </a:prstGeom>
              <a:extLst>
                <a:ext uri="{909E8E84-426E-40DD-AFC4-6F175D3DCCD1}">
                  <a14:hiddenFill xmlns:a14="http://schemas.microsoft.com/office/drawing/2010/main">
                    <a:solidFill>
                      <a:srgbClr val="FFFFFF"/>
                    </a:solidFill>
                  </a14:hiddenFill>
                </a:ext>
              </a:extLst>
            </p:spPr>
          </p:pic>
          <p:sp>
            <p:nvSpPr>
              <p:cNvPr id="257" name="TextBox 256">
                <a:extLst>
                  <a:ext uri="{FF2B5EF4-FFF2-40B4-BE49-F238E27FC236}">
                    <a16:creationId xmlns:a16="http://schemas.microsoft.com/office/drawing/2014/main" id="{D9F5B8FB-DE31-4383-BDB8-34A64B964A3F}"/>
                  </a:ext>
                </a:extLst>
              </p:cNvPr>
              <p:cNvSpPr txBox="1"/>
              <p:nvPr/>
            </p:nvSpPr>
            <p:spPr>
              <a:xfrm>
                <a:off x="215231" y="1328165"/>
                <a:ext cx="1034374"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CANADA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26" name="Group 125">
              <a:extLst>
                <a:ext uri="{FF2B5EF4-FFF2-40B4-BE49-F238E27FC236}">
                  <a16:creationId xmlns:a16="http://schemas.microsoft.com/office/drawing/2014/main" id="{26F7E264-9ECB-4900-89C1-B6D2577659A4}"/>
                </a:ext>
              </a:extLst>
            </p:cNvPr>
            <p:cNvGrpSpPr/>
            <p:nvPr/>
          </p:nvGrpSpPr>
          <p:grpSpPr>
            <a:xfrm>
              <a:off x="5020918" y="689766"/>
              <a:ext cx="618000" cy="453574"/>
              <a:chOff x="1328533" y="830156"/>
              <a:chExt cx="861987" cy="631401"/>
            </a:xfrm>
          </p:grpSpPr>
          <p:pic>
            <p:nvPicPr>
              <p:cNvPr id="254" name="Picture 22" descr="Cyprus flag">
                <a:extLst>
                  <a:ext uri="{FF2B5EF4-FFF2-40B4-BE49-F238E27FC236}">
                    <a16:creationId xmlns:a16="http://schemas.microsoft.com/office/drawing/2014/main" id="{D5EC9A05-A297-4874-888D-D97509F10E02}"/>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330643" y="830156"/>
                <a:ext cx="859877" cy="515926"/>
              </a:xfrm>
              <a:prstGeom prst="rect">
                <a:avLst/>
              </a:prstGeom>
              <a:extLst>
                <a:ext uri="{909E8E84-426E-40DD-AFC4-6F175D3DCCD1}">
                  <a14:hiddenFill xmlns:a14="http://schemas.microsoft.com/office/drawing/2010/main">
                    <a:solidFill>
                      <a:srgbClr val="FFFFFF"/>
                    </a:solidFill>
                  </a14:hiddenFill>
                </a:ext>
              </a:extLst>
            </p:spPr>
          </p:pic>
          <p:sp>
            <p:nvSpPr>
              <p:cNvPr id="255" name="TextBox 254">
                <a:extLst>
                  <a:ext uri="{FF2B5EF4-FFF2-40B4-BE49-F238E27FC236}">
                    <a16:creationId xmlns:a16="http://schemas.microsoft.com/office/drawing/2014/main" id="{56ED89EA-2FBD-432B-AF0C-FB5F0CC9BEF2}"/>
                  </a:ext>
                </a:extLst>
              </p:cNvPr>
              <p:cNvSpPr txBox="1"/>
              <p:nvPr/>
            </p:nvSpPr>
            <p:spPr>
              <a:xfrm>
                <a:off x="1328533" y="1328164"/>
                <a:ext cx="86198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CYPRUS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27" name="Group 126">
              <a:extLst>
                <a:ext uri="{FF2B5EF4-FFF2-40B4-BE49-F238E27FC236}">
                  <a16:creationId xmlns:a16="http://schemas.microsoft.com/office/drawing/2014/main" id="{6C45EC5D-C891-425A-9D81-34B5CE3AF281}"/>
                </a:ext>
              </a:extLst>
            </p:cNvPr>
            <p:cNvGrpSpPr/>
            <p:nvPr/>
          </p:nvGrpSpPr>
          <p:grpSpPr>
            <a:xfrm>
              <a:off x="5680847" y="688056"/>
              <a:ext cx="741593" cy="455286"/>
              <a:chOff x="2259631" y="827774"/>
              <a:chExt cx="1034374" cy="633782"/>
            </a:xfrm>
          </p:grpSpPr>
          <p:pic>
            <p:nvPicPr>
              <p:cNvPr id="252" name="Picture 24" descr="Dominica flag">
                <a:extLst>
                  <a:ext uri="{FF2B5EF4-FFF2-40B4-BE49-F238E27FC236}">
                    <a16:creationId xmlns:a16="http://schemas.microsoft.com/office/drawing/2014/main" id="{441E1180-E267-4755-BEC4-FF85DC5FA289}"/>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259631" y="827774"/>
                <a:ext cx="1034374" cy="517187"/>
              </a:xfrm>
              <a:prstGeom prst="rect">
                <a:avLst/>
              </a:prstGeom>
              <a:extLst>
                <a:ext uri="{909E8E84-426E-40DD-AFC4-6F175D3DCCD1}">
                  <a14:hiddenFill xmlns:a14="http://schemas.microsoft.com/office/drawing/2010/main">
                    <a:solidFill>
                      <a:srgbClr val="FFFFFF"/>
                    </a:solidFill>
                  </a14:hiddenFill>
                </a:ext>
              </a:extLst>
            </p:spPr>
          </p:pic>
          <p:sp>
            <p:nvSpPr>
              <p:cNvPr id="253" name="TextBox 252">
                <a:extLst>
                  <a:ext uri="{FF2B5EF4-FFF2-40B4-BE49-F238E27FC236}">
                    <a16:creationId xmlns:a16="http://schemas.microsoft.com/office/drawing/2014/main" id="{94F91EEA-1BD9-4A25-8392-DC452F99F03E}"/>
                  </a:ext>
                </a:extLst>
              </p:cNvPr>
              <p:cNvSpPr txBox="1"/>
              <p:nvPr/>
            </p:nvSpPr>
            <p:spPr>
              <a:xfrm>
                <a:off x="2259631" y="1328163"/>
                <a:ext cx="1034374"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DOMINICA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28" name="Group 127">
              <a:extLst>
                <a:ext uri="{FF2B5EF4-FFF2-40B4-BE49-F238E27FC236}">
                  <a16:creationId xmlns:a16="http://schemas.microsoft.com/office/drawing/2014/main" id="{FC356368-C8C0-4159-81F1-E9BF48888AB5}"/>
                </a:ext>
              </a:extLst>
            </p:cNvPr>
            <p:cNvGrpSpPr/>
            <p:nvPr/>
          </p:nvGrpSpPr>
          <p:grpSpPr>
            <a:xfrm>
              <a:off x="7070949" y="688055"/>
              <a:ext cx="739045" cy="451137"/>
              <a:chOff x="3360900" y="827773"/>
              <a:chExt cx="1030821" cy="628006"/>
            </a:xfrm>
          </p:grpSpPr>
          <p:pic>
            <p:nvPicPr>
              <p:cNvPr id="250" name="Picture 26" descr="Fiji flag">
                <a:extLst>
                  <a:ext uri="{FF2B5EF4-FFF2-40B4-BE49-F238E27FC236}">
                    <a16:creationId xmlns:a16="http://schemas.microsoft.com/office/drawing/2014/main" id="{2A093080-2C6C-469F-9536-62A2C238BFAA}"/>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360900" y="827773"/>
                <a:ext cx="1030821" cy="515411"/>
              </a:xfrm>
              <a:prstGeom prst="rect">
                <a:avLst/>
              </a:prstGeom>
              <a:extLst>
                <a:ext uri="{909E8E84-426E-40DD-AFC4-6F175D3DCCD1}">
                  <a14:hiddenFill xmlns:a14="http://schemas.microsoft.com/office/drawing/2010/main">
                    <a:solidFill>
                      <a:srgbClr val="FFFFFF"/>
                    </a:solidFill>
                  </a14:hiddenFill>
                </a:ext>
              </a:extLst>
            </p:spPr>
          </p:pic>
          <p:sp>
            <p:nvSpPr>
              <p:cNvPr id="251" name="TextBox 250">
                <a:extLst>
                  <a:ext uri="{FF2B5EF4-FFF2-40B4-BE49-F238E27FC236}">
                    <a16:creationId xmlns:a16="http://schemas.microsoft.com/office/drawing/2014/main" id="{E518BF98-80A9-400A-8781-867E5B64621E}"/>
                  </a:ext>
                </a:extLst>
              </p:cNvPr>
              <p:cNvSpPr txBox="1"/>
              <p:nvPr/>
            </p:nvSpPr>
            <p:spPr>
              <a:xfrm>
                <a:off x="3360909" y="1322386"/>
                <a:ext cx="1030802"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FIJI</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29" name="Group 128">
              <a:extLst>
                <a:ext uri="{FF2B5EF4-FFF2-40B4-BE49-F238E27FC236}">
                  <a16:creationId xmlns:a16="http://schemas.microsoft.com/office/drawing/2014/main" id="{49C06F18-9FE2-44B6-8203-510A40A1972B}"/>
                </a:ext>
              </a:extLst>
            </p:cNvPr>
            <p:cNvGrpSpPr/>
            <p:nvPr/>
          </p:nvGrpSpPr>
          <p:grpSpPr>
            <a:xfrm>
              <a:off x="7867744" y="683218"/>
              <a:ext cx="556083" cy="450852"/>
              <a:chOff x="4458616" y="827773"/>
              <a:chExt cx="775626" cy="627610"/>
            </a:xfrm>
          </p:grpSpPr>
          <p:pic>
            <p:nvPicPr>
              <p:cNvPr id="248" name="Picture 28" descr="https://www.col.org/sites/default/files/styles/medium/public/The_Gambia.png?itok=OSsRdX2Z">
                <a:extLst>
                  <a:ext uri="{FF2B5EF4-FFF2-40B4-BE49-F238E27FC236}">
                    <a16:creationId xmlns:a16="http://schemas.microsoft.com/office/drawing/2014/main" id="{04A064E0-B3B2-4786-BCF6-AAD968A9782A}"/>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458616" y="827773"/>
                <a:ext cx="775626" cy="518259"/>
              </a:xfrm>
              <a:prstGeom prst="rect">
                <a:avLst/>
              </a:prstGeom>
              <a:extLst>
                <a:ext uri="{909E8E84-426E-40DD-AFC4-6F175D3DCCD1}">
                  <a14:hiddenFill xmlns:a14="http://schemas.microsoft.com/office/drawing/2010/main">
                    <a:solidFill>
                      <a:srgbClr val="FFFFFF"/>
                    </a:solidFill>
                  </a14:hiddenFill>
                </a:ext>
              </a:extLst>
            </p:spPr>
          </p:pic>
          <p:sp>
            <p:nvSpPr>
              <p:cNvPr id="249" name="TextBox 248">
                <a:extLst>
                  <a:ext uri="{FF2B5EF4-FFF2-40B4-BE49-F238E27FC236}">
                    <a16:creationId xmlns:a16="http://schemas.microsoft.com/office/drawing/2014/main" id="{FD902AFB-3035-40DB-A51C-03C4736F36DB}"/>
                  </a:ext>
                </a:extLst>
              </p:cNvPr>
              <p:cNvSpPr txBox="1"/>
              <p:nvPr/>
            </p:nvSpPr>
            <p:spPr>
              <a:xfrm>
                <a:off x="4458616" y="1321990"/>
                <a:ext cx="771231"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THE GAMBIA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0" name="Group 129">
              <a:extLst>
                <a:ext uri="{FF2B5EF4-FFF2-40B4-BE49-F238E27FC236}">
                  <a16:creationId xmlns:a16="http://schemas.microsoft.com/office/drawing/2014/main" id="{B9490960-A5E5-427B-8511-68CED77C346F}"/>
                </a:ext>
              </a:extLst>
            </p:cNvPr>
            <p:cNvGrpSpPr/>
            <p:nvPr/>
          </p:nvGrpSpPr>
          <p:grpSpPr>
            <a:xfrm>
              <a:off x="8468253" y="683218"/>
              <a:ext cx="552933" cy="455286"/>
              <a:chOff x="5296207" y="827773"/>
              <a:chExt cx="771231" cy="633782"/>
            </a:xfrm>
          </p:grpSpPr>
          <p:pic>
            <p:nvPicPr>
              <p:cNvPr id="246" name="Picture 30" descr="Ghana flag">
                <a:extLst>
                  <a:ext uri="{FF2B5EF4-FFF2-40B4-BE49-F238E27FC236}">
                    <a16:creationId xmlns:a16="http://schemas.microsoft.com/office/drawing/2014/main" id="{5271BA3E-5414-4F08-AC9C-B31FF29E3DE7}"/>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5296742" y="827773"/>
                <a:ext cx="770162" cy="514608"/>
              </a:xfrm>
              <a:prstGeom prst="rect">
                <a:avLst/>
              </a:prstGeom>
              <a:extLst>
                <a:ext uri="{909E8E84-426E-40DD-AFC4-6F175D3DCCD1}">
                  <a14:hiddenFill xmlns:a14="http://schemas.microsoft.com/office/drawing/2010/main">
                    <a:solidFill>
                      <a:srgbClr val="FFFFFF"/>
                    </a:solidFill>
                  </a14:hiddenFill>
                </a:ext>
              </a:extLst>
            </p:spPr>
          </p:pic>
          <p:sp>
            <p:nvSpPr>
              <p:cNvPr id="247" name="TextBox 246">
                <a:extLst>
                  <a:ext uri="{FF2B5EF4-FFF2-40B4-BE49-F238E27FC236}">
                    <a16:creationId xmlns:a16="http://schemas.microsoft.com/office/drawing/2014/main" id="{DE39FC90-DAEC-44B6-A8AB-610298CB9363}"/>
                  </a:ext>
                </a:extLst>
              </p:cNvPr>
              <p:cNvSpPr txBox="1"/>
              <p:nvPr/>
            </p:nvSpPr>
            <p:spPr>
              <a:xfrm>
                <a:off x="5296207" y="1328162"/>
                <a:ext cx="771231"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GHANA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1" name="Group 130">
              <a:extLst>
                <a:ext uri="{FF2B5EF4-FFF2-40B4-BE49-F238E27FC236}">
                  <a16:creationId xmlns:a16="http://schemas.microsoft.com/office/drawing/2014/main" id="{98D5E348-9734-4ACC-929B-C5527B6A7820}"/>
                </a:ext>
              </a:extLst>
            </p:cNvPr>
            <p:cNvGrpSpPr/>
            <p:nvPr/>
          </p:nvGrpSpPr>
          <p:grpSpPr>
            <a:xfrm>
              <a:off x="4019707" y="1200492"/>
              <a:ext cx="613019" cy="453918"/>
              <a:chOff x="6128870" y="829675"/>
              <a:chExt cx="855039" cy="631879"/>
            </a:xfrm>
          </p:grpSpPr>
          <p:pic>
            <p:nvPicPr>
              <p:cNvPr id="244" name="Picture 32" descr="Grenada flag">
                <a:extLst>
                  <a:ext uri="{FF2B5EF4-FFF2-40B4-BE49-F238E27FC236}">
                    <a16:creationId xmlns:a16="http://schemas.microsoft.com/office/drawing/2014/main" id="{2AD9884E-6D02-4D0A-AD69-7E80A5C66487}"/>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6129404" y="829675"/>
                <a:ext cx="854505" cy="512703"/>
              </a:xfrm>
              <a:prstGeom prst="rect">
                <a:avLst/>
              </a:prstGeom>
              <a:extLst>
                <a:ext uri="{909E8E84-426E-40DD-AFC4-6F175D3DCCD1}">
                  <a14:hiddenFill xmlns:a14="http://schemas.microsoft.com/office/drawing/2010/main">
                    <a:solidFill>
                      <a:srgbClr val="FFFFFF"/>
                    </a:solidFill>
                  </a14:hiddenFill>
                </a:ext>
              </a:extLst>
            </p:spPr>
          </p:pic>
          <p:sp>
            <p:nvSpPr>
              <p:cNvPr id="245" name="TextBox 244">
                <a:extLst>
                  <a:ext uri="{FF2B5EF4-FFF2-40B4-BE49-F238E27FC236}">
                    <a16:creationId xmlns:a16="http://schemas.microsoft.com/office/drawing/2014/main" id="{E1ED4891-E034-4266-A71C-900ACCD51FF7}"/>
                  </a:ext>
                </a:extLst>
              </p:cNvPr>
              <p:cNvSpPr txBox="1"/>
              <p:nvPr/>
            </p:nvSpPr>
            <p:spPr>
              <a:xfrm>
                <a:off x="6128870" y="1328161"/>
                <a:ext cx="855039"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GRENADA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2" name="Group 131">
              <a:extLst>
                <a:ext uri="{FF2B5EF4-FFF2-40B4-BE49-F238E27FC236}">
                  <a16:creationId xmlns:a16="http://schemas.microsoft.com/office/drawing/2014/main" id="{930E692E-BAB4-425D-BDA7-CE522962C83E}"/>
                </a:ext>
              </a:extLst>
            </p:cNvPr>
            <p:cNvGrpSpPr/>
            <p:nvPr/>
          </p:nvGrpSpPr>
          <p:grpSpPr>
            <a:xfrm>
              <a:off x="4713363" y="1199126"/>
              <a:ext cx="617182" cy="450338"/>
              <a:chOff x="7043239" y="827773"/>
              <a:chExt cx="860845" cy="626895"/>
            </a:xfrm>
          </p:grpSpPr>
          <p:pic>
            <p:nvPicPr>
              <p:cNvPr id="242" name="Picture 34" descr="Guyana flag">
                <a:extLst>
                  <a:ext uri="{FF2B5EF4-FFF2-40B4-BE49-F238E27FC236}">
                    <a16:creationId xmlns:a16="http://schemas.microsoft.com/office/drawing/2014/main" id="{7D367066-DDED-49AA-B6AB-6F0B25364CF6}"/>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7046409" y="827773"/>
                <a:ext cx="857675" cy="514605"/>
              </a:xfrm>
              <a:prstGeom prst="rect">
                <a:avLst/>
              </a:prstGeom>
              <a:extLst>
                <a:ext uri="{909E8E84-426E-40DD-AFC4-6F175D3DCCD1}">
                  <a14:hiddenFill xmlns:a14="http://schemas.microsoft.com/office/drawing/2010/main">
                    <a:solidFill>
                      <a:srgbClr val="FFFFFF"/>
                    </a:solidFill>
                  </a14:hiddenFill>
                </a:ext>
              </a:extLst>
            </p:spPr>
          </p:pic>
          <p:sp>
            <p:nvSpPr>
              <p:cNvPr id="243" name="TextBox 242">
                <a:extLst>
                  <a:ext uri="{FF2B5EF4-FFF2-40B4-BE49-F238E27FC236}">
                    <a16:creationId xmlns:a16="http://schemas.microsoft.com/office/drawing/2014/main" id="{C7DB8840-74DF-4D49-86C2-BF2E9E5CFEAE}"/>
                  </a:ext>
                </a:extLst>
              </p:cNvPr>
              <p:cNvSpPr txBox="1"/>
              <p:nvPr/>
            </p:nvSpPr>
            <p:spPr>
              <a:xfrm>
                <a:off x="7043239" y="1321275"/>
                <a:ext cx="86084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GUYANA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3" name="Group 132">
              <a:extLst>
                <a:ext uri="{FF2B5EF4-FFF2-40B4-BE49-F238E27FC236}">
                  <a16:creationId xmlns:a16="http://schemas.microsoft.com/office/drawing/2014/main" id="{1606340D-F116-40EC-945F-80D1CEE6106E}"/>
                </a:ext>
              </a:extLst>
            </p:cNvPr>
            <p:cNvGrpSpPr/>
            <p:nvPr/>
          </p:nvGrpSpPr>
          <p:grpSpPr>
            <a:xfrm>
              <a:off x="5394758" y="1200551"/>
              <a:ext cx="586769" cy="449550"/>
              <a:chOff x="7963413" y="828870"/>
              <a:chExt cx="818426" cy="625798"/>
            </a:xfrm>
          </p:grpSpPr>
          <p:pic>
            <p:nvPicPr>
              <p:cNvPr id="240" name="Picture 36">
                <a:extLst>
                  <a:ext uri="{FF2B5EF4-FFF2-40B4-BE49-F238E27FC236}">
                    <a16:creationId xmlns:a16="http://schemas.microsoft.com/office/drawing/2014/main" id="{FB19FC2B-9447-463D-8136-16738DF88D05}"/>
                  </a:ext>
                </a:extLst>
              </p:cNvPr>
              <p:cNvPicPr>
                <a:picLocks noChangeAspect="1" noChangeArrowheads="1"/>
              </p:cNvPicPr>
              <p:nvPr/>
            </p:nvPicPr>
            <p:blipFill>
              <a:blip r:embed="rId22" cstate="print">
                <a:extLst>
                  <a:ext uri="{28A0092B-C50C-407E-A947-70E740481C1C}">
                    <a14:useLocalDpi xmlns:a14="http://schemas.microsoft.com/office/drawing/2010/main" val="0"/>
                  </a:ext>
                </a:extLst>
              </a:blip>
              <a:stretch>
                <a:fillRect/>
              </a:stretch>
            </p:blipFill>
            <p:spPr bwMode="auto">
              <a:xfrm>
                <a:off x="7988631" y="828870"/>
                <a:ext cx="767991" cy="511994"/>
              </a:xfrm>
              <a:prstGeom prst="rect">
                <a:avLst/>
              </a:prstGeom>
              <a:extLst>
                <a:ext uri="{909E8E84-426E-40DD-AFC4-6F175D3DCCD1}">
                  <a14:hiddenFill xmlns:a14="http://schemas.microsoft.com/office/drawing/2010/main">
                    <a:solidFill>
                      <a:srgbClr val="FFFFFF"/>
                    </a:solidFill>
                  </a14:hiddenFill>
                </a:ext>
              </a:extLst>
            </p:spPr>
          </p:pic>
          <p:sp>
            <p:nvSpPr>
              <p:cNvPr id="241" name="TextBox 240">
                <a:extLst>
                  <a:ext uri="{FF2B5EF4-FFF2-40B4-BE49-F238E27FC236}">
                    <a16:creationId xmlns:a16="http://schemas.microsoft.com/office/drawing/2014/main" id="{DD383912-9026-4EFF-BCA2-A462958A1F84}"/>
                  </a:ext>
                </a:extLst>
              </p:cNvPr>
              <p:cNvSpPr txBox="1"/>
              <p:nvPr/>
            </p:nvSpPr>
            <p:spPr>
              <a:xfrm>
                <a:off x="7963413" y="1321275"/>
                <a:ext cx="818426"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INDIA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4" name="Group 133">
              <a:extLst>
                <a:ext uri="{FF2B5EF4-FFF2-40B4-BE49-F238E27FC236}">
                  <a16:creationId xmlns:a16="http://schemas.microsoft.com/office/drawing/2014/main" id="{E1AAB59D-4880-4487-8522-323A0A4D2CA8}"/>
                </a:ext>
              </a:extLst>
            </p:cNvPr>
            <p:cNvGrpSpPr/>
            <p:nvPr/>
          </p:nvGrpSpPr>
          <p:grpSpPr>
            <a:xfrm>
              <a:off x="6065810" y="1200644"/>
              <a:ext cx="743110" cy="453341"/>
              <a:chOff x="215231" y="1632817"/>
              <a:chExt cx="1036490" cy="631074"/>
            </a:xfrm>
          </p:grpSpPr>
          <p:pic>
            <p:nvPicPr>
              <p:cNvPr id="238" name="Picture 38" descr="Jamaica flag">
                <a:extLst>
                  <a:ext uri="{FF2B5EF4-FFF2-40B4-BE49-F238E27FC236}">
                    <a16:creationId xmlns:a16="http://schemas.microsoft.com/office/drawing/2014/main" id="{E7A7D81E-EAD3-46A5-BA65-0F5F9AAFAC63}"/>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15231" y="1632817"/>
                <a:ext cx="1036490" cy="518245"/>
              </a:xfrm>
              <a:prstGeom prst="rect">
                <a:avLst/>
              </a:prstGeom>
              <a:extLst>
                <a:ext uri="{909E8E84-426E-40DD-AFC4-6F175D3DCCD1}">
                  <a14:hiddenFill xmlns:a14="http://schemas.microsoft.com/office/drawing/2010/main">
                    <a:solidFill>
                      <a:srgbClr val="FFFFFF"/>
                    </a:solidFill>
                  </a14:hiddenFill>
                </a:ext>
              </a:extLst>
            </p:spPr>
          </p:pic>
          <p:sp>
            <p:nvSpPr>
              <p:cNvPr id="239" name="TextBox 238">
                <a:extLst>
                  <a:ext uri="{FF2B5EF4-FFF2-40B4-BE49-F238E27FC236}">
                    <a16:creationId xmlns:a16="http://schemas.microsoft.com/office/drawing/2014/main" id="{D66B3EF0-82E6-43F9-9AE1-120AAC622627}"/>
                  </a:ext>
                </a:extLst>
              </p:cNvPr>
              <p:cNvSpPr txBox="1"/>
              <p:nvPr/>
            </p:nvSpPr>
            <p:spPr>
              <a:xfrm>
                <a:off x="215231" y="2130498"/>
                <a:ext cx="1034374"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JAMAICA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5" name="Group 134">
              <a:extLst>
                <a:ext uri="{FF2B5EF4-FFF2-40B4-BE49-F238E27FC236}">
                  <a16:creationId xmlns:a16="http://schemas.microsoft.com/office/drawing/2014/main" id="{4944EAFF-1A30-4B1C-838F-94FB089AC754}"/>
                </a:ext>
              </a:extLst>
            </p:cNvPr>
            <p:cNvGrpSpPr/>
            <p:nvPr/>
          </p:nvGrpSpPr>
          <p:grpSpPr>
            <a:xfrm>
              <a:off x="6915716" y="1200551"/>
              <a:ext cx="613412" cy="453433"/>
              <a:chOff x="1318135" y="1632688"/>
              <a:chExt cx="855587" cy="631203"/>
            </a:xfrm>
          </p:grpSpPr>
          <p:pic>
            <p:nvPicPr>
              <p:cNvPr id="236" name="Picture 40" descr="Kenya flag">
                <a:extLst>
                  <a:ext uri="{FF2B5EF4-FFF2-40B4-BE49-F238E27FC236}">
                    <a16:creationId xmlns:a16="http://schemas.microsoft.com/office/drawing/2014/main" id="{307B9DF3-CFC7-4B25-83F6-1E1344C12A6D}"/>
                  </a:ext>
                </a:extLst>
              </p:cNvPr>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1318135" y="1632688"/>
                <a:ext cx="855587" cy="518374"/>
              </a:xfrm>
              <a:prstGeom prst="rect">
                <a:avLst/>
              </a:prstGeom>
              <a:extLst>
                <a:ext uri="{909E8E84-426E-40DD-AFC4-6F175D3DCCD1}">
                  <a14:hiddenFill xmlns:a14="http://schemas.microsoft.com/office/drawing/2010/main">
                    <a:solidFill>
                      <a:srgbClr val="FFFFFF"/>
                    </a:solidFill>
                  </a14:hiddenFill>
                </a:ext>
              </a:extLst>
            </p:spPr>
          </p:pic>
          <p:sp>
            <p:nvSpPr>
              <p:cNvPr id="237" name="TextBox 236">
                <a:extLst>
                  <a:ext uri="{FF2B5EF4-FFF2-40B4-BE49-F238E27FC236}">
                    <a16:creationId xmlns:a16="http://schemas.microsoft.com/office/drawing/2014/main" id="{DB5EACC9-8E42-4701-954F-E816D4B02348}"/>
                  </a:ext>
                </a:extLst>
              </p:cNvPr>
              <p:cNvSpPr txBox="1"/>
              <p:nvPr/>
            </p:nvSpPr>
            <p:spPr>
              <a:xfrm>
                <a:off x="1325805" y="2130498"/>
                <a:ext cx="84156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KENYA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6" name="Group 135">
              <a:extLst>
                <a:ext uri="{FF2B5EF4-FFF2-40B4-BE49-F238E27FC236}">
                  <a16:creationId xmlns:a16="http://schemas.microsoft.com/office/drawing/2014/main" id="{816CE4E4-56B6-40B4-9093-1B237B987EE5}"/>
                </a:ext>
              </a:extLst>
            </p:cNvPr>
            <p:cNvGrpSpPr/>
            <p:nvPr/>
          </p:nvGrpSpPr>
          <p:grpSpPr>
            <a:xfrm>
              <a:off x="7629026" y="1203356"/>
              <a:ext cx="746713" cy="454288"/>
              <a:chOff x="2239722" y="1631498"/>
              <a:chExt cx="1041515" cy="632393"/>
            </a:xfrm>
          </p:grpSpPr>
          <p:pic>
            <p:nvPicPr>
              <p:cNvPr id="234" name="Picture 2" descr="https://www.col.org/sites/default/files/styles/medium/public/Kiribati.png?itok=dRxawUdX">
                <a:extLst>
                  <a:ext uri="{FF2B5EF4-FFF2-40B4-BE49-F238E27FC236}">
                    <a16:creationId xmlns:a16="http://schemas.microsoft.com/office/drawing/2014/main" id="{72AE9298-C6C1-4AD0-985B-63902B17AD68}"/>
                  </a:ext>
                </a:extLst>
              </p:cNvPr>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2239722" y="1631498"/>
                <a:ext cx="1041515" cy="521151"/>
              </a:xfrm>
              <a:prstGeom prst="rect">
                <a:avLst/>
              </a:prstGeom>
              <a:extLst>
                <a:ext uri="{909E8E84-426E-40DD-AFC4-6F175D3DCCD1}">
                  <a14:hiddenFill xmlns:a14="http://schemas.microsoft.com/office/drawing/2010/main">
                    <a:solidFill>
                      <a:srgbClr val="FFFFFF"/>
                    </a:solidFill>
                  </a14:hiddenFill>
                </a:ext>
              </a:extLst>
            </p:spPr>
          </p:pic>
          <p:sp>
            <p:nvSpPr>
              <p:cNvPr id="235" name="TextBox 234">
                <a:extLst>
                  <a:ext uri="{FF2B5EF4-FFF2-40B4-BE49-F238E27FC236}">
                    <a16:creationId xmlns:a16="http://schemas.microsoft.com/office/drawing/2014/main" id="{AD525BD8-C138-4328-B777-3C50B2522FB3}"/>
                  </a:ext>
                </a:extLst>
              </p:cNvPr>
              <p:cNvSpPr txBox="1"/>
              <p:nvPr/>
            </p:nvSpPr>
            <p:spPr>
              <a:xfrm>
                <a:off x="2245912" y="2130498"/>
                <a:ext cx="1034374"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KIRIBATI</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7" name="Group 136">
              <a:extLst>
                <a:ext uri="{FF2B5EF4-FFF2-40B4-BE49-F238E27FC236}">
                  <a16:creationId xmlns:a16="http://schemas.microsoft.com/office/drawing/2014/main" id="{0266B260-9A64-41D4-8282-3A5FD0763B1D}"/>
                </a:ext>
              </a:extLst>
            </p:cNvPr>
            <p:cNvGrpSpPr/>
            <p:nvPr/>
          </p:nvGrpSpPr>
          <p:grpSpPr>
            <a:xfrm>
              <a:off x="8460905" y="1198203"/>
              <a:ext cx="558367" cy="456819"/>
              <a:chOff x="3347237" y="1631681"/>
              <a:chExt cx="778811" cy="635916"/>
            </a:xfrm>
          </p:grpSpPr>
          <p:pic>
            <p:nvPicPr>
              <p:cNvPr id="232" name="Picture 4" descr="Lesotho flag">
                <a:extLst>
                  <a:ext uri="{FF2B5EF4-FFF2-40B4-BE49-F238E27FC236}">
                    <a16:creationId xmlns:a16="http://schemas.microsoft.com/office/drawing/2014/main" id="{0CB24BAB-E485-4F57-866A-9CCB18F05E5D}"/>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3347237" y="1631681"/>
                <a:ext cx="778811" cy="520387"/>
              </a:xfrm>
              <a:prstGeom prst="rect">
                <a:avLst/>
              </a:prstGeom>
              <a:extLst>
                <a:ext uri="{909E8E84-426E-40DD-AFC4-6F175D3DCCD1}">
                  <a14:hiddenFill xmlns:a14="http://schemas.microsoft.com/office/drawing/2010/main">
                    <a:solidFill>
                      <a:srgbClr val="FFFFFF"/>
                    </a:solidFill>
                  </a14:hiddenFill>
                </a:ext>
              </a:extLst>
            </p:spPr>
          </p:pic>
          <p:sp>
            <p:nvSpPr>
              <p:cNvPr id="233" name="TextBox 232">
                <a:extLst>
                  <a:ext uri="{FF2B5EF4-FFF2-40B4-BE49-F238E27FC236}">
                    <a16:creationId xmlns:a16="http://schemas.microsoft.com/office/drawing/2014/main" id="{8EF68704-AF01-4CC4-9006-B4F9A9BC5B15}"/>
                  </a:ext>
                </a:extLst>
              </p:cNvPr>
              <p:cNvSpPr txBox="1"/>
              <p:nvPr/>
            </p:nvSpPr>
            <p:spPr>
              <a:xfrm>
                <a:off x="3358826" y="2134204"/>
                <a:ext cx="755393"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LESOTHO</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8" name="Group 137">
              <a:extLst>
                <a:ext uri="{FF2B5EF4-FFF2-40B4-BE49-F238E27FC236}">
                  <a16:creationId xmlns:a16="http://schemas.microsoft.com/office/drawing/2014/main" id="{BBA47A7C-D5D9-4386-BBB7-F47F30858F0E}"/>
                </a:ext>
              </a:extLst>
            </p:cNvPr>
            <p:cNvGrpSpPr/>
            <p:nvPr/>
          </p:nvGrpSpPr>
          <p:grpSpPr>
            <a:xfrm>
              <a:off x="4431638" y="1703953"/>
              <a:ext cx="565458" cy="455356"/>
              <a:chOff x="4186958" y="1630011"/>
              <a:chExt cx="788702" cy="633880"/>
            </a:xfrm>
          </p:grpSpPr>
          <p:pic>
            <p:nvPicPr>
              <p:cNvPr id="230" name="Picture 6" descr="Malawi flag">
                <a:extLst>
                  <a:ext uri="{FF2B5EF4-FFF2-40B4-BE49-F238E27FC236}">
                    <a16:creationId xmlns:a16="http://schemas.microsoft.com/office/drawing/2014/main" id="{CFE492F2-7685-47C2-90AA-F8D774F6C76B}"/>
                  </a:ext>
                </a:extLst>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4186958" y="1630011"/>
                <a:ext cx="788702" cy="521051"/>
              </a:xfrm>
              <a:prstGeom prst="rect">
                <a:avLst/>
              </a:prstGeom>
              <a:extLst>
                <a:ext uri="{909E8E84-426E-40DD-AFC4-6F175D3DCCD1}">
                  <a14:hiddenFill xmlns:a14="http://schemas.microsoft.com/office/drawing/2010/main">
                    <a:solidFill>
                      <a:srgbClr val="FFFFFF"/>
                    </a:solidFill>
                  </a14:hiddenFill>
                </a:ext>
              </a:extLst>
            </p:spPr>
          </p:pic>
          <p:sp>
            <p:nvSpPr>
              <p:cNvPr id="231" name="TextBox 230">
                <a:extLst>
                  <a:ext uri="{FF2B5EF4-FFF2-40B4-BE49-F238E27FC236}">
                    <a16:creationId xmlns:a16="http://schemas.microsoft.com/office/drawing/2014/main" id="{9C5FDB7A-73ED-48A7-882D-D9364404D15B}"/>
                  </a:ext>
                </a:extLst>
              </p:cNvPr>
              <p:cNvSpPr txBox="1"/>
              <p:nvPr/>
            </p:nvSpPr>
            <p:spPr>
              <a:xfrm>
                <a:off x="4186958" y="2130498"/>
                <a:ext cx="780012"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MALAWI</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39" name="Group 138">
              <a:extLst>
                <a:ext uri="{FF2B5EF4-FFF2-40B4-BE49-F238E27FC236}">
                  <a16:creationId xmlns:a16="http://schemas.microsoft.com/office/drawing/2014/main" id="{BC3441A1-21F6-4C07-94D9-BD1ADE46B844}"/>
                </a:ext>
              </a:extLst>
            </p:cNvPr>
            <p:cNvGrpSpPr/>
            <p:nvPr/>
          </p:nvGrpSpPr>
          <p:grpSpPr>
            <a:xfrm>
              <a:off x="5070427" y="1706054"/>
              <a:ext cx="742938" cy="460091"/>
              <a:chOff x="5038194" y="1632936"/>
              <a:chExt cx="1036250" cy="640471"/>
            </a:xfrm>
          </p:grpSpPr>
          <p:pic>
            <p:nvPicPr>
              <p:cNvPr id="228" name="Picture 227">
                <a:extLst>
                  <a:ext uri="{FF2B5EF4-FFF2-40B4-BE49-F238E27FC236}">
                    <a16:creationId xmlns:a16="http://schemas.microsoft.com/office/drawing/2014/main" id="{875B945B-AE39-4D14-88B3-F116996153A8}"/>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5038194" y="1632936"/>
                <a:ext cx="1036250" cy="518125"/>
              </a:xfrm>
              <a:prstGeom prst="rect">
                <a:avLst/>
              </a:prstGeom>
            </p:spPr>
          </p:pic>
          <p:sp>
            <p:nvSpPr>
              <p:cNvPr id="229" name="TextBox 228">
                <a:extLst>
                  <a:ext uri="{FF2B5EF4-FFF2-40B4-BE49-F238E27FC236}">
                    <a16:creationId xmlns:a16="http://schemas.microsoft.com/office/drawing/2014/main" id="{4B760514-241F-46B4-9040-67D143F2A6BA}"/>
                  </a:ext>
                </a:extLst>
              </p:cNvPr>
              <p:cNvSpPr txBox="1"/>
              <p:nvPr/>
            </p:nvSpPr>
            <p:spPr>
              <a:xfrm>
                <a:off x="5038194" y="2140014"/>
                <a:ext cx="1036250"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MALAYSIA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0" name="Group 139">
              <a:extLst>
                <a:ext uri="{FF2B5EF4-FFF2-40B4-BE49-F238E27FC236}">
                  <a16:creationId xmlns:a16="http://schemas.microsoft.com/office/drawing/2014/main" id="{62F4972A-44F2-4CF1-8D37-758933E176A9}"/>
                </a:ext>
              </a:extLst>
            </p:cNvPr>
            <p:cNvGrpSpPr/>
            <p:nvPr/>
          </p:nvGrpSpPr>
          <p:grpSpPr>
            <a:xfrm>
              <a:off x="5882346" y="1703953"/>
              <a:ext cx="559077" cy="458017"/>
              <a:chOff x="6133485" y="1630012"/>
              <a:chExt cx="779802" cy="637584"/>
            </a:xfrm>
          </p:grpSpPr>
          <p:pic>
            <p:nvPicPr>
              <p:cNvPr id="226" name="Picture 10" descr="Malta flag">
                <a:extLst>
                  <a:ext uri="{FF2B5EF4-FFF2-40B4-BE49-F238E27FC236}">
                    <a16:creationId xmlns:a16="http://schemas.microsoft.com/office/drawing/2014/main" id="{581B1596-1A29-49A7-8C18-97EF77B80C5D}"/>
                  </a:ext>
                </a:extLst>
              </p:cNvPr>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6133485" y="1630012"/>
                <a:ext cx="779802" cy="521050"/>
              </a:xfrm>
              <a:prstGeom prst="rect">
                <a:avLst/>
              </a:prstGeom>
              <a:extLst>
                <a:ext uri="{909E8E84-426E-40DD-AFC4-6F175D3DCCD1}">
                  <a14:hiddenFill xmlns:a14="http://schemas.microsoft.com/office/drawing/2010/main">
                    <a:solidFill>
                      <a:srgbClr val="FFFFFF"/>
                    </a:solidFill>
                  </a14:hiddenFill>
                </a:ext>
              </a:extLst>
            </p:spPr>
          </p:pic>
          <p:sp>
            <p:nvSpPr>
              <p:cNvPr id="227" name="TextBox 226">
                <a:extLst>
                  <a:ext uri="{FF2B5EF4-FFF2-40B4-BE49-F238E27FC236}">
                    <a16:creationId xmlns:a16="http://schemas.microsoft.com/office/drawing/2014/main" id="{206AACF6-8865-48E4-89DF-CCEACDD7912B}"/>
                  </a:ext>
                </a:extLst>
              </p:cNvPr>
              <p:cNvSpPr txBox="1"/>
              <p:nvPr/>
            </p:nvSpPr>
            <p:spPr>
              <a:xfrm>
                <a:off x="6138777" y="2134203"/>
                <a:ext cx="774510"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MALTA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1" name="Group 140">
              <a:extLst>
                <a:ext uri="{FF2B5EF4-FFF2-40B4-BE49-F238E27FC236}">
                  <a16:creationId xmlns:a16="http://schemas.microsoft.com/office/drawing/2014/main" id="{A69EE70F-501E-47F3-9DD9-08CD5BB2558F}"/>
                </a:ext>
              </a:extLst>
            </p:cNvPr>
            <p:cNvGrpSpPr/>
            <p:nvPr/>
          </p:nvGrpSpPr>
          <p:grpSpPr>
            <a:xfrm>
              <a:off x="6486482" y="1707173"/>
              <a:ext cx="559077" cy="458017"/>
              <a:chOff x="6973510" y="1630011"/>
              <a:chExt cx="779802" cy="637584"/>
            </a:xfrm>
          </p:grpSpPr>
          <p:pic>
            <p:nvPicPr>
              <p:cNvPr id="224" name="Picture 12" descr="Mauritius flag">
                <a:extLst>
                  <a:ext uri="{FF2B5EF4-FFF2-40B4-BE49-F238E27FC236}">
                    <a16:creationId xmlns:a16="http://schemas.microsoft.com/office/drawing/2014/main" id="{AD7655C7-159C-4896-9773-BE5036B19DDE}"/>
                  </a:ext>
                </a:extLst>
              </p:cNvPr>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6973510" y="1630011"/>
                <a:ext cx="779802" cy="521050"/>
              </a:xfrm>
              <a:prstGeom prst="rect">
                <a:avLst/>
              </a:prstGeom>
              <a:extLst>
                <a:ext uri="{909E8E84-426E-40DD-AFC4-6F175D3DCCD1}">
                  <a14:hiddenFill xmlns:a14="http://schemas.microsoft.com/office/drawing/2010/main">
                    <a:solidFill>
                      <a:srgbClr val="FFFFFF"/>
                    </a:solidFill>
                  </a14:hiddenFill>
                </a:ext>
              </a:extLst>
            </p:spPr>
          </p:pic>
          <p:sp>
            <p:nvSpPr>
              <p:cNvPr id="225" name="TextBox 224">
                <a:extLst>
                  <a:ext uri="{FF2B5EF4-FFF2-40B4-BE49-F238E27FC236}">
                    <a16:creationId xmlns:a16="http://schemas.microsoft.com/office/drawing/2014/main" id="{D2699A5A-2168-44D3-A092-2AE3CEB14B0B}"/>
                  </a:ext>
                </a:extLst>
              </p:cNvPr>
              <p:cNvSpPr txBox="1"/>
              <p:nvPr/>
            </p:nvSpPr>
            <p:spPr>
              <a:xfrm>
                <a:off x="6976156" y="2134202"/>
                <a:ext cx="774510"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MAURITIUS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2" name="Group 141">
              <a:extLst>
                <a:ext uri="{FF2B5EF4-FFF2-40B4-BE49-F238E27FC236}">
                  <a16:creationId xmlns:a16="http://schemas.microsoft.com/office/drawing/2014/main" id="{CF58DF49-16F8-4362-8732-3F1760A60496}"/>
                </a:ext>
              </a:extLst>
            </p:cNvPr>
            <p:cNvGrpSpPr/>
            <p:nvPr/>
          </p:nvGrpSpPr>
          <p:grpSpPr>
            <a:xfrm>
              <a:off x="7093531" y="1705880"/>
              <a:ext cx="559078" cy="458016"/>
              <a:chOff x="7812353" y="1630012"/>
              <a:chExt cx="779803" cy="637582"/>
            </a:xfrm>
          </p:grpSpPr>
          <p:pic>
            <p:nvPicPr>
              <p:cNvPr id="222" name="Picture 14" descr="https://www.col.org/sites/default/files/styles/medium/public/Mozambique.png?itok=gepcd6Uu">
                <a:extLst>
                  <a:ext uri="{FF2B5EF4-FFF2-40B4-BE49-F238E27FC236}">
                    <a16:creationId xmlns:a16="http://schemas.microsoft.com/office/drawing/2014/main" id="{C0D38550-1DA3-4D28-B8F1-D27CEF4AA733}"/>
                  </a:ext>
                </a:extLst>
              </p:cNvPr>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7812353" y="1630012"/>
                <a:ext cx="779803" cy="521050"/>
              </a:xfrm>
              <a:prstGeom prst="rect">
                <a:avLst/>
              </a:prstGeom>
              <a:extLst>
                <a:ext uri="{909E8E84-426E-40DD-AFC4-6F175D3DCCD1}">
                  <a14:hiddenFill xmlns:a14="http://schemas.microsoft.com/office/drawing/2010/main">
                    <a:solidFill>
                      <a:srgbClr val="FFFFFF"/>
                    </a:solidFill>
                  </a14:hiddenFill>
                </a:ext>
              </a:extLst>
            </p:spPr>
          </p:pic>
          <p:sp>
            <p:nvSpPr>
              <p:cNvPr id="223" name="TextBox 222">
                <a:extLst>
                  <a:ext uri="{FF2B5EF4-FFF2-40B4-BE49-F238E27FC236}">
                    <a16:creationId xmlns:a16="http://schemas.microsoft.com/office/drawing/2014/main" id="{B49F3FB3-8E6C-4BA7-BF15-9AEEFEE5C39B}"/>
                  </a:ext>
                </a:extLst>
              </p:cNvPr>
              <p:cNvSpPr txBox="1"/>
              <p:nvPr/>
            </p:nvSpPr>
            <p:spPr>
              <a:xfrm>
                <a:off x="7817646" y="2134201"/>
                <a:ext cx="774510"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MOZAMBIQUE</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3" name="Group 142">
              <a:extLst>
                <a:ext uri="{FF2B5EF4-FFF2-40B4-BE49-F238E27FC236}">
                  <a16:creationId xmlns:a16="http://schemas.microsoft.com/office/drawing/2014/main" id="{9EF3E288-F064-4BD9-83A5-AA825AEE7BA9}"/>
                </a:ext>
              </a:extLst>
            </p:cNvPr>
            <p:cNvGrpSpPr/>
            <p:nvPr/>
          </p:nvGrpSpPr>
          <p:grpSpPr>
            <a:xfrm>
              <a:off x="7692018" y="1708279"/>
              <a:ext cx="552769" cy="453837"/>
              <a:chOff x="215231" y="2419469"/>
              <a:chExt cx="771003" cy="631766"/>
            </a:xfrm>
          </p:grpSpPr>
          <p:pic>
            <p:nvPicPr>
              <p:cNvPr id="220" name="Picture 16" descr="Namibia flag">
                <a:extLst>
                  <a:ext uri="{FF2B5EF4-FFF2-40B4-BE49-F238E27FC236}">
                    <a16:creationId xmlns:a16="http://schemas.microsoft.com/office/drawing/2014/main" id="{05F77396-3610-4793-85CC-377BD207F6CA}"/>
                  </a:ext>
                </a:extLst>
              </p:cNvPr>
              <p:cNvPicPr>
                <a:picLocks noChangeAspect="1" noChangeArrowheads="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215231" y="2419469"/>
                <a:ext cx="771003" cy="515170"/>
              </a:xfrm>
              <a:prstGeom prst="rect">
                <a:avLst/>
              </a:prstGeom>
              <a:extLst>
                <a:ext uri="{909E8E84-426E-40DD-AFC4-6F175D3DCCD1}">
                  <a14:hiddenFill xmlns:a14="http://schemas.microsoft.com/office/drawing/2010/main">
                    <a:solidFill>
                      <a:srgbClr val="FFFFFF"/>
                    </a:solidFill>
                  </a14:hiddenFill>
                </a:ext>
              </a:extLst>
            </p:spPr>
          </p:pic>
          <p:sp>
            <p:nvSpPr>
              <p:cNvPr id="221" name="TextBox 220">
                <a:extLst>
                  <a:ext uri="{FF2B5EF4-FFF2-40B4-BE49-F238E27FC236}">
                    <a16:creationId xmlns:a16="http://schemas.microsoft.com/office/drawing/2014/main" id="{CE65859B-8353-421B-96A4-D646FD6E8231}"/>
                  </a:ext>
                </a:extLst>
              </p:cNvPr>
              <p:cNvSpPr txBox="1"/>
              <p:nvPr/>
            </p:nvSpPr>
            <p:spPr>
              <a:xfrm>
                <a:off x="217123" y="2917842"/>
                <a:ext cx="766999"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NAMIBIA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4" name="Group 143">
              <a:extLst>
                <a:ext uri="{FF2B5EF4-FFF2-40B4-BE49-F238E27FC236}">
                  <a16:creationId xmlns:a16="http://schemas.microsoft.com/office/drawing/2014/main" id="{D57A394C-6B22-4F72-99FE-A73D5003D682}"/>
                </a:ext>
              </a:extLst>
            </p:cNvPr>
            <p:cNvGrpSpPr/>
            <p:nvPr/>
          </p:nvGrpSpPr>
          <p:grpSpPr>
            <a:xfrm>
              <a:off x="8292432" y="1702907"/>
              <a:ext cx="738700" cy="453838"/>
              <a:chOff x="1064955" y="2419468"/>
              <a:chExt cx="1030339" cy="631767"/>
            </a:xfrm>
          </p:grpSpPr>
          <p:pic>
            <p:nvPicPr>
              <p:cNvPr id="218" name="Picture 18" descr="Nauru flag">
                <a:extLst>
                  <a:ext uri="{FF2B5EF4-FFF2-40B4-BE49-F238E27FC236}">
                    <a16:creationId xmlns:a16="http://schemas.microsoft.com/office/drawing/2014/main" id="{182D9D5E-7F8C-44A2-B41B-7187E956D090}"/>
                  </a:ext>
                </a:extLst>
              </p:cNvPr>
              <p:cNvPicPr>
                <a:picLocks noChangeAspect="1" noChangeArrowheads="1"/>
              </p:cNvPicPr>
              <p:nvPr/>
            </p:nvPicPr>
            <p:blipFill>
              <a:blip r:embed="rId33" cstate="print">
                <a:extLst>
                  <a:ext uri="{28A0092B-C50C-407E-A947-70E740481C1C}">
                    <a14:useLocalDpi xmlns:a14="http://schemas.microsoft.com/office/drawing/2010/main" val="0"/>
                  </a:ext>
                </a:extLst>
              </a:blip>
              <a:srcRect/>
              <a:stretch>
                <a:fillRect/>
              </a:stretch>
            </p:blipFill>
            <p:spPr bwMode="auto">
              <a:xfrm>
                <a:off x="1064955" y="2419468"/>
                <a:ext cx="1030339" cy="515170"/>
              </a:xfrm>
              <a:prstGeom prst="rect">
                <a:avLst/>
              </a:prstGeom>
              <a:extLst>
                <a:ext uri="{909E8E84-426E-40DD-AFC4-6F175D3DCCD1}">
                  <a14:hiddenFill xmlns:a14="http://schemas.microsoft.com/office/drawing/2010/main">
                    <a:solidFill>
                      <a:srgbClr val="FFFFFF"/>
                    </a:solidFill>
                  </a14:hiddenFill>
                </a:ext>
              </a:extLst>
            </p:spPr>
          </p:pic>
          <p:sp>
            <p:nvSpPr>
              <p:cNvPr id="219" name="TextBox 218">
                <a:extLst>
                  <a:ext uri="{FF2B5EF4-FFF2-40B4-BE49-F238E27FC236}">
                    <a16:creationId xmlns:a16="http://schemas.microsoft.com/office/drawing/2014/main" id="{82039825-FE92-4A62-AFBD-44089CB3426D}"/>
                  </a:ext>
                </a:extLst>
              </p:cNvPr>
              <p:cNvSpPr txBox="1"/>
              <p:nvPr/>
            </p:nvSpPr>
            <p:spPr>
              <a:xfrm>
                <a:off x="1073429" y="2917842"/>
                <a:ext cx="1014009"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NAURU</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5" name="Group 144">
              <a:extLst>
                <a:ext uri="{FF2B5EF4-FFF2-40B4-BE49-F238E27FC236}">
                  <a16:creationId xmlns:a16="http://schemas.microsoft.com/office/drawing/2014/main" id="{67BB5997-0ADD-47A9-9709-99F946ECE528}"/>
                </a:ext>
              </a:extLst>
            </p:cNvPr>
            <p:cNvGrpSpPr/>
            <p:nvPr/>
          </p:nvGrpSpPr>
          <p:grpSpPr>
            <a:xfrm>
              <a:off x="4804552" y="2214445"/>
              <a:ext cx="735387" cy="452630"/>
              <a:chOff x="2166161" y="2421150"/>
              <a:chExt cx="1025719" cy="630085"/>
            </a:xfrm>
          </p:grpSpPr>
          <p:pic>
            <p:nvPicPr>
              <p:cNvPr id="216" name="Picture 215">
                <a:extLst>
                  <a:ext uri="{FF2B5EF4-FFF2-40B4-BE49-F238E27FC236}">
                    <a16:creationId xmlns:a16="http://schemas.microsoft.com/office/drawing/2014/main" id="{86B4896E-7302-44EE-9F7F-87C24E236B35}"/>
                  </a:ext>
                </a:extLst>
              </p:cNvPr>
              <p:cNvPicPr>
                <a:picLocks noChangeAspect="1"/>
              </p:cNvPicPr>
              <p:nvPr/>
            </p:nvPicPr>
            <p:blipFill>
              <a:blip r:embed="rId34" cstate="print">
                <a:extLst>
                  <a:ext uri="{28A0092B-C50C-407E-A947-70E740481C1C}">
                    <a14:useLocalDpi xmlns:a14="http://schemas.microsoft.com/office/drawing/2010/main" val="0"/>
                  </a:ext>
                </a:extLst>
              </a:blip>
              <a:stretch>
                <a:fillRect/>
              </a:stretch>
            </p:blipFill>
            <p:spPr>
              <a:xfrm>
                <a:off x="2166161" y="2421150"/>
                <a:ext cx="1025719" cy="512860"/>
              </a:xfrm>
              <a:prstGeom prst="rect">
                <a:avLst/>
              </a:prstGeom>
            </p:spPr>
          </p:pic>
          <p:sp>
            <p:nvSpPr>
              <p:cNvPr id="217" name="TextBox 216">
                <a:extLst>
                  <a:ext uri="{FF2B5EF4-FFF2-40B4-BE49-F238E27FC236}">
                    <a16:creationId xmlns:a16="http://schemas.microsoft.com/office/drawing/2014/main" id="{845AE971-790D-4FF0-9807-5AE67A495B78}"/>
                  </a:ext>
                </a:extLst>
              </p:cNvPr>
              <p:cNvSpPr txBox="1"/>
              <p:nvPr/>
            </p:nvSpPr>
            <p:spPr>
              <a:xfrm>
                <a:off x="2171741" y="2917842"/>
                <a:ext cx="101786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NEW ZEALAND</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6" name="Group 145">
              <a:extLst>
                <a:ext uri="{FF2B5EF4-FFF2-40B4-BE49-F238E27FC236}">
                  <a16:creationId xmlns:a16="http://schemas.microsoft.com/office/drawing/2014/main" id="{9821CDC4-633E-4EB7-A302-A5F3650FA020}"/>
                </a:ext>
              </a:extLst>
            </p:cNvPr>
            <p:cNvGrpSpPr/>
            <p:nvPr/>
          </p:nvGrpSpPr>
          <p:grpSpPr>
            <a:xfrm>
              <a:off x="5618786" y="2220857"/>
              <a:ext cx="737801" cy="453838"/>
              <a:chOff x="3268328" y="2419468"/>
              <a:chExt cx="1029085" cy="631767"/>
            </a:xfrm>
          </p:grpSpPr>
          <p:pic>
            <p:nvPicPr>
              <p:cNvPr id="214" name="Picture 22">
                <a:extLst>
                  <a:ext uri="{FF2B5EF4-FFF2-40B4-BE49-F238E27FC236}">
                    <a16:creationId xmlns:a16="http://schemas.microsoft.com/office/drawing/2014/main" id="{CC943A5A-64C7-446D-902A-10E4138EC049}"/>
                  </a:ext>
                </a:extLst>
              </p:cNvPr>
              <p:cNvPicPr>
                <a:picLocks noChangeAspect="1" noChangeArrowheads="1"/>
              </p:cNvPicPr>
              <p:nvPr/>
            </p:nvPicPr>
            <p:blipFill>
              <a:blip r:embed="rId35" cstate="print">
                <a:extLst>
                  <a:ext uri="{28A0092B-C50C-407E-A947-70E740481C1C}">
                    <a14:useLocalDpi xmlns:a14="http://schemas.microsoft.com/office/drawing/2010/main" val="0"/>
                  </a:ext>
                </a:extLst>
              </a:blip>
              <a:stretch>
                <a:fillRect/>
              </a:stretch>
            </p:blipFill>
            <p:spPr bwMode="auto">
              <a:xfrm>
                <a:off x="3268328" y="2419468"/>
                <a:ext cx="1029085" cy="514542"/>
              </a:xfrm>
              <a:prstGeom prst="rect">
                <a:avLst/>
              </a:prstGeom>
              <a:extLst>
                <a:ext uri="{909E8E84-426E-40DD-AFC4-6F175D3DCCD1}">
                  <a14:hiddenFill xmlns:a14="http://schemas.microsoft.com/office/drawing/2010/main">
                    <a:solidFill>
                      <a:srgbClr val="FFFFFF"/>
                    </a:solidFill>
                  </a14:hiddenFill>
                </a:ext>
              </a:extLst>
            </p:spPr>
          </p:pic>
          <p:sp>
            <p:nvSpPr>
              <p:cNvPr id="215" name="TextBox 214">
                <a:extLst>
                  <a:ext uri="{FF2B5EF4-FFF2-40B4-BE49-F238E27FC236}">
                    <a16:creationId xmlns:a16="http://schemas.microsoft.com/office/drawing/2014/main" id="{B9CD6893-88ED-486F-AB7E-990B078E5A68}"/>
                  </a:ext>
                </a:extLst>
              </p:cNvPr>
              <p:cNvSpPr txBox="1"/>
              <p:nvPr/>
            </p:nvSpPr>
            <p:spPr>
              <a:xfrm>
                <a:off x="3275577" y="2917842"/>
                <a:ext cx="101786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NIGERIA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7" name="Group 146">
              <a:extLst>
                <a:ext uri="{FF2B5EF4-FFF2-40B4-BE49-F238E27FC236}">
                  <a16:creationId xmlns:a16="http://schemas.microsoft.com/office/drawing/2014/main" id="{5DF2470E-A912-43CF-8B03-0D93CB48D8C8}"/>
                </a:ext>
              </a:extLst>
            </p:cNvPr>
            <p:cNvGrpSpPr/>
            <p:nvPr/>
          </p:nvGrpSpPr>
          <p:grpSpPr>
            <a:xfrm>
              <a:off x="6441737" y="2213697"/>
              <a:ext cx="552977" cy="457889"/>
              <a:chOff x="4362640" y="2420109"/>
              <a:chExt cx="771293" cy="637405"/>
            </a:xfrm>
          </p:grpSpPr>
          <p:pic>
            <p:nvPicPr>
              <p:cNvPr id="212" name="Picture 24" descr="Pakistan flag">
                <a:extLst>
                  <a:ext uri="{FF2B5EF4-FFF2-40B4-BE49-F238E27FC236}">
                    <a16:creationId xmlns:a16="http://schemas.microsoft.com/office/drawing/2014/main" id="{6B1133C8-65B4-4FFB-B020-59FA7CBEE505}"/>
                  </a:ext>
                </a:extLst>
              </p:cNvPr>
              <p:cNvPicPr>
                <a:picLocks noChangeAspect="1" noChangeArrowheads="1"/>
              </p:cNvPicPr>
              <p:nvPr/>
            </p:nvPicPr>
            <p:blipFill>
              <a:blip r:embed="rId36" cstate="print">
                <a:extLst>
                  <a:ext uri="{28A0092B-C50C-407E-A947-70E740481C1C}">
                    <a14:useLocalDpi xmlns:a14="http://schemas.microsoft.com/office/drawing/2010/main" val="0"/>
                  </a:ext>
                </a:extLst>
              </a:blip>
              <a:srcRect/>
              <a:stretch>
                <a:fillRect/>
              </a:stretch>
            </p:blipFill>
            <p:spPr bwMode="auto">
              <a:xfrm>
                <a:off x="4362640" y="2420109"/>
                <a:ext cx="771293" cy="515364"/>
              </a:xfrm>
              <a:prstGeom prst="rect">
                <a:avLst/>
              </a:prstGeom>
              <a:extLst>
                <a:ext uri="{909E8E84-426E-40DD-AFC4-6F175D3DCCD1}">
                  <a14:hiddenFill xmlns:a14="http://schemas.microsoft.com/office/drawing/2010/main">
                    <a:solidFill>
                      <a:srgbClr val="FFFFFF"/>
                    </a:solidFill>
                  </a14:hiddenFill>
                </a:ext>
              </a:extLst>
            </p:spPr>
          </p:pic>
          <p:sp>
            <p:nvSpPr>
              <p:cNvPr id="213" name="TextBox 212">
                <a:extLst>
                  <a:ext uri="{FF2B5EF4-FFF2-40B4-BE49-F238E27FC236}">
                    <a16:creationId xmlns:a16="http://schemas.microsoft.com/office/drawing/2014/main" id="{BB500348-1678-4FD1-BFAB-8B54BD565E97}"/>
                  </a:ext>
                </a:extLst>
              </p:cNvPr>
              <p:cNvSpPr txBox="1"/>
              <p:nvPr/>
            </p:nvSpPr>
            <p:spPr>
              <a:xfrm>
                <a:off x="4381110" y="2924121"/>
                <a:ext cx="741537"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PAKISTAN</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8" name="Group 147">
              <a:extLst>
                <a:ext uri="{FF2B5EF4-FFF2-40B4-BE49-F238E27FC236}">
                  <a16:creationId xmlns:a16="http://schemas.microsoft.com/office/drawing/2014/main" id="{136DFE1D-9BB7-4F61-AFB4-CABDAAA3EB84}"/>
                </a:ext>
              </a:extLst>
            </p:cNvPr>
            <p:cNvGrpSpPr/>
            <p:nvPr/>
          </p:nvGrpSpPr>
          <p:grpSpPr>
            <a:xfrm>
              <a:off x="7081428" y="2211436"/>
              <a:ext cx="614298" cy="458349"/>
              <a:chOff x="5191875" y="2419468"/>
              <a:chExt cx="694026" cy="638046"/>
            </a:xfrm>
          </p:grpSpPr>
          <p:pic>
            <p:nvPicPr>
              <p:cNvPr id="210" name="Picture 26" descr="Papua New Guinea flag">
                <a:extLst>
                  <a:ext uri="{FF2B5EF4-FFF2-40B4-BE49-F238E27FC236}">
                    <a16:creationId xmlns:a16="http://schemas.microsoft.com/office/drawing/2014/main" id="{FCABBDBE-4DFC-4118-A43C-945C68E480CF}"/>
                  </a:ext>
                </a:extLst>
              </p:cNvPr>
              <p:cNvPicPr>
                <a:picLocks noChangeAspect="1" noChangeArrowheads="1"/>
              </p:cNvPicPr>
              <p:nvPr/>
            </p:nvPicPr>
            <p:blipFill>
              <a:blip r:embed="rId37" cstate="print">
                <a:extLst>
                  <a:ext uri="{28A0092B-C50C-407E-A947-70E740481C1C}">
                    <a14:useLocalDpi xmlns:a14="http://schemas.microsoft.com/office/drawing/2010/main" val="0"/>
                  </a:ext>
                </a:extLst>
              </a:blip>
              <a:srcRect/>
              <a:stretch>
                <a:fillRect/>
              </a:stretch>
            </p:blipFill>
            <p:spPr bwMode="auto">
              <a:xfrm>
                <a:off x="5192817" y="2419468"/>
                <a:ext cx="693083" cy="519812"/>
              </a:xfrm>
              <a:prstGeom prst="rect">
                <a:avLst/>
              </a:prstGeom>
              <a:extLst>
                <a:ext uri="{909E8E84-426E-40DD-AFC4-6F175D3DCCD1}">
                  <a14:hiddenFill xmlns:a14="http://schemas.microsoft.com/office/drawing/2010/main">
                    <a:solidFill>
                      <a:srgbClr val="FFFFFF"/>
                    </a:solidFill>
                  </a14:hiddenFill>
                </a:ext>
              </a:extLst>
            </p:spPr>
          </p:pic>
          <p:sp>
            <p:nvSpPr>
              <p:cNvPr id="211" name="TextBox 210">
                <a:extLst>
                  <a:ext uri="{FF2B5EF4-FFF2-40B4-BE49-F238E27FC236}">
                    <a16:creationId xmlns:a16="http://schemas.microsoft.com/office/drawing/2014/main" id="{22C89687-B24C-408E-A3E3-C48385A1848A}"/>
                  </a:ext>
                </a:extLst>
              </p:cNvPr>
              <p:cNvSpPr txBox="1"/>
              <p:nvPr/>
            </p:nvSpPr>
            <p:spPr>
              <a:xfrm>
                <a:off x="5191875" y="2924121"/>
                <a:ext cx="694026"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PAPUA NEW GUINEA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49" name="Group 148">
              <a:extLst>
                <a:ext uri="{FF2B5EF4-FFF2-40B4-BE49-F238E27FC236}">
                  <a16:creationId xmlns:a16="http://schemas.microsoft.com/office/drawing/2014/main" id="{A362B449-F540-47D3-A84E-9D291BFA32FB}"/>
                </a:ext>
              </a:extLst>
            </p:cNvPr>
            <p:cNvGrpSpPr/>
            <p:nvPr/>
          </p:nvGrpSpPr>
          <p:grpSpPr>
            <a:xfrm>
              <a:off x="7790329" y="2202308"/>
              <a:ext cx="556973" cy="459982"/>
              <a:chOff x="5949839" y="2417195"/>
              <a:chExt cx="776866" cy="640319"/>
            </a:xfrm>
          </p:grpSpPr>
          <p:pic>
            <p:nvPicPr>
              <p:cNvPr id="208" name="Picture 28" descr="https://www.col.org/sites/default/files/styles/medium/public/Rwanda.png?itok=lIwp-0EI">
                <a:extLst>
                  <a:ext uri="{FF2B5EF4-FFF2-40B4-BE49-F238E27FC236}">
                    <a16:creationId xmlns:a16="http://schemas.microsoft.com/office/drawing/2014/main" id="{FF9B02A7-5756-4C4F-900E-9B1BEB3AAA42}"/>
                  </a:ext>
                </a:extLst>
              </p:cNvPr>
              <p:cNvPicPr>
                <a:picLocks noChangeAspect="1" noChangeArrowheads="1"/>
              </p:cNvPicPr>
              <p:nvPr/>
            </p:nvPicPr>
            <p:blipFill>
              <a:blip r:embed="rId38" cstate="print">
                <a:extLst>
                  <a:ext uri="{28A0092B-C50C-407E-A947-70E740481C1C}">
                    <a14:useLocalDpi xmlns:a14="http://schemas.microsoft.com/office/drawing/2010/main" val="0"/>
                  </a:ext>
                </a:extLst>
              </a:blip>
              <a:srcRect/>
              <a:stretch>
                <a:fillRect/>
              </a:stretch>
            </p:blipFill>
            <p:spPr bwMode="auto">
              <a:xfrm>
                <a:off x="5949839" y="2417195"/>
                <a:ext cx="776866" cy="519088"/>
              </a:xfrm>
              <a:prstGeom prst="rect">
                <a:avLst/>
              </a:prstGeom>
              <a:extLst>
                <a:ext uri="{909E8E84-426E-40DD-AFC4-6F175D3DCCD1}">
                  <a14:hiddenFill xmlns:a14="http://schemas.microsoft.com/office/drawing/2010/main">
                    <a:solidFill>
                      <a:srgbClr val="FFFFFF"/>
                    </a:solidFill>
                  </a14:hiddenFill>
                </a:ext>
              </a:extLst>
            </p:spPr>
          </p:pic>
          <p:sp>
            <p:nvSpPr>
              <p:cNvPr id="209" name="TextBox 208">
                <a:extLst>
                  <a:ext uri="{FF2B5EF4-FFF2-40B4-BE49-F238E27FC236}">
                    <a16:creationId xmlns:a16="http://schemas.microsoft.com/office/drawing/2014/main" id="{0D18E303-E714-44F1-9CF1-0E37B31420F0}"/>
                  </a:ext>
                </a:extLst>
              </p:cNvPr>
              <p:cNvSpPr txBox="1"/>
              <p:nvPr/>
            </p:nvSpPr>
            <p:spPr>
              <a:xfrm>
                <a:off x="5955129" y="2924121"/>
                <a:ext cx="77157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RWANDA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0" name="Group 149">
              <a:extLst>
                <a:ext uri="{FF2B5EF4-FFF2-40B4-BE49-F238E27FC236}">
                  <a16:creationId xmlns:a16="http://schemas.microsoft.com/office/drawing/2014/main" id="{0EDC82DE-8C5E-4065-B6ED-6CE76E6C2A1D}"/>
                </a:ext>
              </a:extLst>
            </p:cNvPr>
            <p:cNvGrpSpPr/>
            <p:nvPr/>
          </p:nvGrpSpPr>
          <p:grpSpPr>
            <a:xfrm>
              <a:off x="8449371" y="2198989"/>
              <a:ext cx="563668" cy="459981"/>
              <a:chOff x="6788232" y="2417195"/>
              <a:chExt cx="786205" cy="640318"/>
            </a:xfrm>
          </p:grpSpPr>
          <p:pic>
            <p:nvPicPr>
              <p:cNvPr id="206" name="Picture 30" descr="St Kitts and Nevis flag">
                <a:extLst>
                  <a:ext uri="{FF2B5EF4-FFF2-40B4-BE49-F238E27FC236}">
                    <a16:creationId xmlns:a16="http://schemas.microsoft.com/office/drawing/2014/main" id="{8189BDBB-C2DE-4753-911C-BBEABFFB7185}"/>
                  </a:ext>
                </a:extLst>
              </p:cNvPr>
              <p:cNvPicPr>
                <a:picLocks noChangeAspect="1" noChangeArrowheads="1"/>
              </p:cNvPicPr>
              <p:nvPr/>
            </p:nvPicPr>
            <p:blipFill>
              <a:blip r:embed="rId39" cstate="print">
                <a:extLst>
                  <a:ext uri="{28A0092B-C50C-407E-A947-70E740481C1C}">
                    <a14:useLocalDpi xmlns:a14="http://schemas.microsoft.com/office/drawing/2010/main" val="0"/>
                  </a:ext>
                </a:extLst>
              </a:blip>
              <a:srcRect/>
              <a:stretch>
                <a:fillRect/>
              </a:stretch>
            </p:blipFill>
            <p:spPr bwMode="auto">
              <a:xfrm>
                <a:off x="6788232" y="2417195"/>
                <a:ext cx="786205" cy="521267"/>
              </a:xfrm>
              <a:prstGeom prst="rect">
                <a:avLst/>
              </a:prstGeom>
              <a:extLst>
                <a:ext uri="{909E8E84-426E-40DD-AFC4-6F175D3DCCD1}">
                  <a14:hiddenFill xmlns:a14="http://schemas.microsoft.com/office/drawing/2010/main">
                    <a:solidFill>
                      <a:srgbClr val="FFFFFF"/>
                    </a:solidFill>
                  </a14:hiddenFill>
                </a:ext>
              </a:extLst>
            </p:spPr>
          </p:pic>
          <p:sp>
            <p:nvSpPr>
              <p:cNvPr id="207" name="TextBox 206">
                <a:extLst>
                  <a:ext uri="{FF2B5EF4-FFF2-40B4-BE49-F238E27FC236}">
                    <a16:creationId xmlns:a16="http://schemas.microsoft.com/office/drawing/2014/main" id="{42B012B5-9D25-436B-B3DF-E7294069BEAA}"/>
                  </a:ext>
                </a:extLst>
              </p:cNvPr>
              <p:cNvSpPr txBox="1"/>
              <p:nvPr/>
            </p:nvSpPr>
            <p:spPr>
              <a:xfrm>
                <a:off x="6800136" y="2924120"/>
                <a:ext cx="77157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ST KITTS &amp; NEVIS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1" name="Group 150">
              <a:extLst>
                <a:ext uri="{FF2B5EF4-FFF2-40B4-BE49-F238E27FC236}">
                  <a16:creationId xmlns:a16="http://schemas.microsoft.com/office/drawing/2014/main" id="{0C5E4383-54E5-49EC-8866-3BB4AD4EE7BD}"/>
                </a:ext>
              </a:extLst>
            </p:cNvPr>
            <p:cNvGrpSpPr/>
            <p:nvPr/>
          </p:nvGrpSpPr>
          <p:grpSpPr>
            <a:xfrm>
              <a:off x="5302653" y="2728784"/>
              <a:ext cx="748990" cy="456158"/>
              <a:chOff x="7722089" y="2417195"/>
              <a:chExt cx="1044692" cy="634997"/>
            </a:xfrm>
          </p:grpSpPr>
          <p:pic>
            <p:nvPicPr>
              <p:cNvPr id="204" name="Picture 32" descr="Saint Lucia flag">
                <a:extLst>
                  <a:ext uri="{FF2B5EF4-FFF2-40B4-BE49-F238E27FC236}">
                    <a16:creationId xmlns:a16="http://schemas.microsoft.com/office/drawing/2014/main" id="{45B7300E-09B6-46AF-B510-82FDF5CC4535}"/>
                  </a:ext>
                </a:extLst>
              </p:cNvPr>
              <p:cNvPicPr>
                <a:picLocks noChangeAspect="1" noChangeArrowheads="1"/>
              </p:cNvPicPr>
              <p:nvPr/>
            </p:nvPicPr>
            <p:blipFill>
              <a:blip r:embed="rId40" cstate="print">
                <a:extLst>
                  <a:ext uri="{28A0092B-C50C-407E-A947-70E740481C1C}">
                    <a14:useLocalDpi xmlns:a14="http://schemas.microsoft.com/office/drawing/2010/main" val="0"/>
                  </a:ext>
                </a:extLst>
              </a:blip>
              <a:srcRect/>
              <a:stretch>
                <a:fillRect/>
              </a:stretch>
            </p:blipFill>
            <p:spPr bwMode="auto">
              <a:xfrm>
                <a:off x="7722089" y="2417195"/>
                <a:ext cx="1044692" cy="522347"/>
              </a:xfrm>
              <a:prstGeom prst="rect">
                <a:avLst/>
              </a:prstGeom>
              <a:extLst>
                <a:ext uri="{909E8E84-426E-40DD-AFC4-6F175D3DCCD1}">
                  <a14:hiddenFill xmlns:a14="http://schemas.microsoft.com/office/drawing/2010/main">
                    <a:solidFill>
                      <a:srgbClr val="FFFFFF"/>
                    </a:solidFill>
                  </a14:hiddenFill>
                </a:ext>
              </a:extLst>
            </p:spPr>
          </p:pic>
          <p:sp>
            <p:nvSpPr>
              <p:cNvPr id="205" name="TextBox 204">
                <a:extLst>
                  <a:ext uri="{FF2B5EF4-FFF2-40B4-BE49-F238E27FC236}">
                    <a16:creationId xmlns:a16="http://schemas.microsoft.com/office/drawing/2014/main" id="{96E4A7E5-7083-47B5-B51B-941965F044FC}"/>
                  </a:ext>
                </a:extLst>
              </p:cNvPr>
              <p:cNvSpPr txBox="1"/>
              <p:nvPr/>
            </p:nvSpPr>
            <p:spPr>
              <a:xfrm>
                <a:off x="7722089" y="2918799"/>
                <a:ext cx="1044692"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SAINT LUCIA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2" name="Group 151">
              <a:extLst>
                <a:ext uri="{FF2B5EF4-FFF2-40B4-BE49-F238E27FC236}">
                  <a16:creationId xmlns:a16="http://schemas.microsoft.com/office/drawing/2014/main" id="{757080BC-DE6C-4145-BD56-F835C0E2253A}"/>
                </a:ext>
              </a:extLst>
            </p:cNvPr>
            <p:cNvGrpSpPr/>
            <p:nvPr/>
          </p:nvGrpSpPr>
          <p:grpSpPr>
            <a:xfrm>
              <a:off x="6070845" y="2737786"/>
              <a:ext cx="743839" cy="451487"/>
              <a:chOff x="119613" y="2819114"/>
              <a:chExt cx="1037506" cy="628493"/>
            </a:xfrm>
          </p:grpSpPr>
          <p:pic>
            <p:nvPicPr>
              <p:cNvPr id="202" name="Picture 34" descr="St Vincent and The Grenadines flag">
                <a:extLst>
                  <a:ext uri="{FF2B5EF4-FFF2-40B4-BE49-F238E27FC236}">
                    <a16:creationId xmlns:a16="http://schemas.microsoft.com/office/drawing/2014/main" id="{0A738560-F053-4007-B948-9F3FA69C1331}"/>
                  </a:ext>
                </a:extLst>
              </p:cNvPr>
              <p:cNvPicPr>
                <a:picLocks noChangeAspect="1" noChangeArrowheads="1"/>
              </p:cNvPicPr>
              <p:nvPr/>
            </p:nvPicPr>
            <p:blipFill>
              <a:blip r:embed="rId41" cstate="print">
                <a:extLst>
                  <a:ext uri="{28A0092B-C50C-407E-A947-70E740481C1C}">
                    <a14:useLocalDpi xmlns:a14="http://schemas.microsoft.com/office/drawing/2010/main" val="0"/>
                  </a:ext>
                </a:extLst>
              </a:blip>
              <a:srcRect/>
              <a:stretch>
                <a:fillRect/>
              </a:stretch>
            </p:blipFill>
            <p:spPr bwMode="auto">
              <a:xfrm>
                <a:off x="217723" y="2819114"/>
                <a:ext cx="771003" cy="515170"/>
              </a:xfrm>
              <a:prstGeom prst="rect">
                <a:avLst/>
              </a:prstGeom>
              <a:extLst>
                <a:ext uri="{909E8E84-426E-40DD-AFC4-6F175D3DCCD1}">
                  <a14:hiddenFill xmlns:a14="http://schemas.microsoft.com/office/drawing/2010/main">
                    <a:solidFill>
                      <a:srgbClr val="FFFFFF"/>
                    </a:solidFill>
                  </a14:hiddenFill>
                </a:ext>
              </a:extLst>
            </p:spPr>
          </p:pic>
          <p:sp>
            <p:nvSpPr>
              <p:cNvPr id="203" name="TextBox 202">
                <a:extLst>
                  <a:ext uri="{FF2B5EF4-FFF2-40B4-BE49-F238E27FC236}">
                    <a16:creationId xmlns:a16="http://schemas.microsoft.com/office/drawing/2014/main" id="{8F7C16DB-B32A-4ACF-B625-4FF8F21DFD95}"/>
                  </a:ext>
                </a:extLst>
              </p:cNvPr>
              <p:cNvSpPr txBox="1"/>
              <p:nvPr/>
            </p:nvSpPr>
            <p:spPr>
              <a:xfrm>
                <a:off x="119613" y="3314214"/>
                <a:ext cx="1037506"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ST VINCENT &amp; GRENADINES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3" name="Group 152">
              <a:extLst>
                <a:ext uri="{FF2B5EF4-FFF2-40B4-BE49-F238E27FC236}">
                  <a16:creationId xmlns:a16="http://schemas.microsoft.com/office/drawing/2014/main" id="{A3D880A2-EEAC-40EC-B59F-62B16A9A6A22}"/>
                </a:ext>
              </a:extLst>
            </p:cNvPr>
            <p:cNvGrpSpPr/>
            <p:nvPr/>
          </p:nvGrpSpPr>
          <p:grpSpPr>
            <a:xfrm>
              <a:off x="6814763" y="2737369"/>
              <a:ext cx="750860" cy="451903"/>
              <a:chOff x="1040018" y="3182472"/>
              <a:chExt cx="1047301" cy="629073"/>
            </a:xfrm>
          </p:grpSpPr>
          <p:pic>
            <p:nvPicPr>
              <p:cNvPr id="200" name="Picture 36" descr="Samoa flag">
                <a:extLst>
                  <a:ext uri="{FF2B5EF4-FFF2-40B4-BE49-F238E27FC236}">
                    <a16:creationId xmlns:a16="http://schemas.microsoft.com/office/drawing/2014/main" id="{25B1C0D7-66A4-4E72-A588-D5AABE57B3ED}"/>
                  </a:ext>
                </a:extLst>
              </p:cNvPr>
              <p:cNvPicPr>
                <a:picLocks noChangeAspect="1" noChangeArrowheads="1"/>
              </p:cNvPicPr>
              <p:nvPr/>
            </p:nvPicPr>
            <p:blipFill>
              <a:blip r:embed="rId42" cstate="print">
                <a:extLst>
                  <a:ext uri="{28A0092B-C50C-407E-A947-70E740481C1C}">
                    <a14:useLocalDpi xmlns:a14="http://schemas.microsoft.com/office/drawing/2010/main" val="0"/>
                  </a:ext>
                </a:extLst>
              </a:blip>
              <a:srcRect/>
              <a:stretch>
                <a:fillRect/>
              </a:stretch>
            </p:blipFill>
            <p:spPr bwMode="auto">
              <a:xfrm>
                <a:off x="1046005" y="3182472"/>
                <a:ext cx="1035329" cy="517665"/>
              </a:xfrm>
              <a:prstGeom prst="rect">
                <a:avLst/>
              </a:prstGeom>
              <a:extLst>
                <a:ext uri="{909E8E84-426E-40DD-AFC4-6F175D3DCCD1}">
                  <a14:hiddenFill xmlns:a14="http://schemas.microsoft.com/office/drawing/2010/main">
                    <a:solidFill>
                      <a:srgbClr val="FFFFFF"/>
                    </a:solidFill>
                  </a14:hiddenFill>
                </a:ext>
              </a:extLst>
            </p:spPr>
          </p:pic>
          <p:sp>
            <p:nvSpPr>
              <p:cNvPr id="201" name="TextBox 200">
                <a:extLst>
                  <a:ext uri="{FF2B5EF4-FFF2-40B4-BE49-F238E27FC236}">
                    <a16:creationId xmlns:a16="http://schemas.microsoft.com/office/drawing/2014/main" id="{CCDE312A-7BC5-4F8C-A037-8E529FC46FDA}"/>
                  </a:ext>
                </a:extLst>
              </p:cNvPr>
              <p:cNvSpPr txBox="1"/>
              <p:nvPr/>
            </p:nvSpPr>
            <p:spPr>
              <a:xfrm>
                <a:off x="1040018" y="3678152"/>
                <a:ext cx="1047301"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SAMOA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4" name="Group 153">
              <a:extLst>
                <a:ext uri="{FF2B5EF4-FFF2-40B4-BE49-F238E27FC236}">
                  <a16:creationId xmlns:a16="http://schemas.microsoft.com/office/drawing/2014/main" id="{FC67A840-C990-4C13-B050-3282B252B831}"/>
                </a:ext>
              </a:extLst>
            </p:cNvPr>
            <p:cNvGrpSpPr/>
            <p:nvPr/>
          </p:nvGrpSpPr>
          <p:grpSpPr>
            <a:xfrm>
              <a:off x="7630158" y="2728659"/>
              <a:ext cx="736101" cy="453175"/>
              <a:chOff x="2135587" y="3185988"/>
              <a:chExt cx="1026714" cy="630843"/>
            </a:xfrm>
          </p:grpSpPr>
          <p:pic>
            <p:nvPicPr>
              <p:cNvPr id="198" name="Picture 38" descr="Seychelles flag">
                <a:extLst>
                  <a:ext uri="{FF2B5EF4-FFF2-40B4-BE49-F238E27FC236}">
                    <a16:creationId xmlns:a16="http://schemas.microsoft.com/office/drawing/2014/main" id="{01C0EA41-C23F-4B44-AF5B-F0F738C40969}"/>
                  </a:ext>
                </a:extLst>
              </p:cNvPr>
              <p:cNvPicPr>
                <a:picLocks noChangeAspect="1" noChangeArrowheads="1"/>
              </p:cNvPicPr>
              <p:nvPr/>
            </p:nvPicPr>
            <p:blipFill>
              <a:blip r:embed="rId43" cstate="print">
                <a:extLst>
                  <a:ext uri="{28A0092B-C50C-407E-A947-70E740481C1C}">
                    <a14:useLocalDpi xmlns:a14="http://schemas.microsoft.com/office/drawing/2010/main" val="0"/>
                  </a:ext>
                </a:extLst>
              </a:blip>
              <a:srcRect/>
              <a:stretch>
                <a:fillRect/>
              </a:stretch>
            </p:blipFill>
            <p:spPr bwMode="auto">
              <a:xfrm>
                <a:off x="2135587" y="3185988"/>
                <a:ext cx="1026714" cy="513357"/>
              </a:xfrm>
              <a:prstGeom prst="rect">
                <a:avLst/>
              </a:prstGeom>
              <a:extLst>
                <a:ext uri="{909E8E84-426E-40DD-AFC4-6F175D3DCCD1}">
                  <a14:hiddenFill xmlns:a14="http://schemas.microsoft.com/office/drawing/2010/main">
                    <a:solidFill>
                      <a:srgbClr val="FFFFFF"/>
                    </a:solidFill>
                  </a14:hiddenFill>
                </a:ext>
              </a:extLst>
            </p:spPr>
          </p:pic>
          <p:sp>
            <p:nvSpPr>
              <p:cNvPr id="199" name="TextBox 198">
                <a:extLst>
                  <a:ext uri="{FF2B5EF4-FFF2-40B4-BE49-F238E27FC236}">
                    <a16:creationId xmlns:a16="http://schemas.microsoft.com/office/drawing/2014/main" id="{B5E6E264-2298-49DA-853D-C70D8BF9825C}"/>
                  </a:ext>
                </a:extLst>
              </p:cNvPr>
              <p:cNvSpPr txBox="1"/>
              <p:nvPr/>
            </p:nvSpPr>
            <p:spPr>
              <a:xfrm>
                <a:off x="2140695" y="3683438"/>
                <a:ext cx="1021606"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SEYCHELLES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5" name="Group 154">
              <a:extLst>
                <a:ext uri="{FF2B5EF4-FFF2-40B4-BE49-F238E27FC236}">
                  <a16:creationId xmlns:a16="http://schemas.microsoft.com/office/drawing/2014/main" id="{97E9D9CB-D0C1-4E50-A477-35C0E2541944}"/>
                </a:ext>
              </a:extLst>
            </p:cNvPr>
            <p:cNvGrpSpPr/>
            <p:nvPr/>
          </p:nvGrpSpPr>
          <p:grpSpPr>
            <a:xfrm>
              <a:off x="8449728" y="2730380"/>
              <a:ext cx="549268" cy="451454"/>
              <a:chOff x="3210569" y="3187031"/>
              <a:chExt cx="766119" cy="628449"/>
            </a:xfrm>
          </p:grpSpPr>
          <p:pic>
            <p:nvPicPr>
              <p:cNvPr id="196" name="Picture 40" descr="Sierra Leone flag">
                <a:extLst>
                  <a:ext uri="{FF2B5EF4-FFF2-40B4-BE49-F238E27FC236}">
                    <a16:creationId xmlns:a16="http://schemas.microsoft.com/office/drawing/2014/main" id="{A81EF3BE-95E7-446D-AE5D-8603EB42727D}"/>
                  </a:ext>
                </a:extLst>
              </p:cNvPr>
              <p:cNvPicPr>
                <a:picLocks noChangeAspect="1" noChangeArrowheads="1"/>
              </p:cNvPicPr>
              <p:nvPr/>
            </p:nvPicPr>
            <p:blipFill>
              <a:blip r:embed="rId44" cstate="print">
                <a:extLst>
                  <a:ext uri="{28A0092B-C50C-407E-A947-70E740481C1C}">
                    <a14:useLocalDpi xmlns:a14="http://schemas.microsoft.com/office/drawing/2010/main" val="0"/>
                  </a:ext>
                </a:extLst>
              </a:blip>
              <a:srcRect/>
              <a:stretch>
                <a:fillRect/>
              </a:stretch>
            </p:blipFill>
            <p:spPr bwMode="auto">
              <a:xfrm>
                <a:off x="3211965" y="3187031"/>
                <a:ext cx="764723" cy="510974"/>
              </a:xfrm>
              <a:prstGeom prst="rect">
                <a:avLst/>
              </a:prstGeom>
              <a:extLst>
                <a:ext uri="{909E8E84-426E-40DD-AFC4-6F175D3DCCD1}">
                  <a14:hiddenFill xmlns:a14="http://schemas.microsoft.com/office/drawing/2010/main">
                    <a:solidFill>
                      <a:srgbClr val="FFFFFF"/>
                    </a:solidFill>
                  </a14:hiddenFill>
                </a:ext>
              </a:extLst>
            </p:spPr>
          </p:pic>
          <p:sp>
            <p:nvSpPr>
              <p:cNvPr id="197" name="TextBox 196">
                <a:extLst>
                  <a:ext uri="{FF2B5EF4-FFF2-40B4-BE49-F238E27FC236}">
                    <a16:creationId xmlns:a16="http://schemas.microsoft.com/office/drawing/2014/main" id="{81AE1A11-2A0D-4046-A2D7-EF491007EF4E}"/>
                  </a:ext>
                </a:extLst>
              </p:cNvPr>
              <p:cNvSpPr txBox="1"/>
              <p:nvPr/>
            </p:nvSpPr>
            <p:spPr>
              <a:xfrm>
                <a:off x="3210569" y="3682087"/>
                <a:ext cx="766119"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SIERRA LEONE</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6" name="Group 155">
              <a:extLst>
                <a:ext uri="{FF2B5EF4-FFF2-40B4-BE49-F238E27FC236}">
                  <a16:creationId xmlns:a16="http://schemas.microsoft.com/office/drawing/2014/main" id="{66226844-DF4F-4B2F-9EEE-244A51B74757}"/>
                </a:ext>
              </a:extLst>
            </p:cNvPr>
            <p:cNvGrpSpPr/>
            <p:nvPr/>
          </p:nvGrpSpPr>
          <p:grpSpPr>
            <a:xfrm>
              <a:off x="6263878" y="3256514"/>
              <a:ext cx="549501" cy="451488"/>
              <a:chOff x="4035357" y="3186984"/>
              <a:chExt cx="766444" cy="628496"/>
            </a:xfrm>
          </p:grpSpPr>
          <p:pic>
            <p:nvPicPr>
              <p:cNvPr id="194" name="Picture 42">
                <a:extLst>
                  <a:ext uri="{FF2B5EF4-FFF2-40B4-BE49-F238E27FC236}">
                    <a16:creationId xmlns:a16="http://schemas.microsoft.com/office/drawing/2014/main" id="{9FC3E327-DAD2-4276-ACF8-CC4E0B5079E0}"/>
                  </a:ext>
                </a:extLst>
              </p:cNvPr>
              <p:cNvPicPr>
                <a:picLocks noChangeAspect="1" noChangeArrowheads="1"/>
              </p:cNvPicPr>
              <p:nvPr/>
            </p:nvPicPr>
            <p:blipFill>
              <a:blip r:embed="rId45" cstate="print">
                <a:extLst>
                  <a:ext uri="{28A0092B-C50C-407E-A947-70E740481C1C}">
                    <a14:useLocalDpi xmlns:a14="http://schemas.microsoft.com/office/drawing/2010/main" val="0"/>
                  </a:ext>
                </a:extLst>
              </a:blip>
              <a:stretch>
                <a:fillRect/>
              </a:stretch>
            </p:blipFill>
            <p:spPr bwMode="auto">
              <a:xfrm>
                <a:off x="4036140" y="3186984"/>
                <a:ext cx="765661" cy="510440"/>
              </a:xfrm>
              <a:prstGeom prst="rect">
                <a:avLst/>
              </a:prstGeom>
              <a:extLst>
                <a:ext uri="{909E8E84-426E-40DD-AFC4-6F175D3DCCD1}">
                  <a14:hiddenFill xmlns:a14="http://schemas.microsoft.com/office/drawing/2010/main">
                    <a:solidFill>
                      <a:srgbClr val="FFFFFF"/>
                    </a:solidFill>
                  </a14:hiddenFill>
                </a:ext>
              </a:extLst>
            </p:spPr>
          </p:pic>
          <p:sp>
            <p:nvSpPr>
              <p:cNvPr id="195" name="TextBox 194">
                <a:extLst>
                  <a:ext uri="{FF2B5EF4-FFF2-40B4-BE49-F238E27FC236}">
                    <a16:creationId xmlns:a16="http://schemas.microsoft.com/office/drawing/2014/main" id="{E8C8026A-BDFC-4CFD-BC08-2D037C8722BB}"/>
                  </a:ext>
                </a:extLst>
              </p:cNvPr>
              <p:cNvSpPr txBox="1"/>
              <p:nvPr/>
            </p:nvSpPr>
            <p:spPr>
              <a:xfrm>
                <a:off x="4035357" y="3682087"/>
                <a:ext cx="766119"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SINGAPORE</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7" name="Group 156">
              <a:extLst>
                <a:ext uri="{FF2B5EF4-FFF2-40B4-BE49-F238E27FC236}">
                  <a16:creationId xmlns:a16="http://schemas.microsoft.com/office/drawing/2014/main" id="{5B79BFC1-CFDF-4A9F-BF87-2BF362C04B4C}"/>
                </a:ext>
              </a:extLst>
            </p:cNvPr>
            <p:cNvGrpSpPr/>
            <p:nvPr/>
          </p:nvGrpSpPr>
          <p:grpSpPr>
            <a:xfrm>
              <a:off x="6875092" y="3245800"/>
              <a:ext cx="736720" cy="453476"/>
              <a:chOff x="4857557" y="3184216"/>
              <a:chExt cx="1027578" cy="631263"/>
            </a:xfrm>
          </p:grpSpPr>
          <p:pic>
            <p:nvPicPr>
              <p:cNvPr id="192" name="Picture 44" descr="Solomon Islands flag">
                <a:extLst>
                  <a:ext uri="{FF2B5EF4-FFF2-40B4-BE49-F238E27FC236}">
                    <a16:creationId xmlns:a16="http://schemas.microsoft.com/office/drawing/2014/main" id="{B8E7C477-CD97-4032-992C-48C895A022F7}"/>
                  </a:ext>
                </a:extLst>
              </p:cNvPr>
              <p:cNvPicPr>
                <a:picLocks noChangeAspect="1" noChangeArrowheads="1"/>
              </p:cNvPicPr>
              <p:nvPr/>
            </p:nvPicPr>
            <p:blipFill>
              <a:blip r:embed="rId46" cstate="print">
                <a:extLst>
                  <a:ext uri="{28A0092B-C50C-407E-A947-70E740481C1C}">
                    <a14:useLocalDpi xmlns:a14="http://schemas.microsoft.com/office/drawing/2010/main" val="0"/>
                  </a:ext>
                </a:extLst>
              </a:blip>
              <a:srcRect/>
              <a:stretch>
                <a:fillRect/>
              </a:stretch>
            </p:blipFill>
            <p:spPr bwMode="auto">
              <a:xfrm>
                <a:off x="4857557" y="3184216"/>
                <a:ext cx="1027578" cy="513789"/>
              </a:xfrm>
              <a:prstGeom prst="rect">
                <a:avLst/>
              </a:prstGeom>
              <a:extLst>
                <a:ext uri="{909E8E84-426E-40DD-AFC4-6F175D3DCCD1}">
                  <a14:hiddenFill xmlns:a14="http://schemas.microsoft.com/office/drawing/2010/main">
                    <a:solidFill>
                      <a:srgbClr val="FFFFFF"/>
                    </a:solidFill>
                  </a14:hiddenFill>
                </a:ext>
              </a:extLst>
            </p:spPr>
          </p:pic>
          <p:sp>
            <p:nvSpPr>
              <p:cNvPr id="193" name="TextBox 192">
                <a:extLst>
                  <a:ext uri="{FF2B5EF4-FFF2-40B4-BE49-F238E27FC236}">
                    <a16:creationId xmlns:a16="http://schemas.microsoft.com/office/drawing/2014/main" id="{204B02A4-E7A1-4068-AA45-3C323064F594}"/>
                  </a:ext>
                </a:extLst>
              </p:cNvPr>
              <p:cNvSpPr txBox="1"/>
              <p:nvPr/>
            </p:nvSpPr>
            <p:spPr>
              <a:xfrm>
                <a:off x="4857557" y="3682086"/>
                <a:ext cx="1027578"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SOLOMON ISLANDS</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8" name="Group 157">
              <a:extLst>
                <a:ext uri="{FF2B5EF4-FFF2-40B4-BE49-F238E27FC236}">
                  <a16:creationId xmlns:a16="http://schemas.microsoft.com/office/drawing/2014/main" id="{65B6BE5D-7349-4894-A3AA-A514BF845A66}"/>
                </a:ext>
              </a:extLst>
            </p:cNvPr>
            <p:cNvGrpSpPr/>
            <p:nvPr/>
          </p:nvGrpSpPr>
          <p:grpSpPr>
            <a:xfrm>
              <a:off x="7676247" y="3247822"/>
              <a:ext cx="550296" cy="451554"/>
              <a:chOff x="5938524" y="3187032"/>
              <a:chExt cx="767553" cy="628588"/>
            </a:xfrm>
          </p:grpSpPr>
          <p:pic>
            <p:nvPicPr>
              <p:cNvPr id="190" name="Picture 46" descr="South African flag">
                <a:extLst>
                  <a:ext uri="{FF2B5EF4-FFF2-40B4-BE49-F238E27FC236}">
                    <a16:creationId xmlns:a16="http://schemas.microsoft.com/office/drawing/2014/main" id="{CEB1251B-E23B-45E7-B14C-E949852110EA}"/>
                  </a:ext>
                </a:extLst>
              </p:cNvPr>
              <p:cNvPicPr>
                <a:picLocks noChangeAspect="1" noChangeArrowheads="1"/>
              </p:cNvPicPr>
              <p:nvPr/>
            </p:nvPicPr>
            <p:blipFill>
              <a:blip r:embed="rId47" cstate="print">
                <a:extLst>
                  <a:ext uri="{28A0092B-C50C-407E-A947-70E740481C1C}">
                    <a14:useLocalDpi xmlns:a14="http://schemas.microsoft.com/office/drawing/2010/main" val="0"/>
                  </a:ext>
                </a:extLst>
              </a:blip>
              <a:srcRect/>
              <a:stretch>
                <a:fillRect/>
              </a:stretch>
            </p:blipFill>
            <p:spPr bwMode="auto">
              <a:xfrm>
                <a:off x="5938524" y="3187032"/>
                <a:ext cx="767552" cy="512864"/>
              </a:xfrm>
              <a:prstGeom prst="rect">
                <a:avLst/>
              </a:prstGeom>
              <a:extLst>
                <a:ext uri="{909E8E84-426E-40DD-AFC4-6F175D3DCCD1}">
                  <a14:hiddenFill xmlns:a14="http://schemas.microsoft.com/office/drawing/2010/main">
                    <a:solidFill>
                      <a:srgbClr val="FFFFFF"/>
                    </a:solidFill>
                  </a14:hiddenFill>
                </a:ext>
              </a:extLst>
            </p:spPr>
          </p:pic>
          <p:sp>
            <p:nvSpPr>
              <p:cNvPr id="191" name="TextBox 190">
                <a:extLst>
                  <a:ext uri="{FF2B5EF4-FFF2-40B4-BE49-F238E27FC236}">
                    <a16:creationId xmlns:a16="http://schemas.microsoft.com/office/drawing/2014/main" id="{8B5C1099-2627-450B-B3D9-FBAA6C36C75F}"/>
                  </a:ext>
                </a:extLst>
              </p:cNvPr>
              <p:cNvSpPr txBox="1"/>
              <p:nvPr/>
            </p:nvSpPr>
            <p:spPr>
              <a:xfrm>
                <a:off x="5938524" y="3682227"/>
                <a:ext cx="767553"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SOUTH AFRICA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59" name="Group 158">
              <a:extLst>
                <a:ext uri="{FF2B5EF4-FFF2-40B4-BE49-F238E27FC236}">
                  <a16:creationId xmlns:a16="http://schemas.microsoft.com/office/drawing/2014/main" id="{44EB5BBC-F47F-4C0C-AD2E-1AE987BA16DA}"/>
                </a:ext>
              </a:extLst>
            </p:cNvPr>
            <p:cNvGrpSpPr/>
            <p:nvPr/>
          </p:nvGrpSpPr>
          <p:grpSpPr>
            <a:xfrm>
              <a:off x="8266541" y="3243708"/>
              <a:ext cx="738606" cy="452204"/>
              <a:chOff x="6766004" y="3185988"/>
              <a:chExt cx="1030209" cy="629491"/>
            </a:xfrm>
          </p:grpSpPr>
          <p:pic>
            <p:nvPicPr>
              <p:cNvPr id="188" name="Picture 48">
                <a:extLst>
                  <a:ext uri="{FF2B5EF4-FFF2-40B4-BE49-F238E27FC236}">
                    <a16:creationId xmlns:a16="http://schemas.microsoft.com/office/drawing/2014/main" id="{615C75BF-5A01-47AA-BF00-2F9D1CA50438}"/>
                  </a:ext>
                </a:extLst>
              </p:cNvPr>
              <p:cNvPicPr>
                <a:picLocks noChangeAspect="1" noChangeArrowheads="1"/>
              </p:cNvPicPr>
              <p:nvPr/>
            </p:nvPicPr>
            <p:blipFill>
              <a:blip r:embed="rId48" cstate="print">
                <a:extLst>
                  <a:ext uri="{28A0092B-C50C-407E-A947-70E740481C1C}">
                    <a14:useLocalDpi xmlns:a14="http://schemas.microsoft.com/office/drawing/2010/main" val="0"/>
                  </a:ext>
                </a:extLst>
              </a:blip>
              <a:stretch>
                <a:fillRect/>
              </a:stretch>
            </p:blipFill>
            <p:spPr bwMode="auto">
              <a:xfrm>
                <a:off x="6766004" y="3185988"/>
                <a:ext cx="1030209" cy="515104"/>
              </a:xfrm>
              <a:prstGeom prst="rect">
                <a:avLst/>
              </a:prstGeom>
              <a:extLst>
                <a:ext uri="{909E8E84-426E-40DD-AFC4-6F175D3DCCD1}">
                  <a14:hiddenFill xmlns:a14="http://schemas.microsoft.com/office/drawing/2010/main">
                    <a:solidFill>
                      <a:srgbClr val="FFFFFF"/>
                    </a:solidFill>
                  </a14:hiddenFill>
                </a:ext>
              </a:extLst>
            </p:spPr>
          </p:pic>
          <p:sp>
            <p:nvSpPr>
              <p:cNvPr id="189" name="TextBox 188">
                <a:extLst>
                  <a:ext uri="{FF2B5EF4-FFF2-40B4-BE49-F238E27FC236}">
                    <a16:creationId xmlns:a16="http://schemas.microsoft.com/office/drawing/2014/main" id="{C36F7C59-117D-4C75-B721-FDE6F5ECE19E}"/>
                  </a:ext>
                </a:extLst>
              </p:cNvPr>
              <p:cNvSpPr txBox="1"/>
              <p:nvPr/>
            </p:nvSpPr>
            <p:spPr>
              <a:xfrm>
                <a:off x="6766004" y="3682086"/>
                <a:ext cx="1008778"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SRI LANKA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0" name="Group 159">
              <a:extLst>
                <a:ext uri="{FF2B5EF4-FFF2-40B4-BE49-F238E27FC236}">
                  <a16:creationId xmlns:a16="http://schemas.microsoft.com/office/drawing/2014/main" id="{7F678541-A4AA-4155-8604-B02201823EA2}"/>
                </a:ext>
              </a:extLst>
            </p:cNvPr>
            <p:cNvGrpSpPr/>
            <p:nvPr/>
          </p:nvGrpSpPr>
          <p:grpSpPr>
            <a:xfrm>
              <a:off x="6471673" y="687983"/>
              <a:ext cx="551152" cy="449555"/>
              <a:chOff x="7856140" y="3187031"/>
              <a:chExt cx="768748" cy="625804"/>
            </a:xfrm>
          </p:grpSpPr>
          <p:pic>
            <p:nvPicPr>
              <p:cNvPr id="186" name="Picture 50" descr="Swaziland flag">
                <a:extLst>
                  <a:ext uri="{FF2B5EF4-FFF2-40B4-BE49-F238E27FC236}">
                    <a16:creationId xmlns:a16="http://schemas.microsoft.com/office/drawing/2014/main" id="{D5BF04B5-504F-4F6A-9DEE-1EFFC203C0F8}"/>
                  </a:ext>
                </a:extLst>
              </p:cNvPr>
              <p:cNvPicPr>
                <a:picLocks noChangeAspect="1" noChangeArrowheads="1"/>
              </p:cNvPicPr>
              <p:nvPr/>
            </p:nvPicPr>
            <p:blipFill>
              <a:blip r:embed="rId49" cstate="print">
                <a:extLst>
                  <a:ext uri="{28A0092B-C50C-407E-A947-70E740481C1C}">
                    <a14:useLocalDpi xmlns:a14="http://schemas.microsoft.com/office/drawing/2010/main" val="0"/>
                  </a:ext>
                </a:extLst>
              </a:blip>
              <a:srcRect/>
              <a:stretch>
                <a:fillRect/>
              </a:stretch>
            </p:blipFill>
            <p:spPr bwMode="auto">
              <a:xfrm>
                <a:off x="7856140" y="3187031"/>
                <a:ext cx="768748" cy="513664"/>
              </a:xfrm>
              <a:prstGeom prst="rect">
                <a:avLst/>
              </a:prstGeom>
              <a:extLst>
                <a:ext uri="{909E8E84-426E-40DD-AFC4-6F175D3DCCD1}">
                  <a14:hiddenFill xmlns:a14="http://schemas.microsoft.com/office/drawing/2010/main">
                    <a:solidFill>
                      <a:srgbClr val="FFFFFF"/>
                    </a:solidFill>
                  </a14:hiddenFill>
                </a:ext>
              </a:extLst>
            </p:spPr>
          </p:pic>
          <p:sp>
            <p:nvSpPr>
              <p:cNvPr id="187" name="TextBox 186">
                <a:extLst>
                  <a:ext uri="{FF2B5EF4-FFF2-40B4-BE49-F238E27FC236}">
                    <a16:creationId xmlns:a16="http://schemas.microsoft.com/office/drawing/2014/main" id="{D911AA5D-8EB7-4458-9E0A-B9DD302A8E2B}"/>
                  </a:ext>
                </a:extLst>
              </p:cNvPr>
              <p:cNvSpPr txBox="1"/>
              <p:nvPr/>
            </p:nvSpPr>
            <p:spPr>
              <a:xfrm>
                <a:off x="7856140" y="3679442"/>
                <a:ext cx="768748"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ESWATINI</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1" name="Group 160">
              <a:extLst>
                <a:ext uri="{FF2B5EF4-FFF2-40B4-BE49-F238E27FC236}">
                  <a16:creationId xmlns:a16="http://schemas.microsoft.com/office/drawing/2014/main" id="{E9E4D681-112E-4B68-883B-9F442895AD38}"/>
                </a:ext>
              </a:extLst>
            </p:cNvPr>
            <p:cNvGrpSpPr/>
            <p:nvPr/>
          </p:nvGrpSpPr>
          <p:grpSpPr>
            <a:xfrm>
              <a:off x="6756283" y="3774125"/>
              <a:ext cx="749040" cy="454028"/>
              <a:chOff x="204843" y="3972782"/>
              <a:chExt cx="1044762" cy="632031"/>
            </a:xfrm>
          </p:grpSpPr>
          <p:pic>
            <p:nvPicPr>
              <p:cNvPr id="184" name="Picture 52" descr="Tonga flag">
                <a:extLst>
                  <a:ext uri="{FF2B5EF4-FFF2-40B4-BE49-F238E27FC236}">
                    <a16:creationId xmlns:a16="http://schemas.microsoft.com/office/drawing/2014/main" id="{3AD8AE65-C07B-4D06-A760-CA8EA38AC532}"/>
                  </a:ext>
                </a:extLst>
              </p:cNvPr>
              <p:cNvPicPr>
                <a:picLocks noChangeAspect="1" noChangeArrowheads="1"/>
              </p:cNvPicPr>
              <p:nvPr/>
            </p:nvPicPr>
            <p:blipFill>
              <a:blip r:embed="rId50" cstate="print">
                <a:extLst>
                  <a:ext uri="{28A0092B-C50C-407E-A947-70E740481C1C}">
                    <a14:useLocalDpi xmlns:a14="http://schemas.microsoft.com/office/drawing/2010/main" val="0"/>
                  </a:ext>
                </a:extLst>
              </a:blip>
              <a:srcRect/>
              <a:stretch>
                <a:fillRect/>
              </a:stretch>
            </p:blipFill>
            <p:spPr bwMode="auto">
              <a:xfrm>
                <a:off x="215899" y="3972782"/>
                <a:ext cx="1033706" cy="516853"/>
              </a:xfrm>
              <a:prstGeom prst="rect">
                <a:avLst/>
              </a:prstGeom>
              <a:extLst>
                <a:ext uri="{909E8E84-426E-40DD-AFC4-6F175D3DCCD1}">
                  <a14:hiddenFill xmlns:a14="http://schemas.microsoft.com/office/drawing/2010/main">
                    <a:solidFill>
                      <a:srgbClr val="FFFFFF"/>
                    </a:solidFill>
                  </a14:hiddenFill>
                </a:ext>
              </a:extLst>
            </p:spPr>
          </p:pic>
          <p:sp>
            <p:nvSpPr>
              <p:cNvPr id="185" name="TextBox 184">
                <a:extLst>
                  <a:ext uri="{FF2B5EF4-FFF2-40B4-BE49-F238E27FC236}">
                    <a16:creationId xmlns:a16="http://schemas.microsoft.com/office/drawing/2014/main" id="{645EEFDD-3F4B-4441-8007-6D817AA0223E}"/>
                  </a:ext>
                </a:extLst>
              </p:cNvPr>
              <p:cNvSpPr txBox="1"/>
              <p:nvPr/>
            </p:nvSpPr>
            <p:spPr>
              <a:xfrm>
                <a:off x="204843" y="4471420"/>
                <a:ext cx="1040838"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TONGA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2" name="Group 161">
              <a:extLst>
                <a:ext uri="{FF2B5EF4-FFF2-40B4-BE49-F238E27FC236}">
                  <a16:creationId xmlns:a16="http://schemas.microsoft.com/office/drawing/2014/main" id="{C9A69630-6241-45E6-83FA-A780A209B07F}"/>
                </a:ext>
              </a:extLst>
            </p:cNvPr>
            <p:cNvGrpSpPr/>
            <p:nvPr/>
          </p:nvGrpSpPr>
          <p:grpSpPr>
            <a:xfrm>
              <a:off x="7563254" y="3771381"/>
              <a:ext cx="617595" cy="455843"/>
              <a:chOff x="1307237" y="3972197"/>
              <a:chExt cx="861422" cy="634558"/>
            </a:xfrm>
          </p:grpSpPr>
          <p:pic>
            <p:nvPicPr>
              <p:cNvPr id="182" name="Picture 54" descr="Trinidad and Tobago flag">
                <a:extLst>
                  <a:ext uri="{FF2B5EF4-FFF2-40B4-BE49-F238E27FC236}">
                    <a16:creationId xmlns:a16="http://schemas.microsoft.com/office/drawing/2014/main" id="{940DDA32-9C27-4706-9D7A-66C2A71AB7F5}"/>
                  </a:ext>
                </a:extLst>
              </p:cNvPr>
              <p:cNvPicPr>
                <a:picLocks noChangeAspect="1" noChangeArrowheads="1"/>
              </p:cNvPicPr>
              <p:nvPr/>
            </p:nvPicPr>
            <p:blipFill>
              <a:blip r:embed="rId51" cstate="print">
                <a:extLst>
                  <a:ext uri="{28A0092B-C50C-407E-A947-70E740481C1C}">
                    <a14:useLocalDpi xmlns:a14="http://schemas.microsoft.com/office/drawing/2010/main" val="0"/>
                  </a:ext>
                </a:extLst>
              </a:blip>
              <a:srcRect/>
              <a:stretch>
                <a:fillRect/>
              </a:stretch>
            </p:blipFill>
            <p:spPr bwMode="auto">
              <a:xfrm>
                <a:off x="1307237" y="3972197"/>
                <a:ext cx="861422" cy="516853"/>
              </a:xfrm>
              <a:prstGeom prst="rect">
                <a:avLst/>
              </a:prstGeom>
              <a:extLst>
                <a:ext uri="{909E8E84-426E-40DD-AFC4-6F175D3DCCD1}">
                  <a14:hiddenFill xmlns:a14="http://schemas.microsoft.com/office/drawing/2010/main">
                    <a:solidFill>
                      <a:srgbClr val="FFFFFF"/>
                    </a:solidFill>
                  </a14:hiddenFill>
                </a:ext>
              </a:extLst>
            </p:spPr>
          </p:pic>
          <p:sp>
            <p:nvSpPr>
              <p:cNvPr id="183" name="TextBox 182">
                <a:extLst>
                  <a:ext uri="{FF2B5EF4-FFF2-40B4-BE49-F238E27FC236}">
                    <a16:creationId xmlns:a16="http://schemas.microsoft.com/office/drawing/2014/main" id="{0FE676E9-9280-4221-B4D5-90561E5234EF}"/>
                  </a:ext>
                </a:extLst>
              </p:cNvPr>
              <p:cNvSpPr txBox="1"/>
              <p:nvPr/>
            </p:nvSpPr>
            <p:spPr>
              <a:xfrm>
                <a:off x="1307237" y="4473362"/>
                <a:ext cx="861422"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TRINIDAD &amp; TOBAGO</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3" name="Group 162">
              <a:extLst>
                <a:ext uri="{FF2B5EF4-FFF2-40B4-BE49-F238E27FC236}">
                  <a16:creationId xmlns:a16="http://schemas.microsoft.com/office/drawing/2014/main" id="{E37EC21E-73AF-47B8-906A-5668C6518519}"/>
                </a:ext>
              </a:extLst>
            </p:cNvPr>
            <p:cNvGrpSpPr/>
            <p:nvPr/>
          </p:nvGrpSpPr>
          <p:grpSpPr>
            <a:xfrm>
              <a:off x="8256059" y="3771381"/>
              <a:ext cx="741806" cy="454903"/>
              <a:chOff x="2230215" y="3973401"/>
              <a:chExt cx="1034672" cy="633250"/>
            </a:xfrm>
          </p:grpSpPr>
          <p:pic>
            <p:nvPicPr>
              <p:cNvPr id="180" name="Picture 56" descr="Tuvalu flag">
                <a:extLst>
                  <a:ext uri="{FF2B5EF4-FFF2-40B4-BE49-F238E27FC236}">
                    <a16:creationId xmlns:a16="http://schemas.microsoft.com/office/drawing/2014/main" id="{9FDEB4DA-D258-4C44-A1D5-7BB657F3F41F}"/>
                  </a:ext>
                </a:extLst>
              </p:cNvPr>
              <p:cNvPicPr>
                <a:picLocks noChangeAspect="1" noChangeArrowheads="1"/>
              </p:cNvPicPr>
              <p:nvPr/>
            </p:nvPicPr>
            <p:blipFill>
              <a:blip r:embed="rId52" cstate="print">
                <a:extLst>
                  <a:ext uri="{28A0092B-C50C-407E-A947-70E740481C1C}">
                    <a14:useLocalDpi xmlns:a14="http://schemas.microsoft.com/office/drawing/2010/main" val="0"/>
                  </a:ext>
                </a:extLst>
              </a:blip>
              <a:srcRect/>
              <a:stretch>
                <a:fillRect/>
              </a:stretch>
            </p:blipFill>
            <p:spPr bwMode="auto">
              <a:xfrm>
                <a:off x="2230215" y="3973401"/>
                <a:ext cx="1034672" cy="517336"/>
              </a:xfrm>
              <a:prstGeom prst="rect">
                <a:avLst/>
              </a:prstGeom>
              <a:extLst>
                <a:ext uri="{909E8E84-426E-40DD-AFC4-6F175D3DCCD1}">
                  <a14:hiddenFill xmlns:a14="http://schemas.microsoft.com/office/drawing/2010/main">
                    <a:solidFill>
                      <a:srgbClr val="FFFFFF"/>
                    </a:solidFill>
                  </a14:hiddenFill>
                </a:ext>
              </a:extLst>
            </p:spPr>
          </p:pic>
          <p:sp>
            <p:nvSpPr>
              <p:cNvPr id="181" name="TextBox 180">
                <a:extLst>
                  <a:ext uri="{FF2B5EF4-FFF2-40B4-BE49-F238E27FC236}">
                    <a16:creationId xmlns:a16="http://schemas.microsoft.com/office/drawing/2014/main" id="{677B2621-04B0-454B-9E52-30BBCD31C2FA}"/>
                  </a:ext>
                </a:extLst>
              </p:cNvPr>
              <p:cNvSpPr txBox="1"/>
              <p:nvPr/>
            </p:nvSpPr>
            <p:spPr>
              <a:xfrm>
                <a:off x="2241465" y="4473258"/>
                <a:ext cx="1013739"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TUVALU</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4" name="Group 163">
              <a:extLst>
                <a:ext uri="{FF2B5EF4-FFF2-40B4-BE49-F238E27FC236}">
                  <a16:creationId xmlns:a16="http://schemas.microsoft.com/office/drawing/2014/main" id="{94D9DA3A-CDEE-40F2-AF68-F16FB61C93F7}"/>
                </a:ext>
              </a:extLst>
            </p:cNvPr>
            <p:cNvGrpSpPr/>
            <p:nvPr/>
          </p:nvGrpSpPr>
          <p:grpSpPr>
            <a:xfrm>
              <a:off x="7048487" y="4274585"/>
              <a:ext cx="555418" cy="452459"/>
              <a:chOff x="3323861" y="3974966"/>
              <a:chExt cx="774698" cy="629846"/>
            </a:xfrm>
          </p:grpSpPr>
          <p:pic>
            <p:nvPicPr>
              <p:cNvPr id="178" name="Picture 64" descr="Flag of Uganda">
                <a:extLst>
                  <a:ext uri="{FF2B5EF4-FFF2-40B4-BE49-F238E27FC236}">
                    <a16:creationId xmlns:a16="http://schemas.microsoft.com/office/drawing/2014/main" id="{EDB7DD92-3292-42DF-88B3-7A9F36DDBB8A}"/>
                  </a:ext>
                </a:extLst>
              </p:cNvPr>
              <p:cNvPicPr>
                <a:picLocks noChangeAspect="1" noChangeArrowheads="1"/>
              </p:cNvPicPr>
              <p:nvPr/>
            </p:nvPicPr>
            <p:blipFill>
              <a:blip r:embed="rId53" cstate="print">
                <a:extLst>
                  <a:ext uri="{28A0092B-C50C-407E-A947-70E740481C1C}">
                    <a14:useLocalDpi xmlns:a14="http://schemas.microsoft.com/office/drawing/2010/main" val="0"/>
                  </a:ext>
                </a:extLst>
              </a:blip>
              <a:srcRect/>
              <a:stretch>
                <a:fillRect/>
              </a:stretch>
            </p:blipFill>
            <p:spPr bwMode="auto">
              <a:xfrm>
                <a:off x="3323861" y="3974966"/>
                <a:ext cx="774698" cy="516465"/>
              </a:xfrm>
              <a:prstGeom prst="rect">
                <a:avLst/>
              </a:prstGeom>
              <a:extLst>
                <a:ext uri="{909E8E84-426E-40DD-AFC4-6F175D3DCCD1}">
                  <a14:hiddenFill xmlns:a14="http://schemas.microsoft.com/office/drawing/2010/main">
                    <a:solidFill>
                      <a:srgbClr val="FFFFFF"/>
                    </a:solidFill>
                  </a14:hiddenFill>
                </a:ext>
              </a:extLst>
            </p:spPr>
          </p:pic>
          <p:sp>
            <p:nvSpPr>
              <p:cNvPr id="179" name="TextBox 178">
                <a:extLst>
                  <a:ext uri="{FF2B5EF4-FFF2-40B4-BE49-F238E27FC236}">
                    <a16:creationId xmlns:a16="http://schemas.microsoft.com/office/drawing/2014/main" id="{71C03D5A-B918-447B-AE46-C2875BD609F3}"/>
                  </a:ext>
                </a:extLst>
              </p:cNvPr>
              <p:cNvSpPr txBox="1"/>
              <p:nvPr/>
            </p:nvSpPr>
            <p:spPr>
              <a:xfrm>
                <a:off x="3326444" y="4471419"/>
                <a:ext cx="77211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UGANDA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5" name="Group 164">
              <a:extLst>
                <a:ext uri="{FF2B5EF4-FFF2-40B4-BE49-F238E27FC236}">
                  <a16:creationId xmlns:a16="http://schemas.microsoft.com/office/drawing/2014/main" id="{4132D5EC-5F8D-46B8-B0A3-F01A8DF6ADD5}"/>
                </a:ext>
              </a:extLst>
            </p:cNvPr>
            <p:cNvGrpSpPr/>
            <p:nvPr/>
          </p:nvGrpSpPr>
          <p:grpSpPr>
            <a:xfrm>
              <a:off x="7658193" y="4283885"/>
              <a:ext cx="737144" cy="453361"/>
              <a:chOff x="4160793" y="3977347"/>
              <a:chExt cx="1028169" cy="631103"/>
            </a:xfrm>
          </p:grpSpPr>
          <p:pic>
            <p:nvPicPr>
              <p:cNvPr id="176" name="Picture 70">
                <a:extLst>
                  <a:ext uri="{FF2B5EF4-FFF2-40B4-BE49-F238E27FC236}">
                    <a16:creationId xmlns:a16="http://schemas.microsoft.com/office/drawing/2014/main" id="{44745A96-2622-4063-A3FE-864B7AB37EE6}"/>
                  </a:ext>
                </a:extLst>
              </p:cNvPr>
              <p:cNvPicPr>
                <a:picLocks noChangeAspect="1" noChangeArrowheads="1"/>
              </p:cNvPicPr>
              <p:nvPr/>
            </p:nvPicPr>
            <p:blipFill>
              <a:blip r:embed="rId54" cstate="print">
                <a:extLst>
                  <a:ext uri="{28A0092B-C50C-407E-A947-70E740481C1C}">
                    <a14:useLocalDpi xmlns:a14="http://schemas.microsoft.com/office/drawing/2010/main" val="0"/>
                  </a:ext>
                </a:extLst>
              </a:blip>
              <a:stretch>
                <a:fillRect/>
              </a:stretch>
            </p:blipFill>
            <p:spPr bwMode="auto">
              <a:xfrm>
                <a:off x="4160793" y="3977347"/>
                <a:ext cx="1028169" cy="514084"/>
              </a:xfrm>
              <a:prstGeom prst="rect">
                <a:avLst/>
              </a:prstGeom>
              <a:extLst>
                <a:ext uri="{909E8E84-426E-40DD-AFC4-6F175D3DCCD1}">
                  <a14:hiddenFill xmlns:a14="http://schemas.microsoft.com/office/drawing/2010/main">
                    <a:solidFill>
                      <a:srgbClr val="FFFFFF"/>
                    </a:solidFill>
                  </a14:hiddenFill>
                </a:ext>
              </a:extLst>
            </p:spPr>
          </p:pic>
          <p:sp>
            <p:nvSpPr>
              <p:cNvPr id="177" name="TextBox 176">
                <a:extLst>
                  <a:ext uri="{FF2B5EF4-FFF2-40B4-BE49-F238E27FC236}">
                    <a16:creationId xmlns:a16="http://schemas.microsoft.com/office/drawing/2014/main" id="{51D29918-E547-4B93-B294-ED41BE9F4C93}"/>
                  </a:ext>
                </a:extLst>
              </p:cNvPr>
              <p:cNvSpPr txBox="1"/>
              <p:nvPr/>
            </p:nvSpPr>
            <p:spPr>
              <a:xfrm>
                <a:off x="4167216" y="4475057"/>
                <a:ext cx="1021746"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UNITED KINGDOM</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6" name="Group 165">
              <a:extLst>
                <a:ext uri="{FF2B5EF4-FFF2-40B4-BE49-F238E27FC236}">
                  <a16:creationId xmlns:a16="http://schemas.microsoft.com/office/drawing/2014/main" id="{71C80FF0-814C-462C-A30E-B9277BC5AFCC}"/>
                </a:ext>
              </a:extLst>
            </p:cNvPr>
            <p:cNvGrpSpPr/>
            <p:nvPr/>
          </p:nvGrpSpPr>
          <p:grpSpPr>
            <a:xfrm>
              <a:off x="8442096" y="4284256"/>
              <a:ext cx="551606" cy="455832"/>
              <a:chOff x="5257619" y="3974967"/>
              <a:chExt cx="769380" cy="634542"/>
            </a:xfrm>
          </p:grpSpPr>
          <p:pic>
            <p:nvPicPr>
              <p:cNvPr id="174" name="Picture 72" descr="Tanzania flag">
                <a:extLst>
                  <a:ext uri="{FF2B5EF4-FFF2-40B4-BE49-F238E27FC236}">
                    <a16:creationId xmlns:a16="http://schemas.microsoft.com/office/drawing/2014/main" id="{AD687FD9-672B-4DE4-A2D6-3D9780887F6F}"/>
                  </a:ext>
                </a:extLst>
              </p:cNvPr>
              <p:cNvPicPr>
                <a:picLocks noChangeAspect="1" noChangeArrowheads="1"/>
              </p:cNvPicPr>
              <p:nvPr/>
            </p:nvPicPr>
            <p:blipFill>
              <a:blip r:embed="rId55" cstate="print">
                <a:extLst>
                  <a:ext uri="{28A0092B-C50C-407E-A947-70E740481C1C}">
                    <a14:useLocalDpi xmlns:a14="http://schemas.microsoft.com/office/drawing/2010/main" val="0"/>
                  </a:ext>
                </a:extLst>
              </a:blip>
              <a:srcRect/>
              <a:stretch>
                <a:fillRect/>
              </a:stretch>
            </p:blipFill>
            <p:spPr bwMode="auto">
              <a:xfrm>
                <a:off x="5257620" y="3974967"/>
                <a:ext cx="769379" cy="514084"/>
              </a:xfrm>
              <a:prstGeom prst="rect">
                <a:avLst/>
              </a:prstGeom>
              <a:extLst>
                <a:ext uri="{909E8E84-426E-40DD-AFC4-6F175D3DCCD1}">
                  <a14:hiddenFill xmlns:a14="http://schemas.microsoft.com/office/drawing/2010/main">
                    <a:solidFill>
                      <a:srgbClr val="FFFFFF"/>
                    </a:solidFill>
                  </a14:hiddenFill>
                </a:ext>
              </a:extLst>
            </p:spPr>
          </p:pic>
          <p:sp>
            <p:nvSpPr>
              <p:cNvPr id="175" name="TextBox 174">
                <a:extLst>
                  <a:ext uri="{FF2B5EF4-FFF2-40B4-BE49-F238E27FC236}">
                    <a16:creationId xmlns:a16="http://schemas.microsoft.com/office/drawing/2014/main" id="{14B91282-61E9-427C-9D31-DB4975A6497D}"/>
                  </a:ext>
                </a:extLst>
              </p:cNvPr>
              <p:cNvSpPr txBox="1"/>
              <p:nvPr/>
            </p:nvSpPr>
            <p:spPr>
              <a:xfrm>
                <a:off x="5257619" y="4476116"/>
                <a:ext cx="769380"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TANZANIA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7" name="Group 166">
              <a:extLst>
                <a:ext uri="{FF2B5EF4-FFF2-40B4-BE49-F238E27FC236}">
                  <a16:creationId xmlns:a16="http://schemas.microsoft.com/office/drawing/2014/main" id="{D8FBD375-6942-4EAC-8558-621B4315C531}"/>
                </a:ext>
              </a:extLst>
            </p:cNvPr>
            <p:cNvGrpSpPr/>
            <p:nvPr/>
          </p:nvGrpSpPr>
          <p:grpSpPr>
            <a:xfrm>
              <a:off x="7763193" y="4805921"/>
              <a:ext cx="618266" cy="452736"/>
              <a:chOff x="6095655" y="3974578"/>
              <a:chExt cx="862358" cy="630233"/>
            </a:xfrm>
          </p:grpSpPr>
          <p:pic>
            <p:nvPicPr>
              <p:cNvPr id="172" name="Picture 74" descr="Vanuatu flag">
                <a:extLst>
                  <a:ext uri="{FF2B5EF4-FFF2-40B4-BE49-F238E27FC236}">
                    <a16:creationId xmlns:a16="http://schemas.microsoft.com/office/drawing/2014/main" id="{3A20FD50-6478-4F8E-8D2B-3D3FAD7162BC}"/>
                  </a:ext>
                </a:extLst>
              </p:cNvPr>
              <p:cNvPicPr>
                <a:picLocks noChangeAspect="1" noChangeArrowheads="1"/>
              </p:cNvPicPr>
              <p:nvPr/>
            </p:nvPicPr>
            <p:blipFill>
              <a:blip r:embed="rId56" cstate="print">
                <a:extLst>
                  <a:ext uri="{28A0092B-C50C-407E-A947-70E740481C1C}">
                    <a14:useLocalDpi xmlns:a14="http://schemas.microsoft.com/office/drawing/2010/main" val="0"/>
                  </a:ext>
                </a:extLst>
              </a:blip>
              <a:srcRect/>
              <a:stretch>
                <a:fillRect/>
              </a:stretch>
            </p:blipFill>
            <p:spPr bwMode="auto">
              <a:xfrm>
                <a:off x="6095656" y="3974578"/>
                <a:ext cx="862357" cy="517414"/>
              </a:xfrm>
              <a:prstGeom prst="rect">
                <a:avLst/>
              </a:prstGeom>
              <a:extLst>
                <a:ext uri="{909E8E84-426E-40DD-AFC4-6F175D3DCCD1}">
                  <a14:hiddenFill xmlns:a14="http://schemas.microsoft.com/office/drawing/2010/main">
                    <a:solidFill>
                      <a:srgbClr val="FFFFFF"/>
                    </a:solidFill>
                  </a14:hiddenFill>
                </a:ext>
              </a:extLst>
            </p:spPr>
          </p:pic>
          <p:sp>
            <p:nvSpPr>
              <p:cNvPr id="173" name="TextBox 172">
                <a:extLst>
                  <a:ext uri="{FF2B5EF4-FFF2-40B4-BE49-F238E27FC236}">
                    <a16:creationId xmlns:a16="http://schemas.microsoft.com/office/drawing/2014/main" id="{2AA45CB3-7381-4FF4-827E-CE4CC1AE2E00}"/>
                  </a:ext>
                </a:extLst>
              </p:cNvPr>
              <p:cNvSpPr txBox="1"/>
              <p:nvPr/>
            </p:nvSpPr>
            <p:spPr>
              <a:xfrm>
                <a:off x="6095655" y="4471418"/>
                <a:ext cx="862358"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VANUATU</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grpSp>
          <p:nvGrpSpPr>
            <p:cNvPr id="168" name="Group 167">
              <a:extLst>
                <a:ext uri="{FF2B5EF4-FFF2-40B4-BE49-F238E27FC236}">
                  <a16:creationId xmlns:a16="http://schemas.microsoft.com/office/drawing/2014/main" id="{1C3A7652-7F9A-49D1-A097-3381BB99D5BA}"/>
                </a:ext>
              </a:extLst>
            </p:cNvPr>
            <p:cNvGrpSpPr/>
            <p:nvPr/>
          </p:nvGrpSpPr>
          <p:grpSpPr>
            <a:xfrm>
              <a:off x="8431447" y="4807836"/>
              <a:ext cx="552020" cy="450821"/>
              <a:chOff x="7026669" y="3974579"/>
              <a:chExt cx="769958" cy="627568"/>
            </a:xfrm>
          </p:grpSpPr>
          <p:pic>
            <p:nvPicPr>
              <p:cNvPr id="170" name="Picture 76" descr="Zambia flag">
                <a:extLst>
                  <a:ext uri="{FF2B5EF4-FFF2-40B4-BE49-F238E27FC236}">
                    <a16:creationId xmlns:a16="http://schemas.microsoft.com/office/drawing/2014/main" id="{08CC70E2-124D-46FE-AB69-EACD379CB5AC}"/>
                  </a:ext>
                </a:extLst>
              </p:cNvPr>
              <p:cNvPicPr>
                <a:picLocks noChangeAspect="1" noChangeArrowheads="1"/>
              </p:cNvPicPr>
              <p:nvPr/>
            </p:nvPicPr>
            <p:blipFill>
              <a:blip r:embed="rId57" cstate="print">
                <a:extLst>
                  <a:ext uri="{28A0092B-C50C-407E-A947-70E740481C1C}">
                    <a14:useLocalDpi xmlns:a14="http://schemas.microsoft.com/office/drawing/2010/main" val="0"/>
                  </a:ext>
                </a:extLst>
              </a:blip>
              <a:srcRect/>
              <a:stretch>
                <a:fillRect/>
              </a:stretch>
            </p:blipFill>
            <p:spPr bwMode="auto">
              <a:xfrm>
                <a:off x="7026669" y="3974579"/>
                <a:ext cx="769958" cy="514472"/>
              </a:xfrm>
              <a:prstGeom prst="rect">
                <a:avLst/>
              </a:prstGeom>
              <a:extLst>
                <a:ext uri="{909E8E84-426E-40DD-AFC4-6F175D3DCCD1}">
                  <a14:hiddenFill xmlns:a14="http://schemas.microsoft.com/office/drawing/2010/main">
                    <a:solidFill>
                      <a:srgbClr val="FFFFFF"/>
                    </a:solidFill>
                  </a14:hiddenFill>
                </a:ext>
              </a:extLst>
            </p:spPr>
          </p:pic>
          <p:sp>
            <p:nvSpPr>
              <p:cNvPr id="171" name="TextBox 170">
                <a:extLst>
                  <a:ext uri="{FF2B5EF4-FFF2-40B4-BE49-F238E27FC236}">
                    <a16:creationId xmlns:a16="http://schemas.microsoft.com/office/drawing/2014/main" id="{7866F507-4F32-49F1-BF14-9EA45D9C6D45}"/>
                  </a:ext>
                </a:extLst>
              </p:cNvPr>
              <p:cNvSpPr txBox="1"/>
              <p:nvPr/>
            </p:nvSpPr>
            <p:spPr>
              <a:xfrm>
                <a:off x="7037111" y="4468754"/>
                <a:ext cx="759515" cy="133393"/>
              </a:xfrm>
              <a:prstGeom prst="rect">
                <a:avLst/>
              </a:prstGeom>
              <a:noFill/>
            </p:spPr>
            <p:txBody>
              <a:bodyPr wrap="square" lIns="0" tIns="0" rIns="0" bIns="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 b="0" i="0" u="none" strike="noStrike" kern="1200" cap="none" spc="0" normalizeH="0" baseline="0" noProof="0" dirty="0">
                    <a:ln>
                      <a:noFill/>
                    </a:ln>
                    <a:solidFill>
                      <a:prstClr val="white"/>
                    </a:solidFill>
                    <a:effectLst/>
                    <a:uLnTx/>
                    <a:uFillTx/>
                    <a:latin typeface="Calibri Light" panose="020F0302020204030204"/>
                    <a:ea typeface="+mn-ea"/>
                    <a:cs typeface="+mn-cs"/>
                  </a:rPr>
                  <a:t>ZAMBIA</a:t>
                </a:r>
                <a:endParaRPr kumimoji="0" lang="en-CA" sz="500" b="0"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grpSp>
        <p:sp>
          <p:nvSpPr>
            <p:cNvPr id="169" name="Title 2">
              <a:extLst>
                <a:ext uri="{FF2B5EF4-FFF2-40B4-BE49-F238E27FC236}">
                  <a16:creationId xmlns:a16="http://schemas.microsoft.com/office/drawing/2014/main" id="{44C5CB30-A106-4B21-A34E-2B7250B6A6A5}"/>
                </a:ext>
              </a:extLst>
            </p:cNvPr>
            <p:cNvSpPr txBox="1">
              <a:spLocks/>
            </p:cNvSpPr>
            <p:nvPr/>
          </p:nvSpPr>
          <p:spPr>
            <a:xfrm>
              <a:off x="6575770" y="3078575"/>
              <a:ext cx="2166339" cy="679354"/>
            </a:xfrm>
            <a:prstGeom prst="rect">
              <a:avLst/>
            </a:prstGeom>
          </p:spPr>
          <p:txBody>
            <a:bodyP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br>
                <a:rPr kumimoji="0" lang="en-US" sz="500" b="0" i="0" u="none" strike="noStrike" kern="1200" cap="none" spc="0" normalizeH="0" baseline="0" noProof="0" dirty="0">
                  <a:ln>
                    <a:noFill/>
                  </a:ln>
                  <a:solidFill>
                    <a:prstClr val="white"/>
                  </a:solidFill>
                  <a:effectLst/>
                  <a:uLnTx/>
                  <a:uFillTx/>
                  <a:latin typeface="Calibri" panose="020F0502020204030204"/>
                  <a:ea typeface="+mj-ea"/>
                  <a:cs typeface="+mj-cs"/>
                </a:rPr>
              </a:br>
              <a:endParaRPr kumimoji="0" lang="en-US" sz="500" b="0" i="0" u="none" strike="noStrike" kern="1200" cap="none" spc="0" normalizeH="0" baseline="0" noProof="0" dirty="0">
                <a:ln>
                  <a:noFill/>
                </a:ln>
                <a:solidFill>
                  <a:prstClr val="white"/>
                </a:solidFill>
                <a:effectLst/>
                <a:uLnTx/>
                <a:uFillTx/>
                <a:latin typeface="Calibri" panose="020F0502020204030204"/>
                <a:ea typeface="+mj-ea"/>
                <a:cs typeface="+mj-cs"/>
              </a:endParaRPr>
            </a:p>
          </p:txBody>
        </p:sp>
      </p:grpSp>
    </p:spTree>
    <p:extLst>
      <p:ext uri="{BB962C8B-B14F-4D97-AF65-F5344CB8AC3E}">
        <p14:creationId xmlns:p14="http://schemas.microsoft.com/office/powerpoint/2010/main" val="3989149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P:\1_Projects\9_Other\25th Anniversary COL Prezi\5 In Perspective ie Stories\CR Upper primary teacher and pupils 2007-2008 347.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3672"/>
          <a:stretch/>
        </p:blipFill>
        <p:spPr bwMode="auto">
          <a:xfrm>
            <a:off x="0" y="1293452"/>
            <a:ext cx="4419600" cy="3351430"/>
          </a:xfrm>
          <a:prstGeom prst="rect">
            <a:avLst/>
          </a:prstGeom>
          <a:noFill/>
          <a:ln w="3175">
            <a:noFill/>
          </a:ln>
          <a:extLst>
            <a:ext uri="{909E8E84-426E-40DD-AFC4-6F175D3DCCD1}">
              <a14:hiddenFill xmlns:a14="http://schemas.microsoft.com/office/drawing/2010/main">
                <a:solidFill>
                  <a:srgbClr val="FFFFFF"/>
                </a:solidFill>
              </a14:hiddenFill>
            </a:ext>
          </a:extLst>
        </p:spPr>
      </p:pic>
      <p:pic>
        <p:nvPicPr>
          <p:cNvPr id="11" name="Picture 3" descr="P:\1_Projects\9_Other\25th Anniversary COL Prezi\5 In Perspective ie Stories\Baitsi project-bus stand.jpg"/>
          <p:cNvPicPr>
            <a:picLocks noChangeAspect="1" noChangeArrowheads="1"/>
          </p:cNvPicPr>
          <p:nvPr/>
        </p:nvPicPr>
        <p:blipFill rotWithShape="1">
          <a:blip r:embed="rId3">
            <a:extLst>
              <a:ext uri="{28A0092B-C50C-407E-A947-70E740481C1C}">
                <a14:useLocalDpi xmlns:a14="http://schemas.microsoft.com/office/drawing/2010/main" val="0"/>
              </a:ext>
            </a:extLst>
          </a:blip>
          <a:srcRect l="4727" t="1359" b="2312"/>
          <a:stretch/>
        </p:blipFill>
        <p:spPr bwMode="auto">
          <a:xfrm>
            <a:off x="4724401" y="1293452"/>
            <a:ext cx="4419599" cy="3351430"/>
          </a:xfrm>
          <a:prstGeom prst="rect">
            <a:avLst/>
          </a:prstGeom>
          <a:noFill/>
          <a:ln w="3175">
            <a:noFill/>
          </a:ln>
          <a:extLst>
            <a:ext uri="{909E8E84-426E-40DD-AFC4-6F175D3DCCD1}">
              <a14:hiddenFill xmlns:a14="http://schemas.microsoft.com/office/drawing/2010/main">
                <a:solidFill>
                  <a:srgbClr val="FFFFFF"/>
                </a:solidFill>
              </a14:hiddenFill>
            </a:ext>
          </a:extLst>
        </p:spPr>
      </p:pic>
      <p:sp>
        <p:nvSpPr>
          <p:cNvPr id="9" name="Title 2"/>
          <p:cNvSpPr txBox="1">
            <a:spLocks/>
          </p:cNvSpPr>
          <p:nvPr/>
        </p:nvSpPr>
        <p:spPr>
          <a:xfrm>
            <a:off x="2471362" y="-16850"/>
            <a:ext cx="4095751" cy="1557415"/>
          </a:xfrm>
          <a:prstGeom prst="rect">
            <a:avLst/>
          </a:prstGeom>
          <a:solidFill>
            <a:srgbClr val="312B7F"/>
          </a:solidFill>
        </p:spPr>
        <p:txBody>
          <a:bodyPr/>
          <a:lstStyle>
            <a:lvl1pPr algn="l" defTabSz="914400" rtl="0" eaLnBrk="1" latinLnBrk="0" hangingPunct="1">
              <a:lnSpc>
                <a:spcPct val="90000"/>
              </a:lnSpc>
              <a:spcBef>
                <a:spcPct val="0"/>
              </a:spcBef>
              <a:buNone/>
              <a:defRPr sz="3600" kern="1200">
                <a:solidFill>
                  <a:srgbClr val="312A7F"/>
                </a:solidFill>
                <a:latin typeface="HelveticaNeueLT Std Med" panose="020B0604020202020204" pitchFamily="34" charset="0"/>
                <a:ea typeface="+mj-ea"/>
                <a:cs typeface="+mj-cs"/>
              </a:defRPr>
            </a:lvl1pPr>
          </a:lstStyle>
          <a:p>
            <a:pPr algn="ctr"/>
            <a:endParaRPr lang="en-US" sz="4000" dirty="0">
              <a:solidFill>
                <a:schemeClr val="bg1"/>
              </a:solidFill>
            </a:endParaRPr>
          </a:p>
          <a:p>
            <a:pPr algn="ctr"/>
            <a:r>
              <a:rPr lang="en-US" sz="4000" dirty="0">
                <a:solidFill>
                  <a:schemeClr val="bg1"/>
                </a:solidFill>
              </a:rPr>
              <a:t>Two Sectors</a:t>
            </a:r>
          </a:p>
        </p:txBody>
      </p:sp>
      <p:grpSp>
        <p:nvGrpSpPr>
          <p:cNvPr id="13" name="Group 12"/>
          <p:cNvGrpSpPr/>
          <p:nvPr/>
        </p:nvGrpSpPr>
        <p:grpSpPr>
          <a:xfrm>
            <a:off x="4608689" y="4733923"/>
            <a:ext cx="4519238" cy="935985"/>
            <a:chOff x="52763" y="3078401"/>
            <a:chExt cx="4519238" cy="935985"/>
          </a:xfrm>
        </p:grpSpPr>
        <p:sp>
          <p:nvSpPr>
            <p:cNvPr id="14" name="Rectangle 13"/>
            <p:cNvSpPr/>
            <p:nvPr/>
          </p:nvSpPr>
          <p:spPr>
            <a:xfrm>
              <a:off x="52763" y="3106797"/>
              <a:ext cx="4519238" cy="907589"/>
            </a:xfrm>
            <a:prstGeom prst="rect">
              <a:avLst/>
            </a:prstGeom>
            <a:solidFill>
              <a:srgbClr val="312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HelveticaNeueLT Std" panose="020B0604020202020204" pitchFamily="34" charset="0"/>
              </a:endParaRPr>
            </a:p>
          </p:txBody>
        </p:sp>
        <p:sp>
          <p:nvSpPr>
            <p:cNvPr id="15" name="Rectangle 14"/>
            <p:cNvSpPr/>
            <p:nvPr/>
          </p:nvSpPr>
          <p:spPr>
            <a:xfrm>
              <a:off x="52763" y="3078401"/>
              <a:ext cx="4519238" cy="707886"/>
            </a:xfrm>
            <a:prstGeom prst="rect">
              <a:avLst/>
            </a:prstGeom>
          </p:spPr>
          <p:txBody>
            <a:bodyPr wrap="square">
              <a:spAutoFit/>
            </a:bodyPr>
            <a:lstStyle/>
            <a:p>
              <a:pPr algn="ctr"/>
              <a:r>
                <a:rPr lang="en-US" altLang="zh-CN" sz="4000" dirty="0">
                  <a:solidFill>
                    <a:schemeClr val="bg1"/>
                  </a:solidFill>
                  <a:latin typeface="HelveticaNeueLT Std" panose="020B0604020202020204" pitchFamily="34" charset="0"/>
                </a:rPr>
                <a:t>SKILLS</a:t>
              </a:r>
            </a:p>
          </p:txBody>
        </p:sp>
      </p:grpSp>
      <p:grpSp>
        <p:nvGrpSpPr>
          <p:cNvPr id="16" name="Group 15"/>
          <p:cNvGrpSpPr/>
          <p:nvPr/>
        </p:nvGrpSpPr>
        <p:grpSpPr>
          <a:xfrm>
            <a:off x="0" y="4730601"/>
            <a:ext cx="4519238" cy="935985"/>
            <a:chOff x="52763" y="3078401"/>
            <a:chExt cx="4519238" cy="935985"/>
          </a:xfrm>
        </p:grpSpPr>
        <p:sp>
          <p:nvSpPr>
            <p:cNvPr id="17" name="Rectangle 16"/>
            <p:cNvSpPr/>
            <p:nvPr/>
          </p:nvSpPr>
          <p:spPr>
            <a:xfrm>
              <a:off x="52763" y="3106797"/>
              <a:ext cx="4519238" cy="907589"/>
            </a:xfrm>
            <a:prstGeom prst="rect">
              <a:avLst/>
            </a:prstGeom>
            <a:solidFill>
              <a:srgbClr val="312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HelveticaNeueLT Std" panose="020B0604020202020204" pitchFamily="34" charset="0"/>
              </a:endParaRPr>
            </a:p>
          </p:txBody>
        </p:sp>
        <p:sp>
          <p:nvSpPr>
            <p:cNvPr id="18" name="Rectangle 17"/>
            <p:cNvSpPr/>
            <p:nvPr/>
          </p:nvSpPr>
          <p:spPr>
            <a:xfrm>
              <a:off x="52763" y="3078401"/>
              <a:ext cx="4519238" cy="707886"/>
            </a:xfrm>
            <a:prstGeom prst="rect">
              <a:avLst/>
            </a:prstGeom>
          </p:spPr>
          <p:txBody>
            <a:bodyPr wrap="square">
              <a:spAutoFit/>
            </a:bodyPr>
            <a:lstStyle/>
            <a:p>
              <a:pPr algn="ctr"/>
              <a:r>
                <a:rPr lang="en-US" altLang="zh-CN" sz="4000" dirty="0">
                  <a:solidFill>
                    <a:schemeClr val="bg1"/>
                  </a:solidFill>
                  <a:latin typeface="HelveticaNeueLT Std" panose="020B0604020202020204" pitchFamily="34" charset="0"/>
                </a:rPr>
                <a:t>EDUCATION</a:t>
              </a:r>
            </a:p>
          </p:txBody>
        </p:sp>
      </p:grpSp>
      <p:sp>
        <p:nvSpPr>
          <p:cNvPr id="20" name="Rectangle 19"/>
          <p:cNvSpPr/>
          <p:nvPr/>
        </p:nvSpPr>
        <p:spPr>
          <a:xfrm>
            <a:off x="0" y="5879311"/>
            <a:ext cx="9144001" cy="745434"/>
          </a:xfrm>
          <a:prstGeom prst="rect">
            <a:avLst/>
          </a:prstGeom>
          <a:solidFill>
            <a:srgbClr val="4528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 y="5974565"/>
            <a:ext cx="9143999" cy="584775"/>
          </a:xfrm>
          <a:prstGeom prst="rect">
            <a:avLst/>
          </a:prstGeom>
        </p:spPr>
        <p:txBody>
          <a:bodyPr wrap="square">
            <a:spAutoFit/>
          </a:bodyPr>
          <a:lstStyle/>
          <a:p>
            <a:pPr algn="ctr"/>
            <a:r>
              <a:rPr lang="en-US" altLang="zh-CN" sz="3200" dirty="0">
                <a:solidFill>
                  <a:schemeClr val="bg1"/>
                </a:solidFill>
                <a:latin typeface="HelveticaNeueLT Std" panose="020B0604020202020204" pitchFamily="34" charset="0"/>
              </a:rPr>
              <a:t>GENDER</a:t>
            </a:r>
          </a:p>
        </p:txBody>
      </p:sp>
    </p:spTree>
    <p:extLst>
      <p:ext uri="{BB962C8B-B14F-4D97-AF65-F5344CB8AC3E}">
        <p14:creationId xmlns:p14="http://schemas.microsoft.com/office/powerpoint/2010/main" val="293450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Strategies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4446" y="2148113"/>
            <a:ext cx="8909053" cy="2010931"/>
          </a:xfrm>
          <a:prstGeom prst="rect">
            <a:avLst/>
          </a:prstGeom>
        </p:spPr>
      </p:pic>
    </p:spTree>
    <p:extLst>
      <p:ext uri="{BB962C8B-B14F-4D97-AF65-F5344CB8AC3E}">
        <p14:creationId xmlns:p14="http://schemas.microsoft.com/office/powerpoint/2010/main" val="3558045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0AB5A-48B4-4969-B155-9A254B9C17E7}"/>
              </a:ext>
            </a:extLst>
          </p:cNvPr>
          <p:cNvSpPr>
            <a:spLocks noGrp="1"/>
          </p:cNvSpPr>
          <p:nvPr>
            <p:ph type="title"/>
          </p:nvPr>
        </p:nvSpPr>
        <p:spPr/>
        <p:txBody>
          <a:bodyPr/>
          <a:lstStyle/>
          <a:p>
            <a:r>
              <a:rPr lang="en-CA" dirty="0"/>
              <a:t>COL’s Five Paradigm Shifts</a:t>
            </a:r>
          </a:p>
        </p:txBody>
      </p:sp>
    </p:spTree>
    <p:extLst>
      <p:ext uri="{BB962C8B-B14F-4D97-AF65-F5344CB8AC3E}">
        <p14:creationId xmlns:p14="http://schemas.microsoft.com/office/powerpoint/2010/main" val="38847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00946D"/>
                </a:solidFill>
              </a:rPr>
              <a:t>1</a:t>
            </a:r>
            <a:endParaRPr lang="en-US" sz="3600" b="1" dirty="0">
              <a:solidFill>
                <a:srgbClr val="00946D"/>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sp>
        <p:nvSpPr>
          <p:cNvPr id="10" name="Title 1">
            <a:extLst>
              <a:ext uri="{FF2B5EF4-FFF2-40B4-BE49-F238E27FC236}">
                <a16:creationId xmlns:a16="http://schemas.microsoft.com/office/drawing/2014/main" id="{74F90B3F-3767-428B-B882-1711640719AF}"/>
              </a:ext>
            </a:extLst>
          </p:cNvPr>
          <p:cNvSpPr txBox="1">
            <a:spLocks/>
          </p:cNvSpPr>
          <p:nvPr/>
        </p:nvSpPr>
        <p:spPr>
          <a:xfrm>
            <a:off x="3182400" y="0"/>
            <a:ext cx="5961600" cy="6858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algn="l"/>
            <a:r>
              <a:rPr lang="en-US" sz="6000" i="1" dirty="0">
                <a:solidFill>
                  <a:schemeClr val="bg1"/>
                </a:solidFill>
              </a:rPr>
              <a:t>If the child cannot go to school, </a:t>
            </a:r>
          </a:p>
          <a:p>
            <a:pPr algn="l"/>
            <a:r>
              <a:rPr lang="en-US" sz="6000" i="1" dirty="0">
                <a:solidFill>
                  <a:schemeClr val="bg1"/>
                </a:solidFill>
              </a:rPr>
              <a:t>the school comes to the child</a:t>
            </a:r>
            <a:endParaRPr lang="en-US" sz="7200" i="1" dirty="0">
              <a:solidFill>
                <a:schemeClr val="bg1"/>
              </a:solidFill>
            </a:endParaRP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Tree>
    <p:extLst>
      <p:ext uri="{BB962C8B-B14F-4D97-AF65-F5344CB8AC3E}">
        <p14:creationId xmlns:p14="http://schemas.microsoft.com/office/powerpoint/2010/main" val="12111575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381000" y="228600"/>
            <a:ext cx="8229600" cy="1143000"/>
          </a:xfrm>
        </p:spPr>
        <p:txBody>
          <a:bodyPr/>
          <a:lstStyle/>
          <a:p>
            <a:pPr eaLnBrk="1" hangingPunct="1"/>
            <a:r>
              <a:rPr lang="en-US" dirty="0"/>
              <a:t>Open Schooling</a:t>
            </a:r>
          </a:p>
        </p:txBody>
      </p:sp>
      <p:sp>
        <p:nvSpPr>
          <p:cNvPr id="76803" name="Rectangle 3"/>
          <p:cNvSpPr>
            <a:spLocks noGrp="1" noChangeArrowheads="1"/>
          </p:cNvSpPr>
          <p:nvPr>
            <p:ph idx="1"/>
          </p:nvPr>
        </p:nvSpPr>
        <p:spPr>
          <a:xfrm>
            <a:off x="863600" y="1608138"/>
            <a:ext cx="7874000" cy="4525962"/>
          </a:xfrm>
        </p:spPr>
        <p:txBody>
          <a:bodyPr>
            <a:normAutofit/>
          </a:bodyPr>
          <a:lstStyle/>
          <a:p>
            <a:pPr eaLnBrk="1" hangingPunct="1"/>
            <a:r>
              <a:rPr lang="en-US" sz="3200" dirty="0"/>
              <a:t>The physical separation of learner from the teacher</a:t>
            </a:r>
          </a:p>
          <a:p>
            <a:pPr eaLnBrk="1" hangingPunct="1"/>
            <a:r>
              <a:rPr lang="en-US" sz="3200" dirty="0"/>
              <a:t>The use of unconventional teaching methodologies, and information and communications technologies (ICTs) for scale</a:t>
            </a:r>
          </a:p>
          <a:p>
            <a:pPr eaLnBrk="1" hangingPunct="1"/>
            <a:r>
              <a:rPr lang="en-US" sz="3200" dirty="0"/>
              <a:t>Flexible approach</a:t>
            </a:r>
          </a:p>
          <a:p>
            <a:r>
              <a:rPr lang="en-GB" sz="3200" dirty="0"/>
              <a:t>Foster innovation</a:t>
            </a:r>
            <a:br>
              <a:rPr lang="en-GB" sz="3200" dirty="0"/>
            </a:br>
            <a:r>
              <a:rPr lang="en-GB" sz="3200" dirty="0"/>
              <a:t>(e.g. on-demand exams; uses of ICT)</a:t>
            </a:r>
          </a:p>
          <a:p>
            <a:pPr eaLnBrk="1" hangingPunct="1"/>
            <a:endParaRPr lang="en-US" sz="3200" dirty="0"/>
          </a:p>
          <a:p>
            <a:pPr marL="0" indent="0">
              <a:buNone/>
            </a:pPr>
            <a:endParaRPr lang="en-GB" sz="3200" dirty="0"/>
          </a:p>
          <a:p>
            <a:pPr eaLnBrk="1" hangingPunct="1"/>
            <a:endParaRPr lang="en-US" sz="3200" dirty="0"/>
          </a:p>
          <a:p>
            <a:pPr eaLnBrk="1" hangingPunct="1">
              <a:buFontTx/>
              <a:buNone/>
            </a:pPr>
            <a:endParaRPr lang="en-US" sz="3200" dirty="0"/>
          </a:p>
        </p:txBody>
      </p:sp>
    </p:spTree>
    <p:extLst>
      <p:ext uri="{BB962C8B-B14F-4D97-AF65-F5344CB8AC3E}">
        <p14:creationId xmlns:p14="http://schemas.microsoft.com/office/powerpoint/2010/main" val="1690737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rotWithShape="1">
          <a:blip r:embed="rId3">
            <a:extLst>
              <a:ext uri="{28A0092B-C50C-407E-A947-70E740481C1C}">
                <a14:useLocalDpi xmlns:a14="http://schemas.microsoft.com/office/drawing/2010/main" val="0"/>
              </a:ext>
            </a:extLst>
          </a:blip>
          <a:srcRect l="24891" t="25000" r="12717" b="19602"/>
          <a:stretch/>
        </p:blipFill>
        <p:spPr bwMode="auto">
          <a:xfrm>
            <a:off x="0" y="790842"/>
            <a:ext cx="9144000" cy="6062294"/>
          </a:xfrm>
          <a:prstGeom prst="rect">
            <a:avLst/>
          </a:prstGeom>
          <a:extLst>
            <a:ext uri="{53640926-AAD7-44D8-BBD7-CCE9431645EC}">
              <a14:shadowObscured xmlns:a14="http://schemas.microsoft.com/office/drawing/2010/main"/>
            </a:ext>
          </a:extLst>
        </p:spPr>
      </p:pic>
      <p:sp>
        <p:nvSpPr>
          <p:cNvPr id="2" name="Rectangle 1">
            <a:extLst>
              <a:ext uri="{FF2B5EF4-FFF2-40B4-BE49-F238E27FC236}">
                <a16:creationId xmlns:a16="http://schemas.microsoft.com/office/drawing/2014/main" id="{0C00D2D4-9BF8-4280-8DF7-8034B4E65578}"/>
              </a:ext>
            </a:extLst>
          </p:cNvPr>
          <p:cNvSpPr/>
          <p:nvPr/>
        </p:nvSpPr>
        <p:spPr>
          <a:xfrm>
            <a:off x="1524000" y="0"/>
            <a:ext cx="7620000" cy="949186"/>
          </a:xfrm>
          <a:prstGeom prst="rect">
            <a:avLst/>
          </a:prstGeom>
          <a:solidFill>
            <a:srgbClr val="003E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stretch>
            <a:fillRect/>
          </a:stretch>
        </p:blipFill>
        <p:spPr>
          <a:xfrm>
            <a:off x="0" y="-2"/>
            <a:ext cx="1424866" cy="949188"/>
          </a:xfrm>
          <a:prstGeom prst="rect">
            <a:avLst/>
          </a:prstGeom>
        </p:spPr>
      </p:pic>
      <p:sp>
        <p:nvSpPr>
          <p:cNvPr id="15" name="Rectangle 14"/>
          <p:cNvSpPr/>
          <p:nvPr/>
        </p:nvSpPr>
        <p:spPr>
          <a:xfrm>
            <a:off x="1597118" y="89270"/>
            <a:ext cx="7394482" cy="707886"/>
          </a:xfrm>
          <a:prstGeom prst="rect">
            <a:avLst/>
          </a:prstGeom>
        </p:spPr>
        <p:txBody>
          <a:bodyPr wrap="square">
            <a:spAutoFit/>
          </a:bodyPr>
          <a:lstStyle/>
          <a:p>
            <a:r>
              <a:rPr lang="en-US" sz="2000" dirty="0">
                <a:solidFill>
                  <a:schemeClr val="bg1"/>
                </a:solidFill>
              </a:rPr>
              <a:t>In Belize , Social Return on Investment  in open schooling showed that every US$ invested resulted in US$8 worth of benefits to students.</a:t>
            </a:r>
          </a:p>
        </p:txBody>
      </p:sp>
      <p:pic>
        <p:nvPicPr>
          <p:cNvPr id="10" name="Picture 9">
            <a:extLst>
              <a:ext uri="{FF2B5EF4-FFF2-40B4-BE49-F238E27FC236}">
                <a16:creationId xmlns:a16="http://schemas.microsoft.com/office/drawing/2014/main" id="{AF3CDEC9-AE7F-4432-A15F-8D7EE8C09AE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7188"/>
          <a:stretch/>
        </p:blipFill>
        <p:spPr>
          <a:xfrm>
            <a:off x="8549379" y="6268295"/>
            <a:ext cx="400068" cy="497216"/>
          </a:xfrm>
          <a:prstGeom prst="rect">
            <a:avLst/>
          </a:prstGeom>
        </p:spPr>
      </p:pic>
    </p:spTree>
    <p:extLst>
      <p:ext uri="{BB962C8B-B14F-4D97-AF65-F5344CB8AC3E}">
        <p14:creationId xmlns:p14="http://schemas.microsoft.com/office/powerpoint/2010/main" val="2512223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E15829"/>
                </a:solidFill>
              </a:rPr>
              <a:t>2</a:t>
            </a:r>
            <a:endParaRPr lang="en-US" sz="3600" b="1" dirty="0">
              <a:solidFill>
                <a:srgbClr val="E15829"/>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sp>
        <p:nvSpPr>
          <p:cNvPr id="10" name="Title 1">
            <a:extLst>
              <a:ext uri="{FF2B5EF4-FFF2-40B4-BE49-F238E27FC236}">
                <a16:creationId xmlns:a16="http://schemas.microsoft.com/office/drawing/2014/main" id="{74F90B3F-3767-428B-B882-1711640719AF}"/>
              </a:ext>
            </a:extLst>
          </p:cNvPr>
          <p:cNvSpPr txBox="1">
            <a:spLocks/>
          </p:cNvSpPr>
          <p:nvPr/>
        </p:nvSpPr>
        <p:spPr>
          <a:xfrm>
            <a:off x="3182400" y="0"/>
            <a:ext cx="5771100" cy="6858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algn="l"/>
            <a:r>
              <a:rPr lang="en-US" sz="6000" i="1" dirty="0">
                <a:solidFill>
                  <a:schemeClr val="bg1"/>
                </a:solidFill>
              </a:rPr>
              <a:t>Technology-enabled learning can break open the ivory towers of tertiary education</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Tree>
    <p:extLst>
      <p:ext uri="{BB962C8B-B14F-4D97-AF65-F5344CB8AC3E}">
        <p14:creationId xmlns:p14="http://schemas.microsoft.com/office/powerpoint/2010/main" val="26701517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map with text&#10;&#10;Description generated with very high confidence">
            <a:extLst>
              <a:ext uri="{FF2B5EF4-FFF2-40B4-BE49-F238E27FC236}">
                <a16:creationId xmlns:a16="http://schemas.microsoft.com/office/drawing/2014/main" id="{57AEDB94-1DA0-4CF6-BE0C-8226C4B2AB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111"/>
          <a:stretch/>
        </p:blipFill>
        <p:spPr>
          <a:xfrm>
            <a:off x="0" y="140792"/>
            <a:ext cx="9144000" cy="6726856"/>
          </a:xfrm>
          <a:prstGeom prst="rect">
            <a:avLst/>
          </a:prstGeom>
        </p:spPr>
      </p:pic>
      <p:pic>
        <p:nvPicPr>
          <p:cNvPr id="6" name="Picture 5">
            <a:extLst>
              <a:ext uri="{FF2B5EF4-FFF2-40B4-BE49-F238E27FC236}">
                <a16:creationId xmlns:a16="http://schemas.microsoft.com/office/drawing/2014/main" id="{6DFC6DDD-06BF-499B-8CFF-F004B5EF027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3105" y="6112273"/>
            <a:ext cx="453227" cy="510778"/>
          </a:xfrm>
          <a:prstGeom prst="rect">
            <a:avLst/>
          </a:prstGeom>
        </p:spPr>
      </p:pic>
      <p:sp>
        <p:nvSpPr>
          <p:cNvPr id="2" name="Title 1">
            <a:extLst>
              <a:ext uri="{FF2B5EF4-FFF2-40B4-BE49-F238E27FC236}">
                <a16:creationId xmlns:a16="http://schemas.microsoft.com/office/drawing/2014/main" id="{4498B217-1CCA-40CE-BBF9-C071DDA76781}"/>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13626297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45283B"/>
                </a:solidFill>
              </a:rPr>
              <a:t>3</a:t>
            </a:r>
            <a:endParaRPr lang="en-US" sz="3600" b="1" dirty="0">
              <a:solidFill>
                <a:srgbClr val="45283B"/>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
        <p:nvSpPr>
          <p:cNvPr id="4" name="Rectangle 3">
            <a:extLst>
              <a:ext uri="{FF2B5EF4-FFF2-40B4-BE49-F238E27FC236}">
                <a16:creationId xmlns:a16="http://schemas.microsoft.com/office/drawing/2014/main" id="{F1AAFF68-BCEE-497F-8129-27FDA8AE7926}"/>
              </a:ext>
            </a:extLst>
          </p:cNvPr>
          <p:cNvSpPr/>
          <p:nvPr/>
        </p:nvSpPr>
        <p:spPr>
          <a:xfrm>
            <a:off x="3125961" y="194340"/>
            <a:ext cx="5457825" cy="5632311"/>
          </a:xfrm>
          <a:prstGeom prst="rect">
            <a:avLst/>
          </a:prstGeom>
        </p:spPr>
        <p:txBody>
          <a:bodyPr wrap="square">
            <a:spAutoFit/>
          </a:bodyPr>
          <a:lstStyle/>
          <a:p>
            <a:pPr lvl="0"/>
            <a:r>
              <a:rPr lang="en-US" sz="6000" i="1" dirty="0">
                <a:solidFill>
                  <a:prstClr val="white"/>
                </a:solidFill>
              </a:rPr>
              <a:t>Open Educational Resources (OER) are the answer to closed and costly textbooks</a:t>
            </a:r>
          </a:p>
        </p:txBody>
      </p:sp>
    </p:spTree>
    <p:extLst>
      <p:ext uri="{BB962C8B-B14F-4D97-AF65-F5344CB8AC3E}">
        <p14:creationId xmlns:p14="http://schemas.microsoft.com/office/powerpoint/2010/main" val="42587501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8650" y="365127"/>
            <a:ext cx="8515350" cy="584060"/>
          </a:xfrm>
        </p:spPr>
        <p:txBody>
          <a:bodyPr>
            <a:normAutofit fontScale="90000"/>
          </a:bodyPr>
          <a:lstStyle/>
          <a:p>
            <a:r>
              <a:rPr lang="en-CA" dirty="0"/>
              <a:t>One Textbook per Child?</a:t>
            </a:r>
          </a:p>
        </p:txBody>
      </p:sp>
      <p:sp>
        <p:nvSpPr>
          <p:cNvPr id="2" name="Content Placeholder 1"/>
          <p:cNvSpPr>
            <a:spLocks noGrp="1"/>
          </p:cNvSpPr>
          <p:nvPr>
            <p:ph idx="1"/>
          </p:nvPr>
        </p:nvSpPr>
        <p:spPr>
          <a:xfrm>
            <a:off x="349250" y="1706551"/>
            <a:ext cx="2876550" cy="4922849"/>
          </a:xfrm>
        </p:spPr>
        <p:txBody>
          <a:bodyPr>
            <a:normAutofit/>
          </a:bodyPr>
          <a:lstStyle/>
          <a:p>
            <a:pPr lvl="0"/>
            <a:r>
              <a:rPr lang="en-US" sz="3600" dirty="0"/>
              <a:t>1 reading textbook for 12 students</a:t>
            </a:r>
          </a:p>
          <a:p>
            <a:pPr lvl="0"/>
            <a:endParaRPr lang="en-US" sz="3600" dirty="0"/>
          </a:p>
          <a:p>
            <a:pPr lvl="0"/>
            <a:r>
              <a:rPr lang="en-US" sz="3600" dirty="0"/>
              <a:t>1 math textbook for 14 students</a:t>
            </a:r>
          </a:p>
        </p:txBody>
      </p:sp>
      <p:pic>
        <p:nvPicPr>
          <p:cNvPr id="7" name="Picture 6">
            <a:extLst>
              <a:ext uri="{FF2B5EF4-FFF2-40B4-BE49-F238E27FC236}">
                <a16:creationId xmlns:a16="http://schemas.microsoft.com/office/drawing/2014/main" id="{94BA980C-1A71-462F-ADC6-F10C85F73C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424135" cy="949186"/>
          </a:xfrm>
          <a:prstGeom prst="rect">
            <a:avLst/>
          </a:prstGeom>
        </p:spPr>
      </p:pic>
      <p:grpSp>
        <p:nvGrpSpPr>
          <p:cNvPr id="29" name="Group 28">
            <a:extLst>
              <a:ext uri="{FF2B5EF4-FFF2-40B4-BE49-F238E27FC236}">
                <a16:creationId xmlns:a16="http://schemas.microsoft.com/office/drawing/2014/main" id="{3A22DF4C-8DFC-4A0B-AA81-DD3C768482AE}"/>
              </a:ext>
            </a:extLst>
          </p:cNvPr>
          <p:cNvGrpSpPr/>
          <p:nvPr/>
        </p:nvGrpSpPr>
        <p:grpSpPr>
          <a:xfrm>
            <a:off x="4521200" y="1764607"/>
            <a:ext cx="3835400" cy="1437412"/>
            <a:chOff x="4813300" y="1706551"/>
            <a:chExt cx="3835400" cy="1437412"/>
          </a:xfrm>
        </p:grpSpPr>
        <p:pic>
          <p:nvPicPr>
            <p:cNvPr id="17" name="Graphic 16" descr="Children">
              <a:extLst>
                <a:ext uri="{FF2B5EF4-FFF2-40B4-BE49-F238E27FC236}">
                  <a16:creationId xmlns:a16="http://schemas.microsoft.com/office/drawing/2014/main" id="{0FF3E852-C1F6-4140-8FDB-C9E9751516D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13300" y="1706551"/>
              <a:ext cx="1435100" cy="1435100"/>
            </a:xfrm>
            <a:prstGeom prst="rect">
              <a:avLst/>
            </a:prstGeom>
          </p:spPr>
        </p:pic>
        <p:pic>
          <p:nvPicPr>
            <p:cNvPr id="26" name="Graphic 25" descr="Children">
              <a:extLst>
                <a:ext uri="{FF2B5EF4-FFF2-40B4-BE49-F238E27FC236}">
                  <a16:creationId xmlns:a16="http://schemas.microsoft.com/office/drawing/2014/main" id="{B0B55F84-50FE-4312-AF97-A592F571CF0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19800" y="1708863"/>
              <a:ext cx="1435100" cy="1435100"/>
            </a:xfrm>
            <a:prstGeom prst="rect">
              <a:avLst/>
            </a:prstGeom>
          </p:spPr>
        </p:pic>
        <p:pic>
          <p:nvPicPr>
            <p:cNvPr id="27" name="Graphic 26" descr="Children">
              <a:extLst>
                <a:ext uri="{FF2B5EF4-FFF2-40B4-BE49-F238E27FC236}">
                  <a16:creationId xmlns:a16="http://schemas.microsoft.com/office/drawing/2014/main" id="{B155B2DE-E171-42DC-8FB8-AC4602EB22F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13600" y="1707707"/>
              <a:ext cx="1435100" cy="1435100"/>
            </a:xfrm>
            <a:prstGeom prst="rect">
              <a:avLst/>
            </a:prstGeom>
          </p:spPr>
        </p:pic>
      </p:grpSp>
      <p:pic>
        <p:nvPicPr>
          <p:cNvPr id="4100" name="Picture 4" descr="Image result for book icon">
            <a:extLst>
              <a:ext uri="{FF2B5EF4-FFF2-40B4-BE49-F238E27FC236}">
                <a16:creationId xmlns:a16="http://schemas.microsoft.com/office/drawing/2014/main" id="{BBB590CC-33BD-450D-AF9D-2278B9BA419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22600" y="1764607"/>
            <a:ext cx="1460500" cy="1460500"/>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Image result for book icon">
            <a:extLst>
              <a:ext uri="{FF2B5EF4-FFF2-40B4-BE49-F238E27FC236}">
                <a16:creationId xmlns:a16="http://schemas.microsoft.com/office/drawing/2014/main" id="{D7F2611A-D7E9-409B-8BAD-83B7AF329F4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22600" y="3964772"/>
            <a:ext cx="1460500" cy="1460500"/>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oup 30">
            <a:extLst>
              <a:ext uri="{FF2B5EF4-FFF2-40B4-BE49-F238E27FC236}">
                <a16:creationId xmlns:a16="http://schemas.microsoft.com/office/drawing/2014/main" id="{97A23A16-36F5-4022-B639-75E13185E7ED}"/>
              </a:ext>
            </a:extLst>
          </p:cNvPr>
          <p:cNvGrpSpPr/>
          <p:nvPr/>
        </p:nvGrpSpPr>
        <p:grpSpPr>
          <a:xfrm>
            <a:off x="4521200" y="3964772"/>
            <a:ext cx="4292600" cy="1437412"/>
            <a:chOff x="4521200" y="4167975"/>
            <a:chExt cx="4292600" cy="1437412"/>
          </a:xfrm>
        </p:grpSpPr>
        <p:pic>
          <p:nvPicPr>
            <p:cNvPr id="35" name="Graphic 34" descr="Children">
              <a:extLst>
                <a:ext uri="{FF2B5EF4-FFF2-40B4-BE49-F238E27FC236}">
                  <a16:creationId xmlns:a16="http://schemas.microsoft.com/office/drawing/2014/main" id="{859465E6-C9E4-409A-BA9F-150DF0EBDC2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21200" y="4167975"/>
              <a:ext cx="1435100" cy="1435100"/>
            </a:xfrm>
            <a:prstGeom prst="rect">
              <a:avLst/>
            </a:prstGeom>
          </p:spPr>
        </p:pic>
        <p:pic>
          <p:nvPicPr>
            <p:cNvPr id="36" name="Graphic 35" descr="Children">
              <a:extLst>
                <a:ext uri="{FF2B5EF4-FFF2-40B4-BE49-F238E27FC236}">
                  <a16:creationId xmlns:a16="http://schemas.microsoft.com/office/drawing/2014/main" id="{189B269B-A25E-447E-A834-A6AE483C569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27700" y="4170287"/>
              <a:ext cx="1435100" cy="1435100"/>
            </a:xfrm>
            <a:prstGeom prst="rect">
              <a:avLst/>
            </a:prstGeom>
          </p:spPr>
        </p:pic>
        <p:pic>
          <p:nvPicPr>
            <p:cNvPr id="37" name="Graphic 36" descr="Children">
              <a:extLst>
                <a:ext uri="{FF2B5EF4-FFF2-40B4-BE49-F238E27FC236}">
                  <a16:creationId xmlns:a16="http://schemas.microsoft.com/office/drawing/2014/main" id="{2BEF791A-B60B-44B2-A18D-43F7A75AE0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921500" y="4169131"/>
              <a:ext cx="1435100" cy="1435100"/>
            </a:xfrm>
            <a:prstGeom prst="rect">
              <a:avLst/>
            </a:prstGeom>
          </p:spPr>
        </p:pic>
        <p:pic>
          <p:nvPicPr>
            <p:cNvPr id="39" name="Graphic 38" descr="Children">
              <a:extLst>
                <a:ext uri="{FF2B5EF4-FFF2-40B4-BE49-F238E27FC236}">
                  <a16:creationId xmlns:a16="http://schemas.microsoft.com/office/drawing/2014/main" id="{424BA437-56D4-445C-A2AA-CC58190490DD}"/>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 r="52212"/>
            <a:stretch/>
          </p:blipFill>
          <p:spPr>
            <a:xfrm>
              <a:off x="8128000" y="4167975"/>
              <a:ext cx="685800" cy="1435100"/>
            </a:xfrm>
            <a:prstGeom prst="rect">
              <a:avLst/>
            </a:prstGeom>
          </p:spPr>
        </p:pic>
      </p:grpSp>
      <p:pic>
        <p:nvPicPr>
          <p:cNvPr id="4102" name="Picture 6" descr="Image result for mathematics book icon">
            <a:extLst>
              <a:ext uri="{FF2B5EF4-FFF2-40B4-BE49-F238E27FC236}">
                <a16:creationId xmlns:a16="http://schemas.microsoft.com/office/drawing/2014/main" id="{7AC9A2AA-15B2-4901-BAAE-1D691DB061A9}"/>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3804" b="2768"/>
          <a:stretch/>
        </p:blipFill>
        <p:spPr bwMode="auto">
          <a:xfrm>
            <a:off x="3451225" y="4399475"/>
            <a:ext cx="587375" cy="5487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55815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DA15692-E3AF-4175-A205-4E05950B0A32}"/>
              </a:ext>
            </a:extLst>
          </p:cNvPr>
          <p:cNvGrpSpPr/>
          <p:nvPr/>
        </p:nvGrpSpPr>
        <p:grpSpPr>
          <a:xfrm>
            <a:off x="3040379" y="1107042"/>
            <a:ext cx="7311629" cy="4874419"/>
            <a:chOff x="2969259" y="998061"/>
            <a:chExt cx="7311629" cy="4874419"/>
          </a:xfrm>
        </p:grpSpPr>
        <p:sp>
          <p:nvSpPr>
            <p:cNvPr id="4" name="Oval 3">
              <a:extLst>
                <a:ext uri="{FF2B5EF4-FFF2-40B4-BE49-F238E27FC236}">
                  <a16:creationId xmlns:a16="http://schemas.microsoft.com/office/drawing/2014/main" id="{C0643919-11E0-405E-9008-97849BD2C246}"/>
                </a:ext>
              </a:extLst>
            </p:cNvPr>
            <p:cNvSpPr/>
            <p:nvPr/>
          </p:nvSpPr>
          <p:spPr>
            <a:xfrm>
              <a:off x="4389120" y="1168400"/>
              <a:ext cx="4521200" cy="4521200"/>
            </a:xfrm>
            <a:prstGeom prst="ellipse">
              <a:avLst/>
            </a:prstGeom>
            <a:blipFill>
              <a:blip r:embed="rId2"/>
              <a:stretch>
                <a:fillRect/>
              </a:stretch>
            </a:blipFill>
            <a:ln>
              <a:solidFill>
                <a:srgbClr val="2239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7" name="Chart 6">
              <a:extLst>
                <a:ext uri="{FF2B5EF4-FFF2-40B4-BE49-F238E27FC236}">
                  <a16:creationId xmlns:a16="http://schemas.microsoft.com/office/drawing/2014/main" id="{6ABC28A7-75A3-470F-B19B-3FB41DDB57CF}"/>
                </a:ext>
              </a:extLst>
            </p:cNvPr>
            <p:cNvGraphicFramePr/>
            <p:nvPr/>
          </p:nvGraphicFramePr>
          <p:xfrm>
            <a:off x="2969259" y="998061"/>
            <a:ext cx="7311629" cy="4874419"/>
          </p:xfrm>
          <a:graphic>
            <a:graphicData uri="http://schemas.openxmlformats.org/drawingml/2006/chart">
              <c:chart xmlns:c="http://schemas.openxmlformats.org/drawingml/2006/chart" xmlns:r="http://schemas.openxmlformats.org/officeDocument/2006/relationships" r:id="rId3"/>
            </a:graphicData>
          </a:graphic>
        </p:graphicFrame>
      </p:grpSp>
      <p:sp>
        <p:nvSpPr>
          <p:cNvPr id="3" name="Content Placeholder 2">
            <a:extLst>
              <a:ext uri="{FF2B5EF4-FFF2-40B4-BE49-F238E27FC236}">
                <a16:creationId xmlns:a16="http://schemas.microsoft.com/office/drawing/2014/main" id="{051638DD-EF05-4F2A-BC0B-9FF69732BE79}"/>
              </a:ext>
            </a:extLst>
          </p:cNvPr>
          <p:cNvSpPr>
            <a:spLocks noGrp="1"/>
          </p:cNvSpPr>
          <p:nvPr>
            <p:ph idx="4294967295"/>
          </p:nvPr>
        </p:nvSpPr>
        <p:spPr>
          <a:xfrm>
            <a:off x="426720" y="1385904"/>
            <a:ext cx="4145280" cy="5225416"/>
          </a:xfrm>
        </p:spPr>
        <p:txBody>
          <a:bodyPr>
            <a:normAutofit/>
          </a:bodyPr>
          <a:lstStyle/>
          <a:p>
            <a:r>
              <a:rPr lang="en-US" sz="3200" dirty="0"/>
              <a:t>Population 2.4 billion, </a:t>
            </a:r>
            <a:br>
              <a:rPr lang="en-US" sz="3200" dirty="0"/>
            </a:br>
            <a:r>
              <a:rPr lang="en-US" sz="3200" dirty="0"/>
              <a:t>more than </a:t>
            </a:r>
            <a:r>
              <a:rPr lang="en-US" sz="3600" b="1" dirty="0">
                <a:solidFill>
                  <a:srgbClr val="BD1F25"/>
                </a:solidFill>
              </a:rPr>
              <a:t>60% under 30</a:t>
            </a:r>
          </a:p>
          <a:p>
            <a:r>
              <a:rPr lang="en-CA" sz="3200" dirty="0"/>
              <a:t>Youth </a:t>
            </a:r>
            <a:br>
              <a:rPr lang="en-CA" sz="3200" dirty="0"/>
            </a:br>
            <a:r>
              <a:rPr lang="en-CA" sz="3200" dirty="0"/>
              <a:t>unemployment high</a:t>
            </a:r>
          </a:p>
          <a:p>
            <a:r>
              <a:rPr lang="en-CA" sz="3200" dirty="0"/>
              <a:t>60% of the Commonwealth=small states: affected by climate change</a:t>
            </a:r>
          </a:p>
          <a:p>
            <a:pPr marL="0" indent="0">
              <a:buNone/>
            </a:pPr>
            <a:endParaRPr lang="en-CA" sz="3200" dirty="0"/>
          </a:p>
          <a:p>
            <a:pPr marL="0" indent="0">
              <a:buNone/>
            </a:pPr>
            <a:endParaRPr lang="en-CA" sz="3200" dirty="0"/>
          </a:p>
          <a:p>
            <a:endParaRPr lang="en-CA" sz="3200" dirty="0"/>
          </a:p>
        </p:txBody>
      </p:sp>
      <p:sp>
        <p:nvSpPr>
          <p:cNvPr id="6" name="Title 2">
            <a:extLst>
              <a:ext uri="{FF2B5EF4-FFF2-40B4-BE49-F238E27FC236}">
                <a16:creationId xmlns:a16="http://schemas.microsoft.com/office/drawing/2014/main" id="{B7B21F75-ABAF-4332-AB25-2B4489ADE33D}"/>
              </a:ext>
            </a:extLst>
          </p:cNvPr>
          <p:cNvSpPr txBox="1">
            <a:spLocks/>
          </p:cNvSpPr>
          <p:nvPr/>
        </p:nvSpPr>
        <p:spPr>
          <a:xfrm>
            <a:off x="0" y="168166"/>
            <a:ext cx="9144000" cy="1265238"/>
          </a:xfrm>
          <a:prstGeom prst="rect">
            <a:avLst/>
          </a:prstGeom>
        </p:spPr>
        <p:txBody>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CA" dirty="0"/>
              <a:t>Our Commonwealth</a:t>
            </a:r>
            <a:endParaRPr lang="en-US" dirty="0"/>
          </a:p>
        </p:txBody>
      </p:sp>
    </p:spTree>
    <p:extLst>
      <p:ext uri="{BB962C8B-B14F-4D97-AF65-F5344CB8AC3E}">
        <p14:creationId xmlns:p14="http://schemas.microsoft.com/office/powerpoint/2010/main" val="2999788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p:spPr>
        <p:txBody>
          <a:bodyPr/>
          <a:lstStyle/>
          <a:p>
            <a:r>
              <a:rPr lang="en-US" dirty="0"/>
              <a:t>Impact of OER Policy</a:t>
            </a:r>
          </a:p>
        </p:txBody>
      </p:sp>
      <p:sp>
        <p:nvSpPr>
          <p:cNvPr id="3" name="Content Placeholder 2"/>
          <p:cNvSpPr>
            <a:spLocks noGrp="1"/>
          </p:cNvSpPr>
          <p:nvPr>
            <p:ph idx="1"/>
          </p:nvPr>
        </p:nvSpPr>
        <p:spPr>
          <a:xfrm>
            <a:off x="628650" y="2293257"/>
            <a:ext cx="4190093" cy="3883706"/>
          </a:xfrm>
        </p:spPr>
        <p:txBody>
          <a:bodyPr>
            <a:normAutofit/>
          </a:bodyPr>
          <a:lstStyle/>
          <a:p>
            <a:r>
              <a:rPr lang="en-US" sz="3600" dirty="0"/>
              <a:t>170+ universities participate in the OER curation, development and sharing</a:t>
            </a:r>
          </a:p>
        </p:txBody>
      </p:sp>
      <p:pic>
        <p:nvPicPr>
          <p:cNvPr id="5" name="Picture 4" descr="A close up of a sign&#10;&#10;Description generated with high confidence">
            <a:extLst>
              <a:ext uri="{FF2B5EF4-FFF2-40B4-BE49-F238E27FC236}">
                <a16:creationId xmlns:a16="http://schemas.microsoft.com/office/drawing/2014/main" id="{67468945-4DC8-4A53-AD9C-0033901A30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7395" y="1645920"/>
            <a:ext cx="3076861" cy="4572000"/>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663D21EE-8FD7-43AD-B24E-36D3B66E94D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154898" y="890487"/>
            <a:ext cx="1751558" cy="1735340"/>
          </a:xfrm>
          <a:prstGeom prst="rect">
            <a:avLst/>
          </a:prstGeom>
        </p:spPr>
      </p:pic>
      <p:pic>
        <p:nvPicPr>
          <p:cNvPr id="8" name="Picture 2" descr="Flag of Nigeria.svg">
            <a:extLst>
              <a:ext uri="{FF2B5EF4-FFF2-40B4-BE49-F238E27FC236}">
                <a16:creationId xmlns:a16="http://schemas.microsoft.com/office/drawing/2014/main" id="{40A35B03-8612-4751-BE5A-31539A72E6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962150" cy="977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5925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4679BD"/>
                </a:solidFill>
              </a:rPr>
              <a:t>4</a:t>
            </a:r>
            <a:endParaRPr lang="en-US" sz="3600" b="1" dirty="0">
              <a:solidFill>
                <a:srgbClr val="4679BD"/>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
        <p:nvSpPr>
          <p:cNvPr id="4" name="Rectangle 3">
            <a:extLst>
              <a:ext uri="{FF2B5EF4-FFF2-40B4-BE49-F238E27FC236}">
                <a16:creationId xmlns:a16="http://schemas.microsoft.com/office/drawing/2014/main" id="{66B4088B-1CA9-40D8-BCF2-277F36C983CD}"/>
              </a:ext>
            </a:extLst>
          </p:cNvPr>
          <p:cNvSpPr/>
          <p:nvPr/>
        </p:nvSpPr>
        <p:spPr>
          <a:xfrm>
            <a:off x="3555375" y="1074509"/>
            <a:ext cx="4572000" cy="4708981"/>
          </a:xfrm>
          <a:prstGeom prst="rect">
            <a:avLst/>
          </a:prstGeom>
        </p:spPr>
        <p:txBody>
          <a:bodyPr>
            <a:spAutoFit/>
          </a:bodyPr>
          <a:lstStyle/>
          <a:p>
            <a:pPr lvl="0"/>
            <a:r>
              <a:rPr lang="en-US" sz="6000" i="1" dirty="0">
                <a:solidFill>
                  <a:prstClr val="white"/>
                </a:solidFill>
              </a:rPr>
              <a:t>The digital divide can be transformed into a digital dividend</a:t>
            </a:r>
          </a:p>
        </p:txBody>
      </p:sp>
    </p:spTree>
    <p:extLst>
      <p:ext uri="{BB962C8B-B14F-4D97-AF65-F5344CB8AC3E}">
        <p14:creationId xmlns:p14="http://schemas.microsoft.com/office/powerpoint/2010/main" val="2682309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p:cNvSpPr>
            <a:spLocks noGrp="1"/>
          </p:cNvSpPr>
          <p:nvPr>
            <p:ph idx="4294967295"/>
          </p:nvPr>
        </p:nvSpPr>
        <p:spPr>
          <a:xfrm>
            <a:off x="0" y="1752600"/>
            <a:ext cx="8382000" cy="4572000"/>
          </a:xfrm>
        </p:spPr>
        <p:txBody>
          <a:bodyPr>
            <a:normAutofit/>
          </a:bodyPr>
          <a:lstStyle/>
          <a:p>
            <a:pPr marL="0" indent="0">
              <a:buNone/>
            </a:pPr>
            <a:endParaRPr lang="en-US" sz="2000" dirty="0"/>
          </a:p>
          <a:p>
            <a:pPr marL="0" indent="0">
              <a:buNone/>
            </a:pPr>
            <a:endParaRPr lang="en-US" sz="2000" dirty="0"/>
          </a:p>
        </p:txBody>
      </p:sp>
      <p:pic>
        <p:nvPicPr>
          <p:cNvPr id="10" name="Picture 9" descr="A picture containing object&#10;&#10;Description generated with high confidence">
            <a:extLst>
              <a:ext uri="{FF2B5EF4-FFF2-40B4-BE49-F238E27FC236}">
                <a16:creationId xmlns:a16="http://schemas.microsoft.com/office/drawing/2014/main" id="{D2300671-26C0-4D93-A32D-DE26EB32EF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8691" y="406825"/>
            <a:ext cx="3906618" cy="1345775"/>
          </a:xfrm>
          <a:prstGeom prst="rect">
            <a:avLst/>
          </a:prstGeom>
        </p:spPr>
      </p:pic>
      <p:pic>
        <p:nvPicPr>
          <p:cNvPr id="11" name="Picture 10" descr="A close up of a device&#10;&#10;Description generated with very high confidence">
            <a:extLst>
              <a:ext uri="{FF2B5EF4-FFF2-40B4-BE49-F238E27FC236}">
                <a16:creationId xmlns:a16="http://schemas.microsoft.com/office/drawing/2014/main" id="{82085C40-B47F-4FE0-A808-C27C38182DC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 y="2247298"/>
            <a:ext cx="5466013" cy="4610702"/>
          </a:xfrm>
          <a:prstGeom prst="rect">
            <a:avLst/>
          </a:prstGeom>
        </p:spPr>
      </p:pic>
      <p:pic>
        <p:nvPicPr>
          <p:cNvPr id="12" name="Picture 11">
            <a:extLst>
              <a:ext uri="{FF2B5EF4-FFF2-40B4-BE49-F238E27FC236}">
                <a16:creationId xmlns:a16="http://schemas.microsoft.com/office/drawing/2014/main" id="{B300B97C-51F0-4C73-992E-FFE2C20A2F5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951" t="8599" r="35262"/>
          <a:stretch/>
        </p:blipFill>
        <p:spPr>
          <a:xfrm>
            <a:off x="5324475" y="2247298"/>
            <a:ext cx="3819525" cy="4610702"/>
          </a:xfrm>
          <a:prstGeom prst="rect">
            <a:avLst/>
          </a:prstGeom>
        </p:spPr>
      </p:pic>
      <p:cxnSp>
        <p:nvCxnSpPr>
          <p:cNvPr id="3" name="Straight Connector 2">
            <a:extLst>
              <a:ext uri="{FF2B5EF4-FFF2-40B4-BE49-F238E27FC236}">
                <a16:creationId xmlns:a16="http://schemas.microsoft.com/office/drawing/2014/main" id="{A7B7A185-3964-4FAF-A901-A2BEE5F28F3F}"/>
              </a:ext>
            </a:extLst>
          </p:cNvPr>
          <p:cNvCxnSpPr/>
          <p:nvPr/>
        </p:nvCxnSpPr>
        <p:spPr>
          <a:xfrm>
            <a:off x="-2" y="2247298"/>
            <a:ext cx="9144002" cy="0"/>
          </a:xfrm>
          <a:prstGeom prst="line">
            <a:avLst/>
          </a:prstGeom>
          <a:ln w="101600">
            <a:solidFill>
              <a:srgbClr val="250188"/>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D28D30F-120A-44F6-A999-64289C329AA5}"/>
              </a:ext>
            </a:extLst>
          </p:cNvPr>
          <p:cNvCxnSpPr/>
          <p:nvPr/>
        </p:nvCxnSpPr>
        <p:spPr>
          <a:xfrm>
            <a:off x="0" y="37498"/>
            <a:ext cx="9144002" cy="0"/>
          </a:xfrm>
          <a:prstGeom prst="line">
            <a:avLst/>
          </a:prstGeom>
          <a:ln w="101600">
            <a:solidFill>
              <a:srgbClr val="25018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744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43800E17-E89E-4511-8F7D-22C6A08C174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 y="744565"/>
            <a:ext cx="9143999" cy="6113435"/>
          </a:xfrm>
          <a:prstGeom prst="rect">
            <a:avLst/>
          </a:prstGeom>
          <a:effectLst/>
        </p:spPr>
      </p:pic>
      <p:pic>
        <p:nvPicPr>
          <p:cNvPr id="5" name="Picture 4">
            <a:extLst>
              <a:ext uri="{FF2B5EF4-FFF2-40B4-BE49-F238E27FC236}">
                <a16:creationId xmlns:a16="http://schemas.microsoft.com/office/drawing/2014/main" id="{9C3B3FDE-4A78-46D7-8FCE-8076F442630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5051"/>
            <a:ext cx="1898372" cy="949186"/>
          </a:xfrm>
          <a:prstGeom prst="rect">
            <a:avLst/>
          </a:prstGeom>
        </p:spPr>
      </p:pic>
      <p:sp>
        <p:nvSpPr>
          <p:cNvPr id="13" name="Rectangle 12">
            <a:extLst>
              <a:ext uri="{FF2B5EF4-FFF2-40B4-BE49-F238E27FC236}">
                <a16:creationId xmlns:a16="http://schemas.microsoft.com/office/drawing/2014/main" id="{2543E513-0681-42C5-8E76-25643F150784}"/>
              </a:ext>
            </a:extLst>
          </p:cNvPr>
          <p:cNvSpPr/>
          <p:nvPr/>
        </p:nvSpPr>
        <p:spPr>
          <a:xfrm>
            <a:off x="2061028" y="0"/>
            <a:ext cx="7082971" cy="949186"/>
          </a:xfrm>
          <a:prstGeom prst="rect">
            <a:avLst/>
          </a:prstGeom>
          <a:solidFill>
            <a:srgbClr val="003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83F87C-290A-4C8B-BA29-7D7B5C2A6868}"/>
              </a:ext>
            </a:extLst>
          </p:cNvPr>
          <p:cNvSpPr/>
          <p:nvPr/>
        </p:nvSpPr>
        <p:spPr>
          <a:xfrm>
            <a:off x="2177143" y="212642"/>
            <a:ext cx="6807202" cy="523220"/>
          </a:xfrm>
          <a:prstGeom prst="rect">
            <a:avLst/>
          </a:prstGeom>
        </p:spPr>
        <p:txBody>
          <a:bodyPr wrap="square">
            <a:spAutoFit/>
          </a:bodyPr>
          <a:lstStyle/>
          <a:p>
            <a:r>
              <a:rPr lang="en-US" sz="2800" dirty="0">
                <a:solidFill>
                  <a:schemeClr val="bg1"/>
                </a:solidFill>
              </a:rPr>
              <a:t>Understanding the Blue Economy</a:t>
            </a:r>
          </a:p>
        </p:txBody>
      </p:sp>
      <p:grpSp>
        <p:nvGrpSpPr>
          <p:cNvPr id="3" name="Group 2">
            <a:extLst>
              <a:ext uri="{FF2B5EF4-FFF2-40B4-BE49-F238E27FC236}">
                <a16:creationId xmlns:a16="http://schemas.microsoft.com/office/drawing/2014/main" id="{91CFBC4B-7E32-4469-8FD2-57030E1E1146}"/>
              </a:ext>
            </a:extLst>
          </p:cNvPr>
          <p:cNvGrpSpPr/>
          <p:nvPr/>
        </p:nvGrpSpPr>
        <p:grpSpPr>
          <a:xfrm>
            <a:off x="7458229" y="212642"/>
            <a:ext cx="1420170" cy="1947884"/>
            <a:chOff x="-38100" y="894204"/>
            <a:chExt cx="1524000" cy="2090296"/>
          </a:xfrm>
        </p:grpSpPr>
        <p:sp>
          <p:nvSpPr>
            <p:cNvPr id="2" name="Rectangle 1"/>
            <p:cNvSpPr/>
            <p:nvPr/>
          </p:nvSpPr>
          <p:spPr>
            <a:xfrm>
              <a:off x="0" y="894204"/>
              <a:ext cx="1428334" cy="1798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0284" y="1000939"/>
              <a:ext cx="826965" cy="1108884"/>
            </a:xfrm>
            <a:prstGeom prst="rect">
              <a:avLst/>
            </a:prstGeom>
            <a:ln>
              <a:noFill/>
            </a:ln>
            <a:effectLst/>
          </p:spPr>
        </p:pic>
        <p:sp>
          <p:nvSpPr>
            <p:cNvPr id="12" name="Content Placeholder 2"/>
            <p:cNvSpPr txBox="1">
              <a:spLocks/>
            </p:cNvSpPr>
            <p:nvPr/>
          </p:nvSpPr>
          <p:spPr>
            <a:xfrm>
              <a:off x="-38100" y="2158578"/>
              <a:ext cx="1524000" cy="825922"/>
            </a:xfrm>
            <a:prstGeom prst="rect">
              <a:avLst/>
            </a:prstGeom>
            <a:effectLst/>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050" dirty="0">
                  <a:solidFill>
                    <a:srgbClr val="C00000"/>
                  </a:solidFill>
                </a:rPr>
                <a:t>Blue Economy</a:t>
              </a:r>
              <a:br>
                <a:rPr lang="en-US" sz="1050" dirty="0">
                  <a:solidFill>
                    <a:srgbClr val="C00000"/>
                  </a:solidFill>
                </a:rPr>
              </a:br>
              <a:r>
                <a:rPr lang="en-US" sz="1050" dirty="0">
                  <a:solidFill>
                    <a:srgbClr val="C00000"/>
                  </a:solidFill>
                </a:rPr>
                <a:t>Research Institute</a:t>
              </a:r>
            </a:p>
            <a:p>
              <a:pPr algn="ctr"/>
              <a:endParaRPr lang="en-US" sz="1050" dirty="0">
                <a:solidFill>
                  <a:srgbClr val="C00000"/>
                </a:solidFill>
              </a:endParaRPr>
            </a:p>
            <a:p>
              <a:pPr lvl="1" algn="ctr"/>
              <a:endParaRPr lang="en-US" sz="1050" dirty="0">
                <a:solidFill>
                  <a:srgbClr val="C00000"/>
                </a:solidFill>
              </a:endParaRPr>
            </a:p>
            <a:p>
              <a:pPr lvl="1" algn="ctr"/>
              <a:endParaRPr lang="en-US" sz="1050" dirty="0">
                <a:solidFill>
                  <a:srgbClr val="C00000"/>
                </a:solidFill>
              </a:endParaRPr>
            </a:p>
            <a:p>
              <a:pPr lvl="1" algn="ctr"/>
              <a:endParaRPr lang="en-US" sz="1050" dirty="0">
                <a:solidFill>
                  <a:srgbClr val="C00000"/>
                </a:solidFill>
              </a:endParaRPr>
            </a:p>
            <a:p>
              <a:pPr marL="342900" lvl="1" indent="0" algn="ctr">
                <a:buNone/>
              </a:pPr>
              <a:endParaRPr lang="en-US" sz="1050" dirty="0">
                <a:solidFill>
                  <a:srgbClr val="C00000"/>
                </a:solidFill>
              </a:endParaRPr>
            </a:p>
          </p:txBody>
        </p:sp>
      </p:grpSp>
      <p:pic>
        <p:nvPicPr>
          <p:cNvPr id="18" name="Picture 17">
            <a:extLst>
              <a:ext uri="{FF2B5EF4-FFF2-40B4-BE49-F238E27FC236}">
                <a16:creationId xmlns:a16="http://schemas.microsoft.com/office/drawing/2014/main" id="{AC83A42D-9003-4895-AFA9-4A25666BB5A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87188"/>
          <a:stretch/>
        </p:blipFill>
        <p:spPr>
          <a:xfrm>
            <a:off x="8549379" y="6268295"/>
            <a:ext cx="400068" cy="497216"/>
          </a:xfrm>
          <a:prstGeom prst="rect">
            <a:avLst/>
          </a:prstGeom>
        </p:spPr>
      </p:pic>
    </p:spTree>
    <p:extLst>
      <p:ext uri="{BB962C8B-B14F-4D97-AF65-F5344CB8AC3E}">
        <p14:creationId xmlns:p14="http://schemas.microsoft.com/office/powerpoint/2010/main" val="316804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A9103D"/>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3900" b="1" i="0" u="none" strike="noStrike" kern="1200" cap="none" spc="0" normalizeH="0" baseline="0" noProof="0" dirty="0">
              <a:ln>
                <a:noFill/>
              </a:ln>
              <a:solidFill>
                <a:srgbClr val="138808"/>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3900" b="1" i="0" u="none" strike="noStrike" kern="1200" cap="none" spc="0" normalizeH="0" baseline="0" noProof="0" dirty="0">
                <a:ln>
                  <a:noFill/>
                </a:ln>
                <a:solidFill>
                  <a:srgbClr val="250188"/>
                </a:solidFill>
                <a:effectLst/>
                <a:uLnTx/>
                <a:uFillTx/>
                <a:latin typeface="Calibri" panose="020F0502020204030204"/>
                <a:ea typeface="+mn-ea"/>
                <a:cs typeface="+mn-cs"/>
              </a:rPr>
              <a:t>5</a:t>
            </a:r>
            <a:endParaRPr kumimoji="0" lang="en-US" sz="3600" b="1" i="0" u="none" strike="noStrike" kern="1200" cap="none" spc="0" normalizeH="0" baseline="0" noProof="0" dirty="0">
              <a:ln>
                <a:noFill/>
              </a:ln>
              <a:solidFill>
                <a:srgbClr val="250188"/>
              </a:solidFill>
              <a:effectLst/>
              <a:uLnTx/>
              <a:uFillTx/>
              <a:latin typeface="Calibri" panose="020F0502020204030204"/>
              <a:ea typeface="+mn-ea"/>
              <a:cs typeface="+mn-cs"/>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290089"/>
                </a:solidFill>
                <a:effectLst/>
                <a:uLnTx/>
                <a:uFillTx/>
                <a:latin typeface="Calibri" panose="020F0502020204030204"/>
                <a:ea typeface="+mn-ea"/>
                <a:cs typeface="+mn-cs"/>
              </a:rPr>
              <a:t>PARADIGM</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290089"/>
                </a:solidFill>
                <a:effectLst/>
                <a:uLnTx/>
                <a:uFillTx/>
                <a:latin typeface="Calibri" panose="020F0502020204030204"/>
                <a:ea typeface="+mn-ea"/>
                <a:cs typeface="+mn-cs"/>
              </a:rPr>
              <a:t>SHIFT</a:t>
            </a:r>
          </a:p>
        </p:txBody>
      </p:sp>
      <p:sp>
        <p:nvSpPr>
          <p:cNvPr id="10" name="Title 1">
            <a:extLst>
              <a:ext uri="{FF2B5EF4-FFF2-40B4-BE49-F238E27FC236}">
                <a16:creationId xmlns:a16="http://schemas.microsoft.com/office/drawing/2014/main" id="{74F90B3F-3767-428B-B882-1711640719AF}"/>
              </a:ext>
            </a:extLst>
          </p:cNvPr>
          <p:cNvSpPr txBox="1">
            <a:spLocks/>
          </p:cNvSpPr>
          <p:nvPr/>
        </p:nvSpPr>
        <p:spPr>
          <a:xfrm>
            <a:off x="3182400" y="0"/>
            <a:ext cx="5771100" cy="6858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0" i="1" u="none" strike="noStrike" kern="1200" cap="none" spc="0" normalizeH="0" baseline="0" noProof="0" dirty="0">
                <a:ln>
                  <a:noFill/>
                </a:ln>
                <a:solidFill>
                  <a:prstClr val="white"/>
                </a:solidFill>
                <a:effectLst/>
                <a:uLnTx/>
                <a:uFillTx/>
                <a:latin typeface="Calibri" panose="020F0502020204030204"/>
                <a:ea typeface="+mj-ea"/>
                <a:cs typeface="+mj-cs"/>
              </a:rPr>
              <a:t>Literacy is not always a precondition for Learning</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Tree>
    <p:extLst>
      <p:ext uri="{BB962C8B-B14F-4D97-AF65-F5344CB8AC3E}">
        <p14:creationId xmlns:p14="http://schemas.microsoft.com/office/powerpoint/2010/main" val="30058318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 y="775252"/>
            <a:ext cx="9143998" cy="6082748"/>
          </a:xfrm>
          <a:prstGeom prst="rect">
            <a:avLst/>
          </a:prstGeom>
        </p:spPr>
      </p:pic>
      <p:pic>
        <p:nvPicPr>
          <p:cNvPr id="1026" name="Picture 2" descr="Kenya fla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56118" cy="97162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35E85032-5236-475D-89AB-E20B5B196421}"/>
              </a:ext>
            </a:extLst>
          </p:cNvPr>
          <p:cNvSpPr/>
          <p:nvPr/>
        </p:nvSpPr>
        <p:spPr>
          <a:xfrm>
            <a:off x="1524000" y="0"/>
            <a:ext cx="7620000" cy="949186"/>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B38C97B7-ECBE-455F-9A7B-EC2221F8F5E1}"/>
              </a:ext>
            </a:extLst>
          </p:cNvPr>
          <p:cNvSpPr/>
          <p:nvPr/>
        </p:nvSpPr>
        <p:spPr>
          <a:xfrm>
            <a:off x="1597118" y="232145"/>
            <a:ext cx="7394482"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1% increase in empowerment 2.3% increase in profit.</a:t>
            </a:r>
          </a:p>
        </p:txBody>
      </p:sp>
      <p:pic>
        <p:nvPicPr>
          <p:cNvPr id="12" name="Picture 11">
            <a:extLst>
              <a:ext uri="{FF2B5EF4-FFF2-40B4-BE49-F238E27FC236}">
                <a16:creationId xmlns:a16="http://schemas.microsoft.com/office/drawing/2014/main" id="{50271D80-860B-41CE-B1CC-6410C3A304C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7188"/>
          <a:stretch/>
        </p:blipFill>
        <p:spPr>
          <a:xfrm>
            <a:off x="443604" y="6082748"/>
            <a:ext cx="400068" cy="497216"/>
          </a:xfrm>
          <a:prstGeom prst="rect">
            <a:avLst/>
          </a:prstGeom>
        </p:spPr>
      </p:pic>
    </p:spTree>
    <p:extLst>
      <p:ext uri="{BB962C8B-B14F-4D97-AF65-F5344CB8AC3E}">
        <p14:creationId xmlns:p14="http://schemas.microsoft.com/office/powerpoint/2010/main" val="1800690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E3032027-5851-45B2-B928-BA0E4357B1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63836"/>
            <a:ext cx="9044299" cy="3599631"/>
          </a:xfrm>
          <a:prstGeom prst="rect">
            <a:avLst/>
          </a:prstGeom>
          <a:effec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3306" y="5222665"/>
            <a:ext cx="3657620" cy="789591"/>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81546" y="5501766"/>
            <a:ext cx="3362568" cy="352597"/>
          </a:xfrm>
          <a:prstGeom prst="rect">
            <a:avLst/>
          </a:prstGeom>
        </p:spPr>
      </p:pic>
      <p:pic>
        <p:nvPicPr>
          <p:cNvPr id="18" name="Picture 2" descr="Bangladesh flag">
            <a:extLst>
              <a:ext uri="{FF2B5EF4-FFF2-40B4-BE49-F238E27FC236}">
                <a16:creationId xmlns:a16="http://schemas.microsoft.com/office/drawing/2014/main" id="{DAD8A0F7-9C1A-431F-9C6E-83055D8D249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1256" y="324282"/>
            <a:ext cx="1282656" cy="854771"/>
          </a:xfrm>
          <a:prstGeom prst="rect">
            <a:avLst/>
          </a:prstGeom>
          <a:extLst>
            <a:ext uri="{909E8E84-426E-40DD-AFC4-6F175D3DCCD1}">
              <a14:hiddenFill xmlns:a14="http://schemas.microsoft.com/office/drawing/2010/main">
                <a:solidFill>
                  <a:srgbClr val="FFFFFF"/>
                </a:solidFill>
              </a14:hiddenFill>
            </a:ext>
          </a:extLst>
        </p:spPr>
      </p:pic>
      <p:pic>
        <p:nvPicPr>
          <p:cNvPr id="19" name="Picture 4" descr="India flag">
            <a:extLst>
              <a:ext uri="{FF2B5EF4-FFF2-40B4-BE49-F238E27FC236}">
                <a16:creationId xmlns:a16="http://schemas.microsoft.com/office/drawing/2014/main" id="{223CCFCB-BF54-40F0-8B15-5E9078B2746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06836" y="298923"/>
            <a:ext cx="1282657" cy="855882"/>
          </a:xfrm>
          <a:prstGeom prst="rect">
            <a:avLst/>
          </a:prstGeom>
          <a:extLst>
            <a:ext uri="{909E8E84-426E-40DD-AFC4-6F175D3DCCD1}">
              <a14:hiddenFill xmlns:a14="http://schemas.microsoft.com/office/drawing/2010/main">
                <a:solidFill>
                  <a:srgbClr val="FFFFFF"/>
                </a:solidFill>
              </a14:hiddenFill>
            </a:ext>
          </a:extLst>
        </p:spPr>
      </p:pic>
      <p:pic>
        <p:nvPicPr>
          <p:cNvPr id="20" name="Picture 6" descr="Pakistan flag">
            <a:extLst>
              <a:ext uri="{FF2B5EF4-FFF2-40B4-BE49-F238E27FC236}">
                <a16:creationId xmlns:a16="http://schemas.microsoft.com/office/drawing/2014/main" id="{0726DB17-E8E3-4E06-A4F4-AB606B8C666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56276" y="342466"/>
            <a:ext cx="1275613" cy="855882"/>
          </a:xfrm>
          <a:prstGeom prst="rect">
            <a:avLst/>
          </a:prstGeom>
          <a:extLst>
            <a:ext uri="{909E8E84-426E-40DD-AFC4-6F175D3DCCD1}">
              <a14:hiddenFill xmlns:a14="http://schemas.microsoft.com/office/drawing/2010/main">
                <a:solidFill>
                  <a:srgbClr val="FFFFFF"/>
                </a:solidFill>
              </a14:hiddenFill>
            </a:ext>
          </a:extLst>
        </p:spPr>
      </p:pic>
      <p:pic>
        <p:nvPicPr>
          <p:cNvPr id="21" name="Picture 8" descr="https://www.col.org/sites/default/files/styles/image_responsive/public/Mozambique.png?itok=xCshDEEK">
            <a:extLst>
              <a:ext uri="{FF2B5EF4-FFF2-40B4-BE49-F238E27FC236}">
                <a16:creationId xmlns:a16="http://schemas.microsoft.com/office/drawing/2014/main" id="{DE0F1FF1-0BEA-4834-BCD9-0EBA741D1B27}"/>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952416" y="342466"/>
            <a:ext cx="1282657" cy="855882"/>
          </a:xfrm>
          <a:prstGeom prst="rect">
            <a:avLst/>
          </a:prstGeom>
          <a:extLst>
            <a:ext uri="{909E8E84-426E-40DD-AFC4-6F175D3DCCD1}">
              <a14:hiddenFill xmlns:a14="http://schemas.microsoft.com/office/drawing/2010/main">
                <a:solidFill>
                  <a:srgbClr val="FFFFFF"/>
                </a:solidFill>
              </a14:hiddenFill>
            </a:ext>
          </a:extLst>
        </p:spPr>
      </p:pic>
      <p:pic>
        <p:nvPicPr>
          <p:cNvPr id="22" name="Picture 10" descr="Tanzania flag">
            <a:extLst>
              <a:ext uri="{FF2B5EF4-FFF2-40B4-BE49-F238E27FC236}">
                <a16:creationId xmlns:a16="http://schemas.microsoft.com/office/drawing/2014/main" id="{5C34CAB4-6775-4521-935A-DC180D21C2B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97996" y="342466"/>
            <a:ext cx="1282657" cy="855882"/>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5215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470F6-200E-43B0-9F50-67D5EFD06C36}"/>
              </a:ext>
            </a:extLst>
          </p:cNvPr>
          <p:cNvSpPr>
            <a:spLocks noGrp="1"/>
          </p:cNvSpPr>
          <p:nvPr>
            <p:ph type="title"/>
          </p:nvPr>
        </p:nvSpPr>
        <p:spPr/>
        <p:txBody>
          <a:bodyPr/>
          <a:lstStyle/>
          <a:p>
            <a:r>
              <a:rPr lang="en-US" dirty="0"/>
              <a:t>Strategic Plan 2021-2027</a:t>
            </a:r>
          </a:p>
        </p:txBody>
      </p:sp>
      <p:pic>
        <p:nvPicPr>
          <p:cNvPr id="5" name="Picture 4">
            <a:extLst>
              <a:ext uri="{FF2B5EF4-FFF2-40B4-BE49-F238E27FC236}">
                <a16:creationId xmlns:a16="http://schemas.microsoft.com/office/drawing/2014/main" id="{C47EA3B9-DC48-4022-88B0-4B41B019ED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3463" y="197264"/>
            <a:ext cx="7067550" cy="1468138"/>
          </a:xfrm>
          <a:prstGeom prst="rect">
            <a:avLst/>
          </a:prstGeom>
        </p:spPr>
      </p:pic>
    </p:spTree>
    <p:extLst>
      <p:ext uri="{BB962C8B-B14F-4D97-AF65-F5344CB8AC3E}">
        <p14:creationId xmlns:p14="http://schemas.microsoft.com/office/powerpoint/2010/main" val="17115168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a:bodyPr>
          <a:lstStyle/>
          <a:p>
            <a:pPr eaLnBrk="1" hangingPunct="1"/>
            <a:r>
              <a:rPr lang="en-US" altLang="en-US" sz="4400" dirty="0"/>
              <a:t>Inputs to the planning process</a:t>
            </a:r>
          </a:p>
        </p:txBody>
      </p:sp>
      <p:sp>
        <p:nvSpPr>
          <p:cNvPr id="34819" name="Rectangle 3"/>
          <p:cNvSpPr>
            <a:spLocks noGrp="1" noChangeArrowheads="1"/>
          </p:cNvSpPr>
          <p:nvPr>
            <p:ph type="body" idx="1"/>
          </p:nvPr>
        </p:nvSpPr>
        <p:spPr>
          <a:xfrm>
            <a:off x="762000" y="1722438"/>
            <a:ext cx="8229600" cy="4525962"/>
          </a:xfrm>
          <a:noFill/>
        </p:spPr>
        <p:txBody>
          <a:bodyPr/>
          <a:lstStyle/>
          <a:p>
            <a:pPr>
              <a:spcBef>
                <a:spcPct val="75000"/>
              </a:spcBef>
            </a:pPr>
            <a:r>
              <a:rPr lang="en-US" altLang="en-US" sz="3200" dirty="0"/>
              <a:t>Global trends</a:t>
            </a:r>
          </a:p>
          <a:p>
            <a:pPr>
              <a:spcBef>
                <a:spcPct val="75000"/>
              </a:spcBef>
            </a:pPr>
            <a:r>
              <a:rPr lang="en-US" altLang="en-US" sz="3200" dirty="0"/>
              <a:t>Inputs from the Board/partners/ stakeholders</a:t>
            </a:r>
          </a:p>
          <a:p>
            <a:pPr>
              <a:spcBef>
                <a:spcPct val="75000"/>
              </a:spcBef>
            </a:pPr>
            <a:r>
              <a:rPr lang="en-US" altLang="en-US" sz="3200" dirty="0"/>
              <a:t>Evaluation</a:t>
            </a:r>
          </a:p>
          <a:p>
            <a:pPr eaLnBrk="1" hangingPunct="1">
              <a:spcBef>
                <a:spcPct val="75000"/>
              </a:spcBef>
            </a:pPr>
            <a:r>
              <a:rPr lang="en-US" altLang="en-US" sz="3200" dirty="0"/>
              <a:t>Feedback from Focal Points</a:t>
            </a:r>
          </a:p>
        </p:txBody>
      </p:sp>
    </p:spTree>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spTree>
    <p:extLst>
      <p:ext uri="{BB962C8B-B14F-4D97-AF65-F5344CB8AC3E}">
        <p14:creationId xmlns:p14="http://schemas.microsoft.com/office/powerpoint/2010/main" val="690792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254000"/>
            <a:ext cx="9144001" cy="48768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15267" y="5310245"/>
            <a:ext cx="8628733" cy="885825"/>
          </a:xfrm>
        </p:spPr>
        <p:txBody>
          <a:bodyPr>
            <a:noAutofit/>
          </a:bodyPr>
          <a:lstStyle/>
          <a:p>
            <a:pPr algn="l"/>
            <a:r>
              <a:rPr lang="en-US" sz="2800" dirty="0"/>
              <a:t>Commonwealth Heads of Government Meeting</a:t>
            </a:r>
            <a:br>
              <a:rPr lang="en-US" sz="2400" dirty="0"/>
            </a:br>
            <a:r>
              <a:rPr lang="en-US" sz="2400" dirty="0"/>
              <a:t>Vancouver, 1987</a:t>
            </a:r>
          </a:p>
        </p:txBody>
      </p:sp>
    </p:spTree>
    <p:extLst>
      <p:ext uri="{BB962C8B-B14F-4D97-AF65-F5344CB8AC3E}">
        <p14:creationId xmlns:p14="http://schemas.microsoft.com/office/powerpoint/2010/main" val="2465593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006" y="1126610"/>
            <a:ext cx="7886700" cy="994172"/>
          </a:xfrm>
        </p:spPr>
        <p:txBody>
          <a:bodyPr/>
          <a:lstStyle/>
          <a:p>
            <a:pPr algn="r"/>
            <a:r>
              <a:rPr lang="en-CA" dirty="0"/>
              <a:t>Over 90% of student population</a:t>
            </a:r>
          </a:p>
        </p:txBody>
      </p:sp>
      <p:sp>
        <p:nvSpPr>
          <p:cNvPr id="3" name="Content Placeholder 2"/>
          <p:cNvSpPr>
            <a:spLocks noGrp="1"/>
          </p:cNvSpPr>
          <p:nvPr>
            <p:ph idx="1"/>
          </p:nvPr>
        </p:nvSpPr>
        <p:spPr>
          <a:xfrm>
            <a:off x="6019800" y="1828800"/>
            <a:ext cx="2590800" cy="1660093"/>
          </a:xfrm>
        </p:spPr>
        <p:txBody>
          <a:bodyPr>
            <a:noAutofit/>
          </a:bodyPr>
          <a:lstStyle/>
          <a:p>
            <a:pPr marL="0" indent="0">
              <a:buNone/>
            </a:pPr>
            <a:r>
              <a:rPr lang="en-US" sz="2400" dirty="0"/>
              <a:t>Affected by school closure</a:t>
            </a:r>
          </a:p>
        </p:txBody>
      </p:sp>
      <p:pic>
        <p:nvPicPr>
          <p:cNvPr id="6" name="Picture 5">
            <a:extLst>
              <a:ext uri="{FF2B5EF4-FFF2-40B4-BE49-F238E27FC236}">
                <a16:creationId xmlns:a16="http://schemas.microsoft.com/office/drawing/2014/main" id="{4989D2B8-20B3-4FD9-8027-E4EDAB3853A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 r="-1"/>
          <a:stretch/>
        </p:blipFill>
        <p:spPr>
          <a:xfrm>
            <a:off x="0" y="2994821"/>
            <a:ext cx="9144000" cy="3005929"/>
          </a:xfrm>
          <a:prstGeom prst="rect">
            <a:avLst/>
          </a:prstGeom>
        </p:spPr>
      </p:pic>
      <p:sp>
        <p:nvSpPr>
          <p:cNvPr id="7" name="Rectangle 6">
            <a:extLst>
              <a:ext uri="{FF2B5EF4-FFF2-40B4-BE49-F238E27FC236}">
                <a16:creationId xmlns:a16="http://schemas.microsoft.com/office/drawing/2014/main" id="{43439529-0DD5-4AE5-AA10-B8C2BDCD6034}"/>
              </a:ext>
            </a:extLst>
          </p:cNvPr>
          <p:cNvSpPr/>
          <p:nvPr/>
        </p:nvSpPr>
        <p:spPr>
          <a:xfrm>
            <a:off x="533400" y="476376"/>
            <a:ext cx="3090911" cy="761747"/>
          </a:xfrm>
          <a:prstGeom prst="rect">
            <a:avLst/>
          </a:prstGeom>
        </p:spPr>
        <p:txBody>
          <a:bodyPr wrap="none">
            <a:spAutoFit/>
          </a:bodyPr>
          <a:lstStyle/>
          <a:p>
            <a:r>
              <a:rPr lang="en-US" sz="4350" dirty="0">
                <a:solidFill>
                  <a:srgbClr val="FF0000"/>
                </a:solidFill>
                <a:latin typeface="+mj-lt"/>
              </a:rPr>
              <a:t>&gt;1.5 billion </a:t>
            </a:r>
          </a:p>
        </p:txBody>
      </p:sp>
    </p:spTree>
    <p:extLst>
      <p:ext uri="{BB962C8B-B14F-4D97-AF65-F5344CB8AC3E}">
        <p14:creationId xmlns:p14="http://schemas.microsoft.com/office/powerpoint/2010/main" val="211777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652D44C-F92C-4FC9-84E5-DD48134BA624}"/>
              </a:ext>
            </a:extLst>
          </p:cNvPr>
          <p:cNvSpPr txBox="1"/>
          <p:nvPr/>
        </p:nvSpPr>
        <p:spPr>
          <a:xfrm>
            <a:off x="1341782" y="5646121"/>
            <a:ext cx="5943600" cy="323165"/>
          </a:xfrm>
          <a:prstGeom prst="rect">
            <a:avLst/>
          </a:prstGeom>
          <a:noFill/>
        </p:spPr>
        <p:txBody>
          <a:bodyPr wrap="square" rtlCol="0">
            <a:spAutoFit/>
          </a:bodyPr>
          <a:lstStyle/>
          <a:p>
            <a:r>
              <a:rPr lang="en-CA" sz="750" dirty="0"/>
              <a:t>Source: </a:t>
            </a:r>
            <a:r>
              <a:rPr lang="en-CA" sz="750" dirty="0">
                <a:hlinkClick r:id="rId3"/>
              </a:rPr>
              <a:t>data.worldbank.org</a:t>
            </a:r>
            <a:r>
              <a:rPr lang="en-CA" sz="750" dirty="0"/>
              <a:t>, retrieved on 16 April 2020</a:t>
            </a:r>
          </a:p>
          <a:p>
            <a:r>
              <a:rPr lang="en-CA" sz="750" dirty="0"/>
              <a:t> </a:t>
            </a:r>
          </a:p>
        </p:txBody>
      </p:sp>
      <p:graphicFrame>
        <p:nvGraphicFramePr>
          <p:cNvPr id="5" name="Chart 4">
            <a:extLst>
              <a:ext uri="{FF2B5EF4-FFF2-40B4-BE49-F238E27FC236}">
                <a16:creationId xmlns:a16="http://schemas.microsoft.com/office/drawing/2014/main" id="{B7DF0C66-8E0E-40E7-9AFC-1529FA4A7669}"/>
              </a:ext>
            </a:extLst>
          </p:cNvPr>
          <p:cNvGraphicFramePr>
            <a:graphicFrameLocks/>
          </p:cNvGraphicFramePr>
          <p:nvPr/>
        </p:nvGraphicFramePr>
        <p:xfrm>
          <a:off x="654269" y="1267154"/>
          <a:ext cx="6779172" cy="4280337"/>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75A4C145-B92C-462A-9CB8-09AC2B9D3A04}"/>
              </a:ext>
            </a:extLst>
          </p:cNvPr>
          <p:cNvSpPr txBox="1"/>
          <p:nvPr/>
        </p:nvSpPr>
        <p:spPr>
          <a:xfrm>
            <a:off x="938463" y="871928"/>
            <a:ext cx="7849183" cy="461665"/>
          </a:xfrm>
          <a:prstGeom prst="rect">
            <a:avLst/>
          </a:prstGeom>
          <a:solidFill>
            <a:srgbClr val="290088"/>
          </a:solidFill>
        </p:spPr>
        <p:txBody>
          <a:bodyPr wrap="square" rtlCol="0">
            <a:spAutoFit/>
          </a:bodyPr>
          <a:lstStyle/>
          <a:p>
            <a:r>
              <a:rPr lang="en-CA" sz="2400" dirty="0">
                <a:solidFill>
                  <a:schemeClr val="bg1"/>
                </a:solidFill>
              </a:rPr>
              <a:t>SSA: </a:t>
            </a:r>
            <a:r>
              <a:rPr lang="en-CA" sz="2400">
                <a:solidFill>
                  <a:schemeClr val="bg1"/>
                </a:solidFill>
              </a:rPr>
              <a:t>Internet users </a:t>
            </a:r>
            <a:r>
              <a:rPr lang="en-CA" sz="2400" dirty="0">
                <a:solidFill>
                  <a:schemeClr val="bg1"/>
                </a:solidFill>
              </a:rPr>
              <a:t>and mobile subscriptions 2007 - 2017</a:t>
            </a:r>
            <a:endParaRPr lang="en-CA" sz="2400" b="1" dirty="0">
              <a:solidFill>
                <a:schemeClr val="bg1"/>
              </a:solidFill>
            </a:endParaRPr>
          </a:p>
        </p:txBody>
      </p:sp>
    </p:spTree>
    <p:extLst>
      <p:ext uri="{BB962C8B-B14F-4D97-AF65-F5344CB8AC3E}">
        <p14:creationId xmlns:p14="http://schemas.microsoft.com/office/powerpoint/2010/main" val="885144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6D209-B3D4-4761-AAF4-E39646163DBA}"/>
              </a:ext>
            </a:extLst>
          </p:cNvPr>
          <p:cNvSpPr>
            <a:spLocks noGrp="1"/>
          </p:cNvSpPr>
          <p:nvPr>
            <p:ph type="title"/>
          </p:nvPr>
        </p:nvSpPr>
        <p:spPr/>
        <p:txBody>
          <a:bodyPr/>
          <a:lstStyle/>
          <a:p>
            <a:pPr fontAlgn="base">
              <a:spcAft>
                <a:spcPct val="0"/>
              </a:spcAft>
            </a:pPr>
            <a:r>
              <a:rPr lang="en-US" sz="4400" b="0" i="1" dirty="0">
                <a:solidFill>
                  <a:srgbClr val="463691"/>
                </a:solidFill>
                <a:latin typeface="Georgia" panose="02040502050405020303" pitchFamily="18" charset="0"/>
              </a:rPr>
              <a:t>COVID 19—online learning</a:t>
            </a:r>
            <a:endParaRPr lang="en-CA" sz="4400" b="0" i="1" dirty="0">
              <a:solidFill>
                <a:srgbClr val="463691"/>
              </a:solidFill>
              <a:latin typeface="Georgia" panose="02040502050405020303" pitchFamily="18" charset="0"/>
            </a:endParaRPr>
          </a:p>
        </p:txBody>
      </p:sp>
      <p:sp>
        <p:nvSpPr>
          <p:cNvPr id="3" name="Content Placeholder 2">
            <a:extLst>
              <a:ext uri="{FF2B5EF4-FFF2-40B4-BE49-F238E27FC236}">
                <a16:creationId xmlns:a16="http://schemas.microsoft.com/office/drawing/2014/main" id="{CE3FEE34-1D7D-404F-B758-8D6F89D7F121}"/>
              </a:ext>
            </a:extLst>
          </p:cNvPr>
          <p:cNvSpPr>
            <a:spLocks noGrp="1"/>
          </p:cNvSpPr>
          <p:nvPr>
            <p:ph idx="1"/>
          </p:nvPr>
        </p:nvSpPr>
        <p:spPr/>
        <p:txBody>
          <a:bodyPr/>
          <a:lstStyle/>
          <a:p>
            <a:r>
              <a:rPr lang="en-US" sz="4000" dirty="0">
                <a:solidFill>
                  <a:srgbClr val="463691"/>
                </a:solidFill>
                <a:latin typeface="Georgia" panose="02040502050405020303" pitchFamily="18" charset="0"/>
              </a:rPr>
              <a:t>Connectivity and electricity</a:t>
            </a:r>
          </a:p>
          <a:p>
            <a:r>
              <a:rPr lang="en-US" sz="4000" dirty="0">
                <a:solidFill>
                  <a:srgbClr val="463691"/>
                </a:solidFill>
                <a:latin typeface="Georgia" panose="02040502050405020303" pitchFamily="18" charset="0"/>
              </a:rPr>
              <a:t>Access to platforms</a:t>
            </a:r>
          </a:p>
          <a:p>
            <a:r>
              <a:rPr lang="en-US" sz="4000" dirty="0">
                <a:solidFill>
                  <a:srgbClr val="463691"/>
                </a:solidFill>
                <a:latin typeface="Georgia" panose="02040502050405020303" pitchFamily="18" charset="0"/>
              </a:rPr>
              <a:t>Content</a:t>
            </a:r>
          </a:p>
          <a:p>
            <a:r>
              <a:rPr lang="en-US" sz="4000" dirty="0">
                <a:solidFill>
                  <a:srgbClr val="463691"/>
                </a:solidFill>
                <a:latin typeface="Georgia" panose="02040502050405020303" pitchFamily="18" charset="0"/>
              </a:rPr>
              <a:t>Capacity of teachers</a:t>
            </a:r>
          </a:p>
          <a:p>
            <a:endParaRPr lang="en-CA" dirty="0"/>
          </a:p>
        </p:txBody>
      </p:sp>
      <p:grpSp>
        <p:nvGrpSpPr>
          <p:cNvPr id="10" name="Group 9">
            <a:extLst>
              <a:ext uri="{FF2B5EF4-FFF2-40B4-BE49-F238E27FC236}">
                <a16:creationId xmlns:a16="http://schemas.microsoft.com/office/drawing/2014/main" id="{182FA1EB-C73F-410F-8C1F-CBD98EAFB869}"/>
              </a:ext>
            </a:extLst>
          </p:cNvPr>
          <p:cNvGrpSpPr/>
          <p:nvPr/>
        </p:nvGrpSpPr>
        <p:grpSpPr>
          <a:xfrm>
            <a:off x="4800600" y="2971800"/>
            <a:ext cx="4119600" cy="3521074"/>
            <a:chOff x="4800600" y="2971800"/>
            <a:chExt cx="4119600" cy="3521074"/>
          </a:xfrm>
        </p:grpSpPr>
        <p:pic>
          <p:nvPicPr>
            <p:cNvPr id="9" name="Graphic 8" descr="Gears">
              <a:extLst>
                <a:ext uri="{FF2B5EF4-FFF2-40B4-BE49-F238E27FC236}">
                  <a16:creationId xmlns:a16="http://schemas.microsoft.com/office/drawing/2014/main" id="{FD7F0B8A-CD38-4D59-B948-BFD5156132C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019800" y="3668674"/>
              <a:ext cx="2824200" cy="2824200"/>
            </a:xfrm>
            <a:prstGeom prst="rect">
              <a:avLst/>
            </a:prstGeom>
          </p:spPr>
        </p:pic>
        <p:pic>
          <p:nvPicPr>
            <p:cNvPr id="5" name="Graphic 4" descr="Venn diagram">
              <a:extLst>
                <a:ext uri="{FF2B5EF4-FFF2-40B4-BE49-F238E27FC236}">
                  <a16:creationId xmlns:a16="http://schemas.microsoft.com/office/drawing/2014/main" id="{73C8DBF8-D3E9-4542-9A7D-B235CF56EF4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00600" y="3487699"/>
              <a:ext cx="2824200" cy="2824200"/>
            </a:xfrm>
            <a:prstGeom prst="rect">
              <a:avLst/>
            </a:prstGeom>
          </p:spPr>
        </p:pic>
        <p:pic>
          <p:nvPicPr>
            <p:cNvPr id="7" name="Graphic 6" descr="Research">
              <a:extLst>
                <a:ext uri="{FF2B5EF4-FFF2-40B4-BE49-F238E27FC236}">
                  <a16:creationId xmlns:a16="http://schemas.microsoft.com/office/drawing/2014/main" id="{ED532197-62D9-4676-A7C1-AFBAD8148EA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096000" y="2971800"/>
              <a:ext cx="2824200" cy="2824200"/>
            </a:xfrm>
            <a:prstGeom prst="rect">
              <a:avLst/>
            </a:prstGeom>
          </p:spPr>
        </p:pic>
      </p:grpSp>
    </p:spTree>
    <p:extLst>
      <p:ext uri="{BB962C8B-B14F-4D97-AF65-F5344CB8AC3E}">
        <p14:creationId xmlns:p14="http://schemas.microsoft.com/office/powerpoint/2010/main" val="370257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A326F-8AAD-4DFF-9D3A-09D9A7B39AF4}"/>
              </a:ext>
            </a:extLst>
          </p:cNvPr>
          <p:cNvSpPr>
            <a:spLocks noGrp="1"/>
          </p:cNvSpPr>
          <p:nvPr>
            <p:ph type="title"/>
          </p:nvPr>
        </p:nvSpPr>
        <p:spPr/>
        <p:txBody>
          <a:bodyPr/>
          <a:lstStyle/>
          <a:p>
            <a:r>
              <a:rPr lang="en-US" dirty="0"/>
              <a:t>Protests against eLearning</a:t>
            </a:r>
            <a:endParaRPr lang="en-CA" dirty="0"/>
          </a:p>
        </p:txBody>
      </p:sp>
      <p:sp>
        <p:nvSpPr>
          <p:cNvPr id="3" name="Content Placeholder 2">
            <a:extLst>
              <a:ext uri="{FF2B5EF4-FFF2-40B4-BE49-F238E27FC236}">
                <a16:creationId xmlns:a16="http://schemas.microsoft.com/office/drawing/2014/main" id="{C6818340-B486-465F-A1F1-A335B23B7A3C}"/>
              </a:ext>
            </a:extLst>
          </p:cNvPr>
          <p:cNvSpPr>
            <a:spLocks noGrp="1"/>
          </p:cNvSpPr>
          <p:nvPr>
            <p:ph idx="1"/>
          </p:nvPr>
        </p:nvSpPr>
        <p:spPr/>
        <p:txBody>
          <a:bodyPr/>
          <a:lstStyle/>
          <a:p>
            <a:pPr marL="0" indent="0">
              <a:buNone/>
            </a:pPr>
            <a:r>
              <a:rPr lang="en-US" dirty="0"/>
              <a:t>Zimbabwe: Student bodies say e-learning is unaffordable and elitist.</a:t>
            </a:r>
          </a:p>
          <a:p>
            <a:pPr marL="0" indent="0">
              <a:buNone/>
            </a:pPr>
            <a:r>
              <a:rPr lang="en-US" sz="1350" dirty="0"/>
              <a:t>Everton </a:t>
            </a:r>
            <a:r>
              <a:rPr lang="en-US" sz="1350" dirty="0" err="1"/>
              <a:t>Mutsauri</a:t>
            </a:r>
            <a:r>
              <a:rPr lang="en-US" sz="1350" dirty="0"/>
              <a:t>, the president of the student command of the little-known Economic Freedom Fighters-Zimbabwe, has berated Great Zimbabwe University for using “Google class” and the Midlands State University for adopting WhatsApp to conduct lessons, describing the new methods as elitist.</a:t>
            </a:r>
          </a:p>
          <a:p>
            <a:pPr marL="0" indent="0">
              <a:buNone/>
            </a:pPr>
            <a:endParaRPr lang="en-US" dirty="0"/>
          </a:p>
          <a:p>
            <a:pPr marL="0" indent="0">
              <a:buNone/>
            </a:pPr>
            <a:r>
              <a:rPr lang="en-US" dirty="0"/>
              <a:t>South Africa: Calls for a national boycott of online learning.</a:t>
            </a:r>
          </a:p>
          <a:p>
            <a:pPr marL="0" indent="0">
              <a:buNone/>
            </a:pPr>
            <a:r>
              <a:rPr lang="en-US" sz="1350" dirty="0"/>
              <a:t>The South African Students Congress (SASCO) has called for a national boycott of online learning, arguing that it is not equally available to all students.</a:t>
            </a:r>
            <a:endParaRPr lang="en-CA" sz="1350" dirty="0"/>
          </a:p>
        </p:txBody>
      </p:sp>
      <p:sp>
        <p:nvSpPr>
          <p:cNvPr id="4" name="TextBox 3">
            <a:extLst>
              <a:ext uri="{FF2B5EF4-FFF2-40B4-BE49-F238E27FC236}">
                <a16:creationId xmlns:a16="http://schemas.microsoft.com/office/drawing/2014/main" id="{7E51FB34-5190-4D7F-BB86-86CDC357F77E}"/>
              </a:ext>
            </a:extLst>
          </p:cNvPr>
          <p:cNvSpPr txBox="1"/>
          <p:nvPr/>
        </p:nvSpPr>
        <p:spPr>
          <a:xfrm>
            <a:off x="1341782" y="5646121"/>
            <a:ext cx="5943600" cy="323165"/>
          </a:xfrm>
          <a:prstGeom prst="rect">
            <a:avLst/>
          </a:prstGeom>
          <a:noFill/>
        </p:spPr>
        <p:txBody>
          <a:bodyPr wrap="square" rtlCol="0">
            <a:spAutoFit/>
          </a:bodyPr>
          <a:lstStyle/>
          <a:p>
            <a:r>
              <a:rPr lang="en-CA" sz="750" dirty="0"/>
              <a:t>Source: </a:t>
            </a:r>
            <a:r>
              <a:rPr lang="en-CA" sz="750" dirty="0">
                <a:hlinkClick r:id="rId2"/>
              </a:rPr>
              <a:t>University World News – Student bodies say e-learning is unaffordable and elitist</a:t>
            </a:r>
            <a:r>
              <a:rPr lang="en-CA" sz="750" dirty="0"/>
              <a:t>, published on 22 April 2020</a:t>
            </a:r>
          </a:p>
          <a:p>
            <a:r>
              <a:rPr lang="en-CA" sz="750" dirty="0"/>
              <a:t> </a:t>
            </a:r>
          </a:p>
        </p:txBody>
      </p:sp>
    </p:spTree>
    <p:extLst>
      <p:ext uri="{BB962C8B-B14F-4D97-AF65-F5344CB8AC3E}">
        <p14:creationId xmlns:p14="http://schemas.microsoft.com/office/powerpoint/2010/main" val="19930225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3DD17-BED1-46E7-B9E8-641AD053A0D4}"/>
              </a:ext>
            </a:extLst>
          </p:cNvPr>
          <p:cNvSpPr>
            <a:spLocks noGrp="1"/>
          </p:cNvSpPr>
          <p:nvPr>
            <p:ph type="title"/>
          </p:nvPr>
        </p:nvSpPr>
        <p:spPr/>
        <p:txBody>
          <a:bodyPr>
            <a:normAutofit/>
          </a:bodyPr>
          <a:lstStyle/>
          <a:p>
            <a:r>
              <a:rPr lang="en-US" sz="5400" dirty="0"/>
              <a:t>‘New’ Normal</a:t>
            </a:r>
            <a:endParaRPr lang="en-CA" sz="5400" dirty="0"/>
          </a:p>
        </p:txBody>
      </p:sp>
      <p:sp>
        <p:nvSpPr>
          <p:cNvPr id="3" name="Content Placeholder 2">
            <a:extLst>
              <a:ext uri="{FF2B5EF4-FFF2-40B4-BE49-F238E27FC236}">
                <a16:creationId xmlns:a16="http://schemas.microsoft.com/office/drawing/2014/main" id="{9FC3EF07-6B55-4BD0-A0AC-F32C598A82B7}"/>
              </a:ext>
            </a:extLst>
          </p:cNvPr>
          <p:cNvSpPr>
            <a:spLocks noGrp="1"/>
          </p:cNvSpPr>
          <p:nvPr>
            <p:ph idx="1"/>
          </p:nvPr>
        </p:nvSpPr>
        <p:spPr/>
        <p:txBody>
          <a:bodyPr/>
          <a:lstStyle/>
          <a:p>
            <a:r>
              <a:rPr lang="en-US" sz="4400" dirty="0"/>
              <a:t>Increased learning crisis: more drop-outs</a:t>
            </a:r>
          </a:p>
          <a:p>
            <a:r>
              <a:rPr lang="en-US" sz="4400" dirty="0"/>
              <a:t>Wider digital divide</a:t>
            </a:r>
          </a:p>
          <a:p>
            <a:r>
              <a:rPr lang="en-US" sz="4400" dirty="0"/>
              <a:t>Unemployment </a:t>
            </a:r>
          </a:p>
          <a:p>
            <a:endParaRPr lang="en-US" sz="4400" dirty="0"/>
          </a:p>
          <a:p>
            <a:pPr marL="0" indent="0">
              <a:buNone/>
            </a:pPr>
            <a:endParaRPr lang="en-CA" dirty="0"/>
          </a:p>
        </p:txBody>
      </p:sp>
    </p:spTree>
    <p:extLst>
      <p:ext uri="{BB962C8B-B14F-4D97-AF65-F5344CB8AC3E}">
        <p14:creationId xmlns:p14="http://schemas.microsoft.com/office/powerpoint/2010/main" val="1903484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1BC70-ACE0-49B9-9FC2-EB90138D435E}"/>
              </a:ext>
            </a:extLst>
          </p:cNvPr>
          <p:cNvSpPr>
            <a:spLocks noGrp="1"/>
          </p:cNvSpPr>
          <p:nvPr>
            <p:ph type="title"/>
          </p:nvPr>
        </p:nvSpPr>
        <p:spPr/>
        <p:txBody>
          <a:bodyPr>
            <a:normAutofit/>
          </a:bodyPr>
          <a:lstStyle/>
          <a:p>
            <a:r>
              <a:rPr lang="en-US" sz="4400" dirty="0"/>
              <a:t>Stakeholder Survey</a:t>
            </a:r>
          </a:p>
        </p:txBody>
      </p:sp>
      <p:pic>
        <p:nvPicPr>
          <p:cNvPr id="6" name="Picture 5">
            <a:extLst>
              <a:ext uri="{FF2B5EF4-FFF2-40B4-BE49-F238E27FC236}">
                <a16:creationId xmlns:a16="http://schemas.microsoft.com/office/drawing/2014/main" id="{B6DA7F57-D454-4B5A-A77F-8E64C2CC1232}"/>
              </a:ext>
            </a:extLst>
          </p:cNvPr>
          <p:cNvPicPr>
            <a:picLocks noChangeAspect="1"/>
          </p:cNvPicPr>
          <p:nvPr/>
        </p:nvPicPr>
        <p:blipFill rotWithShape="1">
          <a:blip r:embed="rId2">
            <a:extLst>
              <a:ext uri="{28A0092B-C50C-407E-A947-70E740481C1C}">
                <a14:useLocalDpi xmlns:a14="http://schemas.microsoft.com/office/drawing/2010/main" val="0"/>
              </a:ext>
            </a:extLst>
          </a:blip>
          <a:srcRect l="6970" t="11390" r="9551"/>
          <a:stretch/>
        </p:blipFill>
        <p:spPr>
          <a:xfrm>
            <a:off x="935235" y="1909992"/>
            <a:ext cx="7273529" cy="4085768"/>
          </a:xfrm>
          <a:prstGeom prst="rect">
            <a:avLst/>
          </a:prstGeom>
        </p:spPr>
      </p:pic>
      <p:pic>
        <p:nvPicPr>
          <p:cNvPr id="5" name="Picture 4">
            <a:extLst>
              <a:ext uri="{FF2B5EF4-FFF2-40B4-BE49-F238E27FC236}">
                <a16:creationId xmlns:a16="http://schemas.microsoft.com/office/drawing/2014/main" id="{24362F71-E2FB-48CA-9BEB-D9DB45599B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3875" y="1582290"/>
            <a:ext cx="2706630" cy="1322835"/>
          </a:xfrm>
          <a:prstGeom prst="rect">
            <a:avLst/>
          </a:prstGeom>
        </p:spPr>
      </p:pic>
    </p:spTree>
    <p:extLst>
      <p:ext uri="{BB962C8B-B14F-4D97-AF65-F5344CB8AC3E}">
        <p14:creationId xmlns:p14="http://schemas.microsoft.com/office/powerpoint/2010/main" val="40220355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D0C98-41FC-430D-9F3B-5D9C92B0433F}"/>
              </a:ext>
            </a:extLst>
          </p:cNvPr>
          <p:cNvSpPr>
            <a:spLocks noGrp="1"/>
          </p:cNvSpPr>
          <p:nvPr>
            <p:ph type="title"/>
          </p:nvPr>
        </p:nvSpPr>
        <p:spPr>
          <a:xfrm>
            <a:off x="628650" y="-109184"/>
            <a:ext cx="7886700" cy="1325563"/>
          </a:xfrm>
        </p:spPr>
        <p:txBody>
          <a:bodyPr>
            <a:normAutofit/>
          </a:bodyPr>
          <a:lstStyle/>
          <a:p>
            <a:r>
              <a:rPr lang="en-US" sz="4400" dirty="0"/>
              <a:t>Highlights of Findings</a:t>
            </a:r>
          </a:p>
        </p:txBody>
      </p:sp>
      <p:pic>
        <p:nvPicPr>
          <p:cNvPr id="10" name="Content Placeholder 9">
            <a:extLst>
              <a:ext uri="{FF2B5EF4-FFF2-40B4-BE49-F238E27FC236}">
                <a16:creationId xmlns:a16="http://schemas.microsoft.com/office/drawing/2014/main" id="{294AFF87-9A76-439A-B560-36B056FF5376}"/>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32144"/>
          <a:stretch/>
        </p:blipFill>
        <p:spPr>
          <a:xfrm>
            <a:off x="551904" y="890224"/>
            <a:ext cx="8428325" cy="5767751"/>
          </a:xfrm>
        </p:spPr>
      </p:pic>
    </p:spTree>
    <p:extLst>
      <p:ext uri="{BB962C8B-B14F-4D97-AF65-F5344CB8AC3E}">
        <p14:creationId xmlns:p14="http://schemas.microsoft.com/office/powerpoint/2010/main" val="1452335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D0C98-41FC-430D-9F3B-5D9C92B0433F}"/>
              </a:ext>
            </a:extLst>
          </p:cNvPr>
          <p:cNvSpPr>
            <a:spLocks noGrp="1"/>
          </p:cNvSpPr>
          <p:nvPr>
            <p:ph type="title"/>
          </p:nvPr>
        </p:nvSpPr>
        <p:spPr/>
        <p:txBody>
          <a:bodyPr>
            <a:normAutofit/>
          </a:bodyPr>
          <a:lstStyle/>
          <a:p>
            <a:r>
              <a:rPr lang="en-US" sz="4400" dirty="0"/>
              <a:t>Highlights …</a:t>
            </a:r>
          </a:p>
        </p:txBody>
      </p:sp>
      <p:pic>
        <p:nvPicPr>
          <p:cNvPr id="5" name="Content Placeholder 4">
            <a:extLst>
              <a:ext uri="{FF2B5EF4-FFF2-40B4-BE49-F238E27FC236}">
                <a16:creationId xmlns:a16="http://schemas.microsoft.com/office/drawing/2014/main" id="{684A6EB3-595E-4E41-BD9F-6A0F1C41AFB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00250" y="1435743"/>
            <a:ext cx="5133975" cy="5385565"/>
          </a:xfrm>
        </p:spPr>
      </p:pic>
    </p:spTree>
    <p:extLst>
      <p:ext uri="{BB962C8B-B14F-4D97-AF65-F5344CB8AC3E}">
        <p14:creationId xmlns:p14="http://schemas.microsoft.com/office/powerpoint/2010/main" val="5529139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FCFCD-F235-4AC9-96C8-9DA272F43E88}"/>
              </a:ext>
            </a:extLst>
          </p:cNvPr>
          <p:cNvSpPr>
            <a:spLocks noGrp="1"/>
          </p:cNvSpPr>
          <p:nvPr>
            <p:ph type="title"/>
          </p:nvPr>
        </p:nvSpPr>
        <p:spPr/>
        <p:txBody>
          <a:bodyPr/>
          <a:lstStyle/>
          <a:p>
            <a:r>
              <a:rPr lang="en-US" dirty="0"/>
              <a:t>Focal Points: Caribbean, Jan 2020</a:t>
            </a:r>
            <a:endParaRPr lang="en-CA" dirty="0"/>
          </a:p>
        </p:txBody>
      </p:sp>
      <p:sp>
        <p:nvSpPr>
          <p:cNvPr id="3" name="Content Placeholder 2">
            <a:extLst>
              <a:ext uri="{FF2B5EF4-FFF2-40B4-BE49-F238E27FC236}">
                <a16:creationId xmlns:a16="http://schemas.microsoft.com/office/drawing/2014/main" id="{5DAB8888-8F11-42CA-857C-6D1BC194CB64}"/>
              </a:ext>
            </a:extLst>
          </p:cNvPr>
          <p:cNvSpPr>
            <a:spLocks noGrp="1"/>
          </p:cNvSpPr>
          <p:nvPr>
            <p:ph idx="1"/>
          </p:nvPr>
        </p:nvSpPr>
        <p:spPr/>
        <p:txBody>
          <a:bodyPr>
            <a:normAutofit/>
          </a:bodyPr>
          <a:lstStyle/>
          <a:p>
            <a:r>
              <a:rPr lang="en-US" dirty="0"/>
              <a:t>Integrating ICTs in education</a:t>
            </a:r>
          </a:p>
          <a:p>
            <a:r>
              <a:rPr lang="en-US" dirty="0"/>
              <a:t>Building the capacity of teachers</a:t>
            </a:r>
          </a:p>
          <a:p>
            <a:r>
              <a:rPr lang="en-US" dirty="0"/>
              <a:t>Developing ODL and OER Policies</a:t>
            </a:r>
          </a:p>
          <a:p>
            <a:r>
              <a:rPr lang="en-US" dirty="0"/>
              <a:t>Addressing boys’ underperformance</a:t>
            </a:r>
          </a:p>
          <a:p>
            <a:r>
              <a:rPr lang="en-US" dirty="0"/>
              <a:t>Promoting sustainable agriculture </a:t>
            </a:r>
          </a:p>
          <a:p>
            <a:r>
              <a:rPr lang="en-US" dirty="0"/>
              <a:t>Skills development</a:t>
            </a:r>
          </a:p>
          <a:p>
            <a:endParaRPr lang="en-CA" dirty="0"/>
          </a:p>
        </p:txBody>
      </p:sp>
    </p:spTree>
    <p:extLst>
      <p:ext uri="{BB962C8B-B14F-4D97-AF65-F5344CB8AC3E}">
        <p14:creationId xmlns:p14="http://schemas.microsoft.com/office/powerpoint/2010/main" val="1552582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4294967295"/>
          </p:nvPr>
        </p:nvSpPr>
        <p:spPr>
          <a:xfrm>
            <a:off x="676275" y="1633538"/>
            <a:ext cx="8048625" cy="4137342"/>
          </a:xfrm>
        </p:spPr>
        <p:txBody>
          <a:bodyPr>
            <a:noAutofit/>
          </a:bodyPr>
          <a:lstStyle/>
          <a:p>
            <a:pPr marL="457200" indent="-457200">
              <a:buFont typeface="Arial" panose="020B0604020202020204" pitchFamily="34" charset="0"/>
              <a:buChar char="•"/>
            </a:pPr>
            <a:r>
              <a:rPr lang="en-GB" altLang="en-US" sz="3200" dirty="0"/>
              <a:t>How can COL help you respond to the COVID crisis?</a:t>
            </a:r>
          </a:p>
          <a:p>
            <a:pPr marL="457200" indent="-457200">
              <a:buFont typeface="Arial" panose="020B0604020202020204" pitchFamily="34" charset="0"/>
              <a:buChar char="•"/>
            </a:pPr>
            <a:r>
              <a:rPr lang="en-GB" altLang="en-US" sz="3200" dirty="0"/>
              <a:t>What are the new development trends?</a:t>
            </a:r>
          </a:p>
          <a:p>
            <a:pPr marL="457200" indent="-457200">
              <a:buFont typeface="Arial" panose="020B0604020202020204" pitchFamily="34" charset="0"/>
              <a:buChar char="•"/>
            </a:pPr>
            <a:r>
              <a:rPr lang="en-GB" altLang="en-US" sz="3200" dirty="0"/>
              <a:t>How can COL further your national agenda—give three priorities?</a:t>
            </a:r>
          </a:p>
        </p:txBody>
      </p:sp>
      <p:sp>
        <p:nvSpPr>
          <p:cNvPr id="2" name="Title 1"/>
          <p:cNvSpPr>
            <a:spLocks noGrp="1"/>
          </p:cNvSpPr>
          <p:nvPr>
            <p:ph type="title" idx="4294967295"/>
          </p:nvPr>
        </p:nvSpPr>
        <p:spPr>
          <a:xfrm>
            <a:off x="361950" y="438150"/>
            <a:ext cx="4521200" cy="981075"/>
          </a:xfrm>
        </p:spPr>
        <p:txBody>
          <a:bodyPr>
            <a:normAutofit/>
          </a:bodyPr>
          <a:lstStyle/>
          <a:p>
            <a:r>
              <a:rPr lang="en-US" sz="4400" dirty="0"/>
              <a:t>Questions</a:t>
            </a:r>
          </a:p>
        </p:txBody>
      </p:sp>
    </p:spTree>
    <p:extLst>
      <p:ext uri="{BB962C8B-B14F-4D97-AF65-F5344CB8AC3E}">
        <p14:creationId xmlns:p14="http://schemas.microsoft.com/office/powerpoint/2010/main" val="1007649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8601" y="1906294"/>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0"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47275" y="1906294"/>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442737" y="4522562"/>
            <a:ext cx="8257427" cy="2062103"/>
          </a:xfrm>
          <a:prstGeom prst="rect">
            <a:avLst/>
          </a:prstGeom>
          <a:effectLst/>
        </p:spPr>
        <p:txBody>
          <a:bodyPr wrap="square">
            <a:spAutoFit/>
          </a:bodyPr>
          <a:lstStyle/>
          <a:p>
            <a:pPr algn="ctr"/>
            <a:r>
              <a:rPr lang="en-US" sz="3200" dirty="0">
                <a:solidFill>
                  <a:srgbClr val="290088"/>
                </a:solidFill>
                <a:latin typeface="HelveticaNeueLT Std" panose="020B0604020202020204" pitchFamily="34" charset="0"/>
              </a:rPr>
              <a:t>To help Commonwealth governments and institutions use technologies to improve and expand learning for sustainable development</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5660"/>
            <a:ext cx="9144000" cy="1845860"/>
          </a:xfrm>
          <a:prstGeom prst="rect">
            <a:avLst/>
          </a:prstGeom>
        </p:spPr>
      </p:pic>
    </p:spTree>
    <p:extLst>
      <p:ext uri="{BB962C8B-B14F-4D97-AF65-F5344CB8AC3E}">
        <p14:creationId xmlns:p14="http://schemas.microsoft.com/office/powerpoint/2010/main" val="2206326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www.col.org/sites/default/files/styles/image_responsive/public/field/image/PACFOLD%20launch%202.jpg?itok=f04KP1qU">
            <a:extLst>
              <a:ext uri="{FF2B5EF4-FFF2-40B4-BE49-F238E27FC236}">
                <a16:creationId xmlns:a16="http://schemas.microsoft.com/office/drawing/2014/main" id="{200C9E30-BF7F-4C5C-B00D-40F4BA498A1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69" r="10612"/>
          <a:stretch/>
        </p:blipFill>
        <p:spPr bwMode="auto">
          <a:xfrm>
            <a:off x="7484677" y="4591432"/>
            <a:ext cx="1659323" cy="1410690"/>
          </a:xfrm>
          <a:prstGeom prst="rect">
            <a:avLst/>
          </a:prstGeom>
          <a:noFill/>
          <a:extLst>
            <a:ext uri="{909E8E84-426E-40DD-AFC4-6F175D3DCCD1}">
              <a14:hiddenFill xmlns:a14="http://schemas.microsoft.com/office/drawing/2010/main">
                <a:solidFill>
                  <a:srgbClr val="FFFFFF"/>
                </a:solidFill>
              </a14:hiddenFill>
            </a:ext>
          </a:extLst>
        </p:spPr>
      </p:pic>
      <p:sp>
        <p:nvSpPr>
          <p:cNvPr id="5" name="Isosceles Triangle 4"/>
          <p:cNvSpPr/>
          <p:nvPr/>
        </p:nvSpPr>
        <p:spPr>
          <a:xfrm>
            <a:off x="1714500" y="4112260"/>
            <a:ext cx="6286500" cy="2457451"/>
          </a:xfrm>
          <a:prstGeom prst="triangle">
            <a:avLst>
              <a:gd name="adj" fmla="val 50774"/>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026" name="Picture 2" descr="https://www.col.org/sites/default/files/styles/image_responsive/public/field/image/Tuvalu%20TVSD%20workshop.jpg?itok=vwviYo0L">
            <a:extLst>
              <a:ext uri="{FF2B5EF4-FFF2-40B4-BE49-F238E27FC236}">
                <a16:creationId xmlns:a16="http://schemas.microsoft.com/office/drawing/2014/main" id="{21621AB3-05EC-42DA-9C6D-051AE42AA14C}"/>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1357" r="34086" b="-475"/>
          <a:stretch/>
        </p:blipFill>
        <p:spPr bwMode="auto">
          <a:xfrm>
            <a:off x="5794404" y="4611581"/>
            <a:ext cx="1690274" cy="1397392"/>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9">
            <a:extLst>
              <a:ext uri="{FF2B5EF4-FFF2-40B4-BE49-F238E27FC236}">
                <a16:creationId xmlns:a16="http://schemas.microsoft.com/office/drawing/2014/main" id="{0A39D384-C0C1-4E7F-91F9-4BFC5E916E13}"/>
              </a:ext>
            </a:extLst>
          </p:cNvPr>
          <p:cNvSpPr/>
          <p:nvPr/>
        </p:nvSpPr>
        <p:spPr>
          <a:xfrm>
            <a:off x="1" y="4598130"/>
            <a:ext cx="2486025" cy="1404724"/>
          </a:xfrm>
          <a:prstGeom prst="rect">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sp>
        <p:nvSpPr>
          <p:cNvPr id="8" name="TextBox 7">
            <a:extLst>
              <a:ext uri="{FF2B5EF4-FFF2-40B4-BE49-F238E27FC236}">
                <a16:creationId xmlns:a16="http://schemas.microsoft.com/office/drawing/2014/main" id="{C5C728E5-A42A-4D46-B47F-3DFFF69B4B55}"/>
              </a:ext>
            </a:extLst>
          </p:cNvPr>
          <p:cNvSpPr txBox="1"/>
          <p:nvPr/>
        </p:nvSpPr>
        <p:spPr>
          <a:xfrm>
            <a:off x="100013" y="4675009"/>
            <a:ext cx="2257425" cy="1015663"/>
          </a:xfrm>
          <a:prstGeom prst="rect">
            <a:avLst/>
          </a:prstGeom>
          <a:noFill/>
          <a:effectLst/>
        </p:spPr>
        <p:txBody>
          <a:bodyPr wrap="square" rtlCol="0">
            <a:spAutoFit/>
          </a:bodyPr>
          <a:lstStyle/>
          <a:p>
            <a:pPr algn="ctr"/>
            <a:r>
              <a:rPr lang="en-US" sz="6000" dirty="0">
                <a:solidFill>
                  <a:schemeClr val="bg1"/>
                </a:solidFill>
                <a:latin typeface="+mj-lt"/>
              </a:rPr>
              <a:t>col.org</a:t>
            </a:r>
          </a:p>
        </p:txBody>
      </p:sp>
      <p:sp>
        <p:nvSpPr>
          <p:cNvPr id="9" name="Rectangle 8">
            <a:extLst>
              <a:ext uri="{FF2B5EF4-FFF2-40B4-BE49-F238E27FC236}">
                <a16:creationId xmlns:a16="http://schemas.microsoft.com/office/drawing/2014/main" id="{15A238AE-3E72-4FBA-92CB-3A5B9D216F10}"/>
              </a:ext>
            </a:extLst>
          </p:cNvPr>
          <p:cNvSpPr/>
          <p:nvPr/>
        </p:nvSpPr>
        <p:spPr>
          <a:xfrm>
            <a:off x="2" y="394685"/>
            <a:ext cx="9144000" cy="2554545"/>
          </a:xfrm>
          <a:prstGeom prst="rect">
            <a:avLst/>
          </a:prstGeom>
        </p:spPr>
        <p:txBody>
          <a:bodyPr wrap="square">
            <a:spAutoFit/>
          </a:bodyPr>
          <a:lstStyle/>
          <a:p>
            <a:pPr algn="ctr"/>
            <a:r>
              <a:rPr lang="en-US" sz="8800" dirty="0">
                <a:solidFill>
                  <a:srgbClr val="270188"/>
                </a:solidFill>
                <a:latin typeface="+mj-lt"/>
              </a:rPr>
              <a:t>Thank You</a:t>
            </a:r>
          </a:p>
          <a:p>
            <a:pPr algn="ctr"/>
            <a:r>
              <a:rPr lang="en-US" sz="7200" dirty="0">
                <a:solidFill>
                  <a:srgbClr val="270188"/>
                </a:solidFill>
                <a:latin typeface="+mj-lt"/>
              </a:rPr>
              <a:t>for your contributions</a:t>
            </a:r>
          </a:p>
        </p:txBody>
      </p:sp>
      <p:pic>
        <p:nvPicPr>
          <p:cNvPr id="19" name="Picture 2">
            <a:extLst>
              <a:ext uri="{FF2B5EF4-FFF2-40B4-BE49-F238E27FC236}">
                <a16:creationId xmlns:a16="http://schemas.microsoft.com/office/drawing/2014/main" id="{4418B64B-C4E0-4902-8E30-81A9D79555E8}"/>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4150979" y="4598130"/>
            <a:ext cx="1656214" cy="1404724"/>
          </a:xfrm>
          <a:prstGeom prst="rect">
            <a:avLst/>
          </a:prstGeom>
        </p:spPr>
      </p:pic>
      <p:cxnSp>
        <p:nvCxnSpPr>
          <p:cNvPr id="6" name="Straight Connector 5">
            <a:extLst>
              <a:ext uri="{FF2B5EF4-FFF2-40B4-BE49-F238E27FC236}">
                <a16:creationId xmlns:a16="http://schemas.microsoft.com/office/drawing/2014/main" id="{0D91436B-B829-4DE1-8020-817477770732}"/>
              </a:ext>
            </a:extLst>
          </p:cNvPr>
          <p:cNvCxnSpPr>
            <a:cxnSpLocks/>
          </p:cNvCxnSpPr>
          <p:nvPr/>
        </p:nvCxnSpPr>
        <p:spPr>
          <a:xfrm>
            <a:off x="4150978" y="4589020"/>
            <a:ext cx="4993022"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0520B8B-BE36-46DF-B7AD-57BE11B320C4}"/>
              </a:ext>
            </a:extLst>
          </p:cNvPr>
          <p:cNvCxnSpPr>
            <a:cxnSpLocks/>
          </p:cNvCxnSpPr>
          <p:nvPr/>
        </p:nvCxnSpPr>
        <p:spPr>
          <a:xfrm>
            <a:off x="0" y="6002853"/>
            <a:ext cx="2486026"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A2BC9629-ED4F-4B8C-8EDF-E8EFF7FB45F9}"/>
              </a:ext>
            </a:extLst>
          </p:cNvPr>
          <p:cNvPicPr>
            <a:picLocks noChangeAspect="1"/>
          </p:cNvPicPr>
          <p:nvPr/>
        </p:nvPicPr>
        <p:blipFill rotWithShape="1">
          <a:blip r:embed="rId6">
            <a:extLst>
              <a:ext uri="{28A0092B-C50C-407E-A947-70E740481C1C}">
                <a14:useLocalDpi xmlns:a14="http://schemas.microsoft.com/office/drawing/2010/main" val="0"/>
              </a:ext>
            </a:extLst>
          </a:blip>
          <a:srcRect r="72556"/>
          <a:stretch/>
        </p:blipFill>
        <p:spPr>
          <a:xfrm>
            <a:off x="1940992" y="3461738"/>
            <a:ext cx="2557901" cy="2924176"/>
          </a:xfrm>
          <a:prstGeom prst="rect">
            <a:avLst/>
          </a:prstGeom>
        </p:spPr>
      </p:pic>
      <p:cxnSp>
        <p:nvCxnSpPr>
          <p:cNvPr id="44" name="Straight Connector 43">
            <a:extLst>
              <a:ext uri="{FF2B5EF4-FFF2-40B4-BE49-F238E27FC236}">
                <a16:creationId xmlns:a16="http://schemas.microsoft.com/office/drawing/2014/main" id="{4B6A8506-7D36-4D03-9CF9-21F83B2EE113}"/>
              </a:ext>
            </a:extLst>
          </p:cNvPr>
          <p:cNvCxnSpPr/>
          <p:nvPr/>
        </p:nvCxnSpPr>
        <p:spPr>
          <a:xfrm>
            <a:off x="5807192" y="4598853"/>
            <a:ext cx="0" cy="1413833"/>
          </a:xfrm>
          <a:prstGeom prst="line">
            <a:avLst/>
          </a:prstGeom>
          <a:ln w="25400">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96A9BD9-ED0A-468B-8032-F1D8A85CFFAF}"/>
              </a:ext>
            </a:extLst>
          </p:cNvPr>
          <p:cNvCxnSpPr/>
          <p:nvPr/>
        </p:nvCxnSpPr>
        <p:spPr>
          <a:xfrm>
            <a:off x="7484679" y="4598853"/>
            <a:ext cx="0" cy="1413833"/>
          </a:xfrm>
          <a:prstGeom prst="line">
            <a:avLst/>
          </a:prstGeom>
          <a:ln w="25400">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A30526C-DFCD-4393-B5CF-16A50BEC8144}"/>
              </a:ext>
            </a:extLst>
          </p:cNvPr>
          <p:cNvCxnSpPr>
            <a:cxnSpLocks/>
          </p:cNvCxnSpPr>
          <p:nvPr/>
        </p:nvCxnSpPr>
        <p:spPr>
          <a:xfrm>
            <a:off x="4150978" y="6002853"/>
            <a:ext cx="4993022"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9F8A041-7960-4790-ACDC-D23190E7E7F3}"/>
              </a:ext>
            </a:extLst>
          </p:cNvPr>
          <p:cNvCxnSpPr>
            <a:cxnSpLocks/>
          </p:cNvCxnSpPr>
          <p:nvPr/>
        </p:nvCxnSpPr>
        <p:spPr>
          <a:xfrm>
            <a:off x="0" y="4589020"/>
            <a:ext cx="2486026"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367613B-724E-489A-9567-E2CB2CAD7C1E}"/>
              </a:ext>
            </a:extLst>
          </p:cNvPr>
          <p:cNvPicPr>
            <a:picLocks noChangeAspect="1"/>
          </p:cNvPicPr>
          <p:nvPr/>
        </p:nvPicPr>
        <p:blipFill rotWithShape="1">
          <a:blip r:embed="rId7">
            <a:extLst>
              <a:ext uri="{28A0092B-C50C-407E-A947-70E740481C1C}">
                <a14:useLocalDpi xmlns:a14="http://schemas.microsoft.com/office/drawing/2010/main" val="0"/>
              </a:ext>
            </a:extLst>
          </a:blip>
          <a:srcRect r="3879" b="6467"/>
          <a:stretch/>
        </p:blipFill>
        <p:spPr>
          <a:xfrm>
            <a:off x="1685925" y="6366025"/>
            <a:ext cx="6499065" cy="366407"/>
          </a:xfrm>
          <a:prstGeom prst="rect">
            <a:avLst/>
          </a:prstGeom>
        </p:spPr>
      </p:pic>
    </p:spTree>
    <p:extLst>
      <p:ext uri="{BB962C8B-B14F-4D97-AF65-F5344CB8AC3E}">
        <p14:creationId xmlns:p14="http://schemas.microsoft.com/office/powerpoint/2010/main" val="1231726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thumb/5/52/Canada_Place_Landing.jpg/640px-Canada_Place_Landing.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 y="1717085"/>
            <a:ext cx="4579551" cy="327856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pPr algn="ctr"/>
            <a:r>
              <a:rPr lang="en-US" dirty="0"/>
              <a:t>Where is it?</a:t>
            </a:r>
          </a:p>
        </p:txBody>
      </p:sp>
      <p:pic>
        <p:nvPicPr>
          <p:cNvPr id="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582371" y="1717085"/>
            <a:ext cx="4561629" cy="3509580"/>
          </a:xfrm>
          <a:prstGeom prst="rect">
            <a:avLst/>
          </a:prstGeom>
          <a:noFill/>
        </p:spPr>
      </p:pic>
      <p:sp>
        <p:nvSpPr>
          <p:cNvPr id="9" name="TextBox 8"/>
          <p:cNvSpPr txBox="1"/>
          <p:nvPr/>
        </p:nvSpPr>
        <p:spPr>
          <a:xfrm>
            <a:off x="-1759226" y="3776870"/>
            <a:ext cx="184731" cy="369332"/>
          </a:xfrm>
          <a:prstGeom prst="rect">
            <a:avLst/>
          </a:prstGeom>
          <a:noFill/>
        </p:spPr>
        <p:txBody>
          <a:bodyPr wrap="none" rtlCol="0">
            <a:spAutoFit/>
          </a:bodyPr>
          <a:lstStyle/>
          <a:p>
            <a:endParaRPr lang="en-US" dirty="0"/>
          </a:p>
        </p:txBody>
      </p:sp>
      <p:grpSp>
        <p:nvGrpSpPr>
          <p:cNvPr id="12" name="Group 11"/>
          <p:cNvGrpSpPr/>
          <p:nvPr/>
        </p:nvGrpSpPr>
        <p:grpSpPr>
          <a:xfrm>
            <a:off x="4621942" y="4843258"/>
            <a:ext cx="4519238" cy="954107"/>
            <a:chOff x="52763" y="3078401"/>
            <a:chExt cx="4519238" cy="954107"/>
          </a:xfrm>
        </p:grpSpPr>
        <p:sp>
          <p:nvSpPr>
            <p:cNvPr id="10" name="Rectangle 9"/>
            <p:cNvSpPr/>
            <p:nvPr/>
          </p:nvSpPr>
          <p:spPr>
            <a:xfrm>
              <a:off x="52763" y="3106797"/>
              <a:ext cx="4519238" cy="907589"/>
            </a:xfrm>
            <a:prstGeom prst="rect">
              <a:avLst/>
            </a:prstGeom>
            <a:solidFill>
              <a:srgbClr val="312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2763" y="3078401"/>
              <a:ext cx="4519238" cy="954107"/>
            </a:xfrm>
            <a:prstGeom prst="rect">
              <a:avLst/>
            </a:prstGeom>
          </p:spPr>
          <p:txBody>
            <a:bodyPr wrap="square">
              <a:spAutoFit/>
            </a:bodyPr>
            <a:lstStyle/>
            <a:p>
              <a:pPr algn="ctr"/>
              <a:r>
                <a:rPr lang="en-US" altLang="zh-CN" sz="2800" dirty="0">
                  <a:solidFill>
                    <a:schemeClr val="bg1"/>
                  </a:solidFill>
                </a:rPr>
                <a:t>New Delhi</a:t>
              </a:r>
            </a:p>
            <a:p>
              <a:pPr algn="ctr"/>
              <a:r>
                <a:rPr lang="en-US" altLang="zh-CN" sz="2800" dirty="0">
                  <a:solidFill>
                    <a:schemeClr val="bg1"/>
                  </a:solidFill>
                </a:rPr>
                <a:t>(CEMCA)</a:t>
              </a:r>
            </a:p>
          </p:txBody>
        </p:sp>
      </p:grpSp>
      <p:grpSp>
        <p:nvGrpSpPr>
          <p:cNvPr id="13" name="Group 12"/>
          <p:cNvGrpSpPr/>
          <p:nvPr/>
        </p:nvGrpSpPr>
        <p:grpSpPr>
          <a:xfrm>
            <a:off x="13253" y="4839936"/>
            <a:ext cx="4519238" cy="954107"/>
            <a:chOff x="52763" y="3078401"/>
            <a:chExt cx="4519238" cy="954107"/>
          </a:xfrm>
        </p:grpSpPr>
        <p:sp>
          <p:nvSpPr>
            <p:cNvPr id="14" name="Rectangle 13"/>
            <p:cNvSpPr/>
            <p:nvPr/>
          </p:nvSpPr>
          <p:spPr>
            <a:xfrm>
              <a:off x="52763" y="3106797"/>
              <a:ext cx="4519238" cy="907589"/>
            </a:xfrm>
            <a:prstGeom prst="rect">
              <a:avLst/>
            </a:prstGeom>
            <a:solidFill>
              <a:srgbClr val="312B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2763" y="3078401"/>
              <a:ext cx="4519238" cy="954107"/>
            </a:xfrm>
            <a:prstGeom prst="rect">
              <a:avLst/>
            </a:prstGeom>
          </p:spPr>
          <p:txBody>
            <a:bodyPr wrap="square">
              <a:spAutoFit/>
            </a:bodyPr>
            <a:lstStyle/>
            <a:p>
              <a:pPr algn="ctr"/>
              <a:r>
                <a:rPr lang="en-US" altLang="zh-CN" sz="2800" dirty="0">
                  <a:solidFill>
                    <a:schemeClr val="bg1"/>
                  </a:solidFill>
                </a:rPr>
                <a:t>Metro Vancouver</a:t>
              </a:r>
            </a:p>
            <a:p>
              <a:pPr algn="ctr"/>
              <a:r>
                <a:rPr lang="en-US" altLang="zh-CN" sz="2800" dirty="0">
                  <a:solidFill>
                    <a:schemeClr val="bg1"/>
                  </a:solidFill>
                </a:rPr>
                <a:t>(HQ)</a:t>
              </a:r>
            </a:p>
          </p:txBody>
        </p:sp>
      </p:grpSp>
      <p:pic>
        <p:nvPicPr>
          <p:cNvPr id="8" name="Picture 7" descr="Screen Clipping"/>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foregroundMark x1="40856" y1="31402" x2="40856" y2="31402"/>
                        <a14:foregroundMark x1="54864" y1="30183" x2="54864" y2="30183"/>
                        <a14:foregroundMark x1="55642" y1="26220" x2="55642" y2="26220"/>
                        <a14:foregroundMark x1="65370" y1="29268" x2="65370" y2="29268"/>
                        <a14:foregroundMark x1="64591" y1="32927" x2="64591" y2="32927"/>
                        <a14:foregroundMark x1="65759" y1="38110" x2="65759" y2="38110"/>
                        <a14:foregroundMark x1="63813" y1="40244" x2="63813" y2="40244"/>
                        <a14:foregroundMark x1="60700" y1="39634" x2="60700" y2="39634"/>
                        <a14:foregroundMark x1="56420" y1="40854" x2="56420" y2="40854"/>
                        <a14:foregroundMark x1="55642" y1="40854" x2="55642" y2="40854"/>
                        <a14:foregroundMark x1="53696" y1="40549" x2="53696" y2="40549"/>
                        <a14:foregroundMark x1="49805" y1="38110" x2="49805" y2="38110"/>
                        <a14:foregroundMark x1="48638" y1="34756" x2="48638" y2="34756"/>
                        <a14:foregroundMark x1="55642" y1="14329" x2="55642" y2="14329"/>
                        <a14:foregroundMark x1="59533" y1="5793" x2="59533" y2="5793"/>
                        <a14:foregroundMark x1="54086" y1="5793" x2="54086" y2="5793"/>
                        <a14:foregroundMark x1="54086" y1="5793" x2="54086" y2="5793"/>
                        <a14:foregroundMark x1="60311" y1="15854" x2="60311" y2="15854"/>
                        <a14:foregroundMark x1="60311" y1="15854" x2="60311" y2="15854"/>
                        <a14:foregroundMark x1="67704" y1="9451" x2="67704" y2="9451"/>
                        <a14:foregroundMark x1="68482" y1="9756" x2="69261" y2="11890"/>
                        <a14:foregroundMark x1="66926" y1="11280" x2="66926" y2="11280"/>
                        <a14:foregroundMark x1="78988" y1="4573" x2="78988" y2="4573"/>
                        <a14:foregroundMark x1="78988" y1="7317" x2="78988" y2="7317"/>
                        <a14:foregroundMark x1="78599" y1="12805" x2="78599" y2="12805"/>
                        <a14:foregroundMark x1="77821" y1="17378" x2="77821" y2="17378"/>
                        <a14:foregroundMark x1="84825" y1="17378" x2="84825" y2="17378"/>
                        <a14:foregroundMark x1="89105" y1="16463" x2="89105" y2="16463"/>
                        <a14:foregroundMark x1="84436" y1="10061" x2="84436" y2="10061"/>
                        <a14:foregroundMark x1="44358" y1="12500" x2="44358" y2="12500"/>
                        <a14:foregroundMark x1="43580" y1="11585" x2="43580" y2="11585"/>
                        <a14:foregroundMark x1="43580" y1="8232" x2="43580" y2="8232"/>
                        <a14:foregroundMark x1="47082" y1="4573" x2="47082" y2="4573"/>
                        <a14:foregroundMark x1="13230" y1="10671" x2="13230" y2="10671"/>
                        <a14:foregroundMark x1="14008" y1="14024" x2="14008" y2="14024"/>
                        <a14:foregroundMark x1="24903" y1="12500" x2="24903" y2="12500"/>
                        <a14:foregroundMark x1="27237" y1="11280" x2="27237" y2="11280"/>
                        <a14:foregroundMark x1="11284" y1="17073" x2="11284" y2="17073"/>
                        <a14:foregroundMark x1="6615" y1="13720" x2="6615" y2="13720"/>
                        <a14:foregroundMark x1="6226" y1="12500" x2="6226" y2="12500"/>
                        <a14:foregroundMark x1="7004" y1="4573" x2="7004" y2="4573"/>
                        <a14:foregroundMark x1="5837" y1="12500" x2="5837" y2="13415"/>
                        <a14:foregroundMark x1="5837" y1="15244" x2="5837" y2="15244"/>
                        <a14:foregroundMark x1="11673" y1="11890" x2="11673" y2="11890"/>
                        <a14:foregroundMark x1="33463" y1="35976" x2="33463" y2="35976"/>
                        <a14:foregroundMark x1="36965" y1="34146" x2="36965" y2="34146"/>
                        <a14:foregroundMark x1="52140" y1="74085" x2="52140" y2="74085"/>
                        <a14:foregroundMark x1="53307" y1="78659" x2="53307" y2="78659"/>
                        <a14:foregroundMark x1="51362" y1="84146" x2="51362" y2="84146"/>
                        <a14:foregroundMark x1="56031" y1="84451" x2="56031" y2="84451"/>
                        <a14:foregroundMark x1="56420" y1="79573" x2="56420" y2="79573"/>
                        <a14:foregroundMark x1="60311" y1="75610" x2="60311" y2="75610"/>
                        <a14:foregroundMark x1="58366" y1="72256" x2="58366" y2="72256"/>
                        <a14:foregroundMark x1="53696" y1="69207" x2="53696" y2="69207"/>
                        <a14:foregroundMark x1="51751" y1="67073" x2="51751" y2="67073"/>
                        <a14:foregroundMark x1="47471" y1="66768" x2="47471" y2="66768"/>
                        <a14:foregroundMark x1="43969" y1="66768" x2="43969" y2="66768"/>
                        <a14:foregroundMark x1="42802" y1="67683" x2="42802" y2="67683"/>
                        <a14:foregroundMark x1="48249" y1="9756" x2="48249" y2="9756"/>
                      </a14:backgroundRemoval>
                    </a14:imgEffect>
                  </a14:imgLayer>
                </a14:imgProps>
              </a:ext>
              <a:ext uri="{28A0092B-C50C-407E-A947-70E740481C1C}">
                <a14:useLocalDpi xmlns:a14="http://schemas.microsoft.com/office/drawing/2010/main" val="0"/>
              </a:ext>
            </a:extLst>
          </a:blip>
          <a:stretch>
            <a:fillRect/>
          </a:stretch>
        </p:blipFill>
        <p:spPr>
          <a:xfrm>
            <a:off x="3897594" y="4736911"/>
            <a:ext cx="1243291" cy="1587689"/>
          </a:xfrm>
          <a:prstGeom prst="rect">
            <a:avLst/>
          </a:prstGeom>
        </p:spPr>
      </p:pic>
    </p:spTree>
    <p:extLst>
      <p:ext uri="{BB962C8B-B14F-4D97-AF65-F5344CB8AC3E}">
        <p14:creationId xmlns:p14="http://schemas.microsoft.com/office/powerpoint/2010/main" val="79229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990600"/>
          </a:xfrm>
        </p:spPr>
        <p:txBody>
          <a:bodyPr>
            <a:normAutofit/>
          </a:bodyPr>
          <a:lstStyle/>
          <a:p>
            <a:r>
              <a:rPr lang="en-GB" sz="4400" b="1" dirty="0"/>
              <a:t>Regional Support</a:t>
            </a:r>
          </a:p>
        </p:txBody>
      </p:sp>
      <p:sp>
        <p:nvSpPr>
          <p:cNvPr id="9" name="Freeform 8"/>
          <p:cNvSpPr/>
          <p:nvPr/>
        </p:nvSpPr>
        <p:spPr>
          <a:xfrm>
            <a:off x="1828800" y="1478707"/>
            <a:ext cx="6711545" cy="1056375"/>
          </a:xfrm>
          <a:custGeom>
            <a:avLst/>
            <a:gdLst>
              <a:gd name="connsiteX0" fmla="*/ 0 w 6501896"/>
              <a:gd name="connsiteY0" fmla="*/ 0 h 885718"/>
              <a:gd name="connsiteX1" fmla="*/ 6059037 w 6501896"/>
              <a:gd name="connsiteY1" fmla="*/ 0 h 885718"/>
              <a:gd name="connsiteX2" fmla="*/ 6501896 w 6501896"/>
              <a:gd name="connsiteY2" fmla="*/ 442859 h 885718"/>
              <a:gd name="connsiteX3" fmla="*/ 6059037 w 6501896"/>
              <a:gd name="connsiteY3" fmla="*/ 885718 h 885718"/>
              <a:gd name="connsiteX4" fmla="*/ 0 w 6501896"/>
              <a:gd name="connsiteY4" fmla="*/ 885718 h 885718"/>
              <a:gd name="connsiteX5" fmla="*/ 0 w 6501896"/>
              <a:gd name="connsiteY5" fmla="*/ 0 h 88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01896" h="885718">
                <a:moveTo>
                  <a:pt x="6501896" y="885717"/>
                </a:moveTo>
                <a:lnTo>
                  <a:pt x="442859" y="885717"/>
                </a:lnTo>
                <a:lnTo>
                  <a:pt x="0" y="442859"/>
                </a:lnTo>
                <a:lnTo>
                  <a:pt x="442859" y="1"/>
                </a:lnTo>
                <a:lnTo>
                  <a:pt x="6501896" y="1"/>
                </a:lnTo>
                <a:lnTo>
                  <a:pt x="6501896" y="885717"/>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12006" tIns="68581" rIns="128016" bIns="68581" numCol="1" spcCol="1270" anchor="ctr" anchorCtr="0">
            <a:noAutofit/>
          </a:bodyPr>
          <a:lstStyle/>
          <a:p>
            <a:pPr lvl="0" algn="l" defTabSz="800100">
              <a:lnSpc>
                <a:spcPct val="90000"/>
              </a:lnSpc>
              <a:spcBef>
                <a:spcPct val="0"/>
              </a:spcBef>
              <a:spcAft>
                <a:spcPct val="35000"/>
              </a:spcAft>
            </a:pPr>
            <a:r>
              <a:rPr lang="en-US" sz="2200" b="1" kern="1200" dirty="0">
                <a:solidFill>
                  <a:schemeClr val="tx1"/>
                </a:solidFill>
              </a:rPr>
              <a:t>Southern African Development Community Centre for Distance Education (SADC-CDE)</a:t>
            </a:r>
            <a:endParaRPr lang="en-GB" sz="2200" b="1" kern="1200" dirty="0">
              <a:solidFill>
                <a:schemeClr val="tx1"/>
              </a:solidFill>
            </a:endParaRPr>
          </a:p>
        </p:txBody>
      </p:sp>
      <p:sp>
        <p:nvSpPr>
          <p:cNvPr id="11" name="Freeform 10"/>
          <p:cNvSpPr/>
          <p:nvPr/>
        </p:nvSpPr>
        <p:spPr>
          <a:xfrm>
            <a:off x="1841795" y="2693988"/>
            <a:ext cx="6698550" cy="1016231"/>
          </a:xfrm>
          <a:custGeom>
            <a:avLst/>
            <a:gdLst>
              <a:gd name="connsiteX0" fmla="*/ 0 w 6616392"/>
              <a:gd name="connsiteY0" fmla="*/ 0 h 885718"/>
              <a:gd name="connsiteX1" fmla="*/ 6173533 w 6616392"/>
              <a:gd name="connsiteY1" fmla="*/ 0 h 885718"/>
              <a:gd name="connsiteX2" fmla="*/ 6616392 w 6616392"/>
              <a:gd name="connsiteY2" fmla="*/ 442859 h 885718"/>
              <a:gd name="connsiteX3" fmla="*/ 6173533 w 6616392"/>
              <a:gd name="connsiteY3" fmla="*/ 885718 h 885718"/>
              <a:gd name="connsiteX4" fmla="*/ 0 w 6616392"/>
              <a:gd name="connsiteY4" fmla="*/ 885718 h 885718"/>
              <a:gd name="connsiteX5" fmla="*/ 0 w 6616392"/>
              <a:gd name="connsiteY5" fmla="*/ 0 h 88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16392" h="885718">
                <a:moveTo>
                  <a:pt x="6616392" y="885717"/>
                </a:moveTo>
                <a:lnTo>
                  <a:pt x="442859" y="885717"/>
                </a:lnTo>
                <a:lnTo>
                  <a:pt x="0" y="442859"/>
                </a:lnTo>
                <a:lnTo>
                  <a:pt x="442859" y="1"/>
                </a:lnTo>
                <a:lnTo>
                  <a:pt x="6616392" y="1"/>
                </a:lnTo>
                <a:lnTo>
                  <a:pt x="6616392" y="885717"/>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12006" tIns="76201" rIns="142240" bIns="76201" numCol="1" spcCol="1270" anchor="ctr" anchorCtr="0">
            <a:noAutofit/>
          </a:bodyPr>
          <a:lstStyle/>
          <a:p>
            <a:pPr lvl="0" defTabSz="889000">
              <a:lnSpc>
                <a:spcPct val="90000"/>
              </a:lnSpc>
              <a:spcBef>
                <a:spcPct val="0"/>
              </a:spcBef>
              <a:spcAft>
                <a:spcPct val="35000"/>
              </a:spcAft>
            </a:pPr>
            <a:r>
              <a:rPr lang="en-US" sz="2200" b="1" kern="1200" dirty="0">
                <a:solidFill>
                  <a:schemeClr val="tx1"/>
                </a:solidFill>
              </a:rPr>
              <a:t>Regional Training and Research Institute for Open and Distance Learning (RETRIDOL)</a:t>
            </a:r>
          </a:p>
        </p:txBody>
      </p:sp>
      <p:sp>
        <p:nvSpPr>
          <p:cNvPr id="15" name="Freeform 14"/>
          <p:cNvSpPr/>
          <p:nvPr/>
        </p:nvSpPr>
        <p:spPr>
          <a:xfrm>
            <a:off x="1912037" y="3893875"/>
            <a:ext cx="6628308" cy="970005"/>
          </a:xfrm>
          <a:custGeom>
            <a:avLst/>
            <a:gdLst>
              <a:gd name="connsiteX0" fmla="*/ 0 w 6475907"/>
              <a:gd name="connsiteY0" fmla="*/ 0 h 885718"/>
              <a:gd name="connsiteX1" fmla="*/ 6033048 w 6475907"/>
              <a:gd name="connsiteY1" fmla="*/ 0 h 885718"/>
              <a:gd name="connsiteX2" fmla="*/ 6475907 w 6475907"/>
              <a:gd name="connsiteY2" fmla="*/ 442859 h 885718"/>
              <a:gd name="connsiteX3" fmla="*/ 6033048 w 6475907"/>
              <a:gd name="connsiteY3" fmla="*/ 885718 h 885718"/>
              <a:gd name="connsiteX4" fmla="*/ 0 w 6475907"/>
              <a:gd name="connsiteY4" fmla="*/ 885718 h 885718"/>
              <a:gd name="connsiteX5" fmla="*/ 0 w 6475907"/>
              <a:gd name="connsiteY5" fmla="*/ 0 h 88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5907" h="885718">
                <a:moveTo>
                  <a:pt x="6475907" y="885717"/>
                </a:moveTo>
                <a:lnTo>
                  <a:pt x="442859" y="885717"/>
                </a:lnTo>
                <a:lnTo>
                  <a:pt x="0" y="442859"/>
                </a:lnTo>
                <a:lnTo>
                  <a:pt x="442859" y="1"/>
                </a:lnTo>
                <a:lnTo>
                  <a:pt x="6475907" y="1"/>
                </a:lnTo>
                <a:lnTo>
                  <a:pt x="6475907" y="885717"/>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12006" tIns="76201" rIns="142241" bIns="76200" numCol="1" spcCol="1270" anchor="ctr" anchorCtr="0">
            <a:noAutofit/>
          </a:bodyPr>
          <a:lstStyle/>
          <a:p>
            <a:pPr lvl="0" defTabSz="889000">
              <a:lnSpc>
                <a:spcPct val="90000"/>
              </a:lnSpc>
              <a:spcBef>
                <a:spcPct val="0"/>
              </a:spcBef>
              <a:spcAft>
                <a:spcPct val="35000"/>
              </a:spcAft>
            </a:pPr>
            <a:r>
              <a:rPr lang="en-GB" sz="2200" b="1" kern="1200" dirty="0">
                <a:solidFill>
                  <a:schemeClr val="tx1"/>
                </a:solidFill>
              </a:rPr>
              <a:t>Commonwealth Centre for Connected Learning (CCCL)</a:t>
            </a:r>
          </a:p>
        </p:txBody>
      </p:sp>
      <p:sp>
        <p:nvSpPr>
          <p:cNvPr id="14" name="Freeform 13"/>
          <p:cNvSpPr/>
          <p:nvPr/>
        </p:nvSpPr>
        <p:spPr>
          <a:xfrm>
            <a:off x="1912037" y="5070298"/>
            <a:ext cx="6628308" cy="934314"/>
          </a:xfrm>
          <a:custGeom>
            <a:avLst/>
            <a:gdLst>
              <a:gd name="connsiteX0" fmla="*/ 0 w 6475907"/>
              <a:gd name="connsiteY0" fmla="*/ 0 h 885718"/>
              <a:gd name="connsiteX1" fmla="*/ 6033048 w 6475907"/>
              <a:gd name="connsiteY1" fmla="*/ 0 h 885718"/>
              <a:gd name="connsiteX2" fmla="*/ 6475907 w 6475907"/>
              <a:gd name="connsiteY2" fmla="*/ 442859 h 885718"/>
              <a:gd name="connsiteX3" fmla="*/ 6033048 w 6475907"/>
              <a:gd name="connsiteY3" fmla="*/ 885718 h 885718"/>
              <a:gd name="connsiteX4" fmla="*/ 0 w 6475907"/>
              <a:gd name="connsiteY4" fmla="*/ 885718 h 885718"/>
              <a:gd name="connsiteX5" fmla="*/ 0 w 6475907"/>
              <a:gd name="connsiteY5" fmla="*/ 0 h 88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75907" h="885718">
                <a:moveTo>
                  <a:pt x="6475907" y="885717"/>
                </a:moveTo>
                <a:lnTo>
                  <a:pt x="442859" y="885717"/>
                </a:lnTo>
                <a:lnTo>
                  <a:pt x="0" y="442859"/>
                </a:lnTo>
                <a:lnTo>
                  <a:pt x="442859" y="1"/>
                </a:lnTo>
                <a:lnTo>
                  <a:pt x="6475907" y="1"/>
                </a:lnTo>
                <a:lnTo>
                  <a:pt x="6475907" y="885717"/>
                </a:lnTo>
                <a:close/>
              </a:path>
            </a:pathLst>
          </a:custGeom>
        </p:spPr>
        <p:style>
          <a:lnRef idx="2">
            <a:schemeClr val="accent1"/>
          </a:lnRef>
          <a:fillRef idx="1">
            <a:schemeClr val="lt1"/>
          </a:fillRef>
          <a:effectRef idx="0">
            <a:schemeClr val="accent1"/>
          </a:effectRef>
          <a:fontRef idx="minor">
            <a:schemeClr val="dk1"/>
          </a:fontRef>
        </p:style>
        <p:txBody>
          <a:bodyPr spcFirstLastPara="0" vert="horz" wrap="square" lIns="612006" tIns="76201" rIns="142241" bIns="76200" numCol="1" spcCol="1270" anchor="ctr" anchorCtr="0">
            <a:noAutofit/>
          </a:bodyPr>
          <a:lstStyle/>
          <a:p>
            <a:pPr lvl="0" defTabSz="889000">
              <a:lnSpc>
                <a:spcPct val="90000"/>
              </a:lnSpc>
              <a:spcBef>
                <a:spcPct val="0"/>
              </a:spcBef>
              <a:spcAft>
                <a:spcPct val="35000"/>
              </a:spcAft>
            </a:pPr>
            <a:r>
              <a:rPr lang="en-GB" sz="2200" b="1" kern="1200" dirty="0">
                <a:solidFill>
                  <a:schemeClr val="tx1"/>
                </a:solidFill>
              </a:rPr>
              <a:t>Pacific Regional Centre </a:t>
            </a:r>
            <a:r>
              <a:rPr lang="en-GB" sz="2200" b="1" dirty="0">
                <a:solidFill>
                  <a:schemeClr val="tx1"/>
                </a:solidFill>
              </a:rPr>
              <a:t>(PACFOLD)</a:t>
            </a:r>
            <a:endParaRPr lang="en-GB" sz="2200" b="1" kern="1200" dirty="0">
              <a:solidFill>
                <a:schemeClr val="tx1"/>
              </a:solidFill>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6391" y="5064031"/>
            <a:ext cx="1182965" cy="914400"/>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341" y="3952867"/>
            <a:ext cx="1179576" cy="871860"/>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1541208"/>
            <a:ext cx="1165617" cy="914400"/>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0636" y="2766323"/>
            <a:ext cx="1201333" cy="914400"/>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470895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posing for a photo&#10;&#10;Description automatically generated">
            <a:extLst>
              <a:ext uri="{FF2B5EF4-FFF2-40B4-BE49-F238E27FC236}">
                <a16:creationId xmlns:a16="http://schemas.microsoft.com/office/drawing/2014/main" id="{F23D60D9-26D7-4775-A7ED-B863894C64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7286" y="2808239"/>
            <a:ext cx="4516715" cy="2481164"/>
          </a:xfrm>
          <a:prstGeom prst="rect">
            <a:avLst/>
          </a:prstGeom>
        </p:spPr>
      </p:pic>
      <p:pic>
        <p:nvPicPr>
          <p:cNvPr id="2052"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054" r="2469" b="5546"/>
          <a:stretch/>
        </p:blipFill>
        <p:spPr bwMode="auto">
          <a:xfrm>
            <a:off x="0" y="3643"/>
            <a:ext cx="4504908" cy="2441675"/>
          </a:xfrm>
          <a:prstGeom prst="rect">
            <a:avLst/>
          </a:prstGeom>
        </p:spPr>
      </p:pic>
      <p:pic>
        <p:nvPicPr>
          <p:cNvPr id="2054" name="Picture 6" descr="P:\1_Projects\2_Communications\1_Publications\+++Connections Newsletter\2014\November\links_Large fixed\Focal Points _Asia_IMG_7745.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4572000" y="1336"/>
            <a:ext cx="4580381" cy="2447758"/>
          </a:xfrm>
          <a:prstGeom prst="rect">
            <a:avLst/>
          </a:prstGeom>
        </p:spPr>
      </p:pic>
      <p:sp>
        <p:nvSpPr>
          <p:cNvPr id="23" name="Round Diagonal Corner Rectangle 22"/>
          <p:cNvSpPr/>
          <p:nvPr/>
        </p:nvSpPr>
        <p:spPr>
          <a:xfrm>
            <a:off x="-5904" y="2238908"/>
            <a:ext cx="4510812" cy="366145"/>
          </a:xfrm>
          <a:prstGeom prst="roundRect">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Africa and Europe</a:t>
            </a:r>
            <a:endParaRPr lang="en-CA" sz="2800" dirty="0">
              <a:solidFill>
                <a:schemeClr val="bg1"/>
              </a:solidFill>
              <a:latin typeface="+mj-lt"/>
            </a:endParaRPr>
          </a:p>
        </p:txBody>
      </p:sp>
      <p:sp>
        <p:nvSpPr>
          <p:cNvPr id="24" name="Round Diagonal Corner Rectangle 23"/>
          <p:cNvSpPr/>
          <p:nvPr/>
        </p:nvSpPr>
        <p:spPr>
          <a:xfrm>
            <a:off x="4580956" y="2238908"/>
            <a:ext cx="4563044" cy="360472"/>
          </a:xfrm>
          <a:prstGeom prst="round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Asia</a:t>
            </a:r>
            <a:endParaRPr lang="en-CA" sz="2800" dirty="0">
              <a:solidFill>
                <a:schemeClr val="bg1"/>
              </a:solidFill>
              <a:latin typeface="+mj-lt"/>
            </a:endParaRPr>
          </a:p>
        </p:txBody>
      </p:sp>
      <p:sp>
        <p:nvSpPr>
          <p:cNvPr id="2" name="Title 1"/>
          <p:cNvSpPr>
            <a:spLocks noGrp="1"/>
          </p:cNvSpPr>
          <p:nvPr>
            <p:ph type="title"/>
          </p:nvPr>
        </p:nvSpPr>
        <p:spPr>
          <a:xfrm>
            <a:off x="480232" y="5438747"/>
            <a:ext cx="7886700" cy="1325563"/>
          </a:xfrm>
        </p:spPr>
        <p:txBody>
          <a:bodyPr/>
          <a:lstStyle/>
          <a:p>
            <a:pPr algn="l"/>
            <a:r>
              <a:rPr lang="en-US" dirty="0"/>
              <a:t>COL Focal Points</a:t>
            </a:r>
            <a:br>
              <a:rPr lang="en-US" dirty="0"/>
            </a:br>
            <a:r>
              <a:rPr lang="en-US" i="1" dirty="0">
                <a:latin typeface="+mj-lt"/>
              </a:rPr>
              <a:t>Our direct link to each country</a:t>
            </a:r>
          </a:p>
        </p:txBody>
      </p:sp>
      <p:pic>
        <p:nvPicPr>
          <p:cNvPr id="12" name="Picture 2" descr="https://www.col.org/sites/default/files/styles/image_responsive/public/field/image/Focal%20Points%20Meeting%20CCEM%201.jpg?itok=JsVceqZP">
            <a:extLst>
              <a:ext uri="{FF2B5EF4-FFF2-40B4-BE49-F238E27FC236}">
                <a16:creationId xmlns:a16="http://schemas.microsoft.com/office/drawing/2014/main" id="{E307C764-5782-48D8-A557-B935801545D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727" t="10371" r="5005" b="22843"/>
          <a:stretch/>
        </p:blipFill>
        <p:spPr bwMode="auto">
          <a:xfrm>
            <a:off x="0" y="2826640"/>
            <a:ext cx="4510812" cy="2327022"/>
          </a:xfrm>
          <a:prstGeom prst="rect">
            <a:avLst/>
          </a:prstGeom>
        </p:spPr>
      </p:pic>
      <p:sp>
        <p:nvSpPr>
          <p:cNvPr id="13" name="Round Diagonal Corner Rectangle 25">
            <a:extLst>
              <a:ext uri="{FF2B5EF4-FFF2-40B4-BE49-F238E27FC236}">
                <a16:creationId xmlns:a16="http://schemas.microsoft.com/office/drawing/2014/main" id="{BEA1990A-E772-4899-9D42-CBC1C15DFAB7}"/>
              </a:ext>
            </a:extLst>
          </p:cNvPr>
          <p:cNvSpPr/>
          <p:nvPr/>
        </p:nvSpPr>
        <p:spPr>
          <a:xfrm>
            <a:off x="0" y="4884979"/>
            <a:ext cx="4516715" cy="390072"/>
          </a:xfrm>
          <a:prstGeom prst="roundRect">
            <a:avLst/>
          </a:prstGeom>
          <a:solidFill>
            <a:srgbClr val="33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Pacific</a:t>
            </a:r>
            <a:endParaRPr lang="en-CA" sz="2800" dirty="0">
              <a:solidFill>
                <a:schemeClr val="bg1"/>
              </a:solidFill>
              <a:latin typeface="+mj-lt"/>
            </a:endParaRPr>
          </a:p>
        </p:txBody>
      </p:sp>
      <p:sp>
        <p:nvSpPr>
          <p:cNvPr id="14" name="Round Diagonal Corner Rectangle 26">
            <a:extLst>
              <a:ext uri="{FF2B5EF4-FFF2-40B4-BE49-F238E27FC236}">
                <a16:creationId xmlns:a16="http://schemas.microsoft.com/office/drawing/2014/main" id="{B7A63BF4-B122-44A1-A401-0B566FD841C8}"/>
              </a:ext>
            </a:extLst>
          </p:cNvPr>
          <p:cNvSpPr/>
          <p:nvPr/>
        </p:nvSpPr>
        <p:spPr>
          <a:xfrm>
            <a:off x="4572000" y="4884979"/>
            <a:ext cx="4593992" cy="390072"/>
          </a:xfrm>
          <a:prstGeom prst="roundRect">
            <a:avLst/>
          </a:prstGeom>
          <a:solidFill>
            <a:srgbClr val="66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mj-lt"/>
              </a:rPr>
              <a:t>Caribbean</a:t>
            </a:r>
            <a:endParaRPr lang="en-CA" sz="2800" dirty="0">
              <a:solidFill>
                <a:schemeClr val="bg1"/>
              </a:solidFill>
              <a:latin typeface="+mj-lt"/>
            </a:endParaRPr>
          </a:p>
        </p:txBody>
      </p:sp>
    </p:spTree>
    <p:extLst>
      <p:ext uri="{BB962C8B-B14F-4D97-AF65-F5344CB8AC3E}">
        <p14:creationId xmlns:p14="http://schemas.microsoft.com/office/powerpoint/2010/main" val="4158719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0975" y="257175"/>
            <a:ext cx="8915400" cy="1066800"/>
          </a:xfrm>
        </p:spPr>
        <p:txBody>
          <a:bodyPr>
            <a:noAutofit/>
          </a:bodyPr>
          <a:lstStyle/>
          <a:p>
            <a:r>
              <a:rPr lang="en-GB" sz="4400" dirty="0"/>
              <a:t>Africa Focal Points</a:t>
            </a:r>
            <a:br>
              <a:rPr lang="en-GB" sz="4400" dirty="0"/>
            </a:br>
            <a:r>
              <a:rPr lang="en-GB" sz="4400" dirty="0"/>
              <a:t>2015-2021 Strategic Plan Input</a:t>
            </a:r>
          </a:p>
        </p:txBody>
      </p:sp>
      <p:sp>
        <p:nvSpPr>
          <p:cNvPr id="4" name="Content Placeholder 3"/>
          <p:cNvSpPr>
            <a:spLocks noGrp="1"/>
          </p:cNvSpPr>
          <p:nvPr>
            <p:ph idx="1"/>
          </p:nvPr>
        </p:nvSpPr>
        <p:spPr>
          <a:xfrm>
            <a:off x="606287" y="1606549"/>
            <a:ext cx="4410075" cy="5251451"/>
          </a:xfrm>
        </p:spPr>
        <p:txBody>
          <a:bodyPr>
            <a:normAutofit/>
          </a:bodyPr>
          <a:lstStyle/>
          <a:p>
            <a:r>
              <a:rPr lang="en-GB" sz="2400" b="1" dirty="0"/>
              <a:t>Strengthening skills </a:t>
            </a:r>
            <a:r>
              <a:rPr lang="en-GB" sz="2400" dirty="0"/>
              <a:t>sector to support economic empowerment of marginalised groups</a:t>
            </a:r>
          </a:p>
          <a:p>
            <a:r>
              <a:rPr lang="en-US" sz="2400" dirty="0"/>
              <a:t>Institutions supported to leverage ODL to provide quality </a:t>
            </a:r>
            <a:r>
              <a:rPr lang="en-US" sz="2400" b="1" dirty="0"/>
              <a:t>higher education</a:t>
            </a:r>
          </a:p>
          <a:p>
            <a:r>
              <a:rPr lang="en-US" sz="2400" dirty="0"/>
              <a:t>More learners have quality education through </a:t>
            </a:r>
            <a:r>
              <a:rPr lang="en-US" sz="2400" b="1" dirty="0"/>
              <a:t>Open learning</a:t>
            </a:r>
            <a:r>
              <a:rPr lang="en-US" sz="2400" dirty="0"/>
              <a:t>.</a:t>
            </a:r>
          </a:p>
          <a:p>
            <a:r>
              <a:rPr lang="en-US" sz="2400" dirty="0"/>
              <a:t>ODL methodologies are used to provide quality training of larger numbers of </a:t>
            </a:r>
            <a:r>
              <a:rPr lang="en-US" sz="2400" b="1" dirty="0"/>
              <a:t>teachers and instructors</a:t>
            </a:r>
            <a:r>
              <a:rPr lang="en-US" sz="2400" dirty="0"/>
              <a:t>.</a:t>
            </a:r>
          </a:p>
        </p:txBody>
      </p:sp>
      <p:pic>
        <p:nvPicPr>
          <p:cNvPr id="2" name="Picture 1">
            <a:extLst>
              <a:ext uri="{FF2B5EF4-FFF2-40B4-BE49-F238E27FC236}">
                <a16:creationId xmlns:a16="http://schemas.microsoft.com/office/drawing/2014/main" id="{9C61553D-B787-4FFA-9170-2E46742D2B15}"/>
              </a:ext>
            </a:extLst>
          </p:cNvPr>
          <p:cNvPicPr>
            <a:picLocks noChangeAspect="1"/>
          </p:cNvPicPr>
          <p:nvPr/>
        </p:nvPicPr>
        <p:blipFill>
          <a:blip r:embed="rId2"/>
          <a:stretch>
            <a:fillRect/>
          </a:stretch>
        </p:blipFill>
        <p:spPr>
          <a:xfrm>
            <a:off x="4787762" y="2585209"/>
            <a:ext cx="4481787" cy="2583139"/>
          </a:xfrm>
          <a:prstGeom prst="rect">
            <a:avLst/>
          </a:prstGeom>
        </p:spPr>
      </p:pic>
    </p:spTree>
    <p:extLst>
      <p:ext uri="{BB962C8B-B14F-4D97-AF65-F5344CB8AC3E}">
        <p14:creationId xmlns:p14="http://schemas.microsoft.com/office/powerpoint/2010/main" val="16860671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creen Clipping"/>
          <p:cNvPicPr>
            <a:picLocks noGrp="1" noChangeAspect="1"/>
          </p:cNvPicPr>
          <p:nvPr>
            <p:ph idx="4294967295"/>
          </p:nvPr>
        </p:nvPicPr>
        <p:blipFill rotWithShape="1">
          <a:blip r:embed="rId2" cstate="print">
            <a:extLst>
              <a:ext uri="{28A0092B-C50C-407E-A947-70E740481C1C}">
                <a14:useLocalDpi xmlns:a14="http://schemas.microsoft.com/office/drawing/2010/main" val="0"/>
              </a:ext>
            </a:extLst>
          </a:blip>
          <a:srcRect t="1408"/>
          <a:stretch/>
        </p:blipFill>
        <p:spPr>
          <a:xfrm>
            <a:off x="2403409" y="239896"/>
            <a:ext cx="4568891" cy="63636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55272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043B9EBD52FCF4FBB5027E39D367E56" ma:contentTypeVersion="13" ma:contentTypeDescription="Create a new document." ma:contentTypeScope="" ma:versionID="61fdd8911b8b749e3692e39bc9d54e30">
  <xsd:schema xmlns:xsd="http://www.w3.org/2001/XMLSchema" xmlns:xs="http://www.w3.org/2001/XMLSchema" xmlns:p="http://schemas.microsoft.com/office/2006/metadata/properties" xmlns:ns3="1e1cdd42-e838-4f60-bc66-c1dee9e9dd8a" xmlns:ns4="15ae0fe8-2a37-405b-a83e-bf64d1663ff1" targetNamespace="http://schemas.microsoft.com/office/2006/metadata/properties" ma:root="true" ma:fieldsID="87e03257f3ca736bbfa4fa17c478d079" ns3:_="" ns4:_="">
    <xsd:import namespace="1e1cdd42-e838-4f60-bc66-c1dee9e9dd8a"/>
    <xsd:import namespace="15ae0fe8-2a37-405b-a83e-bf64d1663ff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4:SharedWithUsers" minOccurs="0"/>
                <xsd:element ref="ns4:SharedWithDetails" minOccurs="0"/>
                <xsd:element ref="ns4:SharingHintHash"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1cdd42-e838-4f60-bc66-c1dee9e9dd8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5ae0fe8-2a37-405b-a83e-bf64d1663ff1"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D403DE-548A-4116-8CB3-61125B5536D9}">
  <ds:schemaRefs>
    <ds:schemaRef ds:uri="http://schemas.microsoft.com/sharepoint/v3/contenttype/forms"/>
  </ds:schemaRefs>
</ds:datastoreItem>
</file>

<file path=customXml/itemProps2.xml><?xml version="1.0" encoding="utf-8"?>
<ds:datastoreItem xmlns:ds="http://schemas.openxmlformats.org/officeDocument/2006/customXml" ds:itemID="{AE3F4483-5D0C-404D-B8AC-B01AB157DC4F}">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268E7D0-E904-4731-81F0-732B945FCE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1cdd42-e838-4f60-bc66-c1dee9e9dd8a"/>
    <ds:schemaRef ds:uri="15ae0fe8-2a37-405b-a83e-bf64d1663f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2486</TotalTime>
  <Words>940</Words>
  <Application>Microsoft Office PowerPoint</Application>
  <PresentationFormat>On-screen Show (4:3)</PresentationFormat>
  <Paragraphs>203</Paragraphs>
  <Slides>40</Slides>
  <Notes>11</Notes>
  <HiddenSlides>0</HiddenSlides>
  <MMClips>0</MMClips>
  <ScaleCrop>false</ScaleCrop>
  <HeadingPairs>
    <vt:vector size="6" baseType="variant">
      <vt:variant>
        <vt:lpstr>Fonts Used</vt:lpstr>
      </vt:variant>
      <vt:variant>
        <vt:i4>11</vt:i4>
      </vt:variant>
      <vt:variant>
        <vt:lpstr>Theme</vt:lpstr>
      </vt:variant>
      <vt:variant>
        <vt:i4>7</vt:i4>
      </vt:variant>
      <vt:variant>
        <vt:lpstr>Slide Titles</vt:lpstr>
      </vt:variant>
      <vt:variant>
        <vt:i4>40</vt:i4>
      </vt:variant>
    </vt:vector>
  </HeadingPairs>
  <TitlesOfParts>
    <vt:vector size="58" baseType="lpstr">
      <vt:lpstr>Arial</vt:lpstr>
      <vt:lpstr>Calibri</vt:lpstr>
      <vt:lpstr>Calibri Light</vt:lpstr>
      <vt:lpstr>Georgia</vt:lpstr>
      <vt:lpstr>HelveticaNeueLT Std</vt:lpstr>
      <vt:lpstr>HelveticaNeueLT Std Cn</vt:lpstr>
      <vt:lpstr>HelveticaNeueLT Std Lt</vt:lpstr>
      <vt:lpstr>HelveticaNeueLT Std Lt Cn</vt:lpstr>
      <vt:lpstr>HelveticaNeueLT Std Med</vt:lpstr>
      <vt:lpstr>Times New Roman</vt:lpstr>
      <vt:lpstr>Trebuchet MS</vt:lpstr>
      <vt:lpstr>Office Theme</vt:lpstr>
      <vt:lpstr>1_Office Theme</vt:lpstr>
      <vt:lpstr>Office Theme</vt:lpstr>
      <vt:lpstr>2_Office Theme</vt:lpstr>
      <vt:lpstr>1_COL09-12 Powerpoint</vt:lpstr>
      <vt:lpstr>Office Theme</vt:lpstr>
      <vt:lpstr>Office Theme</vt:lpstr>
      <vt:lpstr> Regional Focal Points Meeting : Africa</vt:lpstr>
      <vt:lpstr>PowerPoint Presentation</vt:lpstr>
      <vt:lpstr>Commonwealth Heads of Government Meeting Vancouver, 1987</vt:lpstr>
      <vt:lpstr>PowerPoint Presentation</vt:lpstr>
      <vt:lpstr>Where is it?</vt:lpstr>
      <vt:lpstr>Regional Support</vt:lpstr>
      <vt:lpstr>COL Focal Points Our direct link to each country</vt:lpstr>
      <vt:lpstr>Africa Focal Points 2015-2021 Strategic Plan Input</vt:lpstr>
      <vt:lpstr>PowerPoint Presentation</vt:lpstr>
      <vt:lpstr>PowerPoint Presentation</vt:lpstr>
      <vt:lpstr>Strategies</vt:lpstr>
      <vt:lpstr>COL’s Five Paradigm Shifts</vt:lpstr>
      <vt:lpstr>PowerPoint Presentation</vt:lpstr>
      <vt:lpstr>Open Schooling</vt:lpstr>
      <vt:lpstr>PowerPoint Presentation</vt:lpstr>
      <vt:lpstr>PowerPoint Presentation</vt:lpstr>
      <vt:lpstr>PowerPoint Presentation</vt:lpstr>
      <vt:lpstr>PowerPoint Presentation</vt:lpstr>
      <vt:lpstr>One Textbook per Child?</vt:lpstr>
      <vt:lpstr>Impact of OER Policy</vt:lpstr>
      <vt:lpstr>PowerPoint Presentation</vt:lpstr>
      <vt:lpstr>PowerPoint Presentation</vt:lpstr>
      <vt:lpstr>PowerPoint Presentation</vt:lpstr>
      <vt:lpstr>PowerPoint Presentation</vt:lpstr>
      <vt:lpstr>PowerPoint Presentation</vt:lpstr>
      <vt:lpstr>PowerPoint Presentation</vt:lpstr>
      <vt:lpstr>Strategic Plan 2021-2027</vt:lpstr>
      <vt:lpstr>Inputs to the planning process</vt:lpstr>
      <vt:lpstr>PowerPoint Presentation</vt:lpstr>
      <vt:lpstr>Over 90% of student population</vt:lpstr>
      <vt:lpstr>PowerPoint Presentation</vt:lpstr>
      <vt:lpstr>COVID 19—online learning</vt:lpstr>
      <vt:lpstr>Protests against eLearning</vt:lpstr>
      <vt:lpstr>‘New’ Normal</vt:lpstr>
      <vt:lpstr>Stakeholder Survey</vt:lpstr>
      <vt:lpstr>Highlights of Findings</vt:lpstr>
      <vt:lpstr>Highlights …</vt:lpstr>
      <vt:lpstr>Focal Points: Caribbean, Jan 2020</vt:lpstr>
      <vt:lpstr>Questions</vt:lpstr>
      <vt:lpstr>PowerPoint Presentation</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Innovations in HE-Re-imagining Learning</dc:title>
  <dc:creator>Helen Askounis</dc:creator>
  <cp:keywords/>
  <cp:lastModifiedBy>Rebecca Ferrie</cp:lastModifiedBy>
  <cp:revision>393</cp:revision>
  <dcterms:created xsi:type="dcterms:W3CDTF">2017-05-17T16:29:55Z</dcterms:created>
  <dcterms:modified xsi:type="dcterms:W3CDTF">2020-06-03T16:22:04Z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0x010100A043B9EBD52FCF4FBB5027E39D367E56</vt:lpwstr>
  </property>
  <property fmtid="{D5CDD505-2E9C-101B-9397-08002B2CF9AE}" pid="3" name="TaxKeyword">
    <vt:lpwstr/>
  </property>
  <property fmtid="{D5CDD505-2E9C-101B-9397-08002B2CF9AE}" pid="4" name="_dlc_DocIdItemGuid">
    <vt:lpwstr>468e529c-ec93-457d-a7ea-ace34cab2cc6</vt:lpwstr>
  </property>
  <property fmtid="{D5CDD505-2E9C-101B-9397-08002B2CF9AE}" pid="5" name="Author/Source">
    <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y fmtid="{D5CDD505-2E9C-101B-9397-08002B2CF9AE}" pid="9" name="COL Document Type">
    <vt:lpwstr/>
  </property>
  <property fmtid="{D5CDD505-2E9C-101B-9397-08002B2CF9AE}" pid="10" name="Authour/Source">
    <vt:lpwstr/>
  </property>
</Properties>
</file>