
<file path=[Content_Types].xml><?xml version="1.0" encoding="utf-8"?>
<Types xmlns="http://schemas.openxmlformats.org/package/2006/content-types">
  <Default Extension="emf" ContentType="image/x-emf"/>
  <Default Extension="jfif" ContentType="image/jpeg"/>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1.xml" ContentType="application/vnd.openxmlformats-officedocument.themeOverride+xml"/>
  <Override PartName="/ppt/notesSlides/notesSlide8.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2.xml" ContentType="application/vnd.openxmlformats-officedocument.themeOverr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20.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2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3" r:id="rId4"/>
    <p:sldMasterId id="2147483648" r:id="rId5"/>
  </p:sldMasterIdLst>
  <p:notesMasterIdLst>
    <p:notesMasterId r:id="rId42"/>
  </p:notesMasterIdLst>
  <p:sldIdLst>
    <p:sldId id="258" r:id="rId6"/>
    <p:sldId id="1240" r:id="rId7"/>
    <p:sldId id="1079" r:id="rId8"/>
    <p:sldId id="1227" r:id="rId9"/>
    <p:sldId id="358" r:id="rId10"/>
    <p:sldId id="1214" r:id="rId11"/>
    <p:sldId id="1266" r:id="rId12"/>
    <p:sldId id="1259" r:id="rId13"/>
    <p:sldId id="1239" r:id="rId14"/>
    <p:sldId id="1257" r:id="rId15"/>
    <p:sldId id="1256" r:id="rId16"/>
    <p:sldId id="1241" r:id="rId17"/>
    <p:sldId id="1245" r:id="rId18"/>
    <p:sldId id="259" r:id="rId19"/>
    <p:sldId id="1260" r:id="rId20"/>
    <p:sldId id="1261" r:id="rId21"/>
    <p:sldId id="1254" r:id="rId22"/>
    <p:sldId id="1249" r:id="rId23"/>
    <p:sldId id="274" r:id="rId24"/>
    <p:sldId id="1236" r:id="rId25"/>
    <p:sldId id="1219" r:id="rId26"/>
    <p:sldId id="262" r:id="rId27"/>
    <p:sldId id="1258" r:id="rId28"/>
    <p:sldId id="1224" r:id="rId29"/>
    <p:sldId id="1262" r:id="rId30"/>
    <p:sldId id="261" r:id="rId31"/>
    <p:sldId id="1248" r:id="rId32"/>
    <p:sldId id="1263" r:id="rId33"/>
    <p:sldId id="1222" r:id="rId34"/>
    <p:sldId id="1226" r:id="rId35"/>
    <p:sldId id="1246" r:id="rId36"/>
    <p:sldId id="1232" r:id="rId37"/>
    <p:sldId id="1233" r:id="rId38"/>
    <p:sldId id="1234" r:id="rId39"/>
    <p:sldId id="1265" r:id="rId40"/>
    <p:sldId id="1127" r:id="rId4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55A11"/>
    <a:srgbClr val="463691"/>
    <a:srgbClr val="E2BFAB"/>
    <a:srgbClr val="B78D53"/>
    <a:srgbClr val="B78A53"/>
    <a:srgbClr val="AC7F47"/>
    <a:srgbClr val="4472C4"/>
    <a:srgbClr val="E6E6E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46F0A6A-309B-569F-F7D6-49A131FE5FE8}" v="171" dt="2020-06-15T20:45:00.84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87639" autoAdjust="0"/>
  </p:normalViewPr>
  <p:slideViewPr>
    <p:cSldViewPr snapToGrid="0">
      <p:cViewPr varScale="1">
        <p:scale>
          <a:sx n="96" d="100"/>
          <a:sy n="96" d="100"/>
        </p:scale>
        <p:origin x="68" y="2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notesMaster" Target="notesMasters/notesMaster1.xml"/><Relationship Id="rId47" Type="http://schemas.microsoft.com/office/2015/10/relationships/revisionInfo" Target="revisionInfo.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presProps" Target="presProps.xml"/><Relationship Id="rId8" Type="http://schemas.openxmlformats.org/officeDocument/2006/relationships/slide" Target="slides/slide3.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tableStyles" Target="tableStyles.xml"/><Relationship Id="rId20" Type="http://schemas.openxmlformats.org/officeDocument/2006/relationships/slide" Target="slides/slide15.xml"/><Relationship Id="rId41" Type="http://schemas.openxmlformats.org/officeDocument/2006/relationships/slide" Target="slides/slide36.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1600"/>
              <a:t>Unemployment, youth total (% of total labor force ages 15-24)</a:t>
            </a:r>
            <a:endParaRPr lang="en-CA" sz="1600"/>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'Youth Unemployment rate'!$B$1</c:f>
              <c:strCache>
                <c:ptCount val="1"/>
                <c:pt idx="0">
                  <c:v>Global</c:v>
                </c:pt>
              </c:strCache>
            </c:strRef>
          </c:tx>
          <c:spPr>
            <a:ln w="28575" cap="rnd">
              <a:solidFill>
                <a:schemeClr val="accent1"/>
              </a:solidFill>
              <a:round/>
            </a:ln>
            <a:effectLst/>
          </c:spPr>
          <c:marker>
            <c:symbol val="none"/>
          </c:marker>
          <c:cat>
            <c:numRef>
              <c:f>'Youth Unemployment rate'!$A$2:$A$14</c:f>
              <c:numCache>
                <c:formatCode>0</c:formatCode>
                <c:ptCount val="13"/>
                <c:pt idx="0">
                  <c:v>2007</c:v>
                </c:pt>
                <c:pt idx="1">
                  <c:v>2008</c:v>
                </c:pt>
                <c:pt idx="2">
                  <c:v>2009</c:v>
                </c:pt>
                <c:pt idx="3">
                  <c:v>2010</c:v>
                </c:pt>
                <c:pt idx="4">
                  <c:v>2011</c:v>
                </c:pt>
                <c:pt idx="5">
                  <c:v>2012</c:v>
                </c:pt>
                <c:pt idx="6">
                  <c:v>2013</c:v>
                </c:pt>
                <c:pt idx="7">
                  <c:v>2014</c:v>
                </c:pt>
                <c:pt idx="8">
                  <c:v>2015</c:v>
                </c:pt>
                <c:pt idx="9">
                  <c:v>2016</c:v>
                </c:pt>
                <c:pt idx="10">
                  <c:v>2017</c:v>
                </c:pt>
                <c:pt idx="11">
                  <c:v>2018</c:v>
                </c:pt>
                <c:pt idx="12">
                  <c:v>2019</c:v>
                </c:pt>
              </c:numCache>
            </c:numRef>
          </c:cat>
          <c:val>
            <c:numRef>
              <c:f>'Youth Unemployment rate'!$B$2:$B$14</c:f>
              <c:numCache>
                <c:formatCode>0.00</c:formatCode>
                <c:ptCount val="13"/>
                <c:pt idx="0">
                  <c:v>13.29</c:v>
                </c:pt>
                <c:pt idx="1">
                  <c:v>13.32</c:v>
                </c:pt>
                <c:pt idx="2">
                  <c:v>14.45</c:v>
                </c:pt>
                <c:pt idx="3">
                  <c:v>14.5</c:v>
                </c:pt>
                <c:pt idx="4">
                  <c:v>14.63</c:v>
                </c:pt>
                <c:pt idx="5">
                  <c:v>14.9</c:v>
                </c:pt>
                <c:pt idx="6">
                  <c:v>15.1</c:v>
                </c:pt>
                <c:pt idx="7">
                  <c:v>14.94</c:v>
                </c:pt>
                <c:pt idx="8">
                  <c:v>15.21</c:v>
                </c:pt>
                <c:pt idx="9">
                  <c:v>15.46</c:v>
                </c:pt>
                <c:pt idx="10">
                  <c:v>14.4</c:v>
                </c:pt>
                <c:pt idx="11">
                  <c:v>15.24</c:v>
                </c:pt>
                <c:pt idx="12">
                  <c:v>15.39</c:v>
                </c:pt>
              </c:numCache>
            </c:numRef>
          </c:val>
          <c:smooth val="0"/>
          <c:extLst>
            <c:ext xmlns:c16="http://schemas.microsoft.com/office/drawing/2014/chart" uri="{C3380CC4-5D6E-409C-BE32-E72D297353CC}">
              <c16:uniqueId val="{00000000-E39A-462F-B888-6BD42B34FBFE}"/>
            </c:ext>
          </c:extLst>
        </c:ser>
        <c:ser>
          <c:idx val="1"/>
          <c:order val="1"/>
          <c:tx>
            <c:strRef>
              <c:f>'Youth Unemployment rate'!$C$1</c:f>
              <c:strCache>
                <c:ptCount val="1"/>
                <c:pt idx="0">
                  <c:v>Commonwealth</c:v>
                </c:pt>
              </c:strCache>
            </c:strRef>
          </c:tx>
          <c:spPr>
            <a:ln w="28575" cap="rnd">
              <a:solidFill>
                <a:schemeClr val="accent2"/>
              </a:solidFill>
              <a:round/>
            </a:ln>
            <a:effectLst/>
          </c:spPr>
          <c:marker>
            <c:symbol val="none"/>
          </c:marker>
          <c:cat>
            <c:numRef>
              <c:f>'Youth Unemployment rate'!$A$2:$A$14</c:f>
              <c:numCache>
                <c:formatCode>0</c:formatCode>
                <c:ptCount val="13"/>
                <c:pt idx="0">
                  <c:v>2007</c:v>
                </c:pt>
                <c:pt idx="1">
                  <c:v>2008</c:v>
                </c:pt>
                <c:pt idx="2">
                  <c:v>2009</c:v>
                </c:pt>
                <c:pt idx="3">
                  <c:v>2010</c:v>
                </c:pt>
                <c:pt idx="4">
                  <c:v>2011</c:v>
                </c:pt>
                <c:pt idx="5">
                  <c:v>2012</c:v>
                </c:pt>
                <c:pt idx="6">
                  <c:v>2013</c:v>
                </c:pt>
                <c:pt idx="7">
                  <c:v>2014</c:v>
                </c:pt>
                <c:pt idx="8">
                  <c:v>2015</c:v>
                </c:pt>
                <c:pt idx="9">
                  <c:v>2016</c:v>
                </c:pt>
                <c:pt idx="10">
                  <c:v>2017</c:v>
                </c:pt>
                <c:pt idx="11">
                  <c:v>2018</c:v>
                </c:pt>
                <c:pt idx="12">
                  <c:v>2019</c:v>
                </c:pt>
              </c:numCache>
            </c:numRef>
          </c:cat>
          <c:val>
            <c:numRef>
              <c:f>'Youth Unemployment rate'!$C$2:$C$14</c:f>
              <c:numCache>
                <c:formatCode>0.00</c:formatCode>
                <c:ptCount val="13"/>
                <c:pt idx="0">
                  <c:v>15.57</c:v>
                </c:pt>
                <c:pt idx="1">
                  <c:v>15.12</c:v>
                </c:pt>
                <c:pt idx="2">
                  <c:v>16.97</c:v>
                </c:pt>
                <c:pt idx="3">
                  <c:v>17.43</c:v>
                </c:pt>
                <c:pt idx="4">
                  <c:v>17.420000000000002</c:v>
                </c:pt>
                <c:pt idx="5">
                  <c:v>17.77</c:v>
                </c:pt>
                <c:pt idx="6">
                  <c:v>18.440000000000001</c:v>
                </c:pt>
                <c:pt idx="7">
                  <c:v>18.149999999999999</c:v>
                </c:pt>
                <c:pt idx="8">
                  <c:v>18.12</c:v>
                </c:pt>
                <c:pt idx="9">
                  <c:v>18.03</c:v>
                </c:pt>
                <c:pt idx="10">
                  <c:v>17.670000000000002</c:v>
                </c:pt>
                <c:pt idx="11">
                  <c:v>17.28</c:v>
                </c:pt>
                <c:pt idx="12">
                  <c:v>17.32</c:v>
                </c:pt>
              </c:numCache>
            </c:numRef>
          </c:val>
          <c:smooth val="0"/>
          <c:extLst>
            <c:ext xmlns:c16="http://schemas.microsoft.com/office/drawing/2014/chart" uri="{C3380CC4-5D6E-409C-BE32-E72D297353CC}">
              <c16:uniqueId val="{00000001-E39A-462F-B888-6BD42B34FBFE}"/>
            </c:ext>
          </c:extLst>
        </c:ser>
        <c:dLbls>
          <c:showLegendKey val="0"/>
          <c:showVal val="0"/>
          <c:showCatName val="0"/>
          <c:showSerName val="0"/>
          <c:showPercent val="0"/>
          <c:showBubbleSize val="0"/>
        </c:dLbls>
        <c:smooth val="0"/>
        <c:axId val="511766511"/>
        <c:axId val="1140242543"/>
      </c:lineChart>
      <c:catAx>
        <c:axId val="511766511"/>
        <c:scaling>
          <c:orientation val="minMax"/>
        </c:scaling>
        <c:delete val="0"/>
        <c:axPos val="b"/>
        <c:numFmt formatCode="0"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140242543"/>
        <c:crosses val="autoZero"/>
        <c:auto val="1"/>
        <c:lblAlgn val="ctr"/>
        <c:lblOffset val="100"/>
        <c:noMultiLvlLbl val="0"/>
      </c:catAx>
      <c:valAx>
        <c:axId val="1140242543"/>
        <c:scaling>
          <c:orientation val="minMax"/>
          <c:max val="30"/>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11766511"/>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spPr>
            <a:solidFill>
              <a:schemeClr val="accent1"/>
            </a:solidFill>
            <a:ln>
              <a:noFill/>
            </a:ln>
            <a:effectLst/>
          </c:spPr>
          <c:invertIfNegative val="0"/>
          <c:dPt>
            <c:idx val="0"/>
            <c:invertIfNegative val="0"/>
            <c:bubble3D val="0"/>
            <c:spPr>
              <a:solidFill>
                <a:srgbClr val="FF0000"/>
              </a:solidFill>
              <a:ln>
                <a:noFill/>
              </a:ln>
              <a:effectLst/>
            </c:spPr>
            <c:extLst>
              <c:ext xmlns:c16="http://schemas.microsoft.com/office/drawing/2014/chart" uri="{C3380CC4-5D6E-409C-BE32-E72D297353CC}">
                <c16:uniqueId val="{00000001-CDE5-4814-AAA8-2617C65521FC}"/>
              </c:ext>
            </c:extLst>
          </c:dPt>
          <c:dPt>
            <c:idx val="1"/>
            <c:invertIfNegative val="0"/>
            <c:bubble3D val="0"/>
            <c:spPr>
              <a:solidFill>
                <a:srgbClr val="333300"/>
              </a:solidFill>
              <a:ln>
                <a:noFill/>
              </a:ln>
              <a:effectLst/>
            </c:spPr>
            <c:extLst>
              <c:ext xmlns:c16="http://schemas.microsoft.com/office/drawing/2014/chart" uri="{C3380CC4-5D6E-409C-BE32-E72D297353CC}">
                <c16:uniqueId val="{00000003-CDE5-4814-AAA8-2617C65521FC}"/>
              </c:ext>
            </c:extLst>
          </c:dPt>
          <c:dPt>
            <c:idx val="2"/>
            <c:invertIfNegative val="0"/>
            <c:bubble3D val="0"/>
            <c:spPr>
              <a:solidFill>
                <a:srgbClr val="FF0066"/>
              </a:solidFill>
              <a:ln>
                <a:noFill/>
              </a:ln>
              <a:effectLst/>
            </c:spPr>
            <c:extLst>
              <c:ext xmlns:c16="http://schemas.microsoft.com/office/drawing/2014/chart" uri="{C3380CC4-5D6E-409C-BE32-E72D297353CC}">
                <c16:uniqueId val="{00000005-CDE5-4814-AAA8-2617C65521FC}"/>
              </c:ext>
            </c:extLst>
          </c:dPt>
          <c:dPt>
            <c:idx val="3"/>
            <c:invertIfNegative val="0"/>
            <c:bubble3D val="0"/>
            <c:spPr>
              <a:solidFill>
                <a:srgbClr val="CCFF99"/>
              </a:solidFill>
              <a:ln>
                <a:noFill/>
              </a:ln>
              <a:effectLst/>
            </c:spPr>
            <c:extLst>
              <c:ext xmlns:c16="http://schemas.microsoft.com/office/drawing/2014/chart" uri="{C3380CC4-5D6E-409C-BE32-E72D297353CC}">
                <c16:uniqueId val="{00000007-CDE5-4814-AAA8-2617C65521FC}"/>
              </c:ext>
            </c:extLst>
          </c:dPt>
          <c:dPt>
            <c:idx val="4"/>
            <c:invertIfNegative val="0"/>
            <c:bubble3D val="0"/>
            <c:spPr>
              <a:solidFill>
                <a:srgbClr val="FF66FF"/>
              </a:solidFill>
              <a:ln>
                <a:noFill/>
              </a:ln>
              <a:effectLst/>
            </c:spPr>
            <c:extLst>
              <c:ext xmlns:c16="http://schemas.microsoft.com/office/drawing/2014/chart" uri="{C3380CC4-5D6E-409C-BE32-E72D297353CC}">
                <c16:uniqueId val="{00000009-CDE5-4814-AAA8-2617C65521FC}"/>
              </c:ext>
            </c:extLst>
          </c:dPt>
          <c:dPt>
            <c:idx val="5"/>
            <c:invertIfNegative val="0"/>
            <c:bubble3D val="0"/>
            <c:spPr>
              <a:solidFill>
                <a:srgbClr val="CCCC00"/>
              </a:solidFill>
              <a:ln>
                <a:noFill/>
              </a:ln>
              <a:effectLst/>
            </c:spPr>
            <c:extLst>
              <c:ext xmlns:c16="http://schemas.microsoft.com/office/drawing/2014/chart" uri="{C3380CC4-5D6E-409C-BE32-E72D297353CC}">
                <c16:uniqueId val="{0000000B-CDE5-4814-AAA8-2617C65521FC}"/>
              </c:ext>
            </c:extLst>
          </c:dPt>
          <c:dPt>
            <c:idx val="6"/>
            <c:invertIfNegative val="0"/>
            <c:bubble3D val="0"/>
            <c:spPr>
              <a:solidFill>
                <a:srgbClr val="33CCCC"/>
              </a:solidFill>
              <a:ln>
                <a:noFill/>
              </a:ln>
              <a:effectLst/>
            </c:spPr>
            <c:extLst>
              <c:ext xmlns:c16="http://schemas.microsoft.com/office/drawing/2014/chart" uri="{C3380CC4-5D6E-409C-BE32-E72D297353CC}">
                <c16:uniqueId val="{0000000D-CDE5-4814-AAA8-2617C65521FC}"/>
              </c:ext>
            </c:extLst>
          </c:dPt>
          <c:dPt>
            <c:idx val="7"/>
            <c:invertIfNegative val="0"/>
            <c:bubble3D val="0"/>
            <c:spPr>
              <a:solidFill>
                <a:srgbClr val="FF9999"/>
              </a:solidFill>
              <a:ln>
                <a:noFill/>
              </a:ln>
              <a:effectLst/>
            </c:spPr>
            <c:extLst>
              <c:ext xmlns:c16="http://schemas.microsoft.com/office/drawing/2014/chart" uri="{C3380CC4-5D6E-409C-BE32-E72D297353CC}">
                <c16:uniqueId val="{0000000F-CDE5-4814-AAA8-2617C65521FC}"/>
              </c:ext>
            </c:extLst>
          </c:dPt>
          <c:dPt>
            <c:idx val="8"/>
            <c:invertIfNegative val="0"/>
            <c:bubble3D val="0"/>
            <c:spPr>
              <a:solidFill>
                <a:srgbClr val="C00000"/>
              </a:solidFill>
              <a:ln>
                <a:noFill/>
              </a:ln>
              <a:effectLst/>
            </c:spPr>
            <c:extLst>
              <c:ext xmlns:c16="http://schemas.microsoft.com/office/drawing/2014/chart" uri="{C3380CC4-5D6E-409C-BE32-E72D297353CC}">
                <c16:uniqueId val="{00000011-CDE5-4814-AAA8-2617C65521FC}"/>
              </c:ext>
            </c:extLst>
          </c:dPt>
          <c:dPt>
            <c:idx val="9"/>
            <c:invertIfNegative val="0"/>
            <c:bubble3D val="0"/>
            <c:spPr>
              <a:solidFill>
                <a:schemeClr val="accent6"/>
              </a:solidFill>
              <a:ln>
                <a:noFill/>
              </a:ln>
              <a:effectLst/>
            </c:spPr>
            <c:extLst>
              <c:ext xmlns:c16="http://schemas.microsoft.com/office/drawing/2014/chart" uri="{C3380CC4-5D6E-409C-BE32-E72D297353CC}">
                <c16:uniqueId val="{00000013-CDE5-4814-AAA8-2617C65521FC}"/>
              </c:ext>
            </c:extLst>
          </c:dPt>
          <c:dPt>
            <c:idx val="10"/>
            <c:invertIfNegative val="0"/>
            <c:bubble3D val="0"/>
            <c:spPr>
              <a:solidFill>
                <a:schemeClr val="accent5"/>
              </a:solidFill>
              <a:ln>
                <a:noFill/>
              </a:ln>
              <a:effectLst/>
            </c:spPr>
            <c:extLst>
              <c:ext xmlns:c16="http://schemas.microsoft.com/office/drawing/2014/chart" uri="{C3380CC4-5D6E-409C-BE32-E72D297353CC}">
                <c16:uniqueId val="{00000015-CDE5-4814-AAA8-2617C65521FC}"/>
              </c:ext>
            </c:extLst>
          </c:dPt>
          <c:dPt>
            <c:idx val="11"/>
            <c:invertIfNegative val="0"/>
            <c:bubble3D val="0"/>
            <c:spPr>
              <a:solidFill>
                <a:schemeClr val="accent4"/>
              </a:solidFill>
              <a:ln>
                <a:noFill/>
              </a:ln>
              <a:effectLst/>
            </c:spPr>
            <c:extLst>
              <c:ext xmlns:c16="http://schemas.microsoft.com/office/drawing/2014/chart" uri="{C3380CC4-5D6E-409C-BE32-E72D297353CC}">
                <c16:uniqueId val="{00000017-CDE5-4814-AAA8-2617C65521FC}"/>
              </c:ext>
            </c:extLst>
          </c:dPt>
          <c:dPt>
            <c:idx val="12"/>
            <c:invertIfNegative val="0"/>
            <c:bubble3D val="0"/>
            <c:spPr>
              <a:solidFill>
                <a:schemeClr val="accent3"/>
              </a:solidFill>
              <a:ln>
                <a:noFill/>
              </a:ln>
              <a:effectLst/>
            </c:spPr>
            <c:extLst>
              <c:ext xmlns:c16="http://schemas.microsoft.com/office/drawing/2014/chart" uri="{C3380CC4-5D6E-409C-BE32-E72D297353CC}">
                <c16:uniqueId val="{00000019-CDE5-4814-AAA8-2617C65521FC}"/>
              </c:ext>
            </c:extLst>
          </c:dPt>
          <c:dPt>
            <c:idx val="13"/>
            <c:invertIfNegative val="0"/>
            <c:bubble3D val="0"/>
            <c:spPr>
              <a:solidFill>
                <a:schemeClr val="accent2"/>
              </a:solidFill>
              <a:ln>
                <a:noFill/>
              </a:ln>
              <a:effectLst/>
            </c:spPr>
            <c:extLst>
              <c:ext xmlns:c16="http://schemas.microsoft.com/office/drawing/2014/chart" uri="{C3380CC4-5D6E-409C-BE32-E72D297353CC}">
                <c16:uniqueId val="{0000001B-CDE5-4814-AAA8-2617C65521FC}"/>
              </c:ext>
            </c:extLst>
          </c:dPt>
          <c:cat>
            <c:strRef>
              <c:f>Sheet1!$A$1:$A$15</c:f>
              <c:strCache>
                <c:ptCount val="15"/>
                <c:pt idx="0">
                  <c:v>Sierra Leone</c:v>
                </c:pt>
                <c:pt idx="1">
                  <c:v>Mozambique</c:v>
                </c:pt>
                <c:pt idx="2">
                  <c:v>Papua New Guinea</c:v>
                </c:pt>
                <c:pt idx="3">
                  <c:v>Solomon Islands</c:v>
                </c:pt>
                <c:pt idx="4">
                  <c:v>Gambia, The</c:v>
                </c:pt>
                <c:pt idx="5">
                  <c:v>Rwanda</c:v>
                </c:pt>
                <c:pt idx="6">
                  <c:v>St. Vincent and the Grenadines</c:v>
                </c:pt>
                <c:pt idx="7">
                  <c:v>Belize</c:v>
                </c:pt>
                <c:pt idx="8">
                  <c:v>Malaysia</c:v>
                </c:pt>
                <c:pt idx="9">
                  <c:v>St. Kitts and Nevis</c:v>
                </c:pt>
                <c:pt idx="10">
                  <c:v>Singapore</c:v>
                </c:pt>
                <c:pt idx="11">
                  <c:v>Bahamas, The</c:v>
                </c:pt>
                <c:pt idx="12">
                  <c:v>Australia</c:v>
                </c:pt>
                <c:pt idx="13">
                  <c:v>New Zealand</c:v>
                </c:pt>
                <c:pt idx="14">
                  <c:v>Brunei Darussalam</c:v>
                </c:pt>
              </c:strCache>
            </c:strRef>
          </c:cat>
          <c:val>
            <c:numRef>
              <c:f>Sheet1!$B$1:$B$15</c:f>
              <c:numCache>
                <c:formatCode>0.00</c:formatCode>
                <c:ptCount val="15"/>
                <c:pt idx="0">
                  <c:v>9</c:v>
                </c:pt>
                <c:pt idx="1">
                  <c:v>10</c:v>
                </c:pt>
                <c:pt idx="2">
                  <c:v>11.209196592857801</c:v>
                </c:pt>
                <c:pt idx="3">
                  <c:v>11.9242290619686</c:v>
                </c:pt>
                <c:pt idx="4">
                  <c:v>19.836454441925198</c:v>
                </c:pt>
                <c:pt idx="5">
                  <c:v>21.767632621378201</c:v>
                </c:pt>
                <c:pt idx="6">
                  <c:v>22.004277977517901</c:v>
                </c:pt>
                <c:pt idx="7">
                  <c:v>47.082625803636397</c:v>
                </c:pt>
                <c:pt idx="8">
                  <c:v>80.140479010000007</c:v>
                </c:pt>
                <c:pt idx="9">
                  <c:v>80.710190808323006</c:v>
                </c:pt>
                <c:pt idx="10">
                  <c:v>84.449538779999997</c:v>
                </c:pt>
                <c:pt idx="11">
                  <c:v>85</c:v>
                </c:pt>
                <c:pt idx="12">
                  <c:v>86.545048850000001</c:v>
                </c:pt>
                <c:pt idx="13">
                  <c:v>90.811093072382704</c:v>
                </c:pt>
                <c:pt idx="14">
                  <c:v>94.866691641129293</c:v>
                </c:pt>
              </c:numCache>
            </c:numRef>
          </c:val>
          <c:extLst>
            <c:ext xmlns:c16="http://schemas.microsoft.com/office/drawing/2014/chart" uri="{C3380CC4-5D6E-409C-BE32-E72D297353CC}">
              <c16:uniqueId val="{0000001C-CDE5-4814-AAA8-2617C65521FC}"/>
            </c:ext>
          </c:extLst>
        </c:ser>
        <c:dLbls>
          <c:showLegendKey val="0"/>
          <c:showVal val="0"/>
          <c:showCatName val="0"/>
          <c:showSerName val="0"/>
          <c:showPercent val="0"/>
          <c:showBubbleSize val="0"/>
        </c:dLbls>
        <c:gapWidth val="219"/>
        <c:overlap val="-27"/>
        <c:axId val="1698463552"/>
        <c:axId val="1812472032"/>
      </c:barChart>
      <c:catAx>
        <c:axId val="169846355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1" i="0" u="none" strike="noStrike" kern="1200" baseline="0">
                <a:solidFill>
                  <a:schemeClr val="tx1">
                    <a:lumMod val="65000"/>
                    <a:lumOff val="35000"/>
                  </a:schemeClr>
                </a:solidFill>
                <a:latin typeface="+mn-lt"/>
                <a:ea typeface="+mn-ea"/>
                <a:cs typeface="+mn-cs"/>
              </a:defRPr>
            </a:pPr>
            <a:endParaRPr lang="en-US"/>
          </a:p>
        </c:txPr>
        <c:crossAx val="1812472032"/>
        <c:crosses val="autoZero"/>
        <c:auto val="1"/>
        <c:lblAlgn val="ctr"/>
        <c:lblOffset val="100"/>
        <c:noMultiLvlLbl val="0"/>
      </c:catAx>
      <c:valAx>
        <c:axId val="1812472032"/>
        <c:scaling>
          <c:orientation val="minMax"/>
        </c:scaling>
        <c:delete val="1"/>
        <c:axPos val="l"/>
        <c:numFmt formatCode="0.00" sourceLinked="1"/>
        <c:majorTickMark val="none"/>
        <c:minorTickMark val="none"/>
        <c:tickLblPos val="nextTo"/>
        <c:crossAx val="169846355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spPr>
            <a:solidFill>
              <a:schemeClr val="accent1"/>
            </a:solidFill>
            <a:ln>
              <a:noFill/>
            </a:ln>
            <a:effectLst/>
          </c:spPr>
          <c:invertIfNegative val="0"/>
          <c:dPt>
            <c:idx val="0"/>
            <c:invertIfNegative val="0"/>
            <c:bubble3D val="0"/>
            <c:spPr>
              <a:solidFill>
                <a:srgbClr val="FF0000"/>
              </a:solidFill>
              <a:ln>
                <a:noFill/>
              </a:ln>
              <a:effectLst/>
            </c:spPr>
            <c:extLst>
              <c:ext xmlns:c16="http://schemas.microsoft.com/office/drawing/2014/chart" uri="{C3380CC4-5D6E-409C-BE32-E72D297353CC}">
                <c16:uniqueId val="{00000001-5670-4F5C-A1E9-C071895337BC}"/>
              </c:ext>
            </c:extLst>
          </c:dPt>
          <c:dPt>
            <c:idx val="1"/>
            <c:invertIfNegative val="0"/>
            <c:bubble3D val="0"/>
            <c:spPr>
              <a:solidFill>
                <a:srgbClr val="FF9999"/>
              </a:solidFill>
              <a:ln>
                <a:noFill/>
              </a:ln>
              <a:effectLst/>
            </c:spPr>
            <c:extLst>
              <c:ext xmlns:c16="http://schemas.microsoft.com/office/drawing/2014/chart" uri="{C3380CC4-5D6E-409C-BE32-E72D297353CC}">
                <c16:uniqueId val="{00000003-5670-4F5C-A1E9-C071895337BC}"/>
              </c:ext>
            </c:extLst>
          </c:dPt>
          <c:dPt>
            <c:idx val="2"/>
            <c:invertIfNegative val="0"/>
            <c:bubble3D val="0"/>
            <c:spPr>
              <a:solidFill>
                <a:srgbClr val="33CCCC"/>
              </a:solidFill>
              <a:ln>
                <a:noFill/>
              </a:ln>
              <a:effectLst/>
            </c:spPr>
            <c:extLst>
              <c:ext xmlns:c16="http://schemas.microsoft.com/office/drawing/2014/chart" uri="{C3380CC4-5D6E-409C-BE32-E72D297353CC}">
                <c16:uniqueId val="{00000005-5670-4F5C-A1E9-C071895337BC}"/>
              </c:ext>
            </c:extLst>
          </c:dPt>
          <c:dPt>
            <c:idx val="3"/>
            <c:invertIfNegative val="0"/>
            <c:bubble3D val="0"/>
            <c:spPr>
              <a:solidFill>
                <a:srgbClr val="CCCC00"/>
              </a:solidFill>
              <a:ln>
                <a:noFill/>
              </a:ln>
              <a:effectLst/>
            </c:spPr>
            <c:extLst>
              <c:ext xmlns:c16="http://schemas.microsoft.com/office/drawing/2014/chart" uri="{C3380CC4-5D6E-409C-BE32-E72D297353CC}">
                <c16:uniqueId val="{00000007-5670-4F5C-A1E9-C071895337BC}"/>
              </c:ext>
            </c:extLst>
          </c:dPt>
          <c:dPt>
            <c:idx val="4"/>
            <c:invertIfNegative val="0"/>
            <c:bubble3D val="0"/>
            <c:spPr>
              <a:solidFill>
                <a:srgbClr val="002060"/>
              </a:solidFill>
              <a:ln>
                <a:noFill/>
              </a:ln>
              <a:effectLst/>
            </c:spPr>
            <c:extLst>
              <c:ext xmlns:c16="http://schemas.microsoft.com/office/drawing/2014/chart" uri="{C3380CC4-5D6E-409C-BE32-E72D297353CC}">
                <c16:uniqueId val="{00000009-5670-4F5C-A1E9-C071895337BC}"/>
              </c:ext>
            </c:extLst>
          </c:dPt>
          <c:dPt>
            <c:idx val="5"/>
            <c:invertIfNegative val="0"/>
            <c:bubble3D val="0"/>
            <c:spPr>
              <a:solidFill>
                <a:srgbClr val="C00000"/>
              </a:solidFill>
              <a:ln>
                <a:noFill/>
              </a:ln>
              <a:effectLst/>
            </c:spPr>
            <c:extLst>
              <c:ext xmlns:c16="http://schemas.microsoft.com/office/drawing/2014/chart" uri="{C3380CC4-5D6E-409C-BE32-E72D297353CC}">
                <c16:uniqueId val="{0000000B-5670-4F5C-A1E9-C071895337BC}"/>
              </c:ext>
            </c:extLst>
          </c:dPt>
          <c:dPt>
            <c:idx val="6"/>
            <c:invertIfNegative val="0"/>
            <c:bubble3D val="0"/>
            <c:spPr>
              <a:solidFill>
                <a:srgbClr val="00B050"/>
              </a:solidFill>
              <a:ln>
                <a:noFill/>
              </a:ln>
              <a:effectLst/>
            </c:spPr>
            <c:extLst>
              <c:ext xmlns:c16="http://schemas.microsoft.com/office/drawing/2014/chart" uri="{C3380CC4-5D6E-409C-BE32-E72D297353CC}">
                <c16:uniqueId val="{0000000D-5670-4F5C-A1E9-C071895337BC}"/>
              </c:ext>
            </c:extLst>
          </c:dPt>
          <c:dPt>
            <c:idx val="7"/>
            <c:invertIfNegative val="0"/>
            <c:bubble3D val="0"/>
            <c:spPr>
              <a:solidFill>
                <a:srgbClr val="7030A0"/>
              </a:solidFill>
              <a:ln>
                <a:noFill/>
              </a:ln>
              <a:effectLst/>
            </c:spPr>
            <c:extLst>
              <c:ext xmlns:c16="http://schemas.microsoft.com/office/drawing/2014/chart" uri="{C3380CC4-5D6E-409C-BE32-E72D297353CC}">
                <c16:uniqueId val="{0000000F-5670-4F5C-A1E9-C071895337BC}"/>
              </c:ext>
            </c:extLst>
          </c:dPt>
          <c:dPt>
            <c:idx val="8"/>
            <c:invertIfNegative val="0"/>
            <c:bubble3D val="0"/>
            <c:spPr>
              <a:solidFill>
                <a:srgbClr val="FF66FF"/>
              </a:solidFill>
              <a:ln>
                <a:noFill/>
              </a:ln>
              <a:effectLst/>
            </c:spPr>
            <c:extLst>
              <c:ext xmlns:c16="http://schemas.microsoft.com/office/drawing/2014/chart" uri="{C3380CC4-5D6E-409C-BE32-E72D297353CC}">
                <c16:uniqueId val="{00000011-5670-4F5C-A1E9-C071895337BC}"/>
              </c:ext>
            </c:extLst>
          </c:dPt>
          <c:dPt>
            <c:idx val="9"/>
            <c:invertIfNegative val="0"/>
            <c:bubble3D val="0"/>
            <c:spPr>
              <a:solidFill>
                <a:srgbClr val="FF0066"/>
              </a:solidFill>
              <a:ln>
                <a:noFill/>
              </a:ln>
              <a:effectLst/>
            </c:spPr>
            <c:extLst>
              <c:ext xmlns:c16="http://schemas.microsoft.com/office/drawing/2014/chart" uri="{C3380CC4-5D6E-409C-BE32-E72D297353CC}">
                <c16:uniqueId val="{00000013-5670-4F5C-A1E9-C071895337BC}"/>
              </c:ext>
            </c:extLst>
          </c:dPt>
          <c:dPt>
            <c:idx val="10"/>
            <c:invertIfNegative val="0"/>
            <c:bubble3D val="0"/>
            <c:spPr>
              <a:solidFill>
                <a:srgbClr val="00B0F0"/>
              </a:solidFill>
              <a:ln>
                <a:noFill/>
              </a:ln>
              <a:effectLst/>
            </c:spPr>
            <c:extLst>
              <c:ext xmlns:c16="http://schemas.microsoft.com/office/drawing/2014/chart" uri="{C3380CC4-5D6E-409C-BE32-E72D297353CC}">
                <c16:uniqueId val="{00000015-5670-4F5C-A1E9-C071895337BC}"/>
              </c:ext>
            </c:extLst>
          </c:dPt>
          <c:dPt>
            <c:idx val="11"/>
            <c:invertIfNegative val="0"/>
            <c:bubble3D val="0"/>
            <c:spPr>
              <a:solidFill>
                <a:srgbClr val="92D050"/>
              </a:solidFill>
              <a:ln>
                <a:noFill/>
              </a:ln>
              <a:effectLst/>
            </c:spPr>
            <c:extLst>
              <c:ext xmlns:c16="http://schemas.microsoft.com/office/drawing/2014/chart" uri="{C3380CC4-5D6E-409C-BE32-E72D297353CC}">
                <c16:uniqueId val="{00000017-5670-4F5C-A1E9-C071895337BC}"/>
              </c:ext>
            </c:extLst>
          </c:dPt>
          <c:dPt>
            <c:idx val="12"/>
            <c:invertIfNegative val="0"/>
            <c:bubble3D val="0"/>
            <c:spPr>
              <a:solidFill>
                <a:schemeClr val="bg2">
                  <a:lumMod val="75000"/>
                </a:schemeClr>
              </a:solidFill>
              <a:ln>
                <a:noFill/>
              </a:ln>
              <a:effectLst/>
            </c:spPr>
            <c:extLst>
              <c:ext xmlns:c16="http://schemas.microsoft.com/office/drawing/2014/chart" uri="{C3380CC4-5D6E-409C-BE32-E72D297353CC}">
                <c16:uniqueId val="{00000019-5670-4F5C-A1E9-C071895337BC}"/>
              </c:ext>
            </c:extLst>
          </c:dPt>
          <c:dPt>
            <c:idx val="13"/>
            <c:invertIfNegative val="0"/>
            <c:bubble3D val="0"/>
            <c:spPr>
              <a:solidFill>
                <a:srgbClr val="FFC000"/>
              </a:solidFill>
              <a:ln>
                <a:noFill/>
              </a:ln>
              <a:effectLst/>
            </c:spPr>
            <c:extLst>
              <c:ext xmlns:c16="http://schemas.microsoft.com/office/drawing/2014/chart" uri="{C3380CC4-5D6E-409C-BE32-E72D297353CC}">
                <c16:uniqueId val="{0000001B-5670-4F5C-A1E9-C071895337BC}"/>
              </c:ext>
            </c:extLst>
          </c:dPt>
          <c:cat>
            <c:strRef>
              <c:f>Sheet1!$A$21:$A$35</c:f>
              <c:strCache>
                <c:ptCount val="15"/>
                <c:pt idx="0">
                  <c:v>Kiribati</c:v>
                </c:pt>
                <c:pt idx="1">
                  <c:v>Mozambique</c:v>
                </c:pt>
                <c:pt idx="2">
                  <c:v>Malawi</c:v>
                </c:pt>
                <c:pt idx="3">
                  <c:v>Uganda</c:v>
                </c:pt>
                <c:pt idx="4">
                  <c:v>Samoa</c:v>
                </c:pt>
                <c:pt idx="5">
                  <c:v>Belize</c:v>
                </c:pt>
                <c:pt idx="6">
                  <c:v>Kenya</c:v>
                </c:pt>
                <c:pt idx="7">
                  <c:v>India</c:v>
                </c:pt>
                <c:pt idx="8">
                  <c:v>Sierra Leone</c:v>
                </c:pt>
                <c:pt idx="9">
                  <c:v>St. Vincent and the Grenadines</c:v>
                </c:pt>
                <c:pt idx="10">
                  <c:v>Tonga</c:v>
                </c:pt>
                <c:pt idx="11">
                  <c:v>Jamaica</c:v>
                </c:pt>
                <c:pt idx="12">
                  <c:v>Seychelles</c:v>
                </c:pt>
                <c:pt idx="13">
                  <c:v>Maldives</c:v>
                </c:pt>
                <c:pt idx="14">
                  <c:v>Antigua and Barbuda</c:v>
                </c:pt>
              </c:strCache>
            </c:strRef>
          </c:cat>
          <c:val>
            <c:numRef>
              <c:f>Sheet1!$B$21:$B$35</c:f>
              <c:numCache>
                <c:formatCode>0.00</c:formatCode>
                <c:ptCount val="15"/>
                <c:pt idx="0">
                  <c:v>40.4027751011756</c:v>
                </c:pt>
                <c:pt idx="1">
                  <c:v>41.451703510396101</c:v>
                </c:pt>
                <c:pt idx="2">
                  <c:v>43.986512656679103</c:v>
                </c:pt>
                <c:pt idx="3">
                  <c:v>60.604677754687899</c:v>
                </c:pt>
                <c:pt idx="4">
                  <c:v>63.583172939104799</c:v>
                </c:pt>
                <c:pt idx="5">
                  <c:v>63.7202643113189</c:v>
                </c:pt>
                <c:pt idx="6">
                  <c:v>85.253156927415105</c:v>
                </c:pt>
                <c:pt idx="7">
                  <c:v>87.317737193746893</c:v>
                </c:pt>
                <c:pt idx="8">
                  <c:v>88.469895463971497</c:v>
                </c:pt>
                <c:pt idx="9">
                  <c:v>105.478616369381</c:v>
                </c:pt>
                <c:pt idx="10">
                  <c:v>105.82364360085499</c:v>
                </c:pt>
                <c:pt idx="11">
                  <c:v>105.833032050966</c:v>
                </c:pt>
                <c:pt idx="12">
                  <c:v>173.496650003111</c:v>
                </c:pt>
                <c:pt idx="13">
                  <c:v>181.32884234954699</c:v>
                </c:pt>
                <c:pt idx="14">
                  <c:v>192.81956699432001</c:v>
                </c:pt>
              </c:numCache>
            </c:numRef>
          </c:val>
          <c:extLst>
            <c:ext xmlns:c16="http://schemas.microsoft.com/office/drawing/2014/chart" uri="{C3380CC4-5D6E-409C-BE32-E72D297353CC}">
              <c16:uniqueId val="{0000001C-5670-4F5C-A1E9-C071895337BC}"/>
            </c:ext>
          </c:extLst>
        </c:ser>
        <c:dLbls>
          <c:showLegendKey val="0"/>
          <c:showVal val="0"/>
          <c:showCatName val="0"/>
          <c:showSerName val="0"/>
          <c:showPercent val="0"/>
          <c:showBubbleSize val="0"/>
        </c:dLbls>
        <c:gapWidth val="219"/>
        <c:overlap val="-27"/>
        <c:axId val="1686350432"/>
        <c:axId val="1695213888"/>
      </c:barChart>
      <c:catAx>
        <c:axId val="168635043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1" i="0" u="none" strike="noStrike" kern="1200" baseline="0">
                <a:solidFill>
                  <a:schemeClr val="tx1">
                    <a:lumMod val="65000"/>
                    <a:lumOff val="35000"/>
                  </a:schemeClr>
                </a:solidFill>
                <a:latin typeface="+mn-lt"/>
                <a:ea typeface="+mn-ea"/>
                <a:cs typeface="+mn-cs"/>
              </a:defRPr>
            </a:pPr>
            <a:endParaRPr lang="en-US"/>
          </a:p>
        </c:txPr>
        <c:crossAx val="1695213888"/>
        <c:crosses val="autoZero"/>
        <c:auto val="1"/>
        <c:lblAlgn val="ctr"/>
        <c:lblOffset val="100"/>
        <c:noMultiLvlLbl val="0"/>
      </c:catAx>
      <c:valAx>
        <c:axId val="1695213888"/>
        <c:scaling>
          <c:orientation val="minMax"/>
        </c:scaling>
        <c:delete val="1"/>
        <c:axPos val="l"/>
        <c:numFmt formatCode="0.00" sourceLinked="1"/>
        <c:majorTickMark val="none"/>
        <c:minorTickMark val="none"/>
        <c:tickLblPos val="nextTo"/>
        <c:crossAx val="168635043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_rels/data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svg"/><Relationship Id="rId1" Type="http://schemas.openxmlformats.org/officeDocument/2006/relationships/image" Target="../media/image9.png"/><Relationship Id="rId4" Type="http://schemas.openxmlformats.org/officeDocument/2006/relationships/image" Target="../media/image12.svg"/></Relationships>
</file>

<file path=ppt/diagrams/_rels/data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svg"/><Relationship Id="rId1" Type="http://schemas.openxmlformats.org/officeDocument/2006/relationships/image" Target="../media/image17.png"/><Relationship Id="rId6" Type="http://schemas.openxmlformats.org/officeDocument/2006/relationships/image" Target="../media/image22.svg"/><Relationship Id="rId5" Type="http://schemas.openxmlformats.org/officeDocument/2006/relationships/image" Target="../media/image21.png"/><Relationship Id="rId4" Type="http://schemas.openxmlformats.org/officeDocument/2006/relationships/image" Target="../media/image20.svg"/></Relationships>
</file>

<file path=ppt/diagrams/_rels/data3.xml.rels><?xml version="1.0" encoding="UTF-8" standalone="yes"?>
<Relationships xmlns="http://schemas.openxmlformats.org/package/2006/relationships"><Relationship Id="rId8" Type="http://schemas.openxmlformats.org/officeDocument/2006/relationships/image" Target="../media/image30.svg"/><Relationship Id="rId3" Type="http://schemas.openxmlformats.org/officeDocument/2006/relationships/image" Target="../media/image25.png"/><Relationship Id="rId7" Type="http://schemas.openxmlformats.org/officeDocument/2006/relationships/image" Target="../media/image29.png"/><Relationship Id="rId2" Type="http://schemas.openxmlformats.org/officeDocument/2006/relationships/image" Target="../media/image24.svg"/><Relationship Id="rId1" Type="http://schemas.openxmlformats.org/officeDocument/2006/relationships/image" Target="../media/image23.png"/><Relationship Id="rId6" Type="http://schemas.openxmlformats.org/officeDocument/2006/relationships/image" Target="../media/image28.svg"/><Relationship Id="rId5" Type="http://schemas.openxmlformats.org/officeDocument/2006/relationships/image" Target="../media/image27.png"/><Relationship Id="rId4" Type="http://schemas.openxmlformats.org/officeDocument/2006/relationships/image" Target="../media/image26.svg"/></Relationships>
</file>

<file path=ppt/diagrams/_rels/data4.xml.rels><?xml version="1.0" encoding="UTF-8" standalone="yes"?>
<Relationships xmlns="http://schemas.openxmlformats.org/package/2006/relationships"><Relationship Id="rId8" Type="http://schemas.openxmlformats.org/officeDocument/2006/relationships/image" Target="../media/image60.png"/><Relationship Id="rId3" Type="http://schemas.openxmlformats.org/officeDocument/2006/relationships/hyperlink" Target="http://doer.col.org/" TargetMode="External"/><Relationship Id="rId7" Type="http://schemas.openxmlformats.org/officeDocument/2006/relationships/image" Target="../media/image59.svg"/><Relationship Id="rId2" Type="http://schemas.openxmlformats.org/officeDocument/2006/relationships/hyperlink" Target="https://www.colvee.org/" TargetMode="External"/><Relationship Id="rId1" Type="http://schemas.openxmlformats.org/officeDocument/2006/relationships/hyperlink" Target="http://oasis.col.org/" TargetMode="External"/><Relationship Id="rId6" Type="http://schemas.openxmlformats.org/officeDocument/2006/relationships/image" Target="../media/image58.png"/><Relationship Id="rId5" Type="http://schemas.openxmlformats.org/officeDocument/2006/relationships/image" Target="../media/image57.svg"/><Relationship Id="rId4" Type="http://schemas.openxmlformats.org/officeDocument/2006/relationships/image" Target="../media/image56.png"/><Relationship Id="rId9" Type="http://schemas.openxmlformats.org/officeDocument/2006/relationships/image" Target="../media/image61.svg"/></Relationships>
</file>

<file path=ppt/diagrams/_rels/data5.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svg"/><Relationship Id="rId1" Type="http://schemas.openxmlformats.org/officeDocument/2006/relationships/image" Target="../media/image67.png"/><Relationship Id="rId6" Type="http://schemas.openxmlformats.org/officeDocument/2006/relationships/image" Target="../media/image72.svg"/><Relationship Id="rId5" Type="http://schemas.openxmlformats.org/officeDocument/2006/relationships/image" Target="../media/image71.png"/><Relationship Id="rId4" Type="http://schemas.openxmlformats.org/officeDocument/2006/relationships/image" Target="../media/image70.svg"/></Relationships>
</file>

<file path=ppt/diagrams/_rels/data7.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image" Target="../media/image76.svg"/><Relationship Id="rId1" Type="http://schemas.openxmlformats.org/officeDocument/2006/relationships/image" Target="../media/image75.png"/><Relationship Id="rId6" Type="http://schemas.openxmlformats.org/officeDocument/2006/relationships/image" Target="../media/image80.svg"/><Relationship Id="rId5" Type="http://schemas.openxmlformats.org/officeDocument/2006/relationships/image" Target="../media/image79.png"/><Relationship Id="rId4" Type="http://schemas.openxmlformats.org/officeDocument/2006/relationships/image" Target="../media/image78.svg"/></Relationships>
</file>

<file path=ppt/diagrams/_rels/data8.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image" Target="../media/image85.svg"/><Relationship Id="rId1" Type="http://schemas.openxmlformats.org/officeDocument/2006/relationships/image" Target="../media/image84.png"/><Relationship Id="rId5" Type="http://schemas.openxmlformats.org/officeDocument/2006/relationships/image" Target="../media/image88.svg"/><Relationship Id="rId4" Type="http://schemas.openxmlformats.org/officeDocument/2006/relationships/image" Target="../media/image87.png"/></Relationships>
</file>

<file path=ppt/diagrams/_rels/drawing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svg"/><Relationship Id="rId1" Type="http://schemas.openxmlformats.org/officeDocument/2006/relationships/image" Target="../media/image9.png"/><Relationship Id="rId4" Type="http://schemas.openxmlformats.org/officeDocument/2006/relationships/image" Target="../media/image12.svg"/></Relationships>
</file>

<file path=ppt/diagrams/_rels/drawing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svg"/><Relationship Id="rId1" Type="http://schemas.openxmlformats.org/officeDocument/2006/relationships/image" Target="../media/image17.png"/><Relationship Id="rId6" Type="http://schemas.openxmlformats.org/officeDocument/2006/relationships/image" Target="../media/image22.svg"/><Relationship Id="rId5" Type="http://schemas.openxmlformats.org/officeDocument/2006/relationships/image" Target="../media/image21.png"/><Relationship Id="rId4" Type="http://schemas.openxmlformats.org/officeDocument/2006/relationships/image" Target="../media/image20.svg"/></Relationships>
</file>

<file path=ppt/diagrams/_rels/drawing3.xml.rels><?xml version="1.0" encoding="UTF-8" standalone="yes"?>
<Relationships xmlns="http://schemas.openxmlformats.org/package/2006/relationships"><Relationship Id="rId8" Type="http://schemas.openxmlformats.org/officeDocument/2006/relationships/image" Target="../media/image30.svg"/><Relationship Id="rId3" Type="http://schemas.openxmlformats.org/officeDocument/2006/relationships/image" Target="../media/image25.png"/><Relationship Id="rId7" Type="http://schemas.openxmlformats.org/officeDocument/2006/relationships/image" Target="../media/image29.png"/><Relationship Id="rId2" Type="http://schemas.openxmlformats.org/officeDocument/2006/relationships/image" Target="../media/image24.svg"/><Relationship Id="rId1" Type="http://schemas.openxmlformats.org/officeDocument/2006/relationships/image" Target="../media/image23.png"/><Relationship Id="rId6" Type="http://schemas.openxmlformats.org/officeDocument/2006/relationships/image" Target="../media/image28.svg"/><Relationship Id="rId5" Type="http://schemas.openxmlformats.org/officeDocument/2006/relationships/image" Target="../media/image27.png"/><Relationship Id="rId4" Type="http://schemas.openxmlformats.org/officeDocument/2006/relationships/image" Target="../media/image26.svg"/></Relationships>
</file>

<file path=ppt/diagrams/_rels/drawing4.xml.rels><?xml version="1.0" encoding="UTF-8" standalone="yes"?>
<Relationships xmlns="http://schemas.openxmlformats.org/package/2006/relationships"><Relationship Id="rId8" Type="http://schemas.openxmlformats.org/officeDocument/2006/relationships/image" Target="../media/image61.svg"/><Relationship Id="rId3" Type="http://schemas.openxmlformats.org/officeDocument/2006/relationships/hyperlink" Target="http://oasis.col.org/" TargetMode="External"/><Relationship Id="rId7" Type="http://schemas.openxmlformats.org/officeDocument/2006/relationships/image" Target="../media/image60.png"/><Relationship Id="rId2" Type="http://schemas.openxmlformats.org/officeDocument/2006/relationships/image" Target="../media/image57.svg"/><Relationship Id="rId1" Type="http://schemas.openxmlformats.org/officeDocument/2006/relationships/image" Target="../media/image56.png"/><Relationship Id="rId6" Type="http://schemas.openxmlformats.org/officeDocument/2006/relationships/hyperlink" Target="https://www.colvee.org/" TargetMode="External"/><Relationship Id="rId5" Type="http://schemas.openxmlformats.org/officeDocument/2006/relationships/image" Target="../media/image59.svg"/><Relationship Id="rId4" Type="http://schemas.openxmlformats.org/officeDocument/2006/relationships/image" Target="../media/image58.png"/><Relationship Id="rId9" Type="http://schemas.openxmlformats.org/officeDocument/2006/relationships/hyperlink" Target="http://doer.col.org/" TargetMode="External"/></Relationships>
</file>

<file path=ppt/diagrams/_rels/drawing5.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svg"/><Relationship Id="rId1" Type="http://schemas.openxmlformats.org/officeDocument/2006/relationships/image" Target="../media/image67.png"/><Relationship Id="rId6" Type="http://schemas.openxmlformats.org/officeDocument/2006/relationships/image" Target="../media/image72.svg"/><Relationship Id="rId5" Type="http://schemas.openxmlformats.org/officeDocument/2006/relationships/image" Target="../media/image71.png"/><Relationship Id="rId4" Type="http://schemas.openxmlformats.org/officeDocument/2006/relationships/image" Target="../media/image70.svg"/></Relationships>
</file>

<file path=ppt/diagrams/_rels/drawing7.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image" Target="../media/image76.svg"/><Relationship Id="rId1" Type="http://schemas.openxmlformats.org/officeDocument/2006/relationships/image" Target="../media/image75.png"/><Relationship Id="rId6" Type="http://schemas.openxmlformats.org/officeDocument/2006/relationships/image" Target="../media/image80.svg"/><Relationship Id="rId5" Type="http://schemas.openxmlformats.org/officeDocument/2006/relationships/image" Target="../media/image79.png"/><Relationship Id="rId4" Type="http://schemas.openxmlformats.org/officeDocument/2006/relationships/image" Target="../media/image78.svg"/></Relationships>
</file>

<file path=ppt/diagrams/_rels/drawing8.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image" Target="../media/image85.svg"/><Relationship Id="rId1" Type="http://schemas.openxmlformats.org/officeDocument/2006/relationships/image" Target="../media/image84.png"/><Relationship Id="rId5" Type="http://schemas.openxmlformats.org/officeDocument/2006/relationships/image" Target="../media/image86.png"/><Relationship Id="rId4" Type="http://schemas.openxmlformats.org/officeDocument/2006/relationships/image" Target="../media/image88.svg"/></Relationships>
</file>

<file path=ppt/diagrams/colors1.xml><?xml version="1.0" encoding="utf-8"?>
<dgm:colorsDef xmlns:dgm="http://schemas.openxmlformats.org/drawingml/2006/diagram" xmlns:a="http://schemas.openxmlformats.org/drawingml/2006/main" uniqueId="urn:microsoft.com/office/officeart/2018/5/colors/Iconchunking_neutralicon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18/5/colors/Iconchunking_neutralicontext_accent5_2">
  <dgm:title val=""/>
  <dgm:desc val=""/>
  <dgm:catLst>
    <dgm:cat type="accent5" pri="15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dgm:fillClrLst>
    <dgm:linClrLst meth="repeat">
      <a:schemeClr val="lt1">
        <a:alpha val="0"/>
      </a:schemeClr>
    </dgm:linClrLst>
    <dgm:effectClrLst/>
    <dgm:txLinClrLst/>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bg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18/5/colors/Iconchunking_neutralicon_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a:schemeClr val="accent2"/>
      <a:schemeClr val="accent3"/>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CC14DBD-8DEA-49D0-8CB4-6BB2F501ADD0}" type="doc">
      <dgm:prSet loTypeId="urn:microsoft.com/office/officeart/2018/5/layout/IconLeafLabelList" loCatId="icon" qsTypeId="urn:microsoft.com/office/officeart/2005/8/quickstyle/simple1" qsCatId="simple" csTypeId="urn:microsoft.com/office/officeart/2018/5/colors/Iconchunking_neutralicon_colorful1" csCatId="colorful" phldr="1"/>
      <dgm:spPr/>
      <dgm:t>
        <a:bodyPr/>
        <a:lstStyle/>
        <a:p>
          <a:endParaRPr lang="en-US"/>
        </a:p>
      </dgm:t>
    </dgm:pt>
    <dgm:pt modelId="{9BDA59B3-0DF6-42E2-B4D6-645D712D3254}">
      <dgm:prSet/>
      <dgm:spPr/>
      <dgm:t>
        <a:bodyPr/>
        <a:lstStyle/>
        <a:p>
          <a:pPr>
            <a:lnSpc>
              <a:spcPct val="100000"/>
            </a:lnSpc>
            <a:defRPr cap="all"/>
          </a:pPr>
          <a:r>
            <a:rPr lang="en-CA" dirty="0"/>
            <a:t>Context</a:t>
          </a:r>
          <a:endParaRPr lang="en-US" dirty="0"/>
        </a:p>
      </dgm:t>
    </dgm:pt>
    <dgm:pt modelId="{68CB338F-AD7B-4FF0-9905-15F118101562}" type="parTrans" cxnId="{5D2FEA21-F389-4492-BB6F-5125C57B37F6}">
      <dgm:prSet/>
      <dgm:spPr/>
      <dgm:t>
        <a:bodyPr/>
        <a:lstStyle/>
        <a:p>
          <a:endParaRPr lang="en-US"/>
        </a:p>
      </dgm:t>
    </dgm:pt>
    <dgm:pt modelId="{45DBD315-8DBC-4033-8DB4-F1A4E61FC1D2}" type="sibTrans" cxnId="{5D2FEA21-F389-4492-BB6F-5125C57B37F6}">
      <dgm:prSet/>
      <dgm:spPr/>
      <dgm:t>
        <a:bodyPr/>
        <a:lstStyle/>
        <a:p>
          <a:endParaRPr lang="en-US"/>
        </a:p>
      </dgm:t>
    </dgm:pt>
    <dgm:pt modelId="{D51B06CF-5590-486C-8329-3D448F0913EE}">
      <dgm:prSet/>
      <dgm:spPr/>
      <dgm:t>
        <a:bodyPr/>
        <a:lstStyle/>
        <a:p>
          <a:pPr rtl="0">
            <a:lnSpc>
              <a:spcPct val="100000"/>
            </a:lnSpc>
            <a:defRPr cap="all"/>
          </a:pPr>
          <a:r>
            <a:rPr lang="en-CA" dirty="0">
              <a:latin typeface="Calibri Light" panose="020F0302020204030204"/>
            </a:rPr>
            <a:t>COL Response</a:t>
          </a:r>
          <a:endParaRPr lang="en-US" dirty="0">
            <a:latin typeface="Calibri Light" panose="020F0302020204030204"/>
          </a:endParaRPr>
        </a:p>
      </dgm:t>
    </dgm:pt>
    <dgm:pt modelId="{70EF438B-7DBA-4734-9304-635CC1BAC232}" type="parTrans" cxnId="{021345A8-B453-4A30-B06C-F554AC363BCF}">
      <dgm:prSet/>
      <dgm:spPr/>
      <dgm:t>
        <a:bodyPr/>
        <a:lstStyle/>
        <a:p>
          <a:endParaRPr lang="en-US"/>
        </a:p>
      </dgm:t>
    </dgm:pt>
    <dgm:pt modelId="{E2E281FC-21D1-4D01-98A6-B05BD857D124}" type="sibTrans" cxnId="{021345A8-B453-4A30-B06C-F554AC363BCF}">
      <dgm:prSet/>
      <dgm:spPr/>
      <dgm:t>
        <a:bodyPr/>
        <a:lstStyle/>
        <a:p>
          <a:endParaRPr lang="en-US"/>
        </a:p>
      </dgm:t>
    </dgm:pt>
    <dgm:pt modelId="{D603C402-FB98-43D5-8BB6-8448262F9267}">
      <dgm:prSet phldr="0"/>
      <dgm:spPr/>
      <dgm:t>
        <a:bodyPr/>
        <a:lstStyle/>
        <a:p>
          <a:pPr>
            <a:lnSpc>
              <a:spcPct val="100000"/>
            </a:lnSpc>
            <a:defRPr cap="all"/>
          </a:pPr>
          <a:r>
            <a:rPr lang="en-CA" dirty="0">
              <a:latin typeface="Calibri Light" panose="020F0302020204030204"/>
            </a:rPr>
            <a:t>Opportunities</a:t>
          </a:r>
          <a:endParaRPr lang="en-US" dirty="0"/>
        </a:p>
      </dgm:t>
    </dgm:pt>
    <dgm:pt modelId="{68C9FC2E-E3D2-4821-8C4E-692E4760EE22}" type="parTrans" cxnId="{13202788-5D04-43B2-8334-D6ED7E59EE85}">
      <dgm:prSet/>
      <dgm:spPr/>
    </dgm:pt>
    <dgm:pt modelId="{49BDF0BB-83EC-4586-BEBE-3DDE7ADC5E0A}" type="sibTrans" cxnId="{13202788-5D04-43B2-8334-D6ED7E59EE85}">
      <dgm:prSet/>
      <dgm:spPr/>
    </dgm:pt>
    <dgm:pt modelId="{11FC1A6A-8116-4904-9E28-40FCF6766F2B}" type="pres">
      <dgm:prSet presAssocID="{3CC14DBD-8DEA-49D0-8CB4-6BB2F501ADD0}" presName="root" presStyleCnt="0">
        <dgm:presLayoutVars>
          <dgm:dir/>
          <dgm:resizeHandles val="exact"/>
        </dgm:presLayoutVars>
      </dgm:prSet>
      <dgm:spPr/>
    </dgm:pt>
    <dgm:pt modelId="{BCDD29DC-81CC-4230-866E-0614D91F83FE}" type="pres">
      <dgm:prSet presAssocID="{9BDA59B3-0DF6-42E2-B4D6-645D712D3254}" presName="compNode" presStyleCnt="0"/>
      <dgm:spPr/>
    </dgm:pt>
    <dgm:pt modelId="{1D408C14-3E69-4625-A2DE-787706090329}" type="pres">
      <dgm:prSet presAssocID="{9BDA59B3-0DF6-42E2-B4D6-645D712D3254}" presName="iconBgRect" presStyleLbl="bgShp" presStyleIdx="0" presStyleCnt="3" custScaleX="135941" custScaleY="135941"/>
      <dgm:spPr>
        <a:prstGeom prst="round2DiagRect">
          <a:avLst>
            <a:gd name="adj1" fmla="val 29727"/>
            <a:gd name="adj2" fmla="val 0"/>
          </a:avLst>
        </a:prstGeom>
      </dgm:spPr>
    </dgm:pt>
    <dgm:pt modelId="{39E7E706-801F-48DB-943B-966E523330A4}" type="pres">
      <dgm:prSet presAssocID="{9BDA59B3-0DF6-42E2-B4D6-645D712D3254}" presName="iconRect" presStyleLbl="node1" presStyleIdx="0" presStyleCnt="3" custScaleX="154540" custScaleY="154540"/>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Earth Globe Americas"/>
        </a:ext>
      </dgm:extLst>
    </dgm:pt>
    <dgm:pt modelId="{86BF1388-4AF7-4B54-B1F3-CAFDD56FF91C}" type="pres">
      <dgm:prSet presAssocID="{9BDA59B3-0DF6-42E2-B4D6-645D712D3254}" presName="spaceRect" presStyleCnt="0"/>
      <dgm:spPr/>
    </dgm:pt>
    <dgm:pt modelId="{289503FC-EF5B-4869-AE15-3BCCC3F45766}" type="pres">
      <dgm:prSet presAssocID="{9BDA59B3-0DF6-42E2-B4D6-645D712D3254}" presName="textRect" presStyleLbl="revTx" presStyleIdx="0" presStyleCnt="3">
        <dgm:presLayoutVars>
          <dgm:chMax val="1"/>
          <dgm:chPref val="1"/>
        </dgm:presLayoutVars>
      </dgm:prSet>
      <dgm:spPr/>
    </dgm:pt>
    <dgm:pt modelId="{B0EFB865-24A7-4BC9-8123-9290E69A469D}" type="pres">
      <dgm:prSet presAssocID="{45DBD315-8DBC-4033-8DB4-F1A4E61FC1D2}" presName="sibTrans" presStyleCnt="0"/>
      <dgm:spPr/>
    </dgm:pt>
    <dgm:pt modelId="{ABD0C065-3879-40F9-A4F9-57EE6E7C7CE2}" type="pres">
      <dgm:prSet presAssocID="{D51B06CF-5590-486C-8329-3D448F0913EE}" presName="compNode" presStyleCnt="0"/>
      <dgm:spPr/>
    </dgm:pt>
    <dgm:pt modelId="{69FE4F02-F1C2-4F55-B934-D3E46657B6D4}" type="pres">
      <dgm:prSet presAssocID="{D51B06CF-5590-486C-8329-3D448F0913EE}" presName="iconBgRect" presStyleLbl="bgShp" presStyleIdx="1" presStyleCnt="3" custScaleX="135941" custScaleY="135941"/>
      <dgm:spPr>
        <a:prstGeom prst="round2DiagRect">
          <a:avLst>
            <a:gd name="adj1" fmla="val 29727"/>
            <a:gd name="adj2" fmla="val 0"/>
          </a:avLst>
        </a:prstGeom>
      </dgm:spPr>
    </dgm:pt>
    <dgm:pt modelId="{EA06DD05-D1AB-4365-AD23-10368AD0790C}" type="pres">
      <dgm:prSet presAssocID="{D51B06CF-5590-486C-8329-3D448F0913EE}" presName="iconRect" presStyleLbl="node1" presStyleIdx="1" presStyleCnt="3" custScaleX="154540" custScaleY="154540"/>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Handshake"/>
        </a:ext>
      </dgm:extLst>
    </dgm:pt>
    <dgm:pt modelId="{DF165957-F633-411C-B0A3-202482521D9D}" type="pres">
      <dgm:prSet presAssocID="{D51B06CF-5590-486C-8329-3D448F0913EE}" presName="spaceRect" presStyleCnt="0"/>
      <dgm:spPr/>
    </dgm:pt>
    <dgm:pt modelId="{B20140DA-A371-4DDD-A1A1-17AC6AD776DB}" type="pres">
      <dgm:prSet presAssocID="{D51B06CF-5590-486C-8329-3D448F0913EE}" presName="textRect" presStyleLbl="revTx" presStyleIdx="1" presStyleCnt="3">
        <dgm:presLayoutVars>
          <dgm:chMax val="1"/>
          <dgm:chPref val="1"/>
        </dgm:presLayoutVars>
      </dgm:prSet>
      <dgm:spPr/>
    </dgm:pt>
    <dgm:pt modelId="{7E575F56-D796-487C-AB7B-12CF0B74BA65}" type="pres">
      <dgm:prSet presAssocID="{E2E281FC-21D1-4D01-98A6-B05BD857D124}" presName="sibTrans" presStyleCnt="0"/>
      <dgm:spPr/>
    </dgm:pt>
    <dgm:pt modelId="{C9C72D07-D662-4F73-BFDF-9B7165746B26}" type="pres">
      <dgm:prSet presAssocID="{D603C402-FB98-43D5-8BB6-8448262F9267}" presName="compNode" presStyleCnt="0"/>
      <dgm:spPr/>
    </dgm:pt>
    <dgm:pt modelId="{A0F32531-1855-4C87-B42A-46DDFFA72D1F}" type="pres">
      <dgm:prSet presAssocID="{D603C402-FB98-43D5-8BB6-8448262F9267}" presName="iconBgRect" presStyleLbl="bgShp" presStyleIdx="2" presStyleCnt="3"/>
      <dgm:spPr>
        <a:prstGeom prst="round2DiagRect">
          <a:avLst>
            <a:gd name="adj1" fmla="val 29727"/>
            <a:gd name="adj2" fmla="val 0"/>
          </a:avLst>
        </a:prstGeom>
      </dgm:spPr>
    </dgm:pt>
    <dgm:pt modelId="{5E0A36DB-042F-4FC9-83FA-CB858509AAD0}" type="pres">
      <dgm:prSet presAssocID="{D603C402-FB98-43D5-8BB6-8448262F9267}" presName="iconRect" presStyleLbl="node1" presStyleIdx="2" presStyleCnt="3"/>
      <dgm:spPr/>
    </dgm:pt>
    <dgm:pt modelId="{246B0C4B-66D6-458A-A4B6-3C46620B666E}" type="pres">
      <dgm:prSet presAssocID="{D603C402-FB98-43D5-8BB6-8448262F9267}" presName="spaceRect" presStyleCnt="0"/>
      <dgm:spPr/>
    </dgm:pt>
    <dgm:pt modelId="{7B3D1B4C-A9B4-43F1-B9AD-9B74D85E9652}" type="pres">
      <dgm:prSet presAssocID="{D603C402-FB98-43D5-8BB6-8448262F9267}" presName="textRect" presStyleLbl="revTx" presStyleIdx="2" presStyleCnt="3">
        <dgm:presLayoutVars>
          <dgm:chMax val="1"/>
          <dgm:chPref val="1"/>
        </dgm:presLayoutVars>
      </dgm:prSet>
      <dgm:spPr/>
    </dgm:pt>
  </dgm:ptLst>
  <dgm:cxnLst>
    <dgm:cxn modelId="{FAF1F70F-198B-481B-9E20-093C5753CEEE}" type="presOf" srcId="{3CC14DBD-8DEA-49D0-8CB4-6BB2F501ADD0}" destId="{11FC1A6A-8116-4904-9E28-40FCF6766F2B}" srcOrd="0" destOrd="0" presId="urn:microsoft.com/office/officeart/2018/5/layout/IconLeafLabelList"/>
    <dgm:cxn modelId="{0631E620-B288-4A12-8A6B-441C922F98A8}" type="presOf" srcId="{9BDA59B3-0DF6-42E2-B4D6-645D712D3254}" destId="{289503FC-EF5B-4869-AE15-3BCCC3F45766}" srcOrd="0" destOrd="0" presId="urn:microsoft.com/office/officeart/2018/5/layout/IconLeafLabelList"/>
    <dgm:cxn modelId="{5D2FEA21-F389-4492-BB6F-5125C57B37F6}" srcId="{3CC14DBD-8DEA-49D0-8CB4-6BB2F501ADD0}" destId="{9BDA59B3-0DF6-42E2-B4D6-645D712D3254}" srcOrd="0" destOrd="0" parTransId="{68CB338F-AD7B-4FF0-9905-15F118101562}" sibTransId="{45DBD315-8DBC-4033-8DB4-F1A4E61FC1D2}"/>
    <dgm:cxn modelId="{D0AB2C3B-96DA-4795-903B-766E1A2E067B}" type="presOf" srcId="{D51B06CF-5590-486C-8329-3D448F0913EE}" destId="{B20140DA-A371-4DDD-A1A1-17AC6AD776DB}" srcOrd="0" destOrd="0" presId="urn:microsoft.com/office/officeart/2018/5/layout/IconLeafLabelList"/>
    <dgm:cxn modelId="{13202788-5D04-43B2-8334-D6ED7E59EE85}" srcId="{3CC14DBD-8DEA-49D0-8CB4-6BB2F501ADD0}" destId="{D603C402-FB98-43D5-8BB6-8448262F9267}" srcOrd="2" destOrd="0" parTransId="{68C9FC2E-E3D2-4821-8C4E-692E4760EE22}" sibTransId="{49BDF0BB-83EC-4586-BEBE-3DDE7ADC5E0A}"/>
    <dgm:cxn modelId="{021345A8-B453-4A30-B06C-F554AC363BCF}" srcId="{3CC14DBD-8DEA-49D0-8CB4-6BB2F501ADD0}" destId="{D51B06CF-5590-486C-8329-3D448F0913EE}" srcOrd="1" destOrd="0" parTransId="{70EF438B-7DBA-4734-9304-635CC1BAC232}" sibTransId="{E2E281FC-21D1-4D01-98A6-B05BD857D124}"/>
    <dgm:cxn modelId="{30E012D3-82FE-4D02-9F64-0EDFFFE3F390}" type="presOf" srcId="{D603C402-FB98-43D5-8BB6-8448262F9267}" destId="{7B3D1B4C-A9B4-43F1-B9AD-9B74D85E9652}" srcOrd="0" destOrd="0" presId="urn:microsoft.com/office/officeart/2018/5/layout/IconLeafLabelList"/>
    <dgm:cxn modelId="{7D4B3587-6B0C-44A5-BC49-A105ADEA0A48}" type="presParOf" srcId="{11FC1A6A-8116-4904-9E28-40FCF6766F2B}" destId="{BCDD29DC-81CC-4230-866E-0614D91F83FE}" srcOrd="0" destOrd="0" presId="urn:microsoft.com/office/officeart/2018/5/layout/IconLeafLabelList"/>
    <dgm:cxn modelId="{28055C61-D79D-4657-8E3B-12EB92621918}" type="presParOf" srcId="{BCDD29DC-81CC-4230-866E-0614D91F83FE}" destId="{1D408C14-3E69-4625-A2DE-787706090329}" srcOrd="0" destOrd="0" presId="urn:microsoft.com/office/officeart/2018/5/layout/IconLeafLabelList"/>
    <dgm:cxn modelId="{900B0BB5-F040-48AB-96B9-9039A9D4CC58}" type="presParOf" srcId="{BCDD29DC-81CC-4230-866E-0614D91F83FE}" destId="{39E7E706-801F-48DB-943B-966E523330A4}" srcOrd="1" destOrd="0" presId="urn:microsoft.com/office/officeart/2018/5/layout/IconLeafLabelList"/>
    <dgm:cxn modelId="{528E8A1A-0B47-483F-9D37-352DD13DD8BC}" type="presParOf" srcId="{BCDD29DC-81CC-4230-866E-0614D91F83FE}" destId="{86BF1388-4AF7-4B54-B1F3-CAFDD56FF91C}" srcOrd="2" destOrd="0" presId="urn:microsoft.com/office/officeart/2018/5/layout/IconLeafLabelList"/>
    <dgm:cxn modelId="{C553055D-480E-46F7-87D8-6FDC57648742}" type="presParOf" srcId="{BCDD29DC-81CC-4230-866E-0614D91F83FE}" destId="{289503FC-EF5B-4869-AE15-3BCCC3F45766}" srcOrd="3" destOrd="0" presId="urn:microsoft.com/office/officeart/2018/5/layout/IconLeafLabelList"/>
    <dgm:cxn modelId="{7C713907-72E6-4845-813C-765E3F98C913}" type="presParOf" srcId="{11FC1A6A-8116-4904-9E28-40FCF6766F2B}" destId="{B0EFB865-24A7-4BC9-8123-9290E69A469D}" srcOrd="1" destOrd="0" presId="urn:microsoft.com/office/officeart/2018/5/layout/IconLeafLabelList"/>
    <dgm:cxn modelId="{AF668591-0D93-4E81-B88A-D92BECCBF6CF}" type="presParOf" srcId="{11FC1A6A-8116-4904-9E28-40FCF6766F2B}" destId="{ABD0C065-3879-40F9-A4F9-57EE6E7C7CE2}" srcOrd="2" destOrd="0" presId="urn:microsoft.com/office/officeart/2018/5/layout/IconLeafLabelList"/>
    <dgm:cxn modelId="{057686C8-6597-4B07-B953-5400FB47F216}" type="presParOf" srcId="{ABD0C065-3879-40F9-A4F9-57EE6E7C7CE2}" destId="{69FE4F02-F1C2-4F55-B934-D3E46657B6D4}" srcOrd="0" destOrd="0" presId="urn:microsoft.com/office/officeart/2018/5/layout/IconLeafLabelList"/>
    <dgm:cxn modelId="{A4762AC0-F4D3-422D-A01F-2300BA796D11}" type="presParOf" srcId="{ABD0C065-3879-40F9-A4F9-57EE6E7C7CE2}" destId="{EA06DD05-D1AB-4365-AD23-10368AD0790C}" srcOrd="1" destOrd="0" presId="urn:microsoft.com/office/officeart/2018/5/layout/IconLeafLabelList"/>
    <dgm:cxn modelId="{49E56074-E23C-4797-A6E7-DFFEE891E6DD}" type="presParOf" srcId="{ABD0C065-3879-40F9-A4F9-57EE6E7C7CE2}" destId="{DF165957-F633-411C-B0A3-202482521D9D}" srcOrd="2" destOrd="0" presId="urn:microsoft.com/office/officeart/2018/5/layout/IconLeafLabelList"/>
    <dgm:cxn modelId="{4AF63D73-F822-4142-9324-163B0C3A9C54}" type="presParOf" srcId="{ABD0C065-3879-40F9-A4F9-57EE6E7C7CE2}" destId="{B20140DA-A371-4DDD-A1A1-17AC6AD776DB}" srcOrd="3" destOrd="0" presId="urn:microsoft.com/office/officeart/2018/5/layout/IconLeafLabelList"/>
    <dgm:cxn modelId="{B01C4DC5-5E0B-4C67-B7E8-B248A7025809}" type="presParOf" srcId="{11FC1A6A-8116-4904-9E28-40FCF6766F2B}" destId="{7E575F56-D796-487C-AB7B-12CF0B74BA65}" srcOrd="3" destOrd="0" presId="urn:microsoft.com/office/officeart/2018/5/layout/IconLeafLabelList"/>
    <dgm:cxn modelId="{E206F28C-6C68-46F6-AA34-20C0BB783B79}" type="presParOf" srcId="{11FC1A6A-8116-4904-9E28-40FCF6766F2B}" destId="{C9C72D07-D662-4F73-BFDF-9B7165746B26}" srcOrd="4" destOrd="0" presId="urn:microsoft.com/office/officeart/2018/5/layout/IconLeafLabelList"/>
    <dgm:cxn modelId="{3FB6ECE9-F1DE-4759-871E-C126A72B2B90}" type="presParOf" srcId="{C9C72D07-D662-4F73-BFDF-9B7165746B26}" destId="{A0F32531-1855-4C87-B42A-46DDFFA72D1F}" srcOrd="0" destOrd="0" presId="urn:microsoft.com/office/officeart/2018/5/layout/IconLeafLabelList"/>
    <dgm:cxn modelId="{F49E59F3-498D-4923-875E-79C090D0CBFD}" type="presParOf" srcId="{C9C72D07-D662-4F73-BFDF-9B7165746B26}" destId="{5E0A36DB-042F-4FC9-83FA-CB858509AAD0}" srcOrd="1" destOrd="0" presId="urn:microsoft.com/office/officeart/2018/5/layout/IconLeafLabelList"/>
    <dgm:cxn modelId="{79737702-05C3-46A9-8FDB-3BBB801693FD}" type="presParOf" srcId="{C9C72D07-D662-4F73-BFDF-9B7165746B26}" destId="{246B0C4B-66D6-458A-A4B6-3C46620B666E}" srcOrd="2" destOrd="0" presId="urn:microsoft.com/office/officeart/2018/5/layout/IconLeafLabelList"/>
    <dgm:cxn modelId="{8985626D-7FB4-4A7B-82B4-390E106D4677}" type="presParOf" srcId="{C9C72D07-D662-4F73-BFDF-9B7165746B26}" destId="{7B3D1B4C-A9B4-43F1-B9AD-9B74D85E9652}" srcOrd="3" destOrd="0" presId="urn:microsoft.com/office/officeart/2018/5/layout/IconLeafLabel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64892CB-CB29-4AD9-A931-F2E3B70B9949}" type="doc">
      <dgm:prSet loTypeId="urn:microsoft.com/office/officeart/2018/5/layout/CenteredIconLabelDescriptionList" loCatId="icon" qsTypeId="urn:microsoft.com/office/officeart/2005/8/quickstyle/simple1" qsCatId="simple" csTypeId="urn:microsoft.com/office/officeart/2005/8/colors/colorful5" csCatId="colorful" phldr="1"/>
      <dgm:spPr/>
      <dgm:t>
        <a:bodyPr/>
        <a:lstStyle/>
        <a:p>
          <a:endParaRPr lang="en-US"/>
        </a:p>
      </dgm:t>
    </dgm:pt>
    <dgm:pt modelId="{245E05BF-D037-410D-B80D-4766FEB48434}">
      <dgm:prSet custT="1"/>
      <dgm:spPr/>
      <dgm:t>
        <a:bodyPr/>
        <a:lstStyle/>
        <a:p>
          <a:pPr>
            <a:lnSpc>
              <a:spcPct val="100000"/>
            </a:lnSpc>
            <a:defRPr b="1"/>
          </a:pPr>
          <a:r>
            <a:rPr lang="en-CA" sz="3200" dirty="0"/>
            <a:t>Lack of acceptance of online mode of training</a:t>
          </a:r>
          <a:endParaRPr lang="en-US" sz="3200" dirty="0"/>
        </a:p>
      </dgm:t>
    </dgm:pt>
    <dgm:pt modelId="{43D1A862-E232-4657-AF0A-239441692E13}" type="parTrans" cxnId="{5070FEA3-17A6-4189-82F1-6FF7FE4B9F4A}">
      <dgm:prSet/>
      <dgm:spPr/>
      <dgm:t>
        <a:bodyPr/>
        <a:lstStyle/>
        <a:p>
          <a:endParaRPr lang="en-US"/>
        </a:p>
      </dgm:t>
    </dgm:pt>
    <dgm:pt modelId="{36FE5ACE-5892-494D-93EF-C1CD1780E1CD}" type="sibTrans" cxnId="{5070FEA3-17A6-4189-82F1-6FF7FE4B9F4A}">
      <dgm:prSet/>
      <dgm:spPr/>
      <dgm:t>
        <a:bodyPr/>
        <a:lstStyle/>
        <a:p>
          <a:endParaRPr lang="en-US"/>
        </a:p>
      </dgm:t>
    </dgm:pt>
    <dgm:pt modelId="{520F09FA-F17A-47C1-8791-DE5EF0698B2F}">
      <dgm:prSet custT="1"/>
      <dgm:spPr/>
      <dgm:t>
        <a:bodyPr/>
        <a:lstStyle/>
        <a:p>
          <a:pPr>
            <a:lnSpc>
              <a:spcPct val="100000"/>
            </a:lnSpc>
            <a:defRPr b="1"/>
          </a:pPr>
          <a:r>
            <a:rPr lang="en-CA" sz="3200" dirty="0"/>
            <a:t>Lack of readiness and capacity to transition</a:t>
          </a:r>
          <a:endParaRPr lang="en-US" sz="3200" dirty="0"/>
        </a:p>
      </dgm:t>
    </dgm:pt>
    <dgm:pt modelId="{FAE8E7E9-6F14-466B-A51D-E6B4B5EB56B1}" type="parTrans" cxnId="{68F7DF0E-631B-4FF3-A0C7-9526FDEDCD51}">
      <dgm:prSet/>
      <dgm:spPr/>
      <dgm:t>
        <a:bodyPr/>
        <a:lstStyle/>
        <a:p>
          <a:endParaRPr lang="en-US"/>
        </a:p>
      </dgm:t>
    </dgm:pt>
    <dgm:pt modelId="{4E223351-E045-47B2-BC7A-B9F46C32202B}" type="sibTrans" cxnId="{68F7DF0E-631B-4FF3-A0C7-9526FDEDCD51}">
      <dgm:prSet/>
      <dgm:spPr/>
      <dgm:t>
        <a:bodyPr/>
        <a:lstStyle/>
        <a:p>
          <a:endParaRPr lang="en-US"/>
        </a:p>
      </dgm:t>
    </dgm:pt>
    <dgm:pt modelId="{9F825FB2-41E5-4EC5-9721-19D9BEAFBA2E}">
      <dgm:prSet/>
      <dgm:spPr/>
      <dgm:t>
        <a:bodyPr/>
        <a:lstStyle/>
        <a:p>
          <a:pPr>
            <a:lnSpc>
              <a:spcPct val="100000"/>
            </a:lnSpc>
            <a:defRPr b="1"/>
          </a:pPr>
          <a:r>
            <a:rPr lang="en-CA" dirty="0"/>
            <a:t>Lack of training content as OER</a:t>
          </a:r>
          <a:endParaRPr lang="en-US" dirty="0"/>
        </a:p>
      </dgm:t>
    </dgm:pt>
    <dgm:pt modelId="{D2D8F76F-82E7-4376-8693-D0DC43164968}" type="parTrans" cxnId="{903A8067-38F6-454E-9D6A-749D009A1B7E}">
      <dgm:prSet/>
      <dgm:spPr/>
      <dgm:t>
        <a:bodyPr/>
        <a:lstStyle/>
        <a:p>
          <a:endParaRPr lang="en-US"/>
        </a:p>
      </dgm:t>
    </dgm:pt>
    <dgm:pt modelId="{FA1576D8-C444-41E7-8BDE-1D945947771B}" type="sibTrans" cxnId="{903A8067-38F6-454E-9D6A-749D009A1B7E}">
      <dgm:prSet/>
      <dgm:spPr/>
      <dgm:t>
        <a:bodyPr/>
        <a:lstStyle/>
        <a:p>
          <a:endParaRPr lang="en-US"/>
        </a:p>
      </dgm:t>
    </dgm:pt>
    <dgm:pt modelId="{D7620C70-CBBD-4B6E-9550-F9FED0C82728}" type="pres">
      <dgm:prSet presAssocID="{464892CB-CB29-4AD9-A931-F2E3B70B9949}" presName="root" presStyleCnt="0">
        <dgm:presLayoutVars>
          <dgm:dir/>
          <dgm:resizeHandles val="exact"/>
        </dgm:presLayoutVars>
      </dgm:prSet>
      <dgm:spPr/>
    </dgm:pt>
    <dgm:pt modelId="{13F107A1-DD5D-42BE-8661-78732D7D2344}" type="pres">
      <dgm:prSet presAssocID="{245E05BF-D037-410D-B80D-4766FEB48434}" presName="compNode" presStyleCnt="0"/>
      <dgm:spPr/>
    </dgm:pt>
    <dgm:pt modelId="{DCB1E4A9-69D7-4948-AABC-7A0DD5D4EF03}" type="pres">
      <dgm:prSet presAssocID="{245E05BF-D037-410D-B80D-4766FEB48434}"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a:noFill/>
        </a:ln>
      </dgm:spPr>
      <dgm:extLst>
        <a:ext uri="{E40237B7-FDA0-4F09-8148-C483321AD2D9}">
          <dgm14:cNvPr xmlns:dgm14="http://schemas.microsoft.com/office/drawing/2010/diagram" id="0" name="" descr="Group brainstorm"/>
        </a:ext>
      </dgm:extLst>
    </dgm:pt>
    <dgm:pt modelId="{FFF82FC9-B37D-4C31-803A-B8BF574FAF63}" type="pres">
      <dgm:prSet presAssocID="{245E05BF-D037-410D-B80D-4766FEB48434}" presName="iconSpace" presStyleCnt="0"/>
      <dgm:spPr/>
    </dgm:pt>
    <dgm:pt modelId="{F9022D00-779D-4D56-8963-52737273C499}" type="pres">
      <dgm:prSet presAssocID="{245E05BF-D037-410D-B80D-4766FEB48434}" presName="parTx" presStyleLbl="revTx" presStyleIdx="0" presStyleCnt="6">
        <dgm:presLayoutVars>
          <dgm:chMax val="0"/>
          <dgm:chPref val="0"/>
        </dgm:presLayoutVars>
      </dgm:prSet>
      <dgm:spPr/>
    </dgm:pt>
    <dgm:pt modelId="{2DC0FFC3-E263-4C92-AF75-004E4C2EF1DC}" type="pres">
      <dgm:prSet presAssocID="{245E05BF-D037-410D-B80D-4766FEB48434}" presName="txSpace" presStyleCnt="0"/>
      <dgm:spPr/>
    </dgm:pt>
    <dgm:pt modelId="{34429FF1-6174-49A6-B763-66CD1F9ED784}" type="pres">
      <dgm:prSet presAssocID="{245E05BF-D037-410D-B80D-4766FEB48434}" presName="desTx" presStyleLbl="revTx" presStyleIdx="1" presStyleCnt="6">
        <dgm:presLayoutVars/>
      </dgm:prSet>
      <dgm:spPr/>
    </dgm:pt>
    <dgm:pt modelId="{62E157C0-BE99-4A4A-A296-0933BFFB3A29}" type="pres">
      <dgm:prSet presAssocID="{36FE5ACE-5892-494D-93EF-C1CD1780E1CD}" presName="sibTrans" presStyleCnt="0"/>
      <dgm:spPr/>
    </dgm:pt>
    <dgm:pt modelId="{0B19B742-1A67-4769-93F8-2352BBE37079}" type="pres">
      <dgm:prSet presAssocID="{520F09FA-F17A-47C1-8791-DE5EF0698B2F}" presName="compNode" presStyleCnt="0"/>
      <dgm:spPr/>
    </dgm:pt>
    <dgm:pt modelId="{92F00E46-C532-4C35-B420-05A0333CBF69}" type="pres">
      <dgm:prSet presAssocID="{520F09FA-F17A-47C1-8791-DE5EF0698B2F}"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a:noFill/>
        </a:ln>
      </dgm:spPr>
      <dgm:extLst>
        <a:ext uri="{E40237B7-FDA0-4F09-8148-C483321AD2D9}">
          <dgm14:cNvPr xmlns:dgm14="http://schemas.microsoft.com/office/drawing/2010/diagram" id="0" name="" descr="Mining tools"/>
        </a:ext>
      </dgm:extLst>
    </dgm:pt>
    <dgm:pt modelId="{FAB3407A-8237-467A-8959-C109DBC52816}" type="pres">
      <dgm:prSet presAssocID="{520F09FA-F17A-47C1-8791-DE5EF0698B2F}" presName="iconSpace" presStyleCnt="0"/>
      <dgm:spPr/>
    </dgm:pt>
    <dgm:pt modelId="{2367F17E-91BD-42F0-A93D-884581F4DE84}" type="pres">
      <dgm:prSet presAssocID="{520F09FA-F17A-47C1-8791-DE5EF0698B2F}" presName="parTx" presStyleLbl="revTx" presStyleIdx="2" presStyleCnt="6">
        <dgm:presLayoutVars>
          <dgm:chMax val="0"/>
          <dgm:chPref val="0"/>
        </dgm:presLayoutVars>
      </dgm:prSet>
      <dgm:spPr/>
    </dgm:pt>
    <dgm:pt modelId="{9B8BEE6B-E223-4A04-8E7E-AE46105B6582}" type="pres">
      <dgm:prSet presAssocID="{520F09FA-F17A-47C1-8791-DE5EF0698B2F}" presName="txSpace" presStyleCnt="0"/>
      <dgm:spPr/>
    </dgm:pt>
    <dgm:pt modelId="{7A539ACC-DBF0-4A9C-A49D-3435DC5C772E}" type="pres">
      <dgm:prSet presAssocID="{520F09FA-F17A-47C1-8791-DE5EF0698B2F}" presName="desTx" presStyleLbl="revTx" presStyleIdx="3" presStyleCnt="6">
        <dgm:presLayoutVars/>
      </dgm:prSet>
      <dgm:spPr/>
    </dgm:pt>
    <dgm:pt modelId="{5B62D2F4-84A7-406E-BDA1-8384D162FC94}" type="pres">
      <dgm:prSet presAssocID="{4E223351-E045-47B2-BC7A-B9F46C32202B}" presName="sibTrans" presStyleCnt="0"/>
      <dgm:spPr/>
    </dgm:pt>
    <dgm:pt modelId="{7688E6DB-C3C7-41E9-87B2-F0DDC18C2A81}" type="pres">
      <dgm:prSet presAssocID="{9F825FB2-41E5-4EC5-9721-19D9BEAFBA2E}" presName="compNode" presStyleCnt="0"/>
      <dgm:spPr/>
    </dgm:pt>
    <dgm:pt modelId="{1F80640D-AF23-4857-8897-F130578C97BD}" type="pres">
      <dgm:prSet presAssocID="{9F825FB2-41E5-4EC5-9721-19D9BEAFBA2E}"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Teacher"/>
        </a:ext>
      </dgm:extLst>
    </dgm:pt>
    <dgm:pt modelId="{0CC5F430-C27E-4AD1-9773-0B01790A48C1}" type="pres">
      <dgm:prSet presAssocID="{9F825FB2-41E5-4EC5-9721-19D9BEAFBA2E}" presName="iconSpace" presStyleCnt="0"/>
      <dgm:spPr/>
    </dgm:pt>
    <dgm:pt modelId="{0D283A3D-5E9C-4409-A260-A4B3877BE630}" type="pres">
      <dgm:prSet presAssocID="{9F825FB2-41E5-4EC5-9721-19D9BEAFBA2E}" presName="parTx" presStyleLbl="revTx" presStyleIdx="4" presStyleCnt="6">
        <dgm:presLayoutVars>
          <dgm:chMax val="0"/>
          <dgm:chPref val="0"/>
        </dgm:presLayoutVars>
      </dgm:prSet>
      <dgm:spPr/>
    </dgm:pt>
    <dgm:pt modelId="{FF9C3858-AE31-4401-B1EC-15DB0D195524}" type="pres">
      <dgm:prSet presAssocID="{9F825FB2-41E5-4EC5-9721-19D9BEAFBA2E}" presName="txSpace" presStyleCnt="0"/>
      <dgm:spPr/>
    </dgm:pt>
    <dgm:pt modelId="{AD5316EF-7DE4-4C50-9B72-E2CAB7406C59}" type="pres">
      <dgm:prSet presAssocID="{9F825FB2-41E5-4EC5-9721-19D9BEAFBA2E}" presName="desTx" presStyleLbl="revTx" presStyleIdx="5" presStyleCnt="6">
        <dgm:presLayoutVars/>
      </dgm:prSet>
      <dgm:spPr/>
    </dgm:pt>
  </dgm:ptLst>
  <dgm:cxnLst>
    <dgm:cxn modelId="{68F7DF0E-631B-4FF3-A0C7-9526FDEDCD51}" srcId="{464892CB-CB29-4AD9-A931-F2E3B70B9949}" destId="{520F09FA-F17A-47C1-8791-DE5EF0698B2F}" srcOrd="1" destOrd="0" parTransId="{FAE8E7E9-6F14-466B-A51D-E6B4B5EB56B1}" sibTransId="{4E223351-E045-47B2-BC7A-B9F46C32202B}"/>
    <dgm:cxn modelId="{72DF1E1A-9502-4E1B-BEB2-F2E006F8A4BF}" type="presOf" srcId="{464892CB-CB29-4AD9-A931-F2E3B70B9949}" destId="{D7620C70-CBBD-4B6E-9550-F9FED0C82728}" srcOrd="0" destOrd="0" presId="urn:microsoft.com/office/officeart/2018/5/layout/CenteredIconLabelDescriptionList"/>
    <dgm:cxn modelId="{4F464244-0DC9-41F2-816A-67EF2FD8B655}" type="presOf" srcId="{9F825FB2-41E5-4EC5-9721-19D9BEAFBA2E}" destId="{0D283A3D-5E9C-4409-A260-A4B3877BE630}" srcOrd="0" destOrd="0" presId="urn:microsoft.com/office/officeart/2018/5/layout/CenteredIconLabelDescriptionList"/>
    <dgm:cxn modelId="{903A8067-38F6-454E-9D6A-749D009A1B7E}" srcId="{464892CB-CB29-4AD9-A931-F2E3B70B9949}" destId="{9F825FB2-41E5-4EC5-9721-19D9BEAFBA2E}" srcOrd="2" destOrd="0" parTransId="{D2D8F76F-82E7-4376-8693-D0DC43164968}" sibTransId="{FA1576D8-C444-41E7-8BDE-1D945947771B}"/>
    <dgm:cxn modelId="{12E5DD6A-561D-4CCB-83B9-D24443198586}" type="presOf" srcId="{245E05BF-D037-410D-B80D-4766FEB48434}" destId="{F9022D00-779D-4D56-8963-52737273C499}" srcOrd="0" destOrd="0" presId="urn:microsoft.com/office/officeart/2018/5/layout/CenteredIconLabelDescriptionList"/>
    <dgm:cxn modelId="{5070FEA3-17A6-4189-82F1-6FF7FE4B9F4A}" srcId="{464892CB-CB29-4AD9-A931-F2E3B70B9949}" destId="{245E05BF-D037-410D-B80D-4766FEB48434}" srcOrd="0" destOrd="0" parTransId="{43D1A862-E232-4657-AF0A-239441692E13}" sibTransId="{36FE5ACE-5892-494D-93EF-C1CD1780E1CD}"/>
    <dgm:cxn modelId="{5F8C7CC2-2C32-4FBA-ADDA-417732950A02}" type="presOf" srcId="{520F09FA-F17A-47C1-8791-DE5EF0698B2F}" destId="{2367F17E-91BD-42F0-A93D-884581F4DE84}" srcOrd="0" destOrd="0" presId="urn:microsoft.com/office/officeart/2018/5/layout/CenteredIconLabelDescriptionList"/>
    <dgm:cxn modelId="{E12CB743-8BC4-462A-B7CB-B0908DB3FB6C}" type="presParOf" srcId="{D7620C70-CBBD-4B6E-9550-F9FED0C82728}" destId="{13F107A1-DD5D-42BE-8661-78732D7D2344}" srcOrd="0" destOrd="0" presId="urn:microsoft.com/office/officeart/2018/5/layout/CenteredIconLabelDescriptionList"/>
    <dgm:cxn modelId="{2B1193A1-03E0-4F41-8B32-2E8DBC3B9A98}" type="presParOf" srcId="{13F107A1-DD5D-42BE-8661-78732D7D2344}" destId="{DCB1E4A9-69D7-4948-AABC-7A0DD5D4EF03}" srcOrd="0" destOrd="0" presId="urn:microsoft.com/office/officeart/2018/5/layout/CenteredIconLabelDescriptionList"/>
    <dgm:cxn modelId="{2739AED1-AE86-47CE-835B-D06DF74FA1B2}" type="presParOf" srcId="{13F107A1-DD5D-42BE-8661-78732D7D2344}" destId="{FFF82FC9-B37D-4C31-803A-B8BF574FAF63}" srcOrd="1" destOrd="0" presId="urn:microsoft.com/office/officeart/2018/5/layout/CenteredIconLabelDescriptionList"/>
    <dgm:cxn modelId="{AD921F6A-FB34-4F75-8297-95DD3C64785A}" type="presParOf" srcId="{13F107A1-DD5D-42BE-8661-78732D7D2344}" destId="{F9022D00-779D-4D56-8963-52737273C499}" srcOrd="2" destOrd="0" presId="urn:microsoft.com/office/officeart/2018/5/layout/CenteredIconLabelDescriptionList"/>
    <dgm:cxn modelId="{9E80AB8F-D3E1-43F7-ABCB-7DB24B5FA0F1}" type="presParOf" srcId="{13F107A1-DD5D-42BE-8661-78732D7D2344}" destId="{2DC0FFC3-E263-4C92-AF75-004E4C2EF1DC}" srcOrd="3" destOrd="0" presId="urn:microsoft.com/office/officeart/2018/5/layout/CenteredIconLabelDescriptionList"/>
    <dgm:cxn modelId="{C74E8FC7-C8BB-4FA6-A66F-DCF038AB48D6}" type="presParOf" srcId="{13F107A1-DD5D-42BE-8661-78732D7D2344}" destId="{34429FF1-6174-49A6-B763-66CD1F9ED784}" srcOrd="4" destOrd="0" presId="urn:microsoft.com/office/officeart/2018/5/layout/CenteredIconLabelDescriptionList"/>
    <dgm:cxn modelId="{4079F0C0-B15C-4E18-A513-3C6624281F03}" type="presParOf" srcId="{D7620C70-CBBD-4B6E-9550-F9FED0C82728}" destId="{62E157C0-BE99-4A4A-A296-0933BFFB3A29}" srcOrd="1" destOrd="0" presId="urn:microsoft.com/office/officeart/2018/5/layout/CenteredIconLabelDescriptionList"/>
    <dgm:cxn modelId="{FD6177EB-1592-4249-98FD-77AFA2109D83}" type="presParOf" srcId="{D7620C70-CBBD-4B6E-9550-F9FED0C82728}" destId="{0B19B742-1A67-4769-93F8-2352BBE37079}" srcOrd="2" destOrd="0" presId="urn:microsoft.com/office/officeart/2018/5/layout/CenteredIconLabelDescriptionList"/>
    <dgm:cxn modelId="{39C5B6B1-1F72-490F-949C-36A99704F48D}" type="presParOf" srcId="{0B19B742-1A67-4769-93F8-2352BBE37079}" destId="{92F00E46-C532-4C35-B420-05A0333CBF69}" srcOrd="0" destOrd="0" presId="urn:microsoft.com/office/officeart/2018/5/layout/CenteredIconLabelDescriptionList"/>
    <dgm:cxn modelId="{1F9891E6-79C6-4B3D-8BB3-E88FD9C8B0B4}" type="presParOf" srcId="{0B19B742-1A67-4769-93F8-2352BBE37079}" destId="{FAB3407A-8237-467A-8959-C109DBC52816}" srcOrd="1" destOrd="0" presId="urn:microsoft.com/office/officeart/2018/5/layout/CenteredIconLabelDescriptionList"/>
    <dgm:cxn modelId="{3D8BE7FF-C303-45FA-BC4A-5D2C908EE10D}" type="presParOf" srcId="{0B19B742-1A67-4769-93F8-2352BBE37079}" destId="{2367F17E-91BD-42F0-A93D-884581F4DE84}" srcOrd="2" destOrd="0" presId="urn:microsoft.com/office/officeart/2018/5/layout/CenteredIconLabelDescriptionList"/>
    <dgm:cxn modelId="{EE40BF4B-D57E-4302-9B95-1CF9F77B6AB3}" type="presParOf" srcId="{0B19B742-1A67-4769-93F8-2352BBE37079}" destId="{9B8BEE6B-E223-4A04-8E7E-AE46105B6582}" srcOrd="3" destOrd="0" presId="urn:microsoft.com/office/officeart/2018/5/layout/CenteredIconLabelDescriptionList"/>
    <dgm:cxn modelId="{717B1ABD-4BEC-4615-A905-33FC29E981BE}" type="presParOf" srcId="{0B19B742-1A67-4769-93F8-2352BBE37079}" destId="{7A539ACC-DBF0-4A9C-A49D-3435DC5C772E}" srcOrd="4" destOrd="0" presId="urn:microsoft.com/office/officeart/2018/5/layout/CenteredIconLabelDescriptionList"/>
    <dgm:cxn modelId="{39C1034C-5B69-483C-A36F-E701D591C3CE}" type="presParOf" srcId="{D7620C70-CBBD-4B6E-9550-F9FED0C82728}" destId="{5B62D2F4-84A7-406E-BDA1-8384D162FC94}" srcOrd="3" destOrd="0" presId="urn:microsoft.com/office/officeart/2018/5/layout/CenteredIconLabelDescriptionList"/>
    <dgm:cxn modelId="{F338A36B-0558-4CFF-8CAA-108B889C0F39}" type="presParOf" srcId="{D7620C70-CBBD-4B6E-9550-F9FED0C82728}" destId="{7688E6DB-C3C7-41E9-87B2-F0DDC18C2A81}" srcOrd="4" destOrd="0" presId="urn:microsoft.com/office/officeart/2018/5/layout/CenteredIconLabelDescriptionList"/>
    <dgm:cxn modelId="{1409024D-F0D2-4A7F-BFDB-C9ED53A3A8DA}" type="presParOf" srcId="{7688E6DB-C3C7-41E9-87B2-F0DDC18C2A81}" destId="{1F80640D-AF23-4857-8897-F130578C97BD}" srcOrd="0" destOrd="0" presId="urn:microsoft.com/office/officeart/2018/5/layout/CenteredIconLabelDescriptionList"/>
    <dgm:cxn modelId="{DEC6D88C-4E89-47EF-B635-0B9383418034}" type="presParOf" srcId="{7688E6DB-C3C7-41E9-87B2-F0DDC18C2A81}" destId="{0CC5F430-C27E-4AD1-9773-0B01790A48C1}" srcOrd="1" destOrd="0" presId="urn:microsoft.com/office/officeart/2018/5/layout/CenteredIconLabelDescriptionList"/>
    <dgm:cxn modelId="{DF09FDB2-6700-4904-B281-562EAB745512}" type="presParOf" srcId="{7688E6DB-C3C7-41E9-87B2-F0DDC18C2A81}" destId="{0D283A3D-5E9C-4409-A260-A4B3877BE630}" srcOrd="2" destOrd="0" presId="urn:microsoft.com/office/officeart/2018/5/layout/CenteredIconLabelDescriptionList"/>
    <dgm:cxn modelId="{84603C10-FDAD-4904-981D-BB048BA41531}" type="presParOf" srcId="{7688E6DB-C3C7-41E9-87B2-F0DDC18C2A81}" destId="{FF9C3858-AE31-4401-B1EC-15DB0D195524}" srcOrd="3" destOrd="0" presId="urn:microsoft.com/office/officeart/2018/5/layout/CenteredIconLabelDescriptionList"/>
    <dgm:cxn modelId="{34B837D4-CEA4-4688-9A90-55B3E9D520D8}" type="presParOf" srcId="{7688E6DB-C3C7-41E9-87B2-F0DDC18C2A81}" destId="{AD5316EF-7DE4-4C50-9B72-E2CAB7406C59}" srcOrd="4" destOrd="0" presId="urn:microsoft.com/office/officeart/2018/5/layout/CenteredIconLabelDescription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DED28CF-4600-4DB1-B0D1-9C2535530D7A}" type="doc">
      <dgm:prSet loTypeId="urn:microsoft.com/office/officeart/2018/2/layout/IconLabelList" loCatId="icon" qsTypeId="urn:microsoft.com/office/officeart/2005/8/quickstyle/simple1" qsCatId="simple" csTypeId="urn:microsoft.com/office/officeart/2018/5/colors/Iconchunking_neutralbg_colorful1" csCatId="colorful" phldr="1"/>
      <dgm:spPr/>
      <dgm:t>
        <a:bodyPr/>
        <a:lstStyle/>
        <a:p>
          <a:endParaRPr lang="en-US"/>
        </a:p>
      </dgm:t>
    </dgm:pt>
    <dgm:pt modelId="{62C46A71-D200-44AC-82F4-A5D63B023011}">
      <dgm:prSet/>
      <dgm:spPr/>
      <dgm:t>
        <a:bodyPr/>
        <a:lstStyle/>
        <a:p>
          <a:pPr>
            <a:lnSpc>
              <a:spcPct val="100000"/>
            </a:lnSpc>
          </a:pPr>
          <a:r>
            <a:rPr lang="en-CA"/>
            <a:t>Partnerships</a:t>
          </a:r>
          <a:endParaRPr lang="en-US"/>
        </a:p>
      </dgm:t>
    </dgm:pt>
    <dgm:pt modelId="{6E5D29A7-522F-4104-BA88-7E6316928938}" type="parTrans" cxnId="{E3011D44-A8CF-41E4-9DE4-5C6E78B5D85B}">
      <dgm:prSet/>
      <dgm:spPr/>
      <dgm:t>
        <a:bodyPr/>
        <a:lstStyle/>
        <a:p>
          <a:endParaRPr lang="en-US"/>
        </a:p>
      </dgm:t>
    </dgm:pt>
    <dgm:pt modelId="{0B1B84CA-5521-4824-A08C-53AD0395EC44}" type="sibTrans" cxnId="{E3011D44-A8CF-41E4-9DE4-5C6E78B5D85B}">
      <dgm:prSet phldrT="01" phldr="0"/>
      <dgm:spPr/>
      <dgm:t>
        <a:bodyPr/>
        <a:lstStyle/>
        <a:p>
          <a:endParaRPr lang="en-US"/>
        </a:p>
      </dgm:t>
    </dgm:pt>
    <dgm:pt modelId="{D2DD19BE-CB4F-4C04-96EF-0016016E6973}">
      <dgm:prSet/>
      <dgm:spPr/>
      <dgm:t>
        <a:bodyPr/>
        <a:lstStyle/>
        <a:p>
          <a:pPr>
            <a:lnSpc>
              <a:spcPct val="100000"/>
            </a:lnSpc>
          </a:pPr>
          <a:r>
            <a:rPr lang="en-CA"/>
            <a:t>Reaching the unreached</a:t>
          </a:r>
          <a:endParaRPr lang="en-US"/>
        </a:p>
      </dgm:t>
    </dgm:pt>
    <dgm:pt modelId="{E2A0DB52-2B02-40D1-9D25-B592F6409DBB}" type="parTrans" cxnId="{427EECBA-131A-4CA7-8643-74C154084106}">
      <dgm:prSet/>
      <dgm:spPr/>
      <dgm:t>
        <a:bodyPr/>
        <a:lstStyle/>
        <a:p>
          <a:endParaRPr lang="en-US"/>
        </a:p>
      </dgm:t>
    </dgm:pt>
    <dgm:pt modelId="{7F3404D7-B179-4AE1-B1B3-93EF64602C5B}" type="sibTrans" cxnId="{427EECBA-131A-4CA7-8643-74C154084106}">
      <dgm:prSet phldrT="02" phldr="0"/>
      <dgm:spPr/>
      <dgm:t>
        <a:bodyPr/>
        <a:lstStyle/>
        <a:p>
          <a:endParaRPr lang="en-US"/>
        </a:p>
      </dgm:t>
    </dgm:pt>
    <dgm:pt modelId="{9E25513E-4109-461F-9A2B-EC2B0457A6BA}">
      <dgm:prSet/>
      <dgm:spPr/>
      <dgm:t>
        <a:bodyPr/>
        <a:lstStyle/>
        <a:p>
          <a:pPr>
            <a:lnSpc>
              <a:spcPct val="100000"/>
            </a:lnSpc>
          </a:pPr>
          <a:r>
            <a:rPr lang="en-CA"/>
            <a:t>Training teachers</a:t>
          </a:r>
          <a:endParaRPr lang="en-US"/>
        </a:p>
      </dgm:t>
    </dgm:pt>
    <dgm:pt modelId="{2145A77F-E243-4792-B521-64CAD7283707}" type="parTrans" cxnId="{119FDD86-ABC0-49CC-9EDC-FD36141CA133}">
      <dgm:prSet/>
      <dgm:spPr/>
      <dgm:t>
        <a:bodyPr/>
        <a:lstStyle/>
        <a:p>
          <a:endParaRPr lang="en-US"/>
        </a:p>
      </dgm:t>
    </dgm:pt>
    <dgm:pt modelId="{170BC5ED-D86F-49A4-9E9F-5B641D4363AB}" type="sibTrans" cxnId="{119FDD86-ABC0-49CC-9EDC-FD36141CA133}">
      <dgm:prSet phldrT="03" phldr="0"/>
      <dgm:spPr/>
      <dgm:t>
        <a:bodyPr/>
        <a:lstStyle/>
        <a:p>
          <a:endParaRPr lang="en-US"/>
        </a:p>
      </dgm:t>
    </dgm:pt>
    <dgm:pt modelId="{709AB472-10C8-4D70-96B1-7A16BB0FF6DA}">
      <dgm:prSet/>
      <dgm:spPr/>
      <dgm:t>
        <a:bodyPr/>
        <a:lstStyle/>
        <a:p>
          <a:pPr>
            <a:lnSpc>
              <a:spcPct val="100000"/>
            </a:lnSpc>
          </a:pPr>
          <a:r>
            <a:rPr lang="en-CA"/>
            <a:t>Curated content</a:t>
          </a:r>
          <a:endParaRPr lang="en-US"/>
        </a:p>
      </dgm:t>
    </dgm:pt>
    <dgm:pt modelId="{ABEE25AD-D50B-40BB-BAB5-22A5422F8A1A}" type="parTrans" cxnId="{4B4C6552-CD58-46D6-A0C9-0045AF5F74F1}">
      <dgm:prSet/>
      <dgm:spPr/>
      <dgm:t>
        <a:bodyPr/>
        <a:lstStyle/>
        <a:p>
          <a:endParaRPr lang="en-US"/>
        </a:p>
      </dgm:t>
    </dgm:pt>
    <dgm:pt modelId="{AF3E3046-4DCA-45F4-9A42-73CB345E269D}" type="sibTrans" cxnId="{4B4C6552-CD58-46D6-A0C9-0045AF5F74F1}">
      <dgm:prSet phldrT="04" phldr="0"/>
      <dgm:spPr/>
      <dgm:t>
        <a:bodyPr/>
        <a:lstStyle/>
        <a:p>
          <a:endParaRPr lang="en-US"/>
        </a:p>
      </dgm:t>
    </dgm:pt>
    <dgm:pt modelId="{67C376CD-FDE6-4117-B480-E7944F94B91B}" type="pres">
      <dgm:prSet presAssocID="{9DED28CF-4600-4DB1-B0D1-9C2535530D7A}" presName="root" presStyleCnt="0">
        <dgm:presLayoutVars>
          <dgm:dir/>
          <dgm:resizeHandles val="exact"/>
        </dgm:presLayoutVars>
      </dgm:prSet>
      <dgm:spPr/>
    </dgm:pt>
    <dgm:pt modelId="{755EA8C1-9E41-4C37-AACD-CAD0340BAC6C}" type="pres">
      <dgm:prSet presAssocID="{62C46A71-D200-44AC-82F4-A5D63B023011}" presName="compNode" presStyleCnt="0"/>
      <dgm:spPr/>
    </dgm:pt>
    <dgm:pt modelId="{9016B847-1A15-436D-B4E3-064B8CD68781}" type="pres">
      <dgm:prSet presAssocID="{62C46A71-D200-44AC-82F4-A5D63B023011}" presName="iconRect" presStyleLbl="node1" presStyleIdx="0" presStyleCnt="4" custScaleX="167805" custScaleY="16780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Handshake"/>
        </a:ext>
      </dgm:extLst>
    </dgm:pt>
    <dgm:pt modelId="{A3082434-EE2D-4D44-9C58-DDD88BA79C3E}" type="pres">
      <dgm:prSet presAssocID="{62C46A71-D200-44AC-82F4-A5D63B023011}" presName="spaceRect" presStyleCnt="0"/>
      <dgm:spPr/>
    </dgm:pt>
    <dgm:pt modelId="{50F121F3-B9A5-4F84-91BA-652F524872A2}" type="pres">
      <dgm:prSet presAssocID="{62C46A71-D200-44AC-82F4-A5D63B023011}" presName="textRect" presStyleLbl="revTx" presStyleIdx="0" presStyleCnt="4">
        <dgm:presLayoutVars>
          <dgm:chMax val="1"/>
          <dgm:chPref val="1"/>
        </dgm:presLayoutVars>
      </dgm:prSet>
      <dgm:spPr/>
    </dgm:pt>
    <dgm:pt modelId="{B5EC6D8B-6A23-4D45-A848-048578F7B255}" type="pres">
      <dgm:prSet presAssocID="{0B1B84CA-5521-4824-A08C-53AD0395EC44}" presName="sibTrans" presStyleCnt="0"/>
      <dgm:spPr/>
    </dgm:pt>
    <dgm:pt modelId="{D514888D-AA1C-478E-8741-96745744DB7E}" type="pres">
      <dgm:prSet presAssocID="{D2DD19BE-CB4F-4C04-96EF-0016016E6973}" presName="compNode" presStyleCnt="0"/>
      <dgm:spPr/>
    </dgm:pt>
    <dgm:pt modelId="{CA3A60BA-E21D-4F98-A2D3-170C6A9FA3F3}" type="pres">
      <dgm:prSet presAssocID="{D2DD19BE-CB4F-4C04-96EF-0016016E6973}" presName="iconRect" presStyleLbl="node1" presStyleIdx="1" presStyleCnt="4" custScaleX="167805" custScaleY="16780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Right Pointing Backhand Index"/>
        </a:ext>
      </dgm:extLst>
    </dgm:pt>
    <dgm:pt modelId="{743E4AD8-E681-4CC1-8452-314427CD1329}" type="pres">
      <dgm:prSet presAssocID="{D2DD19BE-CB4F-4C04-96EF-0016016E6973}" presName="spaceRect" presStyleCnt="0"/>
      <dgm:spPr/>
    </dgm:pt>
    <dgm:pt modelId="{B804D9D2-04BC-41C4-960B-E14336AA61D9}" type="pres">
      <dgm:prSet presAssocID="{D2DD19BE-CB4F-4C04-96EF-0016016E6973}" presName="textRect" presStyleLbl="revTx" presStyleIdx="1" presStyleCnt="4">
        <dgm:presLayoutVars>
          <dgm:chMax val="1"/>
          <dgm:chPref val="1"/>
        </dgm:presLayoutVars>
      </dgm:prSet>
      <dgm:spPr/>
    </dgm:pt>
    <dgm:pt modelId="{94839973-0B56-43F5-8B5E-D5F11A4E2C05}" type="pres">
      <dgm:prSet presAssocID="{7F3404D7-B179-4AE1-B1B3-93EF64602C5B}" presName="sibTrans" presStyleCnt="0"/>
      <dgm:spPr/>
    </dgm:pt>
    <dgm:pt modelId="{5BD41AEF-CDBB-4F8D-950A-3716347B60B0}" type="pres">
      <dgm:prSet presAssocID="{9E25513E-4109-461F-9A2B-EC2B0457A6BA}" presName="compNode" presStyleCnt="0"/>
      <dgm:spPr/>
    </dgm:pt>
    <dgm:pt modelId="{C91A8268-2830-4EA1-8D30-3C8170164DE5}" type="pres">
      <dgm:prSet presAssocID="{9E25513E-4109-461F-9A2B-EC2B0457A6BA}" presName="iconRect" presStyleLbl="node1" presStyleIdx="2" presStyleCnt="4" custScaleX="167805" custScaleY="16780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Teacher"/>
        </a:ext>
      </dgm:extLst>
    </dgm:pt>
    <dgm:pt modelId="{5CB86C9A-1A43-4FA3-A193-3F94E2F96773}" type="pres">
      <dgm:prSet presAssocID="{9E25513E-4109-461F-9A2B-EC2B0457A6BA}" presName="spaceRect" presStyleCnt="0"/>
      <dgm:spPr/>
    </dgm:pt>
    <dgm:pt modelId="{D6709A19-EA57-4D32-B14D-FF69D9B58838}" type="pres">
      <dgm:prSet presAssocID="{9E25513E-4109-461F-9A2B-EC2B0457A6BA}" presName="textRect" presStyleLbl="revTx" presStyleIdx="2" presStyleCnt="4">
        <dgm:presLayoutVars>
          <dgm:chMax val="1"/>
          <dgm:chPref val="1"/>
        </dgm:presLayoutVars>
      </dgm:prSet>
      <dgm:spPr/>
    </dgm:pt>
    <dgm:pt modelId="{17F8CAC0-7E13-4568-A280-72406FFD0CBD}" type="pres">
      <dgm:prSet presAssocID="{170BC5ED-D86F-49A4-9E9F-5B641D4363AB}" presName="sibTrans" presStyleCnt="0"/>
      <dgm:spPr/>
    </dgm:pt>
    <dgm:pt modelId="{53944DD9-2479-42AB-A237-9F5E2C5FA224}" type="pres">
      <dgm:prSet presAssocID="{709AB472-10C8-4D70-96B1-7A16BB0FF6DA}" presName="compNode" presStyleCnt="0"/>
      <dgm:spPr/>
    </dgm:pt>
    <dgm:pt modelId="{AD7D7CE1-EBCD-46FB-8602-28B9FE549027}" type="pres">
      <dgm:prSet presAssocID="{709AB472-10C8-4D70-96B1-7A16BB0FF6DA}" presName="iconRect" presStyleLbl="node1" presStyleIdx="3" presStyleCnt="4" custScaleX="167805" custScaleY="16780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Camera"/>
        </a:ext>
      </dgm:extLst>
    </dgm:pt>
    <dgm:pt modelId="{2F036C2C-9F77-4EBD-A41D-E9D427408C60}" type="pres">
      <dgm:prSet presAssocID="{709AB472-10C8-4D70-96B1-7A16BB0FF6DA}" presName="spaceRect" presStyleCnt="0"/>
      <dgm:spPr/>
    </dgm:pt>
    <dgm:pt modelId="{B06CAB96-C1CE-4118-81D1-EF6C0DE99FC3}" type="pres">
      <dgm:prSet presAssocID="{709AB472-10C8-4D70-96B1-7A16BB0FF6DA}" presName="textRect" presStyleLbl="revTx" presStyleIdx="3" presStyleCnt="4">
        <dgm:presLayoutVars>
          <dgm:chMax val="1"/>
          <dgm:chPref val="1"/>
        </dgm:presLayoutVars>
      </dgm:prSet>
      <dgm:spPr/>
    </dgm:pt>
  </dgm:ptLst>
  <dgm:cxnLst>
    <dgm:cxn modelId="{8952CE09-A11A-4492-B177-5EEBE18CB3EB}" type="presOf" srcId="{709AB472-10C8-4D70-96B1-7A16BB0FF6DA}" destId="{B06CAB96-C1CE-4118-81D1-EF6C0DE99FC3}" srcOrd="0" destOrd="0" presId="urn:microsoft.com/office/officeart/2018/2/layout/IconLabelList"/>
    <dgm:cxn modelId="{E3D1E45B-D51C-4B20-9A91-D53677285219}" type="presOf" srcId="{9E25513E-4109-461F-9A2B-EC2B0457A6BA}" destId="{D6709A19-EA57-4D32-B14D-FF69D9B58838}" srcOrd="0" destOrd="0" presId="urn:microsoft.com/office/officeart/2018/2/layout/IconLabelList"/>
    <dgm:cxn modelId="{E3011D44-A8CF-41E4-9DE4-5C6E78B5D85B}" srcId="{9DED28CF-4600-4DB1-B0D1-9C2535530D7A}" destId="{62C46A71-D200-44AC-82F4-A5D63B023011}" srcOrd="0" destOrd="0" parTransId="{6E5D29A7-522F-4104-BA88-7E6316928938}" sibTransId="{0B1B84CA-5521-4824-A08C-53AD0395EC44}"/>
    <dgm:cxn modelId="{5BC9636A-A239-48DE-90AC-0294E00FBE90}" type="presOf" srcId="{9DED28CF-4600-4DB1-B0D1-9C2535530D7A}" destId="{67C376CD-FDE6-4117-B480-E7944F94B91B}" srcOrd="0" destOrd="0" presId="urn:microsoft.com/office/officeart/2018/2/layout/IconLabelList"/>
    <dgm:cxn modelId="{4B4C6552-CD58-46D6-A0C9-0045AF5F74F1}" srcId="{9DED28CF-4600-4DB1-B0D1-9C2535530D7A}" destId="{709AB472-10C8-4D70-96B1-7A16BB0FF6DA}" srcOrd="3" destOrd="0" parTransId="{ABEE25AD-D50B-40BB-BAB5-22A5422F8A1A}" sibTransId="{AF3E3046-4DCA-45F4-9A42-73CB345E269D}"/>
    <dgm:cxn modelId="{119FDD86-ABC0-49CC-9EDC-FD36141CA133}" srcId="{9DED28CF-4600-4DB1-B0D1-9C2535530D7A}" destId="{9E25513E-4109-461F-9A2B-EC2B0457A6BA}" srcOrd="2" destOrd="0" parTransId="{2145A77F-E243-4792-B521-64CAD7283707}" sibTransId="{170BC5ED-D86F-49A4-9E9F-5B641D4363AB}"/>
    <dgm:cxn modelId="{05890195-A85F-4733-AE8A-36046AA41DBB}" type="presOf" srcId="{D2DD19BE-CB4F-4C04-96EF-0016016E6973}" destId="{B804D9D2-04BC-41C4-960B-E14336AA61D9}" srcOrd="0" destOrd="0" presId="urn:microsoft.com/office/officeart/2018/2/layout/IconLabelList"/>
    <dgm:cxn modelId="{E28C05B3-9E09-429A-B07F-92123A1E8DA0}" type="presOf" srcId="{62C46A71-D200-44AC-82F4-A5D63B023011}" destId="{50F121F3-B9A5-4F84-91BA-652F524872A2}" srcOrd="0" destOrd="0" presId="urn:microsoft.com/office/officeart/2018/2/layout/IconLabelList"/>
    <dgm:cxn modelId="{427EECBA-131A-4CA7-8643-74C154084106}" srcId="{9DED28CF-4600-4DB1-B0D1-9C2535530D7A}" destId="{D2DD19BE-CB4F-4C04-96EF-0016016E6973}" srcOrd="1" destOrd="0" parTransId="{E2A0DB52-2B02-40D1-9D25-B592F6409DBB}" sibTransId="{7F3404D7-B179-4AE1-B1B3-93EF64602C5B}"/>
    <dgm:cxn modelId="{A635FDD4-4340-41F2-B17D-29219605DE6E}" type="presParOf" srcId="{67C376CD-FDE6-4117-B480-E7944F94B91B}" destId="{755EA8C1-9E41-4C37-AACD-CAD0340BAC6C}" srcOrd="0" destOrd="0" presId="urn:microsoft.com/office/officeart/2018/2/layout/IconLabelList"/>
    <dgm:cxn modelId="{CD1875EF-7F01-4F25-B59B-4675492A6B34}" type="presParOf" srcId="{755EA8C1-9E41-4C37-AACD-CAD0340BAC6C}" destId="{9016B847-1A15-436D-B4E3-064B8CD68781}" srcOrd="0" destOrd="0" presId="urn:microsoft.com/office/officeart/2018/2/layout/IconLabelList"/>
    <dgm:cxn modelId="{B3B52E91-527F-4E56-BF93-53707AEB5C90}" type="presParOf" srcId="{755EA8C1-9E41-4C37-AACD-CAD0340BAC6C}" destId="{A3082434-EE2D-4D44-9C58-DDD88BA79C3E}" srcOrd="1" destOrd="0" presId="urn:microsoft.com/office/officeart/2018/2/layout/IconLabelList"/>
    <dgm:cxn modelId="{E7FB9058-1F6C-4787-867E-86F45CD9FED5}" type="presParOf" srcId="{755EA8C1-9E41-4C37-AACD-CAD0340BAC6C}" destId="{50F121F3-B9A5-4F84-91BA-652F524872A2}" srcOrd="2" destOrd="0" presId="urn:microsoft.com/office/officeart/2018/2/layout/IconLabelList"/>
    <dgm:cxn modelId="{A68EAE47-6668-4274-926C-B0585A1B9FAE}" type="presParOf" srcId="{67C376CD-FDE6-4117-B480-E7944F94B91B}" destId="{B5EC6D8B-6A23-4D45-A848-048578F7B255}" srcOrd="1" destOrd="0" presId="urn:microsoft.com/office/officeart/2018/2/layout/IconLabelList"/>
    <dgm:cxn modelId="{A74F3F87-5CD9-48F1-A269-FB9F36CF08E3}" type="presParOf" srcId="{67C376CD-FDE6-4117-B480-E7944F94B91B}" destId="{D514888D-AA1C-478E-8741-96745744DB7E}" srcOrd="2" destOrd="0" presId="urn:microsoft.com/office/officeart/2018/2/layout/IconLabelList"/>
    <dgm:cxn modelId="{8F169153-2E82-4AB1-9AE6-4EA199238455}" type="presParOf" srcId="{D514888D-AA1C-478E-8741-96745744DB7E}" destId="{CA3A60BA-E21D-4F98-A2D3-170C6A9FA3F3}" srcOrd="0" destOrd="0" presId="urn:microsoft.com/office/officeart/2018/2/layout/IconLabelList"/>
    <dgm:cxn modelId="{9F738064-8847-451C-9E58-E32A8E5E28FE}" type="presParOf" srcId="{D514888D-AA1C-478E-8741-96745744DB7E}" destId="{743E4AD8-E681-4CC1-8452-314427CD1329}" srcOrd="1" destOrd="0" presId="urn:microsoft.com/office/officeart/2018/2/layout/IconLabelList"/>
    <dgm:cxn modelId="{52473E01-D3AB-4507-976A-B96E189B4CAF}" type="presParOf" srcId="{D514888D-AA1C-478E-8741-96745744DB7E}" destId="{B804D9D2-04BC-41C4-960B-E14336AA61D9}" srcOrd="2" destOrd="0" presId="urn:microsoft.com/office/officeart/2018/2/layout/IconLabelList"/>
    <dgm:cxn modelId="{22A8B4A7-87C7-4BB7-A0C2-22B3E457BCC4}" type="presParOf" srcId="{67C376CD-FDE6-4117-B480-E7944F94B91B}" destId="{94839973-0B56-43F5-8B5E-D5F11A4E2C05}" srcOrd="3" destOrd="0" presId="urn:microsoft.com/office/officeart/2018/2/layout/IconLabelList"/>
    <dgm:cxn modelId="{032E2F3E-975B-441A-9261-A3769E8C0184}" type="presParOf" srcId="{67C376CD-FDE6-4117-B480-E7944F94B91B}" destId="{5BD41AEF-CDBB-4F8D-950A-3716347B60B0}" srcOrd="4" destOrd="0" presId="urn:microsoft.com/office/officeart/2018/2/layout/IconLabelList"/>
    <dgm:cxn modelId="{EDA8F4AB-1901-4EE6-9ABF-F1B884519F0C}" type="presParOf" srcId="{5BD41AEF-CDBB-4F8D-950A-3716347B60B0}" destId="{C91A8268-2830-4EA1-8D30-3C8170164DE5}" srcOrd="0" destOrd="0" presId="urn:microsoft.com/office/officeart/2018/2/layout/IconLabelList"/>
    <dgm:cxn modelId="{77EBFB65-D02C-42DE-AB64-18F1C987D4E8}" type="presParOf" srcId="{5BD41AEF-CDBB-4F8D-950A-3716347B60B0}" destId="{5CB86C9A-1A43-4FA3-A193-3F94E2F96773}" srcOrd="1" destOrd="0" presId="urn:microsoft.com/office/officeart/2018/2/layout/IconLabelList"/>
    <dgm:cxn modelId="{326D2B6B-7274-49AE-AADF-156D8B5B2ED9}" type="presParOf" srcId="{5BD41AEF-CDBB-4F8D-950A-3716347B60B0}" destId="{D6709A19-EA57-4D32-B14D-FF69D9B58838}" srcOrd="2" destOrd="0" presId="urn:microsoft.com/office/officeart/2018/2/layout/IconLabelList"/>
    <dgm:cxn modelId="{121B21B5-58D9-48B8-AAE2-FC7ACF0BE8BE}" type="presParOf" srcId="{67C376CD-FDE6-4117-B480-E7944F94B91B}" destId="{17F8CAC0-7E13-4568-A280-72406FFD0CBD}" srcOrd="5" destOrd="0" presId="urn:microsoft.com/office/officeart/2018/2/layout/IconLabelList"/>
    <dgm:cxn modelId="{F636093D-2414-4CDF-910C-211EE7081099}" type="presParOf" srcId="{67C376CD-FDE6-4117-B480-E7944F94B91B}" destId="{53944DD9-2479-42AB-A237-9F5E2C5FA224}" srcOrd="6" destOrd="0" presId="urn:microsoft.com/office/officeart/2018/2/layout/IconLabelList"/>
    <dgm:cxn modelId="{00DD2EE5-B27C-473E-AE14-94F5D1FF60B8}" type="presParOf" srcId="{53944DD9-2479-42AB-A237-9F5E2C5FA224}" destId="{AD7D7CE1-EBCD-46FB-8602-28B9FE549027}" srcOrd="0" destOrd="0" presId="urn:microsoft.com/office/officeart/2018/2/layout/IconLabelList"/>
    <dgm:cxn modelId="{EC633CE1-70E6-42D1-8266-5EA56BBE56CF}" type="presParOf" srcId="{53944DD9-2479-42AB-A237-9F5E2C5FA224}" destId="{2F036C2C-9F77-4EBD-A41D-E9D427408C60}" srcOrd="1" destOrd="0" presId="urn:microsoft.com/office/officeart/2018/2/layout/IconLabelList"/>
    <dgm:cxn modelId="{A1CC730B-653B-4B7A-B955-1F03A9BD7BAF}" type="presParOf" srcId="{53944DD9-2479-42AB-A237-9F5E2C5FA224}" destId="{B06CAB96-C1CE-4118-81D1-EF6C0DE99FC3}" srcOrd="2" destOrd="0" presId="urn:microsoft.com/office/officeart/2018/2/layout/IconLabel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EF3F5FE-F664-4B67-AF1A-5420A34F71D0}" type="doc">
      <dgm:prSet loTypeId="urn:microsoft.com/office/officeart/2018/2/layout/IconVerticalSolidList" loCatId="icon" qsTypeId="urn:microsoft.com/office/officeart/2005/8/quickstyle/simple1" qsCatId="simple" csTypeId="urn:microsoft.com/office/officeart/2018/5/colors/Iconchunking_neutralicontext_accent5_2" csCatId="accent5" phldr="1"/>
      <dgm:spPr/>
      <dgm:t>
        <a:bodyPr/>
        <a:lstStyle/>
        <a:p>
          <a:endParaRPr lang="en-US"/>
        </a:p>
      </dgm:t>
    </dgm:pt>
    <dgm:pt modelId="{3588D0DA-8901-46DE-95F0-94C1C54A674A}">
      <dgm:prSet custT="1"/>
      <dgm:spPr/>
      <dgm:t>
        <a:bodyPr/>
        <a:lstStyle/>
        <a:p>
          <a:pPr>
            <a:lnSpc>
              <a:spcPct val="100000"/>
            </a:lnSpc>
          </a:pPr>
          <a:r>
            <a:rPr lang="en-US" sz="2400" err="1">
              <a:solidFill>
                <a:schemeClr val="bg1"/>
              </a:solidFill>
            </a:rPr>
            <a:t>OAsis</a:t>
          </a:r>
          <a:r>
            <a:rPr lang="en-US" sz="2400">
              <a:solidFill>
                <a:schemeClr val="bg1"/>
              </a:solidFill>
            </a:rPr>
            <a:t>: </a:t>
          </a:r>
          <a:r>
            <a:rPr lang="en-US" sz="2400">
              <a:solidFill>
                <a:schemeClr val="bg1"/>
              </a:solidFill>
              <a:hlinkClick xmlns:r="http://schemas.openxmlformats.org/officeDocument/2006/relationships" r:id="rId1">
                <a:extLst>
                  <a:ext uri="{A12FA001-AC4F-418D-AE19-62706E023703}">
                    <ahyp:hlinkClr xmlns:ahyp="http://schemas.microsoft.com/office/drawing/2018/hyperlinkcolor" val="tx"/>
                  </a:ext>
                </a:extLst>
              </a:hlinkClick>
            </a:rPr>
            <a:t>http://oasis.col.org/</a:t>
          </a:r>
          <a:endParaRPr lang="en-US" sz="2400">
            <a:solidFill>
              <a:schemeClr val="bg1"/>
            </a:solidFill>
          </a:endParaRPr>
        </a:p>
      </dgm:t>
    </dgm:pt>
    <dgm:pt modelId="{C5833BC4-7DB9-4512-BDE7-1B56FBCD3E69}" type="parTrans" cxnId="{23C3FC63-C94A-4490-8D08-6F6259D58E82}">
      <dgm:prSet/>
      <dgm:spPr/>
      <dgm:t>
        <a:bodyPr/>
        <a:lstStyle/>
        <a:p>
          <a:endParaRPr lang="en-US"/>
        </a:p>
      </dgm:t>
    </dgm:pt>
    <dgm:pt modelId="{C6026A85-E565-46E0-87A7-06ABBA362575}" type="sibTrans" cxnId="{23C3FC63-C94A-4490-8D08-6F6259D58E82}">
      <dgm:prSet/>
      <dgm:spPr/>
      <dgm:t>
        <a:bodyPr/>
        <a:lstStyle/>
        <a:p>
          <a:endParaRPr lang="en-US"/>
        </a:p>
      </dgm:t>
    </dgm:pt>
    <dgm:pt modelId="{F14F0AC3-9793-4F0E-B859-D5FE692DC62D}">
      <dgm:prSet custT="1"/>
      <dgm:spPr/>
      <dgm:t>
        <a:bodyPr/>
        <a:lstStyle/>
        <a:p>
          <a:pPr>
            <a:lnSpc>
              <a:spcPct val="100000"/>
            </a:lnSpc>
          </a:pPr>
          <a:r>
            <a:rPr lang="en-US" sz="2400">
              <a:solidFill>
                <a:schemeClr val="bg1"/>
              </a:solidFill>
            </a:rPr>
            <a:t>COLVEE: </a:t>
          </a:r>
          <a:r>
            <a:rPr lang="en-US" sz="2400">
              <a:solidFill>
                <a:schemeClr val="bg1"/>
              </a:solidFill>
              <a:hlinkClick xmlns:r="http://schemas.openxmlformats.org/officeDocument/2006/relationships" r:id="rId2">
                <a:extLst>
                  <a:ext uri="{A12FA001-AC4F-418D-AE19-62706E023703}">
                    <ahyp:hlinkClr xmlns:ahyp="http://schemas.microsoft.com/office/drawing/2018/hyperlinkcolor" val="tx"/>
                  </a:ext>
                </a:extLst>
              </a:hlinkClick>
            </a:rPr>
            <a:t>https://www.colvee.org/</a:t>
          </a:r>
          <a:endParaRPr lang="en-US" sz="2400">
            <a:solidFill>
              <a:schemeClr val="bg1"/>
            </a:solidFill>
          </a:endParaRPr>
        </a:p>
      </dgm:t>
    </dgm:pt>
    <dgm:pt modelId="{52731A17-B8F2-424D-ABB1-FD1F400A2E1A}" type="parTrans" cxnId="{8BFBCBE4-2AE6-4B34-A4CE-F9008883AC8D}">
      <dgm:prSet/>
      <dgm:spPr/>
      <dgm:t>
        <a:bodyPr/>
        <a:lstStyle/>
        <a:p>
          <a:endParaRPr lang="en-US"/>
        </a:p>
      </dgm:t>
    </dgm:pt>
    <dgm:pt modelId="{160FBDDB-8DC9-45EA-B75D-0ED01310D49F}" type="sibTrans" cxnId="{8BFBCBE4-2AE6-4B34-A4CE-F9008883AC8D}">
      <dgm:prSet/>
      <dgm:spPr/>
      <dgm:t>
        <a:bodyPr/>
        <a:lstStyle/>
        <a:p>
          <a:endParaRPr lang="en-US"/>
        </a:p>
      </dgm:t>
    </dgm:pt>
    <dgm:pt modelId="{2B39BCE7-0487-497A-AA93-F7B7B7978F32}">
      <dgm:prSet custT="1"/>
      <dgm:spPr/>
      <dgm:t>
        <a:bodyPr/>
        <a:lstStyle/>
        <a:p>
          <a:pPr>
            <a:lnSpc>
              <a:spcPct val="100000"/>
            </a:lnSpc>
          </a:pPr>
          <a:r>
            <a:rPr lang="en-US" sz="2400">
              <a:solidFill>
                <a:schemeClr val="bg1"/>
              </a:solidFill>
            </a:rPr>
            <a:t>DOER: </a:t>
          </a:r>
          <a:r>
            <a:rPr lang="en-US" sz="2400">
              <a:solidFill>
                <a:schemeClr val="bg1"/>
              </a:solidFill>
              <a:hlinkClick xmlns:r="http://schemas.openxmlformats.org/officeDocument/2006/relationships" r:id="rId3">
                <a:extLst>
                  <a:ext uri="{A12FA001-AC4F-418D-AE19-62706E023703}">
                    <ahyp:hlinkClr xmlns:ahyp="http://schemas.microsoft.com/office/drawing/2018/hyperlinkcolor" val="tx"/>
                  </a:ext>
                </a:extLst>
              </a:hlinkClick>
            </a:rPr>
            <a:t>http://doer.col.org/</a:t>
          </a:r>
          <a:endParaRPr lang="en-US" sz="2400">
            <a:solidFill>
              <a:schemeClr val="bg1"/>
            </a:solidFill>
          </a:endParaRPr>
        </a:p>
      </dgm:t>
    </dgm:pt>
    <dgm:pt modelId="{17DCC324-1E97-48CC-A65D-139CDA5B1FEF}" type="parTrans" cxnId="{5D81BE48-22E6-4CF1-9238-5288E9CBFFDB}">
      <dgm:prSet/>
      <dgm:spPr/>
      <dgm:t>
        <a:bodyPr/>
        <a:lstStyle/>
        <a:p>
          <a:endParaRPr lang="en-US"/>
        </a:p>
      </dgm:t>
    </dgm:pt>
    <dgm:pt modelId="{59C2E143-AEA4-4626-8871-DB37832AD43B}" type="sibTrans" cxnId="{5D81BE48-22E6-4CF1-9238-5288E9CBFFDB}">
      <dgm:prSet/>
      <dgm:spPr/>
      <dgm:t>
        <a:bodyPr/>
        <a:lstStyle/>
        <a:p>
          <a:endParaRPr lang="en-US"/>
        </a:p>
      </dgm:t>
    </dgm:pt>
    <dgm:pt modelId="{E1F9E872-4F00-468A-8580-36587117D01C}" type="pres">
      <dgm:prSet presAssocID="{7EF3F5FE-F664-4B67-AF1A-5420A34F71D0}" presName="root" presStyleCnt="0">
        <dgm:presLayoutVars>
          <dgm:dir/>
          <dgm:resizeHandles val="exact"/>
        </dgm:presLayoutVars>
      </dgm:prSet>
      <dgm:spPr/>
    </dgm:pt>
    <dgm:pt modelId="{543F6655-1DA0-4E54-B4D4-5A96EB6405E0}" type="pres">
      <dgm:prSet presAssocID="{3588D0DA-8901-46DE-95F0-94C1C54A674A}" presName="compNode" presStyleCnt="0"/>
      <dgm:spPr/>
    </dgm:pt>
    <dgm:pt modelId="{AAC9F733-2A68-4E17-8449-14970A48B9F7}" type="pres">
      <dgm:prSet presAssocID="{3588D0DA-8901-46DE-95F0-94C1C54A674A}" presName="bgRect" presStyleLbl="bgShp" presStyleIdx="0" presStyleCnt="3" custLinFactNeighborY="4299"/>
      <dgm:spPr>
        <a:solidFill>
          <a:srgbClr val="463691"/>
        </a:solidFill>
      </dgm:spPr>
    </dgm:pt>
    <dgm:pt modelId="{8C58B460-FDA9-4C29-9DE5-42CA77E3E251}" type="pres">
      <dgm:prSet presAssocID="{3588D0DA-8901-46DE-95F0-94C1C54A674A}" presName="iconRect" presStyleLbl="node1" presStyleIdx="0" presStyleCnt="3"/>
      <dgm:spPr>
        <a:blipFill>
          <a:blip xmlns:r="http://schemas.openxmlformats.org/officeDocument/2006/relationships"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a:blipFill>
        <a:ln>
          <a:noFill/>
        </a:ln>
      </dgm:spPr>
      <dgm:extLst>
        <a:ext uri="{E40237B7-FDA0-4F09-8148-C483321AD2D9}">
          <dgm14:cNvPr xmlns:dgm14="http://schemas.microsoft.com/office/drawing/2010/diagram" id="0" name="" descr="Open book"/>
        </a:ext>
      </dgm:extLst>
    </dgm:pt>
    <dgm:pt modelId="{44D396D9-0FDC-4CAF-9DAB-1D66CA922021}" type="pres">
      <dgm:prSet presAssocID="{3588D0DA-8901-46DE-95F0-94C1C54A674A}" presName="spaceRect" presStyleCnt="0"/>
      <dgm:spPr/>
    </dgm:pt>
    <dgm:pt modelId="{6B19BC6E-58EB-4844-A59B-CFD4B3DAA0E5}" type="pres">
      <dgm:prSet presAssocID="{3588D0DA-8901-46DE-95F0-94C1C54A674A}" presName="parTx" presStyleLbl="revTx" presStyleIdx="0" presStyleCnt="3">
        <dgm:presLayoutVars>
          <dgm:chMax val="0"/>
          <dgm:chPref val="0"/>
        </dgm:presLayoutVars>
      </dgm:prSet>
      <dgm:spPr/>
    </dgm:pt>
    <dgm:pt modelId="{4D5FBBFA-DCE0-40E5-A6C5-795ABB77C970}" type="pres">
      <dgm:prSet presAssocID="{C6026A85-E565-46E0-87A7-06ABBA362575}" presName="sibTrans" presStyleCnt="0"/>
      <dgm:spPr/>
    </dgm:pt>
    <dgm:pt modelId="{F13E8718-3CCF-48B8-A4C7-F0AC4A8A5BC3}" type="pres">
      <dgm:prSet presAssocID="{F14F0AC3-9793-4F0E-B859-D5FE692DC62D}" presName="compNode" presStyleCnt="0"/>
      <dgm:spPr/>
    </dgm:pt>
    <dgm:pt modelId="{5489A367-E824-4E7B-ADF5-01B9D9B41D85}" type="pres">
      <dgm:prSet presAssocID="{F14F0AC3-9793-4F0E-B859-D5FE692DC62D}" presName="bgRect" presStyleLbl="bgShp" presStyleIdx="1" presStyleCnt="3"/>
      <dgm:spPr>
        <a:solidFill>
          <a:srgbClr val="463691"/>
        </a:solidFill>
      </dgm:spPr>
    </dgm:pt>
    <dgm:pt modelId="{20543549-2E30-4BD5-8E2E-31E695A4F0C9}" type="pres">
      <dgm:prSet presAssocID="{F14F0AC3-9793-4F0E-B859-D5FE692DC62D}" presName="iconRect" presStyleLbl="node1" presStyleIdx="1" presStyleCnt="3"/>
      <dgm:spPr>
        <a:blipFill>
          <a:blip xmlns:r="http://schemas.openxmlformats.org/officeDocument/2006/relationships"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a:fillRect/>
          </a:stretch>
        </a:blipFill>
        <a:ln>
          <a:noFill/>
        </a:ln>
      </dgm:spPr>
      <dgm:extLst>
        <a:ext uri="{E40237B7-FDA0-4F09-8148-C483321AD2D9}">
          <dgm14:cNvPr xmlns:dgm14="http://schemas.microsoft.com/office/drawing/2010/diagram" id="0" name="" descr="Teacher"/>
        </a:ext>
      </dgm:extLst>
    </dgm:pt>
    <dgm:pt modelId="{9C96CC46-ADF7-454F-B5D8-8F0E574F2666}" type="pres">
      <dgm:prSet presAssocID="{F14F0AC3-9793-4F0E-B859-D5FE692DC62D}" presName="spaceRect" presStyleCnt="0"/>
      <dgm:spPr/>
    </dgm:pt>
    <dgm:pt modelId="{5A923691-3D79-41C8-9CC8-51A675B7E212}" type="pres">
      <dgm:prSet presAssocID="{F14F0AC3-9793-4F0E-B859-D5FE692DC62D}" presName="parTx" presStyleLbl="revTx" presStyleIdx="1" presStyleCnt="3">
        <dgm:presLayoutVars>
          <dgm:chMax val="0"/>
          <dgm:chPref val="0"/>
        </dgm:presLayoutVars>
      </dgm:prSet>
      <dgm:spPr/>
    </dgm:pt>
    <dgm:pt modelId="{9AB60955-00A8-47B6-9B9C-A58E38EED27A}" type="pres">
      <dgm:prSet presAssocID="{160FBDDB-8DC9-45EA-B75D-0ED01310D49F}" presName="sibTrans" presStyleCnt="0"/>
      <dgm:spPr/>
    </dgm:pt>
    <dgm:pt modelId="{3F316095-B70E-46FF-813E-FB74E9A3A1A4}" type="pres">
      <dgm:prSet presAssocID="{2B39BCE7-0487-497A-AA93-F7B7B7978F32}" presName="compNode" presStyleCnt="0"/>
      <dgm:spPr/>
    </dgm:pt>
    <dgm:pt modelId="{24A3D126-79D5-44B6-A191-7A7808FA8D28}" type="pres">
      <dgm:prSet presAssocID="{2B39BCE7-0487-497A-AA93-F7B7B7978F32}" presName="bgRect" presStyleLbl="bgShp" presStyleIdx="2" presStyleCnt="3"/>
      <dgm:spPr>
        <a:solidFill>
          <a:srgbClr val="463691"/>
        </a:solidFill>
      </dgm:spPr>
    </dgm:pt>
    <dgm:pt modelId="{403DB770-F36B-4BDC-B612-42556BCFB439}" type="pres">
      <dgm:prSet presAssocID="{2B39BCE7-0487-497A-AA93-F7B7B7978F32}" presName="iconRect" presStyleLbl="node1" presStyleIdx="2" presStyleCnt="3"/>
      <dgm:spPr>
        <a:blipFill>
          <a:blip xmlns:r="http://schemas.openxmlformats.org/officeDocument/2006/relationships"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a:fillRect/>
          </a:stretch>
        </a:blipFill>
        <a:ln>
          <a:noFill/>
        </a:ln>
      </dgm:spPr>
      <dgm:extLst>
        <a:ext uri="{E40237B7-FDA0-4F09-8148-C483321AD2D9}">
          <dgm14:cNvPr xmlns:dgm14="http://schemas.microsoft.com/office/drawing/2010/diagram" id="0" name="" descr="Social network"/>
        </a:ext>
      </dgm:extLst>
    </dgm:pt>
    <dgm:pt modelId="{5815BC43-2CA5-49D6-A595-DD0378B242B8}" type="pres">
      <dgm:prSet presAssocID="{2B39BCE7-0487-497A-AA93-F7B7B7978F32}" presName="spaceRect" presStyleCnt="0"/>
      <dgm:spPr/>
    </dgm:pt>
    <dgm:pt modelId="{487AB691-E3B4-451A-834B-EC44E0FADDAE}" type="pres">
      <dgm:prSet presAssocID="{2B39BCE7-0487-497A-AA93-F7B7B7978F32}" presName="parTx" presStyleLbl="revTx" presStyleIdx="2" presStyleCnt="3">
        <dgm:presLayoutVars>
          <dgm:chMax val="0"/>
          <dgm:chPref val="0"/>
        </dgm:presLayoutVars>
      </dgm:prSet>
      <dgm:spPr/>
    </dgm:pt>
  </dgm:ptLst>
  <dgm:cxnLst>
    <dgm:cxn modelId="{C413B212-3088-4D1C-A8C8-8D76FEA0D4C6}" type="presOf" srcId="{F14F0AC3-9793-4F0E-B859-D5FE692DC62D}" destId="{5A923691-3D79-41C8-9CC8-51A675B7E212}" srcOrd="0" destOrd="0" presId="urn:microsoft.com/office/officeart/2018/2/layout/IconVerticalSolidList"/>
    <dgm:cxn modelId="{23C3FC63-C94A-4490-8D08-6F6259D58E82}" srcId="{7EF3F5FE-F664-4B67-AF1A-5420A34F71D0}" destId="{3588D0DA-8901-46DE-95F0-94C1C54A674A}" srcOrd="0" destOrd="0" parTransId="{C5833BC4-7DB9-4512-BDE7-1B56FBCD3E69}" sibTransId="{C6026A85-E565-46E0-87A7-06ABBA362575}"/>
    <dgm:cxn modelId="{5D81BE48-22E6-4CF1-9238-5288E9CBFFDB}" srcId="{7EF3F5FE-F664-4B67-AF1A-5420A34F71D0}" destId="{2B39BCE7-0487-497A-AA93-F7B7B7978F32}" srcOrd="2" destOrd="0" parTransId="{17DCC324-1E97-48CC-A65D-139CDA5B1FEF}" sibTransId="{59C2E143-AEA4-4626-8871-DB37832AD43B}"/>
    <dgm:cxn modelId="{5D4E5051-AF02-45B0-A6F5-FACF2FFEA551}" type="presOf" srcId="{7EF3F5FE-F664-4B67-AF1A-5420A34F71D0}" destId="{E1F9E872-4F00-468A-8580-36587117D01C}" srcOrd="0" destOrd="0" presId="urn:microsoft.com/office/officeart/2018/2/layout/IconVerticalSolidList"/>
    <dgm:cxn modelId="{1494D27B-C1F7-489F-9C44-CAF98B022AF8}" type="presOf" srcId="{2B39BCE7-0487-497A-AA93-F7B7B7978F32}" destId="{487AB691-E3B4-451A-834B-EC44E0FADDAE}" srcOrd="0" destOrd="0" presId="urn:microsoft.com/office/officeart/2018/2/layout/IconVerticalSolidList"/>
    <dgm:cxn modelId="{8DD27DDE-B415-4F73-B303-BF1025E0C744}" type="presOf" srcId="{3588D0DA-8901-46DE-95F0-94C1C54A674A}" destId="{6B19BC6E-58EB-4844-A59B-CFD4B3DAA0E5}" srcOrd="0" destOrd="0" presId="urn:microsoft.com/office/officeart/2018/2/layout/IconVerticalSolidList"/>
    <dgm:cxn modelId="{8BFBCBE4-2AE6-4B34-A4CE-F9008883AC8D}" srcId="{7EF3F5FE-F664-4B67-AF1A-5420A34F71D0}" destId="{F14F0AC3-9793-4F0E-B859-D5FE692DC62D}" srcOrd="1" destOrd="0" parTransId="{52731A17-B8F2-424D-ABB1-FD1F400A2E1A}" sibTransId="{160FBDDB-8DC9-45EA-B75D-0ED01310D49F}"/>
    <dgm:cxn modelId="{C88F3413-CD3F-46A1-B8B2-A7A88CA6A989}" type="presParOf" srcId="{E1F9E872-4F00-468A-8580-36587117D01C}" destId="{543F6655-1DA0-4E54-B4D4-5A96EB6405E0}" srcOrd="0" destOrd="0" presId="urn:microsoft.com/office/officeart/2018/2/layout/IconVerticalSolidList"/>
    <dgm:cxn modelId="{BF285F98-C511-4E0C-945C-59772DF53458}" type="presParOf" srcId="{543F6655-1DA0-4E54-B4D4-5A96EB6405E0}" destId="{AAC9F733-2A68-4E17-8449-14970A48B9F7}" srcOrd="0" destOrd="0" presId="urn:microsoft.com/office/officeart/2018/2/layout/IconVerticalSolidList"/>
    <dgm:cxn modelId="{CA8E9AF8-2208-4AF3-8353-31D590FD891A}" type="presParOf" srcId="{543F6655-1DA0-4E54-B4D4-5A96EB6405E0}" destId="{8C58B460-FDA9-4C29-9DE5-42CA77E3E251}" srcOrd="1" destOrd="0" presId="urn:microsoft.com/office/officeart/2018/2/layout/IconVerticalSolidList"/>
    <dgm:cxn modelId="{B275BFEB-FF3F-432A-9177-9E7E22F0B548}" type="presParOf" srcId="{543F6655-1DA0-4E54-B4D4-5A96EB6405E0}" destId="{44D396D9-0FDC-4CAF-9DAB-1D66CA922021}" srcOrd="2" destOrd="0" presId="urn:microsoft.com/office/officeart/2018/2/layout/IconVerticalSolidList"/>
    <dgm:cxn modelId="{DD22BB7A-3878-4465-AC1C-1EE151124914}" type="presParOf" srcId="{543F6655-1DA0-4E54-B4D4-5A96EB6405E0}" destId="{6B19BC6E-58EB-4844-A59B-CFD4B3DAA0E5}" srcOrd="3" destOrd="0" presId="urn:microsoft.com/office/officeart/2018/2/layout/IconVerticalSolidList"/>
    <dgm:cxn modelId="{622366FD-681F-40D3-AD3C-B9C7E6FF0AE4}" type="presParOf" srcId="{E1F9E872-4F00-468A-8580-36587117D01C}" destId="{4D5FBBFA-DCE0-40E5-A6C5-795ABB77C970}" srcOrd="1" destOrd="0" presId="urn:microsoft.com/office/officeart/2018/2/layout/IconVerticalSolidList"/>
    <dgm:cxn modelId="{65E8E659-323A-4FC3-8D74-2753E21CFDA7}" type="presParOf" srcId="{E1F9E872-4F00-468A-8580-36587117D01C}" destId="{F13E8718-3CCF-48B8-A4C7-F0AC4A8A5BC3}" srcOrd="2" destOrd="0" presId="urn:microsoft.com/office/officeart/2018/2/layout/IconVerticalSolidList"/>
    <dgm:cxn modelId="{134E4F1B-1DEA-42D9-A267-2628A21D80AD}" type="presParOf" srcId="{F13E8718-3CCF-48B8-A4C7-F0AC4A8A5BC3}" destId="{5489A367-E824-4E7B-ADF5-01B9D9B41D85}" srcOrd="0" destOrd="0" presId="urn:microsoft.com/office/officeart/2018/2/layout/IconVerticalSolidList"/>
    <dgm:cxn modelId="{03CED86B-33D8-4B11-8D0B-D4E07951E13B}" type="presParOf" srcId="{F13E8718-3CCF-48B8-A4C7-F0AC4A8A5BC3}" destId="{20543549-2E30-4BD5-8E2E-31E695A4F0C9}" srcOrd="1" destOrd="0" presId="urn:microsoft.com/office/officeart/2018/2/layout/IconVerticalSolidList"/>
    <dgm:cxn modelId="{9D2A4A7C-9C37-40EC-9387-0937138E96D4}" type="presParOf" srcId="{F13E8718-3CCF-48B8-A4C7-F0AC4A8A5BC3}" destId="{9C96CC46-ADF7-454F-B5D8-8F0E574F2666}" srcOrd="2" destOrd="0" presId="urn:microsoft.com/office/officeart/2018/2/layout/IconVerticalSolidList"/>
    <dgm:cxn modelId="{B74EF19E-94DD-401D-B56B-67D5DCCB89C3}" type="presParOf" srcId="{F13E8718-3CCF-48B8-A4C7-F0AC4A8A5BC3}" destId="{5A923691-3D79-41C8-9CC8-51A675B7E212}" srcOrd="3" destOrd="0" presId="urn:microsoft.com/office/officeart/2018/2/layout/IconVerticalSolidList"/>
    <dgm:cxn modelId="{43DAADFB-9063-43F4-8902-3CFFE046B785}" type="presParOf" srcId="{E1F9E872-4F00-468A-8580-36587117D01C}" destId="{9AB60955-00A8-47B6-9B9C-A58E38EED27A}" srcOrd="3" destOrd="0" presId="urn:microsoft.com/office/officeart/2018/2/layout/IconVerticalSolidList"/>
    <dgm:cxn modelId="{E9CBB3D5-86DE-4B7C-8E00-599592FE0531}" type="presParOf" srcId="{E1F9E872-4F00-468A-8580-36587117D01C}" destId="{3F316095-B70E-46FF-813E-FB74E9A3A1A4}" srcOrd="4" destOrd="0" presId="urn:microsoft.com/office/officeart/2018/2/layout/IconVerticalSolidList"/>
    <dgm:cxn modelId="{975494A3-10EF-42E9-8FF2-670989AB8562}" type="presParOf" srcId="{3F316095-B70E-46FF-813E-FB74E9A3A1A4}" destId="{24A3D126-79D5-44B6-A191-7A7808FA8D28}" srcOrd="0" destOrd="0" presId="urn:microsoft.com/office/officeart/2018/2/layout/IconVerticalSolidList"/>
    <dgm:cxn modelId="{B921D485-394E-4287-9F7F-F085A0D7C06E}" type="presParOf" srcId="{3F316095-B70E-46FF-813E-FB74E9A3A1A4}" destId="{403DB770-F36B-4BDC-B612-42556BCFB439}" srcOrd="1" destOrd="0" presId="urn:microsoft.com/office/officeart/2018/2/layout/IconVerticalSolidList"/>
    <dgm:cxn modelId="{6BF61CBE-6147-479A-BE77-F8C398153F9F}" type="presParOf" srcId="{3F316095-B70E-46FF-813E-FB74E9A3A1A4}" destId="{5815BC43-2CA5-49D6-A595-DD0378B242B8}" srcOrd="2" destOrd="0" presId="urn:microsoft.com/office/officeart/2018/2/layout/IconVerticalSolidList"/>
    <dgm:cxn modelId="{89B95F73-00E4-45BA-9934-62B010BA4E4B}" type="presParOf" srcId="{3F316095-B70E-46FF-813E-FB74E9A3A1A4}" destId="{487AB691-E3B4-451A-834B-EC44E0FADDAE}"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938C814F-E561-4056-99DE-EA78E7E378D0}" type="doc">
      <dgm:prSet loTypeId="urn:microsoft.com/office/officeart/2018/2/layout/IconLabelList" loCatId="icon" qsTypeId="urn:microsoft.com/office/officeart/2005/8/quickstyle/simple1" qsCatId="simple" csTypeId="urn:microsoft.com/office/officeart/2005/8/colors/accent0_1" csCatId="mainScheme" phldr="1"/>
      <dgm:spPr/>
      <dgm:t>
        <a:bodyPr/>
        <a:lstStyle/>
        <a:p>
          <a:endParaRPr lang="en-CA"/>
        </a:p>
      </dgm:t>
    </dgm:pt>
    <dgm:pt modelId="{0ECEB147-823B-4CC3-A6CD-6A6D7746AEDA}">
      <dgm:prSet custT="1"/>
      <dgm:spPr>
        <a:solidFill>
          <a:srgbClr val="E2BFAB"/>
        </a:solidFill>
      </dgm:spPr>
      <dgm:t>
        <a:bodyPr/>
        <a:lstStyle/>
        <a:p>
          <a:pPr>
            <a:lnSpc>
              <a:spcPct val="100000"/>
            </a:lnSpc>
          </a:pPr>
          <a:r>
            <a:rPr lang="en-CA" sz="3200" b="1" dirty="0"/>
            <a:t>Connectivity</a:t>
          </a:r>
        </a:p>
      </dgm:t>
    </dgm:pt>
    <dgm:pt modelId="{B3D8BADA-DC4A-404F-9B6C-BC29A679F3F8}" type="parTrans" cxnId="{B7C3FE3A-AD1B-4EFD-9410-CBF79F2D92B0}">
      <dgm:prSet/>
      <dgm:spPr/>
      <dgm:t>
        <a:bodyPr/>
        <a:lstStyle/>
        <a:p>
          <a:endParaRPr lang="en-CA"/>
        </a:p>
      </dgm:t>
    </dgm:pt>
    <dgm:pt modelId="{0DAEC1A8-DDF8-40FD-B768-3C2AA0431DA1}" type="sibTrans" cxnId="{B7C3FE3A-AD1B-4EFD-9410-CBF79F2D92B0}">
      <dgm:prSet/>
      <dgm:spPr/>
      <dgm:t>
        <a:bodyPr/>
        <a:lstStyle/>
        <a:p>
          <a:endParaRPr lang="en-CA"/>
        </a:p>
      </dgm:t>
    </dgm:pt>
    <dgm:pt modelId="{5407823F-5BF3-4642-BAFF-2306AD771DCA}">
      <dgm:prSet custT="1"/>
      <dgm:spPr>
        <a:solidFill>
          <a:srgbClr val="E2BFAB"/>
        </a:solidFill>
      </dgm:spPr>
      <dgm:t>
        <a:bodyPr/>
        <a:lstStyle/>
        <a:p>
          <a:pPr>
            <a:lnSpc>
              <a:spcPct val="100000"/>
            </a:lnSpc>
          </a:pPr>
          <a:r>
            <a:rPr lang="en-CA" sz="3200" b="1" dirty="0"/>
            <a:t>Content</a:t>
          </a:r>
          <a:endParaRPr lang="en-CA" sz="2800" b="1" dirty="0"/>
        </a:p>
      </dgm:t>
    </dgm:pt>
    <dgm:pt modelId="{AF1E3BCE-9F6C-4D9E-BAA4-24DC1D3ACBB9}" type="parTrans" cxnId="{6E03E981-556F-46DC-9CDD-A8B9E6F41A8C}">
      <dgm:prSet/>
      <dgm:spPr/>
      <dgm:t>
        <a:bodyPr/>
        <a:lstStyle/>
        <a:p>
          <a:endParaRPr lang="en-CA"/>
        </a:p>
      </dgm:t>
    </dgm:pt>
    <dgm:pt modelId="{5CDCC785-A70C-4329-8BCA-C142B9ADBB55}" type="sibTrans" cxnId="{6E03E981-556F-46DC-9CDD-A8B9E6F41A8C}">
      <dgm:prSet/>
      <dgm:spPr/>
      <dgm:t>
        <a:bodyPr/>
        <a:lstStyle/>
        <a:p>
          <a:endParaRPr lang="en-CA"/>
        </a:p>
      </dgm:t>
    </dgm:pt>
    <dgm:pt modelId="{B10CF88F-DB47-44D5-815F-D5925C0E7BCB}">
      <dgm:prSet custT="1"/>
      <dgm:spPr>
        <a:solidFill>
          <a:srgbClr val="E2BFAB"/>
        </a:solidFill>
      </dgm:spPr>
      <dgm:t>
        <a:bodyPr/>
        <a:lstStyle/>
        <a:p>
          <a:pPr>
            <a:lnSpc>
              <a:spcPct val="100000"/>
            </a:lnSpc>
          </a:pPr>
          <a:r>
            <a:rPr lang="en-CA" sz="3200" b="1" dirty="0"/>
            <a:t>Capacity</a:t>
          </a:r>
        </a:p>
      </dgm:t>
    </dgm:pt>
    <dgm:pt modelId="{13901682-1C5B-4D32-A5F6-F37804B35774}" type="parTrans" cxnId="{DA686DDB-2746-457A-956A-30AE253D12FD}">
      <dgm:prSet/>
      <dgm:spPr/>
      <dgm:t>
        <a:bodyPr/>
        <a:lstStyle/>
        <a:p>
          <a:endParaRPr lang="en-CA"/>
        </a:p>
      </dgm:t>
    </dgm:pt>
    <dgm:pt modelId="{0BA5B1AE-DE51-41C8-9839-7EDA973A6A3F}" type="sibTrans" cxnId="{DA686DDB-2746-457A-956A-30AE253D12FD}">
      <dgm:prSet/>
      <dgm:spPr/>
      <dgm:t>
        <a:bodyPr/>
        <a:lstStyle/>
        <a:p>
          <a:endParaRPr lang="en-CA"/>
        </a:p>
      </dgm:t>
    </dgm:pt>
    <dgm:pt modelId="{C8276D18-8F05-4BC8-8F72-0DEBE4F63D5B}" type="pres">
      <dgm:prSet presAssocID="{938C814F-E561-4056-99DE-EA78E7E378D0}" presName="root" presStyleCnt="0">
        <dgm:presLayoutVars>
          <dgm:dir/>
          <dgm:resizeHandles val="exact"/>
        </dgm:presLayoutVars>
      </dgm:prSet>
      <dgm:spPr/>
    </dgm:pt>
    <dgm:pt modelId="{7AF51E3F-C490-49B4-BC1C-6D4E2891EEDE}" type="pres">
      <dgm:prSet presAssocID="{0ECEB147-823B-4CC3-A6CD-6A6D7746AEDA}" presName="compNode" presStyleCnt="0"/>
      <dgm:spPr/>
    </dgm:pt>
    <dgm:pt modelId="{04630EA6-27C5-4BAB-9E93-E47BCD6F1999}" type="pres">
      <dgm:prSet presAssocID="{0ECEB147-823B-4CC3-A6CD-6A6D7746AEDA}"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Wi-Fi"/>
        </a:ext>
      </dgm:extLst>
    </dgm:pt>
    <dgm:pt modelId="{03751693-6CB4-432C-AF4A-28773376D1A2}" type="pres">
      <dgm:prSet presAssocID="{0ECEB147-823B-4CC3-A6CD-6A6D7746AEDA}" presName="spaceRect" presStyleCnt="0"/>
      <dgm:spPr/>
    </dgm:pt>
    <dgm:pt modelId="{64B25F23-4200-4FF8-9B2A-4C1EB476E5A4}" type="pres">
      <dgm:prSet presAssocID="{0ECEB147-823B-4CC3-A6CD-6A6D7746AEDA}" presName="textRect" presStyleLbl="revTx" presStyleIdx="0" presStyleCnt="3">
        <dgm:presLayoutVars>
          <dgm:chMax val="1"/>
          <dgm:chPref val="1"/>
        </dgm:presLayoutVars>
      </dgm:prSet>
      <dgm:spPr/>
    </dgm:pt>
    <dgm:pt modelId="{10C35A13-3D00-49B6-AFA5-1A5873B09829}" type="pres">
      <dgm:prSet presAssocID="{0DAEC1A8-DDF8-40FD-B768-3C2AA0431DA1}" presName="sibTrans" presStyleCnt="0"/>
      <dgm:spPr/>
    </dgm:pt>
    <dgm:pt modelId="{DB51DC81-7EFE-4EB5-8329-38C323D97BCE}" type="pres">
      <dgm:prSet presAssocID="{5407823F-5BF3-4642-BAFF-2306AD771DCA}" presName="compNode" presStyleCnt="0"/>
      <dgm:spPr/>
    </dgm:pt>
    <dgm:pt modelId="{77329607-6680-4A9F-9271-D2B20E8E7EDE}" type="pres">
      <dgm:prSet presAssocID="{5407823F-5BF3-4642-BAFF-2306AD771DCA}"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Document"/>
        </a:ext>
      </dgm:extLst>
    </dgm:pt>
    <dgm:pt modelId="{6EDAA4F9-9813-4693-BF6F-01474AC74C7E}" type="pres">
      <dgm:prSet presAssocID="{5407823F-5BF3-4642-BAFF-2306AD771DCA}" presName="spaceRect" presStyleCnt="0"/>
      <dgm:spPr/>
    </dgm:pt>
    <dgm:pt modelId="{4A900B6E-9023-434F-8968-029DE4643C6E}" type="pres">
      <dgm:prSet presAssocID="{5407823F-5BF3-4642-BAFF-2306AD771DCA}" presName="textRect" presStyleLbl="revTx" presStyleIdx="1" presStyleCnt="3">
        <dgm:presLayoutVars>
          <dgm:chMax val="1"/>
          <dgm:chPref val="1"/>
        </dgm:presLayoutVars>
      </dgm:prSet>
      <dgm:spPr/>
    </dgm:pt>
    <dgm:pt modelId="{4A4A4C86-872F-40BD-AF67-170784836623}" type="pres">
      <dgm:prSet presAssocID="{5CDCC785-A70C-4329-8BCA-C142B9ADBB55}" presName="sibTrans" presStyleCnt="0"/>
      <dgm:spPr/>
    </dgm:pt>
    <dgm:pt modelId="{21033448-9E90-4A97-9D86-2655AAB840F5}" type="pres">
      <dgm:prSet presAssocID="{B10CF88F-DB47-44D5-815F-D5925C0E7BCB}" presName="compNode" presStyleCnt="0"/>
      <dgm:spPr/>
    </dgm:pt>
    <dgm:pt modelId="{4A6DBE46-7557-4F7E-A6E2-EF9F50D03BF3}" type="pres">
      <dgm:prSet presAssocID="{B10CF88F-DB47-44D5-815F-D5925C0E7BCB}"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a:ln>
          <a:noFill/>
        </a:ln>
      </dgm:spPr>
      <dgm:extLst>
        <a:ext uri="{E40237B7-FDA0-4F09-8148-C483321AD2D9}">
          <dgm14:cNvPr xmlns:dgm14="http://schemas.microsoft.com/office/drawing/2010/diagram" id="0" name="" descr="Teacher"/>
        </a:ext>
      </dgm:extLst>
    </dgm:pt>
    <dgm:pt modelId="{9CD9E730-3572-472E-941C-B27B49AECE9A}" type="pres">
      <dgm:prSet presAssocID="{B10CF88F-DB47-44D5-815F-D5925C0E7BCB}" presName="spaceRect" presStyleCnt="0"/>
      <dgm:spPr/>
    </dgm:pt>
    <dgm:pt modelId="{418BD3FF-1FFA-4781-B558-FBCA25756FFB}" type="pres">
      <dgm:prSet presAssocID="{B10CF88F-DB47-44D5-815F-D5925C0E7BCB}" presName="textRect" presStyleLbl="revTx" presStyleIdx="2" presStyleCnt="3">
        <dgm:presLayoutVars>
          <dgm:chMax val="1"/>
          <dgm:chPref val="1"/>
        </dgm:presLayoutVars>
      </dgm:prSet>
      <dgm:spPr/>
    </dgm:pt>
  </dgm:ptLst>
  <dgm:cxnLst>
    <dgm:cxn modelId="{6CE5070C-3089-4823-966B-E26F6AB294ED}" type="presOf" srcId="{0ECEB147-823B-4CC3-A6CD-6A6D7746AEDA}" destId="{64B25F23-4200-4FF8-9B2A-4C1EB476E5A4}" srcOrd="0" destOrd="0" presId="urn:microsoft.com/office/officeart/2018/2/layout/IconLabelList"/>
    <dgm:cxn modelId="{B7C3FE3A-AD1B-4EFD-9410-CBF79F2D92B0}" srcId="{938C814F-E561-4056-99DE-EA78E7E378D0}" destId="{0ECEB147-823B-4CC3-A6CD-6A6D7746AEDA}" srcOrd="0" destOrd="0" parTransId="{B3D8BADA-DC4A-404F-9B6C-BC29A679F3F8}" sibTransId="{0DAEC1A8-DDF8-40FD-B768-3C2AA0431DA1}"/>
    <dgm:cxn modelId="{D7447D4C-6A41-4263-B3D7-8A70A7F7754E}" type="presOf" srcId="{5407823F-5BF3-4642-BAFF-2306AD771DCA}" destId="{4A900B6E-9023-434F-8968-029DE4643C6E}" srcOrd="0" destOrd="0" presId="urn:microsoft.com/office/officeart/2018/2/layout/IconLabelList"/>
    <dgm:cxn modelId="{6E03E981-556F-46DC-9CDD-A8B9E6F41A8C}" srcId="{938C814F-E561-4056-99DE-EA78E7E378D0}" destId="{5407823F-5BF3-4642-BAFF-2306AD771DCA}" srcOrd="1" destOrd="0" parTransId="{AF1E3BCE-9F6C-4D9E-BAA4-24DC1D3ACBB9}" sibTransId="{5CDCC785-A70C-4329-8BCA-C142B9ADBB55}"/>
    <dgm:cxn modelId="{442359BC-FA8D-46C1-A3C8-35876E790848}" type="presOf" srcId="{938C814F-E561-4056-99DE-EA78E7E378D0}" destId="{C8276D18-8F05-4BC8-8F72-0DEBE4F63D5B}" srcOrd="0" destOrd="0" presId="urn:microsoft.com/office/officeart/2018/2/layout/IconLabelList"/>
    <dgm:cxn modelId="{233298CB-3C23-444B-A3BC-DC5DC3630804}" type="presOf" srcId="{B10CF88F-DB47-44D5-815F-D5925C0E7BCB}" destId="{418BD3FF-1FFA-4781-B558-FBCA25756FFB}" srcOrd="0" destOrd="0" presId="urn:microsoft.com/office/officeart/2018/2/layout/IconLabelList"/>
    <dgm:cxn modelId="{DA686DDB-2746-457A-956A-30AE253D12FD}" srcId="{938C814F-E561-4056-99DE-EA78E7E378D0}" destId="{B10CF88F-DB47-44D5-815F-D5925C0E7BCB}" srcOrd="2" destOrd="0" parTransId="{13901682-1C5B-4D32-A5F6-F37804B35774}" sibTransId="{0BA5B1AE-DE51-41C8-9839-7EDA973A6A3F}"/>
    <dgm:cxn modelId="{581CEBA8-EB51-4F4E-8FEF-787ACCBB8443}" type="presParOf" srcId="{C8276D18-8F05-4BC8-8F72-0DEBE4F63D5B}" destId="{7AF51E3F-C490-49B4-BC1C-6D4E2891EEDE}" srcOrd="0" destOrd="0" presId="urn:microsoft.com/office/officeart/2018/2/layout/IconLabelList"/>
    <dgm:cxn modelId="{4082C8D3-F128-4112-BD55-77EFB204F5D0}" type="presParOf" srcId="{7AF51E3F-C490-49B4-BC1C-6D4E2891EEDE}" destId="{04630EA6-27C5-4BAB-9E93-E47BCD6F1999}" srcOrd="0" destOrd="0" presId="urn:microsoft.com/office/officeart/2018/2/layout/IconLabelList"/>
    <dgm:cxn modelId="{285E5F78-1D01-4B16-82A3-78237A5D5C9E}" type="presParOf" srcId="{7AF51E3F-C490-49B4-BC1C-6D4E2891EEDE}" destId="{03751693-6CB4-432C-AF4A-28773376D1A2}" srcOrd="1" destOrd="0" presId="urn:microsoft.com/office/officeart/2018/2/layout/IconLabelList"/>
    <dgm:cxn modelId="{1A600E40-7BC9-4CBC-AEFD-0460DAF17E57}" type="presParOf" srcId="{7AF51E3F-C490-49B4-BC1C-6D4E2891EEDE}" destId="{64B25F23-4200-4FF8-9B2A-4C1EB476E5A4}" srcOrd="2" destOrd="0" presId="urn:microsoft.com/office/officeart/2018/2/layout/IconLabelList"/>
    <dgm:cxn modelId="{3C757658-925A-4CC3-A664-FD75B307FFAD}" type="presParOf" srcId="{C8276D18-8F05-4BC8-8F72-0DEBE4F63D5B}" destId="{10C35A13-3D00-49B6-AFA5-1A5873B09829}" srcOrd="1" destOrd="0" presId="urn:microsoft.com/office/officeart/2018/2/layout/IconLabelList"/>
    <dgm:cxn modelId="{E2971715-1811-4F4B-92AF-AF6EF234309B}" type="presParOf" srcId="{C8276D18-8F05-4BC8-8F72-0DEBE4F63D5B}" destId="{DB51DC81-7EFE-4EB5-8329-38C323D97BCE}" srcOrd="2" destOrd="0" presId="urn:microsoft.com/office/officeart/2018/2/layout/IconLabelList"/>
    <dgm:cxn modelId="{41CE3967-47DA-495D-8004-6ED0BFE9E326}" type="presParOf" srcId="{DB51DC81-7EFE-4EB5-8329-38C323D97BCE}" destId="{77329607-6680-4A9F-9271-D2B20E8E7EDE}" srcOrd="0" destOrd="0" presId="urn:microsoft.com/office/officeart/2018/2/layout/IconLabelList"/>
    <dgm:cxn modelId="{22FC8540-AC1C-4946-92B8-CC5D9C393B7E}" type="presParOf" srcId="{DB51DC81-7EFE-4EB5-8329-38C323D97BCE}" destId="{6EDAA4F9-9813-4693-BF6F-01474AC74C7E}" srcOrd="1" destOrd="0" presId="urn:microsoft.com/office/officeart/2018/2/layout/IconLabelList"/>
    <dgm:cxn modelId="{3216ADCB-8C2A-4B5A-9762-C2FFE35D8BD1}" type="presParOf" srcId="{DB51DC81-7EFE-4EB5-8329-38C323D97BCE}" destId="{4A900B6E-9023-434F-8968-029DE4643C6E}" srcOrd="2" destOrd="0" presId="urn:microsoft.com/office/officeart/2018/2/layout/IconLabelList"/>
    <dgm:cxn modelId="{D14ECB99-55FD-4ED0-9527-24DA3B3BDE6E}" type="presParOf" srcId="{C8276D18-8F05-4BC8-8F72-0DEBE4F63D5B}" destId="{4A4A4C86-872F-40BD-AF67-170784836623}" srcOrd="3" destOrd="0" presId="urn:microsoft.com/office/officeart/2018/2/layout/IconLabelList"/>
    <dgm:cxn modelId="{86453E22-5EF9-4E3D-AFEA-929C59F02CB4}" type="presParOf" srcId="{C8276D18-8F05-4BC8-8F72-0DEBE4F63D5B}" destId="{21033448-9E90-4A97-9D86-2655AAB840F5}" srcOrd="4" destOrd="0" presId="urn:microsoft.com/office/officeart/2018/2/layout/IconLabelList"/>
    <dgm:cxn modelId="{BBBC3F4B-E774-466A-B821-0F06704484FF}" type="presParOf" srcId="{21033448-9E90-4A97-9D86-2655AAB840F5}" destId="{4A6DBE46-7557-4F7E-A6E2-EF9F50D03BF3}" srcOrd="0" destOrd="0" presId="urn:microsoft.com/office/officeart/2018/2/layout/IconLabelList"/>
    <dgm:cxn modelId="{90D4FE6B-B00D-4287-B624-5018AB65A789}" type="presParOf" srcId="{21033448-9E90-4A97-9D86-2655AAB840F5}" destId="{9CD9E730-3572-472E-941C-B27B49AECE9A}" srcOrd="1" destOrd="0" presId="urn:microsoft.com/office/officeart/2018/2/layout/IconLabelList"/>
    <dgm:cxn modelId="{86AFD154-9A90-427D-8B1E-C4EDA91BF388}" type="presParOf" srcId="{21033448-9E90-4A97-9D86-2655AAB840F5}" destId="{418BD3FF-1FFA-4781-B558-FBCA25756FFB}" srcOrd="2" destOrd="0" presId="urn:microsoft.com/office/officeart/2018/2/layout/IconLabelList"/>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6C1317DC-B6DC-4725-A7FB-678F48A7C6C9}" type="doc">
      <dgm:prSet loTypeId="urn:microsoft.com/office/officeart/2005/8/layout/hierarchy1" loCatId="hierarchy" qsTypeId="urn:microsoft.com/office/officeart/2005/8/quickstyle/simple4" qsCatId="simple" csTypeId="urn:microsoft.com/office/officeart/2005/8/colors/accent0_3" csCatId="mainScheme" phldr="1"/>
      <dgm:spPr/>
      <dgm:t>
        <a:bodyPr/>
        <a:lstStyle/>
        <a:p>
          <a:endParaRPr lang="en-US"/>
        </a:p>
      </dgm:t>
    </dgm:pt>
    <dgm:pt modelId="{3319BF56-C793-4589-85A5-B2A1ED9AB376}">
      <dgm:prSet/>
      <dgm:spPr/>
      <dgm:t>
        <a:bodyPr/>
        <a:lstStyle/>
        <a:p>
          <a:pPr>
            <a:defRPr cap="all"/>
          </a:pPr>
          <a:r>
            <a:rPr lang="en-CA"/>
            <a:t>Increasing access to broadband</a:t>
          </a:r>
          <a:endParaRPr lang="en-US"/>
        </a:p>
      </dgm:t>
    </dgm:pt>
    <dgm:pt modelId="{2D868C88-FA33-4BBD-9847-543B8823E21C}" type="parTrans" cxnId="{5F85D92C-5871-4806-B191-1D14AFD450A5}">
      <dgm:prSet/>
      <dgm:spPr/>
      <dgm:t>
        <a:bodyPr/>
        <a:lstStyle/>
        <a:p>
          <a:endParaRPr lang="en-US"/>
        </a:p>
      </dgm:t>
    </dgm:pt>
    <dgm:pt modelId="{7FF5984F-FE6E-4307-8DAA-400D5E78666E}" type="sibTrans" cxnId="{5F85D92C-5871-4806-B191-1D14AFD450A5}">
      <dgm:prSet/>
      <dgm:spPr/>
      <dgm:t>
        <a:bodyPr/>
        <a:lstStyle/>
        <a:p>
          <a:endParaRPr lang="en-US"/>
        </a:p>
      </dgm:t>
    </dgm:pt>
    <dgm:pt modelId="{1FD48E81-E47F-49F2-9109-6A3F0512440F}">
      <dgm:prSet/>
      <dgm:spPr/>
      <dgm:t>
        <a:bodyPr/>
        <a:lstStyle/>
        <a:p>
          <a:pPr>
            <a:defRPr cap="all"/>
          </a:pPr>
          <a:r>
            <a:rPr lang="en-CA"/>
            <a:t>Access to devices</a:t>
          </a:r>
          <a:endParaRPr lang="en-US"/>
        </a:p>
      </dgm:t>
    </dgm:pt>
    <dgm:pt modelId="{3654C678-CF11-43D7-AAC4-E3E433FB886B}" type="parTrans" cxnId="{2D41893B-37B8-432C-8E8A-877B1D086C82}">
      <dgm:prSet/>
      <dgm:spPr/>
      <dgm:t>
        <a:bodyPr/>
        <a:lstStyle/>
        <a:p>
          <a:endParaRPr lang="en-US"/>
        </a:p>
      </dgm:t>
    </dgm:pt>
    <dgm:pt modelId="{CBC4A169-61E5-409D-9AF5-CE2D795FFD3D}" type="sibTrans" cxnId="{2D41893B-37B8-432C-8E8A-877B1D086C82}">
      <dgm:prSet/>
      <dgm:spPr/>
      <dgm:t>
        <a:bodyPr/>
        <a:lstStyle/>
        <a:p>
          <a:endParaRPr lang="en-US"/>
        </a:p>
      </dgm:t>
    </dgm:pt>
    <dgm:pt modelId="{932CA510-EA91-4133-BC6D-B2596489AEB8}">
      <dgm:prSet/>
      <dgm:spPr/>
      <dgm:t>
        <a:bodyPr/>
        <a:lstStyle/>
        <a:p>
          <a:pPr>
            <a:defRPr cap="all"/>
          </a:pPr>
          <a:r>
            <a:rPr lang="en-CA"/>
            <a:t>Zero rating of educational platforms</a:t>
          </a:r>
          <a:endParaRPr lang="en-US"/>
        </a:p>
      </dgm:t>
    </dgm:pt>
    <dgm:pt modelId="{F44625A6-2309-45C2-B7E0-F9C69D0C1F95}" type="parTrans" cxnId="{22880BEF-54A3-428D-8525-20B3701AF02D}">
      <dgm:prSet/>
      <dgm:spPr/>
      <dgm:t>
        <a:bodyPr/>
        <a:lstStyle/>
        <a:p>
          <a:endParaRPr lang="en-US"/>
        </a:p>
      </dgm:t>
    </dgm:pt>
    <dgm:pt modelId="{C00B1135-9B6C-4A5E-9DA1-6BE2556E048A}" type="sibTrans" cxnId="{22880BEF-54A3-428D-8525-20B3701AF02D}">
      <dgm:prSet/>
      <dgm:spPr/>
      <dgm:t>
        <a:bodyPr/>
        <a:lstStyle/>
        <a:p>
          <a:endParaRPr lang="en-US"/>
        </a:p>
      </dgm:t>
    </dgm:pt>
    <dgm:pt modelId="{E3B31055-AB84-4D36-9B80-50581A453E24}" type="pres">
      <dgm:prSet presAssocID="{6C1317DC-B6DC-4725-A7FB-678F48A7C6C9}" presName="hierChild1" presStyleCnt="0">
        <dgm:presLayoutVars>
          <dgm:chPref val="1"/>
          <dgm:dir/>
          <dgm:animOne val="branch"/>
          <dgm:animLvl val="lvl"/>
          <dgm:resizeHandles/>
        </dgm:presLayoutVars>
      </dgm:prSet>
      <dgm:spPr/>
    </dgm:pt>
    <dgm:pt modelId="{4EC6A874-D002-4330-89C9-EC479F5016DA}" type="pres">
      <dgm:prSet presAssocID="{3319BF56-C793-4589-85A5-B2A1ED9AB376}" presName="hierRoot1" presStyleCnt="0"/>
      <dgm:spPr/>
    </dgm:pt>
    <dgm:pt modelId="{CB37B398-29AE-4708-A569-13945FD075AB}" type="pres">
      <dgm:prSet presAssocID="{3319BF56-C793-4589-85A5-B2A1ED9AB376}" presName="composite" presStyleCnt="0"/>
      <dgm:spPr/>
    </dgm:pt>
    <dgm:pt modelId="{DB868CF6-617C-48E7-A1DB-7244439349B2}" type="pres">
      <dgm:prSet presAssocID="{3319BF56-C793-4589-85A5-B2A1ED9AB376}" presName="background" presStyleLbl="node0" presStyleIdx="0" presStyleCnt="3"/>
      <dgm:spPr/>
    </dgm:pt>
    <dgm:pt modelId="{158375FB-E552-4000-98DC-676DC50854A3}" type="pres">
      <dgm:prSet presAssocID="{3319BF56-C793-4589-85A5-B2A1ED9AB376}" presName="text" presStyleLbl="fgAcc0" presStyleIdx="0" presStyleCnt="3">
        <dgm:presLayoutVars>
          <dgm:chPref val="3"/>
        </dgm:presLayoutVars>
      </dgm:prSet>
      <dgm:spPr/>
    </dgm:pt>
    <dgm:pt modelId="{4CC67B09-7535-4459-8733-63B9CABFA4DF}" type="pres">
      <dgm:prSet presAssocID="{3319BF56-C793-4589-85A5-B2A1ED9AB376}" presName="hierChild2" presStyleCnt="0"/>
      <dgm:spPr/>
    </dgm:pt>
    <dgm:pt modelId="{4B79F6B4-378E-42B9-8186-8C2505784FF3}" type="pres">
      <dgm:prSet presAssocID="{1FD48E81-E47F-49F2-9109-6A3F0512440F}" presName="hierRoot1" presStyleCnt="0"/>
      <dgm:spPr/>
    </dgm:pt>
    <dgm:pt modelId="{753F33B1-EA13-46EB-B969-737252BE48E1}" type="pres">
      <dgm:prSet presAssocID="{1FD48E81-E47F-49F2-9109-6A3F0512440F}" presName="composite" presStyleCnt="0"/>
      <dgm:spPr/>
    </dgm:pt>
    <dgm:pt modelId="{8A6EA20C-2F66-4F5E-92F0-52B19B8ED5A3}" type="pres">
      <dgm:prSet presAssocID="{1FD48E81-E47F-49F2-9109-6A3F0512440F}" presName="background" presStyleLbl="node0" presStyleIdx="1" presStyleCnt="3"/>
      <dgm:spPr/>
    </dgm:pt>
    <dgm:pt modelId="{80B9FA57-78A9-4950-B3DC-185157217286}" type="pres">
      <dgm:prSet presAssocID="{1FD48E81-E47F-49F2-9109-6A3F0512440F}" presName="text" presStyleLbl="fgAcc0" presStyleIdx="1" presStyleCnt="3">
        <dgm:presLayoutVars>
          <dgm:chPref val="3"/>
        </dgm:presLayoutVars>
      </dgm:prSet>
      <dgm:spPr/>
    </dgm:pt>
    <dgm:pt modelId="{5351BF1C-7951-4CF7-8F07-937382263E56}" type="pres">
      <dgm:prSet presAssocID="{1FD48E81-E47F-49F2-9109-6A3F0512440F}" presName="hierChild2" presStyleCnt="0"/>
      <dgm:spPr/>
    </dgm:pt>
    <dgm:pt modelId="{65D29D11-CE6A-4561-99BD-403531F2BA9B}" type="pres">
      <dgm:prSet presAssocID="{932CA510-EA91-4133-BC6D-B2596489AEB8}" presName="hierRoot1" presStyleCnt="0"/>
      <dgm:spPr/>
    </dgm:pt>
    <dgm:pt modelId="{22B32E2A-C5D2-4672-9875-E60871EBAC7E}" type="pres">
      <dgm:prSet presAssocID="{932CA510-EA91-4133-BC6D-B2596489AEB8}" presName="composite" presStyleCnt="0"/>
      <dgm:spPr/>
    </dgm:pt>
    <dgm:pt modelId="{9A28855C-9E7F-45DF-B7EC-A3CF6DFCC23E}" type="pres">
      <dgm:prSet presAssocID="{932CA510-EA91-4133-BC6D-B2596489AEB8}" presName="background" presStyleLbl="node0" presStyleIdx="2" presStyleCnt="3"/>
      <dgm:spPr/>
    </dgm:pt>
    <dgm:pt modelId="{3E5EBF26-A7A6-4A7F-99D2-0692BEA4CCBC}" type="pres">
      <dgm:prSet presAssocID="{932CA510-EA91-4133-BC6D-B2596489AEB8}" presName="text" presStyleLbl="fgAcc0" presStyleIdx="2" presStyleCnt="3">
        <dgm:presLayoutVars>
          <dgm:chPref val="3"/>
        </dgm:presLayoutVars>
      </dgm:prSet>
      <dgm:spPr/>
    </dgm:pt>
    <dgm:pt modelId="{B56228AE-656C-4D4D-9C24-2DB6506E5B0A}" type="pres">
      <dgm:prSet presAssocID="{932CA510-EA91-4133-BC6D-B2596489AEB8}" presName="hierChild2" presStyleCnt="0"/>
      <dgm:spPr/>
    </dgm:pt>
  </dgm:ptLst>
  <dgm:cxnLst>
    <dgm:cxn modelId="{CA95B30D-7002-4EBA-90D5-37EC5B4D5412}" type="presOf" srcId="{932CA510-EA91-4133-BC6D-B2596489AEB8}" destId="{3E5EBF26-A7A6-4A7F-99D2-0692BEA4CCBC}" srcOrd="0" destOrd="0" presId="urn:microsoft.com/office/officeart/2005/8/layout/hierarchy1"/>
    <dgm:cxn modelId="{29A47118-B757-4C46-8B22-997ED5AAE975}" type="presOf" srcId="{1FD48E81-E47F-49F2-9109-6A3F0512440F}" destId="{80B9FA57-78A9-4950-B3DC-185157217286}" srcOrd="0" destOrd="0" presId="urn:microsoft.com/office/officeart/2005/8/layout/hierarchy1"/>
    <dgm:cxn modelId="{5F85D92C-5871-4806-B191-1D14AFD450A5}" srcId="{6C1317DC-B6DC-4725-A7FB-678F48A7C6C9}" destId="{3319BF56-C793-4589-85A5-B2A1ED9AB376}" srcOrd="0" destOrd="0" parTransId="{2D868C88-FA33-4BBD-9847-543B8823E21C}" sibTransId="{7FF5984F-FE6E-4307-8DAA-400D5E78666E}"/>
    <dgm:cxn modelId="{2D41893B-37B8-432C-8E8A-877B1D086C82}" srcId="{6C1317DC-B6DC-4725-A7FB-678F48A7C6C9}" destId="{1FD48E81-E47F-49F2-9109-6A3F0512440F}" srcOrd="1" destOrd="0" parTransId="{3654C678-CF11-43D7-AAC4-E3E433FB886B}" sibTransId="{CBC4A169-61E5-409D-9AF5-CE2D795FFD3D}"/>
    <dgm:cxn modelId="{17336D84-D2BE-45FA-A897-79B90DED7328}" type="presOf" srcId="{6C1317DC-B6DC-4725-A7FB-678F48A7C6C9}" destId="{E3B31055-AB84-4D36-9B80-50581A453E24}" srcOrd="0" destOrd="0" presId="urn:microsoft.com/office/officeart/2005/8/layout/hierarchy1"/>
    <dgm:cxn modelId="{DC6F57BA-3B0C-48D3-B671-AE9D80DDB075}" type="presOf" srcId="{3319BF56-C793-4589-85A5-B2A1ED9AB376}" destId="{158375FB-E552-4000-98DC-676DC50854A3}" srcOrd="0" destOrd="0" presId="urn:microsoft.com/office/officeart/2005/8/layout/hierarchy1"/>
    <dgm:cxn modelId="{22880BEF-54A3-428D-8525-20B3701AF02D}" srcId="{6C1317DC-B6DC-4725-A7FB-678F48A7C6C9}" destId="{932CA510-EA91-4133-BC6D-B2596489AEB8}" srcOrd="2" destOrd="0" parTransId="{F44625A6-2309-45C2-B7E0-F9C69D0C1F95}" sibTransId="{C00B1135-9B6C-4A5E-9DA1-6BE2556E048A}"/>
    <dgm:cxn modelId="{7423042E-E0EA-4BD8-9782-784B3CB485C5}" type="presParOf" srcId="{E3B31055-AB84-4D36-9B80-50581A453E24}" destId="{4EC6A874-D002-4330-89C9-EC479F5016DA}" srcOrd="0" destOrd="0" presId="urn:microsoft.com/office/officeart/2005/8/layout/hierarchy1"/>
    <dgm:cxn modelId="{304F65C1-F3CC-4712-BADF-2AC143988599}" type="presParOf" srcId="{4EC6A874-D002-4330-89C9-EC479F5016DA}" destId="{CB37B398-29AE-4708-A569-13945FD075AB}" srcOrd="0" destOrd="0" presId="urn:microsoft.com/office/officeart/2005/8/layout/hierarchy1"/>
    <dgm:cxn modelId="{C1072E27-5B59-4ADF-81EF-7C59BBF1AFA6}" type="presParOf" srcId="{CB37B398-29AE-4708-A569-13945FD075AB}" destId="{DB868CF6-617C-48E7-A1DB-7244439349B2}" srcOrd="0" destOrd="0" presId="urn:microsoft.com/office/officeart/2005/8/layout/hierarchy1"/>
    <dgm:cxn modelId="{93C31428-153B-4567-910F-D88F591D7477}" type="presParOf" srcId="{CB37B398-29AE-4708-A569-13945FD075AB}" destId="{158375FB-E552-4000-98DC-676DC50854A3}" srcOrd="1" destOrd="0" presId="urn:microsoft.com/office/officeart/2005/8/layout/hierarchy1"/>
    <dgm:cxn modelId="{A3DBAE64-F700-47F3-ACAA-68C08EC2A489}" type="presParOf" srcId="{4EC6A874-D002-4330-89C9-EC479F5016DA}" destId="{4CC67B09-7535-4459-8733-63B9CABFA4DF}" srcOrd="1" destOrd="0" presId="urn:microsoft.com/office/officeart/2005/8/layout/hierarchy1"/>
    <dgm:cxn modelId="{4D458377-B977-452E-8A5E-2D1D52A2D5A6}" type="presParOf" srcId="{E3B31055-AB84-4D36-9B80-50581A453E24}" destId="{4B79F6B4-378E-42B9-8186-8C2505784FF3}" srcOrd="1" destOrd="0" presId="urn:microsoft.com/office/officeart/2005/8/layout/hierarchy1"/>
    <dgm:cxn modelId="{AE41AA15-AB51-46A1-BF7D-CA40E2441A6D}" type="presParOf" srcId="{4B79F6B4-378E-42B9-8186-8C2505784FF3}" destId="{753F33B1-EA13-46EB-B969-737252BE48E1}" srcOrd="0" destOrd="0" presId="urn:microsoft.com/office/officeart/2005/8/layout/hierarchy1"/>
    <dgm:cxn modelId="{439BD8CC-E5FB-437B-AEEE-F0A336BEC46D}" type="presParOf" srcId="{753F33B1-EA13-46EB-B969-737252BE48E1}" destId="{8A6EA20C-2F66-4F5E-92F0-52B19B8ED5A3}" srcOrd="0" destOrd="0" presId="urn:microsoft.com/office/officeart/2005/8/layout/hierarchy1"/>
    <dgm:cxn modelId="{8334C17F-A931-43F8-8AA6-8CB62B9C5BC4}" type="presParOf" srcId="{753F33B1-EA13-46EB-B969-737252BE48E1}" destId="{80B9FA57-78A9-4950-B3DC-185157217286}" srcOrd="1" destOrd="0" presId="urn:microsoft.com/office/officeart/2005/8/layout/hierarchy1"/>
    <dgm:cxn modelId="{5DFAFC59-3652-4855-9FE4-717EBB661AF8}" type="presParOf" srcId="{4B79F6B4-378E-42B9-8186-8C2505784FF3}" destId="{5351BF1C-7951-4CF7-8F07-937382263E56}" srcOrd="1" destOrd="0" presId="urn:microsoft.com/office/officeart/2005/8/layout/hierarchy1"/>
    <dgm:cxn modelId="{4AE64DD8-AC53-46E2-AAAB-2AD300E314FC}" type="presParOf" srcId="{E3B31055-AB84-4D36-9B80-50581A453E24}" destId="{65D29D11-CE6A-4561-99BD-403531F2BA9B}" srcOrd="2" destOrd="0" presId="urn:microsoft.com/office/officeart/2005/8/layout/hierarchy1"/>
    <dgm:cxn modelId="{942B9168-1473-41C0-80D7-7AA80A5B87CA}" type="presParOf" srcId="{65D29D11-CE6A-4561-99BD-403531F2BA9B}" destId="{22B32E2A-C5D2-4672-9875-E60871EBAC7E}" srcOrd="0" destOrd="0" presId="urn:microsoft.com/office/officeart/2005/8/layout/hierarchy1"/>
    <dgm:cxn modelId="{B7A3ADCF-C1FA-45D4-8CD3-1AF2DF3C3264}" type="presParOf" srcId="{22B32E2A-C5D2-4672-9875-E60871EBAC7E}" destId="{9A28855C-9E7F-45DF-B7EC-A3CF6DFCC23E}" srcOrd="0" destOrd="0" presId="urn:microsoft.com/office/officeart/2005/8/layout/hierarchy1"/>
    <dgm:cxn modelId="{64BB61F4-26B4-47D0-81E9-8FD89DBCDB96}" type="presParOf" srcId="{22B32E2A-C5D2-4672-9875-E60871EBAC7E}" destId="{3E5EBF26-A7A6-4A7F-99D2-0692BEA4CCBC}" srcOrd="1" destOrd="0" presId="urn:microsoft.com/office/officeart/2005/8/layout/hierarchy1"/>
    <dgm:cxn modelId="{519C715C-8E3D-45CF-AF09-34D65282F74B}" type="presParOf" srcId="{65D29D11-CE6A-4561-99BD-403531F2BA9B}" destId="{B56228AE-656C-4D4D-9C24-2DB6506E5B0A}"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4ABA1FA4-879A-400D-AEF5-416FAD970A81}" type="doc">
      <dgm:prSet loTypeId="urn:microsoft.com/office/officeart/2018/2/layout/IconCircleList" loCatId="icon" qsTypeId="urn:microsoft.com/office/officeart/2005/8/quickstyle/simple1" qsCatId="simple" csTypeId="urn:microsoft.com/office/officeart/2018/5/colors/Iconchunking_neutralicon_colorful2" csCatId="colorful" phldr="1"/>
      <dgm:spPr/>
      <dgm:t>
        <a:bodyPr/>
        <a:lstStyle/>
        <a:p>
          <a:endParaRPr lang="en-US"/>
        </a:p>
      </dgm:t>
    </dgm:pt>
    <dgm:pt modelId="{11F2727B-6147-4A30-BFD2-B6CCEB408F30}">
      <dgm:prSet custT="1"/>
      <dgm:spPr/>
      <dgm:t>
        <a:bodyPr/>
        <a:lstStyle/>
        <a:p>
          <a:pPr>
            <a:lnSpc>
              <a:spcPct val="100000"/>
            </a:lnSpc>
          </a:pPr>
          <a:r>
            <a:rPr lang="en-CA" sz="2800" dirty="0"/>
            <a:t>Multiple media</a:t>
          </a:r>
          <a:endParaRPr lang="en-US" sz="2800" dirty="0"/>
        </a:p>
      </dgm:t>
    </dgm:pt>
    <dgm:pt modelId="{B748FED0-1684-472B-BEE3-B1460A489937}" type="parTrans" cxnId="{194381F5-BB29-4EA5-8779-0269435F7843}">
      <dgm:prSet/>
      <dgm:spPr/>
      <dgm:t>
        <a:bodyPr/>
        <a:lstStyle/>
        <a:p>
          <a:endParaRPr lang="en-US"/>
        </a:p>
      </dgm:t>
    </dgm:pt>
    <dgm:pt modelId="{0BC4A011-7468-40EC-B6FC-5D3E613FDB35}" type="sibTrans" cxnId="{194381F5-BB29-4EA5-8779-0269435F7843}">
      <dgm:prSet/>
      <dgm:spPr/>
      <dgm:t>
        <a:bodyPr/>
        <a:lstStyle/>
        <a:p>
          <a:pPr>
            <a:lnSpc>
              <a:spcPct val="100000"/>
            </a:lnSpc>
          </a:pPr>
          <a:endParaRPr lang="en-US"/>
        </a:p>
      </dgm:t>
    </dgm:pt>
    <dgm:pt modelId="{DCF88A91-E43B-47DA-BF95-D40F54CFBF0C}">
      <dgm:prSet custT="1"/>
      <dgm:spPr/>
      <dgm:t>
        <a:bodyPr/>
        <a:lstStyle/>
        <a:p>
          <a:pPr>
            <a:lnSpc>
              <a:spcPct val="100000"/>
            </a:lnSpc>
          </a:pPr>
          <a:r>
            <a:rPr lang="en-CA" sz="2800" dirty="0"/>
            <a:t>Simulations, Augmented and Virtual Reality</a:t>
          </a:r>
          <a:endParaRPr lang="en-US" sz="2800" dirty="0"/>
        </a:p>
      </dgm:t>
    </dgm:pt>
    <dgm:pt modelId="{6D4C0AF8-A15A-4BDA-B006-842B8228591E}" type="parTrans" cxnId="{B8BCE35D-6344-4C97-BF33-4D17E4A4834F}">
      <dgm:prSet/>
      <dgm:spPr/>
      <dgm:t>
        <a:bodyPr/>
        <a:lstStyle/>
        <a:p>
          <a:endParaRPr lang="en-US"/>
        </a:p>
      </dgm:t>
    </dgm:pt>
    <dgm:pt modelId="{B5B5BC9F-28DA-4B56-B737-E7CC4A2699D0}" type="sibTrans" cxnId="{B8BCE35D-6344-4C97-BF33-4D17E4A4834F}">
      <dgm:prSet/>
      <dgm:spPr/>
      <dgm:t>
        <a:bodyPr/>
        <a:lstStyle/>
        <a:p>
          <a:pPr>
            <a:lnSpc>
              <a:spcPct val="100000"/>
            </a:lnSpc>
          </a:pPr>
          <a:endParaRPr lang="en-US"/>
        </a:p>
      </dgm:t>
    </dgm:pt>
    <dgm:pt modelId="{6B8070C7-ED54-4812-90C6-8E7EDE27AD9A}">
      <dgm:prSet custT="1"/>
      <dgm:spPr/>
      <dgm:t>
        <a:bodyPr/>
        <a:lstStyle/>
        <a:p>
          <a:pPr>
            <a:lnSpc>
              <a:spcPct val="100000"/>
            </a:lnSpc>
          </a:pPr>
          <a:r>
            <a:rPr lang="en-CA" sz="2800" dirty="0"/>
            <a:t>Artificial Intelligence</a:t>
          </a:r>
          <a:endParaRPr lang="en-US" sz="2800" dirty="0"/>
        </a:p>
      </dgm:t>
    </dgm:pt>
    <dgm:pt modelId="{20926667-711F-4343-8443-5810C68F580C}" type="parTrans" cxnId="{4AF22F56-E1CD-47D6-85DC-FDC9133F0417}">
      <dgm:prSet/>
      <dgm:spPr/>
      <dgm:t>
        <a:bodyPr/>
        <a:lstStyle/>
        <a:p>
          <a:endParaRPr lang="en-US"/>
        </a:p>
      </dgm:t>
    </dgm:pt>
    <dgm:pt modelId="{888BB4D7-5D6C-4E79-B01C-04D89768E21A}" type="sibTrans" cxnId="{4AF22F56-E1CD-47D6-85DC-FDC9133F0417}">
      <dgm:prSet/>
      <dgm:spPr/>
      <dgm:t>
        <a:bodyPr/>
        <a:lstStyle/>
        <a:p>
          <a:endParaRPr lang="en-US"/>
        </a:p>
      </dgm:t>
    </dgm:pt>
    <dgm:pt modelId="{FF871D22-5A47-42D7-9B18-9DBB37F77F03}" type="pres">
      <dgm:prSet presAssocID="{4ABA1FA4-879A-400D-AEF5-416FAD970A81}" presName="root" presStyleCnt="0">
        <dgm:presLayoutVars>
          <dgm:dir/>
          <dgm:resizeHandles val="exact"/>
        </dgm:presLayoutVars>
      </dgm:prSet>
      <dgm:spPr/>
    </dgm:pt>
    <dgm:pt modelId="{94E2C54E-000B-41CF-AAC6-34826C572BB3}" type="pres">
      <dgm:prSet presAssocID="{4ABA1FA4-879A-400D-AEF5-416FAD970A81}" presName="container" presStyleCnt="0">
        <dgm:presLayoutVars>
          <dgm:dir/>
          <dgm:resizeHandles val="exact"/>
        </dgm:presLayoutVars>
      </dgm:prSet>
      <dgm:spPr/>
    </dgm:pt>
    <dgm:pt modelId="{C5BB5994-7825-492A-AA71-00369143F8A9}" type="pres">
      <dgm:prSet presAssocID="{11F2727B-6147-4A30-BFD2-B6CCEB408F30}" presName="compNode" presStyleCnt="0"/>
      <dgm:spPr/>
    </dgm:pt>
    <dgm:pt modelId="{99283B92-FB38-45D2-B2D6-E5BA4A16FDB4}" type="pres">
      <dgm:prSet presAssocID="{11F2727B-6147-4A30-BFD2-B6CCEB408F30}" presName="iconBgRect" presStyleLbl="bgShp" presStyleIdx="0" presStyleCnt="3" custLinFactNeighborX="47123" custLinFactNeighborY="-1702"/>
      <dgm:spPr/>
    </dgm:pt>
    <dgm:pt modelId="{8CE14311-D661-461C-A32E-34A2CE421F1F}" type="pres">
      <dgm:prSet presAssocID="{11F2727B-6147-4A30-BFD2-B6CCEB408F30}" presName="iconRect" presStyleLbl="node1" presStyleIdx="0" presStyleCnt="3" custLinFactNeighborX="84778" custLinFactNeighborY="-341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Monitor"/>
        </a:ext>
      </dgm:extLst>
    </dgm:pt>
    <dgm:pt modelId="{4D771955-8116-4D2E-86A5-00E45B85C655}" type="pres">
      <dgm:prSet presAssocID="{11F2727B-6147-4A30-BFD2-B6CCEB408F30}" presName="spaceRect" presStyleCnt="0"/>
      <dgm:spPr/>
    </dgm:pt>
    <dgm:pt modelId="{5656FF8C-C8F3-43C2-A763-B802DAA061DF}" type="pres">
      <dgm:prSet presAssocID="{11F2727B-6147-4A30-BFD2-B6CCEB408F30}" presName="textRect" presStyleLbl="revTx" presStyleIdx="0" presStyleCnt="3" custScaleX="172378" custLinFactNeighborX="58179" custLinFactNeighborY="-1702">
        <dgm:presLayoutVars>
          <dgm:chMax val="1"/>
          <dgm:chPref val="1"/>
        </dgm:presLayoutVars>
      </dgm:prSet>
      <dgm:spPr/>
    </dgm:pt>
    <dgm:pt modelId="{1F98AFC4-D589-4403-A650-292317F39B9B}" type="pres">
      <dgm:prSet presAssocID="{0BC4A011-7468-40EC-B6FC-5D3E613FDB35}" presName="sibTrans" presStyleLbl="sibTrans2D1" presStyleIdx="0" presStyleCnt="0"/>
      <dgm:spPr/>
    </dgm:pt>
    <dgm:pt modelId="{539B87AB-E9A4-4C94-85AF-1D28576F2A8A}" type="pres">
      <dgm:prSet presAssocID="{DCF88A91-E43B-47DA-BF95-D40F54CFBF0C}" presName="compNode" presStyleCnt="0"/>
      <dgm:spPr/>
    </dgm:pt>
    <dgm:pt modelId="{D6E21884-F353-422B-AE1A-7AD5E087DFF8}" type="pres">
      <dgm:prSet presAssocID="{DCF88A91-E43B-47DA-BF95-D40F54CFBF0C}" presName="iconBgRect" presStyleLbl="bgShp" presStyleIdx="1" presStyleCnt="3" custLinFactX="-200000" custLinFactY="107991" custLinFactNeighborX="-232430" custLinFactNeighborY="200000"/>
      <dgm:spPr/>
    </dgm:pt>
    <dgm:pt modelId="{BA2F3B8A-1B97-4F0D-8F8E-D08D8F3A127A}" type="pres">
      <dgm:prSet presAssocID="{DCF88A91-E43B-47DA-BF95-D40F54CFBF0C}" presName="iconRect" presStyleLbl="node1" presStyleIdx="1" presStyleCnt="3" custLinFactX="-338901" custLinFactY="233389" custLinFactNeighborX="-400000" custLinFactNeighborY="300000"/>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Virtual RealityHeadset"/>
        </a:ext>
      </dgm:extLst>
    </dgm:pt>
    <dgm:pt modelId="{BB3F78B0-060D-4A98-81ED-771BFBD84227}" type="pres">
      <dgm:prSet presAssocID="{DCF88A91-E43B-47DA-BF95-D40F54CFBF0C}" presName="spaceRect" presStyleCnt="0"/>
      <dgm:spPr/>
    </dgm:pt>
    <dgm:pt modelId="{0D9C9A46-A634-429C-89FC-5C662E5BCE1D}" type="pres">
      <dgm:prSet presAssocID="{DCF88A91-E43B-47DA-BF95-D40F54CFBF0C}" presName="textRect" presStyleLbl="revTx" presStyleIdx="1" presStyleCnt="3" custScaleX="132656" custLinFactX="-70580" custLinFactY="102678" custLinFactNeighborX="-100000" custLinFactNeighborY="200000">
        <dgm:presLayoutVars>
          <dgm:chMax val="1"/>
          <dgm:chPref val="1"/>
        </dgm:presLayoutVars>
      </dgm:prSet>
      <dgm:spPr/>
    </dgm:pt>
    <dgm:pt modelId="{C325CAB3-22EF-4C83-8F1A-133812E1BCD7}" type="pres">
      <dgm:prSet presAssocID="{B5B5BC9F-28DA-4B56-B737-E7CC4A2699D0}" presName="sibTrans" presStyleLbl="sibTrans2D1" presStyleIdx="0" presStyleCnt="0"/>
      <dgm:spPr/>
    </dgm:pt>
    <dgm:pt modelId="{D3666A53-86B5-4057-A860-D4FBA9AD0B53}" type="pres">
      <dgm:prSet presAssocID="{6B8070C7-ED54-4812-90C6-8E7EDE27AD9A}" presName="compNode" presStyleCnt="0"/>
      <dgm:spPr/>
    </dgm:pt>
    <dgm:pt modelId="{3E3CE7AB-CC3B-4B3D-8EEC-7FA15F7D23D9}" type="pres">
      <dgm:prSet presAssocID="{6B8070C7-ED54-4812-90C6-8E7EDE27AD9A}" presName="iconBgRect" presStyleLbl="bgShp" presStyleIdx="2" presStyleCnt="3" custLinFactNeighborX="44049" custLinFactNeighborY="5464"/>
      <dgm:spPr/>
    </dgm:pt>
    <dgm:pt modelId="{0FC5A5C6-5F71-4CBB-AAD8-6C3B2F44BB2F}" type="pres">
      <dgm:prSet presAssocID="{6B8070C7-ED54-4812-90C6-8E7EDE27AD9A}" presName="iconRect" presStyleLbl="node1" presStyleIdx="2" presStyleCnt="3" custLinFactNeighborX="75947" custLinFactNeighborY="9422"/>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Head with Gears"/>
        </a:ext>
      </dgm:extLst>
    </dgm:pt>
    <dgm:pt modelId="{3420E7C1-F620-40F2-BD35-084354969D2F}" type="pres">
      <dgm:prSet presAssocID="{6B8070C7-ED54-4812-90C6-8E7EDE27AD9A}" presName="spaceRect" presStyleCnt="0"/>
      <dgm:spPr/>
    </dgm:pt>
    <dgm:pt modelId="{20064766-85FB-48A6-BC03-670B2F84203F}" type="pres">
      <dgm:prSet presAssocID="{6B8070C7-ED54-4812-90C6-8E7EDE27AD9A}" presName="textRect" presStyleLbl="revTx" presStyleIdx="2" presStyleCnt="3" custScaleX="188279" custLinFactNeighborX="63802" custLinFactNeighborY="-5122">
        <dgm:presLayoutVars>
          <dgm:chMax val="1"/>
          <dgm:chPref val="1"/>
        </dgm:presLayoutVars>
      </dgm:prSet>
      <dgm:spPr/>
    </dgm:pt>
  </dgm:ptLst>
  <dgm:cxnLst>
    <dgm:cxn modelId="{EBBAB211-12A6-47C8-8486-6ED647FF1AD1}" type="presOf" srcId="{DCF88A91-E43B-47DA-BF95-D40F54CFBF0C}" destId="{0D9C9A46-A634-429C-89FC-5C662E5BCE1D}" srcOrd="0" destOrd="0" presId="urn:microsoft.com/office/officeart/2018/2/layout/IconCircleList"/>
    <dgm:cxn modelId="{B8BCE35D-6344-4C97-BF33-4D17E4A4834F}" srcId="{4ABA1FA4-879A-400D-AEF5-416FAD970A81}" destId="{DCF88A91-E43B-47DA-BF95-D40F54CFBF0C}" srcOrd="1" destOrd="0" parTransId="{6D4C0AF8-A15A-4BDA-B006-842B8228591E}" sibTransId="{B5B5BC9F-28DA-4B56-B737-E7CC4A2699D0}"/>
    <dgm:cxn modelId="{060ABD48-4D0A-4DF2-A39C-6C0EBDBDEEBC}" type="presOf" srcId="{11F2727B-6147-4A30-BFD2-B6CCEB408F30}" destId="{5656FF8C-C8F3-43C2-A763-B802DAA061DF}" srcOrd="0" destOrd="0" presId="urn:microsoft.com/office/officeart/2018/2/layout/IconCircleList"/>
    <dgm:cxn modelId="{4AF22F56-E1CD-47D6-85DC-FDC9133F0417}" srcId="{4ABA1FA4-879A-400D-AEF5-416FAD970A81}" destId="{6B8070C7-ED54-4812-90C6-8E7EDE27AD9A}" srcOrd="2" destOrd="0" parTransId="{20926667-711F-4343-8443-5810C68F580C}" sibTransId="{888BB4D7-5D6C-4E79-B01C-04D89768E21A}"/>
    <dgm:cxn modelId="{763AE482-FE0E-4501-8AD7-B01D63C38189}" type="presOf" srcId="{B5B5BC9F-28DA-4B56-B737-E7CC4A2699D0}" destId="{C325CAB3-22EF-4C83-8F1A-133812E1BCD7}" srcOrd="0" destOrd="0" presId="urn:microsoft.com/office/officeart/2018/2/layout/IconCircleList"/>
    <dgm:cxn modelId="{1386649A-30F1-4345-96DB-4BFDE28505CD}" type="presOf" srcId="{4ABA1FA4-879A-400D-AEF5-416FAD970A81}" destId="{FF871D22-5A47-42D7-9B18-9DBB37F77F03}" srcOrd="0" destOrd="0" presId="urn:microsoft.com/office/officeart/2018/2/layout/IconCircleList"/>
    <dgm:cxn modelId="{C42602B4-4544-407A-9F5C-ECCD21AB68ED}" type="presOf" srcId="{6B8070C7-ED54-4812-90C6-8E7EDE27AD9A}" destId="{20064766-85FB-48A6-BC03-670B2F84203F}" srcOrd="0" destOrd="0" presId="urn:microsoft.com/office/officeart/2018/2/layout/IconCircleList"/>
    <dgm:cxn modelId="{DC96FEE2-62F2-401E-8FB8-D7B47728EF97}" type="presOf" srcId="{0BC4A011-7468-40EC-B6FC-5D3E613FDB35}" destId="{1F98AFC4-D589-4403-A650-292317F39B9B}" srcOrd="0" destOrd="0" presId="urn:microsoft.com/office/officeart/2018/2/layout/IconCircleList"/>
    <dgm:cxn modelId="{194381F5-BB29-4EA5-8779-0269435F7843}" srcId="{4ABA1FA4-879A-400D-AEF5-416FAD970A81}" destId="{11F2727B-6147-4A30-BFD2-B6CCEB408F30}" srcOrd="0" destOrd="0" parTransId="{B748FED0-1684-472B-BEE3-B1460A489937}" sibTransId="{0BC4A011-7468-40EC-B6FC-5D3E613FDB35}"/>
    <dgm:cxn modelId="{E4F41B51-F79D-4FC2-96D9-25520DA59788}" type="presParOf" srcId="{FF871D22-5A47-42D7-9B18-9DBB37F77F03}" destId="{94E2C54E-000B-41CF-AAC6-34826C572BB3}" srcOrd="0" destOrd="0" presId="urn:microsoft.com/office/officeart/2018/2/layout/IconCircleList"/>
    <dgm:cxn modelId="{EA641958-E4BF-492F-A937-0FBE2E522D3F}" type="presParOf" srcId="{94E2C54E-000B-41CF-AAC6-34826C572BB3}" destId="{C5BB5994-7825-492A-AA71-00369143F8A9}" srcOrd="0" destOrd="0" presId="urn:microsoft.com/office/officeart/2018/2/layout/IconCircleList"/>
    <dgm:cxn modelId="{A1DA89AC-70B2-4E11-A75E-9C0591A1663E}" type="presParOf" srcId="{C5BB5994-7825-492A-AA71-00369143F8A9}" destId="{99283B92-FB38-45D2-B2D6-E5BA4A16FDB4}" srcOrd="0" destOrd="0" presId="urn:microsoft.com/office/officeart/2018/2/layout/IconCircleList"/>
    <dgm:cxn modelId="{558A7FB9-649C-445E-A97E-4505751A239C}" type="presParOf" srcId="{C5BB5994-7825-492A-AA71-00369143F8A9}" destId="{8CE14311-D661-461C-A32E-34A2CE421F1F}" srcOrd="1" destOrd="0" presId="urn:microsoft.com/office/officeart/2018/2/layout/IconCircleList"/>
    <dgm:cxn modelId="{7F24DAC6-90CC-4475-AD76-0B4791A148C9}" type="presParOf" srcId="{C5BB5994-7825-492A-AA71-00369143F8A9}" destId="{4D771955-8116-4D2E-86A5-00E45B85C655}" srcOrd="2" destOrd="0" presId="urn:microsoft.com/office/officeart/2018/2/layout/IconCircleList"/>
    <dgm:cxn modelId="{D2ADA35E-FA62-49CF-BF7F-BF12AF41ADFF}" type="presParOf" srcId="{C5BB5994-7825-492A-AA71-00369143F8A9}" destId="{5656FF8C-C8F3-43C2-A763-B802DAA061DF}" srcOrd="3" destOrd="0" presId="urn:microsoft.com/office/officeart/2018/2/layout/IconCircleList"/>
    <dgm:cxn modelId="{FB70FAE9-5348-46C2-AC96-071286E0DF1C}" type="presParOf" srcId="{94E2C54E-000B-41CF-AAC6-34826C572BB3}" destId="{1F98AFC4-D589-4403-A650-292317F39B9B}" srcOrd="1" destOrd="0" presId="urn:microsoft.com/office/officeart/2018/2/layout/IconCircleList"/>
    <dgm:cxn modelId="{CC2612BB-886F-4458-9D80-59D6B13886AB}" type="presParOf" srcId="{94E2C54E-000B-41CF-AAC6-34826C572BB3}" destId="{539B87AB-E9A4-4C94-85AF-1D28576F2A8A}" srcOrd="2" destOrd="0" presId="urn:microsoft.com/office/officeart/2018/2/layout/IconCircleList"/>
    <dgm:cxn modelId="{579F0DDD-583F-461B-9013-E9BDAF9850AE}" type="presParOf" srcId="{539B87AB-E9A4-4C94-85AF-1D28576F2A8A}" destId="{D6E21884-F353-422B-AE1A-7AD5E087DFF8}" srcOrd="0" destOrd="0" presId="urn:microsoft.com/office/officeart/2018/2/layout/IconCircleList"/>
    <dgm:cxn modelId="{ABA374E6-42E1-4B67-AA9A-4C7EF585A491}" type="presParOf" srcId="{539B87AB-E9A4-4C94-85AF-1D28576F2A8A}" destId="{BA2F3B8A-1B97-4F0D-8F8E-D08D8F3A127A}" srcOrd="1" destOrd="0" presId="urn:microsoft.com/office/officeart/2018/2/layout/IconCircleList"/>
    <dgm:cxn modelId="{F97313C8-FA12-4C48-8B8A-4B220DA4D9C9}" type="presParOf" srcId="{539B87AB-E9A4-4C94-85AF-1D28576F2A8A}" destId="{BB3F78B0-060D-4A98-81ED-771BFBD84227}" srcOrd="2" destOrd="0" presId="urn:microsoft.com/office/officeart/2018/2/layout/IconCircleList"/>
    <dgm:cxn modelId="{D26B075C-ECF6-4406-A6D0-989308781187}" type="presParOf" srcId="{539B87AB-E9A4-4C94-85AF-1D28576F2A8A}" destId="{0D9C9A46-A634-429C-89FC-5C662E5BCE1D}" srcOrd="3" destOrd="0" presId="urn:microsoft.com/office/officeart/2018/2/layout/IconCircleList"/>
    <dgm:cxn modelId="{FD284E92-B2E4-495D-ACCE-179F61D03422}" type="presParOf" srcId="{94E2C54E-000B-41CF-AAC6-34826C572BB3}" destId="{C325CAB3-22EF-4C83-8F1A-133812E1BCD7}" srcOrd="3" destOrd="0" presId="urn:microsoft.com/office/officeart/2018/2/layout/IconCircleList"/>
    <dgm:cxn modelId="{55965C13-A6D5-4393-932C-64C3D525C916}" type="presParOf" srcId="{94E2C54E-000B-41CF-AAC6-34826C572BB3}" destId="{D3666A53-86B5-4057-A860-D4FBA9AD0B53}" srcOrd="4" destOrd="0" presId="urn:microsoft.com/office/officeart/2018/2/layout/IconCircleList"/>
    <dgm:cxn modelId="{1BDA85C8-4754-4D4D-A6AE-93B6F6A75821}" type="presParOf" srcId="{D3666A53-86B5-4057-A860-D4FBA9AD0B53}" destId="{3E3CE7AB-CC3B-4B3D-8EEC-7FA15F7D23D9}" srcOrd="0" destOrd="0" presId="urn:microsoft.com/office/officeart/2018/2/layout/IconCircleList"/>
    <dgm:cxn modelId="{6FD251F8-0C06-4D21-A18A-FB922C034513}" type="presParOf" srcId="{D3666A53-86B5-4057-A860-D4FBA9AD0B53}" destId="{0FC5A5C6-5F71-4CBB-AAD8-6C3B2F44BB2F}" srcOrd="1" destOrd="0" presId="urn:microsoft.com/office/officeart/2018/2/layout/IconCircleList"/>
    <dgm:cxn modelId="{DBF3CCB7-E04B-43DB-811B-FDBB2E5119C1}" type="presParOf" srcId="{D3666A53-86B5-4057-A860-D4FBA9AD0B53}" destId="{3420E7C1-F620-40F2-BD35-084354969D2F}" srcOrd="2" destOrd="0" presId="urn:microsoft.com/office/officeart/2018/2/layout/IconCircleList"/>
    <dgm:cxn modelId="{07AA3F23-9A29-4230-816F-BBA2A7BFC934}" type="presParOf" srcId="{D3666A53-86B5-4057-A860-D4FBA9AD0B53}" destId="{20064766-85FB-48A6-BC03-670B2F84203F}" srcOrd="3" destOrd="0" presId="urn:microsoft.com/office/officeart/2018/2/layout/IconCircle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4ABA1FA4-879A-400D-AEF5-416FAD970A81}" type="doc">
      <dgm:prSet loTypeId="urn:microsoft.com/office/officeart/2011/layout/TabList" loCatId="list" qsTypeId="urn:microsoft.com/office/officeart/2005/8/quickstyle/simple1" qsCatId="simple" csTypeId="urn:microsoft.com/office/officeart/2005/8/colors/colorful1" csCatId="colorful" phldr="1"/>
      <dgm:spPr/>
      <dgm:t>
        <a:bodyPr/>
        <a:lstStyle/>
        <a:p>
          <a:endParaRPr lang="en-US"/>
        </a:p>
      </dgm:t>
    </dgm:pt>
    <dgm:pt modelId="{11F2727B-6147-4A30-BFD2-B6CCEB408F30}">
      <dgm:prSet/>
      <dgm:spPr/>
      <dgm:t>
        <a:bodyPr/>
        <a:lstStyle/>
        <a:p>
          <a:r>
            <a:rPr lang="en-US" dirty="0"/>
            <a:t>Building capacities of policy-makers </a:t>
          </a:r>
        </a:p>
      </dgm:t>
    </dgm:pt>
    <dgm:pt modelId="{B748FED0-1684-472B-BEE3-B1460A489937}" type="parTrans" cxnId="{194381F5-BB29-4EA5-8779-0269435F7843}">
      <dgm:prSet/>
      <dgm:spPr/>
      <dgm:t>
        <a:bodyPr/>
        <a:lstStyle/>
        <a:p>
          <a:endParaRPr lang="en-US"/>
        </a:p>
      </dgm:t>
    </dgm:pt>
    <dgm:pt modelId="{0BC4A011-7468-40EC-B6FC-5D3E613FDB35}" type="sibTrans" cxnId="{194381F5-BB29-4EA5-8779-0269435F7843}">
      <dgm:prSet/>
      <dgm:spPr/>
      <dgm:t>
        <a:bodyPr/>
        <a:lstStyle/>
        <a:p>
          <a:endParaRPr lang="en-US"/>
        </a:p>
      </dgm:t>
    </dgm:pt>
    <dgm:pt modelId="{F6FAA970-9F1C-48B7-AA7B-D8726B83D237}">
      <dgm:prSet/>
      <dgm:spPr>
        <a:blipFill rotWithShape="0">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dgm:spPr>
      <dgm:t>
        <a:bodyPr/>
        <a:lstStyle/>
        <a:p>
          <a:endParaRPr lang="en-US" dirty="0"/>
        </a:p>
      </dgm:t>
    </dgm:pt>
    <dgm:pt modelId="{F2B11C82-C39E-4EB1-8D16-BFC22BB3E4DE}" type="parTrans" cxnId="{EA7F4A02-D225-4E18-8099-8274D613807F}">
      <dgm:prSet/>
      <dgm:spPr/>
      <dgm:t>
        <a:bodyPr/>
        <a:lstStyle/>
        <a:p>
          <a:endParaRPr lang="en-CA"/>
        </a:p>
      </dgm:t>
    </dgm:pt>
    <dgm:pt modelId="{0DC74D45-BEA5-40A0-830E-C8F449CDB603}" type="sibTrans" cxnId="{EA7F4A02-D225-4E18-8099-8274D613807F}">
      <dgm:prSet/>
      <dgm:spPr/>
      <dgm:t>
        <a:bodyPr/>
        <a:lstStyle/>
        <a:p>
          <a:endParaRPr lang="en-CA"/>
        </a:p>
      </dgm:t>
    </dgm:pt>
    <dgm:pt modelId="{99536624-B015-42A1-A225-1C35794FB0CC}">
      <dgm:prSet/>
      <dgm:spPr>
        <a:blipFill rotWithShape="0">
          <a:blip xmlns:r="http://schemas.openxmlformats.org/officeDocument/2006/relationships" r:embed="rId3"/>
          <a:srcRect/>
          <a:stretch>
            <a:fillRect/>
          </a:stretch>
        </a:blipFill>
      </dgm:spPr>
      <dgm:t>
        <a:bodyPr/>
        <a:lstStyle/>
        <a:p>
          <a:endParaRPr lang="en-US" dirty="0"/>
        </a:p>
      </dgm:t>
    </dgm:pt>
    <dgm:pt modelId="{6B6621D1-611F-4B50-8EF4-FA143897E831}" type="parTrans" cxnId="{3995E88C-630C-4C87-A247-712BF0C9BC42}">
      <dgm:prSet/>
      <dgm:spPr/>
      <dgm:t>
        <a:bodyPr/>
        <a:lstStyle/>
        <a:p>
          <a:endParaRPr lang="en-CA"/>
        </a:p>
      </dgm:t>
    </dgm:pt>
    <dgm:pt modelId="{B855DC4A-49D1-4AC4-B95A-6792F9563F41}" type="sibTrans" cxnId="{3995E88C-630C-4C87-A247-712BF0C9BC42}">
      <dgm:prSet/>
      <dgm:spPr/>
      <dgm:t>
        <a:bodyPr/>
        <a:lstStyle/>
        <a:p>
          <a:endParaRPr lang="en-CA"/>
        </a:p>
      </dgm:t>
    </dgm:pt>
    <dgm:pt modelId="{6B8070C7-ED54-4812-90C6-8E7EDE27AD9A}">
      <dgm:prSet/>
      <dgm:spPr>
        <a:blipFill rotWithShape="0">
          <a:blip xmlns:r="http://schemas.openxmlformats.org/officeDocument/2006/relationships"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a:blipFill>
      </dgm:spPr>
      <dgm:t>
        <a:bodyPr/>
        <a:lstStyle/>
        <a:p>
          <a:endParaRPr lang="en-US" dirty="0"/>
        </a:p>
      </dgm:t>
    </dgm:pt>
    <dgm:pt modelId="{888BB4D7-5D6C-4E79-B01C-04D89768E21A}" type="sibTrans" cxnId="{4AF22F56-E1CD-47D6-85DC-FDC9133F0417}">
      <dgm:prSet/>
      <dgm:spPr/>
      <dgm:t>
        <a:bodyPr/>
        <a:lstStyle/>
        <a:p>
          <a:endParaRPr lang="en-US"/>
        </a:p>
      </dgm:t>
    </dgm:pt>
    <dgm:pt modelId="{20926667-711F-4343-8443-5810C68F580C}" type="parTrans" cxnId="{4AF22F56-E1CD-47D6-85DC-FDC9133F0417}">
      <dgm:prSet/>
      <dgm:spPr/>
      <dgm:t>
        <a:bodyPr/>
        <a:lstStyle/>
        <a:p>
          <a:endParaRPr lang="en-US"/>
        </a:p>
      </dgm:t>
    </dgm:pt>
    <dgm:pt modelId="{E726A01C-E9E3-47E6-866C-9D7737DB0941}">
      <dgm:prSet/>
      <dgm:spPr/>
      <dgm:t>
        <a:bodyPr/>
        <a:lstStyle/>
        <a:p>
          <a:r>
            <a:rPr lang="en-US" dirty="0"/>
            <a:t>Developing capacity of teachers for blended learning</a:t>
          </a:r>
        </a:p>
      </dgm:t>
    </dgm:pt>
    <dgm:pt modelId="{75DE76A9-AD70-41C2-9295-F710D5B40B18}" type="parTrans" cxnId="{8441375D-92CE-48FF-9197-89391DFAB0B4}">
      <dgm:prSet/>
      <dgm:spPr/>
      <dgm:t>
        <a:bodyPr/>
        <a:lstStyle/>
        <a:p>
          <a:endParaRPr lang="en-CA"/>
        </a:p>
      </dgm:t>
    </dgm:pt>
    <dgm:pt modelId="{289D7EB5-9A73-4D5F-B55A-E343C2C33442}" type="sibTrans" cxnId="{8441375D-92CE-48FF-9197-89391DFAB0B4}">
      <dgm:prSet/>
      <dgm:spPr/>
      <dgm:t>
        <a:bodyPr/>
        <a:lstStyle/>
        <a:p>
          <a:endParaRPr lang="en-CA"/>
        </a:p>
      </dgm:t>
    </dgm:pt>
    <dgm:pt modelId="{61ACFC2E-6D25-44D7-9924-53FFED6291F1}">
      <dgm:prSet/>
      <dgm:spPr/>
      <dgm:t>
        <a:bodyPr/>
        <a:lstStyle/>
        <a:p>
          <a:r>
            <a:rPr lang="en-US" dirty="0"/>
            <a:t>Preparing learners for self-directed lifelong learning</a:t>
          </a:r>
        </a:p>
      </dgm:t>
    </dgm:pt>
    <dgm:pt modelId="{C6B5D86D-9396-4E25-89E8-9AD3E070B652}" type="parTrans" cxnId="{987F3362-CDBA-4BED-B306-B53DE3FFD388}">
      <dgm:prSet/>
      <dgm:spPr/>
      <dgm:t>
        <a:bodyPr/>
        <a:lstStyle/>
        <a:p>
          <a:endParaRPr lang="en-CA"/>
        </a:p>
      </dgm:t>
    </dgm:pt>
    <dgm:pt modelId="{6666ED94-9D90-414E-8FE9-7E81DC50B099}" type="sibTrans" cxnId="{987F3362-CDBA-4BED-B306-B53DE3FFD388}">
      <dgm:prSet/>
      <dgm:spPr/>
      <dgm:t>
        <a:bodyPr/>
        <a:lstStyle/>
        <a:p>
          <a:endParaRPr lang="en-CA"/>
        </a:p>
      </dgm:t>
    </dgm:pt>
    <dgm:pt modelId="{9631C6A4-E970-4F84-ABDD-1E4B05D131AF}" type="pres">
      <dgm:prSet presAssocID="{4ABA1FA4-879A-400D-AEF5-416FAD970A81}" presName="Name0" presStyleCnt="0">
        <dgm:presLayoutVars>
          <dgm:chMax/>
          <dgm:chPref val="3"/>
          <dgm:dir/>
          <dgm:animOne val="branch"/>
          <dgm:animLvl val="lvl"/>
        </dgm:presLayoutVars>
      </dgm:prSet>
      <dgm:spPr/>
    </dgm:pt>
    <dgm:pt modelId="{AFBA1C66-1EC9-43D4-892A-E1032812354F}" type="pres">
      <dgm:prSet presAssocID="{F6FAA970-9F1C-48B7-AA7B-D8726B83D237}" presName="composite" presStyleCnt="0"/>
      <dgm:spPr/>
    </dgm:pt>
    <dgm:pt modelId="{BA9177A5-18C5-449C-A675-2FDAC8C43BC0}" type="pres">
      <dgm:prSet presAssocID="{F6FAA970-9F1C-48B7-AA7B-D8726B83D237}" presName="FirstChild" presStyleLbl="revTx" presStyleIdx="0" presStyleCnt="3">
        <dgm:presLayoutVars>
          <dgm:chMax val="0"/>
          <dgm:chPref val="0"/>
          <dgm:bulletEnabled val="1"/>
        </dgm:presLayoutVars>
      </dgm:prSet>
      <dgm:spPr/>
    </dgm:pt>
    <dgm:pt modelId="{7D0E41CA-269B-4C51-B527-3881965AE467}" type="pres">
      <dgm:prSet presAssocID="{F6FAA970-9F1C-48B7-AA7B-D8726B83D237}" presName="Parent" presStyleLbl="alignNode1" presStyleIdx="0" presStyleCnt="3">
        <dgm:presLayoutVars>
          <dgm:chMax val="3"/>
          <dgm:chPref val="3"/>
          <dgm:bulletEnabled val="1"/>
        </dgm:presLayoutVars>
      </dgm:prSet>
      <dgm:spPr/>
    </dgm:pt>
    <dgm:pt modelId="{EC3DC0AF-9B61-4BF8-A6FB-CD3192DEBE59}" type="pres">
      <dgm:prSet presAssocID="{F6FAA970-9F1C-48B7-AA7B-D8726B83D237}" presName="Accent" presStyleLbl="parChTrans1D1" presStyleIdx="0" presStyleCnt="3"/>
      <dgm:spPr/>
    </dgm:pt>
    <dgm:pt modelId="{02ADC198-6A45-4D4C-9B41-ECA5981D6FBE}" type="pres">
      <dgm:prSet presAssocID="{0DC74D45-BEA5-40A0-830E-C8F449CDB603}" presName="sibTrans" presStyleCnt="0"/>
      <dgm:spPr/>
    </dgm:pt>
    <dgm:pt modelId="{72AE99D5-950F-48B0-97A9-8D0D5BA494AC}" type="pres">
      <dgm:prSet presAssocID="{6B8070C7-ED54-4812-90C6-8E7EDE27AD9A}" presName="composite" presStyleCnt="0"/>
      <dgm:spPr/>
    </dgm:pt>
    <dgm:pt modelId="{BCD7FC00-9E29-4FA5-8188-5BDEF1B0504F}" type="pres">
      <dgm:prSet presAssocID="{6B8070C7-ED54-4812-90C6-8E7EDE27AD9A}" presName="FirstChild" presStyleLbl="revTx" presStyleIdx="1" presStyleCnt="3">
        <dgm:presLayoutVars>
          <dgm:chMax val="0"/>
          <dgm:chPref val="0"/>
          <dgm:bulletEnabled val="1"/>
        </dgm:presLayoutVars>
      </dgm:prSet>
      <dgm:spPr/>
    </dgm:pt>
    <dgm:pt modelId="{0B1C4404-785D-49A8-A015-977E21EDE5C4}" type="pres">
      <dgm:prSet presAssocID="{6B8070C7-ED54-4812-90C6-8E7EDE27AD9A}" presName="Parent" presStyleLbl="alignNode1" presStyleIdx="1" presStyleCnt="3">
        <dgm:presLayoutVars>
          <dgm:chMax val="3"/>
          <dgm:chPref val="3"/>
          <dgm:bulletEnabled val="1"/>
        </dgm:presLayoutVars>
      </dgm:prSet>
      <dgm:spPr/>
    </dgm:pt>
    <dgm:pt modelId="{44FD9DA9-A0D3-4990-91E5-C88170BA4618}" type="pres">
      <dgm:prSet presAssocID="{6B8070C7-ED54-4812-90C6-8E7EDE27AD9A}" presName="Accent" presStyleLbl="parChTrans1D1" presStyleIdx="1" presStyleCnt="3"/>
      <dgm:spPr/>
    </dgm:pt>
    <dgm:pt modelId="{14059718-0807-4D5C-A749-33D4528FE5C0}" type="pres">
      <dgm:prSet presAssocID="{888BB4D7-5D6C-4E79-B01C-04D89768E21A}" presName="sibTrans" presStyleCnt="0"/>
      <dgm:spPr/>
    </dgm:pt>
    <dgm:pt modelId="{83A1C1C2-4B82-469A-B51E-EA9C6DF16B84}" type="pres">
      <dgm:prSet presAssocID="{99536624-B015-42A1-A225-1C35794FB0CC}" presName="composite" presStyleCnt="0"/>
      <dgm:spPr/>
    </dgm:pt>
    <dgm:pt modelId="{A1E20E92-8CA3-4B1C-862A-4E04C75EC295}" type="pres">
      <dgm:prSet presAssocID="{99536624-B015-42A1-A225-1C35794FB0CC}" presName="FirstChild" presStyleLbl="revTx" presStyleIdx="2" presStyleCnt="3">
        <dgm:presLayoutVars>
          <dgm:chMax val="0"/>
          <dgm:chPref val="0"/>
          <dgm:bulletEnabled val="1"/>
        </dgm:presLayoutVars>
      </dgm:prSet>
      <dgm:spPr/>
    </dgm:pt>
    <dgm:pt modelId="{2807524B-E04A-4757-AD0F-21B13C724F70}" type="pres">
      <dgm:prSet presAssocID="{99536624-B015-42A1-A225-1C35794FB0CC}" presName="Parent" presStyleLbl="alignNode1" presStyleIdx="2" presStyleCnt="3">
        <dgm:presLayoutVars>
          <dgm:chMax val="3"/>
          <dgm:chPref val="3"/>
          <dgm:bulletEnabled val="1"/>
        </dgm:presLayoutVars>
      </dgm:prSet>
      <dgm:spPr/>
    </dgm:pt>
    <dgm:pt modelId="{902B2982-31CA-40CA-93F9-04FD57A4F854}" type="pres">
      <dgm:prSet presAssocID="{99536624-B015-42A1-A225-1C35794FB0CC}" presName="Accent" presStyleLbl="parChTrans1D1" presStyleIdx="2" presStyleCnt="3"/>
      <dgm:spPr/>
    </dgm:pt>
  </dgm:ptLst>
  <dgm:cxnLst>
    <dgm:cxn modelId="{EA7F4A02-D225-4E18-8099-8274D613807F}" srcId="{4ABA1FA4-879A-400D-AEF5-416FAD970A81}" destId="{F6FAA970-9F1C-48B7-AA7B-D8726B83D237}" srcOrd="0" destOrd="0" parTransId="{F2B11C82-C39E-4EB1-8D16-BFC22BB3E4DE}" sibTransId="{0DC74D45-BEA5-40A0-830E-C8F449CDB603}"/>
    <dgm:cxn modelId="{9CD0661F-587A-4437-9A8F-D05E36BC1907}" type="presOf" srcId="{6B8070C7-ED54-4812-90C6-8E7EDE27AD9A}" destId="{0B1C4404-785D-49A8-A015-977E21EDE5C4}" srcOrd="0" destOrd="0" presId="urn:microsoft.com/office/officeart/2011/layout/TabList"/>
    <dgm:cxn modelId="{B0D90720-0133-4B74-B3C2-5EAFA1BF9F28}" type="presOf" srcId="{E726A01C-E9E3-47E6-866C-9D7737DB0941}" destId="{BCD7FC00-9E29-4FA5-8188-5BDEF1B0504F}" srcOrd="0" destOrd="0" presId="urn:microsoft.com/office/officeart/2011/layout/TabList"/>
    <dgm:cxn modelId="{1A904221-3B5E-44EE-92E0-F9C336CC9CF4}" type="presOf" srcId="{4ABA1FA4-879A-400D-AEF5-416FAD970A81}" destId="{9631C6A4-E970-4F84-ABDD-1E4B05D131AF}" srcOrd="0" destOrd="0" presId="urn:microsoft.com/office/officeart/2011/layout/TabList"/>
    <dgm:cxn modelId="{B9B10933-F90C-4D89-9733-AC1F89305EE1}" type="presOf" srcId="{61ACFC2E-6D25-44D7-9924-53FFED6291F1}" destId="{A1E20E92-8CA3-4B1C-862A-4E04C75EC295}" srcOrd="0" destOrd="0" presId="urn:microsoft.com/office/officeart/2011/layout/TabList"/>
    <dgm:cxn modelId="{8441375D-92CE-48FF-9197-89391DFAB0B4}" srcId="{6B8070C7-ED54-4812-90C6-8E7EDE27AD9A}" destId="{E726A01C-E9E3-47E6-866C-9D7737DB0941}" srcOrd="0" destOrd="0" parTransId="{75DE76A9-AD70-41C2-9295-F710D5B40B18}" sibTransId="{289D7EB5-9A73-4D5F-B55A-E343C2C33442}"/>
    <dgm:cxn modelId="{987F3362-CDBA-4BED-B306-B53DE3FFD388}" srcId="{99536624-B015-42A1-A225-1C35794FB0CC}" destId="{61ACFC2E-6D25-44D7-9924-53FFED6291F1}" srcOrd="0" destOrd="0" parTransId="{C6B5D86D-9396-4E25-89E8-9AD3E070B652}" sibTransId="{6666ED94-9D90-414E-8FE9-7E81DC50B099}"/>
    <dgm:cxn modelId="{67940569-60F3-44BA-88EB-FB0554D2B229}" type="presOf" srcId="{99536624-B015-42A1-A225-1C35794FB0CC}" destId="{2807524B-E04A-4757-AD0F-21B13C724F70}" srcOrd="0" destOrd="0" presId="urn:microsoft.com/office/officeart/2011/layout/TabList"/>
    <dgm:cxn modelId="{4AF22F56-E1CD-47D6-85DC-FDC9133F0417}" srcId="{4ABA1FA4-879A-400D-AEF5-416FAD970A81}" destId="{6B8070C7-ED54-4812-90C6-8E7EDE27AD9A}" srcOrd="1" destOrd="0" parTransId="{20926667-711F-4343-8443-5810C68F580C}" sibTransId="{888BB4D7-5D6C-4E79-B01C-04D89768E21A}"/>
    <dgm:cxn modelId="{7496D580-4AF7-4198-815B-4085CD313155}" type="presOf" srcId="{11F2727B-6147-4A30-BFD2-B6CCEB408F30}" destId="{BA9177A5-18C5-449C-A675-2FDAC8C43BC0}" srcOrd="0" destOrd="0" presId="urn:microsoft.com/office/officeart/2011/layout/TabList"/>
    <dgm:cxn modelId="{3995E88C-630C-4C87-A247-712BF0C9BC42}" srcId="{4ABA1FA4-879A-400D-AEF5-416FAD970A81}" destId="{99536624-B015-42A1-A225-1C35794FB0CC}" srcOrd="2" destOrd="0" parTransId="{6B6621D1-611F-4B50-8EF4-FA143897E831}" sibTransId="{B855DC4A-49D1-4AC4-B95A-6792F9563F41}"/>
    <dgm:cxn modelId="{A3E47B9C-5D15-49B9-B6E6-F75399591C3E}" type="presOf" srcId="{F6FAA970-9F1C-48B7-AA7B-D8726B83D237}" destId="{7D0E41CA-269B-4C51-B527-3881965AE467}" srcOrd="0" destOrd="0" presId="urn:microsoft.com/office/officeart/2011/layout/TabList"/>
    <dgm:cxn modelId="{194381F5-BB29-4EA5-8779-0269435F7843}" srcId="{F6FAA970-9F1C-48B7-AA7B-D8726B83D237}" destId="{11F2727B-6147-4A30-BFD2-B6CCEB408F30}" srcOrd="0" destOrd="0" parTransId="{B748FED0-1684-472B-BEE3-B1460A489937}" sibTransId="{0BC4A011-7468-40EC-B6FC-5D3E613FDB35}"/>
    <dgm:cxn modelId="{394975C9-7303-4ABC-98EB-E06FF18FC9B2}" type="presParOf" srcId="{9631C6A4-E970-4F84-ABDD-1E4B05D131AF}" destId="{AFBA1C66-1EC9-43D4-892A-E1032812354F}" srcOrd="0" destOrd="0" presId="urn:microsoft.com/office/officeart/2011/layout/TabList"/>
    <dgm:cxn modelId="{D11DA728-E877-47DF-BB78-26BB916B3669}" type="presParOf" srcId="{AFBA1C66-1EC9-43D4-892A-E1032812354F}" destId="{BA9177A5-18C5-449C-A675-2FDAC8C43BC0}" srcOrd="0" destOrd="0" presId="urn:microsoft.com/office/officeart/2011/layout/TabList"/>
    <dgm:cxn modelId="{BED3007E-BB88-4B9D-B193-47DA466FBA6D}" type="presParOf" srcId="{AFBA1C66-1EC9-43D4-892A-E1032812354F}" destId="{7D0E41CA-269B-4C51-B527-3881965AE467}" srcOrd="1" destOrd="0" presId="urn:microsoft.com/office/officeart/2011/layout/TabList"/>
    <dgm:cxn modelId="{BDDF4CA5-3985-461C-AFB5-FB2291B413D7}" type="presParOf" srcId="{AFBA1C66-1EC9-43D4-892A-E1032812354F}" destId="{EC3DC0AF-9B61-4BF8-A6FB-CD3192DEBE59}" srcOrd="2" destOrd="0" presId="urn:microsoft.com/office/officeart/2011/layout/TabList"/>
    <dgm:cxn modelId="{09F4F955-5D49-4B12-983B-C4673CA77633}" type="presParOf" srcId="{9631C6A4-E970-4F84-ABDD-1E4B05D131AF}" destId="{02ADC198-6A45-4D4C-9B41-ECA5981D6FBE}" srcOrd="1" destOrd="0" presId="urn:microsoft.com/office/officeart/2011/layout/TabList"/>
    <dgm:cxn modelId="{601BEEE9-DA2C-4B75-803D-1C18F187802C}" type="presParOf" srcId="{9631C6A4-E970-4F84-ABDD-1E4B05D131AF}" destId="{72AE99D5-950F-48B0-97A9-8D0D5BA494AC}" srcOrd="2" destOrd="0" presId="urn:microsoft.com/office/officeart/2011/layout/TabList"/>
    <dgm:cxn modelId="{77B583AC-9665-49F4-8AD2-9003A6174B11}" type="presParOf" srcId="{72AE99D5-950F-48B0-97A9-8D0D5BA494AC}" destId="{BCD7FC00-9E29-4FA5-8188-5BDEF1B0504F}" srcOrd="0" destOrd="0" presId="urn:microsoft.com/office/officeart/2011/layout/TabList"/>
    <dgm:cxn modelId="{CC993451-A5E3-4F5E-9736-E645D8497A77}" type="presParOf" srcId="{72AE99D5-950F-48B0-97A9-8D0D5BA494AC}" destId="{0B1C4404-785D-49A8-A015-977E21EDE5C4}" srcOrd="1" destOrd="0" presId="urn:microsoft.com/office/officeart/2011/layout/TabList"/>
    <dgm:cxn modelId="{9FFCCEE3-2113-43E3-BDC1-FD8527286A0F}" type="presParOf" srcId="{72AE99D5-950F-48B0-97A9-8D0D5BA494AC}" destId="{44FD9DA9-A0D3-4990-91E5-C88170BA4618}" srcOrd="2" destOrd="0" presId="urn:microsoft.com/office/officeart/2011/layout/TabList"/>
    <dgm:cxn modelId="{52ED08FD-4F62-47FC-BC0F-00EF928310F9}" type="presParOf" srcId="{9631C6A4-E970-4F84-ABDD-1E4B05D131AF}" destId="{14059718-0807-4D5C-A749-33D4528FE5C0}" srcOrd="3" destOrd="0" presId="urn:microsoft.com/office/officeart/2011/layout/TabList"/>
    <dgm:cxn modelId="{466FAB52-3DA1-491E-8A3D-F20AD4DE81DD}" type="presParOf" srcId="{9631C6A4-E970-4F84-ABDD-1E4B05D131AF}" destId="{83A1C1C2-4B82-469A-B51E-EA9C6DF16B84}" srcOrd="4" destOrd="0" presId="urn:microsoft.com/office/officeart/2011/layout/TabList"/>
    <dgm:cxn modelId="{886E7E98-0116-431A-A54E-03AA7D13F2FA}" type="presParOf" srcId="{83A1C1C2-4B82-469A-B51E-EA9C6DF16B84}" destId="{A1E20E92-8CA3-4B1C-862A-4E04C75EC295}" srcOrd="0" destOrd="0" presId="urn:microsoft.com/office/officeart/2011/layout/TabList"/>
    <dgm:cxn modelId="{7270704C-8CD8-43A5-905B-4757502EFD37}" type="presParOf" srcId="{83A1C1C2-4B82-469A-B51E-EA9C6DF16B84}" destId="{2807524B-E04A-4757-AD0F-21B13C724F70}" srcOrd="1" destOrd="0" presId="urn:microsoft.com/office/officeart/2011/layout/TabList"/>
    <dgm:cxn modelId="{7C57E211-1AF3-4B22-AD9B-82B8A4599AFB}" type="presParOf" srcId="{83A1C1C2-4B82-469A-B51E-EA9C6DF16B84}" destId="{902B2982-31CA-40CA-93F9-04FD57A4F854}" srcOrd="2" destOrd="0" presId="urn:microsoft.com/office/officeart/2011/layout/TabList"/>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D408C14-3E69-4625-A2DE-787706090329}">
      <dsp:nvSpPr>
        <dsp:cNvPr id="0" name=""/>
        <dsp:cNvSpPr/>
      </dsp:nvSpPr>
      <dsp:spPr>
        <a:xfrm>
          <a:off x="287597" y="425642"/>
          <a:ext cx="2518816" cy="2518816"/>
        </a:xfrm>
        <a:prstGeom prst="round2DiagRect">
          <a:avLst>
            <a:gd name="adj1" fmla="val 29727"/>
            <a:gd name="adj2" fmla="val 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9E7E706-801F-48DB-943B-966E523330A4}">
      <dsp:nvSpPr>
        <dsp:cNvPr id="0" name=""/>
        <dsp:cNvSpPr/>
      </dsp:nvSpPr>
      <dsp:spPr>
        <a:xfrm>
          <a:off x="725528" y="863574"/>
          <a:ext cx="1642953" cy="1642953"/>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289503FC-EF5B-4869-AE15-3BCCC3F45766}">
      <dsp:nvSpPr>
        <dsp:cNvPr id="0" name=""/>
        <dsp:cNvSpPr/>
      </dsp:nvSpPr>
      <dsp:spPr>
        <a:xfrm>
          <a:off x="28255" y="3188613"/>
          <a:ext cx="30375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600200">
            <a:lnSpc>
              <a:spcPct val="100000"/>
            </a:lnSpc>
            <a:spcBef>
              <a:spcPct val="0"/>
            </a:spcBef>
            <a:spcAft>
              <a:spcPct val="35000"/>
            </a:spcAft>
            <a:buNone/>
            <a:defRPr cap="all"/>
          </a:pPr>
          <a:r>
            <a:rPr lang="en-CA" sz="3600" kern="1200" dirty="0"/>
            <a:t>Context</a:t>
          </a:r>
          <a:endParaRPr lang="en-US" sz="3600" kern="1200" dirty="0"/>
        </a:p>
      </dsp:txBody>
      <dsp:txXfrm>
        <a:off x="28255" y="3188613"/>
        <a:ext cx="3037500" cy="720000"/>
      </dsp:txXfrm>
    </dsp:sp>
    <dsp:sp modelId="{69FE4F02-F1C2-4F55-B934-D3E46657B6D4}">
      <dsp:nvSpPr>
        <dsp:cNvPr id="0" name=""/>
        <dsp:cNvSpPr/>
      </dsp:nvSpPr>
      <dsp:spPr>
        <a:xfrm>
          <a:off x="3856659" y="425642"/>
          <a:ext cx="2518816" cy="2518816"/>
        </a:xfrm>
        <a:prstGeom prst="round2DiagRect">
          <a:avLst>
            <a:gd name="adj1" fmla="val 29727"/>
            <a:gd name="adj2" fmla="val 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A06DD05-D1AB-4365-AD23-10368AD0790C}">
      <dsp:nvSpPr>
        <dsp:cNvPr id="0" name=""/>
        <dsp:cNvSpPr/>
      </dsp:nvSpPr>
      <dsp:spPr>
        <a:xfrm>
          <a:off x="4294591" y="863574"/>
          <a:ext cx="1642953" cy="1642953"/>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B20140DA-A371-4DDD-A1A1-17AC6AD776DB}">
      <dsp:nvSpPr>
        <dsp:cNvPr id="0" name=""/>
        <dsp:cNvSpPr/>
      </dsp:nvSpPr>
      <dsp:spPr>
        <a:xfrm>
          <a:off x="3597318" y="3188613"/>
          <a:ext cx="30375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600200" rtl="0">
            <a:lnSpc>
              <a:spcPct val="100000"/>
            </a:lnSpc>
            <a:spcBef>
              <a:spcPct val="0"/>
            </a:spcBef>
            <a:spcAft>
              <a:spcPct val="35000"/>
            </a:spcAft>
            <a:buNone/>
            <a:defRPr cap="all"/>
          </a:pPr>
          <a:r>
            <a:rPr lang="en-CA" sz="3600" kern="1200" dirty="0">
              <a:latin typeface="Calibri Light" panose="020F0302020204030204"/>
            </a:rPr>
            <a:t>COL Response</a:t>
          </a:r>
          <a:endParaRPr lang="en-US" sz="3600" kern="1200" dirty="0">
            <a:latin typeface="Calibri Light" panose="020F0302020204030204"/>
          </a:endParaRPr>
        </a:p>
      </dsp:txBody>
      <dsp:txXfrm>
        <a:off x="3597318" y="3188613"/>
        <a:ext cx="3037500" cy="720000"/>
      </dsp:txXfrm>
    </dsp:sp>
    <dsp:sp modelId="{A0F32531-1855-4C87-B42A-46DDFFA72D1F}">
      <dsp:nvSpPr>
        <dsp:cNvPr id="0" name=""/>
        <dsp:cNvSpPr/>
      </dsp:nvSpPr>
      <dsp:spPr>
        <a:xfrm>
          <a:off x="7758693" y="592127"/>
          <a:ext cx="1852875" cy="1852875"/>
        </a:xfrm>
        <a:prstGeom prst="round2DiagRect">
          <a:avLst>
            <a:gd name="adj1" fmla="val 29727"/>
            <a:gd name="adj2" fmla="val 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E0A36DB-042F-4FC9-83FA-CB858509AAD0}">
      <dsp:nvSpPr>
        <dsp:cNvPr id="0" name=""/>
        <dsp:cNvSpPr/>
      </dsp:nvSpPr>
      <dsp:spPr>
        <a:xfrm>
          <a:off x="8153568" y="987002"/>
          <a:ext cx="1063125" cy="1063125"/>
        </a:xfrm>
        <a:prstGeom prst="rect">
          <a:avLst/>
        </a:prstGeom>
        <a:solidFill>
          <a:schemeClr val="bg1">
            <a:hueOff val="0"/>
            <a:satOff val="0"/>
            <a:lumOff val="0"/>
            <a:alphaOff val="0"/>
          </a:schemeClr>
        </a:solidFill>
        <a:ln w="12700" cap="flat" cmpd="sng" algn="ctr">
          <a:solidFill>
            <a:schemeClr val="lt1">
              <a:alpha val="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B3D1B4C-A9B4-43F1-B9AD-9B74D85E9652}">
      <dsp:nvSpPr>
        <dsp:cNvPr id="0" name=""/>
        <dsp:cNvSpPr/>
      </dsp:nvSpPr>
      <dsp:spPr>
        <a:xfrm>
          <a:off x="7166380" y="3022128"/>
          <a:ext cx="30375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600200">
            <a:lnSpc>
              <a:spcPct val="100000"/>
            </a:lnSpc>
            <a:spcBef>
              <a:spcPct val="0"/>
            </a:spcBef>
            <a:spcAft>
              <a:spcPct val="35000"/>
            </a:spcAft>
            <a:buNone/>
            <a:defRPr cap="all"/>
          </a:pPr>
          <a:r>
            <a:rPr lang="en-CA" sz="3600" kern="1200" dirty="0">
              <a:latin typeface="Calibri Light" panose="020F0302020204030204"/>
            </a:rPr>
            <a:t>Opportunities</a:t>
          </a:r>
          <a:endParaRPr lang="en-US" sz="3600" kern="1200" dirty="0"/>
        </a:p>
      </dsp:txBody>
      <dsp:txXfrm>
        <a:off x="7166380" y="3022128"/>
        <a:ext cx="3037500" cy="7200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CB1E4A9-69D7-4948-AABC-7A0DD5D4EF03}">
      <dsp:nvSpPr>
        <dsp:cNvPr id="0" name=""/>
        <dsp:cNvSpPr/>
      </dsp:nvSpPr>
      <dsp:spPr>
        <a:xfrm>
          <a:off x="1020487" y="464901"/>
          <a:ext cx="1098562" cy="1098562"/>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F9022D00-779D-4D56-8963-52737273C499}">
      <dsp:nvSpPr>
        <dsp:cNvPr id="0" name=""/>
        <dsp:cNvSpPr/>
      </dsp:nvSpPr>
      <dsp:spPr>
        <a:xfrm>
          <a:off x="393" y="1710856"/>
          <a:ext cx="3138750" cy="19933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422400">
            <a:lnSpc>
              <a:spcPct val="100000"/>
            </a:lnSpc>
            <a:spcBef>
              <a:spcPct val="0"/>
            </a:spcBef>
            <a:spcAft>
              <a:spcPct val="35000"/>
            </a:spcAft>
            <a:buNone/>
            <a:defRPr b="1"/>
          </a:pPr>
          <a:r>
            <a:rPr lang="en-CA" sz="3200" kern="1200" dirty="0"/>
            <a:t>Lack of acceptance of online mode of training</a:t>
          </a:r>
          <a:endParaRPr lang="en-US" sz="3200" kern="1200" dirty="0"/>
        </a:p>
      </dsp:txBody>
      <dsp:txXfrm>
        <a:off x="393" y="1710856"/>
        <a:ext cx="3138750" cy="1993359"/>
      </dsp:txXfrm>
    </dsp:sp>
    <dsp:sp modelId="{34429FF1-6174-49A6-B763-66CD1F9ED784}">
      <dsp:nvSpPr>
        <dsp:cNvPr id="0" name=""/>
        <dsp:cNvSpPr/>
      </dsp:nvSpPr>
      <dsp:spPr>
        <a:xfrm>
          <a:off x="393" y="3772770"/>
          <a:ext cx="3138750" cy="119852"/>
        </a:xfrm>
        <a:prstGeom prst="rect">
          <a:avLst/>
        </a:prstGeom>
        <a:noFill/>
        <a:ln>
          <a:noFill/>
        </a:ln>
        <a:effectLst/>
      </dsp:spPr>
      <dsp:style>
        <a:lnRef idx="0">
          <a:scrgbClr r="0" g="0" b="0"/>
        </a:lnRef>
        <a:fillRef idx="0">
          <a:scrgbClr r="0" g="0" b="0"/>
        </a:fillRef>
        <a:effectRef idx="0">
          <a:scrgbClr r="0" g="0" b="0"/>
        </a:effectRef>
        <a:fontRef idx="minor"/>
      </dsp:style>
    </dsp:sp>
    <dsp:sp modelId="{92F00E46-C532-4C35-B420-05A0333CBF69}">
      <dsp:nvSpPr>
        <dsp:cNvPr id="0" name=""/>
        <dsp:cNvSpPr/>
      </dsp:nvSpPr>
      <dsp:spPr>
        <a:xfrm>
          <a:off x="4708518" y="464901"/>
          <a:ext cx="1098562" cy="1098562"/>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2367F17E-91BD-42F0-A93D-884581F4DE84}">
      <dsp:nvSpPr>
        <dsp:cNvPr id="0" name=""/>
        <dsp:cNvSpPr/>
      </dsp:nvSpPr>
      <dsp:spPr>
        <a:xfrm>
          <a:off x="3688425" y="1710856"/>
          <a:ext cx="3138750" cy="19933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422400">
            <a:lnSpc>
              <a:spcPct val="100000"/>
            </a:lnSpc>
            <a:spcBef>
              <a:spcPct val="0"/>
            </a:spcBef>
            <a:spcAft>
              <a:spcPct val="35000"/>
            </a:spcAft>
            <a:buNone/>
            <a:defRPr b="1"/>
          </a:pPr>
          <a:r>
            <a:rPr lang="en-CA" sz="3200" kern="1200" dirty="0"/>
            <a:t>Lack of readiness and capacity to transition</a:t>
          </a:r>
          <a:endParaRPr lang="en-US" sz="3200" kern="1200" dirty="0"/>
        </a:p>
      </dsp:txBody>
      <dsp:txXfrm>
        <a:off x="3688425" y="1710856"/>
        <a:ext cx="3138750" cy="1993359"/>
      </dsp:txXfrm>
    </dsp:sp>
    <dsp:sp modelId="{7A539ACC-DBF0-4A9C-A49D-3435DC5C772E}">
      <dsp:nvSpPr>
        <dsp:cNvPr id="0" name=""/>
        <dsp:cNvSpPr/>
      </dsp:nvSpPr>
      <dsp:spPr>
        <a:xfrm>
          <a:off x="3688425" y="3772770"/>
          <a:ext cx="3138750" cy="119852"/>
        </a:xfrm>
        <a:prstGeom prst="rect">
          <a:avLst/>
        </a:prstGeom>
        <a:noFill/>
        <a:ln>
          <a:noFill/>
        </a:ln>
        <a:effectLst/>
      </dsp:spPr>
      <dsp:style>
        <a:lnRef idx="0">
          <a:scrgbClr r="0" g="0" b="0"/>
        </a:lnRef>
        <a:fillRef idx="0">
          <a:scrgbClr r="0" g="0" b="0"/>
        </a:fillRef>
        <a:effectRef idx="0">
          <a:scrgbClr r="0" g="0" b="0"/>
        </a:effectRef>
        <a:fontRef idx="minor"/>
      </dsp:style>
    </dsp:sp>
    <dsp:sp modelId="{1F80640D-AF23-4857-8897-F130578C97BD}">
      <dsp:nvSpPr>
        <dsp:cNvPr id="0" name=""/>
        <dsp:cNvSpPr/>
      </dsp:nvSpPr>
      <dsp:spPr>
        <a:xfrm>
          <a:off x="8396550" y="464901"/>
          <a:ext cx="1098562" cy="1098562"/>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0D283A3D-5E9C-4409-A260-A4B3877BE630}">
      <dsp:nvSpPr>
        <dsp:cNvPr id="0" name=""/>
        <dsp:cNvSpPr/>
      </dsp:nvSpPr>
      <dsp:spPr>
        <a:xfrm>
          <a:off x="7376456" y="1710856"/>
          <a:ext cx="3138750" cy="19933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422400">
            <a:lnSpc>
              <a:spcPct val="100000"/>
            </a:lnSpc>
            <a:spcBef>
              <a:spcPct val="0"/>
            </a:spcBef>
            <a:spcAft>
              <a:spcPct val="35000"/>
            </a:spcAft>
            <a:buNone/>
            <a:defRPr b="1"/>
          </a:pPr>
          <a:r>
            <a:rPr lang="en-CA" sz="3200" kern="1200" dirty="0"/>
            <a:t>Lack of training content as OER</a:t>
          </a:r>
          <a:endParaRPr lang="en-US" sz="3200" kern="1200" dirty="0"/>
        </a:p>
      </dsp:txBody>
      <dsp:txXfrm>
        <a:off x="7376456" y="1710856"/>
        <a:ext cx="3138750" cy="1993359"/>
      </dsp:txXfrm>
    </dsp:sp>
    <dsp:sp modelId="{AD5316EF-7DE4-4C50-9B72-E2CAB7406C59}">
      <dsp:nvSpPr>
        <dsp:cNvPr id="0" name=""/>
        <dsp:cNvSpPr/>
      </dsp:nvSpPr>
      <dsp:spPr>
        <a:xfrm>
          <a:off x="7376456" y="3772770"/>
          <a:ext cx="3138750" cy="119852"/>
        </a:xfrm>
        <a:prstGeom prst="rect">
          <a:avLst/>
        </a:prstGeom>
        <a:noFill/>
        <a:ln>
          <a:noFill/>
        </a:ln>
        <a:effectLst/>
      </dsp:spPr>
      <dsp:style>
        <a:lnRef idx="0">
          <a:scrgbClr r="0" g="0" b="0"/>
        </a:lnRef>
        <a:fillRef idx="0">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016B847-1A15-436D-B4E3-064B8CD68781}">
      <dsp:nvSpPr>
        <dsp:cNvPr id="0" name=""/>
        <dsp:cNvSpPr/>
      </dsp:nvSpPr>
      <dsp:spPr>
        <a:xfrm>
          <a:off x="383473" y="816023"/>
          <a:ext cx="1789049" cy="1789049"/>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50F121F3-B9A5-4F84-91BA-652F524872A2}">
      <dsp:nvSpPr>
        <dsp:cNvPr id="0" name=""/>
        <dsp:cNvSpPr/>
      </dsp:nvSpPr>
      <dsp:spPr>
        <a:xfrm>
          <a:off x="93388" y="2558899"/>
          <a:ext cx="2369218"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22350">
            <a:lnSpc>
              <a:spcPct val="100000"/>
            </a:lnSpc>
            <a:spcBef>
              <a:spcPct val="0"/>
            </a:spcBef>
            <a:spcAft>
              <a:spcPct val="35000"/>
            </a:spcAft>
            <a:buNone/>
          </a:pPr>
          <a:r>
            <a:rPr lang="en-CA" sz="2300" kern="1200"/>
            <a:t>Partnerships</a:t>
          </a:r>
          <a:endParaRPr lang="en-US" sz="2300" kern="1200"/>
        </a:p>
      </dsp:txBody>
      <dsp:txXfrm>
        <a:off x="93388" y="2558899"/>
        <a:ext cx="2369218" cy="720000"/>
      </dsp:txXfrm>
    </dsp:sp>
    <dsp:sp modelId="{CA3A60BA-E21D-4F98-A2D3-170C6A9FA3F3}">
      <dsp:nvSpPr>
        <dsp:cNvPr id="0" name=""/>
        <dsp:cNvSpPr/>
      </dsp:nvSpPr>
      <dsp:spPr>
        <a:xfrm>
          <a:off x="3167304" y="816023"/>
          <a:ext cx="1789049" cy="1789049"/>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B804D9D2-04BC-41C4-960B-E14336AA61D9}">
      <dsp:nvSpPr>
        <dsp:cNvPr id="0" name=""/>
        <dsp:cNvSpPr/>
      </dsp:nvSpPr>
      <dsp:spPr>
        <a:xfrm>
          <a:off x="2877220" y="2558899"/>
          <a:ext cx="2369218"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22350">
            <a:lnSpc>
              <a:spcPct val="100000"/>
            </a:lnSpc>
            <a:spcBef>
              <a:spcPct val="0"/>
            </a:spcBef>
            <a:spcAft>
              <a:spcPct val="35000"/>
            </a:spcAft>
            <a:buNone/>
          </a:pPr>
          <a:r>
            <a:rPr lang="en-CA" sz="2300" kern="1200"/>
            <a:t>Reaching the unreached</a:t>
          </a:r>
          <a:endParaRPr lang="en-US" sz="2300" kern="1200"/>
        </a:p>
      </dsp:txBody>
      <dsp:txXfrm>
        <a:off x="2877220" y="2558899"/>
        <a:ext cx="2369218" cy="720000"/>
      </dsp:txXfrm>
    </dsp:sp>
    <dsp:sp modelId="{C91A8268-2830-4EA1-8D30-3C8170164DE5}">
      <dsp:nvSpPr>
        <dsp:cNvPr id="0" name=""/>
        <dsp:cNvSpPr/>
      </dsp:nvSpPr>
      <dsp:spPr>
        <a:xfrm>
          <a:off x="5951135" y="816023"/>
          <a:ext cx="1789049" cy="1789049"/>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D6709A19-EA57-4D32-B14D-FF69D9B58838}">
      <dsp:nvSpPr>
        <dsp:cNvPr id="0" name=""/>
        <dsp:cNvSpPr/>
      </dsp:nvSpPr>
      <dsp:spPr>
        <a:xfrm>
          <a:off x="5661051" y="2558899"/>
          <a:ext cx="2369218"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22350">
            <a:lnSpc>
              <a:spcPct val="100000"/>
            </a:lnSpc>
            <a:spcBef>
              <a:spcPct val="0"/>
            </a:spcBef>
            <a:spcAft>
              <a:spcPct val="35000"/>
            </a:spcAft>
            <a:buNone/>
          </a:pPr>
          <a:r>
            <a:rPr lang="en-CA" sz="2300" kern="1200"/>
            <a:t>Training teachers</a:t>
          </a:r>
          <a:endParaRPr lang="en-US" sz="2300" kern="1200"/>
        </a:p>
      </dsp:txBody>
      <dsp:txXfrm>
        <a:off x="5661051" y="2558899"/>
        <a:ext cx="2369218" cy="720000"/>
      </dsp:txXfrm>
    </dsp:sp>
    <dsp:sp modelId="{AD7D7CE1-EBCD-46FB-8602-28B9FE549027}">
      <dsp:nvSpPr>
        <dsp:cNvPr id="0" name=""/>
        <dsp:cNvSpPr/>
      </dsp:nvSpPr>
      <dsp:spPr>
        <a:xfrm>
          <a:off x="8734966" y="816023"/>
          <a:ext cx="1789049" cy="1789049"/>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B06CAB96-C1CE-4118-81D1-EF6C0DE99FC3}">
      <dsp:nvSpPr>
        <dsp:cNvPr id="0" name=""/>
        <dsp:cNvSpPr/>
      </dsp:nvSpPr>
      <dsp:spPr>
        <a:xfrm>
          <a:off x="8444882" y="2558899"/>
          <a:ext cx="2369218"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22350">
            <a:lnSpc>
              <a:spcPct val="100000"/>
            </a:lnSpc>
            <a:spcBef>
              <a:spcPct val="0"/>
            </a:spcBef>
            <a:spcAft>
              <a:spcPct val="35000"/>
            </a:spcAft>
            <a:buNone/>
          </a:pPr>
          <a:r>
            <a:rPr lang="en-CA" sz="2300" kern="1200"/>
            <a:t>Curated content</a:t>
          </a:r>
          <a:endParaRPr lang="en-US" sz="2300" kern="1200"/>
        </a:p>
      </dsp:txBody>
      <dsp:txXfrm>
        <a:off x="8444882" y="2558899"/>
        <a:ext cx="2369218" cy="72000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AC9F733-2A68-4E17-8449-14970A48B9F7}">
      <dsp:nvSpPr>
        <dsp:cNvPr id="0" name=""/>
        <dsp:cNvSpPr/>
      </dsp:nvSpPr>
      <dsp:spPr>
        <a:xfrm>
          <a:off x="0" y="63489"/>
          <a:ext cx="5212451" cy="1425237"/>
        </a:xfrm>
        <a:prstGeom prst="roundRect">
          <a:avLst>
            <a:gd name="adj" fmla="val 10000"/>
          </a:avLst>
        </a:prstGeom>
        <a:solidFill>
          <a:srgbClr val="463691"/>
        </a:solidFill>
        <a:ln>
          <a:noFill/>
        </a:ln>
        <a:effectLst/>
      </dsp:spPr>
      <dsp:style>
        <a:lnRef idx="0">
          <a:scrgbClr r="0" g="0" b="0"/>
        </a:lnRef>
        <a:fillRef idx="1">
          <a:scrgbClr r="0" g="0" b="0"/>
        </a:fillRef>
        <a:effectRef idx="0">
          <a:scrgbClr r="0" g="0" b="0"/>
        </a:effectRef>
        <a:fontRef idx="minor"/>
      </dsp:style>
    </dsp:sp>
    <dsp:sp modelId="{8C58B460-FDA9-4C29-9DE5-42CA77E3E251}">
      <dsp:nvSpPr>
        <dsp:cNvPr id="0" name=""/>
        <dsp:cNvSpPr/>
      </dsp:nvSpPr>
      <dsp:spPr>
        <a:xfrm>
          <a:off x="431134" y="322896"/>
          <a:ext cx="783880" cy="78388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6B19BC6E-58EB-4844-A59B-CFD4B3DAA0E5}">
      <dsp:nvSpPr>
        <dsp:cNvPr id="0" name=""/>
        <dsp:cNvSpPr/>
      </dsp:nvSpPr>
      <dsp:spPr>
        <a:xfrm>
          <a:off x="1646149" y="2218"/>
          <a:ext cx="3450660" cy="15157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0412" tIns="160412" rIns="160412" bIns="160412" numCol="1" spcCol="1270" anchor="ctr" anchorCtr="0">
          <a:noAutofit/>
        </a:bodyPr>
        <a:lstStyle/>
        <a:p>
          <a:pPr marL="0" lvl="0" indent="0" algn="l" defTabSz="1066800">
            <a:lnSpc>
              <a:spcPct val="100000"/>
            </a:lnSpc>
            <a:spcBef>
              <a:spcPct val="0"/>
            </a:spcBef>
            <a:spcAft>
              <a:spcPct val="35000"/>
            </a:spcAft>
            <a:buNone/>
          </a:pPr>
          <a:r>
            <a:rPr lang="en-US" sz="2400" kern="1200" err="1">
              <a:solidFill>
                <a:schemeClr val="bg1"/>
              </a:solidFill>
            </a:rPr>
            <a:t>OAsis</a:t>
          </a:r>
          <a:r>
            <a:rPr lang="en-US" sz="2400" kern="1200">
              <a:solidFill>
                <a:schemeClr val="bg1"/>
              </a:solidFill>
            </a:rPr>
            <a:t>: </a:t>
          </a:r>
          <a:r>
            <a:rPr lang="en-US" sz="2400" kern="1200">
              <a:solidFill>
                <a:schemeClr val="bg1"/>
              </a:solidFill>
              <a:hlinkClick xmlns:r="http://schemas.openxmlformats.org/officeDocument/2006/relationships" r:id="rId3">
                <a:extLst>
                  <a:ext uri="{A12FA001-AC4F-418D-AE19-62706E023703}">
                    <ahyp:hlinkClr xmlns:ahyp="http://schemas.microsoft.com/office/drawing/2018/hyperlinkcolor" val="tx"/>
                  </a:ext>
                </a:extLst>
              </a:hlinkClick>
            </a:rPr>
            <a:t>http://oasis.col.org/</a:t>
          </a:r>
          <a:endParaRPr lang="en-US" sz="2400" kern="1200">
            <a:solidFill>
              <a:schemeClr val="bg1"/>
            </a:solidFill>
          </a:endParaRPr>
        </a:p>
      </dsp:txBody>
      <dsp:txXfrm>
        <a:off x="1646149" y="2218"/>
        <a:ext cx="3450660" cy="1515707"/>
      </dsp:txXfrm>
    </dsp:sp>
    <dsp:sp modelId="{5489A367-E824-4E7B-ADF5-01B9D9B41D85}">
      <dsp:nvSpPr>
        <dsp:cNvPr id="0" name=""/>
        <dsp:cNvSpPr/>
      </dsp:nvSpPr>
      <dsp:spPr>
        <a:xfrm>
          <a:off x="0" y="1885369"/>
          <a:ext cx="5212451" cy="1425237"/>
        </a:xfrm>
        <a:prstGeom prst="roundRect">
          <a:avLst>
            <a:gd name="adj" fmla="val 10000"/>
          </a:avLst>
        </a:prstGeom>
        <a:solidFill>
          <a:srgbClr val="463691"/>
        </a:solidFill>
        <a:ln>
          <a:noFill/>
        </a:ln>
        <a:effectLst/>
      </dsp:spPr>
      <dsp:style>
        <a:lnRef idx="0">
          <a:scrgbClr r="0" g="0" b="0"/>
        </a:lnRef>
        <a:fillRef idx="1">
          <a:scrgbClr r="0" g="0" b="0"/>
        </a:fillRef>
        <a:effectRef idx="0">
          <a:scrgbClr r="0" g="0" b="0"/>
        </a:effectRef>
        <a:fontRef idx="minor"/>
      </dsp:style>
    </dsp:sp>
    <dsp:sp modelId="{20543549-2E30-4BD5-8E2E-31E695A4F0C9}">
      <dsp:nvSpPr>
        <dsp:cNvPr id="0" name=""/>
        <dsp:cNvSpPr/>
      </dsp:nvSpPr>
      <dsp:spPr>
        <a:xfrm>
          <a:off x="431134" y="2206047"/>
          <a:ext cx="783880" cy="783880"/>
        </a:xfrm>
        <a:prstGeom prst="rect">
          <a:avLst/>
        </a:prstGeom>
        <a:blipFill>
          <a:blip xmlns:r="http://schemas.openxmlformats.org/officeDocument/2006/relationships"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5A923691-3D79-41C8-9CC8-51A675B7E212}">
      <dsp:nvSpPr>
        <dsp:cNvPr id="0" name=""/>
        <dsp:cNvSpPr/>
      </dsp:nvSpPr>
      <dsp:spPr>
        <a:xfrm>
          <a:off x="1646149" y="1885369"/>
          <a:ext cx="3450660" cy="15157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0412" tIns="160412" rIns="160412" bIns="160412" numCol="1" spcCol="1270" anchor="ctr" anchorCtr="0">
          <a:noAutofit/>
        </a:bodyPr>
        <a:lstStyle/>
        <a:p>
          <a:pPr marL="0" lvl="0" indent="0" algn="l" defTabSz="1066800">
            <a:lnSpc>
              <a:spcPct val="100000"/>
            </a:lnSpc>
            <a:spcBef>
              <a:spcPct val="0"/>
            </a:spcBef>
            <a:spcAft>
              <a:spcPct val="35000"/>
            </a:spcAft>
            <a:buNone/>
          </a:pPr>
          <a:r>
            <a:rPr lang="en-US" sz="2400" kern="1200">
              <a:solidFill>
                <a:schemeClr val="bg1"/>
              </a:solidFill>
            </a:rPr>
            <a:t>COLVEE: </a:t>
          </a:r>
          <a:r>
            <a:rPr lang="en-US" sz="2400" kern="1200">
              <a:solidFill>
                <a:schemeClr val="bg1"/>
              </a:solidFill>
              <a:hlinkClick xmlns:r="http://schemas.openxmlformats.org/officeDocument/2006/relationships" r:id="rId6">
                <a:extLst>
                  <a:ext uri="{A12FA001-AC4F-418D-AE19-62706E023703}">
                    <ahyp:hlinkClr xmlns:ahyp="http://schemas.microsoft.com/office/drawing/2018/hyperlinkcolor" val="tx"/>
                  </a:ext>
                </a:extLst>
              </a:hlinkClick>
            </a:rPr>
            <a:t>https://www.colvee.org/</a:t>
          </a:r>
          <a:endParaRPr lang="en-US" sz="2400" kern="1200">
            <a:solidFill>
              <a:schemeClr val="bg1"/>
            </a:solidFill>
          </a:endParaRPr>
        </a:p>
      </dsp:txBody>
      <dsp:txXfrm>
        <a:off x="1646149" y="1885369"/>
        <a:ext cx="3450660" cy="1515707"/>
      </dsp:txXfrm>
    </dsp:sp>
    <dsp:sp modelId="{24A3D126-79D5-44B6-A191-7A7808FA8D28}">
      <dsp:nvSpPr>
        <dsp:cNvPr id="0" name=""/>
        <dsp:cNvSpPr/>
      </dsp:nvSpPr>
      <dsp:spPr>
        <a:xfrm>
          <a:off x="0" y="3768520"/>
          <a:ext cx="5212451" cy="1425237"/>
        </a:xfrm>
        <a:prstGeom prst="roundRect">
          <a:avLst>
            <a:gd name="adj" fmla="val 10000"/>
          </a:avLst>
        </a:prstGeom>
        <a:solidFill>
          <a:srgbClr val="463691"/>
        </a:solidFill>
        <a:ln>
          <a:noFill/>
        </a:ln>
        <a:effectLst/>
      </dsp:spPr>
      <dsp:style>
        <a:lnRef idx="0">
          <a:scrgbClr r="0" g="0" b="0"/>
        </a:lnRef>
        <a:fillRef idx="1">
          <a:scrgbClr r="0" g="0" b="0"/>
        </a:fillRef>
        <a:effectRef idx="0">
          <a:scrgbClr r="0" g="0" b="0"/>
        </a:effectRef>
        <a:fontRef idx="minor"/>
      </dsp:style>
    </dsp:sp>
    <dsp:sp modelId="{403DB770-F36B-4BDC-B612-42556BCFB439}">
      <dsp:nvSpPr>
        <dsp:cNvPr id="0" name=""/>
        <dsp:cNvSpPr/>
      </dsp:nvSpPr>
      <dsp:spPr>
        <a:xfrm>
          <a:off x="431134" y="4089199"/>
          <a:ext cx="783880" cy="783880"/>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487AB691-E3B4-451A-834B-EC44E0FADDAE}">
      <dsp:nvSpPr>
        <dsp:cNvPr id="0" name=""/>
        <dsp:cNvSpPr/>
      </dsp:nvSpPr>
      <dsp:spPr>
        <a:xfrm>
          <a:off x="1646149" y="3768520"/>
          <a:ext cx="3450660" cy="15157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0412" tIns="160412" rIns="160412" bIns="160412" numCol="1" spcCol="1270" anchor="ctr" anchorCtr="0">
          <a:noAutofit/>
        </a:bodyPr>
        <a:lstStyle/>
        <a:p>
          <a:pPr marL="0" lvl="0" indent="0" algn="l" defTabSz="1066800">
            <a:lnSpc>
              <a:spcPct val="100000"/>
            </a:lnSpc>
            <a:spcBef>
              <a:spcPct val="0"/>
            </a:spcBef>
            <a:spcAft>
              <a:spcPct val="35000"/>
            </a:spcAft>
            <a:buNone/>
          </a:pPr>
          <a:r>
            <a:rPr lang="en-US" sz="2400" kern="1200">
              <a:solidFill>
                <a:schemeClr val="bg1"/>
              </a:solidFill>
            </a:rPr>
            <a:t>DOER: </a:t>
          </a:r>
          <a:r>
            <a:rPr lang="en-US" sz="2400" kern="1200">
              <a:solidFill>
                <a:schemeClr val="bg1"/>
              </a:solidFill>
              <a:hlinkClick xmlns:r="http://schemas.openxmlformats.org/officeDocument/2006/relationships" r:id="rId9">
                <a:extLst>
                  <a:ext uri="{A12FA001-AC4F-418D-AE19-62706E023703}">
                    <ahyp:hlinkClr xmlns:ahyp="http://schemas.microsoft.com/office/drawing/2018/hyperlinkcolor" val="tx"/>
                  </a:ext>
                </a:extLst>
              </a:hlinkClick>
            </a:rPr>
            <a:t>http://doer.col.org/</a:t>
          </a:r>
          <a:endParaRPr lang="en-US" sz="2400" kern="1200">
            <a:solidFill>
              <a:schemeClr val="bg1"/>
            </a:solidFill>
          </a:endParaRPr>
        </a:p>
      </dsp:txBody>
      <dsp:txXfrm>
        <a:off x="1646149" y="3768520"/>
        <a:ext cx="3450660" cy="1515707"/>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4630EA6-27C5-4BAB-9E93-E47BCD6F1999}">
      <dsp:nvSpPr>
        <dsp:cNvPr id="0" name=""/>
        <dsp:cNvSpPr/>
      </dsp:nvSpPr>
      <dsp:spPr>
        <a:xfrm>
          <a:off x="949764" y="2255015"/>
          <a:ext cx="1452441" cy="1452441"/>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64B25F23-4200-4FF8-9B2A-4C1EB476E5A4}">
      <dsp:nvSpPr>
        <dsp:cNvPr id="0" name=""/>
        <dsp:cNvSpPr/>
      </dsp:nvSpPr>
      <dsp:spPr>
        <a:xfrm>
          <a:off x="62161" y="4133996"/>
          <a:ext cx="3227647" cy="720000"/>
        </a:xfrm>
        <a:prstGeom prst="rect">
          <a:avLst/>
        </a:prstGeom>
        <a:solidFill>
          <a:srgbClr val="E2BFAB"/>
        </a:solid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422400">
            <a:lnSpc>
              <a:spcPct val="100000"/>
            </a:lnSpc>
            <a:spcBef>
              <a:spcPct val="0"/>
            </a:spcBef>
            <a:spcAft>
              <a:spcPct val="35000"/>
            </a:spcAft>
            <a:buNone/>
          </a:pPr>
          <a:r>
            <a:rPr lang="en-CA" sz="3200" b="1" kern="1200" dirty="0"/>
            <a:t>Connectivity</a:t>
          </a:r>
        </a:p>
      </dsp:txBody>
      <dsp:txXfrm>
        <a:off x="62161" y="4133996"/>
        <a:ext cx="3227647" cy="720000"/>
      </dsp:txXfrm>
    </dsp:sp>
    <dsp:sp modelId="{77329607-6680-4A9F-9271-D2B20E8E7EDE}">
      <dsp:nvSpPr>
        <dsp:cNvPr id="0" name=""/>
        <dsp:cNvSpPr/>
      </dsp:nvSpPr>
      <dsp:spPr>
        <a:xfrm>
          <a:off x="4742250" y="2255015"/>
          <a:ext cx="1452441" cy="1452441"/>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4A900B6E-9023-434F-8968-029DE4643C6E}">
      <dsp:nvSpPr>
        <dsp:cNvPr id="0" name=""/>
        <dsp:cNvSpPr/>
      </dsp:nvSpPr>
      <dsp:spPr>
        <a:xfrm>
          <a:off x="3854647" y="4133996"/>
          <a:ext cx="3227647" cy="720000"/>
        </a:xfrm>
        <a:prstGeom prst="rect">
          <a:avLst/>
        </a:prstGeom>
        <a:solidFill>
          <a:srgbClr val="E2BFAB"/>
        </a:solid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422400">
            <a:lnSpc>
              <a:spcPct val="100000"/>
            </a:lnSpc>
            <a:spcBef>
              <a:spcPct val="0"/>
            </a:spcBef>
            <a:spcAft>
              <a:spcPct val="35000"/>
            </a:spcAft>
            <a:buNone/>
          </a:pPr>
          <a:r>
            <a:rPr lang="en-CA" sz="3200" b="1" kern="1200" dirty="0"/>
            <a:t>Content</a:t>
          </a:r>
          <a:endParaRPr lang="en-CA" sz="2800" b="1" kern="1200" dirty="0"/>
        </a:p>
      </dsp:txBody>
      <dsp:txXfrm>
        <a:off x="3854647" y="4133996"/>
        <a:ext cx="3227647" cy="720000"/>
      </dsp:txXfrm>
    </dsp:sp>
    <dsp:sp modelId="{4A6DBE46-7557-4F7E-A6E2-EF9F50D03BF3}">
      <dsp:nvSpPr>
        <dsp:cNvPr id="0" name=""/>
        <dsp:cNvSpPr/>
      </dsp:nvSpPr>
      <dsp:spPr>
        <a:xfrm>
          <a:off x="8534735" y="2255015"/>
          <a:ext cx="1452441" cy="1452441"/>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418BD3FF-1FFA-4781-B558-FBCA25756FFB}">
      <dsp:nvSpPr>
        <dsp:cNvPr id="0" name=""/>
        <dsp:cNvSpPr/>
      </dsp:nvSpPr>
      <dsp:spPr>
        <a:xfrm>
          <a:off x="7647132" y="4133996"/>
          <a:ext cx="3227647" cy="720000"/>
        </a:xfrm>
        <a:prstGeom prst="rect">
          <a:avLst/>
        </a:prstGeom>
        <a:solidFill>
          <a:srgbClr val="E2BFAB"/>
        </a:solid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422400">
            <a:lnSpc>
              <a:spcPct val="100000"/>
            </a:lnSpc>
            <a:spcBef>
              <a:spcPct val="0"/>
            </a:spcBef>
            <a:spcAft>
              <a:spcPct val="35000"/>
            </a:spcAft>
            <a:buNone/>
          </a:pPr>
          <a:r>
            <a:rPr lang="en-CA" sz="3200" b="1" kern="1200" dirty="0"/>
            <a:t>Capacity</a:t>
          </a:r>
        </a:p>
      </dsp:txBody>
      <dsp:txXfrm>
        <a:off x="7647132" y="4133996"/>
        <a:ext cx="3227647" cy="72000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B868CF6-617C-48E7-A1DB-7244439349B2}">
      <dsp:nvSpPr>
        <dsp:cNvPr id="0" name=""/>
        <dsp:cNvSpPr/>
      </dsp:nvSpPr>
      <dsp:spPr>
        <a:xfrm>
          <a:off x="0" y="136897"/>
          <a:ext cx="1704662" cy="1082460"/>
        </a:xfrm>
        <a:prstGeom prst="roundRect">
          <a:avLst>
            <a:gd name="adj" fmla="val 10000"/>
          </a:avLst>
        </a:prstGeom>
        <a:gradFill rotWithShape="0">
          <a:gsLst>
            <a:gs pos="0">
              <a:schemeClr val="dk2">
                <a:hueOff val="0"/>
                <a:satOff val="0"/>
                <a:lumOff val="0"/>
                <a:alphaOff val="0"/>
                <a:satMod val="103000"/>
                <a:lumMod val="102000"/>
                <a:tint val="94000"/>
              </a:schemeClr>
            </a:gs>
            <a:gs pos="50000">
              <a:schemeClr val="dk2">
                <a:hueOff val="0"/>
                <a:satOff val="0"/>
                <a:lumOff val="0"/>
                <a:alphaOff val="0"/>
                <a:satMod val="110000"/>
                <a:lumMod val="100000"/>
                <a:shade val="100000"/>
              </a:schemeClr>
            </a:gs>
            <a:gs pos="100000">
              <a:schemeClr val="dk2">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158375FB-E552-4000-98DC-676DC50854A3}">
      <dsp:nvSpPr>
        <dsp:cNvPr id="0" name=""/>
        <dsp:cNvSpPr/>
      </dsp:nvSpPr>
      <dsp:spPr>
        <a:xfrm>
          <a:off x="189406" y="316833"/>
          <a:ext cx="1704662" cy="1082460"/>
        </a:xfrm>
        <a:prstGeom prst="roundRect">
          <a:avLst>
            <a:gd name="adj" fmla="val 10000"/>
          </a:avLst>
        </a:prstGeom>
        <a:solidFill>
          <a:schemeClr val="lt2">
            <a:alpha val="90000"/>
            <a:hueOff val="0"/>
            <a:satOff val="0"/>
            <a:lumOff val="0"/>
            <a:alphaOff val="0"/>
          </a:schemeClr>
        </a:solidFill>
        <a:ln w="6350" cap="flat" cmpd="sng" algn="ctr">
          <a:solidFill>
            <a:schemeClr val="dk2">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defRPr cap="all"/>
          </a:pPr>
          <a:r>
            <a:rPr lang="en-CA" sz="1700" kern="1200"/>
            <a:t>Increasing access to broadband</a:t>
          </a:r>
          <a:endParaRPr lang="en-US" sz="1700" kern="1200"/>
        </a:p>
      </dsp:txBody>
      <dsp:txXfrm>
        <a:off x="221110" y="348537"/>
        <a:ext cx="1641254" cy="1019052"/>
      </dsp:txXfrm>
    </dsp:sp>
    <dsp:sp modelId="{8A6EA20C-2F66-4F5E-92F0-52B19B8ED5A3}">
      <dsp:nvSpPr>
        <dsp:cNvPr id="0" name=""/>
        <dsp:cNvSpPr/>
      </dsp:nvSpPr>
      <dsp:spPr>
        <a:xfrm>
          <a:off x="2083476" y="136897"/>
          <a:ext cx="1704662" cy="1082460"/>
        </a:xfrm>
        <a:prstGeom prst="roundRect">
          <a:avLst>
            <a:gd name="adj" fmla="val 10000"/>
          </a:avLst>
        </a:prstGeom>
        <a:gradFill rotWithShape="0">
          <a:gsLst>
            <a:gs pos="0">
              <a:schemeClr val="dk2">
                <a:hueOff val="0"/>
                <a:satOff val="0"/>
                <a:lumOff val="0"/>
                <a:alphaOff val="0"/>
                <a:satMod val="103000"/>
                <a:lumMod val="102000"/>
                <a:tint val="94000"/>
              </a:schemeClr>
            </a:gs>
            <a:gs pos="50000">
              <a:schemeClr val="dk2">
                <a:hueOff val="0"/>
                <a:satOff val="0"/>
                <a:lumOff val="0"/>
                <a:alphaOff val="0"/>
                <a:satMod val="110000"/>
                <a:lumMod val="100000"/>
                <a:shade val="100000"/>
              </a:schemeClr>
            </a:gs>
            <a:gs pos="100000">
              <a:schemeClr val="dk2">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80B9FA57-78A9-4950-B3DC-185157217286}">
      <dsp:nvSpPr>
        <dsp:cNvPr id="0" name=""/>
        <dsp:cNvSpPr/>
      </dsp:nvSpPr>
      <dsp:spPr>
        <a:xfrm>
          <a:off x="2272883" y="316833"/>
          <a:ext cx="1704662" cy="1082460"/>
        </a:xfrm>
        <a:prstGeom prst="roundRect">
          <a:avLst>
            <a:gd name="adj" fmla="val 10000"/>
          </a:avLst>
        </a:prstGeom>
        <a:solidFill>
          <a:schemeClr val="lt2">
            <a:alpha val="90000"/>
            <a:hueOff val="0"/>
            <a:satOff val="0"/>
            <a:lumOff val="0"/>
            <a:alphaOff val="0"/>
          </a:schemeClr>
        </a:solidFill>
        <a:ln w="6350" cap="flat" cmpd="sng" algn="ctr">
          <a:solidFill>
            <a:schemeClr val="dk2">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defRPr cap="all"/>
          </a:pPr>
          <a:r>
            <a:rPr lang="en-CA" sz="1700" kern="1200"/>
            <a:t>Access to devices</a:t>
          </a:r>
          <a:endParaRPr lang="en-US" sz="1700" kern="1200"/>
        </a:p>
      </dsp:txBody>
      <dsp:txXfrm>
        <a:off x="2304587" y="348537"/>
        <a:ext cx="1641254" cy="1019052"/>
      </dsp:txXfrm>
    </dsp:sp>
    <dsp:sp modelId="{9A28855C-9E7F-45DF-B7EC-A3CF6DFCC23E}">
      <dsp:nvSpPr>
        <dsp:cNvPr id="0" name=""/>
        <dsp:cNvSpPr/>
      </dsp:nvSpPr>
      <dsp:spPr>
        <a:xfrm>
          <a:off x="4166952" y="136897"/>
          <a:ext cx="1704662" cy="1082460"/>
        </a:xfrm>
        <a:prstGeom prst="roundRect">
          <a:avLst>
            <a:gd name="adj" fmla="val 10000"/>
          </a:avLst>
        </a:prstGeom>
        <a:gradFill rotWithShape="0">
          <a:gsLst>
            <a:gs pos="0">
              <a:schemeClr val="dk2">
                <a:hueOff val="0"/>
                <a:satOff val="0"/>
                <a:lumOff val="0"/>
                <a:alphaOff val="0"/>
                <a:satMod val="103000"/>
                <a:lumMod val="102000"/>
                <a:tint val="94000"/>
              </a:schemeClr>
            </a:gs>
            <a:gs pos="50000">
              <a:schemeClr val="dk2">
                <a:hueOff val="0"/>
                <a:satOff val="0"/>
                <a:lumOff val="0"/>
                <a:alphaOff val="0"/>
                <a:satMod val="110000"/>
                <a:lumMod val="100000"/>
                <a:shade val="100000"/>
              </a:schemeClr>
            </a:gs>
            <a:gs pos="100000">
              <a:schemeClr val="dk2">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3E5EBF26-A7A6-4A7F-99D2-0692BEA4CCBC}">
      <dsp:nvSpPr>
        <dsp:cNvPr id="0" name=""/>
        <dsp:cNvSpPr/>
      </dsp:nvSpPr>
      <dsp:spPr>
        <a:xfrm>
          <a:off x="4356359" y="316833"/>
          <a:ext cx="1704662" cy="1082460"/>
        </a:xfrm>
        <a:prstGeom prst="roundRect">
          <a:avLst>
            <a:gd name="adj" fmla="val 10000"/>
          </a:avLst>
        </a:prstGeom>
        <a:solidFill>
          <a:schemeClr val="lt2">
            <a:alpha val="90000"/>
            <a:hueOff val="0"/>
            <a:satOff val="0"/>
            <a:lumOff val="0"/>
            <a:alphaOff val="0"/>
          </a:schemeClr>
        </a:solidFill>
        <a:ln w="6350" cap="flat" cmpd="sng" algn="ctr">
          <a:solidFill>
            <a:schemeClr val="dk2">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defRPr cap="all"/>
          </a:pPr>
          <a:r>
            <a:rPr lang="en-CA" sz="1700" kern="1200"/>
            <a:t>Zero rating of educational platforms</a:t>
          </a:r>
          <a:endParaRPr lang="en-US" sz="1700" kern="1200"/>
        </a:p>
      </dsp:txBody>
      <dsp:txXfrm>
        <a:off x="4388063" y="348537"/>
        <a:ext cx="1641254" cy="1019052"/>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9283B92-FB38-45D2-B2D6-E5BA4A16FDB4}">
      <dsp:nvSpPr>
        <dsp:cNvPr id="0" name=""/>
        <dsp:cNvSpPr/>
      </dsp:nvSpPr>
      <dsp:spPr>
        <a:xfrm>
          <a:off x="729448" y="1706132"/>
          <a:ext cx="874385" cy="874385"/>
        </a:xfrm>
        <a:prstGeom prst="ellipse">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CE14311-D661-461C-A32E-34A2CE421F1F}">
      <dsp:nvSpPr>
        <dsp:cNvPr id="0" name=""/>
        <dsp:cNvSpPr/>
      </dsp:nvSpPr>
      <dsp:spPr>
        <a:xfrm>
          <a:off x="930979" y="1887331"/>
          <a:ext cx="507143" cy="507143"/>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5656FF8C-C8F3-43C2-A763-B802DAA061DF}">
      <dsp:nvSpPr>
        <dsp:cNvPr id="0" name=""/>
        <dsp:cNvSpPr/>
      </dsp:nvSpPr>
      <dsp:spPr>
        <a:xfrm>
          <a:off x="1832391" y="1706132"/>
          <a:ext cx="3552800" cy="8743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1244600">
            <a:lnSpc>
              <a:spcPct val="100000"/>
            </a:lnSpc>
            <a:spcBef>
              <a:spcPct val="0"/>
            </a:spcBef>
            <a:spcAft>
              <a:spcPct val="35000"/>
            </a:spcAft>
            <a:buNone/>
          </a:pPr>
          <a:r>
            <a:rPr lang="en-CA" sz="2800" kern="1200" dirty="0"/>
            <a:t>Multiple media</a:t>
          </a:r>
          <a:endParaRPr lang="en-US" sz="2800" kern="1200" dirty="0"/>
        </a:p>
      </dsp:txBody>
      <dsp:txXfrm>
        <a:off x="1832391" y="1706132"/>
        <a:ext cx="3552800" cy="874385"/>
      </dsp:txXfrm>
    </dsp:sp>
    <dsp:sp modelId="{D6E21884-F353-422B-AE1A-7AD5E087DFF8}">
      <dsp:nvSpPr>
        <dsp:cNvPr id="0" name=""/>
        <dsp:cNvSpPr/>
      </dsp:nvSpPr>
      <dsp:spPr>
        <a:xfrm>
          <a:off x="764108" y="4414043"/>
          <a:ext cx="874385" cy="874385"/>
        </a:xfrm>
        <a:prstGeom prst="ellipse">
          <a:avLst/>
        </a:prstGeom>
        <a:solidFill>
          <a:schemeClr val="accent2">
            <a:hueOff val="-727682"/>
            <a:satOff val="-41964"/>
            <a:lumOff val="4314"/>
            <a:alphaOff val="0"/>
          </a:schemeClr>
        </a:solidFill>
        <a:ln>
          <a:noFill/>
        </a:ln>
        <a:effectLst/>
      </dsp:spPr>
      <dsp:style>
        <a:lnRef idx="0">
          <a:scrgbClr r="0" g="0" b="0"/>
        </a:lnRef>
        <a:fillRef idx="1">
          <a:scrgbClr r="0" g="0" b="0"/>
        </a:fillRef>
        <a:effectRef idx="0">
          <a:scrgbClr r="0" g="0" b="0"/>
        </a:effectRef>
        <a:fontRef idx="minor"/>
      </dsp:style>
    </dsp:sp>
    <dsp:sp modelId="{BA2F3B8A-1B97-4F0D-8F8E-D08D8F3A127A}">
      <dsp:nvSpPr>
        <dsp:cNvPr id="0" name=""/>
        <dsp:cNvSpPr/>
      </dsp:nvSpPr>
      <dsp:spPr>
        <a:xfrm>
          <a:off x="981545" y="4609684"/>
          <a:ext cx="507143" cy="507143"/>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0D9C9A46-A634-429C-89FC-5C662E5BCE1D}">
      <dsp:nvSpPr>
        <dsp:cNvPr id="0" name=""/>
        <dsp:cNvSpPr/>
      </dsp:nvSpPr>
      <dsp:spPr>
        <a:xfrm>
          <a:off x="1754697" y="4367587"/>
          <a:ext cx="2734109" cy="8743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1244600">
            <a:lnSpc>
              <a:spcPct val="100000"/>
            </a:lnSpc>
            <a:spcBef>
              <a:spcPct val="0"/>
            </a:spcBef>
            <a:spcAft>
              <a:spcPct val="35000"/>
            </a:spcAft>
            <a:buNone/>
          </a:pPr>
          <a:r>
            <a:rPr lang="en-CA" sz="2800" kern="1200" dirty="0"/>
            <a:t>Simulations, Augmented and Virtual Reality</a:t>
          </a:r>
          <a:endParaRPr lang="en-US" sz="2800" kern="1200" dirty="0"/>
        </a:p>
      </dsp:txBody>
      <dsp:txXfrm>
        <a:off x="1754697" y="4367587"/>
        <a:ext cx="2734109" cy="874385"/>
      </dsp:txXfrm>
    </dsp:sp>
    <dsp:sp modelId="{3E3CE7AB-CC3B-4B3D-8EEC-7FA15F7D23D9}">
      <dsp:nvSpPr>
        <dsp:cNvPr id="0" name=""/>
        <dsp:cNvSpPr/>
      </dsp:nvSpPr>
      <dsp:spPr>
        <a:xfrm>
          <a:off x="702569" y="3021904"/>
          <a:ext cx="874385" cy="874385"/>
        </a:xfrm>
        <a:prstGeom prst="ellipse">
          <a:avLst/>
        </a:prstGeom>
        <a:solidFill>
          <a:schemeClr val="accent2">
            <a:hueOff val="-1455363"/>
            <a:satOff val="-83928"/>
            <a:lumOff val="8628"/>
            <a:alphaOff val="0"/>
          </a:schemeClr>
        </a:solidFill>
        <a:ln>
          <a:noFill/>
        </a:ln>
        <a:effectLst/>
      </dsp:spPr>
      <dsp:style>
        <a:lnRef idx="0">
          <a:scrgbClr r="0" g="0" b="0"/>
        </a:lnRef>
        <a:fillRef idx="1">
          <a:scrgbClr r="0" g="0" b="0"/>
        </a:fillRef>
        <a:effectRef idx="0">
          <a:scrgbClr r="0" g="0" b="0"/>
        </a:effectRef>
        <a:fontRef idx="minor"/>
      </dsp:style>
    </dsp:sp>
    <dsp:sp modelId="{0FC5A5C6-5F71-4CBB-AAD8-6C3B2F44BB2F}">
      <dsp:nvSpPr>
        <dsp:cNvPr id="0" name=""/>
        <dsp:cNvSpPr/>
      </dsp:nvSpPr>
      <dsp:spPr>
        <a:xfrm>
          <a:off x="886193" y="3205532"/>
          <a:ext cx="507143" cy="507143"/>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20064766-85FB-48A6-BC03-670B2F84203F}">
      <dsp:nvSpPr>
        <dsp:cNvPr id="0" name=""/>
        <dsp:cNvSpPr/>
      </dsp:nvSpPr>
      <dsp:spPr>
        <a:xfrm>
          <a:off x="1784420" y="2929341"/>
          <a:ext cx="3880528" cy="8743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1244600">
            <a:lnSpc>
              <a:spcPct val="100000"/>
            </a:lnSpc>
            <a:spcBef>
              <a:spcPct val="0"/>
            </a:spcBef>
            <a:spcAft>
              <a:spcPct val="35000"/>
            </a:spcAft>
            <a:buNone/>
          </a:pPr>
          <a:r>
            <a:rPr lang="en-CA" sz="2800" kern="1200" dirty="0"/>
            <a:t>Artificial Intelligence</a:t>
          </a:r>
          <a:endParaRPr lang="en-US" sz="2800" kern="1200" dirty="0"/>
        </a:p>
      </dsp:txBody>
      <dsp:txXfrm>
        <a:off x="1784420" y="2929341"/>
        <a:ext cx="3880528" cy="874385"/>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02B2982-31CA-40CA-93F9-04FD57A4F854}">
      <dsp:nvSpPr>
        <dsp:cNvPr id="0" name=""/>
        <dsp:cNvSpPr/>
      </dsp:nvSpPr>
      <dsp:spPr>
        <a:xfrm>
          <a:off x="0" y="3667001"/>
          <a:ext cx="4922838" cy="0"/>
        </a:xfrm>
        <a:prstGeom prst="line">
          <a:avLst/>
        </a:prstGeom>
        <a:noFill/>
        <a:ln w="12700" cap="flat" cmpd="sng" algn="ctr">
          <a:solidFill>
            <a:schemeClr val="accent1">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4FD9DA9-A0D3-4990-91E5-C88170BA4618}">
      <dsp:nvSpPr>
        <dsp:cNvPr id="0" name=""/>
        <dsp:cNvSpPr/>
      </dsp:nvSpPr>
      <dsp:spPr>
        <a:xfrm>
          <a:off x="0" y="2424994"/>
          <a:ext cx="4922838" cy="0"/>
        </a:xfrm>
        <a:prstGeom prst="line">
          <a:avLst/>
        </a:prstGeom>
        <a:noFill/>
        <a:ln w="12700" cap="flat" cmpd="sng" algn="ctr">
          <a:solidFill>
            <a:schemeClr val="accent1">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C3DC0AF-9B61-4BF8-A6FB-CD3192DEBE59}">
      <dsp:nvSpPr>
        <dsp:cNvPr id="0" name=""/>
        <dsp:cNvSpPr/>
      </dsp:nvSpPr>
      <dsp:spPr>
        <a:xfrm>
          <a:off x="0" y="1182987"/>
          <a:ext cx="4922838" cy="0"/>
        </a:xfrm>
        <a:prstGeom prst="line">
          <a:avLst/>
        </a:prstGeom>
        <a:noFill/>
        <a:ln w="12700" cap="flat" cmpd="sng" algn="ctr">
          <a:solidFill>
            <a:schemeClr val="accent1">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BA9177A5-18C5-449C-A675-2FDAC8C43BC0}">
      <dsp:nvSpPr>
        <dsp:cNvPr id="0" name=""/>
        <dsp:cNvSpPr/>
      </dsp:nvSpPr>
      <dsp:spPr>
        <a:xfrm>
          <a:off x="1279937" y="123"/>
          <a:ext cx="3642900" cy="11828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625" tIns="47625" rIns="47625" bIns="47625" numCol="1" spcCol="1270" anchor="b" anchorCtr="0">
          <a:noAutofit/>
        </a:bodyPr>
        <a:lstStyle/>
        <a:p>
          <a:pPr marL="0" lvl="0" indent="0" algn="l" defTabSz="1111250">
            <a:lnSpc>
              <a:spcPct val="90000"/>
            </a:lnSpc>
            <a:spcBef>
              <a:spcPct val="0"/>
            </a:spcBef>
            <a:spcAft>
              <a:spcPct val="35000"/>
            </a:spcAft>
            <a:buNone/>
          </a:pPr>
          <a:r>
            <a:rPr lang="en-US" sz="2500" kern="1200" dirty="0"/>
            <a:t>Building capacities of policy-makers </a:t>
          </a:r>
        </a:p>
      </dsp:txBody>
      <dsp:txXfrm>
        <a:off x="1279937" y="123"/>
        <a:ext cx="3642900" cy="1182863"/>
      </dsp:txXfrm>
    </dsp:sp>
    <dsp:sp modelId="{7D0E41CA-269B-4C51-B527-3881965AE467}">
      <dsp:nvSpPr>
        <dsp:cNvPr id="0" name=""/>
        <dsp:cNvSpPr/>
      </dsp:nvSpPr>
      <dsp:spPr>
        <a:xfrm>
          <a:off x="0" y="123"/>
          <a:ext cx="1279937" cy="1182863"/>
        </a:xfrm>
        <a:prstGeom prst="round2SameRect">
          <a:avLst>
            <a:gd name="adj1" fmla="val 16670"/>
            <a:gd name="adj2" fmla="val 0"/>
          </a:avLst>
        </a:prstGeom>
        <a:blipFill rotWithShape="0">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0015" tIns="120015" rIns="120015" bIns="120015" numCol="1" spcCol="1270" anchor="ctr" anchorCtr="0">
          <a:noAutofit/>
        </a:bodyPr>
        <a:lstStyle/>
        <a:p>
          <a:pPr marL="0" lvl="0" indent="0" algn="ctr" defTabSz="2800350">
            <a:lnSpc>
              <a:spcPct val="90000"/>
            </a:lnSpc>
            <a:spcBef>
              <a:spcPct val="0"/>
            </a:spcBef>
            <a:spcAft>
              <a:spcPct val="35000"/>
            </a:spcAft>
            <a:buNone/>
          </a:pPr>
          <a:endParaRPr lang="en-US" sz="6300" kern="1200" dirty="0"/>
        </a:p>
      </dsp:txBody>
      <dsp:txXfrm>
        <a:off x="57753" y="57876"/>
        <a:ext cx="1164431" cy="1125110"/>
      </dsp:txXfrm>
    </dsp:sp>
    <dsp:sp modelId="{BCD7FC00-9E29-4FA5-8188-5BDEF1B0504F}">
      <dsp:nvSpPr>
        <dsp:cNvPr id="0" name=""/>
        <dsp:cNvSpPr/>
      </dsp:nvSpPr>
      <dsp:spPr>
        <a:xfrm>
          <a:off x="1279937" y="1242130"/>
          <a:ext cx="3642900" cy="11828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625" tIns="47625" rIns="47625" bIns="47625" numCol="1" spcCol="1270" anchor="b" anchorCtr="0">
          <a:noAutofit/>
        </a:bodyPr>
        <a:lstStyle/>
        <a:p>
          <a:pPr marL="0" lvl="0" indent="0" algn="l" defTabSz="1111250">
            <a:lnSpc>
              <a:spcPct val="90000"/>
            </a:lnSpc>
            <a:spcBef>
              <a:spcPct val="0"/>
            </a:spcBef>
            <a:spcAft>
              <a:spcPct val="35000"/>
            </a:spcAft>
            <a:buNone/>
          </a:pPr>
          <a:r>
            <a:rPr lang="en-US" sz="2500" kern="1200" dirty="0"/>
            <a:t>Developing capacity of teachers for blended learning</a:t>
          </a:r>
        </a:p>
      </dsp:txBody>
      <dsp:txXfrm>
        <a:off x="1279937" y="1242130"/>
        <a:ext cx="3642900" cy="1182863"/>
      </dsp:txXfrm>
    </dsp:sp>
    <dsp:sp modelId="{0B1C4404-785D-49A8-A015-977E21EDE5C4}">
      <dsp:nvSpPr>
        <dsp:cNvPr id="0" name=""/>
        <dsp:cNvSpPr/>
      </dsp:nvSpPr>
      <dsp:spPr>
        <a:xfrm>
          <a:off x="0" y="1242130"/>
          <a:ext cx="1279937" cy="1182863"/>
        </a:xfrm>
        <a:prstGeom prst="round2SameRect">
          <a:avLst>
            <a:gd name="adj1" fmla="val 16670"/>
            <a:gd name="adj2" fmla="val 0"/>
          </a:avLst>
        </a:prstGeom>
        <a:blipFill rotWithShape="0">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0015" tIns="120015" rIns="120015" bIns="120015" numCol="1" spcCol="1270" anchor="ctr" anchorCtr="0">
          <a:noAutofit/>
        </a:bodyPr>
        <a:lstStyle/>
        <a:p>
          <a:pPr marL="0" lvl="0" indent="0" algn="ctr" defTabSz="2800350">
            <a:lnSpc>
              <a:spcPct val="90000"/>
            </a:lnSpc>
            <a:spcBef>
              <a:spcPct val="0"/>
            </a:spcBef>
            <a:spcAft>
              <a:spcPct val="35000"/>
            </a:spcAft>
            <a:buNone/>
          </a:pPr>
          <a:endParaRPr lang="en-US" sz="6300" kern="1200" dirty="0"/>
        </a:p>
      </dsp:txBody>
      <dsp:txXfrm>
        <a:off x="57753" y="1299883"/>
        <a:ext cx="1164431" cy="1125110"/>
      </dsp:txXfrm>
    </dsp:sp>
    <dsp:sp modelId="{A1E20E92-8CA3-4B1C-862A-4E04C75EC295}">
      <dsp:nvSpPr>
        <dsp:cNvPr id="0" name=""/>
        <dsp:cNvSpPr/>
      </dsp:nvSpPr>
      <dsp:spPr>
        <a:xfrm>
          <a:off x="1279937" y="2484137"/>
          <a:ext cx="3642900" cy="11828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625" tIns="47625" rIns="47625" bIns="47625" numCol="1" spcCol="1270" anchor="b" anchorCtr="0">
          <a:noAutofit/>
        </a:bodyPr>
        <a:lstStyle/>
        <a:p>
          <a:pPr marL="0" lvl="0" indent="0" algn="l" defTabSz="1111250">
            <a:lnSpc>
              <a:spcPct val="90000"/>
            </a:lnSpc>
            <a:spcBef>
              <a:spcPct val="0"/>
            </a:spcBef>
            <a:spcAft>
              <a:spcPct val="35000"/>
            </a:spcAft>
            <a:buNone/>
          </a:pPr>
          <a:r>
            <a:rPr lang="en-US" sz="2500" kern="1200" dirty="0"/>
            <a:t>Preparing learners for self-directed lifelong learning</a:t>
          </a:r>
        </a:p>
      </dsp:txBody>
      <dsp:txXfrm>
        <a:off x="1279937" y="2484137"/>
        <a:ext cx="3642900" cy="1182863"/>
      </dsp:txXfrm>
    </dsp:sp>
    <dsp:sp modelId="{2807524B-E04A-4757-AD0F-21B13C724F70}">
      <dsp:nvSpPr>
        <dsp:cNvPr id="0" name=""/>
        <dsp:cNvSpPr/>
      </dsp:nvSpPr>
      <dsp:spPr>
        <a:xfrm>
          <a:off x="0" y="2484137"/>
          <a:ext cx="1279937" cy="1182863"/>
        </a:xfrm>
        <a:prstGeom prst="round2SameRect">
          <a:avLst>
            <a:gd name="adj1" fmla="val 16670"/>
            <a:gd name="adj2" fmla="val 0"/>
          </a:avLst>
        </a:prstGeom>
        <a:blipFill rotWithShape="0">
          <a:blip xmlns:r="http://schemas.openxmlformats.org/officeDocument/2006/relationships" r:embed="rId5"/>
          <a:srcRect/>
          <a:stretch>
            <a:fillRect/>
          </a:stretch>
        </a:blip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0015" tIns="120015" rIns="120015" bIns="120015" numCol="1" spcCol="1270" anchor="ctr" anchorCtr="0">
          <a:noAutofit/>
        </a:bodyPr>
        <a:lstStyle/>
        <a:p>
          <a:pPr marL="0" lvl="0" indent="0" algn="ctr" defTabSz="2800350">
            <a:lnSpc>
              <a:spcPct val="90000"/>
            </a:lnSpc>
            <a:spcBef>
              <a:spcPct val="0"/>
            </a:spcBef>
            <a:spcAft>
              <a:spcPct val="35000"/>
            </a:spcAft>
            <a:buNone/>
          </a:pPr>
          <a:endParaRPr lang="en-US" sz="6300" kern="1200" dirty="0"/>
        </a:p>
      </dsp:txBody>
      <dsp:txXfrm>
        <a:off x="57753" y="2541890"/>
        <a:ext cx="1164431" cy="1125110"/>
      </dsp:txXfrm>
    </dsp:sp>
  </dsp:spTree>
</dsp:drawing>
</file>

<file path=ppt/diagrams/layout1.xml><?xml version="1.0" encoding="utf-8"?>
<dgm:layoutDef xmlns:dgm="http://schemas.openxmlformats.org/drawingml/2006/diagram" xmlns:a="http://schemas.openxmlformats.org/drawingml/2006/main" uniqueId="urn:microsoft.com/office/officeart/2018/5/layout/IconLeafLabelList">
  <dgm:title val="Icon Leaf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round2DiagRect" r:blip="">
            <dgm:adjLst/>
            <dgm:extLst>
              <a:ext uri="{B698B0E9-8C71-41B9-8309-B3DCBF30829C}">
                <dgm1612:spPr xmlns:dgm1612="http://schemas.microsoft.com/office/drawing/2016/12/diagram">
                  <a:prstGeom prst="round2DiagRect">
                    <a:avLst>
                      <a:gd name="adj1" fmla="val 29727"/>
                      <a:gd name="adj2" fmla="val 0"/>
                    </a:avLst>
                  </a:prstGeom>
                </dgm1612:spPr>
              </a:ext>
            </dgm:ext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cap="all"/>
        </a:lvl1pPr>
      </dgm1612:lstStyle>
    </a:ext>
  </dgm:extLst>
</dgm:layoutDef>
</file>

<file path=ppt/diagrams/layout2.xml><?xml version="1.0" encoding="utf-8"?>
<dgm:layoutDef xmlns:dgm="http://schemas.openxmlformats.org/drawingml/2006/diagram" xmlns:a="http://schemas.openxmlformats.org/drawingml/2006/main" uniqueId="urn:microsoft.com/office/officeart/2018/5/layout/CenteredIconLabelDescriptionList">
  <dgm:title val="Centered Icon Label Description List"/>
  <dgm:desc val="Use to show non-sequential or grouped chunks of information. The placeholder holds an icon or small picture, and corresponding text boxes show Level 1 and Level 2 text respectively. Works well for minimal Level 1 text accompanied by lengthier Level two text."/>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if>
      <dgm:else name="Name2">
        <dgm:alg type="lin">
          <dgm:param type="linDir" val="fromR"/>
        </dgm:alg>
      </dgm:else>
    </dgm:choose>
    <dgm:shape xmlns:r="http://schemas.openxmlformats.org/officeDocument/2006/relationships" r:blip="">
      <dgm:adjLst/>
    </dgm:shape>
    <dgm:presOf/>
    <dgm:constrLst>
      <dgm:constr type="h" for="ch" forName="compNode" refType="h" fact="0.45"/>
      <dgm:constr type="w" for="ch" forName="compNode" val="120"/>
      <dgm:constr type="w" for="ch" forName="sibTrans" refType="w" refFor="ch" refForName="compNode" fact="0.175"/>
      <dgm:constr type="primFontSz" for="des" forName="parTx" val="36"/>
      <dgm:constr type="primFontSz" for="des" forName="desTx" refType="primFontSz" refFor="des" refForName="parTx" op="lte" fact="0.75"/>
      <dgm:constr type="h" for="des" forName="compNode" op="equ"/>
      <dgm:constr type="h" for="des" forName="iconRect" op="equ"/>
      <dgm:constr type="w" for="des" forName="iconRect" op="equ"/>
      <dgm:constr type="h" for="des" forName="iconSpace" op="equ"/>
      <dgm:constr type="h" for="des" forName="parTx" op="equ"/>
      <dgm:constr type="h" for="des" forName="txSpace" op="equ"/>
      <dgm:constr type="h" for="des" forName="desTx" op="equ"/>
    </dgm:constrLst>
    <dgm:ruleLst>
      <dgm:rule type="w" for="ch" forName="compNode" val="0" fact="NaN" max="NaN"/>
    </dgm:ruleLst>
    <dgm:forEach name="Name3" axis="ch" ptType="node">
      <dgm:layoutNode name="compNode">
        <dgm:alg type="composite"/>
        <dgm:shape xmlns:r="http://schemas.openxmlformats.org/officeDocument/2006/relationships" r:blip="">
          <dgm:adjLst/>
        </dgm:shape>
        <dgm:presOf axis="self"/>
        <dgm:constrLst>
          <dgm:constr type="w" for="ch" forName="iconRect" refType="w" fact="0.35"/>
          <dgm:constr type="h" for="ch" forName="iconRect" refType="w" refFor="ch" refForName="iconRect"/>
          <dgm:constr type="ctrX" for="ch" forName="iconRect" refType="w" fact="0.5"/>
          <dgm:constr type="t" for="ch" forName="iconRect"/>
          <dgm:constr type="w" for="ch" forName="iconSpace" refType="w"/>
          <dgm:constr type="h" for="ch" forName="iconSpace" refType="h" fact="0.043"/>
          <dgm:constr type="l" for="ch" forName="iconSpace"/>
          <dgm:constr type="t" for="ch" forName="iconSpace" refType="b" refFor="ch" refForName="iconRect"/>
          <dgm:constr type="w" for="ch" forName="parTx" refType="w"/>
          <dgm:constr type="h" for="ch" forName="parTx" refType="w" fact="0.15"/>
          <dgm:constr type="l" for="ch" forName="parTx"/>
          <dgm:constr type="t" for="ch" forName="parTx" refType="b" refFor="ch" refForName="iconSpace"/>
          <dgm:constr type="h" for="ch" forName="txSpace" refType="h" fact="0.02"/>
          <dgm:constr type="w" for="ch" forName="txSpace" refType="w"/>
          <dgm:constr type="l" for="ch" forName="txSpace"/>
          <dgm:constr type="t" for="ch" forName="txSpace" refType="b" refFor="ch" refForName="parTx"/>
          <dgm:constr type="w" for="ch" forName="desTx" refType="w"/>
          <dgm:constr type="l" for="ch" forName="desTx"/>
          <dgm:constr type="t" for="ch" forName="desTx" refType="b" refFor="ch" refForName="txSpace"/>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iconSpace">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4" fact="NaN" max="NaN"/>
            <dgm:rule type="h" val="INF" fact="NaN" max="NaN"/>
          </dgm:ruleLst>
        </dgm:layoutNode>
        <dgm:layoutNode name="txSpace">
          <dgm:alg type="sp"/>
          <dgm:shape xmlns:r="http://schemas.openxmlformats.org/officeDocument/2006/relationships" r:blip="">
            <dgm:adjLst/>
          </dgm:shape>
          <dgm:presOf/>
          <dgm:constrLst/>
          <dgm:ruleLst/>
        </dgm:layoutNode>
        <dgm:layoutNode name="desTx" styleLbl="revTx">
          <dgm:varLst/>
          <dgm:alg type="tx">
            <dgm:param type="stBulletLvl" val="0"/>
            <dgm:param type="txAnchorVert" val="t"/>
          </dgm:alg>
          <dgm:shape xmlns:r="http://schemas.openxmlformats.org/officeDocument/2006/relationships" type="rect" r:blip="">
            <dgm:adjLst/>
          </dgm:shape>
          <dgm:presOf axis="des" ptType="node"/>
          <dgm:constrLst>
            <dgm:constr type="secFontSz" refType="primFontSz"/>
            <dgm:constr type="lMarg"/>
            <dgm:constr type="rMarg"/>
            <dgm:constr type="tMarg"/>
            <dgm:constr type="bMarg"/>
          </dgm:constrLst>
          <dgm:ruleLst>
            <dgm:rule type="primFontSz" val="NaN" fact="NaN" max="17"/>
            <dgm:rule type="h" val="INF" fact="NaN" max="NaN"/>
          </dgm:ruleLst>
        </dgm:layoutNode>
      </dgm:layoutNode>
      <dgm:forEach name="Name4"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b="1"/>
        </a:lvl1pPr>
        <a:lvl2pPr>
          <a:lnSpc>
            <a:spcPct val="100000"/>
          </a:lnSpc>
        </a:lvl2pPr>
      </dgm1612:lstStyle>
    </a:ext>
  </dgm:extLst>
</dgm:layoutDef>
</file>

<file path=ppt/diagrams/layout3.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layout4.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5.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layout6.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18/2/layout/IconCircleList">
  <dgm:title val="Icon Circle List"/>
  <dgm:desc val="Use to show non-sequential or grouped chunks of information accompanied by related visuals. Circular shapes can hold an icon or small picture and corresponding text box shows Level 1 text. Works best for icons or small pictures with medium-length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alg type="sp"/>
    <dgm:shape xmlns:r="http://schemas.openxmlformats.org/officeDocument/2006/relationships" r:blip="">
      <dgm:adjLst/>
    </dgm:shape>
    <dgm:presOf/>
    <dgm:choose name="Name0">
      <dgm:if name="Name1" axis="ch" ptType="node" func="cnt" op="lte" val="3">
        <dgm:constrLst>
          <dgm:constr type="w" for="ch" forName="container" refType="w"/>
          <dgm:constr type="h" for="ch" forName="container" refType="h" fact="0.4"/>
        </dgm:constrLst>
      </dgm:if>
      <dgm:else name="Name2">
        <dgm:constrLst>
          <dgm:constr type="w" for="ch" forName="container" refType="w"/>
          <dgm:constr type="h" for="ch" forName="container" refType="h"/>
        </dgm:constrLst>
      </dgm:else>
    </dgm:choose>
    <dgm:ruleLst>
      <dgm:rule type="h" for="ch" forName="container" val="INF" fact="NaN" max="NaN"/>
    </dgm:ruleLst>
    <dgm:layoutNode name="container">
      <dgm:varLst>
        <dgm:dir/>
        <dgm:resizeHandles val="exact"/>
      </dgm:varLst>
      <dgm:choose name="Name3">
        <dgm:if name="Name4" axis="self" func="var" arg="dir" op="equ" val="norm">
          <dgm:alg type="snake">
            <dgm:param type="grDir" val="tL"/>
            <dgm:param type="flowDir" val="row"/>
            <dgm:param type="contDir" val="sameDir"/>
          </dgm:alg>
        </dgm:if>
        <dgm:else name="Name5">
          <dgm:alg type="snake">
            <dgm:param type="grDir" val="tR"/>
            <dgm:param type="flowDir" val="row"/>
            <dgm:param type="contDir" val="sameDir"/>
          </dgm:alg>
        </dgm:else>
      </dgm:choose>
      <dgm:shape xmlns:r="http://schemas.openxmlformats.org/officeDocument/2006/relationships" r:blip="">
        <dgm:adjLst/>
      </dgm:shape>
      <dgm:presOf/>
      <dgm:constrLst>
        <dgm:constr type="w" for="ch" forName="compNode" refType="w"/>
        <dgm:constr type="h" for="ch" forName="compNode" refType="w" fact="0.28"/>
        <dgm:constr type="w" for="ch" forName="sibTrans" refType="w" refFor="ch" refForName="compNode" fact="0.115"/>
        <dgm:constr type="sp" refType="h" op="equ" fact="0.17"/>
        <dgm:constr type="primFontSz" for="des" ptType="node" op="equ" val="24"/>
        <dgm:constr type="h" for="des" forName="compNode" op="equ"/>
        <dgm:constr type="h" for="des" forName="iconBgRect" op="equ"/>
      </dgm:constrLst>
      <dgm:ruleLst>
        <dgm:rule type="w" for="ch" forName="compNode" val="60" fact="NaN" max="NaN"/>
      </dgm:ruleLst>
      <dgm:forEach name="Name6" axis="ch" ptType="node">
        <dgm:layoutNode name="compNode">
          <dgm:alg type="composite"/>
          <dgm:shape xmlns:r="http://schemas.openxmlformats.org/officeDocument/2006/relationships" r:blip="">
            <dgm:adjLst/>
          </dgm:shape>
          <dgm:presOf axis="self"/>
          <dgm:constrLst>
            <dgm:constr type="w" for="ch" forName="iconBgRect" refType="w" fact="0.28"/>
            <dgm:constr type="h" for="ch" forName="iconBgRect" refType="w" refFor="ch" refForName="iconBgRect"/>
            <dgm:constr type="t" for="ch" forName="iconBgRect"/>
            <dgm:constr type="l" for="ch" forName="iconBgRect"/>
            <dgm:constr type="w" for="ch" forName="iconRect" refType="w" refFor="ch" refForName="iconBgRect" fact="0.58"/>
            <dgm:constr type="h" for="ch" forName="iconRect" refType="w" refFor="ch" refForName="iconRect"/>
            <dgm:constr type="ctrX" for="ch" forName="iconRect" refType="ctrX" refFor="ch" refForName="iconBgRect"/>
            <dgm:constr type="ctrY" for="ch" forName="iconRect" refType="ctrY" refFor="ch" refForName="iconBgRect"/>
            <dgm:constr type="w" for="ch" forName="spaceRect" refType="w" fact="0.06"/>
            <dgm:constr type="h" for="ch" forName="spaceRect" refType="h" refFor="ch" refForName="iconBgRect"/>
            <dgm:constr type="t" for="ch" forName="spaceRect" refType="t" refFor="ch" refForName="iconBgRect"/>
            <dgm:constr type="l" for="ch" forName="spaceRect" refType="r" refFor="ch" refForName="iconBgRect"/>
            <dgm:constr type="h" for="ch" forName="textRect" refType="h" refFor="ch" refForName="iconBgRect"/>
            <dgm:constr type="t" for="ch" forName="textRect" refType="t" refFor="ch" refForName="iconBgRect"/>
            <dgm:constr type="l" for="ch" forName="textRect" refType="r" refFor="ch" refForName="spaceRect"/>
          </dgm:constrLst>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choose name="Name7">
              <dgm:if name="Name8" func="var" arg="dir" op="equ" val="norm">
                <dgm:alg type="tx">
                  <dgm:param type="txAnchorVert" val="mid"/>
                  <dgm:param type="parTxLTRAlign" val="l"/>
                  <dgm:param type="shpTxLTRAlignCh" val="l"/>
                  <dgm:param type="parTxRTLAlign" val="l"/>
                  <dgm:param type="shpTxRTLAlignCh" val="l"/>
                </dgm:alg>
              </dgm:if>
              <dgm:else name="Name9">
                <dgm:alg type="tx">
                  <dgm:param type="txAnchorVert" val="mid"/>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Lst>
          </dgm:layoutNode>
        </dgm:layoutNode>
        <dgm:forEach name="Name10"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extLst>
    <a:ext uri="{68A01E43-0DF5-4B5B-8FA6-DAF915123BFB}">
      <dgm1612:lstStyle xmlns:dgm1612="http://schemas.microsoft.com/office/drawing/2016/12/diagram">
        <a:lvl1pPr>
          <a:lnSpc>
            <a:spcPct val="100000"/>
          </a:lnSpc>
        </a:lvl1pPr>
      </dgm1612:lstStyle>
    </a:ext>
  </dgm:extLst>
</dgm:layoutDef>
</file>

<file path=ppt/diagrams/layout8.xml><?xml version="1.0" encoding="utf-8"?>
<dgm:layoutDef xmlns:dgm="http://schemas.openxmlformats.org/drawingml/2006/diagram" xmlns:a="http://schemas.openxmlformats.org/drawingml/2006/main" uniqueId="urn:microsoft.com/office/officeart/2011/layout/TabList">
  <dgm:title val="Tab List"/>
  <dgm:desc val="Use to show non-sequential or grouped blocks of information. Works well for lists with a small amount of Level 1 text. The first Level 2 displays next to the Level 1 text  and the remaining Level 2 text appears beneath the Level 1 text."/>
  <dgm:catLst>
    <dgm:cat type="list" pri="4500"/>
    <dgm:cat type="officeonline" pri="11000"/>
  </dgm:catLst>
  <dgm:sampData>
    <dgm:dataModel>
      <dgm:ptLst>
        <dgm:pt modelId="0" type="doc"/>
        <dgm:pt modelId="10">
          <dgm:prSet phldr="1"/>
        </dgm:pt>
        <dgm:pt modelId="11">
          <dgm:prSet phldr="1"/>
        </dgm:pt>
        <dgm:pt modelId="12">
          <dgm:prSet phldr="1"/>
        </dgm:pt>
        <dgm:pt modelId="20">
          <dgm:prSet phldr="1"/>
        </dgm:pt>
        <dgm:pt modelId="21">
          <dgm:prSet phldr="1"/>
        </dgm:pt>
        <dgm:pt modelId="22">
          <dgm:prSet phldr="1"/>
        </dgm:pt>
        <dgm:pt modelId="30">
          <dgm:prSet phldr="1"/>
        </dgm:pt>
        <dgm:pt modelId="31">
          <dgm:prSet phldr="1"/>
        </dgm:pt>
        <dgm:pt modelId="32">
          <dgm:prSet phldr="1"/>
        </dgm:pt>
      </dgm:ptLst>
      <dgm:cxnLst>
        <dgm:cxn modelId="40" srcId="0" destId="10" srcOrd="0" destOrd="0"/>
        <dgm:cxn modelId="41" srcId="10" destId="11" srcOrd="0" destOrd="0"/>
        <dgm:cxn modelId="42" srcId="10" destId="12" srcOrd="0" destOrd="0"/>
        <dgm:cxn modelId="50" srcId="0" destId="20" srcOrd="1" destOrd="0"/>
        <dgm:cxn modelId="51" srcId="20" destId="21" srcOrd="1" destOrd="0"/>
        <dgm:cxn modelId="52" srcId="20" destId="22" srcOrd="1" destOrd="0"/>
        <dgm:cxn modelId="60" srcId="0" destId="30" srcOrd="2" destOrd="0"/>
        <dgm:cxn modelId="61" srcId="30" destId="31" srcOrd="2" destOrd="0"/>
        <dgm:cxn modelId="62" srcId="30" destId="32"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dgm:chPref val="3"/>
      <dgm:dir/>
      <dgm:animOne val="branch"/>
      <dgm:animLvl val="lvl"/>
    </dgm:varLst>
    <dgm:alg type="lin">
      <dgm:param type="linDir" val="fromT"/>
    </dgm:alg>
    <dgm:shape xmlns:r="http://schemas.openxmlformats.org/officeDocument/2006/relationships" r:blip="">
      <dgm:adjLst/>
    </dgm:shape>
    <dgm:constrLst>
      <dgm:constr type="w" for="ch" forName="Child" refType="w"/>
      <dgm:constr type="h" for="ch" forName="Child" refType="h" fact="0.6667"/>
      <dgm:constr type="primFontSz" for="des" forName="Parent" op="equ" val="65"/>
      <dgm:constr type="primFontSz" for="des" forName="Child" op="equ" val="65"/>
      <dgm:constr type="primFontSz" for="des" forName="FirstChild" op="equ" val="65"/>
      <dgm:constr type="primFontSz" for="des" forName="Child" refType="primFontSz" refFor="des" refForName="Parent" op="lte"/>
      <dgm:constr type="primFontSz" for="des" forName="FirstChild" refType="primFontSz" refFor="des" refForName="Parent" op="lte"/>
      <dgm:constr type="primFontSz" for="des" forName="Child" refType="primFontSz" refFor="des" refForName="FirstChild" op="lte"/>
      <dgm:constr type="w" for="ch" forName="composite" refType="w"/>
      <dgm:constr type="h" for="ch" forName="composite" refType="h" fact="0.3333"/>
      <dgm:constr type="sp" refType="h" refFor="ch" refForName="composite" op="equ" fact="0.05"/>
      <dgm:constr type="h" for="ch" forName="sibTrans" refType="h" refFor="ch" refForName="composite" op="equ" fact="0.05"/>
      <dgm:constr type="w" for="ch" forName="sibTrans" refType="h" refFor="ch" refForName="sibTrans" op="equ"/>
    </dgm:constrLst>
    <dgm:forEach name="nodesForEach" axis="ch" ptType="node">
      <dgm:layoutNode name="composite">
        <dgm:alg type="composite"/>
        <dgm:shape xmlns:r="http://schemas.openxmlformats.org/officeDocument/2006/relationships" r:blip="">
          <dgm:adjLst/>
        </dgm:shape>
        <dgm:choose name="Name1">
          <dgm:if name="Name2" func="var" arg="dir" op="equ" val="norm">
            <dgm:constrLst>
              <dgm:constr type="l" for="ch" forName="Accent" refType="w" fact="0"/>
              <dgm:constr type="b" for="ch" forName="Accent" refType="h"/>
              <dgm:constr type="w" for="ch" forName="Accent" refType="w"/>
              <dgm:constr type="h" for="ch" forName="Accent" refType="h" fact="0"/>
              <dgm:constr type="l" for="ch" forName="FirstChild" refType="w" fact="0.26"/>
              <dgm:constr type="t" for="ch" forName="FirstChild" refType="h" fact="0"/>
              <dgm:constr type="w" for="ch" forName="FirstChild" refType="w" fact="0.74"/>
              <dgm:constr type="h" for="ch" forName="FirstChild" refType="h"/>
              <dgm:constr type="l" for="ch" forName="Parent" refType="w" fact="0"/>
              <dgm:constr type="t" for="ch" forName="Parent" refType="h" fact="0"/>
              <dgm:constr type="w" for="ch" forName="Parent" refType="w" fact="0.26"/>
              <dgm:constr type="h" for="ch" forName="Parent" refType="h"/>
            </dgm:constrLst>
          </dgm:if>
          <dgm:else name="Name3">
            <dgm:constrLst>
              <dgm:constr type="l" for="ch" forName="Accent" refType="w" fact="0"/>
              <dgm:constr type="b" for="ch" forName="Accent" refType="h"/>
              <dgm:constr type="w" for="ch" forName="Accent" refType="w"/>
              <dgm:constr type="h" for="ch" forName="Accent" refType="h" fact="0"/>
              <dgm:constr type="r" for="ch" forName="FirstChild" refType="w" fact="0.74"/>
              <dgm:constr type="t" for="ch" forName="FirstChild" refType="h" fact="0"/>
              <dgm:constr type="w" for="ch" forName="FirstChild" refType="w" fact="0.74"/>
              <dgm:constr type="h" for="ch" forName="FirstChild" refType="h"/>
              <dgm:constr type="r" for="ch" forName="Parent" refType="w"/>
              <dgm:constr type="t" for="ch" forName="Parent" refType="h" fact="0"/>
              <dgm:constr type="w" for="ch" forName="Parent" refType="w" fact="0.26"/>
              <dgm:constr type="h" for="ch" forName="Parent" refType="h"/>
            </dgm:constrLst>
          </dgm:else>
        </dgm:choose>
        <dgm:layoutNode name="FirstChild" styleLbl="revTx">
          <dgm:varLst>
            <dgm:chMax val="0"/>
            <dgm:chPref val="0"/>
            <dgm:bulletEnabled val="1"/>
          </dgm:varLst>
          <dgm:choose name="Name4">
            <dgm:if name="Name5" func="var" arg="dir" op="equ" val="norm">
              <dgm:alg type="tx">
                <dgm:param type="parTxLTRAlign" val="l"/>
                <dgm:param type="txAnchorVert" val="b"/>
                <dgm:param type="txAnchorVertCh" val="b"/>
                <dgm:param type="parTxRTLAlign" val="l"/>
              </dgm:alg>
            </dgm:if>
            <dgm:else name="Name6">
              <dgm:alg type="tx">
                <dgm:param type="parTxLTRAlign" val="r"/>
                <dgm:param type="shpTxLTRAlignCh" val="r"/>
                <dgm:param type="txAnchorVert" val="b"/>
                <dgm:param type="txAnchorVertCh" val="b"/>
                <dgm:param type="parTxRTLAlign" val="r"/>
              </dgm:alg>
            </dgm:else>
          </dgm:choose>
          <dgm:shape xmlns:r="http://schemas.openxmlformats.org/officeDocument/2006/relationships" type="rect" r:blip="">
            <dgm:adjLst/>
          </dgm:shape>
          <dgm:choose name="Name7">
            <dgm:if name="Name8" axis="ch" ptType="node" func="cnt" op="gte" val="1">
              <dgm:presOf axis="ch desOrSelf" ptType="node node" st="1 1" cnt="1 0"/>
            </dgm:if>
            <dgm:else name="Name9">
              <dgm:presOf/>
            </dgm:else>
          </dgm:choos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arent" styleLbl="alignNode1">
          <dgm:varLst>
            <dgm:chMax val="3"/>
            <dgm:chPref val="3"/>
            <dgm:bulletEnabled val="1"/>
          </dgm:varLst>
          <dgm:alg type="tx">
            <dgm:param type="shpTxLTRAlignCh" val="ctr"/>
            <dgm:param type="txAnchorVertCh" val="mid"/>
          </dgm:alg>
          <dgm:shape xmlns:r="http://schemas.openxmlformats.org/officeDocument/2006/relationships" type="round2SameRect" r:blip="">
            <dgm:adjLst>
              <dgm:adj idx="1" val="0.1667"/>
              <dgm:adj idx="2" val="0"/>
            </dgm:adjLst>
          </dgm:shape>
          <dgm:presOf axis="self" ptType="nod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Accent" styleLbl="parChTrans1D1">
          <dgm:alg type="sp"/>
          <dgm:shape xmlns:r="http://schemas.openxmlformats.org/officeDocument/2006/relationships" type="line" r:blip="" zOrderOff="-99999">
            <dgm:adjLst/>
          </dgm:shape>
          <dgm:presOf/>
        </dgm:layoutNode>
      </dgm:layoutNode>
      <dgm:choose name="Name10">
        <dgm:if name="Name11" axis="ch" ptType="node" st="2" cnt="1" func="cnt" op="gte" val="1">
          <dgm:layoutNode name="Child" styleLbl="revTx">
            <dgm:varLst>
              <dgm:chMax val="0"/>
              <dgm:chPref val="0"/>
              <dgm:bulletEnabled val="1"/>
            </dgm:varLst>
            <dgm:choose name="Name12">
              <dgm:if name="Name13" func="var" arg="dir" op="equ" val="norm">
                <dgm:alg type="tx">
                  <dgm:param type="stBulletLvl" val="1"/>
                  <dgm:param type="parTxLTRAlign" val="l"/>
                  <dgm:param type="parTxRTLAlign" val="l"/>
                  <dgm:param type="txAnchorVert" val="t"/>
                </dgm:alg>
              </dgm:if>
              <dgm:else name="Name14">
                <dgm:alg type="tx">
                  <dgm:param type="stBulletLvl" val="1"/>
                  <dgm:param type="parTxLTRAlign" val="r"/>
                  <dgm:param type="shpTxLTRAlignCh" val="r"/>
                  <dgm:param type="txAnchorVert" val="t"/>
                  <dgm:param type="parTxRTLAlign" val="r"/>
                </dgm:alg>
              </dgm:else>
            </dgm:choose>
            <dgm:shape xmlns:r="http://schemas.openxmlformats.org/officeDocument/2006/relationships" type="rect" r:blip="">
              <dgm:adjLst/>
            </dgm:shape>
            <dgm:presOf axis="ch desOrSelf" ptType="node node" st="2 1" cnt="0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if>
        <dgm:else name="Name15"/>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023D145-65E7-464F-885E-BF8AF52D8C97}" type="datetimeFigureOut">
              <a:rPr lang="en-CA" smtClean="0"/>
              <a:t>2020-06-16</a:t>
            </a:fld>
            <a:endParaRPr lang="en-C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48BB336-A23A-480D-A52C-6EA85BA22483}" type="slidenum">
              <a:rPr lang="en-CA" smtClean="0"/>
              <a:t>‹#›</a:t>
            </a:fld>
            <a:endParaRPr lang="en-CA"/>
          </a:p>
        </p:txBody>
      </p:sp>
    </p:spTree>
    <p:extLst>
      <p:ext uri="{BB962C8B-B14F-4D97-AF65-F5344CB8AC3E}">
        <p14:creationId xmlns:p14="http://schemas.microsoft.com/office/powerpoint/2010/main" val="37822967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indianexpress.com/article/explained/coronavirus-india-lockdown-migran-workers-mass-exodus-6348834/"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can01.safelinks.protection.outlook.com/?url=https%3A%2F%2Fdata.worldbank.org%2Findicator%2FSL.UEM.1524.ZS&amp;data=02%7C01%7Cnyip%40col.org%7Cb879a0b4bea34158880d08d80e5f61ee%7C76eb3bb1cc9b4464a33c8ff921d3ae23%7C1%7C0%7C637275151164577796&amp;sdata=hOdHYzpXvNl1OAXxeHs0Ptk6E95CLIR%2FZKnXbNkbH1o%3D&amp;reserved=0"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a:t>Maldives rejoined Commonwealth in 2020.</a:t>
            </a:r>
          </a:p>
        </p:txBody>
      </p:sp>
      <p:sp>
        <p:nvSpPr>
          <p:cNvPr id="4" name="Slide Number Placeholder 3"/>
          <p:cNvSpPr>
            <a:spLocks noGrp="1"/>
          </p:cNvSpPr>
          <p:nvPr>
            <p:ph type="sldNum" sz="quarter" idx="5"/>
          </p:nvPr>
        </p:nvSpPr>
        <p:spPr/>
        <p:txBody>
          <a:bodyPr/>
          <a:lstStyle/>
          <a:p>
            <a:fld id="{F14D0D4C-67A7-46CB-A2DE-E70C8A021FF5}" type="slidenum">
              <a:rPr lang="en-GB" smtClean="0"/>
              <a:t>2</a:t>
            </a:fld>
            <a:endParaRPr lang="en-GB"/>
          </a:p>
        </p:txBody>
      </p:sp>
    </p:spTree>
    <p:extLst>
      <p:ext uri="{BB962C8B-B14F-4D97-AF65-F5344CB8AC3E}">
        <p14:creationId xmlns:p14="http://schemas.microsoft.com/office/powerpoint/2010/main" val="10101955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Consider renaming to COL’s experience</a:t>
            </a:r>
          </a:p>
        </p:txBody>
      </p:sp>
      <p:sp>
        <p:nvSpPr>
          <p:cNvPr id="4" name="Slide Number Placeholder 3"/>
          <p:cNvSpPr>
            <a:spLocks noGrp="1"/>
          </p:cNvSpPr>
          <p:nvPr>
            <p:ph type="sldNum" sz="quarter" idx="5"/>
          </p:nvPr>
        </p:nvSpPr>
        <p:spPr/>
        <p:txBody>
          <a:bodyPr/>
          <a:lstStyle/>
          <a:p>
            <a:fld id="{F14D0D4C-67A7-46CB-A2DE-E70C8A021FF5}" type="slidenum">
              <a:rPr lang="en-GB" smtClean="0"/>
              <a:t>14</a:t>
            </a:fld>
            <a:endParaRPr lang="en-GB"/>
          </a:p>
        </p:txBody>
      </p:sp>
    </p:spTree>
    <p:extLst>
      <p:ext uri="{BB962C8B-B14F-4D97-AF65-F5344CB8AC3E}">
        <p14:creationId xmlns:p14="http://schemas.microsoft.com/office/powerpoint/2010/main" val="41132354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panose="020B0604020202020204" pitchFamily="34" charset="0"/>
              <a:buChar char="•"/>
            </a:pPr>
            <a:r>
              <a:rPr lang="en-US" sz="1200">
                <a:solidFill>
                  <a:srgbClr val="463691"/>
                </a:solidFill>
              </a:rPr>
              <a:t>Employability skills among 6000 people since December 2019</a:t>
            </a:r>
          </a:p>
          <a:p>
            <a:pPr marL="285750" indent="-285750">
              <a:buFont typeface="Arial" panose="020B0604020202020204" pitchFamily="34" charset="0"/>
              <a:buChar char="•"/>
            </a:pPr>
            <a:r>
              <a:rPr lang="en-US" sz="1200">
                <a:solidFill>
                  <a:srgbClr val="463691"/>
                </a:solidFill>
              </a:rPr>
              <a:t>Currently operational in Bangladesh, Ghana, Kenya and Rwanda</a:t>
            </a:r>
          </a:p>
          <a:p>
            <a:pPr marL="285750" indent="-285750">
              <a:buFont typeface="Arial" panose="020B0604020202020204" pitchFamily="34" charset="0"/>
              <a:buChar char="•"/>
            </a:pPr>
            <a:r>
              <a:rPr lang="en-GB" sz="1200">
                <a:solidFill>
                  <a:srgbClr val="463691"/>
                </a:solidFill>
              </a:rPr>
              <a:t>Free and unlimited access to over 4000 curated courses</a:t>
            </a:r>
            <a:endParaRPr lang="en-US" sz="1200">
              <a:solidFill>
                <a:srgbClr val="463691"/>
              </a:solidFill>
            </a:endParaRPr>
          </a:p>
          <a:p>
            <a:br>
              <a:rPr lang="en-US"/>
            </a:br>
            <a:r>
              <a:rPr lang="en-US"/>
              <a:t>Graduates of the program have been able to use AI for Malaria Diagnosis; Created weather indexing; over 115 girls from Kenya alone have acquired coding skills</a:t>
            </a:r>
          </a:p>
          <a:p>
            <a:r>
              <a:rPr lang="en-US"/>
              <a:t>Reaches out to very </a:t>
            </a:r>
            <a:r>
              <a:rPr lang="en-US" err="1"/>
              <a:t>marginalised</a:t>
            </a:r>
            <a:r>
              <a:rPr lang="en-US"/>
              <a:t> communities such as the Albinos in Kenya; Teachers, including TVET teachers are acquiring online teaching skills</a:t>
            </a:r>
            <a:endParaRPr lang="en-GB"/>
          </a:p>
          <a:p>
            <a:endParaRPr lang="en-CA"/>
          </a:p>
          <a:p>
            <a:r>
              <a:rPr lang="en-US" sz="1200" b="1">
                <a:solidFill>
                  <a:srgbClr val="002060"/>
                </a:solidFill>
              </a:rPr>
              <a:t>A hybrid model for Skill Development</a:t>
            </a:r>
          </a:p>
          <a:p>
            <a:pPr algn="ctr"/>
            <a:endParaRPr lang="en-US" sz="1200"/>
          </a:p>
          <a:p>
            <a:pPr marL="285750" indent="-285750">
              <a:buFont typeface="Arial" panose="020B0604020202020204" pitchFamily="34" charset="0"/>
              <a:buChar char="•"/>
            </a:pPr>
            <a:r>
              <a:rPr lang="en-US" sz="1200"/>
              <a:t>A pilot among economically weak, remote and rural learners who are supported by local partners with access facilities, academic support, mentorship and job counselling</a:t>
            </a:r>
          </a:p>
          <a:p>
            <a:pPr marL="285750" indent="-285750">
              <a:buFont typeface="Arial" panose="020B0604020202020204" pitchFamily="34" charset="0"/>
              <a:buChar char="•"/>
            </a:pPr>
            <a:r>
              <a:rPr lang="en-US" sz="1200"/>
              <a:t>Early results show good impact among the learners</a:t>
            </a:r>
          </a:p>
        </p:txBody>
      </p:sp>
      <p:sp>
        <p:nvSpPr>
          <p:cNvPr id="4" name="Slide Number Placeholder 3"/>
          <p:cNvSpPr>
            <a:spLocks noGrp="1"/>
          </p:cNvSpPr>
          <p:nvPr>
            <p:ph type="sldNum" sz="quarter" idx="5"/>
          </p:nvPr>
        </p:nvSpPr>
        <p:spPr/>
        <p:txBody>
          <a:bodyPr/>
          <a:lstStyle/>
          <a:p>
            <a:fld id="{F14D0D4C-67A7-46CB-A2DE-E70C8A021FF5}" type="slidenum">
              <a:rPr lang="en-GB" smtClean="0"/>
              <a:t>17</a:t>
            </a:fld>
            <a:endParaRPr lang="en-GB"/>
          </a:p>
        </p:txBody>
      </p:sp>
    </p:spTree>
    <p:extLst>
      <p:ext uri="{BB962C8B-B14F-4D97-AF65-F5344CB8AC3E}">
        <p14:creationId xmlns:p14="http://schemas.microsoft.com/office/powerpoint/2010/main" val="6317646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lnSpc>
                <a:spcPct val="150000"/>
              </a:lnSpc>
              <a:buFont typeface="Arial" panose="020B0604020202020204" pitchFamily="34" charset="0"/>
              <a:buChar char="•"/>
            </a:pPr>
            <a:r>
              <a:rPr lang="en-US" dirty="0"/>
              <a:t>An immediate response to migrant </a:t>
            </a:r>
            <a:r>
              <a:rPr lang="en-US" dirty="0" err="1"/>
              <a:t>labour</a:t>
            </a:r>
            <a:r>
              <a:rPr lang="en-US" dirty="0"/>
              <a:t> crisis in India; the pilot is among 2100 workers (auto-mechanics, tailors and beauticians) to reskill them for regaining employment; </a:t>
            </a:r>
            <a:r>
              <a:rPr lang="en-US" sz="1200" dirty="0">
                <a:ea typeface="Roboto Condensed Light" panose="02000000000000000000" pitchFamily="2" charset="0"/>
              </a:rPr>
              <a:t>The initiative aims to create Sanitization and Hygiene Entrepreneurs.</a:t>
            </a:r>
          </a:p>
          <a:p>
            <a:pPr marL="285750" indent="-285750">
              <a:lnSpc>
                <a:spcPct val="150000"/>
              </a:lnSpc>
              <a:buFont typeface="Arial" panose="020B0604020202020204" pitchFamily="34" charset="0"/>
              <a:buChar char="•"/>
            </a:pPr>
            <a:r>
              <a:rPr lang="en-US" sz="1200" dirty="0">
                <a:ea typeface="Roboto Condensed Light" panose="02000000000000000000" pitchFamily="2" charset="0"/>
              </a:rPr>
              <a:t>Opportunity to provide livelihoods to 300,000 people across the country. </a:t>
            </a:r>
          </a:p>
          <a:p>
            <a:pPr marL="285750" indent="-285750">
              <a:lnSpc>
                <a:spcPct val="150000"/>
              </a:lnSpc>
              <a:buFont typeface="Arial" panose="020B0604020202020204" pitchFamily="34" charset="0"/>
              <a:buChar char="•"/>
            </a:pPr>
            <a:r>
              <a:rPr lang="en-US" sz="1200" dirty="0">
                <a:ea typeface="Roboto Condensed Light" panose="02000000000000000000" pitchFamily="2" charset="0"/>
              </a:rPr>
              <a:t>Enable safe and hygienic environment at all levels.</a:t>
            </a:r>
            <a:endParaRPr lang="en-US" dirty="0"/>
          </a:p>
          <a:p>
            <a:r>
              <a:rPr lang="en-US" dirty="0"/>
              <a:t>Jobs related to </a:t>
            </a:r>
            <a:r>
              <a:rPr lang="en-US" dirty="0" err="1"/>
              <a:t>sanitisation</a:t>
            </a:r>
            <a:r>
              <a:rPr lang="en-US" dirty="0"/>
              <a:t> of public places and vehicles have emerged as an immediate solution for creating new employment opportunity; Ministry of </a:t>
            </a:r>
            <a:r>
              <a:rPr lang="en-US" dirty="0" err="1"/>
              <a:t>Panchyati</a:t>
            </a:r>
            <a:r>
              <a:rPr lang="en-US" dirty="0"/>
              <a:t> Raj; National Skills Development Corporation, </a:t>
            </a:r>
            <a:r>
              <a:rPr lang="en-US" dirty="0" err="1"/>
              <a:t>GoI’s</a:t>
            </a:r>
            <a:r>
              <a:rPr lang="en-US" dirty="0"/>
              <a:t> Skill India initiatives have formally come on board; and, a good number of corporates are behind the effort.  A small funding and collaboration with networks can be very powerful at the time of a Pandemic.  Use of ODL for training; </a:t>
            </a:r>
            <a:r>
              <a:rPr lang="en-US" dirty="0" err="1"/>
              <a:t>Uberisation</a:t>
            </a:r>
            <a:r>
              <a:rPr lang="en-US" dirty="0"/>
              <a:t> efforts (app for booking &amp; executing job orders) and transparency (through technology) prove impactful</a:t>
            </a:r>
          </a:p>
          <a:p>
            <a:endParaRPr lang="en-GB" dirty="0"/>
          </a:p>
        </p:txBody>
      </p:sp>
      <p:sp>
        <p:nvSpPr>
          <p:cNvPr id="4" name="Slide Number Placeholder 3"/>
          <p:cNvSpPr>
            <a:spLocks noGrp="1"/>
          </p:cNvSpPr>
          <p:nvPr>
            <p:ph type="sldNum" sz="quarter" idx="5"/>
          </p:nvPr>
        </p:nvSpPr>
        <p:spPr/>
        <p:txBody>
          <a:bodyPr/>
          <a:lstStyle/>
          <a:p>
            <a:fld id="{AD42F504-D06F-4155-9AA6-A1594E5C4CCE}" type="slidenum">
              <a:rPr lang="en-GB" smtClean="0"/>
              <a:t>18</a:t>
            </a:fld>
            <a:endParaRPr lang="en-GB"/>
          </a:p>
        </p:txBody>
      </p:sp>
    </p:spTree>
    <p:extLst>
      <p:ext uri="{BB962C8B-B14F-4D97-AF65-F5344CB8AC3E}">
        <p14:creationId xmlns:p14="http://schemas.microsoft.com/office/powerpoint/2010/main" val="423140274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50000"/>
              </a:lnSpc>
              <a:spcAft>
                <a:spcPts val="600"/>
              </a:spcAft>
            </a:pPr>
            <a:r>
              <a:rPr lang="en-US" sz="1200" b="1" kern="1200" err="1">
                <a:solidFill>
                  <a:srgbClr val="463688"/>
                </a:solidFill>
                <a:latin typeface="+mn-lt"/>
                <a:ea typeface="+mn-ea"/>
                <a:cs typeface="+mn-cs"/>
              </a:rPr>
              <a:t>MobiMOOCs</a:t>
            </a:r>
            <a:r>
              <a:rPr lang="en-US" sz="1200" b="1" kern="1200">
                <a:solidFill>
                  <a:srgbClr val="463688"/>
                </a:solidFill>
                <a:latin typeface="+mn-lt"/>
                <a:ea typeface="+mn-ea"/>
                <a:cs typeface="+mn-cs"/>
              </a:rPr>
              <a:t> - </a:t>
            </a:r>
            <a:r>
              <a:rPr lang="en-US" sz="1200" kern="1200">
                <a:solidFill>
                  <a:srgbClr val="463688"/>
                </a:solidFill>
                <a:latin typeface="+mn-lt"/>
                <a:ea typeface="+mn-ea"/>
                <a:cs typeface="+mn-cs"/>
              </a:rPr>
              <a:t>Land Preparation and Soil Fertility</a:t>
            </a:r>
            <a:br>
              <a:rPr lang="en-US" sz="1200" kern="1200">
                <a:solidFill>
                  <a:srgbClr val="463688"/>
                </a:solidFill>
                <a:latin typeface="+mn-lt"/>
                <a:ea typeface="+mn-ea"/>
                <a:cs typeface="+mn-cs"/>
              </a:rPr>
            </a:br>
            <a:r>
              <a:rPr lang="en-IN">
                <a:latin typeface="Calibri" panose="020F0502020204030204" pitchFamily="34" charset="0"/>
                <a:ea typeface="Calibri" panose="020F0502020204030204" pitchFamily="34" charset="0"/>
                <a:cs typeface="Times New Roman" panose="02020603050405020304" pitchFamily="18" charset="0"/>
              </a:rPr>
              <a:t>Total registration: 1942</a:t>
            </a:r>
          </a:p>
          <a:p>
            <a:pPr>
              <a:lnSpc>
                <a:spcPct val="150000"/>
              </a:lnSpc>
              <a:spcAft>
                <a:spcPts val="600"/>
              </a:spcAft>
            </a:pPr>
            <a:r>
              <a:rPr lang="en-IN"/>
              <a:t>Total completion: 540</a:t>
            </a:r>
            <a:endParaRPr lang="en-US">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CA" err="1"/>
              <a:t>Mobi</a:t>
            </a:r>
            <a:r>
              <a:rPr lang="en-CA"/>
              <a:t> MOOCs </a:t>
            </a:r>
            <a:r>
              <a:rPr lang="en-US"/>
              <a:t>use voice connections to deliver educational content where bandwidth is low and data connections are expensive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t>When a user calls up a number (can be toll-free), an Interactive Voice Response System takes over and guides the user through learning objects</a:t>
            </a:r>
          </a:p>
          <a:p>
            <a:endParaRPr lang="en-CA"/>
          </a:p>
        </p:txBody>
      </p:sp>
      <p:sp>
        <p:nvSpPr>
          <p:cNvPr id="4" name="Slide Number Placeholder 3"/>
          <p:cNvSpPr>
            <a:spLocks noGrp="1"/>
          </p:cNvSpPr>
          <p:nvPr>
            <p:ph type="sldNum" sz="quarter" idx="5"/>
          </p:nvPr>
        </p:nvSpPr>
        <p:spPr/>
        <p:txBody>
          <a:bodyPr/>
          <a:lstStyle/>
          <a:p>
            <a:fld id="{F14D0D4C-67A7-46CB-A2DE-E70C8A021FF5}" type="slidenum">
              <a:rPr lang="en-GB" smtClean="0"/>
              <a:t>19</a:t>
            </a:fld>
            <a:endParaRPr lang="en-GB"/>
          </a:p>
        </p:txBody>
      </p:sp>
    </p:spTree>
    <p:extLst>
      <p:ext uri="{BB962C8B-B14F-4D97-AF65-F5344CB8AC3E}">
        <p14:creationId xmlns:p14="http://schemas.microsoft.com/office/powerpoint/2010/main" val="7001314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dirty="0"/>
              <a:t>COL developed </a:t>
            </a:r>
            <a:r>
              <a:rPr lang="en-US" dirty="0" err="1"/>
              <a:t>Aptus</a:t>
            </a:r>
            <a:r>
              <a:rPr lang="en-US" dirty="0"/>
              <a:t> a low-cost offline virtual classroom that provides learners in remote locations with access to digital resources. It’s a server that works with a solar charger and a wireless router and costs approximately $ 150. </a:t>
            </a:r>
            <a:endParaRPr lang="en-CA" dirty="0"/>
          </a:p>
          <a:p>
            <a:endParaRPr lang="en-CA" dirty="0"/>
          </a:p>
        </p:txBody>
      </p:sp>
      <p:sp>
        <p:nvSpPr>
          <p:cNvPr id="4" name="Slide Number Placeholder 3"/>
          <p:cNvSpPr>
            <a:spLocks noGrp="1"/>
          </p:cNvSpPr>
          <p:nvPr>
            <p:ph type="sldNum" sz="quarter" idx="5"/>
          </p:nvPr>
        </p:nvSpPr>
        <p:spPr/>
        <p:txBody>
          <a:bodyPr/>
          <a:lstStyle/>
          <a:p>
            <a:pPr>
              <a:defRPr/>
            </a:pPr>
            <a:fld id="{4F6FFD71-0FC1-4B3B-A0F1-6A1FF688BBE5}" type="slidenum">
              <a:rPr lang="en-US" smtClean="0"/>
              <a:pPr>
                <a:defRPr/>
              </a:pPr>
              <a:t>21</a:t>
            </a:fld>
            <a:endParaRPr lang="en-US"/>
          </a:p>
        </p:txBody>
      </p:sp>
    </p:spTree>
    <p:extLst>
      <p:ext uri="{BB962C8B-B14F-4D97-AF65-F5344CB8AC3E}">
        <p14:creationId xmlns:p14="http://schemas.microsoft.com/office/powerpoint/2010/main" val="311873281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a:solidFill>
                  <a:schemeClr val="tx1"/>
                </a:solidFill>
                <a:effectLst/>
                <a:latin typeface="+mn-lt"/>
                <a:ea typeface="+mn-ea"/>
                <a:cs typeface="+mn-cs"/>
              </a:rPr>
              <a:t>It is estimated that Kenya’s informal apprenticeship system trains approximately 1 million learners, under the guidance of an estimated 300,000 master craftsmen and women. For comparison, only approximately 60,000 apprentices train each year through the formal system. Improving the quality of informal training  is essential for upskilling Kenya's workforce. COL is partnering with Kenya’s Technical Teachers College, Kenya’s National Industrial Training Authority (NITA), </a:t>
            </a:r>
            <a:r>
              <a:rPr lang="en-US" sz="1200" kern="1200">
                <a:solidFill>
                  <a:schemeClr val="tx1"/>
                </a:solidFill>
                <a:effectLst/>
                <a:latin typeface="+mn-lt"/>
                <a:ea typeface="+mn-ea"/>
                <a:cs typeface="+mn-cs"/>
              </a:rPr>
              <a:t>a government agency responsible for industrial training in Kenya, and </a:t>
            </a:r>
            <a:r>
              <a:rPr lang="en-GB" sz="1200" kern="1200">
                <a:solidFill>
                  <a:schemeClr val="tx1"/>
                </a:solidFill>
                <a:effectLst/>
                <a:latin typeface="+mn-lt"/>
                <a:ea typeface="+mn-ea"/>
                <a:cs typeface="+mn-cs"/>
              </a:rPr>
              <a:t>Kenya’s National Federation of </a:t>
            </a:r>
            <a:r>
              <a:rPr lang="en-GB" sz="1200" kern="1200" err="1">
                <a:solidFill>
                  <a:schemeClr val="tx1"/>
                </a:solidFill>
                <a:effectLst/>
                <a:latin typeface="+mn-lt"/>
                <a:ea typeface="+mn-ea"/>
                <a:cs typeface="+mn-cs"/>
              </a:rPr>
              <a:t>Jua</a:t>
            </a:r>
            <a:r>
              <a:rPr lang="en-GB" sz="1200" kern="1200">
                <a:solidFill>
                  <a:schemeClr val="tx1"/>
                </a:solidFill>
                <a:effectLst/>
                <a:latin typeface="+mn-lt"/>
                <a:ea typeface="+mn-ea"/>
                <a:cs typeface="+mn-cs"/>
              </a:rPr>
              <a:t> Kali Association (KNFJKA) to train master craftsmen and women in pedagogy to improve the apprenticeship training, using a blend of workplace and </a:t>
            </a:r>
            <a:r>
              <a:rPr lang="en-GB" sz="1200" i="1" kern="1200" err="1">
                <a:solidFill>
                  <a:schemeClr val="tx1"/>
                </a:solidFill>
                <a:effectLst/>
                <a:latin typeface="+mn-lt"/>
                <a:ea typeface="+mn-ea"/>
                <a:cs typeface="+mn-cs"/>
              </a:rPr>
              <a:t>jua</a:t>
            </a:r>
            <a:r>
              <a:rPr lang="en-GB" sz="1200" i="1" kern="1200">
                <a:solidFill>
                  <a:schemeClr val="tx1"/>
                </a:solidFill>
                <a:effectLst/>
                <a:latin typeface="+mn-lt"/>
                <a:ea typeface="+mn-ea"/>
                <a:cs typeface="+mn-cs"/>
              </a:rPr>
              <a:t> kali</a:t>
            </a:r>
            <a:r>
              <a:rPr lang="en-GB" sz="1200" kern="1200">
                <a:solidFill>
                  <a:schemeClr val="tx1"/>
                </a:solidFill>
                <a:effectLst/>
                <a:latin typeface="+mn-lt"/>
                <a:ea typeface="+mn-ea"/>
                <a:cs typeface="+mn-cs"/>
              </a:rPr>
              <a:t> sheds-based learning and e-learning. The programme targets MCs who are unable to access pedagogical training due to work and family commitments, inability to travel and limited funds. The design will take advantage of the growing uptake of smartphones. </a:t>
            </a:r>
            <a:r>
              <a:rPr lang="en-US"/>
              <a:t>Phase 1 – 4,500 MCs, 21,000 apprentices</a:t>
            </a:r>
          </a:p>
          <a:p>
            <a:endParaRPr lang="en-US" sz="1200" kern="1200">
              <a:solidFill>
                <a:schemeClr val="tx1"/>
              </a:solidFill>
              <a:effectLst/>
              <a:latin typeface="+mn-lt"/>
              <a:ea typeface="+mn-ea"/>
              <a:cs typeface="+mn-cs"/>
            </a:endParaRPr>
          </a:p>
          <a:p>
            <a:endParaRPr lang="en-US" sz="1200" kern="1200">
              <a:solidFill>
                <a:schemeClr val="tx1"/>
              </a:solidFill>
              <a:effectLst/>
              <a:latin typeface="+mn-lt"/>
              <a:ea typeface="+mn-ea"/>
              <a:cs typeface="+mn-cs"/>
            </a:endParaRPr>
          </a:p>
          <a:p>
            <a:r>
              <a:rPr lang="en-GB" sz="1200" kern="1200">
                <a:solidFill>
                  <a:schemeClr val="tx1"/>
                </a:solidFill>
                <a:effectLst/>
                <a:latin typeface="+mn-lt"/>
                <a:ea typeface="+mn-ea"/>
                <a:cs typeface="+mn-cs"/>
              </a:rPr>
              <a:t>About 400 primary </a:t>
            </a:r>
            <a:r>
              <a:rPr lang="en-GB" sz="1200" i="1" kern="1200" err="1">
                <a:solidFill>
                  <a:schemeClr val="tx1"/>
                </a:solidFill>
                <a:effectLst/>
                <a:latin typeface="+mn-lt"/>
                <a:ea typeface="+mn-ea"/>
                <a:cs typeface="+mn-cs"/>
              </a:rPr>
              <a:t>jua</a:t>
            </a:r>
            <a:r>
              <a:rPr lang="en-GB" sz="1200" i="1" kern="1200">
                <a:solidFill>
                  <a:schemeClr val="tx1"/>
                </a:solidFill>
                <a:effectLst/>
                <a:latin typeface="+mn-lt"/>
                <a:ea typeface="+mn-ea"/>
                <a:cs typeface="+mn-cs"/>
              </a:rPr>
              <a:t> kali</a:t>
            </a:r>
            <a:r>
              <a:rPr lang="en-GB" sz="1200" kern="1200">
                <a:solidFill>
                  <a:schemeClr val="tx1"/>
                </a:solidFill>
                <a:effectLst/>
                <a:latin typeface="+mn-lt"/>
                <a:ea typeface="+mn-ea"/>
                <a:cs typeface="+mn-cs"/>
              </a:rPr>
              <a:t> associations have designated work sites (</a:t>
            </a:r>
            <a:r>
              <a:rPr lang="en-GB" sz="1200" i="1" kern="1200" err="1">
                <a:solidFill>
                  <a:schemeClr val="tx1"/>
                </a:solidFill>
                <a:effectLst/>
                <a:latin typeface="+mn-lt"/>
                <a:ea typeface="+mn-ea"/>
                <a:cs typeface="+mn-cs"/>
              </a:rPr>
              <a:t>jua</a:t>
            </a:r>
            <a:r>
              <a:rPr lang="en-GB" sz="1200" i="1" kern="1200">
                <a:solidFill>
                  <a:schemeClr val="tx1"/>
                </a:solidFill>
                <a:effectLst/>
                <a:latin typeface="+mn-lt"/>
                <a:ea typeface="+mn-ea"/>
                <a:cs typeface="+mn-cs"/>
              </a:rPr>
              <a:t> kali</a:t>
            </a:r>
            <a:r>
              <a:rPr lang="en-GB" sz="1200" kern="1200">
                <a:solidFill>
                  <a:schemeClr val="tx1"/>
                </a:solidFill>
                <a:effectLst/>
                <a:latin typeface="+mn-lt"/>
                <a:ea typeface="+mn-ea"/>
                <a:cs typeface="+mn-cs"/>
              </a:rPr>
              <a:t> sheds) on land the association owns, held in trust by the government.  While the MCs tend to have smartphones, the cost of  data is high and internet quality is poor in rural areas where some of them work. To solve this challenge, COL’s Aptus devices at the </a:t>
            </a:r>
            <a:r>
              <a:rPr lang="en-GB" sz="1200" i="1" kern="1200" err="1">
                <a:solidFill>
                  <a:schemeClr val="tx1"/>
                </a:solidFill>
                <a:effectLst/>
                <a:latin typeface="+mn-lt"/>
                <a:ea typeface="+mn-ea"/>
                <a:cs typeface="+mn-cs"/>
              </a:rPr>
              <a:t>jau</a:t>
            </a:r>
            <a:r>
              <a:rPr lang="en-GB" sz="1200" i="1" kern="1200">
                <a:solidFill>
                  <a:schemeClr val="tx1"/>
                </a:solidFill>
                <a:effectLst/>
                <a:latin typeface="+mn-lt"/>
                <a:ea typeface="+mn-ea"/>
                <a:cs typeface="+mn-cs"/>
              </a:rPr>
              <a:t> kali </a:t>
            </a:r>
            <a:r>
              <a:rPr lang="en-GB" sz="1200" kern="1200">
                <a:solidFill>
                  <a:schemeClr val="tx1"/>
                </a:solidFill>
                <a:effectLst/>
                <a:latin typeface="+mn-lt"/>
                <a:ea typeface="+mn-ea"/>
                <a:cs typeface="+mn-cs"/>
              </a:rPr>
              <a:t>sheds mean that MCs can come to the sheds and download the digital resources and learn from them back in their workplaces or homes. KTTC regularly synchronises the devices with their learning management system so that they can still track learner progress and update the materials. As well as increasing the quality of the informal training system, MCs increase their income through running small certified training centres and being paid to conduct workplace assessments for NITA. </a:t>
            </a:r>
            <a:endParaRPr lang="en-US" sz="1200" kern="1200">
              <a:solidFill>
                <a:schemeClr val="tx1"/>
              </a:solidFill>
              <a:effectLst/>
              <a:latin typeface="+mn-lt"/>
              <a:ea typeface="+mn-ea"/>
              <a:cs typeface="+mn-cs"/>
            </a:endParaRPr>
          </a:p>
          <a:p>
            <a:r>
              <a:rPr lang="en-GB" sz="1200" kern="1200">
                <a:solidFill>
                  <a:schemeClr val="tx1"/>
                </a:solidFill>
                <a:effectLst/>
                <a:latin typeface="+mn-lt"/>
                <a:ea typeface="+mn-ea"/>
                <a:cs typeface="+mn-cs"/>
              </a:rPr>
              <a:t> </a:t>
            </a:r>
            <a:endParaRPr lang="en-US" sz="1200" kern="1200">
              <a:solidFill>
                <a:schemeClr val="tx1"/>
              </a:solidFill>
              <a:effectLst/>
              <a:latin typeface="+mn-lt"/>
              <a:ea typeface="+mn-ea"/>
              <a:cs typeface="+mn-cs"/>
            </a:endParaRPr>
          </a:p>
          <a:p>
            <a:r>
              <a:rPr lang="en-GB" sz="1200" kern="1200">
                <a:solidFill>
                  <a:schemeClr val="tx1"/>
                </a:solidFill>
                <a:effectLst/>
                <a:latin typeface="+mn-lt"/>
                <a:ea typeface="+mn-ea"/>
                <a:cs typeface="+mn-cs"/>
              </a:rPr>
              <a:t>The initial pilot will train 1,000 MC learners in six Kenyan counties, followed by a second cohort across 24 Kenyan counties (3,500 MC learners). Each MC is assumed to then go on to train six apprentices i.e. 21,000 apprentices trained.</a:t>
            </a:r>
            <a:endParaRPr lang="en-US" sz="1200" kern="1200">
              <a:solidFill>
                <a:schemeClr val="tx1"/>
              </a:solidFill>
              <a:effectLst/>
              <a:latin typeface="+mn-lt"/>
              <a:ea typeface="+mn-ea"/>
              <a:cs typeface="+mn-cs"/>
            </a:endParaRPr>
          </a:p>
          <a:p>
            <a:r>
              <a:rPr lang="en-GB" sz="1200" kern="1200">
                <a:solidFill>
                  <a:schemeClr val="tx1"/>
                </a:solidFill>
                <a:effectLst/>
                <a:latin typeface="+mn-lt"/>
                <a:ea typeface="+mn-ea"/>
                <a:cs typeface="+mn-cs"/>
              </a:rPr>
              <a:t>  </a:t>
            </a:r>
            <a:endParaRPr lang="en-US" sz="1200" kern="1200">
              <a:solidFill>
                <a:schemeClr val="tx1"/>
              </a:solidFill>
              <a:effectLst/>
              <a:latin typeface="+mn-lt"/>
              <a:ea typeface="+mn-ea"/>
              <a:cs typeface="+mn-cs"/>
            </a:endParaRPr>
          </a:p>
          <a:p>
            <a:r>
              <a:rPr lang="en-GB" sz="1200" kern="1200">
                <a:solidFill>
                  <a:schemeClr val="tx1"/>
                </a:solidFill>
                <a:effectLst/>
                <a:latin typeface="+mn-lt"/>
                <a:ea typeface="+mn-ea"/>
                <a:cs typeface="+mn-cs"/>
              </a:rPr>
              <a:t>The OER will also be made available to support MC training in other countries.</a:t>
            </a:r>
            <a:r>
              <a:rPr lang="en-US" sz="1200" kern="1200">
                <a:solidFill>
                  <a:schemeClr val="tx1"/>
                </a:solidFill>
                <a:effectLst/>
                <a:latin typeface="+mn-lt"/>
                <a:ea typeface="+mn-ea"/>
                <a:cs typeface="+mn-cs"/>
              </a:rPr>
              <a:t> </a:t>
            </a:r>
          </a:p>
          <a:p>
            <a:endParaRPr lang="en-US" sz="1200" kern="1200">
              <a:solidFill>
                <a:schemeClr val="tx1"/>
              </a:solidFill>
              <a:effectLst/>
              <a:latin typeface="+mn-lt"/>
              <a:ea typeface="+mn-ea"/>
              <a:cs typeface="+mn-cs"/>
            </a:endParaRPr>
          </a:p>
          <a:p>
            <a:r>
              <a:rPr lang="en-US" sz="1200" kern="1200">
                <a:solidFill>
                  <a:schemeClr val="tx1"/>
                </a:solidFill>
                <a:effectLst/>
                <a:latin typeface="+mn-lt"/>
                <a:ea typeface="+mn-ea"/>
                <a:cs typeface="+mn-cs"/>
              </a:rPr>
              <a:t>(Two pictures are from KTTC proejct design workshop with KTTC staff and NITA and KNFJKA representatives – not brilliant, but in case you want to use them)</a:t>
            </a:r>
          </a:p>
          <a:p>
            <a:endParaRPr lang="en-US"/>
          </a:p>
        </p:txBody>
      </p:sp>
      <p:sp>
        <p:nvSpPr>
          <p:cNvPr id="4" name="Slide Number Placeholder 3"/>
          <p:cNvSpPr>
            <a:spLocks noGrp="1"/>
          </p:cNvSpPr>
          <p:nvPr>
            <p:ph type="sldNum" sz="quarter" idx="5"/>
          </p:nvPr>
        </p:nvSpPr>
        <p:spPr/>
        <p:txBody>
          <a:bodyPr/>
          <a:lstStyle/>
          <a:p>
            <a:fld id="{D4513173-708C-41F6-B918-200267073A83}" type="slidenum">
              <a:rPr lang="en-US" smtClean="0"/>
              <a:t>22</a:t>
            </a:fld>
            <a:endParaRPr lang="en-US"/>
          </a:p>
        </p:txBody>
      </p:sp>
    </p:spTree>
    <p:extLst>
      <p:ext uri="{BB962C8B-B14F-4D97-AF65-F5344CB8AC3E}">
        <p14:creationId xmlns:p14="http://schemas.microsoft.com/office/powerpoint/2010/main" val="381815743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200" kern="1200">
                <a:solidFill>
                  <a:schemeClr val="tx1"/>
                </a:solidFill>
                <a:effectLst/>
                <a:latin typeface="+mn-lt"/>
                <a:ea typeface="+mn-ea"/>
                <a:cs typeface="+mn-cs"/>
              </a:rPr>
              <a:t>Skills training of vulnerable groups: Left photo is from our Partner Digital Empowerment Foundation. The girls in the picture are receiving training on Wireless Engineering under the “Barefoot Wireless Engineer” project.</a:t>
            </a:r>
            <a:br>
              <a:rPr lang="en-CA" sz="1200" kern="1200">
                <a:solidFill>
                  <a:schemeClr val="tx1"/>
                </a:solidFill>
                <a:effectLst/>
                <a:latin typeface="+mn-lt"/>
                <a:ea typeface="+mn-ea"/>
                <a:cs typeface="+mn-cs"/>
              </a:rPr>
            </a:br>
            <a:r>
              <a:rPr lang="en-CA" sz="1200" kern="1200">
                <a:solidFill>
                  <a:schemeClr val="tx1"/>
                </a:solidFill>
                <a:effectLst/>
                <a:latin typeface="+mn-lt"/>
                <a:ea typeface="+mn-ea"/>
                <a:cs typeface="+mn-cs"/>
              </a:rPr>
              <a:t>Right photo is of the </a:t>
            </a:r>
            <a:r>
              <a:rPr lang="en-CA"/>
              <a:t>Bangladesh boat schools</a:t>
            </a:r>
            <a:endParaRPr lang="en-CA" sz="1200" kern="1200">
              <a:solidFill>
                <a:schemeClr val="tx1"/>
              </a:solidFill>
              <a:effectLst/>
              <a:latin typeface="+mn-lt"/>
              <a:ea typeface="+mn-ea"/>
              <a:cs typeface="+mn-cs"/>
            </a:endParaRPr>
          </a:p>
          <a:p>
            <a:endParaRPr lang="en-CA"/>
          </a:p>
        </p:txBody>
      </p:sp>
      <p:sp>
        <p:nvSpPr>
          <p:cNvPr id="4" name="Slide Number Placeholder 3"/>
          <p:cNvSpPr>
            <a:spLocks noGrp="1"/>
          </p:cNvSpPr>
          <p:nvPr>
            <p:ph type="sldNum" sz="quarter" idx="5"/>
          </p:nvPr>
        </p:nvSpPr>
        <p:spPr/>
        <p:txBody>
          <a:bodyPr/>
          <a:lstStyle/>
          <a:p>
            <a:fld id="{F14D0D4C-67A7-46CB-A2DE-E70C8A021FF5}" type="slidenum">
              <a:rPr lang="en-GB" smtClean="0"/>
              <a:t>24</a:t>
            </a:fld>
            <a:endParaRPr lang="en-GB"/>
          </a:p>
        </p:txBody>
      </p:sp>
    </p:spTree>
    <p:extLst>
      <p:ext uri="{BB962C8B-B14F-4D97-AF65-F5344CB8AC3E}">
        <p14:creationId xmlns:p14="http://schemas.microsoft.com/office/powerpoint/2010/main" val="167056458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In response to COVID 19,  </a:t>
            </a:r>
            <a:r>
              <a:rPr lang="en-US" err="1"/>
              <a:t>Zambian’sMoHE</a:t>
            </a:r>
            <a:r>
              <a:rPr lang="en-US"/>
              <a:t> approached COL to support them to train TVET teachers in online learning. COL has been partnering with Zambia’s Technical and Vocational Teachers College for ten years to build their capability in distance and online learning. TVTC has its own learning management system and trained staff. </a:t>
            </a:r>
          </a:p>
          <a:p>
            <a:endParaRPr lang="en-US"/>
          </a:p>
          <a:p>
            <a:r>
              <a:rPr lang="en-US"/>
              <a:t>With COL’s support, three of the capable people are presently training one person from each of the 28 public TVET institutes in how to facilitate online. In a few weeks, once these 28 have been trained, the existing experts will mentor the 28 facilitators to apply their leanring as they each teach 30 TVET teachers using COL’s Flexible Skills Development course. 840 TVET teachers will be quickly trained, and Zambia will have 28 new trainers who can independently train many more TVET teachers. Both the Facilitating Online Courses course and the Flexible Skills Development course are COL OER which COL has been using to train others across the Commonwealth, and could be easily sent to TVTC and installed in their  learning management system  ready to go.</a:t>
            </a:r>
          </a:p>
        </p:txBody>
      </p:sp>
      <p:sp>
        <p:nvSpPr>
          <p:cNvPr id="4" name="Slide Number Placeholder 3"/>
          <p:cNvSpPr>
            <a:spLocks noGrp="1"/>
          </p:cNvSpPr>
          <p:nvPr>
            <p:ph type="sldNum" sz="quarter" idx="5"/>
          </p:nvPr>
        </p:nvSpPr>
        <p:spPr/>
        <p:txBody>
          <a:bodyPr/>
          <a:lstStyle/>
          <a:p>
            <a:fld id="{D4513173-708C-41F6-B918-200267073A83}" type="slidenum">
              <a:rPr lang="en-US" smtClean="0"/>
              <a:t>26</a:t>
            </a:fld>
            <a:endParaRPr lang="en-US"/>
          </a:p>
        </p:txBody>
      </p:sp>
    </p:spTree>
    <p:extLst>
      <p:ext uri="{BB962C8B-B14F-4D97-AF65-F5344CB8AC3E}">
        <p14:creationId xmlns:p14="http://schemas.microsoft.com/office/powerpoint/2010/main" val="384627303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4F6FFD71-0FC1-4B3B-A0F1-6A1FF688BBE5}" type="slidenum">
              <a:rPr lang="en-US">
                <a:solidFill>
                  <a:prstClr val="black"/>
                </a:solidFill>
              </a:rPr>
              <a:pPr>
                <a:defRPr/>
              </a:pPr>
              <a:t>31</a:t>
            </a:fld>
            <a:endParaRPr lang="en-US">
              <a:solidFill>
                <a:prstClr val="black"/>
              </a:solidFill>
            </a:endParaRPr>
          </a:p>
        </p:txBody>
      </p:sp>
    </p:spTree>
    <p:extLst>
      <p:ext uri="{BB962C8B-B14F-4D97-AF65-F5344CB8AC3E}">
        <p14:creationId xmlns:p14="http://schemas.microsoft.com/office/powerpoint/2010/main" val="317356681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648BB336-A23A-480D-A52C-6EA85BA22483}" type="slidenum">
              <a:rPr lang="en-CA" smtClean="0"/>
              <a:t>32</a:t>
            </a:fld>
            <a:endParaRPr lang="en-CA"/>
          </a:p>
        </p:txBody>
      </p:sp>
    </p:spTree>
    <p:extLst>
      <p:ext uri="{BB962C8B-B14F-4D97-AF65-F5344CB8AC3E}">
        <p14:creationId xmlns:p14="http://schemas.microsoft.com/office/powerpoint/2010/main" val="13917255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7550" y="1162050"/>
            <a:ext cx="5575300" cy="31369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3</a:t>
            </a:fld>
            <a:endParaRPr lang="en-US"/>
          </a:p>
        </p:txBody>
      </p:sp>
    </p:spTree>
    <p:extLst>
      <p:ext uri="{BB962C8B-B14F-4D97-AF65-F5344CB8AC3E}">
        <p14:creationId xmlns:p14="http://schemas.microsoft.com/office/powerpoint/2010/main" val="43368084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648BB336-A23A-480D-A52C-6EA85BA22483}" type="slidenum">
              <a:rPr lang="en-CA" smtClean="0"/>
              <a:t>35</a:t>
            </a:fld>
            <a:endParaRPr lang="en-CA"/>
          </a:p>
        </p:txBody>
      </p:sp>
    </p:spTree>
    <p:extLst>
      <p:ext uri="{BB962C8B-B14F-4D97-AF65-F5344CB8AC3E}">
        <p14:creationId xmlns:p14="http://schemas.microsoft.com/office/powerpoint/2010/main" val="79930365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pPr marL="0" marR="0" lvl="0" indent="0" algn="r" defTabSz="459577" rtl="0" eaLnBrk="1" fontAlgn="auto" latinLnBrk="0" hangingPunct="1">
              <a:lnSpc>
                <a:spcPct val="100000"/>
              </a:lnSpc>
              <a:spcBef>
                <a:spcPts val="0"/>
              </a:spcBef>
              <a:spcAft>
                <a:spcPts val="0"/>
              </a:spcAft>
              <a:buClrTx/>
              <a:buSzTx/>
              <a:buFontTx/>
              <a:buNone/>
              <a:tabLst/>
              <a:defRPr/>
            </a:pPr>
            <a:fld id="{EFD89295-585E-46E7-BD50-F337FB5ACB5C}" type="slidenum">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459577" rtl="0" eaLnBrk="1" fontAlgn="auto" latinLnBrk="0" hangingPunct="1">
                <a:lnSpc>
                  <a:spcPct val="100000"/>
                </a:lnSpc>
                <a:spcBef>
                  <a:spcPts val="0"/>
                </a:spcBef>
                <a:spcAft>
                  <a:spcPts val="0"/>
                </a:spcAft>
                <a:buClrTx/>
                <a:buSzTx/>
                <a:buFontTx/>
                <a:buNone/>
                <a:tabLst/>
                <a:defRPr/>
              </a:pPr>
              <a:t>36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59646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4F6FFD71-0FC1-4B3B-A0F1-6A1FF688BBE5}" type="slidenum">
              <a:rPr lang="en-US">
                <a:solidFill>
                  <a:prstClr val="black"/>
                </a:solidFill>
              </a:rPr>
              <a:pPr>
                <a:defRPr/>
              </a:pPr>
              <a:t>5</a:t>
            </a:fld>
            <a:endParaRPr lang="en-US">
              <a:solidFill>
                <a:prstClr val="black"/>
              </a:solidFill>
            </a:endParaRPr>
          </a:p>
        </p:txBody>
      </p:sp>
    </p:spTree>
    <p:extLst>
      <p:ext uri="{BB962C8B-B14F-4D97-AF65-F5344CB8AC3E}">
        <p14:creationId xmlns:p14="http://schemas.microsoft.com/office/powerpoint/2010/main" val="35203022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9138" y="1163638"/>
            <a:ext cx="5584825" cy="3141662"/>
          </a:xfrm>
        </p:spPr>
      </p:sp>
      <p:sp>
        <p:nvSpPr>
          <p:cNvPr id="3" name="Notes Placeholder 2"/>
          <p:cNvSpPr>
            <a:spLocks noGrp="1"/>
          </p:cNvSpPr>
          <p:nvPr>
            <p:ph type="body" idx="1"/>
          </p:nvPr>
        </p:nvSpPr>
        <p:spPr/>
        <p:txBody>
          <a:bodyPr>
            <a:normAutofit/>
          </a:bodyPr>
          <a:lstStyle/>
          <a:p>
            <a:endParaRPr lang="en-CA"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6</a:t>
            </a:fld>
            <a:endParaRPr lang="en-US"/>
          </a:p>
        </p:txBody>
      </p:sp>
    </p:spTree>
    <p:extLst>
      <p:ext uri="{BB962C8B-B14F-4D97-AF65-F5344CB8AC3E}">
        <p14:creationId xmlns:p14="http://schemas.microsoft.com/office/powerpoint/2010/main" val="29121532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648BB336-A23A-480D-A52C-6EA85BA22483}" type="slidenum">
              <a:rPr lang="en-CA" smtClean="0"/>
              <a:t>7</a:t>
            </a:fld>
            <a:endParaRPr lang="en-CA"/>
          </a:p>
        </p:txBody>
      </p:sp>
    </p:spTree>
    <p:extLst>
      <p:ext uri="{BB962C8B-B14F-4D97-AF65-F5344CB8AC3E}">
        <p14:creationId xmlns:p14="http://schemas.microsoft.com/office/powerpoint/2010/main" val="22564317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India has 453 million migrant workers (inter and intra state movement) as per 2011 Census. (Source: </a:t>
            </a:r>
            <a:r>
              <a:rPr lang="en-CA" dirty="0">
                <a:hlinkClick r:id="rId3"/>
              </a:rPr>
              <a:t>https://indianexpress.com/article/explained/coronavirus-india-lockdown-migran-workers-mass-exodus-6348834/</a:t>
            </a:r>
            <a:endParaRPr lang="en-CA" dirty="0"/>
          </a:p>
        </p:txBody>
      </p:sp>
      <p:sp>
        <p:nvSpPr>
          <p:cNvPr id="4" name="Slide Number Placeholder 3"/>
          <p:cNvSpPr>
            <a:spLocks noGrp="1"/>
          </p:cNvSpPr>
          <p:nvPr>
            <p:ph type="sldNum" sz="quarter" idx="5"/>
          </p:nvPr>
        </p:nvSpPr>
        <p:spPr/>
        <p:txBody>
          <a:bodyPr/>
          <a:lstStyle/>
          <a:p>
            <a:fld id="{648BB336-A23A-480D-A52C-6EA85BA22483}" type="slidenum">
              <a:rPr lang="en-CA" smtClean="0"/>
              <a:t>8</a:t>
            </a:fld>
            <a:endParaRPr lang="en-CA"/>
          </a:p>
        </p:txBody>
      </p:sp>
    </p:spTree>
    <p:extLst>
      <p:ext uri="{BB962C8B-B14F-4D97-AF65-F5344CB8AC3E}">
        <p14:creationId xmlns:p14="http://schemas.microsoft.com/office/powerpoint/2010/main" val="19984520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a:solidFill>
                  <a:schemeClr val="tx1"/>
                </a:solidFill>
                <a:effectLst/>
                <a:latin typeface="+mn-lt"/>
                <a:ea typeface="+mn-ea"/>
                <a:cs typeface="+mn-cs"/>
              </a:rPr>
              <a:t>Youth unemployment rates in the Commonwealth countries from 2007 – 2019. It is compiled with latest data from World Bank open data (</a:t>
            </a:r>
            <a:r>
              <a:rPr lang="en-US" sz="1200" u="sng" kern="1200">
                <a:solidFill>
                  <a:schemeClr val="tx1"/>
                </a:solidFill>
                <a:effectLst/>
                <a:latin typeface="+mn-lt"/>
                <a:ea typeface="+mn-ea"/>
                <a:cs typeface="+mn-cs"/>
                <a:hlinkClick r:id="rId3"/>
              </a:rPr>
              <a:t>https://data.worldbank.org/indicator/SL.UEM.1524.ZS</a:t>
            </a:r>
            <a:r>
              <a:rPr lang="en-US" sz="1200" kern="1200">
                <a:solidFill>
                  <a:schemeClr val="tx1"/>
                </a:solidFill>
                <a:effectLst/>
                <a:latin typeface="+mn-lt"/>
                <a:ea typeface="+mn-ea"/>
                <a:cs typeface="+mn-cs"/>
              </a:rPr>
              <a:t>) and using arithmetic mean method.</a:t>
            </a:r>
            <a:endParaRPr lang="en-CA" sz="1200" kern="1200">
              <a:solidFill>
                <a:schemeClr val="tx1"/>
              </a:solidFill>
              <a:effectLst/>
              <a:latin typeface="+mn-lt"/>
              <a:ea typeface="+mn-ea"/>
              <a:cs typeface="+mn-cs"/>
            </a:endParaRPr>
          </a:p>
          <a:p>
            <a:endParaRPr lang="en-CA"/>
          </a:p>
        </p:txBody>
      </p:sp>
      <p:sp>
        <p:nvSpPr>
          <p:cNvPr id="4" name="Slide Number Placeholder 3"/>
          <p:cNvSpPr>
            <a:spLocks noGrp="1"/>
          </p:cNvSpPr>
          <p:nvPr>
            <p:ph type="sldNum" sz="quarter" idx="5"/>
          </p:nvPr>
        </p:nvSpPr>
        <p:spPr/>
        <p:txBody>
          <a:bodyPr/>
          <a:lstStyle/>
          <a:p>
            <a:fld id="{F14D0D4C-67A7-46CB-A2DE-E70C8A021FF5}" type="slidenum">
              <a:rPr lang="en-GB" smtClean="0"/>
              <a:t>9</a:t>
            </a:fld>
            <a:endParaRPr lang="en-GB"/>
          </a:p>
        </p:txBody>
      </p:sp>
    </p:spTree>
    <p:extLst>
      <p:ext uri="{BB962C8B-B14F-4D97-AF65-F5344CB8AC3E}">
        <p14:creationId xmlns:p14="http://schemas.microsoft.com/office/powerpoint/2010/main" val="36558623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D4513173-708C-41F6-B918-200267073A83}" type="slidenum">
              <a:rPr lang="en-US" smtClean="0"/>
              <a:t>11</a:t>
            </a:fld>
            <a:endParaRPr lang="en-US"/>
          </a:p>
        </p:txBody>
      </p:sp>
    </p:spTree>
    <p:extLst>
      <p:ext uri="{BB962C8B-B14F-4D97-AF65-F5344CB8AC3E}">
        <p14:creationId xmlns:p14="http://schemas.microsoft.com/office/powerpoint/2010/main" val="19049913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4F6FFD71-0FC1-4B3B-A0F1-6A1FF688BBE5}" type="slidenum">
              <a:rPr lang="en-US">
                <a:solidFill>
                  <a:prstClr val="black"/>
                </a:solidFill>
              </a:rPr>
              <a:pPr>
                <a:defRPr/>
              </a:pPr>
              <a:t>13</a:t>
            </a:fld>
            <a:endParaRPr lang="en-US">
              <a:solidFill>
                <a:prstClr val="black"/>
              </a:solidFill>
            </a:endParaRPr>
          </a:p>
        </p:txBody>
      </p:sp>
    </p:spTree>
    <p:extLst>
      <p:ext uri="{BB962C8B-B14F-4D97-AF65-F5344CB8AC3E}">
        <p14:creationId xmlns:p14="http://schemas.microsoft.com/office/powerpoint/2010/main" val="18194863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AFF354-DEAF-4A85-A490-454A25AD54E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CA"/>
          </a:p>
        </p:txBody>
      </p:sp>
      <p:sp>
        <p:nvSpPr>
          <p:cNvPr id="3" name="Subtitle 2">
            <a:extLst>
              <a:ext uri="{FF2B5EF4-FFF2-40B4-BE49-F238E27FC236}">
                <a16:creationId xmlns:a16="http://schemas.microsoft.com/office/drawing/2014/main" id="{012CBFCB-CB06-404A-96F8-DF7418184BD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CA"/>
          </a:p>
        </p:txBody>
      </p:sp>
      <p:sp>
        <p:nvSpPr>
          <p:cNvPr id="4" name="Date Placeholder 3">
            <a:extLst>
              <a:ext uri="{FF2B5EF4-FFF2-40B4-BE49-F238E27FC236}">
                <a16:creationId xmlns:a16="http://schemas.microsoft.com/office/drawing/2014/main" id="{29A1AED0-4F72-493B-AE75-AF1A0CB8B3E8}"/>
              </a:ext>
            </a:extLst>
          </p:cNvPr>
          <p:cNvSpPr>
            <a:spLocks noGrp="1"/>
          </p:cNvSpPr>
          <p:nvPr>
            <p:ph type="dt" sz="half" idx="10"/>
          </p:nvPr>
        </p:nvSpPr>
        <p:spPr/>
        <p:txBody>
          <a:bodyPr/>
          <a:lstStyle/>
          <a:p>
            <a:fld id="{86269F3D-AE94-45EE-B094-2555F67CF215}" type="datetimeFigureOut">
              <a:rPr lang="en-CA" smtClean="0"/>
              <a:t>2020-06-16</a:t>
            </a:fld>
            <a:endParaRPr lang="en-CA"/>
          </a:p>
        </p:txBody>
      </p:sp>
      <p:sp>
        <p:nvSpPr>
          <p:cNvPr id="5" name="Footer Placeholder 4">
            <a:extLst>
              <a:ext uri="{FF2B5EF4-FFF2-40B4-BE49-F238E27FC236}">
                <a16:creationId xmlns:a16="http://schemas.microsoft.com/office/drawing/2014/main" id="{70F14FB6-7F16-4133-B04F-6C987496AACA}"/>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E5ABFE0F-1B4B-4027-AABD-53F1AEEA5039}"/>
              </a:ext>
            </a:extLst>
          </p:cNvPr>
          <p:cNvSpPr>
            <a:spLocks noGrp="1"/>
          </p:cNvSpPr>
          <p:nvPr>
            <p:ph type="sldNum" sz="quarter" idx="12"/>
          </p:nvPr>
        </p:nvSpPr>
        <p:spPr/>
        <p:txBody>
          <a:bodyPr/>
          <a:lstStyle/>
          <a:p>
            <a:fld id="{C5881719-840E-4ABD-97BD-53D9D027882F}" type="slidenum">
              <a:rPr lang="en-CA" smtClean="0"/>
              <a:t>‹#›</a:t>
            </a:fld>
            <a:endParaRPr lang="en-CA"/>
          </a:p>
        </p:txBody>
      </p:sp>
    </p:spTree>
    <p:extLst>
      <p:ext uri="{BB962C8B-B14F-4D97-AF65-F5344CB8AC3E}">
        <p14:creationId xmlns:p14="http://schemas.microsoft.com/office/powerpoint/2010/main" val="18487665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4E6501-54B7-4FA4-805B-4BA3DF3F8045}"/>
              </a:ext>
            </a:extLst>
          </p:cNvPr>
          <p:cNvSpPr>
            <a:spLocks noGrp="1"/>
          </p:cNvSpPr>
          <p:nvPr>
            <p:ph type="title"/>
          </p:nvPr>
        </p:nvSpPr>
        <p:spPr/>
        <p:txBody>
          <a:bodyPr/>
          <a:lstStyle/>
          <a:p>
            <a:r>
              <a:rPr lang="en-US"/>
              <a:t>Click to edit Master title style</a:t>
            </a:r>
            <a:endParaRPr lang="en-CA"/>
          </a:p>
        </p:txBody>
      </p:sp>
      <p:sp>
        <p:nvSpPr>
          <p:cNvPr id="3" name="Vertical Text Placeholder 2">
            <a:extLst>
              <a:ext uri="{FF2B5EF4-FFF2-40B4-BE49-F238E27FC236}">
                <a16:creationId xmlns:a16="http://schemas.microsoft.com/office/drawing/2014/main" id="{F1264626-B79D-4C4C-A922-88EA78CA36D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61C1722D-EAE8-462D-8624-814F830C8263}"/>
              </a:ext>
            </a:extLst>
          </p:cNvPr>
          <p:cNvSpPr>
            <a:spLocks noGrp="1"/>
          </p:cNvSpPr>
          <p:nvPr>
            <p:ph type="dt" sz="half" idx="10"/>
          </p:nvPr>
        </p:nvSpPr>
        <p:spPr/>
        <p:txBody>
          <a:bodyPr/>
          <a:lstStyle/>
          <a:p>
            <a:fld id="{86269F3D-AE94-45EE-B094-2555F67CF215}" type="datetimeFigureOut">
              <a:rPr lang="en-CA" smtClean="0"/>
              <a:t>2020-06-16</a:t>
            </a:fld>
            <a:endParaRPr lang="en-CA"/>
          </a:p>
        </p:txBody>
      </p:sp>
      <p:sp>
        <p:nvSpPr>
          <p:cNvPr id="5" name="Footer Placeholder 4">
            <a:extLst>
              <a:ext uri="{FF2B5EF4-FFF2-40B4-BE49-F238E27FC236}">
                <a16:creationId xmlns:a16="http://schemas.microsoft.com/office/drawing/2014/main" id="{00838284-BF00-463F-AF63-E93479754959}"/>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05E4A628-9A53-41D0-80B7-457CCD42BB45}"/>
              </a:ext>
            </a:extLst>
          </p:cNvPr>
          <p:cNvSpPr>
            <a:spLocks noGrp="1"/>
          </p:cNvSpPr>
          <p:nvPr>
            <p:ph type="sldNum" sz="quarter" idx="12"/>
          </p:nvPr>
        </p:nvSpPr>
        <p:spPr/>
        <p:txBody>
          <a:bodyPr/>
          <a:lstStyle/>
          <a:p>
            <a:fld id="{C5881719-840E-4ABD-97BD-53D9D027882F}" type="slidenum">
              <a:rPr lang="en-CA" smtClean="0"/>
              <a:t>‹#›</a:t>
            </a:fld>
            <a:endParaRPr lang="en-CA"/>
          </a:p>
        </p:txBody>
      </p:sp>
    </p:spTree>
    <p:extLst>
      <p:ext uri="{BB962C8B-B14F-4D97-AF65-F5344CB8AC3E}">
        <p14:creationId xmlns:p14="http://schemas.microsoft.com/office/powerpoint/2010/main" val="16066064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7E20EB8-65CC-4DD5-8F58-F634C8DD3BFC}"/>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CA"/>
          </a:p>
        </p:txBody>
      </p:sp>
      <p:sp>
        <p:nvSpPr>
          <p:cNvPr id="3" name="Vertical Text Placeholder 2">
            <a:extLst>
              <a:ext uri="{FF2B5EF4-FFF2-40B4-BE49-F238E27FC236}">
                <a16:creationId xmlns:a16="http://schemas.microsoft.com/office/drawing/2014/main" id="{5A6F4FDE-6127-4D1D-AD70-FFC5BD43E16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0BD5C269-8F95-47BE-BC67-3F2255790D85}"/>
              </a:ext>
            </a:extLst>
          </p:cNvPr>
          <p:cNvSpPr>
            <a:spLocks noGrp="1"/>
          </p:cNvSpPr>
          <p:nvPr>
            <p:ph type="dt" sz="half" idx="10"/>
          </p:nvPr>
        </p:nvSpPr>
        <p:spPr/>
        <p:txBody>
          <a:bodyPr/>
          <a:lstStyle/>
          <a:p>
            <a:fld id="{86269F3D-AE94-45EE-B094-2555F67CF215}" type="datetimeFigureOut">
              <a:rPr lang="en-CA" smtClean="0"/>
              <a:t>2020-06-16</a:t>
            </a:fld>
            <a:endParaRPr lang="en-CA"/>
          </a:p>
        </p:txBody>
      </p:sp>
      <p:sp>
        <p:nvSpPr>
          <p:cNvPr id="5" name="Footer Placeholder 4">
            <a:extLst>
              <a:ext uri="{FF2B5EF4-FFF2-40B4-BE49-F238E27FC236}">
                <a16:creationId xmlns:a16="http://schemas.microsoft.com/office/drawing/2014/main" id="{DA1CB054-FFF9-49F1-8AFC-FA06C46D2376}"/>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72EDA882-7412-47B5-B450-30C65F7DC2D8}"/>
              </a:ext>
            </a:extLst>
          </p:cNvPr>
          <p:cNvSpPr>
            <a:spLocks noGrp="1"/>
          </p:cNvSpPr>
          <p:nvPr>
            <p:ph type="sldNum" sz="quarter" idx="12"/>
          </p:nvPr>
        </p:nvSpPr>
        <p:spPr/>
        <p:txBody>
          <a:bodyPr/>
          <a:lstStyle/>
          <a:p>
            <a:fld id="{C5881719-840E-4ABD-97BD-53D9D027882F}" type="slidenum">
              <a:rPr lang="en-CA" smtClean="0"/>
              <a:t>‹#›</a:t>
            </a:fld>
            <a:endParaRPr lang="en-CA"/>
          </a:p>
        </p:txBody>
      </p:sp>
    </p:spTree>
    <p:extLst>
      <p:ext uri="{BB962C8B-B14F-4D97-AF65-F5344CB8AC3E}">
        <p14:creationId xmlns:p14="http://schemas.microsoft.com/office/powerpoint/2010/main" val="42441355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Content with Caption">
    <p:spTree>
      <p:nvGrpSpPr>
        <p:cNvPr id="1" name=""/>
        <p:cNvGrpSpPr/>
        <p:nvPr/>
      </p:nvGrpSpPr>
      <p:grpSpPr>
        <a:xfrm>
          <a:off x="0" y="0"/>
          <a:ext cx="0" cy="0"/>
          <a:chOff x="0" y="0"/>
          <a:chExt cx="0" cy="0"/>
        </a:xfrm>
      </p:grpSpPr>
    </p:spTree>
    <p:extLst>
      <p:ext uri="{BB962C8B-B14F-4D97-AF65-F5344CB8AC3E}">
        <p14:creationId xmlns:p14="http://schemas.microsoft.com/office/powerpoint/2010/main" val="387386198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Section Header">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831851" y="3"/>
            <a:ext cx="10515600" cy="6857999"/>
          </a:xfrm>
        </p:spPr>
        <p:txBody>
          <a:bodyPr anchor="ctr" anchorCtr="0">
            <a:normAutofit/>
          </a:bodyPr>
          <a:lstStyle>
            <a:lvl1pPr algn="ctr">
              <a:defRPr sz="7200">
                <a:solidFill>
                  <a:schemeClr val="bg1"/>
                </a:solidFill>
                <a:latin typeface="+mj-lt"/>
              </a:defRPr>
            </a:lvl1pPr>
          </a:lstStyle>
          <a:p>
            <a:r>
              <a:rPr lang="en-US"/>
              <a:t>Click to edit Master title style</a:t>
            </a:r>
          </a:p>
        </p:txBody>
      </p:sp>
    </p:spTree>
    <p:extLst>
      <p:ext uri="{BB962C8B-B14F-4D97-AF65-F5344CB8AC3E}">
        <p14:creationId xmlns:p14="http://schemas.microsoft.com/office/powerpoint/2010/main" val="31316132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Section Header">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831851" y="1"/>
            <a:ext cx="10515600" cy="6857999"/>
          </a:xfrm>
        </p:spPr>
        <p:txBody>
          <a:bodyPr anchor="ctr" anchorCtr="0">
            <a:normAutofit/>
          </a:bodyPr>
          <a:lstStyle>
            <a:lvl1pPr algn="ctr">
              <a:defRPr sz="9600">
                <a:solidFill>
                  <a:schemeClr val="bg1"/>
                </a:solidFill>
                <a:latin typeface="+mj-lt"/>
              </a:defRPr>
            </a:lvl1pPr>
          </a:lstStyle>
          <a:p>
            <a:r>
              <a:rPr lang="en-US"/>
              <a:t>Click to edit Master title style</a:t>
            </a:r>
          </a:p>
        </p:txBody>
      </p:sp>
    </p:spTree>
    <p:extLst>
      <p:ext uri="{BB962C8B-B14F-4D97-AF65-F5344CB8AC3E}">
        <p14:creationId xmlns:p14="http://schemas.microsoft.com/office/powerpoint/2010/main" val="6139647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userDrawn="1">
  <p:cSld name="Blank2">
    <p:spTree>
      <p:nvGrpSpPr>
        <p:cNvPr id="1" name=""/>
        <p:cNvGrpSpPr/>
        <p:nvPr/>
      </p:nvGrpSpPr>
      <p:grpSpPr>
        <a:xfrm>
          <a:off x="0" y="0"/>
          <a:ext cx="0" cy="0"/>
          <a:chOff x="0" y="0"/>
          <a:chExt cx="0" cy="0"/>
        </a:xfrm>
      </p:grpSpPr>
    </p:spTree>
    <p:extLst>
      <p:ext uri="{BB962C8B-B14F-4D97-AF65-F5344CB8AC3E}">
        <p14:creationId xmlns:p14="http://schemas.microsoft.com/office/powerpoint/2010/main" val="254348408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6B1300-E87D-4AB8-BD71-9C76384075A2}"/>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B055C53C-A0FA-4779-BE67-763D4208DF4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E12558D4-1ED0-4381-9B92-BBAD7818BB2F}"/>
              </a:ext>
            </a:extLst>
          </p:cNvPr>
          <p:cNvSpPr>
            <a:spLocks noGrp="1"/>
          </p:cNvSpPr>
          <p:nvPr>
            <p:ph type="dt" sz="half" idx="10"/>
          </p:nvPr>
        </p:nvSpPr>
        <p:spPr/>
        <p:txBody>
          <a:bodyPr/>
          <a:lstStyle/>
          <a:p>
            <a:fld id="{C20322E7-DCFB-451B-8AC0-A0F35B69FD88}" type="datetimeFigureOut">
              <a:rPr lang="en-CA" smtClean="0"/>
              <a:t>2020-06-16</a:t>
            </a:fld>
            <a:endParaRPr lang="en-CA"/>
          </a:p>
        </p:txBody>
      </p:sp>
      <p:sp>
        <p:nvSpPr>
          <p:cNvPr id="5" name="Footer Placeholder 4">
            <a:extLst>
              <a:ext uri="{FF2B5EF4-FFF2-40B4-BE49-F238E27FC236}">
                <a16:creationId xmlns:a16="http://schemas.microsoft.com/office/drawing/2014/main" id="{36351959-0B8B-4B39-B073-A863B52C1E92}"/>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01CD4F08-3151-40BA-BC4F-CB862870B6F5}"/>
              </a:ext>
            </a:extLst>
          </p:cNvPr>
          <p:cNvSpPr>
            <a:spLocks noGrp="1"/>
          </p:cNvSpPr>
          <p:nvPr>
            <p:ph type="sldNum" sz="quarter" idx="12"/>
          </p:nvPr>
        </p:nvSpPr>
        <p:spPr/>
        <p:txBody>
          <a:bodyPr/>
          <a:lstStyle/>
          <a:p>
            <a:fld id="{5B055FDA-AAC9-43AF-B7CA-38BE7B43B505}" type="slidenum">
              <a:rPr lang="en-CA" smtClean="0"/>
              <a:t>‹#›</a:t>
            </a:fld>
            <a:endParaRPr lang="en-CA"/>
          </a:p>
        </p:txBody>
      </p:sp>
    </p:spTree>
    <p:extLst>
      <p:ext uri="{BB962C8B-B14F-4D97-AF65-F5344CB8AC3E}">
        <p14:creationId xmlns:p14="http://schemas.microsoft.com/office/powerpoint/2010/main" val="3572303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4278E8-3ACB-4DD2-8C12-58A0A373C1AD}"/>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969DD193-3FB9-4000-BD05-F930B4A84AA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F3B59AA5-CAB0-4862-AE1E-75F0A1B1DB11}"/>
              </a:ext>
            </a:extLst>
          </p:cNvPr>
          <p:cNvSpPr>
            <a:spLocks noGrp="1"/>
          </p:cNvSpPr>
          <p:nvPr>
            <p:ph type="dt" sz="half" idx="10"/>
          </p:nvPr>
        </p:nvSpPr>
        <p:spPr/>
        <p:txBody>
          <a:bodyPr/>
          <a:lstStyle/>
          <a:p>
            <a:fld id="{86269F3D-AE94-45EE-B094-2555F67CF215}" type="datetimeFigureOut">
              <a:rPr lang="en-CA" smtClean="0"/>
              <a:t>2020-06-16</a:t>
            </a:fld>
            <a:endParaRPr lang="en-CA"/>
          </a:p>
        </p:txBody>
      </p:sp>
      <p:sp>
        <p:nvSpPr>
          <p:cNvPr id="5" name="Footer Placeholder 4">
            <a:extLst>
              <a:ext uri="{FF2B5EF4-FFF2-40B4-BE49-F238E27FC236}">
                <a16:creationId xmlns:a16="http://schemas.microsoft.com/office/drawing/2014/main" id="{B85C0AD9-87B1-42F0-91A9-08FFF38309B9}"/>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B53B5ABA-A3B1-4B59-AC5C-86DC2EA2C5A4}"/>
              </a:ext>
            </a:extLst>
          </p:cNvPr>
          <p:cNvSpPr>
            <a:spLocks noGrp="1"/>
          </p:cNvSpPr>
          <p:nvPr>
            <p:ph type="sldNum" sz="quarter" idx="12"/>
          </p:nvPr>
        </p:nvSpPr>
        <p:spPr/>
        <p:txBody>
          <a:bodyPr/>
          <a:lstStyle/>
          <a:p>
            <a:fld id="{C5881719-840E-4ABD-97BD-53D9D027882F}" type="slidenum">
              <a:rPr lang="en-CA" smtClean="0"/>
              <a:t>‹#›</a:t>
            </a:fld>
            <a:endParaRPr lang="en-CA"/>
          </a:p>
        </p:txBody>
      </p:sp>
    </p:spTree>
    <p:extLst>
      <p:ext uri="{BB962C8B-B14F-4D97-AF65-F5344CB8AC3E}">
        <p14:creationId xmlns:p14="http://schemas.microsoft.com/office/powerpoint/2010/main" val="24018548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DE5AF4-292E-460C-AD5D-8903BDDCF77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CA"/>
          </a:p>
        </p:txBody>
      </p:sp>
      <p:sp>
        <p:nvSpPr>
          <p:cNvPr id="3" name="Text Placeholder 2">
            <a:extLst>
              <a:ext uri="{FF2B5EF4-FFF2-40B4-BE49-F238E27FC236}">
                <a16:creationId xmlns:a16="http://schemas.microsoft.com/office/drawing/2014/main" id="{FD74CB62-7C79-48DC-B8A6-6B0B29E1014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7870B89-BF55-4E06-86F6-E6AC88D81B01}"/>
              </a:ext>
            </a:extLst>
          </p:cNvPr>
          <p:cNvSpPr>
            <a:spLocks noGrp="1"/>
          </p:cNvSpPr>
          <p:nvPr>
            <p:ph type="dt" sz="half" idx="10"/>
          </p:nvPr>
        </p:nvSpPr>
        <p:spPr/>
        <p:txBody>
          <a:bodyPr/>
          <a:lstStyle/>
          <a:p>
            <a:fld id="{86269F3D-AE94-45EE-B094-2555F67CF215}" type="datetimeFigureOut">
              <a:rPr lang="en-CA" smtClean="0"/>
              <a:t>2020-06-16</a:t>
            </a:fld>
            <a:endParaRPr lang="en-CA"/>
          </a:p>
        </p:txBody>
      </p:sp>
      <p:sp>
        <p:nvSpPr>
          <p:cNvPr id="5" name="Footer Placeholder 4">
            <a:extLst>
              <a:ext uri="{FF2B5EF4-FFF2-40B4-BE49-F238E27FC236}">
                <a16:creationId xmlns:a16="http://schemas.microsoft.com/office/drawing/2014/main" id="{70477678-600A-4697-A21A-4491636467F6}"/>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4DC6B406-A299-46A6-8BF9-19B123A8542B}"/>
              </a:ext>
            </a:extLst>
          </p:cNvPr>
          <p:cNvSpPr>
            <a:spLocks noGrp="1"/>
          </p:cNvSpPr>
          <p:nvPr>
            <p:ph type="sldNum" sz="quarter" idx="12"/>
          </p:nvPr>
        </p:nvSpPr>
        <p:spPr/>
        <p:txBody>
          <a:bodyPr/>
          <a:lstStyle/>
          <a:p>
            <a:fld id="{C5881719-840E-4ABD-97BD-53D9D027882F}" type="slidenum">
              <a:rPr lang="en-CA" smtClean="0"/>
              <a:t>‹#›</a:t>
            </a:fld>
            <a:endParaRPr lang="en-CA"/>
          </a:p>
        </p:txBody>
      </p:sp>
    </p:spTree>
    <p:extLst>
      <p:ext uri="{BB962C8B-B14F-4D97-AF65-F5344CB8AC3E}">
        <p14:creationId xmlns:p14="http://schemas.microsoft.com/office/powerpoint/2010/main" val="5900750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90325C-C9FE-467C-9EF1-66A3C237147A}"/>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3A984109-59DC-401A-8235-47A50E1D129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Content Placeholder 3">
            <a:extLst>
              <a:ext uri="{FF2B5EF4-FFF2-40B4-BE49-F238E27FC236}">
                <a16:creationId xmlns:a16="http://schemas.microsoft.com/office/drawing/2014/main" id="{CCF58995-6B96-4565-86E4-7F69D68A46A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Date Placeholder 4">
            <a:extLst>
              <a:ext uri="{FF2B5EF4-FFF2-40B4-BE49-F238E27FC236}">
                <a16:creationId xmlns:a16="http://schemas.microsoft.com/office/drawing/2014/main" id="{F7A559C1-434C-46D9-847A-8C204D9823FD}"/>
              </a:ext>
            </a:extLst>
          </p:cNvPr>
          <p:cNvSpPr>
            <a:spLocks noGrp="1"/>
          </p:cNvSpPr>
          <p:nvPr>
            <p:ph type="dt" sz="half" idx="10"/>
          </p:nvPr>
        </p:nvSpPr>
        <p:spPr/>
        <p:txBody>
          <a:bodyPr/>
          <a:lstStyle/>
          <a:p>
            <a:fld id="{86269F3D-AE94-45EE-B094-2555F67CF215}" type="datetimeFigureOut">
              <a:rPr lang="en-CA" smtClean="0"/>
              <a:t>2020-06-16</a:t>
            </a:fld>
            <a:endParaRPr lang="en-CA"/>
          </a:p>
        </p:txBody>
      </p:sp>
      <p:sp>
        <p:nvSpPr>
          <p:cNvPr id="6" name="Footer Placeholder 5">
            <a:extLst>
              <a:ext uri="{FF2B5EF4-FFF2-40B4-BE49-F238E27FC236}">
                <a16:creationId xmlns:a16="http://schemas.microsoft.com/office/drawing/2014/main" id="{CD256138-EAC3-4FC4-97D4-A7F5438D831C}"/>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F848F13E-955B-47CF-B401-07A9AD433604}"/>
              </a:ext>
            </a:extLst>
          </p:cNvPr>
          <p:cNvSpPr>
            <a:spLocks noGrp="1"/>
          </p:cNvSpPr>
          <p:nvPr>
            <p:ph type="sldNum" sz="quarter" idx="12"/>
          </p:nvPr>
        </p:nvSpPr>
        <p:spPr/>
        <p:txBody>
          <a:bodyPr/>
          <a:lstStyle/>
          <a:p>
            <a:fld id="{C5881719-840E-4ABD-97BD-53D9D027882F}" type="slidenum">
              <a:rPr lang="en-CA" smtClean="0"/>
              <a:t>‹#›</a:t>
            </a:fld>
            <a:endParaRPr lang="en-CA"/>
          </a:p>
        </p:txBody>
      </p:sp>
    </p:spTree>
    <p:extLst>
      <p:ext uri="{BB962C8B-B14F-4D97-AF65-F5344CB8AC3E}">
        <p14:creationId xmlns:p14="http://schemas.microsoft.com/office/powerpoint/2010/main" val="6693865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C354E1-5667-4725-A9D1-C9A36E094F3F}"/>
              </a:ext>
            </a:extLst>
          </p:cNvPr>
          <p:cNvSpPr>
            <a:spLocks noGrp="1"/>
          </p:cNvSpPr>
          <p:nvPr>
            <p:ph type="title"/>
          </p:nvPr>
        </p:nvSpPr>
        <p:spPr>
          <a:xfrm>
            <a:off x="839788" y="365125"/>
            <a:ext cx="10515600" cy="1325563"/>
          </a:xfrm>
        </p:spPr>
        <p:txBody>
          <a:bodyPr/>
          <a:lstStyle/>
          <a:p>
            <a:r>
              <a:rPr lang="en-US"/>
              <a:t>Click to edit Master title style</a:t>
            </a:r>
            <a:endParaRPr lang="en-CA"/>
          </a:p>
        </p:txBody>
      </p:sp>
      <p:sp>
        <p:nvSpPr>
          <p:cNvPr id="3" name="Text Placeholder 2">
            <a:extLst>
              <a:ext uri="{FF2B5EF4-FFF2-40B4-BE49-F238E27FC236}">
                <a16:creationId xmlns:a16="http://schemas.microsoft.com/office/drawing/2014/main" id="{714FB99A-8AF0-4CD3-B98B-64EAD7C3675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21350BB-3E48-4563-9898-D7F3C634176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Text Placeholder 4">
            <a:extLst>
              <a:ext uri="{FF2B5EF4-FFF2-40B4-BE49-F238E27FC236}">
                <a16:creationId xmlns:a16="http://schemas.microsoft.com/office/drawing/2014/main" id="{61BEBC5A-A63C-4469-9E4A-B05339F6D92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1FFC740-3C08-4520-9516-A33E70D85379}"/>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7" name="Date Placeholder 6">
            <a:extLst>
              <a:ext uri="{FF2B5EF4-FFF2-40B4-BE49-F238E27FC236}">
                <a16:creationId xmlns:a16="http://schemas.microsoft.com/office/drawing/2014/main" id="{C17A2BCE-35DE-44E0-B377-916E9F73B42B}"/>
              </a:ext>
            </a:extLst>
          </p:cNvPr>
          <p:cNvSpPr>
            <a:spLocks noGrp="1"/>
          </p:cNvSpPr>
          <p:nvPr>
            <p:ph type="dt" sz="half" idx="10"/>
          </p:nvPr>
        </p:nvSpPr>
        <p:spPr/>
        <p:txBody>
          <a:bodyPr/>
          <a:lstStyle/>
          <a:p>
            <a:fld id="{86269F3D-AE94-45EE-B094-2555F67CF215}" type="datetimeFigureOut">
              <a:rPr lang="en-CA" smtClean="0"/>
              <a:t>2020-06-16</a:t>
            </a:fld>
            <a:endParaRPr lang="en-CA"/>
          </a:p>
        </p:txBody>
      </p:sp>
      <p:sp>
        <p:nvSpPr>
          <p:cNvPr id="8" name="Footer Placeholder 7">
            <a:extLst>
              <a:ext uri="{FF2B5EF4-FFF2-40B4-BE49-F238E27FC236}">
                <a16:creationId xmlns:a16="http://schemas.microsoft.com/office/drawing/2014/main" id="{5EB00F71-3325-41FF-8988-8DA83CEDE7F8}"/>
              </a:ext>
            </a:extLst>
          </p:cNvPr>
          <p:cNvSpPr>
            <a:spLocks noGrp="1"/>
          </p:cNvSpPr>
          <p:nvPr>
            <p:ph type="ftr" sz="quarter" idx="11"/>
          </p:nvPr>
        </p:nvSpPr>
        <p:spPr/>
        <p:txBody>
          <a:bodyPr/>
          <a:lstStyle/>
          <a:p>
            <a:endParaRPr lang="en-CA"/>
          </a:p>
        </p:txBody>
      </p:sp>
      <p:sp>
        <p:nvSpPr>
          <p:cNvPr id="9" name="Slide Number Placeholder 8">
            <a:extLst>
              <a:ext uri="{FF2B5EF4-FFF2-40B4-BE49-F238E27FC236}">
                <a16:creationId xmlns:a16="http://schemas.microsoft.com/office/drawing/2014/main" id="{7F168178-E801-4EA2-8A67-B614C70B76D9}"/>
              </a:ext>
            </a:extLst>
          </p:cNvPr>
          <p:cNvSpPr>
            <a:spLocks noGrp="1"/>
          </p:cNvSpPr>
          <p:nvPr>
            <p:ph type="sldNum" sz="quarter" idx="12"/>
          </p:nvPr>
        </p:nvSpPr>
        <p:spPr/>
        <p:txBody>
          <a:bodyPr/>
          <a:lstStyle/>
          <a:p>
            <a:fld id="{C5881719-840E-4ABD-97BD-53D9D027882F}" type="slidenum">
              <a:rPr lang="en-CA" smtClean="0"/>
              <a:t>‹#›</a:t>
            </a:fld>
            <a:endParaRPr lang="en-CA"/>
          </a:p>
        </p:txBody>
      </p:sp>
    </p:spTree>
    <p:extLst>
      <p:ext uri="{BB962C8B-B14F-4D97-AF65-F5344CB8AC3E}">
        <p14:creationId xmlns:p14="http://schemas.microsoft.com/office/powerpoint/2010/main" val="29281001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60ECAB-68BF-450B-AA6C-80A0F5A5D979}"/>
              </a:ext>
            </a:extLst>
          </p:cNvPr>
          <p:cNvSpPr>
            <a:spLocks noGrp="1"/>
          </p:cNvSpPr>
          <p:nvPr>
            <p:ph type="title"/>
          </p:nvPr>
        </p:nvSpPr>
        <p:spPr/>
        <p:txBody>
          <a:bodyPr/>
          <a:lstStyle/>
          <a:p>
            <a:r>
              <a:rPr lang="en-US"/>
              <a:t>Click to edit Master title style</a:t>
            </a:r>
            <a:endParaRPr lang="en-CA"/>
          </a:p>
        </p:txBody>
      </p:sp>
      <p:sp>
        <p:nvSpPr>
          <p:cNvPr id="3" name="Date Placeholder 2">
            <a:extLst>
              <a:ext uri="{FF2B5EF4-FFF2-40B4-BE49-F238E27FC236}">
                <a16:creationId xmlns:a16="http://schemas.microsoft.com/office/drawing/2014/main" id="{2A23D9D4-C002-4C93-8EB7-1383A412CF0F}"/>
              </a:ext>
            </a:extLst>
          </p:cNvPr>
          <p:cNvSpPr>
            <a:spLocks noGrp="1"/>
          </p:cNvSpPr>
          <p:nvPr>
            <p:ph type="dt" sz="half" idx="10"/>
          </p:nvPr>
        </p:nvSpPr>
        <p:spPr/>
        <p:txBody>
          <a:bodyPr/>
          <a:lstStyle/>
          <a:p>
            <a:fld id="{86269F3D-AE94-45EE-B094-2555F67CF215}" type="datetimeFigureOut">
              <a:rPr lang="en-CA" smtClean="0"/>
              <a:t>2020-06-16</a:t>
            </a:fld>
            <a:endParaRPr lang="en-CA"/>
          </a:p>
        </p:txBody>
      </p:sp>
      <p:sp>
        <p:nvSpPr>
          <p:cNvPr id="4" name="Footer Placeholder 3">
            <a:extLst>
              <a:ext uri="{FF2B5EF4-FFF2-40B4-BE49-F238E27FC236}">
                <a16:creationId xmlns:a16="http://schemas.microsoft.com/office/drawing/2014/main" id="{F462E343-24B4-49F8-88B4-9EDC0C05BA4F}"/>
              </a:ext>
            </a:extLst>
          </p:cNvPr>
          <p:cNvSpPr>
            <a:spLocks noGrp="1"/>
          </p:cNvSpPr>
          <p:nvPr>
            <p:ph type="ftr" sz="quarter" idx="11"/>
          </p:nvPr>
        </p:nvSpPr>
        <p:spPr/>
        <p:txBody>
          <a:bodyPr/>
          <a:lstStyle/>
          <a:p>
            <a:endParaRPr lang="en-CA"/>
          </a:p>
        </p:txBody>
      </p:sp>
      <p:sp>
        <p:nvSpPr>
          <p:cNvPr id="5" name="Slide Number Placeholder 4">
            <a:extLst>
              <a:ext uri="{FF2B5EF4-FFF2-40B4-BE49-F238E27FC236}">
                <a16:creationId xmlns:a16="http://schemas.microsoft.com/office/drawing/2014/main" id="{9BB94D0F-A5D1-46E3-9B9C-2111098D2B4D}"/>
              </a:ext>
            </a:extLst>
          </p:cNvPr>
          <p:cNvSpPr>
            <a:spLocks noGrp="1"/>
          </p:cNvSpPr>
          <p:nvPr>
            <p:ph type="sldNum" sz="quarter" idx="12"/>
          </p:nvPr>
        </p:nvSpPr>
        <p:spPr/>
        <p:txBody>
          <a:bodyPr/>
          <a:lstStyle/>
          <a:p>
            <a:fld id="{C5881719-840E-4ABD-97BD-53D9D027882F}" type="slidenum">
              <a:rPr lang="en-CA" smtClean="0"/>
              <a:t>‹#›</a:t>
            </a:fld>
            <a:endParaRPr lang="en-CA"/>
          </a:p>
        </p:txBody>
      </p:sp>
    </p:spTree>
    <p:extLst>
      <p:ext uri="{BB962C8B-B14F-4D97-AF65-F5344CB8AC3E}">
        <p14:creationId xmlns:p14="http://schemas.microsoft.com/office/powerpoint/2010/main" val="3796919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BF862F2-DE12-46F7-BF39-B52F54A84E8F}"/>
              </a:ext>
            </a:extLst>
          </p:cNvPr>
          <p:cNvSpPr>
            <a:spLocks noGrp="1"/>
          </p:cNvSpPr>
          <p:nvPr>
            <p:ph type="dt" sz="half" idx="10"/>
          </p:nvPr>
        </p:nvSpPr>
        <p:spPr/>
        <p:txBody>
          <a:bodyPr/>
          <a:lstStyle/>
          <a:p>
            <a:fld id="{86269F3D-AE94-45EE-B094-2555F67CF215}" type="datetimeFigureOut">
              <a:rPr lang="en-CA" smtClean="0"/>
              <a:t>2020-06-16</a:t>
            </a:fld>
            <a:endParaRPr lang="en-CA"/>
          </a:p>
        </p:txBody>
      </p:sp>
      <p:sp>
        <p:nvSpPr>
          <p:cNvPr id="3" name="Footer Placeholder 2">
            <a:extLst>
              <a:ext uri="{FF2B5EF4-FFF2-40B4-BE49-F238E27FC236}">
                <a16:creationId xmlns:a16="http://schemas.microsoft.com/office/drawing/2014/main" id="{E4349417-9EFF-4154-926C-D5A9B6DCF0EC}"/>
              </a:ext>
            </a:extLst>
          </p:cNvPr>
          <p:cNvSpPr>
            <a:spLocks noGrp="1"/>
          </p:cNvSpPr>
          <p:nvPr>
            <p:ph type="ftr" sz="quarter" idx="11"/>
          </p:nvPr>
        </p:nvSpPr>
        <p:spPr/>
        <p:txBody>
          <a:bodyPr/>
          <a:lstStyle/>
          <a:p>
            <a:endParaRPr lang="en-CA"/>
          </a:p>
        </p:txBody>
      </p:sp>
      <p:sp>
        <p:nvSpPr>
          <p:cNvPr id="4" name="Slide Number Placeholder 3">
            <a:extLst>
              <a:ext uri="{FF2B5EF4-FFF2-40B4-BE49-F238E27FC236}">
                <a16:creationId xmlns:a16="http://schemas.microsoft.com/office/drawing/2014/main" id="{05584111-0EA8-4546-AE7C-BCA93DEEEE4F}"/>
              </a:ext>
            </a:extLst>
          </p:cNvPr>
          <p:cNvSpPr>
            <a:spLocks noGrp="1"/>
          </p:cNvSpPr>
          <p:nvPr>
            <p:ph type="sldNum" sz="quarter" idx="12"/>
          </p:nvPr>
        </p:nvSpPr>
        <p:spPr/>
        <p:txBody>
          <a:bodyPr/>
          <a:lstStyle/>
          <a:p>
            <a:fld id="{C5881719-840E-4ABD-97BD-53D9D027882F}" type="slidenum">
              <a:rPr lang="en-CA" smtClean="0"/>
              <a:t>‹#›</a:t>
            </a:fld>
            <a:endParaRPr lang="en-CA"/>
          </a:p>
        </p:txBody>
      </p:sp>
    </p:spTree>
    <p:extLst>
      <p:ext uri="{BB962C8B-B14F-4D97-AF65-F5344CB8AC3E}">
        <p14:creationId xmlns:p14="http://schemas.microsoft.com/office/powerpoint/2010/main" val="29441926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8D5E1A-98D5-4D1C-A074-3622CF8FB92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A"/>
          </a:p>
        </p:txBody>
      </p:sp>
      <p:sp>
        <p:nvSpPr>
          <p:cNvPr id="3" name="Content Placeholder 2">
            <a:extLst>
              <a:ext uri="{FF2B5EF4-FFF2-40B4-BE49-F238E27FC236}">
                <a16:creationId xmlns:a16="http://schemas.microsoft.com/office/drawing/2014/main" id="{6447C0D5-1258-4300-994D-19E0F5E6927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Text Placeholder 3">
            <a:extLst>
              <a:ext uri="{FF2B5EF4-FFF2-40B4-BE49-F238E27FC236}">
                <a16:creationId xmlns:a16="http://schemas.microsoft.com/office/drawing/2014/main" id="{0458ABDD-72D0-4434-BAE8-7966EC2BDCF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EBC880E-6809-4133-8BAD-134F223A76CF}"/>
              </a:ext>
            </a:extLst>
          </p:cNvPr>
          <p:cNvSpPr>
            <a:spLocks noGrp="1"/>
          </p:cNvSpPr>
          <p:nvPr>
            <p:ph type="dt" sz="half" idx="10"/>
          </p:nvPr>
        </p:nvSpPr>
        <p:spPr/>
        <p:txBody>
          <a:bodyPr/>
          <a:lstStyle/>
          <a:p>
            <a:fld id="{86269F3D-AE94-45EE-B094-2555F67CF215}" type="datetimeFigureOut">
              <a:rPr lang="en-CA" smtClean="0"/>
              <a:t>2020-06-16</a:t>
            </a:fld>
            <a:endParaRPr lang="en-CA"/>
          </a:p>
        </p:txBody>
      </p:sp>
      <p:sp>
        <p:nvSpPr>
          <p:cNvPr id="6" name="Footer Placeholder 5">
            <a:extLst>
              <a:ext uri="{FF2B5EF4-FFF2-40B4-BE49-F238E27FC236}">
                <a16:creationId xmlns:a16="http://schemas.microsoft.com/office/drawing/2014/main" id="{C23617DF-A9FD-419D-8817-A59537414857}"/>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0A684B0E-791B-451A-B784-86C237F00F40}"/>
              </a:ext>
            </a:extLst>
          </p:cNvPr>
          <p:cNvSpPr>
            <a:spLocks noGrp="1"/>
          </p:cNvSpPr>
          <p:nvPr>
            <p:ph type="sldNum" sz="quarter" idx="12"/>
          </p:nvPr>
        </p:nvSpPr>
        <p:spPr/>
        <p:txBody>
          <a:bodyPr/>
          <a:lstStyle/>
          <a:p>
            <a:fld id="{C5881719-840E-4ABD-97BD-53D9D027882F}" type="slidenum">
              <a:rPr lang="en-CA" smtClean="0"/>
              <a:t>‹#›</a:t>
            </a:fld>
            <a:endParaRPr lang="en-CA"/>
          </a:p>
        </p:txBody>
      </p:sp>
    </p:spTree>
    <p:extLst>
      <p:ext uri="{BB962C8B-B14F-4D97-AF65-F5344CB8AC3E}">
        <p14:creationId xmlns:p14="http://schemas.microsoft.com/office/powerpoint/2010/main" val="24058622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3849DC-2E2C-4070-B6B6-442543BD51D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A"/>
          </a:p>
        </p:txBody>
      </p:sp>
      <p:sp>
        <p:nvSpPr>
          <p:cNvPr id="3" name="Picture Placeholder 2">
            <a:extLst>
              <a:ext uri="{FF2B5EF4-FFF2-40B4-BE49-F238E27FC236}">
                <a16:creationId xmlns:a16="http://schemas.microsoft.com/office/drawing/2014/main" id="{242F1E0A-DA46-4D39-BD3B-F100E9D16A0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a:extLst>
              <a:ext uri="{FF2B5EF4-FFF2-40B4-BE49-F238E27FC236}">
                <a16:creationId xmlns:a16="http://schemas.microsoft.com/office/drawing/2014/main" id="{8DECC32E-FB4B-47FF-BC53-AC047A08BE4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E63A589-E56C-44D6-9DBB-763BF82511A1}"/>
              </a:ext>
            </a:extLst>
          </p:cNvPr>
          <p:cNvSpPr>
            <a:spLocks noGrp="1"/>
          </p:cNvSpPr>
          <p:nvPr>
            <p:ph type="dt" sz="half" idx="10"/>
          </p:nvPr>
        </p:nvSpPr>
        <p:spPr/>
        <p:txBody>
          <a:bodyPr/>
          <a:lstStyle/>
          <a:p>
            <a:fld id="{86269F3D-AE94-45EE-B094-2555F67CF215}" type="datetimeFigureOut">
              <a:rPr lang="en-CA" smtClean="0"/>
              <a:t>2020-06-16</a:t>
            </a:fld>
            <a:endParaRPr lang="en-CA"/>
          </a:p>
        </p:txBody>
      </p:sp>
      <p:sp>
        <p:nvSpPr>
          <p:cNvPr id="6" name="Footer Placeholder 5">
            <a:extLst>
              <a:ext uri="{FF2B5EF4-FFF2-40B4-BE49-F238E27FC236}">
                <a16:creationId xmlns:a16="http://schemas.microsoft.com/office/drawing/2014/main" id="{65EC9576-CF19-4701-ABC8-17F3D1AF2FB6}"/>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48E1CBDC-037C-4C62-96F7-C980A17B7E4A}"/>
              </a:ext>
            </a:extLst>
          </p:cNvPr>
          <p:cNvSpPr>
            <a:spLocks noGrp="1"/>
          </p:cNvSpPr>
          <p:nvPr>
            <p:ph type="sldNum" sz="quarter" idx="12"/>
          </p:nvPr>
        </p:nvSpPr>
        <p:spPr/>
        <p:txBody>
          <a:bodyPr/>
          <a:lstStyle/>
          <a:p>
            <a:fld id="{C5881719-840E-4ABD-97BD-53D9D027882F}" type="slidenum">
              <a:rPr lang="en-CA" smtClean="0"/>
              <a:t>‹#›</a:t>
            </a:fld>
            <a:endParaRPr lang="en-CA"/>
          </a:p>
        </p:txBody>
      </p:sp>
    </p:spTree>
    <p:extLst>
      <p:ext uri="{BB962C8B-B14F-4D97-AF65-F5344CB8AC3E}">
        <p14:creationId xmlns:p14="http://schemas.microsoft.com/office/powerpoint/2010/main" val="24265512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99CBE72-DAD4-46C0-98DE-4D4D978184B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CA"/>
          </a:p>
        </p:txBody>
      </p:sp>
      <p:sp>
        <p:nvSpPr>
          <p:cNvPr id="3" name="Text Placeholder 2">
            <a:extLst>
              <a:ext uri="{FF2B5EF4-FFF2-40B4-BE49-F238E27FC236}">
                <a16:creationId xmlns:a16="http://schemas.microsoft.com/office/drawing/2014/main" id="{837879A5-B2AB-462F-9C0D-78685B25626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4F5E8BE0-EB75-4F6A-A010-BFD993FAB38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6269F3D-AE94-45EE-B094-2555F67CF215}" type="datetimeFigureOut">
              <a:rPr lang="en-CA" smtClean="0"/>
              <a:t>2020-06-16</a:t>
            </a:fld>
            <a:endParaRPr lang="en-CA"/>
          </a:p>
        </p:txBody>
      </p:sp>
      <p:sp>
        <p:nvSpPr>
          <p:cNvPr id="5" name="Footer Placeholder 4">
            <a:extLst>
              <a:ext uri="{FF2B5EF4-FFF2-40B4-BE49-F238E27FC236}">
                <a16:creationId xmlns:a16="http://schemas.microsoft.com/office/drawing/2014/main" id="{7F80AA75-AA3A-40DC-9008-082ACE42A43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a:extLst>
              <a:ext uri="{FF2B5EF4-FFF2-40B4-BE49-F238E27FC236}">
                <a16:creationId xmlns:a16="http://schemas.microsoft.com/office/drawing/2014/main" id="{13BEC7BC-5124-4425-9E0D-91A60F15A5B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5881719-840E-4ABD-97BD-53D9D027882F}" type="slidenum">
              <a:rPr lang="en-CA" smtClean="0"/>
              <a:t>‹#›</a:t>
            </a:fld>
            <a:endParaRPr lang="en-CA"/>
          </a:p>
        </p:txBody>
      </p:sp>
    </p:spTree>
    <p:extLst>
      <p:ext uri="{BB962C8B-B14F-4D97-AF65-F5344CB8AC3E}">
        <p14:creationId xmlns:p14="http://schemas.microsoft.com/office/powerpoint/2010/main" val="1110067360"/>
      </p:ext>
    </p:extLst>
  </p:cSld>
  <p:clrMap bg1="lt1" tx1="dk1" bg2="lt2" tx2="dk2" accent1="accent1" accent2="accent2" accent3="accent3" accent4="accent4" accent5="accent5" accent6="accent6" hlink="hlink" folHlink="folHlink"/>
  <p:sldLayoutIdLst>
    <p:sldLayoutId id="2147483649" r:id="rId1"/>
    <p:sldLayoutId id="2147483664"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5" r:id="rId1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A861331-E150-45CD-9260-06DD1DA36A5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CA"/>
          </a:p>
        </p:txBody>
      </p:sp>
      <p:sp>
        <p:nvSpPr>
          <p:cNvPr id="3" name="Text Placeholder 2">
            <a:extLst>
              <a:ext uri="{FF2B5EF4-FFF2-40B4-BE49-F238E27FC236}">
                <a16:creationId xmlns:a16="http://schemas.microsoft.com/office/drawing/2014/main" id="{096DFA82-EE75-4606-91A9-C92EF298202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8F33F663-B648-4A15-A18B-79306E6C849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20322E7-DCFB-451B-8AC0-A0F35B69FD88}" type="datetimeFigureOut">
              <a:rPr lang="en-CA" smtClean="0"/>
              <a:t>2020-06-16</a:t>
            </a:fld>
            <a:endParaRPr lang="en-CA"/>
          </a:p>
        </p:txBody>
      </p:sp>
      <p:sp>
        <p:nvSpPr>
          <p:cNvPr id="5" name="Footer Placeholder 4">
            <a:extLst>
              <a:ext uri="{FF2B5EF4-FFF2-40B4-BE49-F238E27FC236}">
                <a16:creationId xmlns:a16="http://schemas.microsoft.com/office/drawing/2014/main" id="{F9B97853-CA2D-44BB-A6C2-9831F2EAEE6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a:extLst>
              <a:ext uri="{FF2B5EF4-FFF2-40B4-BE49-F238E27FC236}">
                <a16:creationId xmlns:a16="http://schemas.microsoft.com/office/drawing/2014/main" id="{C78BD5F6-52CB-49C9-8C8D-56B62B6E643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B055FDA-AAC9-43AF-B7CA-38BE7B43B505}" type="slidenum">
              <a:rPr lang="en-CA" smtClean="0"/>
              <a:t>‹#›</a:t>
            </a:fld>
            <a:endParaRPr lang="en-CA"/>
          </a:p>
        </p:txBody>
      </p:sp>
    </p:spTree>
    <p:extLst>
      <p:ext uri="{BB962C8B-B14F-4D97-AF65-F5344CB8AC3E}">
        <p14:creationId xmlns:p14="http://schemas.microsoft.com/office/powerpoint/2010/main" val="752246542"/>
      </p:ext>
    </p:extLst>
  </p:cSld>
  <p:clrMap bg1="lt1" tx1="dk1" bg2="lt2" tx2="dk2" accent1="accent1" accent2="accent2" accent3="accent3" accent4="accent4" accent5="accent5" accent6="accent6" hlink="hlink" folHlink="folHlink"/>
  <p:sldLayoutIdLst>
    <p:sldLayoutId id="2147483650"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hyperlink" Target="http://data.worldbank.org/indicator/IT.CEL.SETS.P2?locations=ZG" TargetMode="External"/><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3" Type="http://schemas.openxmlformats.org/officeDocument/2006/relationships/hyperlink" Target="http://data.worldbank.org/indicator/IT.CEL.SETS.P2?locations=ZG" TargetMode="External"/><Relationship Id="rId2" Type="http://schemas.openxmlformats.org/officeDocument/2006/relationships/notesSlide" Target="../notesSlides/notesSlide8.xml"/><Relationship Id="rId1" Type="http://schemas.openxmlformats.org/officeDocument/2006/relationships/slideLayout" Target="../slideLayouts/slideLayout16.xml"/><Relationship Id="rId4" Type="http://schemas.openxmlformats.org/officeDocument/2006/relationships/chart" Target="../charts/chart3.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image" Target="../media/image32.emf"/><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34.jpeg"/><Relationship Id="rId7" Type="http://schemas.openxmlformats.org/officeDocument/2006/relationships/image" Target="../media/image38.jpe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jpeg"/></Relationships>
</file>

<file path=ppt/slides/_rels/slide18.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41.jpeg"/><Relationship Id="rId4" Type="http://schemas.openxmlformats.org/officeDocument/2006/relationships/image" Target="../media/image40.jpeg"/></Relationships>
</file>

<file path=ppt/slides/_rels/slide19.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43.jpe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47.jpeg"/></Relationships>
</file>

<file path=ppt/slides/_rels/slide23.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9.jfif"/><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50.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image" Target="../media/image52.png"/><Relationship Id="rId1" Type="http://schemas.openxmlformats.org/officeDocument/2006/relationships/slideLayout" Target="../slideLayouts/slideLayout2.xml"/><Relationship Id="rId4" Type="http://schemas.openxmlformats.org/officeDocument/2006/relationships/image" Target="../media/image54.png"/></Relationships>
</file>

<file path=ppt/slides/_rels/slide28.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image" Target="../media/image55.jpg"/><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9.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1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30.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8" Type="http://schemas.openxmlformats.org/officeDocument/2006/relationships/diagramQuickStyle" Target="../diagrams/quickStyle5.xml"/><Relationship Id="rId3" Type="http://schemas.openxmlformats.org/officeDocument/2006/relationships/image" Target="../media/image64.jpg"/><Relationship Id="rId7" Type="http://schemas.openxmlformats.org/officeDocument/2006/relationships/diagramLayout" Target="../diagrams/layout5.xml"/><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diagramData" Target="../diagrams/data5.xml"/><Relationship Id="rId5" Type="http://schemas.openxmlformats.org/officeDocument/2006/relationships/image" Target="../media/image66.png"/><Relationship Id="rId10" Type="http://schemas.microsoft.com/office/2007/relationships/diagramDrawing" Target="../diagrams/drawing5.xml"/><Relationship Id="rId4" Type="http://schemas.openxmlformats.org/officeDocument/2006/relationships/image" Target="../media/image65.png"/><Relationship Id="rId9" Type="http://schemas.openxmlformats.org/officeDocument/2006/relationships/diagramColors" Target="../diagrams/colors5.xml"/></Relationships>
</file>

<file path=ppt/slides/_rels/slide33.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image" Target="../media/image73.jpg"/><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34.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image" Target="../media/image74.png"/><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35.xml.rels><?xml version="1.0" encoding="UTF-8" standalone="yes"?>
<Relationships xmlns="http://schemas.openxmlformats.org/package/2006/relationships"><Relationship Id="rId8" Type="http://schemas.openxmlformats.org/officeDocument/2006/relationships/diagramQuickStyle" Target="../diagrams/quickStyle8.xml"/><Relationship Id="rId3" Type="http://schemas.openxmlformats.org/officeDocument/2006/relationships/image" Target="../media/image81.png"/><Relationship Id="rId7" Type="http://schemas.openxmlformats.org/officeDocument/2006/relationships/diagramLayout" Target="../diagrams/layout8.xml"/><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diagramData" Target="../diagrams/data8.xml"/><Relationship Id="rId5" Type="http://schemas.openxmlformats.org/officeDocument/2006/relationships/image" Target="../media/image83.png"/><Relationship Id="rId10" Type="http://schemas.microsoft.com/office/2007/relationships/diagramDrawing" Target="../diagrams/drawing8.xml"/><Relationship Id="rId4" Type="http://schemas.openxmlformats.org/officeDocument/2006/relationships/image" Target="../media/image82.png"/><Relationship Id="rId9" Type="http://schemas.openxmlformats.org/officeDocument/2006/relationships/diagramColors" Target="../diagrams/colors8.xml"/></Relationships>
</file>

<file path=ppt/slides/_rels/slide36.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notesSlide" Target="../notesSlides/notesSlide21.xml"/><Relationship Id="rId1" Type="http://schemas.openxmlformats.org/officeDocument/2006/relationships/slideLayout" Target="../slideLayouts/slideLayout13.xml"/><Relationship Id="rId4" Type="http://schemas.openxmlformats.org/officeDocument/2006/relationships/hyperlink" Target="https://creativecommons.org/licenses/by-sa/4.0/" TargetMode="Externa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4.xml"/><Relationship Id="rId1" Type="http://schemas.openxmlformats.org/officeDocument/2006/relationships/slideLayout" Target="../slideLayouts/slideLayout15.xml"/><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hyperlink" Target="https://openknowledge.worldbank.org/handle/10986/33759" TargetMode="External"/><Relationship Id="rId4" Type="http://schemas.openxmlformats.org/officeDocument/2006/relationships/hyperlink" Target="https://www.oitcinterfor.org/sites/default/files/unesco_ILO_survey.pdf"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hyperlink" Target="https://commons.wikimedia.org/wiki/User:Sumita_Roy_Dutta" TargetMode="External"/><Relationship Id="rId4" Type="http://schemas.openxmlformats.org/officeDocument/2006/relationships/hyperlink" Target="https://en.wikipedia.org/wiki/Indian_migrant_workers_during_the_COVID-19_pandemic#/media/File:Stranded_people_rushing_to_New_Delhi_rail_station_to_catch_their_train_during_fourth_phase_of_the_lockdown_IMG_20200523_125808.jpg" TargetMode="External"/></Relationships>
</file>

<file path=ppt/slides/_rels/slide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hyperlink" Target="https://data.worldbank.org/indicator/SL.UEM.1524.ZS"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a:extLst>
              <a:ext uri="{FF2B5EF4-FFF2-40B4-BE49-F238E27FC236}">
                <a16:creationId xmlns:a16="http://schemas.microsoft.com/office/drawing/2014/main" id="{DFF74D8A-9E13-4236-9E06-BD157E8DF83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5728" r="26935" b="47056"/>
          <a:stretch/>
        </p:blipFill>
        <p:spPr bwMode="auto">
          <a:xfrm>
            <a:off x="-1" y="-1121048"/>
            <a:ext cx="12192001" cy="79790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a:extLst>
              <a:ext uri="{FF2B5EF4-FFF2-40B4-BE49-F238E27FC236}">
                <a16:creationId xmlns:a16="http://schemas.microsoft.com/office/drawing/2014/main" id="{2CAE64B3-6258-4424-8641-ED47201058DD}"/>
              </a:ext>
            </a:extLst>
          </p:cNvPr>
          <p:cNvSpPr>
            <a:spLocks noGrp="1"/>
          </p:cNvSpPr>
          <p:nvPr>
            <p:ph type="ctrTitle"/>
          </p:nvPr>
        </p:nvSpPr>
        <p:spPr>
          <a:xfrm>
            <a:off x="760021" y="2001137"/>
            <a:ext cx="10699667" cy="2387600"/>
          </a:xfrm>
        </p:spPr>
        <p:txBody>
          <a:bodyPr>
            <a:normAutofit fontScale="90000"/>
          </a:bodyPr>
          <a:lstStyle/>
          <a:p>
            <a:r>
              <a:rPr lang="en-US" b="1" dirty="0">
                <a:solidFill>
                  <a:srgbClr val="463691"/>
                </a:solidFill>
              </a:rPr>
              <a:t>Towards Resilient Skills Development Systems: Challenges &amp; Opportunities</a:t>
            </a:r>
            <a:endParaRPr lang="en-CA" b="1" dirty="0"/>
          </a:p>
        </p:txBody>
      </p:sp>
      <p:pic>
        <p:nvPicPr>
          <p:cNvPr id="4" name="Picture 3" descr="Screen Clipping">
            <a:extLst>
              <a:ext uri="{FF2B5EF4-FFF2-40B4-BE49-F238E27FC236}">
                <a16:creationId xmlns:a16="http://schemas.microsoft.com/office/drawing/2014/main" id="{C4ED45A6-BA8F-4020-BB1E-DACC175EA309}"/>
              </a:ext>
            </a:extLst>
          </p:cNvPr>
          <p:cNvPicPr>
            <a:picLocks noChangeAspect="1"/>
          </p:cNvPicPr>
          <p:nvPr/>
        </p:nvPicPr>
        <p:blipFill>
          <a:blip r:embed="rId3" cstate="print">
            <a:extLst>
              <a:ext uri="{BEBA8EAE-BF5A-486C-A8C5-ECC9F3942E4B}">
                <a14:imgProps xmlns:a14="http://schemas.microsoft.com/office/drawing/2010/main">
                  <a14:imgLayer r:embed="rId4">
                    <a14:imgEffect>
                      <a14:backgroundRemoval t="0" b="100000" l="0" r="100000">
                        <a14:foregroundMark x1="40856" y1="31402" x2="40856" y2="31402"/>
                        <a14:foregroundMark x1="54864" y1="30183" x2="54864" y2="30183"/>
                        <a14:foregroundMark x1="55642" y1="26220" x2="55642" y2="26220"/>
                        <a14:foregroundMark x1="65370" y1="29268" x2="65370" y2="29268"/>
                        <a14:foregroundMark x1="64591" y1="32927" x2="64591" y2="32927"/>
                        <a14:foregroundMark x1="65759" y1="38110" x2="65759" y2="38110"/>
                        <a14:foregroundMark x1="63813" y1="40244" x2="63813" y2="40244"/>
                        <a14:foregroundMark x1="60700" y1="39634" x2="60700" y2="39634"/>
                        <a14:foregroundMark x1="56420" y1="40854" x2="56420" y2="40854"/>
                        <a14:foregroundMark x1="55642" y1="40854" x2="55642" y2="40854"/>
                        <a14:foregroundMark x1="53696" y1="40549" x2="53696" y2="40549"/>
                        <a14:foregroundMark x1="49805" y1="38110" x2="49805" y2="38110"/>
                        <a14:foregroundMark x1="48638" y1="34756" x2="48638" y2="34756"/>
                        <a14:foregroundMark x1="55642" y1="14329" x2="55642" y2="14329"/>
                        <a14:foregroundMark x1="59533" y1="5793" x2="59533" y2="5793"/>
                        <a14:foregroundMark x1="54086" y1="5793" x2="54086" y2="5793"/>
                        <a14:foregroundMark x1="54086" y1="5793" x2="54086" y2="5793"/>
                        <a14:foregroundMark x1="60311" y1="15854" x2="60311" y2="15854"/>
                        <a14:foregroundMark x1="60311" y1="15854" x2="60311" y2="15854"/>
                        <a14:foregroundMark x1="67704" y1="9451" x2="67704" y2="9451"/>
                        <a14:foregroundMark x1="68482" y1="9756" x2="69261" y2="11890"/>
                        <a14:foregroundMark x1="66926" y1="11280" x2="66926" y2="11280"/>
                        <a14:foregroundMark x1="78988" y1="4573" x2="78988" y2="4573"/>
                        <a14:foregroundMark x1="78988" y1="7317" x2="78988" y2="7317"/>
                        <a14:foregroundMark x1="78599" y1="12805" x2="78599" y2="12805"/>
                        <a14:foregroundMark x1="77821" y1="17378" x2="77821" y2="17378"/>
                        <a14:foregroundMark x1="84825" y1="17378" x2="84825" y2="17378"/>
                        <a14:foregroundMark x1="89105" y1="16463" x2="89105" y2="16463"/>
                        <a14:foregroundMark x1="84436" y1="10061" x2="84436" y2="10061"/>
                        <a14:foregroundMark x1="44358" y1="12500" x2="44358" y2="12500"/>
                        <a14:foregroundMark x1="43580" y1="11585" x2="43580" y2="11585"/>
                        <a14:foregroundMark x1="43580" y1="8232" x2="43580" y2="8232"/>
                        <a14:foregroundMark x1="47082" y1="4573" x2="47082" y2="4573"/>
                        <a14:foregroundMark x1="13230" y1="10671" x2="13230" y2="10671"/>
                        <a14:foregroundMark x1="14008" y1="14024" x2="14008" y2="14024"/>
                        <a14:foregroundMark x1="24903" y1="12500" x2="24903" y2="12500"/>
                        <a14:foregroundMark x1="27237" y1="11280" x2="27237" y2="11280"/>
                        <a14:foregroundMark x1="11284" y1="17073" x2="11284" y2="17073"/>
                        <a14:foregroundMark x1="6615" y1="13720" x2="6615" y2="13720"/>
                        <a14:foregroundMark x1="6226" y1="12500" x2="6226" y2="12500"/>
                        <a14:foregroundMark x1="7004" y1="4573" x2="7004" y2="4573"/>
                        <a14:foregroundMark x1="5837" y1="12500" x2="5837" y2="13415"/>
                        <a14:foregroundMark x1="5837" y1="15244" x2="5837" y2="15244"/>
                        <a14:foregroundMark x1="11673" y1="11890" x2="11673" y2="11890"/>
                        <a14:foregroundMark x1="33463" y1="35976" x2="33463" y2="35976"/>
                        <a14:foregroundMark x1="36965" y1="34146" x2="36965" y2="34146"/>
                        <a14:foregroundMark x1="52140" y1="74085" x2="52140" y2="74085"/>
                        <a14:foregroundMark x1="53307" y1="78659" x2="53307" y2="78659"/>
                        <a14:foregroundMark x1="51362" y1="84146" x2="51362" y2="84146"/>
                        <a14:foregroundMark x1="56031" y1="84451" x2="56031" y2="84451"/>
                        <a14:foregroundMark x1="56420" y1="79573" x2="56420" y2="79573"/>
                        <a14:foregroundMark x1="60311" y1="75610" x2="60311" y2="75610"/>
                        <a14:foregroundMark x1="58366" y1="72256" x2="58366" y2="72256"/>
                        <a14:foregroundMark x1="53696" y1="69207" x2="53696" y2="69207"/>
                        <a14:foregroundMark x1="51751" y1="67073" x2="51751" y2="67073"/>
                        <a14:foregroundMark x1="47471" y1="66768" x2="47471" y2="66768"/>
                        <a14:foregroundMark x1="43969" y1="66768" x2="43969" y2="66768"/>
                        <a14:foregroundMark x1="42802" y1="67683" x2="42802" y2="67683"/>
                        <a14:foregroundMark x1="48249" y1="9756" x2="48249" y2="9756"/>
                      </a14:backgroundRemoval>
                    </a14:imgEffect>
                  </a14:imgLayer>
                </a14:imgProps>
              </a:ext>
              <a:ext uri="{28A0092B-C50C-407E-A947-70E740481C1C}">
                <a14:useLocalDpi xmlns:a14="http://schemas.microsoft.com/office/drawing/2010/main" val="0"/>
              </a:ext>
            </a:extLst>
          </a:blip>
          <a:stretch>
            <a:fillRect/>
          </a:stretch>
        </p:blipFill>
        <p:spPr>
          <a:xfrm>
            <a:off x="640079" y="289866"/>
            <a:ext cx="914401" cy="1167695"/>
          </a:xfrm>
          <a:prstGeom prst="rect">
            <a:avLst/>
          </a:prstGeom>
        </p:spPr>
      </p:pic>
      <p:sp>
        <p:nvSpPr>
          <p:cNvPr id="8" name="Rectangle: Diagonal Corners Rounded 7">
            <a:extLst>
              <a:ext uri="{FF2B5EF4-FFF2-40B4-BE49-F238E27FC236}">
                <a16:creationId xmlns:a16="http://schemas.microsoft.com/office/drawing/2014/main" id="{24EB9754-D4F7-4479-A13B-272670EFC38F}"/>
              </a:ext>
            </a:extLst>
          </p:cNvPr>
          <p:cNvSpPr/>
          <p:nvPr/>
        </p:nvSpPr>
        <p:spPr>
          <a:xfrm>
            <a:off x="141249" y="4932313"/>
            <a:ext cx="11909502" cy="1925687"/>
          </a:xfrm>
          <a:prstGeom prst="round2DiagRect">
            <a:avLst>
              <a:gd name="adj1" fmla="val 16667"/>
              <a:gd name="adj2" fmla="val 19876"/>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fontAlgn="base">
              <a:spcBef>
                <a:spcPct val="0"/>
              </a:spcBef>
              <a:spcAft>
                <a:spcPct val="0"/>
              </a:spcAft>
              <a:defRPr/>
            </a:pPr>
            <a:r>
              <a:rPr lang="en-US" sz="2800" i="1" kern="0" dirty="0">
                <a:solidFill>
                  <a:srgbClr val="463691"/>
                </a:solidFill>
                <a:latin typeface="Georgia"/>
              </a:rPr>
              <a:t>Professor Asha Kanwar</a:t>
            </a:r>
            <a:br>
              <a:rPr lang="en-US" sz="2800" i="1" kern="0" dirty="0">
                <a:solidFill>
                  <a:srgbClr val="463691"/>
                </a:solidFill>
                <a:latin typeface="Georgia"/>
              </a:rPr>
            </a:br>
            <a:r>
              <a:rPr lang="en-US" sz="2000" i="1" kern="0" dirty="0">
                <a:solidFill>
                  <a:srgbClr val="463691"/>
                </a:solidFill>
                <a:latin typeface="Georgia"/>
              </a:rPr>
              <a:t>President &amp; CEO</a:t>
            </a:r>
          </a:p>
          <a:p>
            <a:pPr lvl="0" algn="ctr" fontAlgn="base">
              <a:spcBef>
                <a:spcPct val="0"/>
              </a:spcBef>
              <a:spcAft>
                <a:spcPct val="0"/>
              </a:spcAft>
              <a:defRPr/>
            </a:pPr>
            <a:endParaRPr lang="en-US" kern="0" dirty="0">
              <a:solidFill>
                <a:srgbClr val="463691"/>
              </a:solidFill>
              <a:latin typeface="Georgia"/>
            </a:endParaRPr>
          </a:p>
          <a:p>
            <a:pPr lvl="0" algn="ctr" fontAlgn="base">
              <a:spcBef>
                <a:spcPct val="0"/>
              </a:spcBef>
              <a:spcAft>
                <a:spcPct val="0"/>
              </a:spcAft>
              <a:defRPr/>
            </a:pPr>
            <a:r>
              <a:rPr lang="en-US" kern="0" dirty="0">
                <a:solidFill>
                  <a:srgbClr val="463691"/>
                </a:solidFill>
                <a:latin typeface="Georgia"/>
              </a:rPr>
              <a:t>World Bank Webinar on Skills </a:t>
            </a:r>
            <a:r>
              <a:rPr lang="en-US" kern="0">
                <a:solidFill>
                  <a:srgbClr val="463691"/>
                </a:solidFill>
                <a:latin typeface="Georgia"/>
              </a:rPr>
              <a:t>Development during </a:t>
            </a:r>
            <a:r>
              <a:rPr lang="en-US" kern="0" dirty="0">
                <a:solidFill>
                  <a:srgbClr val="463691"/>
                </a:solidFill>
                <a:latin typeface="Georgia"/>
              </a:rPr>
              <a:t>a</a:t>
            </a:r>
            <a:r>
              <a:rPr lang="en-US" kern="0">
                <a:solidFill>
                  <a:srgbClr val="463691"/>
                </a:solidFill>
                <a:latin typeface="Georgia"/>
              </a:rPr>
              <a:t> </a:t>
            </a:r>
            <a:r>
              <a:rPr lang="en-US" kern="0" dirty="0">
                <a:solidFill>
                  <a:srgbClr val="463691"/>
                </a:solidFill>
                <a:latin typeface="Georgia"/>
              </a:rPr>
              <a:t>Pandemic: Challenges and Opportunities</a:t>
            </a:r>
            <a:br>
              <a:rPr lang="en-US" kern="0" dirty="0">
                <a:solidFill>
                  <a:srgbClr val="463691"/>
                </a:solidFill>
                <a:latin typeface="Georgia"/>
              </a:rPr>
            </a:br>
            <a:r>
              <a:rPr lang="en-US" kern="0" dirty="0">
                <a:solidFill>
                  <a:srgbClr val="463691"/>
                </a:solidFill>
                <a:latin typeface="Georgia"/>
              </a:rPr>
              <a:t>June 16, 2020</a:t>
            </a:r>
          </a:p>
          <a:p>
            <a:pPr algn="ctr"/>
            <a:endParaRPr lang="en-CA" dirty="0"/>
          </a:p>
        </p:txBody>
      </p:sp>
    </p:spTree>
    <p:extLst>
      <p:ext uri="{BB962C8B-B14F-4D97-AF65-F5344CB8AC3E}">
        <p14:creationId xmlns:p14="http://schemas.microsoft.com/office/powerpoint/2010/main" val="10878307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2">
            <a:lumMod val="20000"/>
            <a:lumOff val="80000"/>
          </a:schemeClr>
        </a:solidFill>
        <a:effectLst/>
      </p:bgPr>
    </p:bg>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E652D44C-F92C-4FC9-84E5-DD48134BA624}"/>
              </a:ext>
            </a:extLst>
          </p:cNvPr>
          <p:cNvSpPr txBox="1"/>
          <p:nvPr/>
        </p:nvSpPr>
        <p:spPr>
          <a:xfrm>
            <a:off x="304800" y="6434734"/>
            <a:ext cx="5943600" cy="323165"/>
          </a:xfrm>
          <a:prstGeom prst="rect">
            <a:avLst/>
          </a:prstGeom>
          <a:noFill/>
        </p:spPr>
        <p:txBody>
          <a:bodyPr wrap="square" rtlCol="0">
            <a:spAutoFit/>
          </a:bodyPr>
          <a:lstStyle/>
          <a:p>
            <a:r>
              <a:rPr lang="en-CA" sz="750" dirty="0"/>
              <a:t>Source: </a:t>
            </a:r>
            <a:r>
              <a:rPr lang="en-CA" sz="750" dirty="0">
                <a:hlinkClick r:id="rId2"/>
              </a:rPr>
              <a:t>data.worldbank.org</a:t>
            </a:r>
            <a:r>
              <a:rPr lang="en-CA" sz="750" dirty="0"/>
              <a:t>, retrieved on 17 January 2020</a:t>
            </a:r>
          </a:p>
          <a:p>
            <a:r>
              <a:rPr lang="en-CA" sz="750" dirty="0"/>
              <a:t> </a:t>
            </a:r>
          </a:p>
        </p:txBody>
      </p:sp>
      <p:sp>
        <p:nvSpPr>
          <p:cNvPr id="3" name="TextBox 2">
            <a:extLst>
              <a:ext uri="{FF2B5EF4-FFF2-40B4-BE49-F238E27FC236}">
                <a16:creationId xmlns:a16="http://schemas.microsoft.com/office/drawing/2014/main" id="{AD8016E3-CF2E-4D64-883B-663F7D4D4DEA}"/>
              </a:ext>
            </a:extLst>
          </p:cNvPr>
          <p:cNvSpPr txBox="1"/>
          <p:nvPr/>
        </p:nvSpPr>
        <p:spPr>
          <a:xfrm>
            <a:off x="6364760" y="381001"/>
            <a:ext cx="5827240" cy="461665"/>
          </a:xfrm>
          <a:prstGeom prst="rect">
            <a:avLst/>
          </a:prstGeom>
          <a:solidFill>
            <a:srgbClr val="290088"/>
          </a:solidFill>
        </p:spPr>
        <p:txBody>
          <a:bodyPr wrap="square" rtlCol="0">
            <a:spAutoFit/>
          </a:bodyPr>
          <a:lstStyle/>
          <a:p>
            <a:pPr algn="r"/>
            <a:r>
              <a:rPr lang="en-CA" sz="2400" b="1" dirty="0">
                <a:solidFill>
                  <a:schemeClr val="bg1"/>
                </a:solidFill>
              </a:rPr>
              <a:t>Internet users per 100 inhabitants in 2017</a:t>
            </a:r>
          </a:p>
        </p:txBody>
      </p:sp>
      <p:graphicFrame>
        <p:nvGraphicFramePr>
          <p:cNvPr id="5" name="Chart 4">
            <a:extLst>
              <a:ext uri="{FF2B5EF4-FFF2-40B4-BE49-F238E27FC236}">
                <a16:creationId xmlns:a16="http://schemas.microsoft.com/office/drawing/2014/main" id="{9DD7E4A2-E2F5-49FB-BB80-1C9FB7AB6565}"/>
              </a:ext>
            </a:extLst>
          </p:cNvPr>
          <p:cNvGraphicFramePr>
            <a:graphicFrameLocks/>
          </p:cNvGraphicFramePr>
          <p:nvPr/>
        </p:nvGraphicFramePr>
        <p:xfrm>
          <a:off x="1643063" y="1128713"/>
          <a:ext cx="8693943" cy="482203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6502883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2">
            <a:lumMod val="20000"/>
            <a:lumOff val="80000"/>
          </a:schemeClr>
        </a:solidFill>
        <a:effectLst/>
      </p:bgPr>
    </p:bg>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E652D44C-F92C-4FC9-84E5-DD48134BA624}"/>
              </a:ext>
            </a:extLst>
          </p:cNvPr>
          <p:cNvSpPr txBox="1"/>
          <p:nvPr/>
        </p:nvSpPr>
        <p:spPr>
          <a:xfrm>
            <a:off x="278317" y="6534835"/>
            <a:ext cx="5943600" cy="323165"/>
          </a:xfrm>
          <a:prstGeom prst="rect">
            <a:avLst/>
          </a:prstGeom>
          <a:noFill/>
        </p:spPr>
        <p:txBody>
          <a:bodyPr wrap="square" rtlCol="0">
            <a:spAutoFit/>
          </a:bodyPr>
          <a:lstStyle/>
          <a:p>
            <a:r>
              <a:rPr lang="en-CA" sz="750" dirty="0"/>
              <a:t>Source: </a:t>
            </a:r>
            <a:r>
              <a:rPr lang="en-CA" sz="750" dirty="0">
                <a:hlinkClick r:id="rId3"/>
              </a:rPr>
              <a:t>data.worldbank.org</a:t>
            </a:r>
            <a:r>
              <a:rPr lang="en-CA" sz="750" dirty="0"/>
              <a:t>, retrieved on 17 January 2020</a:t>
            </a:r>
          </a:p>
          <a:p>
            <a:r>
              <a:rPr lang="en-CA" sz="750" dirty="0"/>
              <a:t> </a:t>
            </a:r>
          </a:p>
        </p:txBody>
      </p:sp>
      <p:sp>
        <p:nvSpPr>
          <p:cNvPr id="6" name="TextBox 5">
            <a:extLst>
              <a:ext uri="{FF2B5EF4-FFF2-40B4-BE49-F238E27FC236}">
                <a16:creationId xmlns:a16="http://schemas.microsoft.com/office/drawing/2014/main" id="{75A4C145-B92C-462A-9CB8-09AC2B9D3A04}"/>
              </a:ext>
            </a:extLst>
          </p:cNvPr>
          <p:cNvSpPr txBox="1"/>
          <p:nvPr/>
        </p:nvSpPr>
        <p:spPr>
          <a:xfrm>
            <a:off x="5487224" y="304801"/>
            <a:ext cx="6704776" cy="461665"/>
          </a:xfrm>
          <a:prstGeom prst="rect">
            <a:avLst/>
          </a:prstGeom>
          <a:solidFill>
            <a:srgbClr val="290088"/>
          </a:solidFill>
        </p:spPr>
        <p:txBody>
          <a:bodyPr wrap="square" rtlCol="0">
            <a:spAutoFit/>
          </a:bodyPr>
          <a:lstStyle/>
          <a:p>
            <a:pPr algn="r"/>
            <a:r>
              <a:rPr lang="en-CA" sz="2400" dirty="0">
                <a:solidFill>
                  <a:schemeClr val="bg1"/>
                </a:solidFill>
              </a:rPr>
              <a:t>Mobile subscriptions per 100 inhabitants in 2017</a:t>
            </a:r>
            <a:endParaRPr lang="en-CA" sz="2400" b="1" dirty="0">
              <a:solidFill>
                <a:schemeClr val="bg1"/>
              </a:solidFill>
            </a:endParaRPr>
          </a:p>
        </p:txBody>
      </p:sp>
      <p:graphicFrame>
        <p:nvGraphicFramePr>
          <p:cNvPr id="7" name="Chart 6">
            <a:extLst>
              <a:ext uri="{FF2B5EF4-FFF2-40B4-BE49-F238E27FC236}">
                <a16:creationId xmlns:a16="http://schemas.microsoft.com/office/drawing/2014/main" id="{70E7919B-BCED-4830-80BF-1D1891A39543}"/>
              </a:ext>
            </a:extLst>
          </p:cNvPr>
          <p:cNvGraphicFramePr>
            <a:graphicFrameLocks/>
          </p:cNvGraphicFramePr>
          <p:nvPr/>
        </p:nvGraphicFramePr>
        <p:xfrm>
          <a:off x="1785939" y="1214438"/>
          <a:ext cx="8993980" cy="4643437"/>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6599949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2">
            <a:lumMod val="20000"/>
            <a:lumOff val="8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C670F5-FB3F-4F20-8FE8-F77C0F5F4F35}"/>
              </a:ext>
            </a:extLst>
          </p:cNvPr>
          <p:cNvSpPr>
            <a:spLocks noGrp="1"/>
          </p:cNvSpPr>
          <p:nvPr>
            <p:ph type="title"/>
          </p:nvPr>
        </p:nvSpPr>
        <p:spPr>
          <a:xfrm>
            <a:off x="841248" y="256032"/>
            <a:ext cx="10506456" cy="1014984"/>
          </a:xfrm>
        </p:spPr>
        <p:txBody>
          <a:bodyPr anchor="b">
            <a:normAutofit/>
          </a:bodyPr>
          <a:lstStyle/>
          <a:p>
            <a:r>
              <a:rPr lang="en-CA" b="1" dirty="0"/>
              <a:t>Challenges</a:t>
            </a:r>
          </a:p>
        </p:txBody>
      </p:sp>
      <p:graphicFrame>
        <p:nvGraphicFramePr>
          <p:cNvPr id="5" name="Content Placeholder 2">
            <a:extLst>
              <a:ext uri="{FF2B5EF4-FFF2-40B4-BE49-F238E27FC236}">
                <a16:creationId xmlns:a16="http://schemas.microsoft.com/office/drawing/2014/main" id="{4D147CD9-09E3-42F3-BBD9-8A19BA5ED4A8}"/>
              </a:ext>
            </a:extLst>
          </p:cNvPr>
          <p:cNvGraphicFramePr>
            <a:graphicFrameLocks noGrp="1"/>
          </p:cNvGraphicFramePr>
          <p:nvPr>
            <p:ph idx="1"/>
            <p:extLst>
              <p:ext uri="{D42A27DB-BD31-4B8C-83A1-F6EECF244321}">
                <p14:modId xmlns:p14="http://schemas.microsoft.com/office/powerpoint/2010/main" val="2295314663"/>
              </p:ext>
            </p:extLst>
          </p:nvPr>
        </p:nvGraphicFramePr>
        <p:xfrm>
          <a:off x="838200" y="1926266"/>
          <a:ext cx="10515600" cy="43575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312974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926013" y="2820799"/>
            <a:ext cx="6597405" cy="1762158"/>
          </a:xfrm>
        </p:spPr>
        <p:txBody>
          <a:bodyPr>
            <a:noAutofit/>
          </a:bodyPr>
          <a:lstStyle/>
          <a:p>
            <a:r>
              <a:rPr lang="en-US" sz="7200" b="1" dirty="0"/>
              <a:t>COL Response</a:t>
            </a:r>
            <a:endParaRPr lang="en-CA" sz="7200" b="1" dirty="0"/>
          </a:p>
        </p:txBody>
      </p:sp>
    </p:spTree>
    <p:extLst>
      <p:ext uri="{BB962C8B-B14F-4D97-AF65-F5344CB8AC3E}">
        <p14:creationId xmlns:p14="http://schemas.microsoft.com/office/powerpoint/2010/main" val="3700011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tx2">
            <a:lumMod val="20000"/>
            <a:lumOff val="80000"/>
          </a:schemeClr>
        </a:solidFill>
        <a:effectLst/>
      </p:bgPr>
    </p:bg>
    <p:spTree>
      <p:nvGrpSpPr>
        <p:cNvPr id="1" name=""/>
        <p:cNvGrpSpPr/>
        <p:nvPr/>
      </p:nvGrpSpPr>
      <p:grpSpPr>
        <a:xfrm>
          <a:off x="0" y="0"/>
          <a:ext cx="0" cy="0"/>
          <a:chOff x="0" y="0"/>
          <a:chExt cx="0" cy="0"/>
        </a:xfrm>
      </p:grpSpPr>
      <p:sp useBgFill="1">
        <p:nvSpPr>
          <p:cNvPr id="59" name="Rectangle 58">
            <a:extLst>
              <a:ext uri="{FF2B5EF4-FFF2-40B4-BE49-F238E27FC236}">
                <a16:creationId xmlns:a16="http://schemas.microsoft.com/office/drawing/2014/main" id="{122F9423-F4B1-45D4-8445-E9991ECCBC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2930F9F-DC9B-4D07-A149-199F21848D8F}"/>
              </a:ext>
            </a:extLst>
          </p:cNvPr>
          <p:cNvSpPr>
            <a:spLocks noGrp="1"/>
          </p:cNvSpPr>
          <p:nvPr>
            <p:ph type="title"/>
          </p:nvPr>
        </p:nvSpPr>
        <p:spPr>
          <a:xfrm>
            <a:off x="1812897" y="518649"/>
            <a:ext cx="9882278" cy="1067634"/>
          </a:xfrm>
        </p:spPr>
        <p:txBody>
          <a:bodyPr anchor="ctr">
            <a:normAutofit/>
          </a:bodyPr>
          <a:lstStyle/>
          <a:p>
            <a:r>
              <a:rPr lang="en-CA" b="1"/>
              <a:t>COL’s experience</a:t>
            </a:r>
          </a:p>
        </p:txBody>
      </p:sp>
      <p:grpSp>
        <p:nvGrpSpPr>
          <p:cNvPr id="61" name="Group 60">
            <a:extLst>
              <a:ext uri="{FF2B5EF4-FFF2-40B4-BE49-F238E27FC236}">
                <a16:creationId xmlns:a16="http://schemas.microsoft.com/office/drawing/2014/main" id="{770AE191-D2EA-45C9-A44D-830C188F74CB}"/>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72021" y="628863"/>
            <a:ext cx="1128382" cy="847206"/>
            <a:chOff x="8183879" y="1000124"/>
            <a:chExt cx="1562267" cy="1172973"/>
          </a:xfrm>
        </p:grpSpPr>
        <p:sp>
          <p:nvSpPr>
            <p:cNvPr id="62" name="Freeform 5">
              <a:extLst>
                <a:ext uri="{FF2B5EF4-FFF2-40B4-BE49-F238E27FC236}">
                  <a16:creationId xmlns:a16="http://schemas.microsoft.com/office/drawing/2014/main" id="{23A0E4C1-B7A6-4637-AC51-4A5AE3841FF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8183879" y="1348782"/>
              <a:ext cx="935037" cy="8243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chemeClr val="tx1"/>
              </a:solidFill>
            </a:ln>
          </p:spPr>
          <p:txBody>
            <a:bodyPr vert="horz" wrap="square" lIns="91440" tIns="45720" rIns="91440" bIns="45720" numCol="1" anchor="t" anchorCtr="0" compatLnSpc="1">
              <a:prstTxWarp prst="textNoShape">
                <a:avLst/>
              </a:prstTxWarp>
            </a:bodyPr>
            <a:lstStyle/>
            <a:p>
              <a:endParaRPr lang="en-US"/>
            </a:p>
          </p:txBody>
        </p:sp>
        <p:sp>
          <p:nvSpPr>
            <p:cNvPr id="63" name="Freeform 5">
              <a:extLst>
                <a:ext uri="{FF2B5EF4-FFF2-40B4-BE49-F238E27FC236}">
                  <a16:creationId xmlns:a16="http://schemas.microsoft.com/office/drawing/2014/main" id="{F4E8C039-CC58-44F3-8A7B-E0A934C1D01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8983979" y="1000124"/>
              <a:ext cx="762167" cy="6719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chemeClr val="tx1"/>
              </a:solidFill>
            </a:ln>
          </p:spPr>
          <p:txBody>
            <a:bodyPr vert="horz" wrap="square" lIns="91440" tIns="45720" rIns="91440" bIns="45720" numCol="1" anchor="t" anchorCtr="0" compatLnSpc="1">
              <a:prstTxWarp prst="textNoShape">
                <a:avLst/>
              </a:prstTxWarp>
            </a:bodyPr>
            <a:lstStyle/>
            <a:p>
              <a:endParaRPr lang="en-US"/>
            </a:p>
          </p:txBody>
        </p:sp>
      </p:grpSp>
      <p:graphicFrame>
        <p:nvGraphicFramePr>
          <p:cNvPr id="19" name="Content Placeholder 2">
            <a:extLst>
              <a:ext uri="{FF2B5EF4-FFF2-40B4-BE49-F238E27FC236}">
                <a16:creationId xmlns:a16="http://schemas.microsoft.com/office/drawing/2014/main" id="{A7E693AF-BF59-4244-981D-D9DF8B883F65}"/>
              </a:ext>
            </a:extLst>
          </p:cNvPr>
          <p:cNvGraphicFramePr>
            <a:graphicFrameLocks noGrp="1"/>
          </p:cNvGraphicFramePr>
          <p:nvPr>
            <p:ph idx="1"/>
            <p:extLst>
              <p:ext uri="{D42A27DB-BD31-4B8C-83A1-F6EECF244321}">
                <p14:modId xmlns:p14="http://schemas.microsoft.com/office/powerpoint/2010/main" val="464671432"/>
              </p:ext>
            </p:extLst>
          </p:nvPr>
        </p:nvGraphicFramePr>
        <p:xfrm>
          <a:off x="629854" y="1860604"/>
          <a:ext cx="10907490" cy="409492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7061312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tx2">
            <a:lumMod val="20000"/>
            <a:lumOff val="8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295C21-0773-4B39-8C1B-FC6D2818C813}"/>
              </a:ext>
            </a:extLst>
          </p:cNvPr>
          <p:cNvSpPr>
            <a:spLocks noGrp="1"/>
          </p:cNvSpPr>
          <p:nvPr>
            <p:ph type="title"/>
          </p:nvPr>
        </p:nvSpPr>
        <p:spPr>
          <a:xfrm>
            <a:off x="838200" y="82975"/>
            <a:ext cx="10515600" cy="1325563"/>
          </a:xfrm>
        </p:spPr>
        <p:txBody>
          <a:bodyPr/>
          <a:lstStyle/>
          <a:p>
            <a:r>
              <a:rPr lang="en-US" b="1" dirty="0"/>
              <a:t>1. Partnerships</a:t>
            </a:r>
            <a:br>
              <a:rPr lang="en-US" dirty="0"/>
            </a:br>
            <a:endParaRPr lang="en-CA" dirty="0"/>
          </a:p>
        </p:txBody>
      </p:sp>
      <p:pic>
        <p:nvPicPr>
          <p:cNvPr id="4" name="Picture 3">
            <a:extLst>
              <a:ext uri="{FF2B5EF4-FFF2-40B4-BE49-F238E27FC236}">
                <a16:creationId xmlns:a16="http://schemas.microsoft.com/office/drawing/2014/main" id="{E5CA91A4-D468-4C7B-A538-F43E4B81B62C}"/>
              </a:ext>
            </a:extLst>
          </p:cNvPr>
          <p:cNvPicPr>
            <a:picLocks noChangeAspect="1"/>
          </p:cNvPicPr>
          <p:nvPr/>
        </p:nvPicPr>
        <p:blipFill>
          <a:blip r:embed="rId2"/>
          <a:stretch>
            <a:fillRect/>
          </a:stretch>
        </p:blipFill>
        <p:spPr>
          <a:xfrm>
            <a:off x="0" y="945102"/>
            <a:ext cx="8816822" cy="5912898"/>
          </a:xfrm>
          <a:prstGeom prst="rect">
            <a:avLst/>
          </a:prstGeom>
        </p:spPr>
      </p:pic>
      <p:sp>
        <p:nvSpPr>
          <p:cNvPr id="5" name="Title 1">
            <a:extLst>
              <a:ext uri="{FF2B5EF4-FFF2-40B4-BE49-F238E27FC236}">
                <a16:creationId xmlns:a16="http://schemas.microsoft.com/office/drawing/2014/main" id="{4B7BE606-53F4-4AD7-B325-0378E4583974}"/>
              </a:ext>
            </a:extLst>
          </p:cNvPr>
          <p:cNvSpPr txBox="1">
            <a:spLocks/>
          </p:cNvSpPr>
          <p:nvPr/>
        </p:nvSpPr>
        <p:spPr>
          <a:xfrm>
            <a:off x="1385455" y="387927"/>
            <a:ext cx="8414327" cy="715660"/>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endParaRPr lang="en-US" sz="4000" dirty="0"/>
          </a:p>
        </p:txBody>
      </p:sp>
      <p:sp>
        <p:nvSpPr>
          <p:cNvPr id="6" name="TextBox 5">
            <a:extLst>
              <a:ext uri="{FF2B5EF4-FFF2-40B4-BE49-F238E27FC236}">
                <a16:creationId xmlns:a16="http://schemas.microsoft.com/office/drawing/2014/main" id="{53C4FD8E-FF7F-42D1-9B14-833F4D618CED}"/>
              </a:ext>
            </a:extLst>
          </p:cNvPr>
          <p:cNvSpPr txBox="1"/>
          <p:nvPr/>
        </p:nvSpPr>
        <p:spPr>
          <a:xfrm>
            <a:off x="8337092" y="1319120"/>
            <a:ext cx="4330262" cy="683284"/>
          </a:xfrm>
          <a:prstGeom prst="rect">
            <a:avLst/>
          </a:prstGeom>
        </p:spPr>
        <p:txBody>
          <a:bodyPr vert="horz" lIns="91440" tIns="45720" rIns="91440" bIns="45720" rtlCol="0">
            <a:normAutofit/>
          </a:bodyPr>
          <a:lstStyle/>
          <a:p>
            <a:pPr algn="ctr">
              <a:lnSpc>
                <a:spcPct val="90000"/>
              </a:lnSpc>
              <a:spcBef>
                <a:spcPts val="1000"/>
              </a:spcBef>
            </a:pPr>
            <a:r>
              <a:rPr lang="en-US" sz="2000" b="1" dirty="0"/>
              <a:t>https://opendoor.col.org/</a:t>
            </a:r>
          </a:p>
        </p:txBody>
      </p:sp>
      <p:sp>
        <p:nvSpPr>
          <p:cNvPr id="7" name="Title 1">
            <a:extLst>
              <a:ext uri="{FF2B5EF4-FFF2-40B4-BE49-F238E27FC236}">
                <a16:creationId xmlns:a16="http://schemas.microsoft.com/office/drawing/2014/main" id="{023292CC-A2C0-4056-8492-9EE41696B95F}"/>
              </a:ext>
            </a:extLst>
          </p:cNvPr>
          <p:cNvSpPr txBox="1">
            <a:spLocks/>
          </p:cNvSpPr>
          <p:nvPr/>
        </p:nvSpPr>
        <p:spPr>
          <a:xfrm>
            <a:off x="9154906" y="1902656"/>
            <a:ext cx="2402736" cy="161589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a:r>
              <a:rPr lang="en-US" sz="9600" dirty="0"/>
              <a:t>55+</a:t>
            </a:r>
          </a:p>
        </p:txBody>
      </p:sp>
      <p:sp>
        <p:nvSpPr>
          <p:cNvPr id="8" name="Content Placeholder 3">
            <a:extLst>
              <a:ext uri="{FF2B5EF4-FFF2-40B4-BE49-F238E27FC236}">
                <a16:creationId xmlns:a16="http://schemas.microsoft.com/office/drawing/2014/main" id="{64AA9B7F-6A33-4FE1-92F0-EEFDDF27A22B}"/>
              </a:ext>
            </a:extLst>
          </p:cNvPr>
          <p:cNvSpPr txBox="1">
            <a:spLocks/>
          </p:cNvSpPr>
          <p:nvPr/>
        </p:nvSpPr>
        <p:spPr>
          <a:xfrm>
            <a:off x="8923608" y="3429000"/>
            <a:ext cx="3315855" cy="2790593"/>
          </a:xfrm>
          <a:prstGeom prst="rect">
            <a:avLst/>
          </a:prstGeom>
        </p:spPr>
        <p:txBody>
          <a:bodyPr vert="horz" lIns="91440" tIns="45720" rIns="91440" bIns="4572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Intergovernmental </a:t>
            </a:r>
            <a:r>
              <a:rPr lang="en-US" dirty="0" err="1"/>
              <a:t>organisations</a:t>
            </a:r>
            <a:endParaRPr lang="en-US" dirty="0"/>
          </a:p>
          <a:p>
            <a:r>
              <a:rPr lang="en-US" dirty="0"/>
              <a:t>Universities and educational institutions </a:t>
            </a:r>
          </a:p>
          <a:p>
            <a:r>
              <a:rPr lang="en-US" dirty="0"/>
              <a:t>Associations and networks</a:t>
            </a:r>
          </a:p>
        </p:txBody>
      </p:sp>
    </p:spTree>
    <p:extLst>
      <p:ext uri="{BB962C8B-B14F-4D97-AF65-F5344CB8AC3E}">
        <p14:creationId xmlns:p14="http://schemas.microsoft.com/office/powerpoint/2010/main" val="40428509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A169D286-F4D7-4C8B-A6BD-D05384C7F1D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Freeform 6">
            <a:extLst>
              <a:ext uri="{FF2B5EF4-FFF2-40B4-BE49-F238E27FC236}">
                <a16:creationId xmlns:a16="http://schemas.microsoft.com/office/drawing/2014/main" id="{39E8235E-135E-4261-8F54-2B316E493C4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4142164" y="610728"/>
            <a:ext cx="759618" cy="5710965"/>
          </a:xfrm>
          <a:custGeom>
            <a:avLst/>
            <a:gdLst>
              <a:gd name="T0" fmla="*/ 414 w 414"/>
              <a:gd name="T1" fmla="*/ 2447 h 2447"/>
              <a:gd name="T2" fmla="*/ 0 w 414"/>
              <a:gd name="T3" fmla="*/ 2247 h 2447"/>
              <a:gd name="T4" fmla="*/ 0 w 414"/>
              <a:gd name="T5" fmla="*/ 0 h 2447"/>
              <a:gd name="T6" fmla="*/ 414 w 414"/>
              <a:gd name="T7" fmla="*/ 200 h 2447"/>
              <a:gd name="T8" fmla="*/ 414 w 414"/>
              <a:gd name="T9" fmla="*/ 2447 h 2447"/>
            </a:gdLst>
            <a:ahLst/>
            <a:cxnLst>
              <a:cxn ang="0">
                <a:pos x="T0" y="T1"/>
              </a:cxn>
              <a:cxn ang="0">
                <a:pos x="T2" y="T3"/>
              </a:cxn>
              <a:cxn ang="0">
                <a:pos x="T4" y="T5"/>
              </a:cxn>
              <a:cxn ang="0">
                <a:pos x="T6" y="T7"/>
              </a:cxn>
              <a:cxn ang="0">
                <a:pos x="T8" y="T9"/>
              </a:cxn>
            </a:cxnLst>
            <a:rect l="0" t="0" r="r" b="b"/>
            <a:pathLst>
              <a:path w="414" h="2447">
                <a:moveTo>
                  <a:pt x="414" y="2447"/>
                </a:moveTo>
                <a:lnTo>
                  <a:pt x="0" y="2247"/>
                </a:lnTo>
                <a:lnTo>
                  <a:pt x="0" y="0"/>
                </a:lnTo>
                <a:lnTo>
                  <a:pt x="414" y="200"/>
                </a:lnTo>
                <a:lnTo>
                  <a:pt x="414" y="244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4" name="Freeform 7">
            <a:extLst>
              <a:ext uri="{FF2B5EF4-FFF2-40B4-BE49-F238E27FC236}">
                <a16:creationId xmlns:a16="http://schemas.microsoft.com/office/drawing/2014/main" id="{D4ED8EC3-4D57-4620-93CE-4E6661F09A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4144437" y="343079"/>
            <a:ext cx="482654" cy="5521414"/>
          </a:xfrm>
          <a:custGeom>
            <a:avLst/>
            <a:gdLst>
              <a:gd name="T0" fmla="*/ 209 w 209"/>
              <a:gd name="T1" fmla="*/ 2246 h 2358"/>
              <a:gd name="T2" fmla="*/ 0 w 209"/>
              <a:gd name="T3" fmla="*/ 2358 h 2358"/>
              <a:gd name="T4" fmla="*/ 0 w 209"/>
              <a:gd name="T5" fmla="*/ 111 h 2358"/>
              <a:gd name="T6" fmla="*/ 209 w 209"/>
              <a:gd name="T7" fmla="*/ 0 h 2358"/>
              <a:gd name="T8" fmla="*/ 209 w 209"/>
              <a:gd name="T9" fmla="*/ 2246 h 2358"/>
            </a:gdLst>
            <a:ahLst/>
            <a:cxnLst>
              <a:cxn ang="0">
                <a:pos x="T0" y="T1"/>
              </a:cxn>
              <a:cxn ang="0">
                <a:pos x="T2" y="T3"/>
              </a:cxn>
              <a:cxn ang="0">
                <a:pos x="T4" y="T5"/>
              </a:cxn>
              <a:cxn ang="0">
                <a:pos x="T6" y="T7"/>
              </a:cxn>
              <a:cxn ang="0">
                <a:pos x="T8" y="T9"/>
              </a:cxn>
            </a:cxnLst>
            <a:rect l="0" t="0" r="r" b="b"/>
            <a:pathLst>
              <a:path w="209" h="2358">
                <a:moveTo>
                  <a:pt x="209" y="2246"/>
                </a:moveTo>
                <a:lnTo>
                  <a:pt x="0" y="2358"/>
                </a:lnTo>
                <a:lnTo>
                  <a:pt x="0" y="111"/>
                </a:lnTo>
                <a:lnTo>
                  <a:pt x="209" y="0"/>
                </a:lnTo>
                <a:lnTo>
                  <a:pt x="209" y="2246"/>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6" name="Freeform: Shape 15">
            <a:extLst>
              <a:ext uri="{FF2B5EF4-FFF2-40B4-BE49-F238E27FC236}">
                <a16:creationId xmlns:a16="http://schemas.microsoft.com/office/drawing/2014/main" id="{83BCB34A-2F40-4F41-8488-A134C1C155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5" y="340424"/>
            <a:ext cx="4630139" cy="5265795"/>
          </a:xfrm>
          <a:custGeom>
            <a:avLst/>
            <a:gdLst>
              <a:gd name="connsiteX0" fmla="*/ 0 w 4630139"/>
              <a:gd name="connsiteY0" fmla="*/ 0 h 5265795"/>
              <a:gd name="connsiteX1" fmla="*/ 4630139 w 4630139"/>
              <a:gd name="connsiteY1" fmla="*/ 0 h 5265795"/>
              <a:gd name="connsiteX2" fmla="*/ 4630139 w 4630139"/>
              <a:gd name="connsiteY2" fmla="*/ 5265795 h 5265795"/>
              <a:gd name="connsiteX3" fmla="*/ 0 w 4630139"/>
              <a:gd name="connsiteY3" fmla="*/ 5265795 h 5265795"/>
            </a:gdLst>
            <a:ahLst/>
            <a:cxnLst>
              <a:cxn ang="0">
                <a:pos x="connsiteX0" y="connsiteY0"/>
              </a:cxn>
              <a:cxn ang="0">
                <a:pos x="connsiteX1" y="connsiteY1"/>
              </a:cxn>
              <a:cxn ang="0">
                <a:pos x="connsiteX2" y="connsiteY2"/>
              </a:cxn>
              <a:cxn ang="0">
                <a:pos x="connsiteX3" y="connsiteY3"/>
              </a:cxn>
            </a:cxnLst>
            <a:rect l="l" t="t" r="r" b="b"/>
            <a:pathLst>
              <a:path w="4630139" h="5265795">
                <a:moveTo>
                  <a:pt x="0" y="0"/>
                </a:moveTo>
                <a:lnTo>
                  <a:pt x="4630139" y="0"/>
                </a:lnTo>
                <a:lnTo>
                  <a:pt x="4630139" y="5265795"/>
                </a:lnTo>
                <a:lnTo>
                  <a:pt x="0" y="5265795"/>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4" name="Picture 3">
            <a:extLst>
              <a:ext uri="{FF2B5EF4-FFF2-40B4-BE49-F238E27FC236}">
                <a16:creationId xmlns:a16="http://schemas.microsoft.com/office/drawing/2014/main" id="{AD261491-F7DA-447C-AEC7-281EECC8C350}"/>
              </a:ext>
            </a:extLst>
          </p:cNvPr>
          <p:cNvPicPr>
            <a:picLocks noChangeAspect="1"/>
          </p:cNvPicPr>
          <p:nvPr/>
        </p:nvPicPr>
        <p:blipFill>
          <a:blip r:embed="rId2"/>
          <a:stretch>
            <a:fillRect/>
          </a:stretch>
        </p:blipFill>
        <p:spPr>
          <a:xfrm>
            <a:off x="637376" y="1195423"/>
            <a:ext cx="3343202" cy="3570062"/>
          </a:xfrm>
          <a:prstGeom prst="rect">
            <a:avLst/>
          </a:prstGeom>
        </p:spPr>
      </p:pic>
      <p:sp>
        <p:nvSpPr>
          <p:cNvPr id="18" name="Freeform: Shape 17">
            <a:extLst>
              <a:ext uri="{FF2B5EF4-FFF2-40B4-BE49-F238E27FC236}">
                <a16:creationId xmlns:a16="http://schemas.microsoft.com/office/drawing/2014/main" id="{F78382DC-4207-465E-B379-1E16448AA22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01780" y="1071563"/>
            <a:ext cx="7290218" cy="5242298"/>
          </a:xfrm>
          <a:custGeom>
            <a:avLst/>
            <a:gdLst>
              <a:gd name="connsiteX0" fmla="*/ 0 w 7290218"/>
              <a:gd name="connsiteY0" fmla="*/ 0 h 5242298"/>
              <a:gd name="connsiteX1" fmla="*/ 7290218 w 7290218"/>
              <a:gd name="connsiteY1" fmla="*/ 0 h 5242298"/>
              <a:gd name="connsiteX2" fmla="*/ 7290218 w 7290218"/>
              <a:gd name="connsiteY2" fmla="*/ 5242298 h 5242298"/>
              <a:gd name="connsiteX3" fmla="*/ 0 w 7290218"/>
              <a:gd name="connsiteY3" fmla="*/ 5242298 h 5242298"/>
            </a:gdLst>
            <a:ahLst/>
            <a:cxnLst>
              <a:cxn ang="0">
                <a:pos x="connsiteX0" y="connsiteY0"/>
              </a:cxn>
              <a:cxn ang="0">
                <a:pos x="connsiteX1" y="connsiteY1"/>
              </a:cxn>
              <a:cxn ang="0">
                <a:pos x="connsiteX2" y="connsiteY2"/>
              </a:cxn>
              <a:cxn ang="0">
                <a:pos x="connsiteX3" y="connsiteY3"/>
              </a:cxn>
            </a:cxnLst>
            <a:rect l="l" t="t" r="r" b="b"/>
            <a:pathLst>
              <a:path w="7290218" h="5242298">
                <a:moveTo>
                  <a:pt x="0" y="0"/>
                </a:moveTo>
                <a:lnTo>
                  <a:pt x="7290218" y="0"/>
                </a:lnTo>
                <a:lnTo>
                  <a:pt x="7290218" y="5242298"/>
                </a:lnTo>
                <a:lnTo>
                  <a:pt x="0" y="5242298"/>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descr="A screenshot of a cell phone&#10;&#10;Description automatically generated">
            <a:extLst>
              <a:ext uri="{FF2B5EF4-FFF2-40B4-BE49-F238E27FC236}">
                <a16:creationId xmlns:a16="http://schemas.microsoft.com/office/drawing/2014/main" id="{7236F8E9-2663-4525-B86B-FA8EC9680E0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20713" y="1715030"/>
            <a:ext cx="5069791" cy="3967112"/>
          </a:xfrm>
          <a:prstGeom prst="rect">
            <a:avLst/>
          </a:prstGeom>
        </p:spPr>
      </p:pic>
    </p:spTree>
    <p:extLst>
      <p:ext uri="{BB962C8B-B14F-4D97-AF65-F5344CB8AC3E}">
        <p14:creationId xmlns:p14="http://schemas.microsoft.com/office/powerpoint/2010/main" val="89385563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5" name="Freeform: Shape 30">
            <a:extLst>
              <a:ext uri="{FF2B5EF4-FFF2-40B4-BE49-F238E27FC236}">
                <a16:creationId xmlns:a16="http://schemas.microsoft.com/office/drawing/2014/main" id="{1284CA7F-B696-4085-84C6-CD668817E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6050278" cy="3400925"/>
          </a:xfrm>
          <a:custGeom>
            <a:avLst/>
            <a:gdLst>
              <a:gd name="connsiteX0" fmla="*/ 0 w 6050278"/>
              <a:gd name="connsiteY0" fmla="*/ 0 h 3400925"/>
              <a:gd name="connsiteX1" fmla="*/ 6050278 w 6050278"/>
              <a:gd name="connsiteY1" fmla="*/ 0 h 3400925"/>
              <a:gd name="connsiteX2" fmla="*/ 6050278 w 6050278"/>
              <a:gd name="connsiteY2" fmla="*/ 1827306 h 3400925"/>
              <a:gd name="connsiteX3" fmla="*/ 3892296 w 6050278"/>
              <a:gd name="connsiteY3" fmla="*/ 1827306 h 3400925"/>
              <a:gd name="connsiteX4" fmla="*/ 3892296 w 6050278"/>
              <a:gd name="connsiteY4" fmla="*/ 3400925 h 3400925"/>
              <a:gd name="connsiteX5" fmla="*/ 0 w 6050278"/>
              <a:gd name="connsiteY5" fmla="*/ 3400925 h 3400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50278" h="3400925">
                <a:moveTo>
                  <a:pt x="0" y="0"/>
                </a:moveTo>
                <a:lnTo>
                  <a:pt x="6050278" y="0"/>
                </a:lnTo>
                <a:lnTo>
                  <a:pt x="6050278" y="1827306"/>
                </a:lnTo>
                <a:lnTo>
                  <a:pt x="3892296" y="1827306"/>
                </a:lnTo>
                <a:lnTo>
                  <a:pt x="3892296" y="3400925"/>
                </a:lnTo>
                <a:lnTo>
                  <a:pt x="0" y="3400925"/>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6" name="Picture 5" descr="A person sitting in a chair&#10;&#10;Description automatically generated">
            <a:extLst>
              <a:ext uri="{FF2B5EF4-FFF2-40B4-BE49-F238E27FC236}">
                <a16:creationId xmlns:a16="http://schemas.microsoft.com/office/drawing/2014/main" id="{BD86B0D2-6C33-45F7-8739-ABD939A1A586}"/>
              </a:ext>
            </a:extLst>
          </p:cNvPr>
          <p:cNvPicPr>
            <a:picLocks noChangeAspect="1"/>
          </p:cNvPicPr>
          <p:nvPr/>
        </p:nvPicPr>
        <p:blipFill rotWithShape="1">
          <a:blip r:embed="rId3">
            <a:extLst>
              <a:ext uri="{28A0092B-C50C-407E-A947-70E740481C1C}">
                <a14:useLocalDpi xmlns:a14="http://schemas.microsoft.com/office/drawing/2010/main" val="0"/>
              </a:ext>
            </a:extLst>
          </a:blip>
          <a:srcRect t="14712" b="47086"/>
          <a:stretch/>
        </p:blipFill>
        <p:spPr>
          <a:xfrm>
            <a:off x="566916" y="643467"/>
            <a:ext cx="2869160" cy="2435726"/>
          </a:xfrm>
          <a:prstGeom prst="rect">
            <a:avLst/>
          </a:prstGeom>
        </p:spPr>
      </p:pic>
      <p:sp>
        <p:nvSpPr>
          <p:cNvPr id="56" name="Freeform: Shape 32">
            <a:extLst>
              <a:ext uri="{FF2B5EF4-FFF2-40B4-BE49-F238E27FC236}">
                <a16:creationId xmlns:a16="http://schemas.microsoft.com/office/drawing/2014/main" id="{858A10F4-B847-4777-BC82-782F6FB36E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41722" y="1"/>
            <a:ext cx="6050278" cy="3400925"/>
          </a:xfrm>
          <a:custGeom>
            <a:avLst/>
            <a:gdLst>
              <a:gd name="connsiteX0" fmla="*/ 0 w 6050278"/>
              <a:gd name="connsiteY0" fmla="*/ 0 h 3400925"/>
              <a:gd name="connsiteX1" fmla="*/ 6050278 w 6050278"/>
              <a:gd name="connsiteY1" fmla="*/ 0 h 3400925"/>
              <a:gd name="connsiteX2" fmla="*/ 6050278 w 6050278"/>
              <a:gd name="connsiteY2" fmla="*/ 3400925 h 3400925"/>
              <a:gd name="connsiteX3" fmla="*/ 2157982 w 6050278"/>
              <a:gd name="connsiteY3" fmla="*/ 3400925 h 3400925"/>
              <a:gd name="connsiteX4" fmla="*/ 2157982 w 6050278"/>
              <a:gd name="connsiteY4" fmla="*/ 1827306 h 3400925"/>
              <a:gd name="connsiteX5" fmla="*/ 0 w 6050278"/>
              <a:gd name="connsiteY5" fmla="*/ 1827306 h 3400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50278" h="3400925">
                <a:moveTo>
                  <a:pt x="0" y="0"/>
                </a:moveTo>
                <a:lnTo>
                  <a:pt x="6050278" y="0"/>
                </a:lnTo>
                <a:lnTo>
                  <a:pt x="6050278" y="3400925"/>
                </a:lnTo>
                <a:lnTo>
                  <a:pt x="2157982" y="3400925"/>
                </a:lnTo>
                <a:lnTo>
                  <a:pt x="2157982" y="1827306"/>
                </a:lnTo>
                <a:lnTo>
                  <a:pt x="0" y="1827306"/>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7" name="Freeform: Shape 34">
            <a:extLst>
              <a:ext uri="{FF2B5EF4-FFF2-40B4-BE49-F238E27FC236}">
                <a16:creationId xmlns:a16="http://schemas.microsoft.com/office/drawing/2014/main" id="{8883B597-C9A1-46EF-AB6B-71DF0B1ED4A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489159"/>
            <a:ext cx="6050278" cy="3368841"/>
          </a:xfrm>
          <a:custGeom>
            <a:avLst/>
            <a:gdLst>
              <a:gd name="connsiteX0" fmla="*/ 0 w 6050278"/>
              <a:gd name="connsiteY0" fmla="*/ 0 h 3368841"/>
              <a:gd name="connsiteX1" fmla="*/ 3892296 w 6050278"/>
              <a:gd name="connsiteY1" fmla="*/ 0 h 3368841"/>
              <a:gd name="connsiteX2" fmla="*/ 3892296 w 6050278"/>
              <a:gd name="connsiteY2" fmla="*/ 1541535 h 3368841"/>
              <a:gd name="connsiteX3" fmla="*/ 6050278 w 6050278"/>
              <a:gd name="connsiteY3" fmla="*/ 1541535 h 3368841"/>
              <a:gd name="connsiteX4" fmla="*/ 6050278 w 6050278"/>
              <a:gd name="connsiteY4" fmla="*/ 3368841 h 3368841"/>
              <a:gd name="connsiteX5" fmla="*/ 0 w 6050278"/>
              <a:gd name="connsiteY5" fmla="*/ 3368841 h 33688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50278" h="3368841">
                <a:moveTo>
                  <a:pt x="0" y="0"/>
                </a:moveTo>
                <a:lnTo>
                  <a:pt x="3892296" y="0"/>
                </a:lnTo>
                <a:lnTo>
                  <a:pt x="3892296" y="1541535"/>
                </a:lnTo>
                <a:lnTo>
                  <a:pt x="6050278" y="1541535"/>
                </a:lnTo>
                <a:lnTo>
                  <a:pt x="6050278" y="3368841"/>
                </a:lnTo>
                <a:lnTo>
                  <a:pt x="0" y="3368841"/>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8" name="Freeform: Shape 36">
            <a:extLst>
              <a:ext uri="{FF2B5EF4-FFF2-40B4-BE49-F238E27FC236}">
                <a16:creationId xmlns:a16="http://schemas.microsoft.com/office/drawing/2014/main" id="{A0B38421-369F-445C-9543-5BC17BC090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41722" y="3489159"/>
            <a:ext cx="6050278" cy="3368841"/>
          </a:xfrm>
          <a:custGeom>
            <a:avLst/>
            <a:gdLst>
              <a:gd name="connsiteX0" fmla="*/ 2157982 w 6050278"/>
              <a:gd name="connsiteY0" fmla="*/ 0 h 3368841"/>
              <a:gd name="connsiteX1" fmla="*/ 6050278 w 6050278"/>
              <a:gd name="connsiteY1" fmla="*/ 0 h 3368841"/>
              <a:gd name="connsiteX2" fmla="*/ 6050278 w 6050278"/>
              <a:gd name="connsiteY2" fmla="*/ 3368841 h 3368841"/>
              <a:gd name="connsiteX3" fmla="*/ 0 w 6050278"/>
              <a:gd name="connsiteY3" fmla="*/ 3368841 h 3368841"/>
              <a:gd name="connsiteX4" fmla="*/ 0 w 6050278"/>
              <a:gd name="connsiteY4" fmla="*/ 1541535 h 3368841"/>
              <a:gd name="connsiteX5" fmla="*/ 2157982 w 6050278"/>
              <a:gd name="connsiteY5" fmla="*/ 1541535 h 33688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50278" h="3368841">
                <a:moveTo>
                  <a:pt x="2157982" y="0"/>
                </a:moveTo>
                <a:lnTo>
                  <a:pt x="6050278" y="0"/>
                </a:lnTo>
                <a:lnTo>
                  <a:pt x="6050278" y="3368841"/>
                </a:lnTo>
                <a:lnTo>
                  <a:pt x="0" y="3368841"/>
                </a:lnTo>
                <a:lnTo>
                  <a:pt x="0" y="1541535"/>
                </a:lnTo>
                <a:lnTo>
                  <a:pt x="2157982" y="1541535"/>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9" name="Freeform: Shape 38">
            <a:extLst>
              <a:ext uri="{FF2B5EF4-FFF2-40B4-BE49-F238E27FC236}">
                <a16:creationId xmlns:a16="http://schemas.microsoft.com/office/drawing/2014/main" id="{FAA9CE81-CAF0-41E3-8E73-CAFA13A0B1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983736" y="1918638"/>
            <a:ext cx="4224528" cy="3020725"/>
          </a:xfrm>
          <a:custGeom>
            <a:avLst/>
            <a:gdLst>
              <a:gd name="connsiteX0" fmla="*/ 0 w 4224528"/>
              <a:gd name="connsiteY0" fmla="*/ 0 h 3020725"/>
              <a:gd name="connsiteX1" fmla="*/ 4224528 w 4224528"/>
              <a:gd name="connsiteY1" fmla="*/ 0 h 3020725"/>
              <a:gd name="connsiteX2" fmla="*/ 4224528 w 4224528"/>
              <a:gd name="connsiteY2" fmla="*/ 3020725 h 3020725"/>
              <a:gd name="connsiteX3" fmla="*/ 0 w 4224528"/>
              <a:gd name="connsiteY3" fmla="*/ 3020725 h 3020725"/>
            </a:gdLst>
            <a:ahLst/>
            <a:cxnLst>
              <a:cxn ang="0">
                <a:pos x="connsiteX0" y="connsiteY0"/>
              </a:cxn>
              <a:cxn ang="0">
                <a:pos x="connsiteX1" y="connsiteY1"/>
              </a:cxn>
              <a:cxn ang="0">
                <a:pos x="connsiteX2" y="connsiteY2"/>
              </a:cxn>
              <a:cxn ang="0">
                <a:pos x="connsiteX3" y="connsiteY3"/>
              </a:cxn>
            </a:cxnLst>
            <a:rect l="l" t="t" r="r" b="b"/>
            <a:pathLst>
              <a:path w="4224528" h="3020725">
                <a:moveTo>
                  <a:pt x="0" y="0"/>
                </a:moveTo>
                <a:lnTo>
                  <a:pt x="4224528" y="0"/>
                </a:lnTo>
                <a:lnTo>
                  <a:pt x="4224528" y="3020725"/>
                </a:lnTo>
                <a:lnTo>
                  <a:pt x="0" y="3020725"/>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5" name="Picture 4" descr="A person sitting at a table using a computer&#10;&#10;Description automatically generated">
            <a:extLst>
              <a:ext uri="{FF2B5EF4-FFF2-40B4-BE49-F238E27FC236}">
                <a16:creationId xmlns:a16="http://schemas.microsoft.com/office/drawing/2014/main" id="{3B6E12B8-3AD1-4BFD-BE61-882E62518D9D}"/>
              </a:ext>
            </a:extLst>
          </p:cNvPr>
          <p:cNvPicPr>
            <a:picLocks noChangeAspect="1"/>
          </p:cNvPicPr>
          <p:nvPr/>
        </p:nvPicPr>
        <p:blipFill rotWithShape="1">
          <a:blip r:embed="rId4">
            <a:extLst>
              <a:ext uri="{28A0092B-C50C-407E-A947-70E740481C1C}">
                <a14:useLocalDpi xmlns:a14="http://schemas.microsoft.com/office/drawing/2010/main" val="0"/>
              </a:ext>
            </a:extLst>
          </a:blip>
          <a:srcRect l="7923" r="13395"/>
          <a:stretch/>
        </p:blipFill>
        <p:spPr>
          <a:xfrm>
            <a:off x="623332" y="4110200"/>
            <a:ext cx="2812744" cy="2377259"/>
          </a:xfrm>
          <a:prstGeom prst="rect">
            <a:avLst/>
          </a:prstGeom>
        </p:spPr>
      </p:pic>
      <p:pic>
        <p:nvPicPr>
          <p:cNvPr id="4" name="Picture 3">
            <a:extLst>
              <a:ext uri="{FF2B5EF4-FFF2-40B4-BE49-F238E27FC236}">
                <a16:creationId xmlns:a16="http://schemas.microsoft.com/office/drawing/2014/main" id="{70E25171-5FD7-4315-AE6B-944923DD8F0C}"/>
              </a:ext>
            </a:extLst>
          </p:cNvPr>
          <p:cNvPicPr>
            <a:picLocks noChangeAspect="1"/>
          </p:cNvPicPr>
          <p:nvPr/>
        </p:nvPicPr>
        <p:blipFill rotWithShape="1">
          <a:blip r:embed="rId5"/>
          <a:srcRect l="12646" t="17734" r="9313"/>
          <a:stretch/>
        </p:blipFill>
        <p:spPr>
          <a:xfrm>
            <a:off x="9258969" y="631704"/>
            <a:ext cx="1722391" cy="2420851"/>
          </a:xfrm>
          <a:prstGeom prst="rect">
            <a:avLst/>
          </a:prstGeom>
        </p:spPr>
      </p:pic>
      <p:pic>
        <p:nvPicPr>
          <p:cNvPr id="7" name="Picture 6" descr="A person smiling for the camera&#10;&#10;Description automatically generated">
            <a:extLst>
              <a:ext uri="{FF2B5EF4-FFF2-40B4-BE49-F238E27FC236}">
                <a16:creationId xmlns:a16="http://schemas.microsoft.com/office/drawing/2014/main" id="{40FE4D80-8378-4C09-B976-4EBC7D9EEDEE}"/>
              </a:ext>
            </a:extLst>
          </p:cNvPr>
          <p:cNvPicPr>
            <a:picLocks noChangeAspect="1"/>
          </p:cNvPicPr>
          <p:nvPr/>
        </p:nvPicPr>
        <p:blipFill rotWithShape="1">
          <a:blip r:embed="rId6">
            <a:extLst>
              <a:ext uri="{28A0092B-C50C-407E-A947-70E740481C1C}">
                <a14:useLocalDpi xmlns:a14="http://schemas.microsoft.com/office/drawing/2010/main" val="0"/>
              </a:ext>
            </a:extLst>
          </a:blip>
          <a:srcRect r="5" b="23680"/>
          <a:stretch/>
        </p:blipFill>
        <p:spPr>
          <a:xfrm>
            <a:off x="8755924" y="4073584"/>
            <a:ext cx="2927071" cy="2327137"/>
          </a:xfrm>
          <a:prstGeom prst="rect">
            <a:avLst/>
          </a:prstGeom>
        </p:spPr>
      </p:pic>
      <p:pic>
        <p:nvPicPr>
          <p:cNvPr id="2" name="Picture 1" descr="A close up of a map&#10;&#10;Description automatically generated">
            <a:extLst>
              <a:ext uri="{FF2B5EF4-FFF2-40B4-BE49-F238E27FC236}">
                <a16:creationId xmlns:a16="http://schemas.microsoft.com/office/drawing/2014/main" id="{5544CF02-1E75-4690-9844-524040143360}"/>
              </a:ext>
            </a:extLst>
          </p:cNvPr>
          <p:cNvPicPr>
            <a:picLocks noChangeAspect="1"/>
          </p:cNvPicPr>
          <p:nvPr/>
        </p:nvPicPr>
        <p:blipFill rotWithShape="1">
          <a:blip r:embed="rId7">
            <a:extLst>
              <a:ext uri="{28A0092B-C50C-407E-A947-70E740481C1C}">
                <a14:useLocalDpi xmlns:a14="http://schemas.microsoft.com/office/drawing/2010/main" val="0"/>
              </a:ext>
            </a:extLst>
          </a:blip>
          <a:srcRect l="2311" r="2" b="2"/>
          <a:stretch/>
        </p:blipFill>
        <p:spPr>
          <a:xfrm>
            <a:off x="4618487" y="2264037"/>
            <a:ext cx="2927072" cy="2337128"/>
          </a:xfrm>
          <a:prstGeom prst="rect">
            <a:avLst/>
          </a:prstGeom>
        </p:spPr>
      </p:pic>
      <p:sp>
        <p:nvSpPr>
          <p:cNvPr id="38" name="Rectangle 37">
            <a:extLst>
              <a:ext uri="{FF2B5EF4-FFF2-40B4-BE49-F238E27FC236}">
                <a16:creationId xmlns:a16="http://schemas.microsoft.com/office/drawing/2014/main" id="{CC89CE3F-C499-4E49-A3D1-AD0A49F36506}"/>
              </a:ext>
            </a:extLst>
          </p:cNvPr>
          <p:cNvSpPr/>
          <p:nvPr/>
        </p:nvSpPr>
        <p:spPr>
          <a:xfrm>
            <a:off x="8299710" y="3052603"/>
            <a:ext cx="3892290" cy="338554"/>
          </a:xfrm>
          <a:prstGeom prst="rect">
            <a:avLst/>
          </a:prstGeom>
          <a:solidFill>
            <a:srgbClr val="4472C4"/>
          </a:solidFill>
        </p:spPr>
        <p:txBody>
          <a:bodyPr wrap="square">
            <a:spAutoFit/>
          </a:bodyPr>
          <a:lstStyle/>
          <a:p>
            <a:pPr algn="ctr">
              <a:spcAft>
                <a:spcPts val="600"/>
              </a:spcAft>
            </a:pPr>
            <a:r>
              <a:rPr lang="en-US" sz="1600" b="1" dirty="0">
                <a:solidFill>
                  <a:schemeClr val="bg1"/>
                </a:solidFill>
              </a:rPr>
              <a:t>Martine </a:t>
            </a:r>
            <a:r>
              <a:rPr lang="en-US" sz="1600" b="1" dirty="0" err="1">
                <a:solidFill>
                  <a:schemeClr val="bg1"/>
                </a:solidFill>
              </a:rPr>
              <a:t>Benemariya</a:t>
            </a:r>
            <a:r>
              <a:rPr lang="en-US" sz="1600" b="1" dirty="0">
                <a:solidFill>
                  <a:schemeClr val="bg1"/>
                </a:solidFill>
              </a:rPr>
              <a:t>, Rwanda</a:t>
            </a:r>
            <a:endParaRPr lang="en-GB" sz="1600" b="1" dirty="0">
              <a:solidFill>
                <a:schemeClr val="bg1"/>
              </a:solidFill>
            </a:endParaRPr>
          </a:p>
        </p:txBody>
      </p:sp>
      <p:sp>
        <p:nvSpPr>
          <p:cNvPr id="40" name="Rectangle 39">
            <a:extLst>
              <a:ext uri="{FF2B5EF4-FFF2-40B4-BE49-F238E27FC236}">
                <a16:creationId xmlns:a16="http://schemas.microsoft.com/office/drawing/2014/main" id="{26D5A00E-1B7B-40BD-A566-84DDDA01F743}"/>
              </a:ext>
            </a:extLst>
          </p:cNvPr>
          <p:cNvSpPr/>
          <p:nvPr/>
        </p:nvSpPr>
        <p:spPr>
          <a:xfrm>
            <a:off x="-1" y="3741600"/>
            <a:ext cx="3892292" cy="584775"/>
          </a:xfrm>
          <a:prstGeom prst="rect">
            <a:avLst/>
          </a:prstGeom>
          <a:solidFill>
            <a:srgbClr val="4472C4"/>
          </a:solidFill>
        </p:spPr>
        <p:txBody>
          <a:bodyPr wrap="square">
            <a:spAutoFit/>
          </a:bodyPr>
          <a:lstStyle/>
          <a:p>
            <a:pPr algn="ctr">
              <a:spcAft>
                <a:spcPts val="600"/>
              </a:spcAft>
            </a:pPr>
            <a:r>
              <a:rPr lang="en-US" sz="1600" b="1" dirty="0">
                <a:solidFill>
                  <a:schemeClr val="bg1"/>
                </a:solidFill>
              </a:rPr>
              <a:t>Ghana Library Authority’s access online courses</a:t>
            </a:r>
            <a:endParaRPr lang="en-GB" sz="1600" b="1" dirty="0">
              <a:solidFill>
                <a:schemeClr val="bg1"/>
              </a:solidFill>
            </a:endParaRPr>
          </a:p>
        </p:txBody>
      </p:sp>
      <p:sp>
        <p:nvSpPr>
          <p:cNvPr id="42" name="Rectangle 41">
            <a:extLst>
              <a:ext uri="{FF2B5EF4-FFF2-40B4-BE49-F238E27FC236}">
                <a16:creationId xmlns:a16="http://schemas.microsoft.com/office/drawing/2014/main" id="{28EC51FA-90AF-4F06-9388-41E7DC59B878}"/>
              </a:ext>
            </a:extLst>
          </p:cNvPr>
          <p:cNvSpPr/>
          <p:nvPr/>
        </p:nvSpPr>
        <p:spPr>
          <a:xfrm>
            <a:off x="0" y="3074453"/>
            <a:ext cx="3892292" cy="338554"/>
          </a:xfrm>
          <a:prstGeom prst="rect">
            <a:avLst/>
          </a:prstGeom>
          <a:solidFill>
            <a:schemeClr val="accent1"/>
          </a:solidFill>
        </p:spPr>
        <p:txBody>
          <a:bodyPr wrap="square">
            <a:spAutoFit/>
          </a:bodyPr>
          <a:lstStyle/>
          <a:p>
            <a:pPr algn="ctr">
              <a:spcAft>
                <a:spcPts val="600"/>
              </a:spcAft>
            </a:pPr>
            <a:r>
              <a:rPr lang="en-US" sz="1600" b="1" dirty="0" err="1">
                <a:solidFill>
                  <a:schemeClr val="bg1"/>
                </a:solidFill>
              </a:rPr>
              <a:t>Bravin</a:t>
            </a:r>
            <a:r>
              <a:rPr lang="en-US" sz="1600" b="1" dirty="0">
                <a:solidFill>
                  <a:schemeClr val="bg1"/>
                </a:solidFill>
              </a:rPr>
              <a:t> </a:t>
            </a:r>
            <a:r>
              <a:rPr lang="en-US" sz="1600" b="1" dirty="0" err="1">
                <a:solidFill>
                  <a:schemeClr val="bg1"/>
                </a:solidFill>
              </a:rPr>
              <a:t>Mugangasia</a:t>
            </a:r>
            <a:r>
              <a:rPr lang="en-US" sz="1600" b="1" dirty="0">
                <a:solidFill>
                  <a:schemeClr val="bg1"/>
                </a:solidFill>
              </a:rPr>
              <a:t>, Kenya</a:t>
            </a:r>
            <a:endParaRPr lang="en-GB" sz="1600" b="1" dirty="0">
              <a:solidFill>
                <a:schemeClr val="bg1"/>
              </a:solidFill>
            </a:endParaRPr>
          </a:p>
        </p:txBody>
      </p:sp>
      <p:sp>
        <p:nvSpPr>
          <p:cNvPr id="44" name="Rectangle 43">
            <a:extLst>
              <a:ext uri="{FF2B5EF4-FFF2-40B4-BE49-F238E27FC236}">
                <a16:creationId xmlns:a16="http://schemas.microsoft.com/office/drawing/2014/main" id="{F37A8C37-B7A2-477D-8D48-7BA94FA9B07D}"/>
              </a:ext>
            </a:extLst>
          </p:cNvPr>
          <p:cNvSpPr/>
          <p:nvPr/>
        </p:nvSpPr>
        <p:spPr>
          <a:xfrm>
            <a:off x="8299708" y="3766793"/>
            <a:ext cx="3892292" cy="338554"/>
          </a:xfrm>
          <a:prstGeom prst="rect">
            <a:avLst/>
          </a:prstGeom>
          <a:solidFill>
            <a:srgbClr val="4472C4"/>
          </a:solidFill>
        </p:spPr>
        <p:txBody>
          <a:bodyPr wrap="square">
            <a:spAutoFit/>
          </a:bodyPr>
          <a:lstStyle/>
          <a:p>
            <a:pPr algn="ctr">
              <a:spcAft>
                <a:spcPts val="600"/>
              </a:spcAft>
            </a:pPr>
            <a:r>
              <a:rPr lang="en-US" sz="1600" b="1" dirty="0">
                <a:solidFill>
                  <a:schemeClr val="bg1"/>
                </a:solidFill>
              </a:rPr>
              <a:t>Layla Nur </a:t>
            </a:r>
            <a:r>
              <a:rPr lang="en-US" sz="1600" b="1" dirty="0" err="1">
                <a:solidFill>
                  <a:schemeClr val="bg1"/>
                </a:solidFill>
              </a:rPr>
              <a:t>Kaly</a:t>
            </a:r>
            <a:r>
              <a:rPr lang="en-US" sz="1600" b="1" dirty="0">
                <a:solidFill>
                  <a:schemeClr val="bg1"/>
                </a:solidFill>
              </a:rPr>
              <a:t>, Bangladesh</a:t>
            </a:r>
            <a:endParaRPr lang="en-GB" sz="1600" b="1" dirty="0">
              <a:solidFill>
                <a:schemeClr val="bg1"/>
              </a:solidFill>
            </a:endParaRPr>
          </a:p>
        </p:txBody>
      </p:sp>
    </p:spTree>
    <p:extLst>
      <p:ext uri="{BB962C8B-B14F-4D97-AF65-F5344CB8AC3E}">
        <p14:creationId xmlns:p14="http://schemas.microsoft.com/office/powerpoint/2010/main" val="32662445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tx2">
            <a:lumMod val="20000"/>
            <a:lumOff val="80000"/>
          </a:schemeClr>
        </a:solidFill>
        <a:effectLst/>
      </p:bgPr>
    </p:bg>
    <p:spTree>
      <p:nvGrpSpPr>
        <p:cNvPr id="1" name=""/>
        <p:cNvGrpSpPr/>
        <p:nvPr/>
      </p:nvGrpSpPr>
      <p:grpSpPr>
        <a:xfrm>
          <a:off x="0" y="0"/>
          <a:ext cx="0" cy="0"/>
          <a:chOff x="0" y="0"/>
          <a:chExt cx="0" cy="0"/>
        </a:xfrm>
      </p:grpSpPr>
      <p:sp>
        <p:nvSpPr>
          <p:cNvPr id="16" name="Title 15">
            <a:extLst>
              <a:ext uri="{FF2B5EF4-FFF2-40B4-BE49-F238E27FC236}">
                <a16:creationId xmlns:a16="http://schemas.microsoft.com/office/drawing/2014/main" id="{955A2437-8269-481A-8700-5F5FF89D093C}"/>
              </a:ext>
            </a:extLst>
          </p:cNvPr>
          <p:cNvSpPr>
            <a:spLocks noGrp="1"/>
          </p:cNvSpPr>
          <p:nvPr>
            <p:ph type="title"/>
          </p:nvPr>
        </p:nvSpPr>
        <p:spPr>
          <a:xfrm>
            <a:off x="1" y="77636"/>
            <a:ext cx="12191999" cy="1214135"/>
          </a:xfrm>
        </p:spPr>
        <p:txBody>
          <a:bodyPr>
            <a:normAutofit/>
          </a:bodyPr>
          <a:lstStyle/>
          <a:p>
            <a:pPr algn="ctr"/>
            <a:r>
              <a:rPr lang="en-IN" sz="4800" dirty="0">
                <a:solidFill>
                  <a:srgbClr val="463688"/>
                </a:solidFill>
                <a:latin typeface="+mn-lt"/>
              </a:rPr>
              <a:t> COL’s Partnership with </a:t>
            </a:r>
            <a:r>
              <a:rPr lang="en-IN" sz="4800" dirty="0" err="1">
                <a:solidFill>
                  <a:srgbClr val="463688"/>
                </a:solidFill>
                <a:latin typeface="+mn-lt"/>
              </a:rPr>
              <a:t>LabourNet</a:t>
            </a:r>
            <a:r>
              <a:rPr lang="en-IN" sz="4800" dirty="0">
                <a:solidFill>
                  <a:srgbClr val="463688"/>
                </a:solidFill>
                <a:latin typeface="+mn-lt"/>
              </a:rPr>
              <a:t> in India</a:t>
            </a:r>
          </a:p>
        </p:txBody>
      </p:sp>
      <p:pic>
        <p:nvPicPr>
          <p:cNvPr id="3" name="Picture 2" descr="A screenshot of a cell phone&#10;&#10;Description automatically generated">
            <a:extLst>
              <a:ext uri="{FF2B5EF4-FFF2-40B4-BE49-F238E27FC236}">
                <a16:creationId xmlns:a16="http://schemas.microsoft.com/office/drawing/2014/main" id="{551DE575-9ACC-40B3-A266-50F07121C59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43476"/>
          <a:stretch/>
        </p:blipFill>
        <p:spPr>
          <a:xfrm>
            <a:off x="3311609" y="1177997"/>
            <a:ext cx="5569698" cy="847993"/>
          </a:xfrm>
          <a:prstGeom prst="rect">
            <a:avLst/>
          </a:prstGeom>
          <a:ln>
            <a:solidFill>
              <a:schemeClr val="tx1">
                <a:lumMod val="95000"/>
                <a:lumOff val="5000"/>
              </a:schemeClr>
            </a:solidFill>
          </a:ln>
        </p:spPr>
      </p:pic>
      <p:grpSp>
        <p:nvGrpSpPr>
          <p:cNvPr id="2" name="Group 1">
            <a:extLst>
              <a:ext uri="{FF2B5EF4-FFF2-40B4-BE49-F238E27FC236}">
                <a16:creationId xmlns:a16="http://schemas.microsoft.com/office/drawing/2014/main" id="{904E25B8-216B-4AAB-AE88-64461CAD2A37}"/>
              </a:ext>
            </a:extLst>
          </p:cNvPr>
          <p:cNvGrpSpPr/>
          <p:nvPr/>
        </p:nvGrpSpPr>
        <p:grpSpPr>
          <a:xfrm>
            <a:off x="2248339" y="3126351"/>
            <a:ext cx="7695320" cy="3740954"/>
            <a:chOff x="2520098" y="3121803"/>
            <a:chExt cx="7695320" cy="3740954"/>
          </a:xfrm>
        </p:grpSpPr>
        <p:pic>
          <p:nvPicPr>
            <p:cNvPr id="122" name="Picture 121">
              <a:extLst>
                <a:ext uri="{FF2B5EF4-FFF2-40B4-BE49-F238E27FC236}">
                  <a16:creationId xmlns:a16="http://schemas.microsoft.com/office/drawing/2014/main" id="{64A95F75-10A8-467B-A6FC-EFBDCD9710DB}"/>
                </a:ext>
              </a:extLst>
            </p:cNvPr>
            <p:cNvPicPr>
              <a:picLocks noChangeAspect="1"/>
            </p:cNvPicPr>
            <p:nvPr/>
          </p:nvPicPr>
          <p:blipFill rotWithShape="1">
            <a:blip r:embed="rId4" cstate="email">
              <a:grayscl/>
              <a:extLst>
                <a:ext uri="{28A0092B-C50C-407E-A947-70E740481C1C}">
                  <a14:useLocalDpi xmlns:a14="http://schemas.microsoft.com/office/drawing/2010/main"/>
                </a:ext>
              </a:extLst>
            </a:blip>
            <a:srcRect/>
            <a:stretch/>
          </p:blipFill>
          <p:spPr>
            <a:xfrm>
              <a:off x="2520098" y="3129869"/>
              <a:ext cx="3575901" cy="3732888"/>
            </a:xfrm>
            <a:prstGeom prst="rect">
              <a:avLst/>
            </a:prstGeom>
            <a:ln>
              <a:solidFill>
                <a:schemeClr val="tx1">
                  <a:lumMod val="95000"/>
                  <a:lumOff val="5000"/>
                </a:schemeClr>
              </a:solidFill>
            </a:ln>
          </p:spPr>
        </p:pic>
        <p:pic>
          <p:nvPicPr>
            <p:cNvPr id="124" name="Picture 123" descr="A tractor parked in the dirt&#10;&#10;Description automatically generated">
              <a:extLst>
                <a:ext uri="{FF2B5EF4-FFF2-40B4-BE49-F238E27FC236}">
                  <a16:creationId xmlns:a16="http://schemas.microsoft.com/office/drawing/2014/main" id="{B7D8C185-F6B3-4E71-B066-766554C8507B}"/>
                </a:ext>
              </a:extLst>
            </p:cNvPr>
            <p:cNvPicPr>
              <a:picLocks noChangeAspect="1"/>
            </p:cNvPicPr>
            <p:nvPr/>
          </p:nvPicPr>
          <p:blipFill rotWithShape="1">
            <a:blip r:embed="rId5" cstate="email">
              <a:grayscl/>
              <a:extLst>
                <a:ext uri="{28A0092B-C50C-407E-A947-70E740481C1C}">
                  <a14:useLocalDpi xmlns:a14="http://schemas.microsoft.com/office/drawing/2010/main"/>
                </a:ext>
              </a:extLst>
            </a:blip>
            <a:srcRect/>
            <a:stretch/>
          </p:blipFill>
          <p:spPr>
            <a:xfrm>
              <a:off x="6120204" y="3121803"/>
              <a:ext cx="4095214" cy="3738158"/>
            </a:xfrm>
            <a:prstGeom prst="rect">
              <a:avLst/>
            </a:prstGeom>
            <a:ln>
              <a:solidFill>
                <a:schemeClr val="tx1">
                  <a:lumMod val="95000"/>
                  <a:lumOff val="5000"/>
                </a:schemeClr>
              </a:solidFill>
            </a:ln>
          </p:spPr>
        </p:pic>
      </p:grpSp>
    </p:spTree>
    <p:extLst>
      <p:ext uri="{BB962C8B-B14F-4D97-AF65-F5344CB8AC3E}">
        <p14:creationId xmlns:p14="http://schemas.microsoft.com/office/powerpoint/2010/main" val="174988556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tx2">
            <a:lumMod val="20000"/>
            <a:lumOff val="80000"/>
          </a:schemeClr>
        </a:solidFill>
        <a:effectLst/>
      </p:bgPr>
    </p:bg>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8C952F44-F0D8-4754-BA5D-BB9ACBAA33CB}"/>
              </a:ext>
            </a:extLst>
          </p:cNvPr>
          <p:cNvPicPr/>
          <p:nvPr/>
        </p:nvPicPr>
        <p:blipFill rotWithShape="1">
          <a:blip r:embed="rId3" cstate="print">
            <a:extLst>
              <a:ext uri="{28A0092B-C50C-407E-A947-70E740481C1C}">
                <a14:useLocalDpi xmlns:a14="http://schemas.microsoft.com/office/drawing/2010/main" val="0"/>
              </a:ext>
            </a:extLst>
          </a:blip>
          <a:srcRect t="11974" r="-2" b="26639"/>
          <a:stretch/>
        </p:blipFill>
        <p:spPr bwMode="auto">
          <a:xfrm>
            <a:off x="4883025" y="10"/>
            <a:ext cx="7308975" cy="3364982"/>
          </a:xfrm>
          <a:custGeom>
            <a:avLst/>
            <a:gdLst/>
            <a:ahLst/>
            <a:cxnLst/>
            <a:rect l="l" t="t" r="r" b="b"/>
            <a:pathLst>
              <a:path w="7308975" h="3364992">
                <a:moveTo>
                  <a:pt x="0" y="0"/>
                </a:moveTo>
                <a:lnTo>
                  <a:pt x="7308975" y="0"/>
                </a:lnTo>
                <a:lnTo>
                  <a:pt x="7308975" y="3364992"/>
                </a:lnTo>
                <a:lnTo>
                  <a:pt x="1210305" y="3364992"/>
                </a:lnTo>
                <a:lnTo>
                  <a:pt x="1192705" y="2943200"/>
                </a:lnTo>
                <a:cubicBezTo>
                  <a:pt x="1098874" y="1825108"/>
                  <a:pt x="684692" y="821621"/>
                  <a:pt x="62981" y="69271"/>
                </a:cubicBezTo>
                <a:close/>
              </a:path>
            </a:pathLst>
          </a:custGeom>
          <a:noFill/>
        </p:spPr>
      </p:pic>
      <p:pic>
        <p:nvPicPr>
          <p:cNvPr id="20" name="Picture 19">
            <a:extLst>
              <a:ext uri="{FF2B5EF4-FFF2-40B4-BE49-F238E27FC236}">
                <a16:creationId xmlns:a16="http://schemas.microsoft.com/office/drawing/2014/main" id="{772A2114-29F0-495D-8A21-214514865526}"/>
              </a:ext>
            </a:extLst>
          </p:cNvPr>
          <p:cNvPicPr/>
          <p:nvPr/>
        </p:nvPicPr>
        <p:blipFill rotWithShape="1">
          <a:blip r:embed="rId4" cstate="print">
            <a:extLst>
              <a:ext uri="{28A0092B-C50C-407E-A947-70E740481C1C}">
                <a14:useLocalDpi xmlns:a14="http://schemas.microsoft.com/office/drawing/2010/main" val="0"/>
              </a:ext>
            </a:extLst>
          </a:blip>
          <a:srcRect l="-8639" t="14623" r="8637" b="23990"/>
          <a:stretch/>
        </p:blipFill>
        <p:spPr bwMode="auto">
          <a:xfrm>
            <a:off x="4883025" y="3493008"/>
            <a:ext cx="7308975" cy="3364992"/>
          </a:xfrm>
          <a:custGeom>
            <a:avLst/>
            <a:gdLst/>
            <a:ahLst/>
            <a:cxnLst/>
            <a:rect l="l" t="t" r="r" b="b"/>
            <a:pathLst>
              <a:path w="7308975" h="3364992">
                <a:moveTo>
                  <a:pt x="1210305" y="0"/>
                </a:moveTo>
                <a:lnTo>
                  <a:pt x="7308975" y="0"/>
                </a:lnTo>
                <a:lnTo>
                  <a:pt x="7308975" y="3364992"/>
                </a:lnTo>
                <a:lnTo>
                  <a:pt x="0" y="3364992"/>
                </a:lnTo>
                <a:lnTo>
                  <a:pt x="62981" y="3295722"/>
                </a:lnTo>
                <a:cubicBezTo>
                  <a:pt x="684692" y="2543371"/>
                  <a:pt x="1098874" y="1539884"/>
                  <a:pt x="1192705" y="421793"/>
                </a:cubicBezTo>
                <a:close/>
              </a:path>
            </a:pathLst>
          </a:custGeom>
          <a:noFill/>
        </p:spPr>
      </p:pic>
      <p:sp>
        <p:nvSpPr>
          <p:cNvPr id="4" name="Rectangle 3">
            <a:extLst>
              <a:ext uri="{FF2B5EF4-FFF2-40B4-BE49-F238E27FC236}">
                <a16:creationId xmlns:a16="http://schemas.microsoft.com/office/drawing/2014/main" id="{D77E97BD-B674-456E-8D00-EDDD3820DB61}"/>
              </a:ext>
            </a:extLst>
          </p:cNvPr>
          <p:cNvSpPr/>
          <p:nvPr/>
        </p:nvSpPr>
        <p:spPr>
          <a:xfrm>
            <a:off x="0" y="2947269"/>
            <a:ext cx="6290394" cy="1754326"/>
          </a:xfrm>
          <a:prstGeom prst="rect">
            <a:avLst/>
          </a:prstGeom>
        </p:spPr>
        <p:txBody>
          <a:bodyPr wrap="square">
            <a:spAutoFit/>
          </a:bodyPr>
          <a:lstStyle/>
          <a:p>
            <a:pPr lvl="0"/>
            <a:r>
              <a:rPr lang="en-US" sz="4400" dirty="0"/>
              <a:t>2. Reaching the unreached</a:t>
            </a:r>
            <a:br>
              <a:rPr lang="en-US" sz="3600" dirty="0"/>
            </a:br>
            <a:br>
              <a:rPr lang="en-US" sz="3600" dirty="0"/>
            </a:br>
            <a:r>
              <a:rPr lang="en-US" sz="2800" dirty="0"/>
              <a:t>https://mobi.mookit.co/</a:t>
            </a:r>
            <a:endParaRPr lang="en-US" sz="3600" dirty="0"/>
          </a:p>
        </p:txBody>
      </p:sp>
    </p:spTree>
    <p:extLst>
      <p:ext uri="{BB962C8B-B14F-4D97-AF65-F5344CB8AC3E}">
        <p14:creationId xmlns:p14="http://schemas.microsoft.com/office/powerpoint/2010/main" val="22577984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picture containing tree&#10;&#10;Description generated with very high confidence">
            <a:extLst>
              <a:ext uri="{FF2B5EF4-FFF2-40B4-BE49-F238E27FC236}">
                <a16:creationId xmlns:a16="http://schemas.microsoft.com/office/drawing/2014/main" id="{F7C47A98-EC2E-473C-99E0-53573BFDF88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3133" r="3868" b="2"/>
          <a:stretch/>
        </p:blipFill>
        <p:spPr>
          <a:xfrm>
            <a:off x="0" y="361507"/>
            <a:ext cx="11906556" cy="5953220"/>
          </a:xfrm>
          <a:prstGeom prst="rect">
            <a:avLst/>
          </a:prstGeom>
        </p:spPr>
      </p:pic>
      <p:sp>
        <p:nvSpPr>
          <p:cNvPr id="3" name="Title 1">
            <a:extLst>
              <a:ext uri="{FF2B5EF4-FFF2-40B4-BE49-F238E27FC236}">
                <a16:creationId xmlns:a16="http://schemas.microsoft.com/office/drawing/2014/main" id="{472B733C-3015-404B-9A5B-4682F0E8A729}"/>
              </a:ext>
            </a:extLst>
          </p:cNvPr>
          <p:cNvSpPr txBox="1">
            <a:spLocks/>
          </p:cNvSpPr>
          <p:nvPr/>
        </p:nvSpPr>
        <p:spPr>
          <a:xfrm>
            <a:off x="324852" y="5091762"/>
            <a:ext cx="5875644" cy="126458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spcAft>
                <a:spcPts val="600"/>
              </a:spcAft>
            </a:pPr>
            <a:r>
              <a:rPr lang="en-US" sz="3600" b="1">
                <a:solidFill>
                  <a:srgbClr val="362E7D"/>
                </a:solidFill>
              </a:rPr>
              <a:t>The Commonwealth</a:t>
            </a:r>
            <a:br>
              <a:rPr lang="en-US" sz="2400">
                <a:solidFill>
                  <a:srgbClr val="362E7D"/>
                </a:solidFill>
              </a:rPr>
            </a:br>
            <a:r>
              <a:rPr lang="en-US" sz="2000">
                <a:solidFill>
                  <a:srgbClr val="362E7D"/>
                </a:solidFill>
              </a:rPr>
              <a:t>54 developed and developing nations around the world </a:t>
            </a:r>
            <a:endParaRPr lang="en-US" sz="2400">
              <a:solidFill>
                <a:srgbClr val="362E7D"/>
              </a:solidFill>
            </a:endParaRPr>
          </a:p>
        </p:txBody>
      </p:sp>
    </p:spTree>
    <p:extLst>
      <p:ext uri="{BB962C8B-B14F-4D97-AF65-F5344CB8AC3E}">
        <p14:creationId xmlns:p14="http://schemas.microsoft.com/office/powerpoint/2010/main" val="36035393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tx2">
            <a:lumMod val="20000"/>
            <a:lumOff val="80000"/>
          </a:schemeClr>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19245A10-7F37-4569-80D2-2F692931E3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8">
            <a:extLst>
              <a:ext uri="{FF2B5EF4-FFF2-40B4-BE49-F238E27FC236}">
                <a16:creationId xmlns:a16="http://schemas.microsoft.com/office/drawing/2014/main" id="{9267F70F-11C6-4597-9381-D0D80FC18F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6406152" y="2355786"/>
            <a:ext cx="4985748" cy="3531073"/>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2" name="Title 1">
            <a:extLst>
              <a:ext uri="{FF2B5EF4-FFF2-40B4-BE49-F238E27FC236}">
                <a16:creationId xmlns:a16="http://schemas.microsoft.com/office/drawing/2014/main" id="{E97B995C-CE50-4FB1-BBE4-8B6A6281D36E}"/>
              </a:ext>
            </a:extLst>
          </p:cNvPr>
          <p:cNvSpPr>
            <a:spLocks noGrp="1"/>
          </p:cNvSpPr>
          <p:nvPr>
            <p:ph type="title"/>
          </p:nvPr>
        </p:nvSpPr>
        <p:spPr>
          <a:xfrm>
            <a:off x="7559812" y="2723322"/>
            <a:ext cx="3510355" cy="2236738"/>
          </a:xfrm>
        </p:spPr>
        <p:txBody>
          <a:bodyPr vert="horz" lIns="91440" tIns="45720" rIns="91440" bIns="45720" rtlCol="0" anchor="b">
            <a:normAutofit/>
          </a:bodyPr>
          <a:lstStyle/>
          <a:p>
            <a:r>
              <a:rPr lang="en-US" sz="3100" b="1">
                <a:solidFill>
                  <a:srgbClr val="FFFFFF"/>
                </a:solidFill>
              </a:rPr>
              <a:t>MobiMOOCs </a:t>
            </a:r>
            <a:br>
              <a:rPr lang="en-US" sz="3100" b="1">
                <a:solidFill>
                  <a:srgbClr val="FFFFFF"/>
                </a:solidFill>
              </a:rPr>
            </a:br>
            <a:br>
              <a:rPr lang="en-US" sz="3100" b="1">
                <a:solidFill>
                  <a:srgbClr val="FFFFFF"/>
                </a:solidFill>
              </a:rPr>
            </a:br>
            <a:r>
              <a:rPr lang="en-US" sz="3100">
                <a:solidFill>
                  <a:srgbClr val="FFFFFF"/>
                </a:solidFill>
              </a:rPr>
              <a:t>Rapid Development of Corporate Literacy</a:t>
            </a:r>
          </a:p>
        </p:txBody>
      </p:sp>
      <p:sp>
        <p:nvSpPr>
          <p:cNvPr id="14" name="Freeform 5">
            <a:extLst>
              <a:ext uri="{FF2B5EF4-FFF2-40B4-BE49-F238E27FC236}">
                <a16:creationId xmlns:a16="http://schemas.microsoft.com/office/drawing/2014/main" id="{2C20A93E-E407-4683-A405-147DE26132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6409782" y="1654168"/>
            <a:ext cx="822493" cy="4232692"/>
          </a:xfrm>
          <a:custGeom>
            <a:avLst/>
            <a:gdLst>
              <a:gd name="T0" fmla="*/ 491 w 491"/>
              <a:gd name="T1" fmla="*/ 2247 h 2732"/>
              <a:gd name="T2" fmla="*/ 0 w 491"/>
              <a:gd name="T3" fmla="*/ 2732 h 2732"/>
              <a:gd name="T4" fmla="*/ 0 w 491"/>
              <a:gd name="T5" fmla="*/ 486 h 2732"/>
              <a:gd name="T6" fmla="*/ 491 w 491"/>
              <a:gd name="T7" fmla="*/ 0 h 2732"/>
              <a:gd name="T8" fmla="*/ 491 w 491"/>
              <a:gd name="T9" fmla="*/ 2247 h 2732"/>
            </a:gdLst>
            <a:ahLst/>
            <a:cxnLst>
              <a:cxn ang="0">
                <a:pos x="T0" y="T1"/>
              </a:cxn>
              <a:cxn ang="0">
                <a:pos x="T2" y="T3"/>
              </a:cxn>
              <a:cxn ang="0">
                <a:pos x="T4" y="T5"/>
              </a:cxn>
              <a:cxn ang="0">
                <a:pos x="T6" y="T7"/>
              </a:cxn>
              <a:cxn ang="0">
                <a:pos x="T8" y="T9"/>
              </a:cxn>
            </a:cxnLst>
            <a:rect l="0" t="0" r="r" b="b"/>
            <a:pathLst>
              <a:path w="491" h="2732">
                <a:moveTo>
                  <a:pt x="491" y="2247"/>
                </a:moveTo>
                <a:lnTo>
                  <a:pt x="0" y="2732"/>
                </a:lnTo>
                <a:lnTo>
                  <a:pt x="0" y="486"/>
                </a:lnTo>
                <a:lnTo>
                  <a:pt x="491" y="0"/>
                </a:lnTo>
                <a:lnTo>
                  <a:pt x="491" y="2247"/>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6">
            <a:extLst>
              <a:ext uri="{FF2B5EF4-FFF2-40B4-BE49-F238E27FC236}">
                <a16:creationId xmlns:a16="http://schemas.microsoft.com/office/drawing/2014/main" id="{9E8E3DD9-D235-48D9-A0EC-D6817EC84B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6544520" y="1311136"/>
            <a:ext cx="687754" cy="3820236"/>
          </a:xfrm>
          <a:custGeom>
            <a:avLst/>
            <a:gdLst>
              <a:gd name="T0" fmla="*/ 414 w 414"/>
              <a:gd name="T1" fmla="*/ 2447 h 2447"/>
              <a:gd name="T2" fmla="*/ 0 w 414"/>
              <a:gd name="T3" fmla="*/ 2247 h 2447"/>
              <a:gd name="T4" fmla="*/ 0 w 414"/>
              <a:gd name="T5" fmla="*/ 0 h 2447"/>
              <a:gd name="T6" fmla="*/ 414 w 414"/>
              <a:gd name="T7" fmla="*/ 200 h 2447"/>
              <a:gd name="T8" fmla="*/ 414 w 414"/>
              <a:gd name="T9" fmla="*/ 2447 h 2447"/>
            </a:gdLst>
            <a:ahLst/>
            <a:cxnLst>
              <a:cxn ang="0">
                <a:pos x="T0" y="T1"/>
              </a:cxn>
              <a:cxn ang="0">
                <a:pos x="T2" y="T3"/>
              </a:cxn>
              <a:cxn ang="0">
                <a:pos x="T4" y="T5"/>
              </a:cxn>
              <a:cxn ang="0">
                <a:pos x="T6" y="T7"/>
              </a:cxn>
              <a:cxn ang="0">
                <a:pos x="T8" y="T9"/>
              </a:cxn>
            </a:cxnLst>
            <a:rect l="0" t="0" r="r" b="b"/>
            <a:pathLst>
              <a:path w="414" h="2447">
                <a:moveTo>
                  <a:pt x="414" y="2447"/>
                </a:moveTo>
                <a:lnTo>
                  <a:pt x="0" y="2247"/>
                </a:lnTo>
                <a:lnTo>
                  <a:pt x="0" y="0"/>
                </a:lnTo>
                <a:lnTo>
                  <a:pt x="414" y="200"/>
                </a:lnTo>
                <a:lnTo>
                  <a:pt x="414" y="244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8" name="Freeform 7">
            <a:extLst>
              <a:ext uri="{FF2B5EF4-FFF2-40B4-BE49-F238E27FC236}">
                <a16:creationId xmlns:a16="http://schemas.microsoft.com/office/drawing/2014/main" id="{EA83A145-578D-4A0B-94A7-AEAB2027D7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6544520" y="1126737"/>
            <a:ext cx="347200" cy="3699705"/>
          </a:xfrm>
          <a:custGeom>
            <a:avLst/>
            <a:gdLst>
              <a:gd name="T0" fmla="*/ 209 w 209"/>
              <a:gd name="T1" fmla="*/ 2246 h 2358"/>
              <a:gd name="T2" fmla="*/ 0 w 209"/>
              <a:gd name="T3" fmla="*/ 2358 h 2358"/>
              <a:gd name="T4" fmla="*/ 0 w 209"/>
              <a:gd name="T5" fmla="*/ 111 h 2358"/>
              <a:gd name="T6" fmla="*/ 209 w 209"/>
              <a:gd name="T7" fmla="*/ 0 h 2358"/>
              <a:gd name="T8" fmla="*/ 209 w 209"/>
              <a:gd name="T9" fmla="*/ 2246 h 2358"/>
            </a:gdLst>
            <a:ahLst/>
            <a:cxnLst>
              <a:cxn ang="0">
                <a:pos x="T0" y="T1"/>
              </a:cxn>
              <a:cxn ang="0">
                <a:pos x="T2" y="T3"/>
              </a:cxn>
              <a:cxn ang="0">
                <a:pos x="T4" y="T5"/>
              </a:cxn>
              <a:cxn ang="0">
                <a:pos x="T6" y="T7"/>
              </a:cxn>
              <a:cxn ang="0">
                <a:pos x="T8" y="T9"/>
              </a:cxn>
            </a:cxnLst>
            <a:rect l="0" t="0" r="r" b="b"/>
            <a:pathLst>
              <a:path w="209" h="2358">
                <a:moveTo>
                  <a:pt x="209" y="2246"/>
                </a:moveTo>
                <a:lnTo>
                  <a:pt x="0" y="2358"/>
                </a:lnTo>
                <a:lnTo>
                  <a:pt x="0" y="111"/>
                </a:lnTo>
                <a:lnTo>
                  <a:pt x="209" y="0"/>
                </a:lnTo>
                <a:lnTo>
                  <a:pt x="209" y="2246"/>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pic>
        <p:nvPicPr>
          <p:cNvPr id="5" name="Content Placeholder 4" descr="A close up of a map&#10;&#10;Description automatically generated">
            <a:extLst>
              <a:ext uri="{FF2B5EF4-FFF2-40B4-BE49-F238E27FC236}">
                <a16:creationId xmlns:a16="http://schemas.microsoft.com/office/drawing/2014/main" id="{1DE999E9-2F5C-41BC-86DB-7D88B67F1FEB}"/>
              </a:ext>
            </a:extLst>
          </p:cNvPr>
          <p:cNvPicPr>
            <a:picLocks noChangeAspect="1"/>
          </p:cNvPicPr>
          <p:nvPr/>
        </p:nvPicPr>
        <p:blipFill rotWithShape="1">
          <a:blip r:embed="rId2">
            <a:extLst>
              <a:ext uri="{28A0092B-C50C-407E-A947-70E740481C1C}">
                <a14:useLocalDpi xmlns:a14="http://schemas.microsoft.com/office/drawing/2010/main" val="0"/>
              </a:ext>
            </a:extLst>
          </a:blip>
          <a:srcRect l="-1" t="233" r="4" b="814"/>
          <a:stretch/>
        </p:blipFill>
        <p:spPr>
          <a:xfrm>
            <a:off x="485031" y="405306"/>
            <a:ext cx="6409648" cy="4344775"/>
          </a:xfrm>
          <a:prstGeom prst="rect">
            <a:avLst/>
          </a:prstGeom>
          <a:ln>
            <a:solidFill>
              <a:schemeClr val="tx1">
                <a:lumMod val="95000"/>
                <a:lumOff val="5000"/>
              </a:schemeClr>
            </a:solidFill>
          </a:ln>
        </p:spPr>
      </p:pic>
    </p:spTree>
    <p:extLst>
      <p:ext uri="{BB962C8B-B14F-4D97-AF65-F5344CB8AC3E}">
        <p14:creationId xmlns:p14="http://schemas.microsoft.com/office/powerpoint/2010/main" val="379945144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17">
            <a:extLst>
              <a:ext uri="{FF2B5EF4-FFF2-40B4-BE49-F238E27FC236}">
                <a16:creationId xmlns:a16="http://schemas.microsoft.com/office/drawing/2014/main" id="{5A59F003-E00A-43F9-91DC-CC54E3B874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A close up of a device&#10;&#10;Description generated with very high confidence">
            <a:extLst>
              <a:ext uri="{FF2B5EF4-FFF2-40B4-BE49-F238E27FC236}">
                <a16:creationId xmlns:a16="http://schemas.microsoft.com/office/drawing/2014/main" id="{B13D392D-2022-4B32-B1E8-A4EF133C1B3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26773" r="2701" b="8265"/>
          <a:stretch/>
        </p:blipFill>
        <p:spPr>
          <a:xfrm>
            <a:off x="20" y="10"/>
            <a:ext cx="12191980" cy="6857990"/>
          </a:xfrm>
          <a:prstGeom prst="rect">
            <a:avLst/>
          </a:prstGeom>
        </p:spPr>
      </p:pic>
      <p:sp>
        <p:nvSpPr>
          <p:cNvPr id="20" name="Rectangle 19">
            <a:extLst>
              <a:ext uri="{FF2B5EF4-FFF2-40B4-BE49-F238E27FC236}">
                <a16:creationId xmlns:a16="http://schemas.microsoft.com/office/drawing/2014/main" id="{D74A4382-E3AD-430A-9A1F-DFA3E0E77A7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3799868" y="-1534136"/>
            <a:ext cx="4592270" cy="12192001"/>
          </a:xfrm>
          <a:prstGeom prst="rect">
            <a:avLst/>
          </a:prstGeom>
          <a:gradFill>
            <a:gsLst>
              <a:gs pos="35000">
                <a:schemeClr val="bg1">
                  <a:alpha val="46000"/>
                </a:schemeClr>
              </a:gs>
              <a:gs pos="21000">
                <a:schemeClr val="bg1">
                  <a:alpha val="30000"/>
                </a:schemeClr>
              </a:gs>
              <a:gs pos="0">
                <a:schemeClr val="bg1">
                  <a:alpha val="0"/>
                </a:schemeClr>
              </a:gs>
              <a:gs pos="100000">
                <a:schemeClr val="bg1">
                  <a:alpha val="9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itle 4">
            <a:extLst>
              <a:ext uri="{FF2B5EF4-FFF2-40B4-BE49-F238E27FC236}">
                <a16:creationId xmlns:a16="http://schemas.microsoft.com/office/drawing/2014/main" id="{505EF8C9-8312-4C89-916C-1A31F98F4E54}"/>
              </a:ext>
            </a:extLst>
          </p:cNvPr>
          <p:cNvSpPr>
            <a:spLocks noGrp="1"/>
          </p:cNvSpPr>
          <p:nvPr>
            <p:ph type="title"/>
          </p:nvPr>
        </p:nvSpPr>
        <p:spPr>
          <a:xfrm>
            <a:off x="404553" y="3091928"/>
            <a:ext cx="9078562" cy="2387600"/>
          </a:xfrm>
        </p:spPr>
        <p:txBody>
          <a:bodyPr vert="horz" lIns="91440" tIns="45720" rIns="91440" bIns="45720" rtlCol="0" anchor="b">
            <a:normAutofit/>
          </a:bodyPr>
          <a:lstStyle/>
          <a:p>
            <a:r>
              <a:rPr lang="en-US" sz="6600" dirty="0" err="1"/>
              <a:t>Aptus</a:t>
            </a:r>
            <a:r>
              <a:rPr lang="en-US" sz="6600" dirty="0"/>
              <a:t>: Last mile access</a:t>
            </a:r>
          </a:p>
        </p:txBody>
      </p:sp>
      <p:sp>
        <p:nvSpPr>
          <p:cNvPr id="22" name="Rectangle: Rounded Corners 21">
            <a:extLst>
              <a:ext uri="{FF2B5EF4-FFF2-40B4-BE49-F238E27FC236}">
                <a16:creationId xmlns:a16="http://schemas.microsoft.com/office/drawing/2014/main" id="{79F40191-0F44-4FD1-82CC-ACB507C14B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575039"/>
            <a:ext cx="9785897" cy="685800"/>
          </a:xfrm>
          <a:prstGeom prst="roundRect">
            <a:avLst>
              <a:gd name="adj"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30751713"/>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tx2">
            <a:lumMod val="20000"/>
            <a:lumOff val="80000"/>
          </a:schemeClr>
        </a:solidFill>
        <a:effectLst/>
      </p:bgPr>
    </p:bg>
    <p:spTree>
      <p:nvGrpSpPr>
        <p:cNvPr id="1" name=""/>
        <p:cNvGrpSpPr/>
        <p:nvPr/>
      </p:nvGrpSpPr>
      <p:grpSpPr>
        <a:xfrm>
          <a:off x="0" y="0"/>
          <a:ext cx="0" cy="0"/>
          <a:chOff x="0" y="0"/>
          <a:chExt cx="0" cy="0"/>
        </a:xfrm>
      </p:grpSpPr>
      <p:pic>
        <p:nvPicPr>
          <p:cNvPr id="7" name="Picture 6" descr="A group of people in a room&#10;&#10;Description automatically generated">
            <a:extLst>
              <a:ext uri="{FF2B5EF4-FFF2-40B4-BE49-F238E27FC236}">
                <a16:creationId xmlns:a16="http://schemas.microsoft.com/office/drawing/2014/main" id="{BB676FCA-2D65-4DCD-937F-76CAF184CA1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7694" r="-2" b="13331"/>
          <a:stretch/>
        </p:blipFill>
        <p:spPr>
          <a:xfrm>
            <a:off x="4883025" y="-7112"/>
            <a:ext cx="7308975" cy="3364992"/>
          </a:xfrm>
          <a:custGeom>
            <a:avLst/>
            <a:gdLst/>
            <a:ahLst/>
            <a:cxnLst/>
            <a:rect l="l" t="t" r="r" b="b"/>
            <a:pathLst>
              <a:path w="7308975" h="3364992">
                <a:moveTo>
                  <a:pt x="0" y="0"/>
                </a:moveTo>
                <a:lnTo>
                  <a:pt x="7308975" y="0"/>
                </a:lnTo>
                <a:lnTo>
                  <a:pt x="7308975" y="3364992"/>
                </a:lnTo>
                <a:lnTo>
                  <a:pt x="1210305" y="3364992"/>
                </a:lnTo>
                <a:lnTo>
                  <a:pt x="1192705" y="2943200"/>
                </a:lnTo>
                <a:cubicBezTo>
                  <a:pt x="1098874" y="1825108"/>
                  <a:pt x="684692" y="821621"/>
                  <a:pt x="62981" y="69271"/>
                </a:cubicBezTo>
                <a:close/>
              </a:path>
            </a:pathLst>
          </a:custGeom>
        </p:spPr>
      </p:pic>
      <p:pic>
        <p:nvPicPr>
          <p:cNvPr id="5" name="Picture 4" descr="A group of people sitting at a table in a room&#10;&#10;Description automatically generated">
            <a:extLst>
              <a:ext uri="{FF2B5EF4-FFF2-40B4-BE49-F238E27FC236}">
                <a16:creationId xmlns:a16="http://schemas.microsoft.com/office/drawing/2014/main" id="{B954C06A-4978-4916-8190-DAEF08B506E8}"/>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17178" r="-2" b="13848"/>
          <a:stretch/>
        </p:blipFill>
        <p:spPr>
          <a:xfrm>
            <a:off x="4883025" y="3493008"/>
            <a:ext cx="7308975" cy="3364992"/>
          </a:xfrm>
          <a:custGeom>
            <a:avLst/>
            <a:gdLst/>
            <a:ahLst/>
            <a:cxnLst/>
            <a:rect l="l" t="t" r="r" b="b"/>
            <a:pathLst>
              <a:path w="7308975" h="3364992">
                <a:moveTo>
                  <a:pt x="1210305" y="0"/>
                </a:moveTo>
                <a:lnTo>
                  <a:pt x="7308975" y="0"/>
                </a:lnTo>
                <a:lnTo>
                  <a:pt x="7308975" y="3364992"/>
                </a:lnTo>
                <a:lnTo>
                  <a:pt x="0" y="3364992"/>
                </a:lnTo>
                <a:lnTo>
                  <a:pt x="62981" y="3295722"/>
                </a:lnTo>
                <a:cubicBezTo>
                  <a:pt x="684692" y="2543371"/>
                  <a:pt x="1098874" y="1539884"/>
                  <a:pt x="1192705" y="421793"/>
                </a:cubicBezTo>
                <a:close/>
              </a:path>
            </a:pathLst>
          </a:custGeom>
        </p:spPr>
      </p:pic>
      <p:sp>
        <p:nvSpPr>
          <p:cNvPr id="2" name="Title 1">
            <a:extLst>
              <a:ext uri="{FF2B5EF4-FFF2-40B4-BE49-F238E27FC236}">
                <a16:creationId xmlns:a16="http://schemas.microsoft.com/office/drawing/2014/main" id="{FFC3E408-CB25-4560-920C-C68F5FDC5A41}"/>
              </a:ext>
            </a:extLst>
          </p:cNvPr>
          <p:cNvSpPr>
            <a:spLocks noGrp="1"/>
          </p:cNvSpPr>
          <p:nvPr>
            <p:ph type="title"/>
          </p:nvPr>
        </p:nvSpPr>
        <p:spPr>
          <a:xfrm>
            <a:off x="448056" y="859536"/>
            <a:ext cx="4832802" cy="1243584"/>
          </a:xfrm>
        </p:spPr>
        <p:txBody>
          <a:bodyPr>
            <a:normAutofit/>
          </a:bodyPr>
          <a:lstStyle/>
          <a:p>
            <a:r>
              <a:rPr lang="en-US" sz="3400" b="1" dirty="0"/>
              <a:t>Kenya Master Craftsperson training</a:t>
            </a:r>
          </a:p>
        </p:txBody>
      </p:sp>
      <p:sp>
        <p:nvSpPr>
          <p:cNvPr id="3" name="Content Placeholder 2">
            <a:extLst>
              <a:ext uri="{FF2B5EF4-FFF2-40B4-BE49-F238E27FC236}">
                <a16:creationId xmlns:a16="http://schemas.microsoft.com/office/drawing/2014/main" id="{FC7D5A45-26BA-493B-ACC1-5C4A7D21DB23}"/>
              </a:ext>
            </a:extLst>
          </p:cNvPr>
          <p:cNvSpPr>
            <a:spLocks noGrp="1"/>
          </p:cNvSpPr>
          <p:nvPr>
            <p:ph idx="1"/>
          </p:nvPr>
        </p:nvSpPr>
        <p:spPr>
          <a:xfrm>
            <a:off x="448056" y="2512611"/>
            <a:ext cx="4832803" cy="3664351"/>
          </a:xfrm>
        </p:spPr>
        <p:txBody>
          <a:bodyPr vert="horz" lIns="91440" tIns="45720" rIns="91440" bIns="45720" rtlCol="0" anchor="t">
            <a:normAutofit/>
          </a:bodyPr>
          <a:lstStyle/>
          <a:p>
            <a:r>
              <a:rPr lang="en-US" dirty="0"/>
              <a:t>KTTC, NITA, KNFJKA, COL partnership</a:t>
            </a:r>
            <a:endParaRPr lang="en-US">
              <a:cs typeface="Calibri"/>
            </a:endParaRPr>
          </a:p>
          <a:p>
            <a:r>
              <a:rPr lang="en-US" dirty="0"/>
              <a:t>Train MCs in pedagogy</a:t>
            </a:r>
            <a:endParaRPr lang="en-US">
              <a:cs typeface="Calibri"/>
            </a:endParaRPr>
          </a:p>
          <a:p>
            <a:r>
              <a:rPr lang="en-US" dirty="0"/>
              <a:t>Aptus devices based in </a:t>
            </a:r>
            <a:r>
              <a:rPr lang="en-US" i="1" dirty="0" err="1"/>
              <a:t>jua</a:t>
            </a:r>
            <a:r>
              <a:rPr lang="en-US" i="1" dirty="0"/>
              <a:t> </a:t>
            </a:r>
            <a:r>
              <a:rPr lang="en-US" i="1" dirty="0" err="1"/>
              <a:t>kal</a:t>
            </a:r>
            <a:r>
              <a:rPr lang="en-US" i="1" dirty="0"/>
              <a:t> </a:t>
            </a:r>
            <a:r>
              <a:rPr lang="en-US" dirty="0"/>
              <a:t>sheds</a:t>
            </a:r>
            <a:endParaRPr lang="en-US">
              <a:cs typeface="Calibri"/>
            </a:endParaRPr>
          </a:p>
          <a:p>
            <a:r>
              <a:rPr lang="en-US" dirty="0"/>
              <a:t>Audio/Video OER for Aptus</a:t>
            </a:r>
            <a:endParaRPr lang="en-US">
              <a:cs typeface="Calibri"/>
            </a:endParaRPr>
          </a:p>
          <a:p>
            <a:pPr marL="0" indent="0">
              <a:buNone/>
            </a:pPr>
            <a:endParaRPr lang="en-US" sz="2000"/>
          </a:p>
          <a:p>
            <a:endParaRPr lang="en-US" sz="2000"/>
          </a:p>
        </p:txBody>
      </p:sp>
    </p:spTree>
    <p:extLst>
      <p:ext uri="{BB962C8B-B14F-4D97-AF65-F5344CB8AC3E}">
        <p14:creationId xmlns:p14="http://schemas.microsoft.com/office/powerpoint/2010/main" val="51831720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tx2">
            <a:lumMod val="20000"/>
            <a:lumOff val="80000"/>
          </a:schemeClr>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7EBFDB7D-DD97-44CE-AFFB-458781A3DB9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997"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Content Placeholder 3" descr="A picture containing child, person, little, boy&#10;&#10;Description automatically generated">
            <a:extLst>
              <a:ext uri="{FF2B5EF4-FFF2-40B4-BE49-F238E27FC236}">
                <a16:creationId xmlns:a16="http://schemas.microsoft.com/office/drawing/2014/main" id="{272C9110-9D5C-4B02-B9A8-8FE5E16AF763}"/>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r="-1" b="1389"/>
          <a:stretch/>
        </p:blipFill>
        <p:spPr>
          <a:xfrm>
            <a:off x="20" y="10"/>
            <a:ext cx="9272902" cy="6857990"/>
          </a:xfrm>
          <a:custGeom>
            <a:avLst/>
            <a:gdLst/>
            <a:ahLst/>
            <a:cxnLst/>
            <a:rect l="l" t="t" r="r" b="b"/>
            <a:pathLst>
              <a:path w="9272922" h="6858000">
                <a:moveTo>
                  <a:pt x="0" y="0"/>
                </a:moveTo>
                <a:lnTo>
                  <a:pt x="1733417" y="0"/>
                </a:lnTo>
                <a:lnTo>
                  <a:pt x="3307976" y="0"/>
                </a:lnTo>
                <a:lnTo>
                  <a:pt x="8126249" y="0"/>
                </a:lnTo>
                <a:lnTo>
                  <a:pt x="8138896" y="31774"/>
                </a:lnTo>
                <a:cubicBezTo>
                  <a:pt x="9193904" y="2682457"/>
                  <a:pt x="9193904" y="2682457"/>
                  <a:pt x="9193904" y="2682457"/>
                </a:cubicBezTo>
                <a:cubicBezTo>
                  <a:pt x="9299262" y="2988100"/>
                  <a:pt x="9299262" y="3446565"/>
                  <a:pt x="9193904" y="3752208"/>
                </a:cubicBezTo>
                <a:cubicBezTo>
                  <a:pt x="8709916" y="4968215"/>
                  <a:pt x="8331802" y="5918220"/>
                  <a:pt x="8036400" y="6660411"/>
                </a:cubicBezTo>
                <a:lnTo>
                  <a:pt x="7957938" y="6857542"/>
                </a:lnTo>
                <a:lnTo>
                  <a:pt x="3307976" y="6857542"/>
                </a:lnTo>
                <a:lnTo>
                  <a:pt x="3307976" y="6858000"/>
                </a:lnTo>
                <a:lnTo>
                  <a:pt x="0" y="6858000"/>
                </a:lnTo>
                <a:close/>
              </a:path>
            </a:pathLst>
          </a:custGeom>
        </p:spPr>
      </p:pic>
      <p:sp>
        <p:nvSpPr>
          <p:cNvPr id="13" name="Freeform 5">
            <a:extLst>
              <a:ext uri="{FF2B5EF4-FFF2-40B4-BE49-F238E27FC236}">
                <a16:creationId xmlns:a16="http://schemas.microsoft.com/office/drawing/2014/main" id="{50F864A1-23CF-4954-887F-3C4458622A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9160561" y="1348782"/>
            <a:ext cx="935037" cy="8243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chemeClr val="tx1"/>
            </a:solidFill>
          </a:ln>
        </p:spPr>
        <p:txBody>
          <a:bodyPr vert="horz" wrap="square" lIns="91440" tIns="45720" rIns="91440" bIns="45720" numCol="1" anchor="t" anchorCtr="0" compatLnSpc="1">
            <a:prstTxWarp prst="textNoShape">
              <a:avLst/>
            </a:prstTxWarp>
          </a:bodyPr>
          <a:lstStyle/>
          <a:p>
            <a:endParaRPr lang="en-US"/>
          </a:p>
        </p:txBody>
      </p:sp>
      <p:sp>
        <p:nvSpPr>
          <p:cNvPr id="15" name="Freeform 5">
            <a:extLst>
              <a:ext uri="{FF2B5EF4-FFF2-40B4-BE49-F238E27FC236}">
                <a16:creationId xmlns:a16="http://schemas.microsoft.com/office/drawing/2014/main" id="{8D313E8C-7457-407E-BDA5-EACA44D3824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9960661" y="1000124"/>
            <a:ext cx="762167" cy="6719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chemeClr val="tx1"/>
            </a:solidFill>
          </a:ln>
        </p:spPr>
        <p:txBody>
          <a:bodyPr vert="horz" wrap="square" lIns="91440" tIns="45720" rIns="91440" bIns="45720" numCol="1" anchor="t" anchorCtr="0" compatLnSpc="1">
            <a:prstTxWarp prst="textNoShape">
              <a:avLst/>
            </a:prstTxWarp>
          </a:bodyPr>
          <a:lstStyle/>
          <a:p>
            <a:endParaRPr lang="en-US"/>
          </a:p>
        </p:txBody>
      </p:sp>
      <p:sp>
        <p:nvSpPr>
          <p:cNvPr id="6" name="Title 1">
            <a:extLst>
              <a:ext uri="{FF2B5EF4-FFF2-40B4-BE49-F238E27FC236}">
                <a16:creationId xmlns:a16="http://schemas.microsoft.com/office/drawing/2014/main" id="{F9313F93-02D6-4F6C-AE74-C0F4F5C0F49B}"/>
              </a:ext>
            </a:extLst>
          </p:cNvPr>
          <p:cNvSpPr txBox="1">
            <a:spLocks/>
          </p:cNvSpPr>
          <p:nvPr/>
        </p:nvSpPr>
        <p:spPr>
          <a:xfrm>
            <a:off x="8811491" y="3158836"/>
            <a:ext cx="3274291" cy="348210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spcAft>
                <a:spcPts val="600"/>
              </a:spcAft>
            </a:pPr>
            <a:r>
              <a:rPr lang="en-US" sz="3600" dirty="0">
                <a:solidFill>
                  <a:schemeClr val="tx1">
                    <a:lumMod val="85000"/>
                    <a:lumOff val="15000"/>
                  </a:schemeClr>
                </a:solidFill>
              </a:rPr>
              <a:t>Barefoot Wireless Engineers Training for Girls</a:t>
            </a:r>
          </a:p>
        </p:txBody>
      </p:sp>
    </p:spTree>
    <p:extLst>
      <p:ext uri="{BB962C8B-B14F-4D97-AF65-F5344CB8AC3E}">
        <p14:creationId xmlns:p14="http://schemas.microsoft.com/office/powerpoint/2010/main" val="328227554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tx2">
            <a:lumMod val="20000"/>
            <a:lumOff val="80000"/>
          </a:schemeClr>
        </a:solidFill>
        <a:effectLst/>
      </p:bgPr>
    </p:bg>
    <p:spTree>
      <p:nvGrpSpPr>
        <p:cNvPr id="1" name=""/>
        <p:cNvGrpSpPr/>
        <p:nvPr/>
      </p:nvGrpSpPr>
      <p:grpSpPr>
        <a:xfrm>
          <a:off x="0" y="0"/>
          <a:ext cx="0" cy="0"/>
          <a:chOff x="0" y="0"/>
          <a:chExt cx="0" cy="0"/>
        </a:xfrm>
      </p:grpSpPr>
      <p:sp useBgFill="1">
        <p:nvSpPr>
          <p:cNvPr id="34" name="Rectangle 33">
            <a:extLst>
              <a:ext uri="{FF2B5EF4-FFF2-40B4-BE49-F238E27FC236}">
                <a16:creationId xmlns:a16="http://schemas.microsoft.com/office/drawing/2014/main" id="{031EA4A4-5D79-4817-B146-24029A2F3C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A349D36-F5CF-4B75-AB8B-DFEB01047CCC}"/>
              </a:ext>
            </a:extLst>
          </p:cNvPr>
          <p:cNvSpPr>
            <a:spLocks noGrp="1"/>
          </p:cNvSpPr>
          <p:nvPr>
            <p:ph type="title"/>
          </p:nvPr>
        </p:nvSpPr>
        <p:spPr>
          <a:xfrm>
            <a:off x="7848600" y="1122363"/>
            <a:ext cx="3977640" cy="3204134"/>
          </a:xfrm>
        </p:spPr>
        <p:txBody>
          <a:bodyPr vert="horz" lIns="91440" tIns="45720" rIns="91440" bIns="45720" rtlCol="0" anchor="b">
            <a:normAutofit/>
          </a:bodyPr>
          <a:lstStyle/>
          <a:p>
            <a:r>
              <a:rPr lang="en-US" sz="4800" dirty="0"/>
              <a:t>Skills development for vulnerable </a:t>
            </a:r>
            <a:br>
              <a:rPr lang="en-US" sz="4800" dirty="0"/>
            </a:br>
            <a:r>
              <a:rPr lang="en-US" sz="4800" dirty="0"/>
              <a:t>communities</a:t>
            </a:r>
            <a:endParaRPr lang="en-US" sz="4800" dirty="0">
              <a:cs typeface="Calibri Light"/>
            </a:endParaRPr>
          </a:p>
        </p:txBody>
      </p:sp>
      <p:pic>
        <p:nvPicPr>
          <p:cNvPr id="4" name="Picture 3">
            <a:extLst>
              <a:ext uri="{FF2B5EF4-FFF2-40B4-BE49-F238E27FC236}">
                <a16:creationId xmlns:a16="http://schemas.microsoft.com/office/drawing/2014/main" id="{4DE7DFA1-1D29-40BB-9829-8D99B9F0C5BB}"/>
              </a:ext>
            </a:extLst>
          </p:cNvPr>
          <p:cNvPicPr>
            <a:picLocks noChangeAspect="1"/>
          </p:cNvPicPr>
          <p:nvPr/>
        </p:nvPicPr>
        <p:blipFill rotWithShape="1">
          <a:blip r:embed="rId3">
            <a:extLst>
              <a:ext uri="{28A0092B-C50C-407E-A947-70E740481C1C}">
                <a14:useLocalDpi xmlns:a14="http://schemas.microsoft.com/office/drawing/2010/main" val="0"/>
              </a:ext>
            </a:extLst>
          </a:blip>
          <a:srcRect l="7190" r="1915" b="2"/>
          <a:stretch/>
        </p:blipFill>
        <p:spPr>
          <a:xfrm>
            <a:off x="20" y="10"/>
            <a:ext cx="7443196" cy="6857990"/>
          </a:xfrm>
          <a:prstGeom prst="rect">
            <a:avLst/>
          </a:prstGeom>
        </p:spPr>
      </p:pic>
      <p:sp>
        <p:nvSpPr>
          <p:cNvPr id="36" name="Rectangle 35">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8130540"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38" name="Rectangle 37">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851648" y="4546920"/>
            <a:ext cx="39776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Tree>
    <p:extLst>
      <p:ext uri="{BB962C8B-B14F-4D97-AF65-F5344CB8AC3E}">
        <p14:creationId xmlns:p14="http://schemas.microsoft.com/office/powerpoint/2010/main" val="223247888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tx2">
            <a:lumMod val="20000"/>
            <a:lumOff val="80000"/>
          </a:schemeClr>
        </a:solidFill>
        <a:effectLst/>
      </p:bgPr>
    </p:bg>
    <p:spTree>
      <p:nvGrpSpPr>
        <p:cNvPr id="1" name=""/>
        <p:cNvGrpSpPr/>
        <p:nvPr/>
      </p:nvGrpSpPr>
      <p:grpSpPr>
        <a:xfrm>
          <a:off x="0" y="0"/>
          <a:ext cx="0" cy="0"/>
          <a:chOff x="0" y="0"/>
          <a:chExt cx="0" cy="0"/>
        </a:xfrm>
      </p:grpSpPr>
      <p:pic>
        <p:nvPicPr>
          <p:cNvPr id="4" name="Content Placeholder 4">
            <a:extLst>
              <a:ext uri="{FF2B5EF4-FFF2-40B4-BE49-F238E27FC236}">
                <a16:creationId xmlns:a16="http://schemas.microsoft.com/office/drawing/2014/main" id="{7350822F-CF82-43B7-980C-C545D6AF90D3}"/>
              </a:ext>
            </a:extLst>
          </p:cNvPr>
          <p:cNvPicPr>
            <a:picLocks noChangeAspect="1"/>
          </p:cNvPicPr>
          <p:nvPr/>
        </p:nvPicPr>
        <p:blipFill rotWithShape="1">
          <a:blip r:embed="rId2">
            <a:extLst>
              <a:ext uri="{28A0092B-C50C-407E-A947-70E740481C1C}">
                <a14:useLocalDpi xmlns:a14="http://schemas.microsoft.com/office/drawing/2010/main" val="0"/>
              </a:ext>
            </a:extLst>
          </a:blip>
          <a:srcRect l="866" r="2787"/>
          <a:stretch/>
        </p:blipFill>
        <p:spPr>
          <a:xfrm>
            <a:off x="3897745" y="1176198"/>
            <a:ext cx="8294255" cy="5681802"/>
          </a:xfrm>
          <a:prstGeom prst="rect">
            <a:avLst/>
          </a:prstGeom>
        </p:spPr>
      </p:pic>
      <p:sp>
        <p:nvSpPr>
          <p:cNvPr id="5" name="Title 1">
            <a:extLst>
              <a:ext uri="{FF2B5EF4-FFF2-40B4-BE49-F238E27FC236}">
                <a16:creationId xmlns:a16="http://schemas.microsoft.com/office/drawing/2014/main" id="{54C4FFF7-44ED-469F-AEC9-425895FF784F}"/>
              </a:ext>
            </a:extLst>
          </p:cNvPr>
          <p:cNvSpPr txBox="1">
            <a:spLocks/>
          </p:cNvSpPr>
          <p:nvPr/>
        </p:nvSpPr>
        <p:spPr>
          <a:xfrm>
            <a:off x="389333" y="263744"/>
            <a:ext cx="11139854" cy="930447"/>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t>3. Teacher training</a:t>
            </a:r>
          </a:p>
        </p:txBody>
      </p:sp>
      <p:sp>
        <p:nvSpPr>
          <p:cNvPr id="8" name="Rectangle 7">
            <a:extLst>
              <a:ext uri="{FF2B5EF4-FFF2-40B4-BE49-F238E27FC236}">
                <a16:creationId xmlns:a16="http://schemas.microsoft.com/office/drawing/2014/main" id="{8B694E67-BBBB-4F3D-88CF-C597E3A82801}"/>
              </a:ext>
            </a:extLst>
          </p:cNvPr>
          <p:cNvSpPr/>
          <p:nvPr/>
        </p:nvSpPr>
        <p:spPr>
          <a:xfrm>
            <a:off x="610303" y="4039711"/>
            <a:ext cx="3066473" cy="2554545"/>
          </a:xfrm>
          <a:prstGeom prst="rect">
            <a:avLst/>
          </a:prstGeom>
        </p:spPr>
        <p:txBody>
          <a:bodyPr wrap="square">
            <a:spAutoFit/>
          </a:bodyPr>
          <a:lstStyle/>
          <a:p>
            <a:r>
              <a:rPr lang="en-US" sz="4000" dirty="0"/>
              <a:t>MOOCs for Teacher Professional Development</a:t>
            </a:r>
          </a:p>
        </p:txBody>
      </p:sp>
    </p:spTree>
    <p:extLst>
      <p:ext uri="{BB962C8B-B14F-4D97-AF65-F5344CB8AC3E}">
        <p14:creationId xmlns:p14="http://schemas.microsoft.com/office/powerpoint/2010/main" val="140800768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tx2">
            <a:lumMod val="20000"/>
            <a:lumOff val="80000"/>
          </a:schemeClr>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3BA513B0-82FF-4F41-8178-885375D1CF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0C0F3D6F-9906-4513-A99D-D3F45CC0CC41}"/>
              </a:ext>
            </a:extLst>
          </p:cNvPr>
          <p:cNvPicPr>
            <a:picLocks noChangeAspect="1"/>
          </p:cNvPicPr>
          <p:nvPr/>
        </p:nvPicPr>
        <p:blipFill rotWithShape="1">
          <a:blip r:embed="rId3"/>
          <a:srcRect t="26146" r="-1" b="6004"/>
          <a:stretch/>
        </p:blipFill>
        <p:spPr>
          <a:xfrm>
            <a:off x="-1" y="10"/>
            <a:ext cx="12228129" cy="4666928"/>
          </a:xfrm>
          <a:prstGeom prst="rect">
            <a:avLst/>
          </a:prstGeom>
        </p:spPr>
      </p:pic>
      <p:grpSp>
        <p:nvGrpSpPr>
          <p:cNvPr id="25" name="Group 24">
            <a:extLst>
              <a:ext uri="{FF2B5EF4-FFF2-40B4-BE49-F238E27FC236}">
                <a16:creationId xmlns:a16="http://schemas.microsoft.com/office/drawing/2014/main" id="{93DB8501-F9F2-4ACD-B56A-9019CD5006D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05" y="2987478"/>
            <a:ext cx="12228128" cy="1828800"/>
            <a:chOff x="-305" y="2987478"/>
            <a:chExt cx="12188952" cy="1828800"/>
          </a:xfrm>
        </p:grpSpPr>
        <p:sp>
          <p:nvSpPr>
            <p:cNvPr id="26" name="Freeform: Shape 25">
              <a:extLst>
                <a:ext uri="{FF2B5EF4-FFF2-40B4-BE49-F238E27FC236}">
                  <a16:creationId xmlns:a16="http://schemas.microsoft.com/office/drawing/2014/main" id="{DD03A94A-ADF5-4334-86B1-DBA5F70ACDA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2987478"/>
              <a:ext cx="12188952" cy="1099712"/>
            </a:xfrm>
            <a:custGeom>
              <a:avLst/>
              <a:gdLst>
                <a:gd name="connsiteX0" fmla="*/ 9182100 w 9182100"/>
                <a:gd name="connsiteY0" fmla="*/ 396420 h 932744"/>
                <a:gd name="connsiteX1" fmla="*/ 9103805 w 9182100"/>
                <a:gd name="connsiteY1" fmla="*/ 392229 h 932744"/>
                <a:gd name="connsiteX2" fmla="*/ 8712422 w 9182100"/>
                <a:gd name="connsiteY2" fmla="*/ 359749 h 932744"/>
                <a:gd name="connsiteX3" fmla="*/ 8322755 w 9182100"/>
                <a:gd name="connsiteY3" fmla="*/ 313362 h 932744"/>
                <a:gd name="connsiteX4" fmla="*/ 8134826 w 9182100"/>
                <a:gd name="connsiteY4" fmla="*/ 283930 h 932744"/>
                <a:gd name="connsiteX5" fmla="*/ 8090916 w 9182100"/>
                <a:gd name="connsiteY5" fmla="*/ 275643 h 932744"/>
                <a:gd name="connsiteX6" fmla="*/ 8069485 w 9182100"/>
                <a:gd name="connsiteY6" fmla="*/ 271262 h 932744"/>
                <a:gd name="connsiteX7" fmla="*/ 8041862 w 9182100"/>
                <a:gd name="connsiteY7" fmla="*/ 266595 h 932744"/>
                <a:gd name="connsiteX8" fmla="*/ 7986903 w 9182100"/>
                <a:gd name="connsiteY8" fmla="*/ 257546 h 932744"/>
                <a:gd name="connsiteX9" fmla="*/ 7934230 w 9182100"/>
                <a:gd name="connsiteY9" fmla="*/ 249640 h 932744"/>
                <a:gd name="connsiteX10" fmla="*/ 7727537 w 9182100"/>
                <a:gd name="connsiteY10" fmla="*/ 221922 h 932744"/>
                <a:gd name="connsiteX11" fmla="*/ 7625239 w 9182100"/>
                <a:gd name="connsiteY11" fmla="*/ 209730 h 932744"/>
                <a:gd name="connsiteX12" fmla="*/ 7523227 w 9182100"/>
                <a:gd name="connsiteY12" fmla="*/ 198110 h 932744"/>
                <a:gd name="connsiteX13" fmla="*/ 7115651 w 9182100"/>
                <a:gd name="connsiteY13" fmla="*/ 158010 h 932744"/>
                <a:gd name="connsiteX14" fmla="*/ 6706839 w 9182100"/>
                <a:gd name="connsiteY14" fmla="*/ 126958 h 932744"/>
                <a:gd name="connsiteX15" fmla="*/ 6604064 w 9182100"/>
                <a:gd name="connsiteY15" fmla="*/ 120862 h 932744"/>
                <a:gd name="connsiteX16" fmla="*/ 6501003 w 9182100"/>
                <a:gd name="connsiteY16" fmla="*/ 115338 h 932744"/>
                <a:gd name="connsiteX17" fmla="*/ 6397467 w 9182100"/>
                <a:gd name="connsiteY17" fmla="*/ 110385 h 932744"/>
                <a:gd name="connsiteX18" fmla="*/ 6293168 w 9182100"/>
                <a:gd name="connsiteY18" fmla="*/ 106860 h 932744"/>
                <a:gd name="connsiteX19" fmla="*/ 6079712 w 9182100"/>
                <a:gd name="connsiteY19" fmla="*/ 103908 h 932744"/>
                <a:gd name="connsiteX20" fmla="*/ 6024563 w 9182100"/>
                <a:gd name="connsiteY20" fmla="*/ 104479 h 932744"/>
                <a:gd name="connsiteX21" fmla="*/ 5968080 w 9182100"/>
                <a:gd name="connsiteY21" fmla="*/ 106479 h 932744"/>
                <a:gd name="connsiteX22" fmla="*/ 5855875 w 9182100"/>
                <a:gd name="connsiteY22" fmla="*/ 113242 h 932744"/>
                <a:gd name="connsiteX23" fmla="*/ 5439251 w 9182100"/>
                <a:gd name="connsiteY23" fmla="*/ 160105 h 932744"/>
                <a:gd name="connsiteX24" fmla="*/ 5075396 w 9182100"/>
                <a:gd name="connsiteY24" fmla="*/ 186585 h 932744"/>
                <a:gd name="connsiteX25" fmla="*/ 4712780 w 9182100"/>
                <a:gd name="connsiteY25" fmla="*/ 171249 h 932744"/>
                <a:gd name="connsiteX26" fmla="*/ 4666679 w 9182100"/>
                <a:gd name="connsiteY26" fmla="*/ 166773 h 932744"/>
                <a:gd name="connsiteX27" fmla="*/ 4620292 w 9182100"/>
                <a:gd name="connsiteY27" fmla="*/ 161629 h 932744"/>
                <a:gd name="connsiteX28" fmla="*/ 4573810 w 9182100"/>
                <a:gd name="connsiteY28" fmla="*/ 156009 h 932744"/>
                <a:gd name="connsiteX29" fmla="*/ 4550569 w 9182100"/>
                <a:gd name="connsiteY29" fmla="*/ 153057 h 932744"/>
                <a:gd name="connsiteX30" fmla="*/ 4538948 w 9182100"/>
                <a:gd name="connsiteY30" fmla="*/ 151628 h 932744"/>
                <a:gd name="connsiteX31" fmla="*/ 4526566 w 9182100"/>
                <a:gd name="connsiteY31" fmla="*/ 149913 h 932744"/>
                <a:gd name="connsiteX32" fmla="*/ 4327779 w 9182100"/>
                <a:gd name="connsiteY32" fmla="*/ 122862 h 932744"/>
                <a:gd name="connsiteX33" fmla="*/ 3929729 w 9182100"/>
                <a:gd name="connsiteY33" fmla="*/ 68189 h 932744"/>
                <a:gd name="connsiteX34" fmla="*/ 3729133 w 9182100"/>
                <a:gd name="connsiteY34" fmla="*/ 41900 h 932744"/>
                <a:gd name="connsiteX35" fmla="*/ 3628930 w 9182100"/>
                <a:gd name="connsiteY35" fmla="*/ 28946 h 932744"/>
                <a:gd name="connsiteX36" fmla="*/ 3573399 w 9182100"/>
                <a:gd name="connsiteY36" fmla="*/ 22278 h 932744"/>
                <a:gd name="connsiteX37" fmla="*/ 3516916 w 9182100"/>
                <a:gd name="connsiteY37" fmla="*/ 16468 h 932744"/>
                <a:gd name="connsiteX38" fmla="*/ 3074670 w 9182100"/>
                <a:gd name="connsiteY38" fmla="*/ 752 h 932744"/>
                <a:gd name="connsiteX39" fmla="*/ 2858738 w 9182100"/>
                <a:gd name="connsiteY39" fmla="*/ 8753 h 932744"/>
                <a:gd name="connsiteX40" fmla="*/ 2645474 w 9182100"/>
                <a:gd name="connsiteY40" fmla="*/ 25326 h 932744"/>
                <a:gd name="connsiteX41" fmla="*/ 1810798 w 9182100"/>
                <a:gd name="connsiteY41" fmla="*/ 158010 h 932744"/>
                <a:gd name="connsiteX42" fmla="*/ 1602772 w 9182100"/>
                <a:gd name="connsiteY42" fmla="*/ 208111 h 932744"/>
                <a:gd name="connsiteX43" fmla="*/ 1548860 w 9182100"/>
                <a:gd name="connsiteY43" fmla="*/ 222780 h 932744"/>
                <a:gd name="connsiteX44" fmla="*/ 1501331 w 9182100"/>
                <a:gd name="connsiteY44" fmla="*/ 236115 h 932744"/>
                <a:gd name="connsiteX45" fmla="*/ 1411224 w 9182100"/>
                <a:gd name="connsiteY45" fmla="*/ 260880 h 932744"/>
                <a:gd name="connsiteX46" fmla="*/ 1050893 w 9182100"/>
                <a:gd name="connsiteY46" fmla="*/ 338032 h 932744"/>
                <a:gd name="connsiteX47" fmla="*/ 871252 w 9182100"/>
                <a:gd name="connsiteY47" fmla="*/ 360511 h 932744"/>
                <a:gd name="connsiteX48" fmla="*/ 781812 w 9182100"/>
                <a:gd name="connsiteY48" fmla="*/ 366512 h 932744"/>
                <a:gd name="connsiteX49" fmla="*/ 692563 w 9182100"/>
                <a:gd name="connsiteY49" fmla="*/ 369655 h 932744"/>
                <a:gd name="connsiteX50" fmla="*/ 515017 w 9182100"/>
                <a:gd name="connsiteY50" fmla="*/ 363940 h 932744"/>
                <a:gd name="connsiteX51" fmla="*/ 337661 w 9182100"/>
                <a:gd name="connsiteY51" fmla="*/ 341937 h 932744"/>
                <a:gd name="connsiteX52" fmla="*/ 156972 w 9182100"/>
                <a:gd name="connsiteY52" fmla="*/ 303456 h 932744"/>
                <a:gd name="connsiteX53" fmla="*/ 0 w 9182100"/>
                <a:gd name="connsiteY53" fmla="*/ 261642 h 932744"/>
                <a:gd name="connsiteX54" fmla="*/ 0 w 9182100"/>
                <a:gd name="connsiteY54" fmla="*/ 713412 h 932744"/>
                <a:gd name="connsiteX55" fmla="*/ 9144 w 9182100"/>
                <a:gd name="connsiteY55" fmla="*/ 717699 h 932744"/>
                <a:gd name="connsiteX56" fmla="*/ 213360 w 9182100"/>
                <a:gd name="connsiteY56" fmla="*/ 801042 h 932744"/>
                <a:gd name="connsiteX57" fmla="*/ 653510 w 9182100"/>
                <a:gd name="connsiteY57" fmla="*/ 908199 h 932744"/>
                <a:gd name="connsiteX58" fmla="*/ 1101947 w 9182100"/>
                <a:gd name="connsiteY58" fmla="*/ 930773 h 932744"/>
                <a:gd name="connsiteX59" fmla="*/ 1540002 w 9182100"/>
                <a:gd name="connsiteY59" fmla="*/ 889434 h 932744"/>
                <a:gd name="connsiteX60" fmla="*/ 1647158 w 9182100"/>
                <a:gd name="connsiteY60" fmla="*/ 871242 h 932744"/>
                <a:gd name="connsiteX61" fmla="*/ 1698117 w 9182100"/>
                <a:gd name="connsiteY61" fmla="*/ 862193 h 932744"/>
                <a:gd name="connsiteX62" fmla="*/ 1742789 w 9182100"/>
                <a:gd name="connsiteY62" fmla="*/ 854668 h 932744"/>
                <a:gd name="connsiteX63" fmla="*/ 1931003 w 9182100"/>
                <a:gd name="connsiteY63" fmla="*/ 826950 h 932744"/>
                <a:gd name="connsiteX64" fmla="*/ 2314861 w 9182100"/>
                <a:gd name="connsiteY64" fmla="*/ 783897 h 932744"/>
                <a:gd name="connsiteX65" fmla="*/ 2506885 w 9182100"/>
                <a:gd name="connsiteY65" fmla="*/ 768086 h 932744"/>
                <a:gd name="connsiteX66" fmla="*/ 2602611 w 9182100"/>
                <a:gd name="connsiteY66" fmla="*/ 762085 h 932744"/>
                <a:gd name="connsiteX67" fmla="*/ 2698052 w 9182100"/>
                <a:gd name="connsiteY67" fmla="*/ 756846 h 932744"/>
                <a:gd name="connsiteX68" fmla="*/ 2887980 w 9182100"/>
                <a:gd name="connsiteY68" fmla="*/ 750846 h 932744"/>
                <a:gd name="connsiteX69" fmla="*/ 3075813 w 9182100"/>
                <a:gd name="connsiteY69" fmla="*/ 750179 h 932744"/>
                <a:gd name="connsiteX70" fmla="*/ 3168587 w 9182100"/>
                <a:gd name="connsiteY70" fmla="*/ 752751 h 932744"/>
                <a:gd name="connsiteX71" fmla="*/ 3260408 w 9182100"/>
                <a:gd name="connsiteY71" fmla="*/ 756656 h 932744"/>
                <a:gd name="connsiteX72" fmla="*/ 3440049 w 9182100"/>
                <a:gd name="connsiteY72" fmla="*/ 771610 h 932744"/>
                <a:gd name="connsiteX73" fmla="*/ 3483864 w 9182100"/>
                <a:gd name="connsiteY73" fmla="*/ 776849 h 932744"/>
                <a:gd name="connsiteX74" fmla="*/ 3528536 w 9182100"/>
                <a:gd name="connsiteY74" fmla="*/ 782469 h 932744"/>
                <a:gd name="connsiteX75" fmla="*/ 3628549 w 9182100"/>
                <a:gd name="connsiteY75" fmla="*/ 796089 h 932744"/>
                <a:gd name="connsiteX76" fmla="*/ 3828574 w 9182100"/>
                <a:gd name="connsiteY76" fmla="*/ 823140 h 932744"/>
                <a:gd name="connsiteX77" fmla="*/ 4231196 w 9182100"/>
                <a:gd name="connsiteY77" fmla="*/ 874099 h 932744"/>
                <a:gd name="connsiteX78" fmla="*/ 4433126 w 9182100"/>
                <a:gd name="connsiteY78" fmla="*/ 897435 h 932744"/>
                <a:gd name="connsiteX79" fmla="*/ 4485990 w 9182100"/>
                <a:gd name="connsiteY79" fmla="*/ 903246 h 932744"/>
                <a:gd name="connsiteX80" fmla="*/ 4539806 w 9182100"/>
                <a:gd name="connsiteY80" fmla="*/ 908961 h 932744"/>
                <a:gd name="connsiteX81" fmla="*/ 4593908 w 9182100"/>
                <a:gd name="connsiteY81" fmla="*/ 914199 h 932744"/>
                <a:gd name="connsiteX82" fmla="*/ 4648296 w 9182100"/>
                <a:gd name="connsiteY82" fmla="*/ 918771 h 932744"/>
                <a:gd name="connsiteX83" fmla="*/ 5092446 w 9182100"/>
                <a:gd name="connsiteY83" fmla="*/ 931154 h 932744"/>
                <a:gd name="connsiteX84" fmla="*/ 5533168 w 9182100"/>
                <a:gd name="connsiteY84" fmla="*/ 891816 h 932744"/>
                <a:gd name="connsiteX85" fmla="*/ 5918169 w 9182100"/>
                <a:gd name="connsiteY85" fmla="*/ 840666 h 932744"/>
                <a:gd name="connsiteX86" fmla="*/ 6007323 w 9182100"/>
                <a:gd name="connsiteY86" fmla="*/ 833237 h 932744"/>
                <a:gd name="connsiteX87" fmla="*/ 6051709 w 9182100"/>
                <a:gd name="connsiteY87" fmla="*/ 830570 h 932744"/>
                <a:gd name="connsiteX88" fmla="*/ 6097429 w 9182100"/>
                <a:gd name="connsiteY88" fmla="*/ 828379 h 932744"/>
                <a:gd name="connsiteX89" fmla="*/ 6287834 w 9182100"/>
                <a:gd name="connsiteY89" fmla="*/ 822569 h 932744"/>
                <a:gd name="connsiteX90" fmla="*/ 6681597 w 9182100"/>
                <a:gd name="connsiteY90" fmla="*/ 821235 h 932744"/>
                <a:gd name="connsiteX91" fmla="*/ 7079647 w 9182100"/>
                <a:gd name="connsiteY91" fmla="*/ 826569 h 932744"/>
                <a:gd name="connsiteX92" fmla="*/ 7478173 w 9182100"/>
                <a:gd name="connsiteY92" fmla="*/ 836094 h 932744"/>
                <a:gd name="connsiteX93" fmla="*/ 7871937 w 9182100"/>
                <a:gd name="connsiteY93" fmla="*/ 851430 h 932744"/>
                <a:gd name="connsiteX94" fmla="*/ 7919657 w 9182100"/>
                <a:gd name="connsiteY94" fmla="*/ 854097 h 932744"/>
                <a:gd name="connsiteX95" fmla="*/ 7964901 w 9182100"/>
                <a:gd name="connsiteY95" fmla="*/ 857240 h 932744"/>
                <a:gd name="connsiteX96" fmla="*/ 8015955 w 9182100"/>
                <a:gd name="connsiteY96" fmla="*/ 861050 h 932744"/>
                <a:gd name="connsiteX97" fmla="*/ 8072247 w 9182100"/>
                <a:gd name="connsiteY97" fmla="*/ 864384 h 932744"/>
                <a:gd name="connsiteX98" fmla="*/ 8286750 w 9182100"/>
                <a:gd name="connsiteY98" fmla="*/ 868384 h 932744"/>
                <a:gd name="connsiteX99" fmla="*/ 8704040 w 9182100"/>
                <a:gd name="connsiteY99" fmla="*/ 853716 h 932744"/>
                <a:gd name="connsiteX100" fmla="*/ 9120188 w 9182100"/>
                <a:gd name="connsiteY100" fmla="*/ 814092 h 932744"/>
                <a:gd name="connsiteX101" fmla="*/ 9181909 w 9182100"/>
                <a:gd name="connsiteY101" fmla="*/ 805519 h 932744"/>
                <a:gd name="connsiteX102" fmla="*/ 9181909 w 9182100"/>
                <a:gd name="connsiteY102" fmla="*/ 396420 h 932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Lst>
              <a:rect l="l" t="t" r="r" b="b"/>
              <a:pathLst>
                <a:path w="9182100" h="932744">
                  <a:moveTo>
                    <a:pt x="9182100" y="396420"/>
                  </a:moveTo>
                  <a:cubicBezTo>
                    <a:pt x="9156097" y="395182"/>
                    <a:pt x="9129999" y="393753"/>
                    <a:pt x="9103805" y="392229"/>
                  </a:cubicBezTo>
                  <a:cubicBezTo>
                    <a:pt x="8974169" y="384419"/>
                    <a:pt x="8843105" y="372989"/>
                    <a:pt x="8712422" y="359749"/>
                  </a:cubicBezTo>
                  <a:cubicBezTo>
                    <a:pt x="8581739" y="346319"/>
                    <a:pt x="8451056" y="331269"/>
                    <a:pt x="8322755" y="313362"/>
                  </a:cubicBezTo>
                  <a:cubicBezTo>
                    <a:pt x="8258747" y="304695"/>
                    <a:pt x="8195120" y="294979"/>
                    <a:pt x="8134826" y="283930"/>
                  </a:cubicBezTo>
                  <a:cubicBezTo>
                    <a:pt x="8119872" y="281168"/>
                    <a:pt x="8105013" y="278501"/>
                    <a:pt x="8090916" y="275643"/>
                  </a:cubicBezTo>
                  <a:lnTo>
                    <a:pt x="8069485" y="271262"/>
                  </a:lnTo>
                  <a:lnTo>
                    <a:pt x="8041862" y="266595"/>
                  </a:lnTo>
                  <a:cubicBezTo>
                    <a:pt x="8023574" y="263547"/>
                    <a:pt x="8004524" y="260213"/>
                    <a:pt x="7986903" y="257546"/>
                  </a:cubicBezTo>
                  <a:lnTo>
                    <a:pt x="7934230" y="249640"/>
                  </a:lnTo>
                  <a:cubicBezTo>
                    <a:pt x="7864221" y="239258"/>
                    <a:pt x="7795832" y="230209"/>
                    <a:pt x="7727537" y="221922"/>
                  </a:cubicBezTo>
                  <a:lnTo>
                    <a:pt x="7625239" y="209730"/>
                  </a:lnTo>
                  <a:lnTo>
                    <a:pt x="7523227" y="198110"/>
                  </a:lnTo>
                  <a:cubicBezTo>
                    <a:pt x="7387209" y="183060"/>
                    <a:pt x="7251573" y="170392"/>
                    <a:pt x="7115651" y="158010"/>
                  </a:cubicBezTo>
                  <a:cubicBezTo>
                    <a:pt x="6979730" y="146580"/>
                    <a:pt x="6843522" y="135721"/>
                    <a:pt x="6706839" y="126958"/>
                  </a:cubicBezTo>
                  <a:lnTo>
                    <a:pt x="6604064" y="120862"/>
                  </a:lnTo>
                  <a:cubicBezTo>
                    <a:pt x="6569869" y="118767"/>
                    <a:pt x="6535484" y="116862"/>
                    <a:pt x="6501003" y="115338"/>
                  </a:cubicBezTo>
                  <a:lnTo>
                    <a:pt x="6397467" y="110385"/>
                  </a:lnTo>
                  <a:lnTo>
                    <a:pt x="6293168" y="106860"/>
                  </a:lnTo>
                  <a:cubicBezTo>
                    <a:pt x="6222969" y="105146"/>
                    <a:pt x="6152769" y="103527"/>
                    <a:pt x="6079712" y="103908"/>
                  </a:cubicBezTo>
                  <a:cubicBezTo>
                    <a:pt x="6061710" y="103908"/>
                    <a:pt x="6043708" y="103812"/>
                    <a:pt x="6024563" y="104479"/>
                  </a:cubicBezTo>
                  <a:cubicBezTo>
                    <a:pt x="6005703" y="104955"/>
                    <a:pt x="5986844" y="105527"/>
                    <a:pt x="5968080" y="106479"/>
                  </a:cubicBezTo>
                  <a:cubicBezTo>
                    <a:pt x="5930456" y="108003"/>
                    <a:pt x="5893023" y="110385"/>
                    <a:pt x="5855875" y="113242"/>
                  </a:cubicBezTo>
                  <a:cubicBezTo>
                    <a:pt x="5706904" y="124577"/>
                    <a:pt x="5565934" y="145151"/>
                    <a:pt x="5439251" y="160105"/>
                  </a:cubicBezTo>
                  <a:cubicBezTo>
                    <a:pt x="5311902" y="175536"/>
                    <a:pt x="5194745" y="184680"/>
                    <a:pt x="5075396" y="186585"/>
                  </a:cubicBezTo>
                  <a:cubicBezTo>
                    <a:pt x="4956429" y="188490"/>
                    <a:pt x="4835748" y="182775"/>
                    <a:pt x="4712780" y="171249"/>
                  </a:cubicBezTo>
                  <a:lnTo>
                    <a:pt x="4666679" y="166773"/>
                  </a:lnTo>
                  <a:lnTo>
                    <a:pt x="4620292" y="161629"/>
                  </a:lnTo>
                  <a:cubicBezTo>
                    <a:pt x="4604862" y="160010"/>
                    <a:pt x="4589336" y="157914"/>
                    <a:pt x="4573810" y="156009"/>
                  </a:cubicBezTo>
                  <a:lnTo>
                    <a:pt x="4550569" y="153057"/>
                  </a:lnTo>
                  <a:lnTo>
                    <a:pt x="4538948" y="151628"/>
                  </a:lnTo>
                  <a:lnTo>
                    <a:pt x="4526566" y="149913"/>
                  </a:lnTo>
                  <a:lnTo>
                    <a:pt x="4327779" y="122862"/>
                  </a:lnTo>
                  <a:lnTo>
                    <a:pt x="3929729" y="68189"/>
                  </a:lnTo>
                  <a:lnTo>
                    <a:pt x="3729133" y="41900"/>
                  </a:lnTo>
                  <a:lnTo>
                    <a:pt x="3628930" y="28946"/>
                  </a:lnTo>
                  <a:lnTo>
                    <a:pt x="3573399" y="22278"/>
                  </a:lnTo>
                  <a:cubicBezTo>
                    <a:pt x="3554445" y="19992"/>
                    <a:pt x="3535585" y="17992"/>
                    <a:pt x="3516916" y="16468"/>
                  </a:cubicBezTo>
                  <a:cubicBezTo>
                    <a:pt x="3366611" y="2752"/>
                    <a:pt x="3219736" y="-2010"/>
                    <a:pt x="3074670" y="752"/>
                  </a:cubicBezTo>
                  <a:cubicBezTo>
                    <a:pt x="3002280" y="2181"/>
                    <a:pt x="2930176" y="4467"/>
                    <a:pt x="2858738" y="8753"/>
                  </a:cubicBezTo>
                  <a:cubicBezTo>
                    <a:pt x="2787206" y="13039"/>
                    <a:pt x="2716149" y="18754"/>
                    <a:pt x="2645474" y="25326"/>
                  </a:cubicBezTo>
                  <a:cubicBezTo>
                    <a:pt x="2362581" y="52473"/>
                    <a:pt x="2085975" y="97145"/>
                    <a:pt x="1810798" y="158010"/>
                  </a:cubicBezTo>
                  <a:cubicBezTo>
                    <a:pt x="1741837" y="173345"/>
                    <a:pt x="1673066" y="189442"/>
                    <a:pt x="1602772" y="208111"/>
                  </a:cubicBezTo>
                  <a:lnTo>
                    <a:pt x="1548860" y="222780"/>
                  </a:lnTo>
                  <a:lnTo>
                    <a:pt x="1501331" y="236115"/>
                  </a:lnTo>
                  <a:cubicBezTo>
                    <a:pt x="1471327" y="244497"/>
                    <a:pt x="1441228" y="253450"/>
                    <a:pt x="1411224" y="260880"/>
                  </a:cubicBezTo>
                  <a:cubicBezTo>
                    <a:pt x="1291209" y="293074"/>
                    <a:pt x="1170813" y="318982"/>
                    <a:pt x="1050893" y="338032"/>
                  </a:cubicBezTo>
                  <a:cubicBezTo>
                    <a:pt x="990790" y="347557"/>
                    <a:pt x="931069" y="354796"/>
                    <a:pt x="871252" y="360511"/>
                  </a:cubicBezTo>
                  <a:cubicBezTo>
                    <a:pt x="841438" y="362702"/>
                    <a:pt x="811530" y="365559"/>
                    <a:pt x="781812" y="366512"/>
                  </a:cubicBezTo>
                  <a:cubicBezTo>
                    <a:pt x="751904" y="368512"/>
                    <a:pt x="722376" y="368893"/>
                    <a:pt x="692563" y="369655"/>
                  </a:cubicBezTo>
                  <a:cubicBezTo>
                    <a:pt x="633222" y="370036"/>
                    <a:pt x="574167" y="368131"/>
                    <a:pt x="515017" y="363940"/>
                  </a:cubicBezTo>
                  <a:cubicBezTo>
                    <a:pt x="455867" y="359749"/>
                    <a:pt x="397097" y="351748"/>
                    <a:pt x="337661" y="341937"/>
                  </a:cubicBezTo>
                  <a:cubicBezTo>
                    <a:pt x="278225" y="331936"/>
                    <a:pt x="218599" y="318696"/>
                    <a:pt x="156972" y="303456"/>
                  </a:cubicBezTo>
                  <a:cubicBezTo>
                    <a:pt x="106680" y="290883"/>
                    <a:pt x="55150" y="276405"/>
                    <a:pt x="0" y="261642"/>
                  </a:cubicBezTo>
                  <a:lnTo>
                    <a:pt x="0" y="713412"/>
                  </a:lnTo>
                  <a:cubicBezTo>
                    <a:pt x="3048" y="714841"/>
                    <a:pt x="6096" y="716270"/>
                    <a:pt x="9144" y="717699"/>
                  </a:cubicBezTo>
                  <a:cubicBezTo>
                    <a:pt x="74295" y="747798"/>
                    <a:pt x="142875" y="775896"/>
                    <a:pt x="213360" y="801042"/>
                  </a:cubicBezTo>
                  <a:cubicBezTo>
                    <a:pt x="354521" y="851715"/>
                    <a:pt x="503873" y="887244"/>
                    <a:pt x="653510" y="908199"/>
                  </a:cubicBezTo>
                  <a:cubicBezTo>
                    <a:pt x="803338" y="928773"/>
                    <a:pt x="953929" y="935631"/>
                    <a:pt x="1101947" y="930773"/>
                  </a:cubicBezTo>
                  <a:cubicBezTo>
                    <a:pt x="1250252" y="926582"/>
                    <a:pt x="1396365" y="911437"/>
                    <a:pt x="1540002" y="889434"/>
                  </a:cubicBezTo>
                  <a:cubicBezTo>
                    <a:pt x="1576197" y="884386"/>
                    <a:pt x="1611535" y="877433"/>
                    <a:pt x="1647158" y="871242"/>
                  </a:cubicBezTo>
                  <a:lnTo>
                    <a:pt x="1698117" y="862193"/>
                  </a:lnTo>
                  <a:lnTo>
                    <a:pt x="1742789" y="854668"/>
                  </a:lnTo>
                  <a:cubicBezTo>
                    <a:pt x="1804035" y="845048"/>
                    <a:pt x="1867472" y="835428"/>
                    <a:pt x="1931003" y="826950"/>
                  </a:cubicBezTo>
                  <a:cubicBezTo>
                    <a:pt x="2058353" y="810282"/>
                    <a:pt x="2186750" y="795327"/>
                    <a:pt x="2314861" y="783897"/>
                  </a:cubicBezTo>
                  <a:cubicBezTo>
                    <a:pt x="2378964" y="778087"/>
                    <a:pt x="2442972" y="772467"/>
                    <a:pt x="2506885" y="768086"/>
                  </a:cubicBezTo>
                  <a:cubicBezTo>
                    <a:pt x="2538794" y="765990"/>
                    <a:pt x="2570798" y="763800"/>
                    <a:pt x="2602611" y="762085"/>
                  </a:cubicBezTo>
                  <a:cubicBezTo>
                    <a:pt x="2634520" y="760180"/>
                    <a:pt x="2666333" y="758370"/>
                    <a:pt x="2698052" y="756846"/>
                  </a:cubicBezTo>
                  <a:cubicBezTo>
                    <a:pt x="2761583" y="753894"/>
                    <a:pt x="2825020" y="751703"/>
                    <a:pt x="2887980" y="750846"/>
                  </a:cubicBezTo>
                  <a:cubicBezTo>
                    <a:pt x="2951036" y="749417"/>
                    <a:pt x="3013615" y="749322"/>
                    <a:pt x="3075813" y="750179"/>
                  </a:cubicBezTo>
                  <a:cubicBezTo>
                    <a:pt x="3106865" y="750846"/>
                    <a:pt x="3137916" y="751417"/>
                    <a:pt x="3168587" y="752751"/>
                  </a:cubicBezTo>
                  <a:cubicBezTo>
                    <a:pt x="3199448" y="753703"/>
                    <a:pt x="3229928" y="755227"/>
                    <a:pt x="3260408" y="756656"/>
                  </a:cubicBezTo>
                  <a:cubicBezTo>
                    <a:pt x="3320987" y="760466"/>
                    <a:pt x="3381470" y="764562"/>
                    <a:pt x="3440049" y="771610"/>
                  </a:cubicBezTo>
                  <a:cubicBezTo>
                    <a:pt x="3454908" y="773039"/>
                    <a:pt x="3469386" y="775039"/>
                    <a:pt x="3483864" y="776849"/>
                  </a:cubicBezTo>
                  <a:lnTo>
                    <a:pt x="3528536" y="782469"/>
                  </a:lnTo>
                  <a:lnTo>
                    <a:pt x="3628549" y="796089"/>
                  </a:lnTo>
                  <a:lnTo>
                    <a:pt x="3828574" y="823140"/>
                  </a:lnTo>
                  <a:cubicBezTo>
                    <a:pt x="3962019" y="840190"/>
                    <a:pt x="4095750" y="858573"/>
                    <a:pt x="4231196" y="874099"/>
                  </a:cubicBezTo>
                  <a:lnTo>
                    <a:pt x="4433126" y="897435"/>
                  </a:lnTo>
                  <a:lnTo>
                    <a:pt x="4485990" y="903246"/>
                  </a:lnTo>
                  <a:cubicBezTo>
                    <a:pt x="4503897" y="905151"/>
                    <a:pt x="4521708" y="907341"/>
                    <a:pt x="4539806" y="908961"/>
                  </a:cubicBezTo>
                  <a:lnTo>
                    <a:pt x="4593908" y="914199"/>
                  </a:lnTo>
                  <a:lnTo>
                    <a:pt x="4648296" y="918771"/>
                  </a:lnTo>
                  <a:cubicBezTo>
                    <a:pt x="4793456" y="930392"/>
                    <a:pt x="4942237" y="935631"/>
                    <a:pt x="5092446" y="931154"/>
                  </a:cubicBezTo>
                  <a:cubicBezTo>
                    <a:pt x="5242274" y="927249"/>
                    <a:pt x="5393627" y="911437"/>
                    <a:pt x="5533168" y="891816"/>
                  </a:cubicBezTo>
                  <a:cubicBezTo>
                    <a:pt x="5673471" y="872289"/>
                    <a:pt x="5798820" y="851906"/>
                    <a:pt x="5918169" y="840666"/>
                  </a:cubicBezTo>
                  <a:cubicBezTo>
                    <a:pt x="5948077" y="837809"/>
                    <a:pt x="5977795" y="835237"/>
                    <a:pt x="6007323" y="833237"/>
                  </a:cubicBezTo>
                  <a:cubicBezTo>
                    <a:pt x="6022086" y="832094"/>
                    <a:pt x="6036945" y="831332"/>
                    <a:pt x="6051709" y="830570"/>
                  </a:cubicBezTo>
                  <a:lnTo>
                    <a:pt x="6097429" y="828379"/>
                  </a:lnTo>
                  <a:cubicBezTo>
                    <a:pt x="6158960" y="825236"/>
                    <a:pt x="6223445" y="823807"/>
                    <a:pt x="6287834" y="822569"/>
                  </a:cubicBezTo>
                  <a:cubicBezTo>
                    <a:pt x="6417374" y="820664"/>
                    <a:pt x="6549485" y="820188"/>
                    <a:pt x="6681597" y="821235"/>
                  </a:cubicBezTo>
                  <a:cubicBezTo>
                    <a:pt x="6813899" y="822378"/>
                    <a:pt x="6946773" y="823617"/>
                    <a:pt x="7079647" y="826569"/>
                  </a:cubicBezTo>
                  <a:cubicBezTo>
                    <a:pt x="7212520" y="828951"/>
                    <a:pt x="7345585" y="831903"/>
                    <a:pt x="7478173" y="836094"/>
                  </a:cubicBezTo>
                  <a:cubicBezTo>
                    <a:pt x="7610475" y="839714"/>
                    <a:pt x="7743539" y="844953"/>
                    <a:pt x="7871937" y="851430"/>
                  </a:cubicBezTo>
                  <a:lnTo>
                    <a:pt x="7919657" y="854097"/>
                  </a:lnTo>
                  <a:cubicBezTo>
                    <a:pt x="7935564" y="854954"/>
                    <a:pt x="7949756" y="856192"/>
                    <a:pt x="7964901" y="857240"/>
                  </a:cubicBezTo>
                  <a:lnTo>
                    <a:pt x="8015955" y="861050"/>
                  </a:lnTo>
                  <a:cubicBezTo>
                    <a:pt x="8035195" y="862383"/>
                    <a:pt x="8053769" y="863622"/>
                    <a:pt x="8072247" y="864384"/>
                  </a:cubicBezTo>
                  <a:cubicBezTo>
                    <a:pt x="8145780" y="867527"/>
                    <a:pt x="8216456" y="868479"/>
                    <a:pt x="8286750" y="868384"/>
                  </a:cubicBezTo>
                  <a:cubicBezTo>
                    <a:pt x="8427148" y="867527"/>
                    <a:pt x="8565452" y="862574"/>
                    <a:pt x="8704040" y="853716"/>
                  </a:cubicBezTo>
                  <a:cubicBezTo>
                    <a:pt x="8842534" y="844762"/>
                    <a:pt x="8980741" y="832284"/>
                    <a:pt x="9120188" y="814092"/>
                  </a:cubicBezTo>
                  <a:cubicBezTo>
                    <a:pt x="9140761" y="811425"/>
                    <a:pt x="9161336" y="808567"/>
                    <a:pt x="9181909" y="805519"/>
                  </a:cubicBezTo>
                  <a:lnTo>
                    <a:pt x="9181909" y="396420"/>
                  </a:lnTo>
                  <a:close/>
                </a:path>
              </a:pathLst>
            </a:custGeom>
            <a:solidFill>
              <a:schemeClr val="bg1">
                <a:alpha val="30000"/>
              </a:schemeClr>
            </a:solidFill>
            <a:ln w="952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385A18E1-CBE3-4BBD-B1B7-CDBCA685E01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3199381"/>
              <a:ext cx="12188952" cy="902694"/>
            </a:xfrm>
            <a:custGeom>
              <a:avLst/>
              <a:gdLst>
                <a:gd name="connsiteX0" fmla="*/ 9182100 w 9182100"/>
                <a:gd name="connsiteY0" fmla="*/ 351088 h 765639"/>
                <a:gd name="connsiteX1" fmla="*/ 9178480 w 9182100"/>
                <a:gd name="connsiteY1" fmla="*/ 350993 h 765639"/>
                <a:gd name="connsiteX2" fmla="*/ 8783955 w 9182100"/>
                <a:gd name="connsiteY2" fmla="*/ 327561 h 765639"/>
                <a:gd name="connsiteX3" fmla="*/ 8390763 w 9182100"/>
                <a:gd name="connsiteY3" fmla="*/ 288795 h 765639"/>
                <a:gd name="connsiteX4" fmla="*/ 8199502 w 9182100"/>
                <a:gd name="connsiteY4" fmla="*/ 262601 h 765639"/>
                <a:gd name="connsiteX5" fmla="*/ 8153972 w 9182100"/>
                <a:gd name="connsiteY5" fmla="*/ 254886 h 765639"/>
                <a:gd name="connsiteX6" fmla="*/ 8131588 w 9182100"/>
                <a:gd name="connsiteY6" fmla="*/ 250790 h 765639"/>
                <a:gd name="connsiteX7" fmla="*/ 8104632 w 9182100"/>
                <a:gd name="connsiteY7" fmla="*/ 246504 h 765639"/>
                <a:gd name="connsiteX8" fmla="*/ 8050911 w 9182100"/>
                <a:gd name="connsiteY8" fmla="*/ 238217 h 765639"/>
                <a:gd name="connsiteX9" fmla="*/ 7998810 w 9182100"/>
                <a:gd name="connsiteY9" fmla="*/ 230978 h 765639"/>
                <a:gd name="connsiteX10" fmla="*/ 7589902 w 9182100"/>
                <a:gd name="connsiteY10" fmla="*/ 183925 h 765639"/>
                <a:gd name="connsiteX11" fmla="*/ 7183469 w 9182100"/>
                <a:gd name="connsiteY11" fmla="*/ 147634 h 765639"/>
                <a:gd name="connsiteX12" fmla="*/ 6775990 w 9182100"/>
                <a:gd name="connsiteY12" fmla="*/ 119821 h 765639"/>
                <a:gd name="connsiteX13" fmla="*/ 6364795 w 9182100"/>
                <a:gd name="connsiteY13" fmla="*/ 102391 h 765639"/>
                <a:gd name="connsiteX14" fmla="*/ 6154293 w 9182100"/>
                <a:gd name="connsiteY14" fmla="*/ 100581 h 765639"/>
                <a:gd name="connsiteX15" fmla="*/ 6100287 w 9182100"/>
                <a:gd name="connsiteY15" fmla="*/ 101343 h 765639"/>
                <a:gd name="connsiteX16" fmla="*/ 6045327 w 9182100"/>
                <a:gd name="connsiteY16" fmla="*/ 103438 h 765639"/>
                <a:gd name="connsiteX17" fmla="*/ 5935980 w 9182100"/>
                <a:gd name="connsiteY17" fmla="*/ 110296 h 765639"/>
                <a:gd name="connsiteX18" fmla="*/ 5523357 w 9182100"/>
                <a:gd name="connsiteY18" fmla="*/ 157635 h 765639"/>
                <a:gd name="connsiteX19" fmla="*/ 5149882 w 9182100"/>
                <a:gd name="connsiteY19" fmla="*/ 185639 h 765639"/>
                <a:gd name="connsiteX20" fmla="*/ 4777073 w 9182100"/>
                <a:gd name="connsiteY20" fmla="*/ 170685 h 765639"/>
                <a:gd name="connsiteX21" fmla="*/ 4729925 w 9182100"/>
                <a:gd name="connsiteY21" fmla="*/ 166208 h 765639"/>
                <a:gd name="connsiteX22" fmla="*/ 4682585 w 9182100"/>
                <a:gd name="connsiteY22" fmla="*/ 161064 h 765639"/>
                <a:gd name="connsiteX23" fmla="*/ 4635151 w 9182100"/>
                <a:gd name="connsiteY23" fmla="*/ 155445 h 765639"/>
                <a:gd name="connsiteX24" fmla="*/ 4611434 w 9182100"/>
                <a:gd name="connsiteY24" fmla="*/ 152492 h 765639"/>
                <a:gd name="connsiteX25" fmla="*/ 4587145 w 9182100"/>
                <a:gd name="connsiteY25" fmla="*/ 149349 h 765639"/>
                <a:gd name="connsiteX26" fmla="*/ 4387977 w 9182100"/>
                <a:gd name="connsiteY26" fmla="*/ 122774 h 765639"/>
                <a:gd name="connsiteX27" fmla="*/ 3989356 w 9182100"/>
                <a:gd name="connsiteY27" fmla="*/ 68577 h 765639"/>
                <a:gd name="connsiteX28" fmla="*/ 3789140 w 9182100"/>
                <a:gd name="connsiteY28" fmla="*/ 42192 h 765639"/>
                <a:gd name="connsiteX29" fmla="*/ 3689033 w 9182100"/>
                <a:gd name="connsiteY29" fmla="*/ 29143 h 765639"/>
                <a:gd name="connsiteX30" fmla="*/ 3634835 w 9182100"/>
                <a:gd name="connsiteY30" fmla="*/ 22571 h 765639"/>
                <a:gd name="connsiteX31" fmla="*/ 3579876 w 9182100"/>
                <a:gd name="connsiteY31" fmla="*/ 16856 h 765639"/>
                <a:gd name="connsiteX32" fmla="*/ 3147441 w 9182100"/>
                <a:gd name="connsiteY32" fmla="*/ 473 h 765639"/>
                <a:gd name="connsiteX33" fmla="*/ 2724722 w 9182100"/>
                <a:gd name="connsiteY33" fmla="*/ 22857 h 765639"/>
                <a:gd name="connsiteX34" fmla="*/ 1898428 w 9182100"/>
                <a:gd name="connsiteY34" fmla="*/ 147730 h 765639"/>
                <a:gd name="connsiteX35" fmla="*/ 1692878 w 9182100"/>
                <a:gd name="connsiteY35" fmla="*/ 195069 h 765639"/>
                <a:gd name="connsiteX36" fmla="*/ 1640205 w 9182100"/>
                <a:gd name="connsiteY36" fmla="*/ 208785 h 765639"/>
                <a:gd name="connsiteX37" fmla="*/ 1592294 w 9182100"/>
                <a:gd name="connsiteY37" fmla="*/ 221643 h 765639"/>
                <a:gd name="connsiteX38" fmla="*/ 1500092 w 9182100"/>
                <a:gd name="connsiteY38" fmla="*/ 245551 h 765639"/>
                <a:gd name="connsiteX39" fmla="*/ 1130046 w 9182100"/>
                <a:gd name="connsiteY39" fmla="*/ 318227 h 765639"/>
                <a:gd name="connsiteX40" fmla="*/ 944880 w 9182100"/>
                <a:gd name="connsiteY40" fmla="*/ 337658 h 765639"/>
                <a:gd name="connsiteX41" fmla="*/ 852583 w 9182100"/>
                <a:gd name="connsiteY41" fmla="*/ 341944 h 765639"/>
                <a:gd name="connsiteX42" fmla="*/ 760476 w 9182100"/>
                <a:gd name="connsiteY42" fmla="*/ 343087 h 765639"/>
                <a:gd name="connsiteX43" fmla="*/ 577215 w 9182100"/>
                <a:gd name="connsiteY43" fmla="*/ 332800 h 765639"/>
                <a:gd name="connsiteX44" fmla="*/ 394907 w 9182100"/>
                <a:gd name="connsiteY44" fmla="*/ 305463 h 765639"/>
                <a:gd name="connsiteX45" fmla="*/ 211265 w 9182100"/>
                <a:gd name="connsiteY45" fmla="*/ 261363 h 765639"/>
                <a:gd name="connsiteX46" fmla="*/ 17526 w 9182100"/>
                <a:gd name="connsiteY46" fmla="*/ 204880 h 765639"/>
                <a:gd name="connsiteX47" fmla="*/ 0 w 9182100"/>
                <a:gd name="connsiteY47" fmla="*/ 199927 h 765639"/>
                <a:gd name="connsiteX48" fmla="*/ 0 w 9182100"/>
                <a:gd name="connsiteY48" fmla="*/ 526920 h 765639"/>
                <a:gd name="connsiteX49" fmla="*/ 100298 w 9182100"/>
                <a:gd name="connsiteY49" fmla="*/ 571973 h 765639"/>
                <a:gd name="connsiteX50" fmla="*/ 301562 w 9182100"/>
                <a:gd name="connsiteY50" fmla="*/ 649697 h 765639"/>
                <a:gd name="connsiteX51" fmla="*/ 731044 w 9182100"/>
                <a:gd name="connsiteY51" fmla="*/ 746947 h 765639"/>
                <a:gd name="connsiteX52" fmla="*/ 1168241 w 9182100"/>
                <a:gd name="connsiteY52" fmla="*/ 762759 h 765639"/>
                <a:gd name="connsiteX53" fmla="*/ 1596581 w 9182100"/>
                <a:gd name="connsiteY53" fmla="*/ 716944 h 765639"/>
                <a:gd name="connsiteX54" fmla="*/ 1701641 w 9182100"/>
                <a:gd name="connsiteY54" fmla="*/ 697894 h 765639"/>
                <a:gd name="connsiteX55" fmla="*/ 1752124 w 9182100"/>
                <a:gd name="connsiteY55" fmla="*/ 688273 h 765639"/>
                <a:gd name="connsiteX56" fmla="*/ 1797939 w 9182100"/>
                <a:gd name="connsiteY56" fmla="*/ 679891 h 765639"/>
                <a:gd name="connsiteX57" fmla="*/ 1988630 w 9182100"/>
                <a:gd name="connsiteY57" fmla="*/ 649316 h 765639"/>
                <a:gd name="connsiteX58" fmla="*/ 2376297 w 9182100"/>
                <a:gd name="connsiteY58" fmla="*/ 601691 h 765639"/>
                <a:gd name="connsiteX59" fmla="*/ 2570416 w 9182100"/>
                <a:gd name="connsiteY59" fmla="*/ 584165 h 765639"/>
                <a:gd name="connsiteX60" fmla="*/ 2764155 w 9182100"/>
                <a:gd name="connsiteY60" fmla="*/ 571497 h 765639"/>
                <a:gd name="connsiteX61" fmla="*/ 2956941 w 9182100"/>
                <a:gd name="connsiteY61" fmla="*/ 564163 h 765639"/>
                <a:gd name="connsiteX62" fmla="*/ 3148298 w 9182100"/>
                <a:gd name="connsiteY62" fmla="*/ 562639 h 765639"/>
                <a:gd name="connsiteX63" fmla="*/ 3337274 w 9182100"/>
                <a:gd name="connsiteY63" fmla="*/ 568544 h 765639"/>
                <a:gd name="connsiteX64" fmla="*/ 3522345 w 9182100"/>
                <a:gd name="connsiteY64" fmla="*/ 583308 h 765639"/>
                <a:gd name="connsiteX65" fmla="*/ 3567779 w 9182100"/>
                <a:gd name="connsiteY65" fmla="*/ 588642 h 765639"/>
                <a:gd name="connsiteX66" fmla="*/ 3613785 w 9182100"/>
                <a:gd name="connsiteY66" fmla="*/ 594357 h 765639"/>
                <a:gd name="connsiteX67" fmla="*/ 3713798 w 9182100"/>
                <a:gd name="connsiteY67" fmla="*/ 607882 h 765639"/>
                <a:gd name="connsiteX68" fmla="*/ 3913823 w 9182100"/>
                <a:gd name="connsiteY68" fmla="*/ 634838 h 765639"/>
                <a:gd name="connsiteX69" fmla="*/ 4315873 w 9182100"/>
                <a:gd name="connsiteY69" fmla="*/ 686273 h 765639"/>
                <a:gd name="connsiteX70" fmla="*/ 4517422 w 9182100"/>
                <a:gd name="connsiteY70" fmla="*/ 710086 h 765639"/>
                <a:gd name="connsiteX71" fmla="*/ 4728972 w 9182100"/>
                <a:gd name="connsiteY71" fmla="*/ 731422 h 765639"/>
                <a:gd name="connsiteX72" fmla="*/ 5162931 w 9182100"/>
                <a:gd name="connsiteY72" fmla="*/ 744185 h 765639"/>
                <a:gd name="connsiteX73" fmla="*/ 5594033 w 9182100"/>
                <a:gd name="connsiteY73" fmla="*/ 706466 h 765639"/>
                <a:gd name="connsiteX74" fmla="*/ 5982939 w 9182100"/>
                <a:gd name="connsiteY74" fmla="*/ 655793 h 765639"/>
                <a:gd name="connsiteX75" fmla="*/ 6075045 w 9182100"/>
                <a:gd name="connsiteY75" fmla="*/ 648459 h 765639"/>
                <a:gd name="connsiteX76" fmla="*/ 6167819 w 9182100"/>
                <a:gd name="connsiteY76" fmla="*/ 643887 h 765639"/>
                <a:gd name="connsiteX77" fmla="*/ 6361081 w 9182100"/>
                <a:gd name="connsiteY77" fmla="*/ 639124 h 765639"/>
                <a:gd name="connsiteX78" fmla="*/ 6757321 w 9182100"/>
                <a:gd name="connsiteY78" fmla="*/ 640458 h 765639"/>
                <a:gd name="connsiteX79" fmla="*/ 7156704 w 9182100"/>
                <a:gd name="connsiteY79" fmla="*/ 649030 h 765639"/>
                <a:gd name="connsiteX80" fmla="*/ 7556373 w 9182100"/>
                <a:gd name="connsiteY80" fmla="*/ 662365 h 765639"/>
                <a:gd name="connsiteX81" fmla="*/ 7952328 w 9182100"/>
                <a:gd name="connsiteY81" fmla="*/ 682177 h 765639"/>
                <a:gd name="connsiteX82" fmla="*/ 8000714 w 9182100"/>
                <a:gd name="connsiteY82" fmla="*/ 685511 h 765639"/>
                <a:gd name="connsiteX83" fmla="*/ 8047196 w 9182100"/>
                <a:gd name="connsiteY83" fmla="*/ 689416 h 765639"/>
                <a:gd name="connsiteX84" fmla="*/ 8097965 w 9182100"/>
                <a:gd name="connsiteY84" fmla="*/ 693893 h 765639"/>
                <a:gd name="connsiteX85" fmla="*/ 8152733 w 9182100"/>
                <a:gd name="connsiteY85" fmla="*/ 697894 h 765639"/>
                <a:gd name="connsiteX86" fmla="*/ 8363903 w 9182100"/>
                <a:gd name="connsiteY86" fmla="*/ 705133 h 765639"/>
                <a:gd name="connsiteX87" fmla="*/ 8777764 w 9182100"/>
                <a:gd name="connsiteY87" fmla="*/ 698084 h 765639"/>
                <a:gd name="connsiteX88" fmla="*/ 9182005 w 9182100"/>
                <a:gd name="connsiteY88" fmla="*/ 668366 h 765639"/>
                <a:gd name="connsiteX89" fmla="*/ 9182005 w 9182100"/>
                <a:gd name="connsiteY89" fmla="*/ 351088 h 765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9182100" h="765639">
                  <a:moveTo>
                    <a:pt x="9182100" y="351088"/>
                  </a:moveTo>
                  <a:cubicBezTo>
                    <a:pt x="9180862" y="351088"/>
                    <a:pt x="9179719" y="350993"/>
                    <a:pt x="9178480" y="350993"/>
                  </a:cubicBezTo>
                  <a:cubicBezTo>
                    <a:pt x="9047607" y="346421"/>
                    <a:pt x="8915591" y="337944"/>
                    <a:pt x="8783955" y="327561"/>
                  </a:cubicBezTo>
                  <a:cubicBezTo>
                    <a:pt x="8652320" y="316894"/>
                    <a:pt x="8520589" y="304416"/>
                    <a:pt x="8390763" y="288795"/>
                  </a:cubicBezTo>
                  <a:cubicBezTo>
                    <a:pt x="8325898" y="281175"/>
                    <a:pt x="8261509" y="272602"/>
                    <a:pt x="8199502" y="262601"/>
                  </a:cubicBezTo>
                  <a:cubicBezTo>
                    <a:pt x="8184070" y="260029"/>
                    <a:pt x="8168831" y="257553"/>
                    <a:pt x="8153972" y="254886"/>
                  </a:cubicBezTo>
                  <a:lnTo>
                    <a:pt x="8131588" y="250790"/>
                  </a:lnTo>
                  <a:lnTo>
                    <a:pt x="8104632" y="246504"/>
                  </a:lnTo>
                  <a:cubicBezTo>
                    <a:pt x="8086725" y="243741"/>
                    <a:pt x="8068247" y="240598"/>
                    <a:pt x="8050911" y="238217"/>
                  </a:cubicBezTo>
                  <a:lnTo>
                    <a:pt x="7998810" y="230978"/>
                  </a:lnTo>
                  <a:cubicBezTo>
                    <a:pt x="7860697" y="212023"/>
                    <a:pt x="7725633" y="198021"/>
                    <a:pt x="7589902" y="183925"/>
                  </a:cubicBezTo>
                  <a:cubicBezTo>
                    <a:pt x="7454360" y="170304"/>
                    <a:pt x="7319010" y="158779"/>
                    <a:pt x="7183469" y="147634"/>
                  </a:cubicBezTo>
                  <a:cubicBezTo>
                    <a:pt x="7047929" y="137252"/>
                    <a:pt x="6912198" y="127632"/>
                    <a:pt x="6775990" y="119821"/>
                  </a:cubicBezTo>
                  <a:cubicBezTo>
                    <a:pt x="6639592" y="112582"/>
                    <a:pt x="6503194" y="105439"/>
                    <a:pt x="6364795" y="102391"/>
                  </a:cubicBezTo>
                  <a:cubicBezTo>
                    <a:pt x="6295263" y="101057"/>
                    <a:pt x="6225826" y="99819"/>
                    <a:pt x="6154293" y="100581"/>
                  </a:cubicBezTo>
                  <a:cubicBezTo>
                    <a:pt x="6136577" y="100581"/>
                    <a:pt x="6118860" y="100581"/>
                    <a:pt x="6100287" y="101343"/>
                  </a:cubicBezTo>
                  <a:cubicBezTo>
                    <a:pt x="6081903" y="101819"/>
                    <a:pt x="6063615" y="102486"/>
                    <a:pt x="6045327" y="103438"/>
                  </a:cubicBezTo>
                  <a:cubicBezTo>
                    <a:pt x="6008656" y="104962"/>
                    <a:pt x="5972175" y="107439"/>
                    <a:pt x="5935980" y="110296"/>
                  </a:cubicBezTo>
                  <a:cubicBezTo>
                    <a:pt x="5790724" y="121631"/>
                    <a:pt x="5651659" y="142110"/>
                    <a:pt x="5523357" y="157635"/>
                  </a:cubicBezTo>
                  <a:cubicBezTo>
                    <a:pt x="5394484" y="173542"/>
                    <a:pt x="5273040" y="183543"/>
                    <a:pt x="5149882" y="185639"/>
                  </a:cubicBezTo>
                  <a:cubicBezTo>
                    <a:pt x="5027010" y="187925"/>
                    <a:pt x="4902803" y="182210"/>
                    <a:pt x="4777073" y="170685"/>
                  </a:cubicBezTo>
                  <a:lnTo>
                    <a:pt x="4729925" y="166208"/>
                  </a:lnTo>
                  <a:lnTo>
                    <a:pt x="4682585" y="161064"/>
                  </a:lnTo>
                  <a:cubicBezTo>
                    <a:pt x="4666869" y="159445"/>
                    <a:pt x="4650963" y="157350"/>
                    <a:pt x="4635151" y="155445"/>
                  </a:cubicBezTo>
                  <a:lnTo>
                    <a:pt x="4611434" y="152492"/>
                  </a:lnTo>
                  <a:cubicBezTo>
                    <a:pt x="4603623" y="151539"/>
                    <a:pt x="4595622" y="150587"/>
                    <a:pt x="4587145" y="149349"/>
                  </a:cubicBezTo>
                  <a:lnTo>
                    <a:pt x="4387977" y="122774"/>
                  </a:lnTo>
                  <a:lnTo>
                    <a:pt x="3989356" y="68577"/>
                  </a:lnTo>
                  <a:lnTo>
                    <a:pt x="3789140" y="42192"/>
                  </a:lnTo>
                  <a:lnTo>
                    <a:pt x="3689033" y="29143"/>
                  </a:lnTo>
                  <a:lnTo>
                    <a:pt x="3634835" y="22571"/>
                  </a:lnTo>
                  <a:cubicBezTo>
                    <a:pt x="3616452" y="20285"/>
                    <a:pt x="3598069" y="18380"/>
                    <a:pt x="3579876" y="16856"/>
                  </a:cubicBezTo>
                  <a:cubicBezTo>
                    <a:pt x="3433667" y="3140"/>
                    <a:pt x="3289840" y="-1622"/>
                    <a:pt x="3147441" y="473"/>
                  </a:cubicBezTo>
                  <a:cubicBezTo>
                    <a:pt x="3005138" y="2283"/>
                    <a:pt x="2864263" y="10188"/>
                    <a:pt x="2724722" y="22857"/>
                  </a:cubicBezTo>
                  <a:cubicBezTo>
                    <a:pt x="2445353" y="48098"/>
                    <a:pt x="2171129" y="90198"/>
                    <a:pt x="1898428" y="147730"/>
                  </a:cubicBezTo>
                  <a:cubicBezTo>
                    <a:pt x="1830134" y="162208"/>
                    <a:pt x="1762030" y="177448"/>
                    <a:pt x="1692878" y="195069"/>
                  </a:cubicBezTo>
                  <a:lnTo>
                    <a:pt x="1640205" y="208785"/>
                  </a:lnTo>
                  <a:lnTo>
                    <a:pt x="1592294" y="221643"/>
                  </a:lnTo>
                  <a:cubicBezTo>
                    <a:pt x="1561624" y="229740"/>
                    <a:pt x="1530858" y="238503"/>
                    <a:pt x="1500092" y="245551"/>
                  </a:cubicBezTo>
                  <a:cubicBezTo>
                    <a:pt x="1377125" y="276412"/>
                    <a:pt x="1253490" y="300987"/>
                    <a:pt x="1130046" y="318227"/>
                  </a:cubicBezTo>
                  <a:cubicBezTo>
                    <a:pt x="1068229" y="326895"/>
                    <a:pt x="1006602" y="333086"/>
                    <a:pt x="944880" y="337658"/>
                  </a:cubicBezTo>
                  <a:cubicBezTo>
                    <a:pt x="914114" y="339277"/>
                    <a:pt x="883253" y="341563"/>
                    <a:pt x="852583" y="341944"/>
                  </a:cubicBezTo>
                  <a:cubicBezTo>
                    <a:pt x="821817" y="343278"/>
                    <a:pt x="791147" y="342992"/>
                    <a:pt x="760476" y="343087"/>
                  </a:cubicBezTo>
                  <a:cubicBezTo>
                    <a:pt x="699230" y="342135"/>
                    <a:pt x="638175" y="338706"/>
                    <a:pt x="577215" y="332800"/>
                  </a:cubicBezTo>
                  <a:cubicBezTo>
                    <a:pt x="516255" y="326895"/>
                    <a:pt x="455771" y="317179"/>
                    <a:pt x="394907" y="305463"/>
                  </a:cubicBezTo>
                  <a:cubicBezTo>
                    <a:pt x="334137" y="293557"/>
                    <a:pt x="273368" y="278412"/>
                    <a:pt x="211265" y="261363"/>
                  </a:cubicBezTo>
                  <a:cubicBezTo>
                    <a:pt x="149066" y="244123"/>
                    <a:pt x="85820" y="224310"/>
                    <a:pt x="17526" y="204880"/>
                  </a:cubicBezTo>
                  <a:cubicBezTo>
                    <a:pt x="11716" y="203165"/>
                    <a:pt x="5906" y="201546"/>
                    <a:pt x="0" y="199927"/>
                  </a:cubicBezTo>
                  <a:lnTo>
                    <a:pt x="0" y="526920"/>
                  </a:lnTo>
                  <a:cubicBezTo>
                    <a:pt x="32576" y="541874"/>
                    <a:pt x="66104" y="557114"/>
                    <a:pt x="100298" y="571973"/>
                  </a:cubicBezTo>
                  <a:cubicBezTo>
                    <a:pt x="164973" y="600167"/>
                    <a:pt x="232410" y="626456"/>
                    <a:pt x="301562" y="649697"/>
                  </a:cubicBezTo>
                  <a:cubicBezTo>
                    <a:pt x="439865" y="696655"/>
                    <a:pt x="585216" y="728754"/>
                    <a:pt x="731044" y="746947"/>
                  </a:cubicBezTo>
                  <a:cubicBezTo>
                    <a:pt x="876967" y="764664"/>
                    <a:pt x="1023652" y="769426"/>
                    <a:pt x="1168241" y="762759"/>
                  </a:cubicBezTo>
                  <a:cubicBezTo>
                    <a:pt x="1313021" y="756663"/>
                    <a:pt x="1455896" y="740185"/>
                    <a:pt x="1596581" y="716944"/>
                  </a:cubicBezTo>
                  <a:cubicBezTo>
                    <a:pt x="1632014" y="711610"/>
                    <a:pt x="1666685" y="704371"/>
                    <a:pt x="1701641" y="697894"/>
                  </a:cubicBezTo>
                  <a:lnTo>
                    <a:pt x="1752124" y="688273"/>
                  </a:lnTo>
                  <a:lnTo>
                    <a:pt x="1797939" y="679891"/>
                  </a:lnTo>
                  <a:cubicBezTo>
                    <a:pt x="1860328" y="669128"/>
                    <a:pt x="1924431" y="658746"/>
                    <a:pt x="1988630" y="649316"/>
                  </a:cubicBezTo>
                  <a:cubicBezTo>
                    <a:pt x="2117217" y="630838"/>
                    <a:pt x="2246852" y="614645"/>
                    <a:pt x="2376297" y="601691"/>
                  </a:cubicBezTo>
                  <a:cubicBezTo>
                    <a:pt x="2441067" y="595214"/>
                    <a:pt x="2505742" y="589118"/>
                    <a:pt x="2570416" y="584165"/>
                  </a:cubicBezTo>
                  <a:cubicBezTo>
                    <a:pt x="2635091" y="579402"/>
                    <a:pt x="2699671" y="574831"/>
                    <a:pt x="2764155" y="571497"/>
                  </a:cubicBezTo>
                  <a:cubicBezTo>
                    <a:pt x="2828639" y="568068"/>
                    <a:pt x="2892933" y="565401"/>
                    <a:pt x="2956941" y="564163"/>
                  </a:cubicBezTo>
                  <a:cubicBezTo>
                    <a:pt x="3021045" y="562353"/>
                    <a:pt x="3084766" y="561972"/>
                    <a:pt x="3148298" y="562639"/>
                  </a:cubicBezTo>
                  <a:cubicBezTo>
                    <a:pt x="3211735" y="563305"/>
                    <a:pt x="3274695" y="565591"/>
                    <a:pt x="3337274" y="568544"/>
                  </a:cubicBezTo>
                  <a:cubicBezTo>
                    <a:pt x="3399568" y="572259"/>
                    <a:pt x="3461671" y="576259"/>
                    <a:pt x="3522345" y="583308"/>
                  </a:cubicBezTo>
                  <a:cubicBezTo>
                    <a:pt x="3537680" y="584737"/>
                    <a:pt x="3552730" y="586737"/>
                    <a:pt x="3567779" y="588642"/>
                  </a:cubicBezTo>
                  <a:lnTo>
                    <a:pt x="3613785" y="594357"/>
                  </a:lnTo>
                  <a:lnTo>
                    <a:pt x="3713798" y="607882"/>
                  </a:lnTo>
                  <a:lnTo>
                    <a:pt x="3913823" y="634838"/>
                  </a:lnTo>
                  <a:cubicBezTo>
                    <a:pt x="4047268" y="652078"/>
                    <a:pt x="4180904" y="670366"/>
                    <a:pt x="4315873" y="686273"/>
                  </a:cubicBezTo>
                  <a:lnTo>
                    <a:pt x="4517422" y="710086"/>
                  </a:lnTo>
                  <a:cubicBezTo>
                    <a:pt x="4586573" y="717896"/>
                    <a:pt x="4657916" y="725992"/>
                    <a:pt x="4728972" y="731422"/>
                  </a:cubicBezTo>
                  <a:cubicBezTo>
                    <a:pt x="4871371" y="743042"/>
                    <a:pt x="5016627" y="748376"/>
                    <a:pt x="5162931" y="744185"/>
                  </a:cubicBezTo>
                  <a:cubicBezTo>
                    <a:pt x="5308949" y="740566"/>
                    <a:pt x="5456111" y="725611"/>
                    <a:pt x="5594033" y="706466"/>
                  </a:cubicBezTo>
                  <a:cubicBezTo>
                    <a:pt x="5732621" y="687511"/>
                    <a:pt x="5859876" y="667033"/>
                    <a:pt x="5982939" y="655793"/>
                  </a:cubicBezTo>
                  <a:cubicBezTo>
                    <a:pt x="6013799" y="652936"/>
                    <a:pt x="6044375" y="650364"/>
                    <a:pt x="6075045" y="648459"/>
                  </a:cubicBezTo>
                  <a:cubicBezTo>
                    <a:pt x="6105906" y="646363"/>
                    <a:pt x="6135529" y="645125"/>
                    <a:pt x="6167819" y="643887"/>
                  </a:cubicBezTo>
                  <a:cubicBezTo>
                    <a:pt x="6230779" y="641125"/>
                    <a:pt x="6295930" y="640077"/>
                    <a:pt x="6361081" y="639124"/>
                  </a:cubicBezTo>
                  <a:cubicBezTo>
                    <a:pt x="6491955" y="637981"/>
                    <a:pt x="6624638" y="638553"/>
                    <a:pt x="6757321" y="640458"/>
                  </a:cubicBezTo>
                  <a:cubicBezTo>
                    <a:pt x="6890195" y="642553"/>
                    <a:pt x="7023449" y="645030"/>
                    <a:pt x="7156704" y="649030"/>
                  </a:cubicBezTo>
                  <a:cubicBezTo>
                    <a:pt x="7289959" y="652650"/>
                    <a:pt x="7423404" y="656841"/>
                    <a:pt x="7556373" y="662365"/>
                  </a:cubicBezTo>
                  <a:cubicBezTo>
                    <a:pt x="7689152" y="667509"/>
                    <a:pt x="7822502" y="673986"/>
                    <a:pt x="7952328" y="682177"/>
                  </a:cubicBezTo>
                  <a:lnTo>
                    <a:pt x="8000714" y="685511"/>
                  </a:lnTo>
                  <a:cubicBezTo>
                    <a:pt x="8016811" y="686654"/>
                    <a:pt x="8031670" y="688178"/>
                    <a:pt x="8047196" y="689416"/>
                  </a:cubicBezTo>
                  <a:lnTo>
                    <a:pt x="8097965" y="693893"/>
                  </a:lnTo>
                  <a:cubicBezTo>
                    <a:pt x="8116539" y="695417"/>
                    <a:pt x="8134731" y="696846"/>
                    <a:pt x="8152733" y="697894"/>
                  </a:cubicBezTo>
                  <a:cubicBezTo>
                    <a:pt x="8224647" y="701989"/>
                    <a:pt x="8294465" y="704085"/>
                    <a:pt x="8363903" y="705133"/>
                  </a:cubicBezTo>
                  <a:cubicBezTo>
                    <a:pt x="8502777" y="706657"/>
                    <a:pt x="8640223" y="704180"/>
                    <a:pt x="8777764" y="698084"/>
                  </a:cubicBezTo>
                  <a:cubicBezTo>
                    <a:pt x="8912352" y="692083"/>
                    <a:pt x="9046845" y="682749"/>
                    <a:pt x="9182005" y="668366"/>
                  </a:cubicBezTo>
                  <a:lnTo>
                    <a:pt x="9182005" y="351088"/>
                  </a:lnTo>
                  <a:close/>
                </a:path>
              </a:pathLst>
            </a:custGeom>
            <a:solidFill>
              <a:schemeClr val="bg1">
                <a:alpha val="30000"/>
              </a:schemeClr>
            </a:solidFill>
            <a:ln w="952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133EDCAA-1D6C-4710-9DA1-C7FC946D8EE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3501488"/>
              <a:ext cx="12188952" cy="641669"/>
            </a:xfrm>
            <a:custGeom>
              <a:avLst/>
              <a:gdLst>
                <a:gd name="connsiteX0" fmla="*/ 9182100 w 9182100"/>
                <a:gd name="connsiteY0" fmla="*/ 154189 h 544245"/>
                <a:gd name="connsiteX1" fmla="*/ 9047702 w 9182100"/>
                <a:gd name="connsiteY1" fmla="*/ 162762 h 544245"/>
                <a:gd name="connsiteX2" fmla="*/ 8652224 w 9182100"/>
                <a:gd name="connsiteY2" fmla="*/ 178287 h 544245"/>
                <a:gd name="connsiteX3" fmla="*/ 8255603 w 9182100"/>
                <a:gd name="connsiteY3" fmla="*/ 161047 h 544245"/>
                <a:gd name="connsiteX4" fmla="*/ 8060722 w 9182100"/>
                <a:gd name="connsiteY4" fmla="*/ 140854 h 544245"/>
                <a:gd name="connsiteX5" fmla="*/ 8013478 w 9182100"/>
                <a:gd name="connsiteY5" fmla="*/ 134187 h 544245"/>
                <a:gd name="connsiteX6" fmla="*/ 7990428 w 9182100"/>
                <a:gd name="connsiteY6" fmla="*/ 130567 h 544245"/>
                <a:gd name="connsiteX7" fmla="*/ 7964139 w 9182100"/>
                <a:gd name="connsiteY7" fmla="*/ 126853 h 544245"/>
                <a:gd name="connsiteX8" fmla="*/ 7911656 w 9182100"/>
                <a:gd name="connsiteY8" fmla="*/ 119518 h 544245"/>
                <a:gd name="connsiteX9" fmla="*/ 7860220 w 9182100"/>
                <a:gd name="connsiteY9" fmla="*/ 113232 h 544245"/>
                <a:gd name="connsiteX10" fmla="*/ 7453884 w 9182100"/>
                <a:gd name="connsiteY10" fmla="*/ 70369 h 544245"/>
                <a:gd name="connsiteX11" fmla="*/ 7048976 w 9182100"/>
                <a:gd name="connsiteY11" fmla="*/ 36556 h 544245"/>
                <a:gd name="connsiteX12" fmla="*/ 6846285 w 9182100"/>
                <a:gd name="connsiteY12" fmla="*/ 22649 h 544245"/>
                <a:gd name="connsiteX13" fmla="*/ 6643212 w 9182100"/>
                <a:gd name="connsiteY13" fmla="*/ 11600 h 544245"/>
                <a:gd name="connsiteX14" fmla="*/ 6541485 w 9182100"/>
                <a:gd name="connsiteY14" fmla="*/ 7314 h 544245"/>
                <a:gd name="connsiteX15" fmla="*/ 6439567 w 9182100"/>
                <a:gd name="connsiteY15" fmla="*/ 3885 h 544245"/>
                <a:gd name="connsiteX16" fmla="*/ 6337459 w 9182100"/>
                <a:gd name="connsiteY16" fmla="*/ 1313 h 544245"/>
                <a:gd name="connsiteX17" fmla="*/ 6234970 w 9182100"/>
                <a:gd name="connsiteY17" fmla="*/ 75 h 544245"/>
                <a:gd name="connsiteX18" fmla="*/ 6027802 w 9182100"/>
                <a:gd name="connsiteY18" fmla="*/ 2265 h 544245"/>
                <a:gd name="connsiteX19" fmla="*/ 5921978 w 9182100"/>
                <a:gd name="connsiteY19" fmla="*/ 6552 h 544245"/>
                <a:gd name="connsiteX20" fmla="*/ 5815965 w 9182100"/>
                <a:gd name="connsiteY20" fmla="*/ 14362 h 544245"/>
                <a:gd name="connsiteX21" fmla="*/ 5408390 w 9182100"/>
                <a:gd name="connsiteY21" fmla="*/ 67036 h 544245"/>
                <a:gd name="connsiteX22" fmla="*/ 5023866 w 9182100"/>
                <a:gd name="connsiteY22" fmla="*/ 103992 h 544245"/>
                <a:gd name="connsiteX23" fmla="*/ 4831556 w 9182100"/>
                <a:gd name="connsiteY23" fmla="*/ 106374 h 544245"/>
                <a:gd name="connsiteX24" fmla="*/ 4637723 w 9182100"/>
                <a:gd name="connsiteY24" fmla="*/ 98754 h 544245"/>
                <a:gd name="connsiteX25" fmla="*/ 4442460 w 9182100"/>
                <a:gd name="connsiteY25" fmla="*/ 83038 h 544245"/>
                <a:gd name="connsiteX26" fmla="*/ 4341686 w 9182100"/>
                <a:gd name="connsiteY26" fmla="*/ 77227 h 544245"/>
                <a:gd name="connsiteX27" fmla="*/ 4241006 w 9182100"/>
                <a:gd name="connsiteY27" fmla="*/ 71989 h 544245"/>
                <a:gd name="connsiteX28" fmla="*/ 3836956 w 9182100"/>
                <a:gd name="connsiteY28" fmla="*/ 54177 h 544245"/>
                <a:gd name="connsiteX29" fmla="*/ 3634549 w 9182100"/>
                <a:gd name="connsiteY29" fmla="*/ 45414 h 544245"/>
                <a:gd name="connsiteX30" fmla="*/ 3533394 w 9182100"/>
                <a:gd name="connsiteY30" fmla="*/ 40461 h 544245"/>
                <a:gd name="connsiteX31" fmla="*/ 3481959 w 9182100"/>
                <a:gd name="connsiteY31" fmla="*/ 37889 h 544245"/>
                <a:gd name="connsiteX32" fmla="*/ 3430238 w 9182100"/>
                <a:gd name="connsiteY32" fmla="*/ 35889 h 544245"/>
                <a:gd name="connsiteX33" fmla="*/ 3020473 w 9182100"/>
                <a:gd name="connsiteY33" fmla="*/ 37603 h 544245"/>
                <a:gd name="connsiteX34" fmla="*/ 2614422 w 9182100"/>
                <a:gd name="connsiteY34" fmla="*/ 56844 h 544245"/>
                <a:gd name="connsiteX35" fmla="*/ 2208657 w 9182100"/>
                <a:gd name="connsiteY35" fmla="*/ 81609 h 544245"/>
                <a:gd name="connsiteX36" fmla="*/ 1800606 w 9182100"/>
                <a:gd name="connsiteY36" fmla="*/ 107612 h 544245"/>
                <a:gd name="connsiteX37" fmla="*/ 1594676 w 9182100"/>
                <a:gd name="connsiteY37" fmla="*/ 124948 h 544245"/>
                <a:gd name="connsiteX38" fmla="*/ 1491996 w 9182100"/>
                <a:gd name="connsiteY38" fmla="*/ 136568 h 544245"/>
                <a:gd name="connsiteX39" fmla="*/ 1442942 w 9182100"/>
                <a:gd name="connsiteY39" fmla="*/ 141902 h 544245"/>
                <a:gd name="connsiteX40" fmla="*/ 1418463 w 9182100"/>
                <a:gd name="connsiteY40" fmla="*/ 144664 h 544245"/>
                <a:gd name="connsiteX41" fmla="*/ 1393984 w 9182100"/>
                <a:gd name="connsiteY41" fmla="*/ 146855 h 544245"/>
                <a:gd name="connsiteX42" fmla="*/ 1006697 w 9182100"/>
                <a:gd name="connsiteY42" fmla="*/ 169810 h 544245"/>
                <a:gd name="connsiteX43" fmla="*/ 816864 w 9182100"/>
                <a:gd name="connsiteY43" fmla="*/ 170953 h 544245"/>
                <a:gd name="connsiteX44" fmla="*/ 769906 w 9182100"/>
                <a:gd name="connsiteY44" fmla="*/ 169715 h 544245"/>
                <a:gd name="connsiteX45" fmla="*/ 723043 w 9182100"/>
                <a:gd name="connsiteY45" fmla="*/ 168096 h 544245"/>
                <a:gd name="connsiteX46" fmla="*/ 676370 w 9182100"/>
                <a:gd name="connsiteY46" fmla="*/ 166286 h 544245"/>
                <a:gd name="connsiteX47" fmla="*/ 629888 w 9182100"/>
                <a:gd name="connsiteY47" fmla="*/ 163333 h 544245"/>
                <a:gd name="connsiteX48" fmla="*/ 445484 w 9182100"/>
                <a:gd name="connsiteY48" fmla="*/ 146093 h 544245"/>
                <a:gd name="connsiteX49" fmla="*/ 263366 w 9182100"/>
                <a:gd name="connsiteY49" fmla="*/ 115232 h 544245"/>
                <a:gd name="connsiteX50" fmla="*/ 81439 w 9182100"/>
                <a:gd name="connsiteY50" fmla="*/ 70369 h 544245"/>
                <a:gd name="connsiteX51" fmla="*/ 35338 w 9182100"/>
                <a:gd name="connsiteY51" fmla="*/ 57034 h 544245"/>
                <a:gd name="connsiteX52" fmla="*/ 0 w 9182100"/>
                <a:gd name="connsiteY52" fmla="*/ 46652 h 544245"/>
                <a:gd name="connsiteX53" fmla="*/ 0 w 9182100"/>
                <a:gd name="connsiteY53" fmla="*/ 426795 h 544245"/>
                <a:gd name="connsiteX54" fmla="*/ 178594 w 9182100"/>
                <a:gd name="connsiteY54" fmla="*/ 479658 h 544245"/>
                <a:gd name="connsiteX55" fmla="*/ 610457 w 9182100"/>
                <a:gd name="connsiteY55" fmla="*/ 542619 h 544245"/>
                <a:gd name="connsiteX56" fmla="*/ 826865 w 9182100"/>
                <a:gd name="connsiteY56" fmla="*/ 539666 h 544245"/>
                <a:gd name="connsiteX57" fmla="*/ 1039654 w 9182100"/>
                <a:gd name="connsiteY57" fmla="*/ 515187 h 544245"/>
                <a:gd name="connsiteX58" fmla="*/ 1449705 w 9182100"/>
                <a:gd name="connsiteY58" fmla="*/ 415270 h 544245"/>
                <a:gd name="connsiteX59" fmla="*/ 1548765 w 9182100"/>
                <a:gd name="connsiteY59" fmla="*/ 382123 h 544245"/>
                <a:gd name="connsiteX60" fmla="*/ 1642872 w 9182100"/>
                <a:gd name="connsiteY60" fmla="*/ 349261 h 544245"/>
                <a:gd name="connsiteX61" fmla="*/ 1832991 w 9182100"/>
                <a:gd name="connsiteY61" fmla="*/ 289158 h 544245"/>
                <a:gd name="connsiteX62" fmla="*/ 2222754 w 9182100"/>
                <a:gd name="connsiteY62" fmla="*/ 193623 h 544245"/>
                <a:gd name="connsiteX63" fmla="*/ 2620137 w 9182100"/>
                <a:gd name="connsiteY63" fmla="*/ 138378 h 544245"/>
                <a:gd name="connsiteX64" fmla="*/ 3020473 w 9182100"/>
                <a:gd name="connsiteY64" fmla="*/ 127234 h 544245"/>
                <a:gd name="connsiteX65" fmla="*/ 3219736 w 9182100"/>
                <a:gd name="connsiteY65" fmla="*/ 139807 h 544245"/>
                <a:gd name="connsiteX66" fmla="*/ 3318605 w 9182100"/>
                <a:gd name="connsiteY66" fmla="*/ 151713 h 544245"/>
                <a:gd name="connsiteX67" fmla="*/ 3367754 w 9182100"/>
                <a:gd name="connsiteY67" fmla="*/ 158666 h 544245"/>
                <a:gd name="connsiteX68" fmla="*/ 3416618 w 9182100"/>
                <a:gd name="connsiteY68" fmla="*/ 166858 h 544245"/>
                <a:gd name="connsiteX69" fmla="*/ 3465195 w 9182100"/>
                <a:gd name="connsiteY69" fmla="*/ 176097 h 544245"/>
                <a:gd name="connsiteX70" fmla="*/ 3513868 w 9182100"/>
                <a:gd name="connsiteY70" fmla="*/ 185908 h 544245"/>
                <a:gd name="connsiteX71" fmla="*/ 3612737 w 9182100"/>
                <a:gd name="connsiteY71" fmla="*/ 207625 h 544245"/>
                <a:gd name="connsiteX72" fmla="*/ 3810381 w 9182100"/>
                <a:gd name="connsiteY72" fmla="*/ 252106 h 544245"/>
                <a:gd name="connsiteX73" fmla="*/ 4206621 w 9182100"/>
                <a:gd name="connsiteY73" fmla="*/ 339736 h 544245"/>
                <a:gd name="connsiteX74" fmla="*/ 4306062 w 9182100"/>
                <a:gd name="connsiteY74" fmla="*/ 359834 h 544245"/>
                <a:gd name="connsiteX75" fmla="*/ 4405503 w 9182100"/>
                <a:gd name="connsiteY75" fmla="*/ 378979 h 544245"/>
                <a:gd name="connsiteX76" fmla="*/ 4611529 w 9182100"/>
                <a:gd name="connsiteY76" fmla="*/ 405745 h 544245"/>
                <a:gd name="connsiteX77" fmla="*/ 5031677 w 9182100"/>
                <a:gd name="connsiteY77" fmla="*/ 427462 h 544245"/>
                <a:gd name="connsiteX78" fmla="*/ 5243227 w 9182100"/>
                <a:gd name="connsiteY78" fmla="*/ 418699 h 544245"/>
                <a:gd name="connsiteX79" fmla="*/ 5451062 w 9182100"/>
                <a:gd name="connsiteY79" fmla="*/ 398029 h 544245"/>
                <a:gd name="connsiteX80" fmla="*/ 5844635 w 9182100"/>
                <a:gd name="connsiteY80" fmla="*/ 353071 h 544245"/>
                <a:gd name="connsiteX81" fmla="*/ 5939981 w 9182100"/>
                <a:gd name="connsiteY81" fmla="*/ 346975 h 544245"/>
                <a:gd name="connsiteX82" fmla="*/ 6035898 w 9182100"/>
                <a:gd name="connsiteY82" fmla="*/ 344118 h 544245"/>
                <a:gd name="connsiteX83" fmla="*/ 6232303 w 9182100"/>
                <a:gd name="connsiteY83" fmla="*/ 343642 h 544245"/>
                <a:gd name="connsiteX84" fmla="*/ 6630924 w 9182100"/>
                <a:gd name="connsiteY84" fmla="*/ 351071 h 544245"/>
                <a:gd name="connsiteX85" fmla="*/ 6831140 w 9182100"/>
                <a:gd name="connsiteY85" fmla="*/ 356596 h 544245"/>
                <a:gd name="connsiteX86" fmla="*/ 7031545 w 9182100"/>
                <a:gd name="connsiteY86" fmla="*/ 362501 h 544245"/>
                <a:gd name="connsiteX87" fmla="*/ 7432262 w 9182100"/>
                <a:gd name="connsiteY87" fmla="*/ 378408 h 544245"/>
                <a:gd name="connsiteX88" fmla="*/ 7830312 w 9182100"/>
                <a:gd name="connsiteY88" fmla="*/ 402506 h 544245"/>
                <a:gd name="connsiteX89" fmla="*/ 7879270 w 9182100"/>
                <a:gd name="connsiteY89" fmla="*/ 406792 h 544245"/>
                <a:gd name="connsiteX90" fmla="*/ 7926895 w 9182100"/>
                <a:gd name="connsiteY90" fmla="*/ 411745 h 544245"/>
                <a:gd name="connsiteX91" fmla="*/ 7977569 w 9182100"/>
                <a:gd name="connsiteY91" fmla="*/ 417175 h 544245"/>
                <a:gd name="connsiteX92" fmla="*/ 8030623 w 9182100"/>
                <a:gd name="connsiteY92" fmla="*/ 422127 h 544245"/>
                <a:gd name="connsiteX93" fmla="*/ 8237982 w 9182100"/>
                <a:gd name="connsiteY93" fmla="*/ 435177 h 544245"/>
                <a:gd name="connsiteX94" fmla="*/ 8647748 w 9182100"/>
                <a:gd name="connsiteY94" fmla="*/ 449464 h 544245"/>
                <a:gd name="connsiteX95" fmla="*/ 8852821 w 9182100"/>
                <a:gd name="connsiteY95" fmla="*/ 456132 h 544245"/>
                <a:gd name="connsiteX96" fmla="*/ 8955786 w 9182100"/>
                <a:gd name="connsiteY96" fmla="*/ 458132 h 544245"/>
                <a:gd name="connsiteX97" fmla="*/ 9059227 w 9182100"/>
                <a:gd name="connsiteY97" fmla="*/ 457751 h 544245"/>
                <a:gd name="connsiteX98" fmla="*/ 9182005 w 9182100"/>
                <a:gd name="connsiteY98" fmla="*/ 452512 h 544245"/>
                <a:gd name="connsiteX99" fmla="*/ 9182005 w 9182100"/>
                <a:gd name="connsiteY99" fmla="*/ 154189 h 544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9182100" h="544245">
                  <a:moveTo>
                    <a:pt x="9182100" y="154189"/>
                  </a:moveTo>
                  <a:cubicBezTo>
                    <a:pt x="9137618" y="157142"/>
                    <a:pt x="9092851" y="159904"/>
                    <a:pt x="9047702" y="162762"/>
                  </a:cubicBezTo>
                  <a:cubicBezTo>
                    <a:pt x="8917114" y="170668"/>
                    <a:pt x="8784717" y="178002"/>
                    <a:pt x="8652224" y="178287"/>
                  </a:cubicBezTo>
                  <a:cubicBezTo>
                    <a:pt x="8519732" y="178764"/>
                    <a:pt x="8387049" y="171239"/>
                    <a:pt x="8255603" y="161047"/>
                  </a:cubicBezTo>
                  <a:cubicBezTo>
                    <a:pt x="8189881" y="155904"/>
                    <a:pt x="8124539" y="149236"/>
                    <a:pt x="8060722" y="140854"/>
                  </a:cubicBezTo>
                  <a:cubicBezTo>
                    <a:pt x="8044815" y="138759"/>
                    <a:pt x="8029099" y="136473"/>
                    <a:pt x="8013478" y="134187"/>
                  </a:cubicBezTo>
                  <a:lnTo>
                    <a:pt x="7990428" y="130567"/>
                  </a:lnTo>
                  <a:lnTo>
                    <a:pt x="7964139" y="126853"/>
                  </a:lnTo>
                  <a:cubicBezTo>
                    <a:pt x="7946708" y="124376"/>
                    <a:pt x="7928896" y="121709"/>
                    <a:pt x="7911656" y="119518"/>
                  </a:cubicBezTo>
                  <a:lnTo>
                    <a:pt x="7860220" y="113232"/>
                  </a:lnTo>
                  <a:cubicBezTo>
                    <a:pt x="7723728" y="96277"/>
                    <a:pt x="7589044" y="83038"/>
                    <a:pt x="7453884" y="70369"/>
                  </a:cubicBezTo>
                  <a:cubicBezTo>
                    <a:pt x="7318915" y="57701"/>
                    <a:pt x="7184041" y="46366"/>
                    <a:pt x="7048976" y="36556"/>
                  </a:cubicBezTo>
                  <a:cubicBezTo>
                    <a:pt x="6981444" y="31793"/>
                    <a:pt x="6913912" y="26840"/>
                    <a:pt x="6846285" y="22649"/>
                  </a:cubicBezTo>
                  <a:cubicBezTo>
                    <a:pt x="6778657" y="18553"/>
                    <a:pt x="6710934" y="14934"/>
                    <a:pt x="6643212" y="11600"/>
                  </a:cubicBezTo>
                  <a:lnTo>
                    <a:pt x="6541485" y="7314"/>
                  </a:lnTo>
                  <a:cubicBezTo>
                    <a:pt x="6507576" y="5790"/>
                    <a:pt x="6473667" y="4647"/>
                    <a:pt x="6439567" y="3885"/>
                  </a:cubicBezTo>
                  <a:lnTo>
                    <a:pt x="6337459" y="1313"/>
                  </a:lnTo>
                  <a:lnTo>
                    <a:pt x="6234970" y="75"/>
                  </a:lnTo>
                  <a:cubicBezTo>
                    <a:pt x="6166295" y="-116"/>
                    <a:pt x="6097715" y="-116"/>
                    <a:pt x="6027802" y="2265"/>
                  </a:cubicBezTo>
                  <a:cubicBezTo>
                    <a:pt x="5993320" y="3123"/>
                    <a:pt x="5957412" y="4456"/>
                    <a:pt x="5921978" y="6552"/>
                  </a:cubicBezTo>
                  <a:cubicBezTo>
                    <a:pt x="5886546" y="8552"/>
                    <a:pt x="5851112" y="11124"/>
                    <a:pt x="5815965" y="14362"/>
                  </a:cubicBezTo>
                  <a:cubicBezTo>
                    <a:pt x="5674995" y="27126"/>
                    <a:pt x="5538597" y="48938"/>
                    <a:pt x="5408390" y="67036"/>
                  </a:cubicBezTo>
                  <a:cubicBezTo>
                    <a:pt x="5277993" y="85514"/>
                    <a:pt x="5151692" y="99039"/>
                    <a:pt x="5023866" y="103992"/>
                  </a:cubicBezTo>
                  <a:cubicBezTo>
                    <a:pt x="4960049" y="106660"/>
                    <a:pt x="4895946" y="107231"/>
                    <a:pt x="4831556" y="106374"/>
                  </a:cubicBezTo>
                  <a:cubicBezTo>
                    <a:pt x="4767167" y="105231"/>
                    <a:pt x="4702588" y="102468"/>
                    <a:pt x="4637723" y="98754"/>
                  </a:cubicBezTo>
                  <a:cubicBezTo>
                    <a:pt x="4572762" y="95230"/>
                    <a:pt x="4507992" y="88848"/>
                    <a:pt x="4442460" y="83038"/>
                  </a:cubicBezTo>
                  <a:cubicBezTo>
                    <a:pt x="4408837" y="80752"/>
                    <a:pt x="4375214" y="79228"/>
                    <a:pt x="4341686" y="77227"/>
                  </a:cubicBezTo>
                  <a:cubicBezTo>
                    <a:pt x="4308158" y="75227"/>
                    <a:pt x="4274534" y="73417"/>
                    <a:pt x="4241006" y="71989"/>
                  </a:cubicBezTo>
                  <a:cubicBezTo>
                    <a:pt x="4106895" y="65131"/>
                    <a:pt x="3971925" y="59797"/>
                    <a:pt x="3836956" y="54177"/>
                  </a:cubicBezTo>
                  <a:lnTo>
                    <a:pt x="3634549" y="45414"/>
                  </a:lnTo>
                  <a:lnTo>
                    <a:pt x="3533394" y="40461"/>
                  </a:lnTo>
                  <a:lnTo>
                    <a:pt x="3481959" y="37889"/>
                  </a:lnTo>
                  <a:cubicBezTo>
                    <a:pt x="3464719" y="37127"/>
                    <a:pt x="3447479" y="36079"/>
                    <a:pt x="3430238" y="35889"/>
                  </a:cubicBezTo>
                  <a:cubicBezTo>
                    <a:pt x="3292602" y="31126"/>
                    <a:pt x="3156299" y="33603"/>
                    <a:pt x="3020473" y="37603"/>
                  </a:cubicBezTo>
                  <a:cubicBezTo>
                    <a:pt x="2884741" y="41985"/>
                    <a:pt x="2749487" y="48843"/>
                    <a:pt x="2614422" y="56844"/>
                  </a:cubicBezTo>
                  <a:lnTo>
                    <a:pt x="2208657" y="81609"/>
                  </a:lnTo>
                  <a:cubicBezTo>
                    <a:pt x="2073116" y="89991"/>
                    <a:pt x="1937195" y="97515"/>
                    <a:pt x="1800606" y="107612"/>
                  </a:cubicBezTo>
                  <a:cubicBezTo>
                    <a:pt x="1732217" y="112184"/>
                    <a:pt x="1663827" y="117804"/>
                    <a:pt x="1594676" y="124948"/>
                  </a:cubicBezTo>
                  <a:lnTo>
                    <a:pt x="1491996" y="136568"/>
                  </a:lnTo>
                  <a:lnTo>
                    <a:pt x="1442942" y="141902"/>
                  </a:lnTo>
                  <a:lnTo>
                    <a:pt x="1418463" y="144664"/>
                  </a:lnTo>
                  <a:lnTo>
                    <a:pt x="1393984" y="146855"/>
                  </a:lnTo>
                  <a:cubicBezTo>
                    <a:pt x="1263491" y="159142"/>
                    <a:pt x="1134142" y="166667"/>
                    <a:pt x="1006697" y="169810"/>
                  </a:cubicBezTo>
                  <a:cubicBezTo>
                    <a:pt x="942975" y="172001"/>
                    <a:pt x="879729" y="171239"/>
                    <a:pt x="816864" y="170953"/>
                  </a:cubicBezTo>
                  <a:lnTo>
                    <a:pt x="769906" y="169715"/>
                  </a:lnTo>
                  <a:cubicBezTo>
                    <a:pt x="754285" y="169525"/>
                    <a:pt x="738569" y="169048"/>
                    <a:pt x="723043" y="168096"/>
                  </a:cubicBezTo>
                  <a:lnTo>
                    <a:pt x="676370" y="166286"/>
                  </a:lnTo>
                  <a:cubicBezTo>
                    <a:pt x="660845" y="165238"/>
                    <a:pt x="645414" y="164095"/>
                    <a:pt x="629888" y="163333"/>
                  </a:cubicBezTo>
                  <a:cubicBezTo>
                    <a:pt x="568071" y="159047"/>
                    <a:pt x="506540" y="154094"/>
                    <a:pt x="445484" y="146093"/>
                  </a:cubicBezTo>
                  <a:cubicBezTo>
                    <a:pt x="384524" y="137997"/>
                    <a:pt x="323850" y="128091"/>
                    <a:pt x="263366" y="115232"/>
                  </a:cubicBezTo>
                  <a:cubicBezTo>
                    <a:pt x="202787" y="102850"/>
                    <a:pt x="142589" y="87419"/>
                    <a:pt x="81439" y="70369"/>
                  </a:cubicBezTo>
                  <a:cubicBezTo>
                    <a:pt x="66199" y="66178"/>
                    <a:pt x="50864" y="61702"/>
                    <a:pt x="35338" y="57034"/>
                  </a:cubicBezTo>
                  <a:lnTo>
                    <a:pt x="0" y="46652"/>
                  </a:lnTo>
                  <a:lnTo>
                    <a:pt x="0" y="426795"/>
                  </a:lnTo>
                  <a:cubicBezTo>
                    <a:pt x="58198" y="446416"/>
                    <a:pt x="117920" y="464323"/>
                    <a:pt x="178594" y="479658"/>
                  </a:cubicBezTo>
                  <a:cubicBezTo>
                    <a:pt x="319850" y="514901"/>
                    <a:pt x="465582" y="537094"/>
                    <a:pt x="610457" y="542619"/>
                  </a:cubicBezTo>
                  <a:cubicBezTo>
                    <a:pt x="682943" y="545953"/>
                    <a:pt x="755142" y="543762"/>
                    <a:pt x="826865" y="539666"/>
                  </a:cubicBezTo>
                  <a:cubicBezTo>
                    <a:pt x="898398" y="534523"/>
                    <a:pt x="969645" y="526903"/>
                    <a:pt x="1039654" y="515187"/>
                  </a:cubicBezTo>
                  <a:cubicBezTo>
                    <a:pt x="1180052" y="492517"/>
                    <a:pt x="1316736" y="457751"/>
                    <a:pt x="1449705" y="415270"/>
                  </a:cubicBezTo>
                  <a:cubicBezTo>
                    <a:pt x="1483138" y="405364"/>
                    <a:pt x="1515809" y="393172"/>
                    <a:pt x="1548765" y="382123"/>
                  </a:cubicBezTo>
                  <a:lnTo>
                    <a:pt x="1642872" y="349261"/>
                  </a:lnTo>
                  <a:cubicBezTo>
                    <a:pt x="1705261" y="328211"/>
                    <a:pt x="1768983" y="308208"/>
                    <a:pt x="1832991" y="289158"/>
                  </a:cubicBezTo>
                  <a:cubicBezTo>
                    <a:pt x="1961198" y="251821"/>
                    <a:pt x="2091404" y="219435"/>
                    <a:pt x="2222754" y="193623"/>
                  </a:cubicBezTo>
                  <a:cubicBezTo>
                    <a:pt x="2354199" y="168382"/>
                    <a:pt x="2486882" y="149332"/>
                    <a:pt x="2620137" y="138378"/>
                  </a:cubicBezTo>
                  <a:cubicBezTo>
                    <a:pt x="2753392" y="127424"/>
                    <a:pt x="2887123" y="122947"/>
                    <a:pt x="3020473" y="127234"/>
                  </a:cubicBezTo>
                  <a:cubicBezTo>
                    <a:pt x="3087148" y="129043"/>
                    <a:pt x="3153632" y="133711"/>
                    <a:pt x="3219736" y="139807"/>
                  </a:cubicBezTo>
                  <a:cubicBezTo>
                    <a:pt x="3252788" y="143426"/>
                    <a:pt x="3285839" y="146760"/>
                    <a:pt x="3318605" y="151713"/>
                  </a:cubicBezTo>
                  <a:lnTo>
                    <a:pt x="3367754" y="158666"/>
                  </a:lnTo>
                  <a:cubicBezTo>
                    <a:pt x="3384042" y="161238"/>
                    <a:pt x="3400330" y="164000"/>
                    <a:pt x="3416618" y="166858"/>
                  </a:cubicBezTo>
                  <a:cubicBezTo>
                    <a:pt x="3432905" y="169525"/>
                    <a:pt x="3449003" y="172954"/>
                    <a:pt x="3465195" y="176097"/>
                  </a:cubicBezTo>
                  <a:cubicBezTo>
                    <a:pt x="3481483" y="179431"/>
                    <a:pt x="3497199" y="182288"/>
                    <a:pt x="3513868" y="185908"/>
                  </a:cubicBezTo>
                  <a:lnTo>
                    <a:pt x="3612737" y="207625"/>
                  </a:lnTo>
                  <a:lnTo>
                    <a:pt x="3810381" y="252106"/>
                  </a:lnTo>
                  <a:cubicBezTo>
                    <a:pt x="3942112" y="282015"/>
                    <a:pt x="4073843" y="312590"/>
                    <a:pt x="4206621" y="339736"/>
                  </a:cubicBezTo>
                  <a:cubicBezTo>
                    <a:pt x="4239768" y="346785"/>
                    <a:pt x="4272915" y="353452"/>
                    <a:pt x="4306062" y="359834"/>
                  </a:cubicBezTo>
                  <a:cubicBezTo>
                    <a:pt x="4339209" y="366216"/>
                    <a:pt x="4372356" y="372979"/>
                    <a:pt x="4405503" y="378979"/>
                  </a:cubicBezTo>
                  <a:cubicBezTo>
                    <a:pt x="4473416" y="389266"/>
                    <a:pt x="4542378" y="398410"/>
                    <a:pt x="4611529" y="405745"/>
                  </a:cubicBezTo>
                  <a:cubicBezTo>
                    <a:pt x="4749832" y="420794"/>
                    <a:pt x="4890326" y="428795"/>
                    <a:pt x="5031677" y="427462"/>
                  </a:cubicBezTo>
                  <a:cubicBezTo>
                    <a:pt x="5102352" y="426985"/>
                    <a:pt x="5173028" y="423747"/>
                    <a:pt x="5243227" y="418699"/>
                  </a:cubicBezTo>
                  <a:cubicBezTo>
                    <a:pt x="5313427" y="413650"/>
                    <a:pt x="5382959" y="406030"/>
                    <a:pt x="5451062" y="398029"/>
                  </a:cubicBezTo>
                  <a:cubicBezTo>
                    <a:pt x="5587651" y="381551"/>
                    <a:pt x="5717381" y="362501"/>
                    <a:pt x="5844635" y="353071"/>
                  </a:cubicBezTo>
                  <a:cubicBezTo>
                    <a:pt x="5876544" y="350690"/>
                    <a:pt x="5908262" y="348404"/>
                    <a:pt x="5939981" y="346975"/>
                  </a:cubicBezTo>
                  <a:cubicBezTo>
                    <a:pt x="5971794" y="345356"/>
                    <a:pt x="6003036" y="344308"/>
                    <a:pt x="6035898" y="344118"/>
                  </a:cubicBezTo>
                  <a:cubicBezTo>
                    <a:pt x="6100477" y="343070"/>
                    <a:pt x="6166390" y="343356"/>
                    <a:pt x="6232303" y="343642"/>
                  </a:cubicBezTo>
                  <a:cubicBezTo>
                    <a:pt x="6364415" y="344880"/>
                    <a:pt x="6497669" y="347833"/>
                    <a:pt x="6630924" y="351071"/>
                  </a:cubicBezTo>
                  <a:lnTo>
                    <a:pt x="6831140" y="356596"/>
                  </a:lnTo>
                  <a:lnTo>
                    <a:pt x="7031545" y="362501"/>
                  </a:lnTo>
                  <a:cubicBezTo>
                    <a:pt x="7165086" y="367454"/>
                    <a:pt x="7298818" y="371835"/>
                    <a:pt x="7432262" y="378408"/>
                  </a:cubicBezTo>
                  <a:cubicBezTo>
                    <a:pt x="7565518" y="384790"/>
                    <a:pt x="7699153" y="392124"/>
                    <a:pt x="7830312" y="402506"/>
                  </a:cubicBezTo>
                  <a:lnTo>
                    <a:pt x="7879270" y="406792"/>
                  </a:lnTo>
                  <a:lnTo>
                    <a:pt x="7926895" y="411745"/>
                  </a:lnTo>
                  <a:lnTo>
                    <a:pt x="7977569" y="417175"/>
                  </a:lnTo>
                  <a:cubicBezTo>
                    <a:pt x="7995380" y="418984"/>
                    <a:pt x="8013097" y="420699"/>
                    <a:pt x="8030623" y="422127"/>
                  </a:cubicBezTo>
                  <a:cubicBezTo>
                    <a:pt x="8100632" y="427843"/>
                    <a:pt x="8169402" y="431748"/>
                    <a:pt x="8237982" y="435177"/>
                  </a:cubicBezTo>
                  <a:cubicBezTo>
                    <a:pt x="8375047" y="442035"/>
                    <a:pt x="8511254" y="444511"/>
                    <a:pt x="8647748" y="449464"/>
                  </a:cubicBezTo>
                  <a:cubicBezTo>
                    <a:pt x="8715946" y="451750"/>
                    <a:pt x="8784336" y="454513"/>
                    <a:pt x="8852821" y="456132"/>
                  </a:cubicBezTo>
                  <a:cubicBezTo>
                    <a:pt x="8887111" y="456989"/>
                    <a:pt x="8921401" y="457751"/>
                    <a:pt x="8955786" y="458132"/>
                  </a:cubicBezTo>
                  <a:cubicBezTo>
                    <a:pt x="8990171" y="458323"/>
                    <a:pt x="9024651" y="458227"/>
                    <a:pt x="9059227" y="457751"/>
                  </a:cubicBezTo>
                  <a:cubicBezTo>
                    <a:pt x="9099995" y="456989"/>
                    <a:pt x="9140857" y="455275"/>
                    <a:pt x="9182005" y="452512"/>
                  </a:cubicBezTo>
                  <a:lnTo>
                    <a:pt x="9182005" y="154189"/>
                  </a:ln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useBgFill="1">
          <p:nvSpPr>
            <p:cNvPr id="29" name="Freeform: Shape 28">
              <a:extLst>
                <a:ext uri="{FF2B5EF4-FFF2-40B4-BE49-F238E27FC236}">
                  <a16:creationId xmlns:a16="http://schemas.microsoft.com/office/drawing/2014/main" id="{3916FBF2-1CC9-460D-A42B-FB77E515ECC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3614750"/>
              <a:ext cx="12188952" cy="1201528"/>
            </a:xfrm>
            <a:custGeom>
              <a:avLst/>
              <a:gdLst>
                <a:gd name="connsiteX0" fmla="*/ 0 w 9182100"/>
                <a:gd name="connsiteY0" fmla="*/ 1019102 h 1019102"/>
                <a:gd name="connsiteX1" fmla="*/ 9182100 w 9182100"/>
                <a:gd name="connsiteY1" fmla="*/ 1019102 h 1019102"/>
                <a:gd name="connsiteX2" fmla="*/ 9182100 w 9182100"/>
                <a:gd name="connsiteY2" fmla="*/ 273009 h 1019102"/>
                <a:gd name="connsiteX3" fmla="*/ 9065895 w 9182100"/>
                <a:gd name="connsiteY3" fmla="*/ 278343 h 1019102"/>
                <a:gd name="connsiteX4" fmla="*/ 8261890 w 9182100"/>
                <a:gd name="connsiteY4" fmla="*/ 257769 h 1019102"/>
                <a:gd name="connsiteX5" fmla="*/ 8038624 w 9182100"/>
                <a:gd name="connsiteY5" fmla="*/ 235956 h 1019102"/>
                <a:gd name="connsiteX6" fmla="*/ 7862221 w 9182100"/>
                <a:gd name="connsiteY6" fmla="*/ 213097 h 1019102"/>
                <a:gd name="connsiteX7" fmla="*/ 6238780 w 9182100"/>
                <a:gd name="connsiteY7" fmla="*/ 126419 h 1019102"/>
                <a:gd name="connsiteX8" fmla="*/ 5828729 w 9182100"/>
                <a:gd name="connsiteY8" fmla="*/ 142421 h 1019102"/>
                <a:gd name="connsiteX9" fmla="*/ 5227606 w 9182100"/>
                <a:gd name="connsiteY9" fmla="*/ 219764 h 1019102"/>
                <a:gd name="connsiteX10" fmla="*/ 4394359 w 9182100"/>
                <a:gd name="connsiteY10" fmla="*/ 190713 h 1019102"/>
                <a:gd name="connsiteX11" fmla="*/ 3789236 w 9182100"/>
                <a:gd name="connsiteY11" fmla="*/ 107655 h 1019102"/>
                <a:gd name="connsiteX12" fmla="*/ 3391567 w 9182100"/>
                <a:gd name="connsiteY12" fmla="*/ 30502 h 1019102"/>
                <a:gd name="connsiteX13" fmla="*/ 2180177 w 9182100"/>
                <a:gd name="connsiteY13" fmla="*/ 67745 h 1019102"/>
                <a:gd name="connsiteX14" fmla="*/ 1543336 w 9182100"/>
                <a:gd name="connsiteY14" fmla="*/ 209953 h 1019102"/>
                <a:gd name="connsiteX15" fmla="*/ 1276731 w 9182100"/>
                <a:gd name="connsiteY15" fmla="*/ 286439 h 1019102"/>
                <a:gd name="connsiteX16" fmla="*/ 441293 w 9182100"/>
                <a:gd name="connsiteY16" fmla="*/ 292345 h 1019102"/>
                <a:gd name="connsiteX17" fmla="*/ 0 w 9182100"/>
                <a:gd name="connsiteY17" fmla="*/ 135563 h 1019102"/>
                <a:gd name="connsiteX18" fmla="*/ 0 w 9182100"/>
                <a:gd name="connsiteY18" fmla="*/ 1019102 h 1019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9182100" h="1019102">
                  <a:moveTo>
                    <a:pt x="0" y="1019102"/>
                  </a:moveTo>
                  <a:lnTo>
                    <a:pt x="9182100" y="1019102"/>
                  </a:lnTo>
                  <a:lnTo>
                    <a:pt x="9182100" y="273009"/>
                  </a:lnTo>
                  <a:cubicBezTo>
                    <a:pt x="9143429" y="275485"/>
                    <a:pt x="9104662" y="277200"/>
                    <a:pt x="9065895" y="278343"/>
                  </a:cubicBezTo>
                  <a:cubicBezTo>
                    <a:pt x="8798243" y="285201"/>
                    <a:pt x="8529066" y="277009"/>
                    <a:pt x="8261890" y="257769"/>
                  </a:cubicBezTo>
                  <a:cubicBezTo>
                    <a:pt x="8187024" y="251863"/>
                    <a:pt x="8112443" y="245386"/>
                    <a:pt x="8038624" y="235956"/>
                  </a:cubicBezTo>
                  <a:cubicBezTo>
                    <a:pt x="7980140" y="228051"/>
                    <a:pt x="7920228" y="219002"/>
                    <a:pt x="7862221" y="213097"/>
                  </a:cubicBezTo>
                  <a:cubicBezTo>
                    <a:pt x="7322439" y="159280"/>
                    <a:pt x="6780943" y="130991"/>
                    <a:pt x="6238780" y="126419"/>
                  </a:cubicBezTo>
                  <a:cubicBezTo>
                    <a:pt x="6102477" y="126324"/>
                    <a:pt x="5964745" y="128800"/>
                    <a:pt x="5828729" y="142421"/>
                  </a:cubicBezTo>
                  <a:cubicBezTo>
                    <a:pt x="5624703" y="162328"/>
                    <a:pt x="5429441" y="202048"/>
                    <a:pt x="5227606" y="219764"/>
                  </a:cubicBezTo>
                  <a:cubicBezTo>
                    <a:pt x="4950238" y="245767"/>
                    <a:pt x="4670393" y="228527"/>
                    <a:pt x="4394359" y="190713"/>
                  </a:cubicBezTo>
                  <a:cubicBezTo>
                    <a:pt x="4193381" y="163090"/>
                    <a:pt x="3988880" y="147755"/>
                    <a:pt x="3789236" y="107655"/>
                  </a:cubicBezTo>
                  <a:cubicBezTo>
                    <a:pt x="3660743" y="85271"/>
                    <a:pt x="3520249" y="51648"/>
                    <a:pt x="3391567" y="30502"/>
                  </a:cubicBezTo>
                  <a:cubicBezTo>
                    <a:pt x="2990469" y="-28553"/>
                    <a:pt x="2579370" y="5928"/>
                    <a:pt x="2180177" y="67745"/>
                  </a:cubicBezTo>
                  <a:cubicBezTo>
                    <a:pt x="1965198" y="103273"/>
                    <a:pt x="1751648" y="146136"/>
                    <a:pt x="1543336" y="209953"/>
                  </a:cubicBezTo>
                  <a:cubicBezTo>
                    <a:pt x="1456087" y="238528"/>
                    <a:pt x="1365885" y="264627"/>
                    <a:pt x="1276731" y="286439"/>
                  </a:cubicBezTo>
                  <a:cubicBezTo>
                    <a:pt x="1001173" y="335398"/>
                    <a:pt x="716471" y="346923"/>
                    <a:pt x="441293" y="292345"/>
                  </a:cubicBezTo>
                  <a:cubicBezTo>
                    <a:pt x="285655" y="263198"/>
                    <a:pt x="143923" y="198237"/>
                    <a:pt x="0" y="135563"/>
                  </a:cubicBezTo>
                  <a:lnTo>
                    <a:pt x="0" y="1019102"/>
                  </a:lnTo>
                  <a:close/>
                </a:path>
              </a:pathLst>
            </a:custGeom>
            <a:ln w="9525" cap="flat">
              <a:noFill/>
              <a:prstDash val="solid"/>
              <a:miter/>
            </a:ln>
          </p:spPr>
          <p:txBody>
            <a:bodyPr rtlCol="0" anchor="ctr"/>
            <a:lstStyle/>
            <a:p>
              <a:endParaRPr lang="en-US" dirty="0"/>
            </a:p>
          </p:txBody>
        </p:sp>
      </p:grpSp>
      <p:sp>
        <p:nvSpPr>
          <p:cNvPr id="2" name="Title 1">
            <a:extLst>
              <a:ext uri="{FF2B5EF4-FFF2-40B4-BE49-F238E27FC236}">
                <a16:creationId xmlns:a16="http://schemas.microsoft.com/office/drawing/2014/main" id="{FFC3E408-CB25-4560-920C-C68F5FDC5A41}"/>
              </a:ext>
            </a:extLst>
          </p:cNvPr>
          <p:cNvSpPr>
            <a:spLocks noGrp="1"/>
          </p:cNvSpPr>
          <p:nvPr>
            <p:ph type="title"/>
          </p:nvPr>
        </p:nvSpPr>
        <p:spPr>
          <a:xfrm>
            <a:off x="804672" y="4551037"/>
            <a:ext cx="5021782" cy="1509931"/>
          </a:xfrm>
        </p:spPr>
        <p:txBody>
          <a:bodyPr>
            <a:normAutofit/>
          </a:bodyPr>
          <a:lstStyle/>
          <a:p>
            <a:r>
              <a:rPr lang="en-US" b="1" dirty="0">
                <a:solidFill>
                  <a:schemeClr val="tx2"/>
                </a:solidFill>
              </a:rPr>
              <a:t>Zambia TVET teacher training</a:t>
            </a:r>
          </a:p>
        </p:txBody>
      </p:sp>
      <p:sp>
        <p:nvSpPr>
          <p:cNvPr id="3" name="Content Placeholder 2">
            <a:extLst>
              <a:ext uri="{FF2B5EF4-FFF2-40B4-BE49-F238E27FC236}">
                <a16:creationId xmlns:a16="http://schemas.microsoft.com/office/drawing/2014/main" id="{FC7D5A45-26BA-493B-ACC1-5C4A7D21DB23}"/>
              </a:ext>
            </a:extLst>
          </p:cNvPr>
          <p:cNvSpPr>
            <a:spLocks noGrp="1"/>
          </p:cNvSpPr>
          <p:nvPr>
            <p:ph idx="1"/>
          </p:nvPr>
        </p:nvSpPr>
        <p:spPr>
          <a:xfrm>
            <a:off x="6470247" y="4043334"/>
            <a:ext cx="5333826" cy="2927928"/>
          </a:xfrm>
        </p:spPr>
        <p:txBody>
          <a:bodyPr anchor="ctr">
            <a:normAutofit fontScale="92500"/>
          </a:bodyPr>
          <a:lstStyle/>
          <a:p>
            <a:r>
              <a:rPr lang="en-US" sz="3000" dirty="0">
                <a:solidFill>
                  <a:schemeClr val="tx2"/>
                </a:solidFill>
              </a:rPr>
              <a:t>Ministry of Higher Education request in response to COVID 19</a:t>
            </a:r>
          </a:p>
          <a:p>
            <a:r>
              <a:rPr lang="en-US" sz="3000" dirty="0">
                <a:solidFill>
                  <a:schemeClr val="tx2"/>
                </a:solidFill>
              </a:rPr>
              <a:t>Three TVTC mentors, 28 online facilitators, 840 TVET teachers</a:t>
            </a:r>
          </a:p>
          <a:p>
            <a:r>
              <a:rPr lang="en-US" sz="3000" dirty="0">
                <a:solidFill>
                  <a:schemeClr val="tx2"/>
                </a:solidFill>
              </a:rPr>
              <a:t>On the job training</a:t>
            </a:r>
          </a:p>
          <a:p>
            <a:r>
              <a:rPr lang="en-US" sz="3000" dirty="0">
                <a:solidFill>
                  <a:schemeClr val="tx2"/>
                </a:solidFill>
              </a:rPr>
              <a:t>COL online OER available </a:t>
            </a:r>
            <a:endParaRPr lang="en-US" sz="3000" dirty="0">
              <a:solidFill>
                <a:schemeClr val="tx2"/>
              </a:solidFill>
              <a:cs typeface="Calibri"/>
            </a:endParaRPr>
          </a:p>
          <a:p>
            <a:pPr marL="0" indent="0">
              <a:buNone/>
            </a:pPr>
            <a:endParaRPr lang="en-US" sz="900" dirty="0">
              <a:solidFill>
                <a:schemeClr val="tx2"/>
              </a:solidFill>
            </a:endParaRPr>
          </a:p>
          <a:p>
            <a:endParaRPr lang="en-US" sz="900" dirty="0">
              <a:solidFill>
                <a:schemeClr val="tx2"/>
              </a:solidFill>
            </a:endParaRPr>
          </a:p>
        </p:txBody>
      </p:sp>
    </p:spTree>
    <p:extLst>
      <p:ext uri="{BB962C8B-B14F-4D97-AF65-F5344CB8AC3E}">
        <p14:creationId xmlns:p14="http://schemas.microsoft.com/office/powerpoint/2010/main" val="335956699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tx2">
            <a:lumMod val="20000"/>
            <a:lumOff val="80000"/>
          </a:schemeClr>
        </a:solidFill>
        <a:effectLst/>
      </p:bgPr>
    </p:bg>
    <p:spTree>
      <p:nvGrpSpPr>
        <p:cNvPr id="1" name=""/>
        <p:cNvGrpSpPr/>
        <p:nvPr/>
      </p:nvGrpSpPr>
      <p:grpSpPr>
        <a:xfrm>
          <a:off x="0" y="0"/>
          <a:ext cx="0" cy="0"/>
          <a:chOff x="0" y="0"/>
          <a:chExt cx="0" cy="0"/>
        </a:xfrm>
      </p:grpSpPr>
      <p:sp useBgFill="1">
        <p:nvSpPr>
          <p:cNvPr id="22" name="Rectangle 21">
            <a:extLst>
              <a:ext uri="{FF2B5EF4-FFF2-40B4-BE49-F238E27FC236}">
                <a16:creationId xmlns:a16="http://schemas.microsoft.com/office/drawing/2014/main" id="{BDAC14FC-3D01-41D4-8BC1-62A951C07C2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2E21D381-9838-4EBF-A277-1F2A97055427}"/>
              </a:ext>
            </a:extLst>
          </p:cNvPr>
          <p:cNvPicPr>
            <a:picLocks noChangeAspect="1"/>
          </p:cNvPicPr>
          <p:nvPr/>
        </p:nvPicPr>
        <p:blipFill>
          <a:blip r:embed="rId2"/>
          <a:stretch>
            <a:fillRect/>
          </a:stretch>
        </p:blipFill>
        <p:spPr>
          <a:xfrm>
            <a:off x="1065383" y="321731"/>
            <a:ext cx="2981117" cy="3602559"/>
          </a:xfrm>
          <a:prstGeom prst="rect">
            <a:avLst/>
          </a:prstGeom>
          <a:scene3d>
            <a:camera prst="perspectiveRelaxed">
              <a:rot lat="19800000" lon="1200000" rev="20820000"/>
            </a:camera>
            <a:lightRig rig="threePt" dir="t"/>
          </a:scene3d>
          <a:sp3d contourW="6350" prstMaterial="matte">
            <a:bevelT w="101600" h="101600"/>
            <a:contourClr>
              <a:srgbClr val="969696"/>
            </a:contourClr>
          </a:sp3d>
        </p:spPr>
      </p:pic>
      <p:pic>
        <p:nvPicPr>
          <p:cNvPr id="6" name="Picture 5" descr="A person wearing a suit and tie&#10;&#10;Description automatically generated">
            <a:extLst>
              <a:ext uri="{FF2B5EF4-FFF2-40B4-BE49-F238E27FC236}">
                <a16:creationId xmlns:a16="http://schemas.microsoft.com/office/drawing/2014/main" id="{2C048E3D-528C-4ADF-ADC5-AE5044FB6333}"/>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5333"/>
          <a:stretch/>
        </p:blipFill>
        <p:spPr>
          <a:xfrm>
            <a:off x="4497194" y="1214129"/>
            <a:ext cx="3222467" cy="1812631"/>
          </a:xfrm>
          <a:prstGeom prst="rect">
            <a:avLst/>
          </a:prstGeom>
          <a:scene3d>
            <a:camera prst="perspectiveRelaxed">
              <a:rot lat="19800000" lon="1200000" rev="20820000"/>
            </a:camera>
            <a:lightRig rig="threePt" dir="t"/>
          </a:scene3d>
          <a:sp3d contourW="6350" prstMaterial="matte">
            <a:bevelT w="101600" h="101600"/>
            <a:contourClr>
              <a:srgbClr val="969696"/>
            </a:contourClr>
          </a:sp3d>
        </p:spPr>
      </p:pic>
      <p:pic>
        <p:nvPicPr>
          <p:cNvPr id="4" name="Picture 3">
            <a:extLst>
              <a:ext uri="{FF2B5EF4-FFF2-40B4-BE49-F238E27FC236}">
                <a16:creationId xmlns:a16="http://schemas.microsoft.com/office/drawing/2014/main" id="{EB2A31EF-BC8D-45BF-9599-2970DE4FD4B3}"/>
              </a:ext>
            </a:extLst>
          </p:cNvPr>
          <p:cNvPicPr>
            <a:picLocks noChangeAspect="1"/>
          </p:cNvPicPr>
          <p:nvPr/>
        </p:nvPicPr>
        <p:blipFill>
          <a:blip r:embed="rId4"/>
          <a:stretch>
            <a:fillRect/>
          </a:stretch>
        </p:blipFill>
        <p:spPr>
          <a:xfrm>
            <a:off x="8370297" y="316598"/>
            <a:ext cx="2539804" cy="3602559"/>
          </a:xfrm>
          <a:prstGeom prst="rect">
            <a:avLst/>
          </a:prstGeom>
          <a:scene3d>
            <a:camera prst="perspectiveRelaxed">
              <a:rot lat="19800000" lon="1200000" rev="20820000"/>
            </a:camera>
            <a:lightRig rig="threePt" dir="t"/>
          </a:scene3d>
          <a:sp3d contourW="6350" prstMaterial="matte">
            <a:bevelT w="101600" h="101600"/>
            <a:contourClr>
              <a:srgbClr val="969696"/>
            </a:contourClr>
          </a:sp3d>
        </p:spPr>
      </p:pic>
      <p:sp>
        <p:nvSpPr>
          <p:cNvPr id="24" name="Freeform 5">
            <a:extLst>
              <a:ext uri="{FF2B5EF4-FFF2-40B4-BE49-F238E27FC236}">
                <a16:creationId xmlns:a16="http://schemas.microsoft.com/office/drawing/2014/main" id="{480BF6F1-09CE-4FCF-82D2-F2992C3D96A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a:off x="789091" y="4377267"/>
            <a:ext cx="542047" cy="2376459"/>
          </a:xfrm>
          <a:custGeom>
            <a:avLst/>
            <a:gdLst>
              <a:gd name="T0" fmla="*/ 491 w 491"/>
              <a:gd name="T1" fmla="*/ 2247 h 2732"/>
              <a:gd name="T2" fmla="*/ 0 w 491"/>
              <a:gd name="T3" fmla="*/ 2732 h 2732"/>
              <a:gd name="T4" fmla="*/ 0 w 491"/>
              <a:gd name="T5" fmla="*/ 486 h 2732"/>
              <a:gd name="T6" fmla="*/ 491 w 491"/>
              <a:gd name="T7" fmla="*/ 0 h 2732"/>
              <a:gd name="T8" fmla="*/ 491 w 491"/>
              <a:gd name="T9" fmla="*/ 2247 h 2732"/>
            </a:gdLst>
            <a:ahLst/>
            <a:cxnLst>
              <a:cxn ang="0">
                <a:pos x="T0" y="T1"/>
              </a:cxn>
              <a:cxn ang="0">
                <a:pos x="T2" y="T3"/>
              </a:cxn>
              <a:cxn ang="0">
                <a:pos x="T4" y="T5"/>
              </a:cxn>
              <a:cxn ang="0">
                <a:pos x="T6" y="T7"/>
              </a:cxn>
              <a:cxn ang="0">
                <a:pos x="T8" y="T9"/>
              </a:cxn>
            </a:cxnLst>
            <a:rect l="0" t="0" r="r" b="b"/>
            <a:pathLst>
              <a:path w="491" h="2732">
                <a:moveTo>
                  <a:pt x="491" y="2247"/>
                </a:moveTo>
                <a:lnTo>
                  <a:pt x="0" y="2732"/>
                </a:lnTo>
                <a:lnTo>
                  <a:pt x="0" y="486"/>
                </a:lnTo>
                <a:lnTo>
                  <a:pt x="491" y="0"/>
                </a:lnTo>
                <a:lnTo>
                  <a:pt x="491" y="2247"/>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6" name="Freeform 6">
            <a:extLst>
              <a:ext uri="{FF2B5EF4-FFF2-40B4-BE49-F238E27FC236}">
                <a16:creationId xmlns:a16="http://schemas.microsoft.com/office/drawing/2014/main" id="{EF685764-DEAE-4F2E-B34E-2CD0C706C0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a:off x="783841" y="4208147"/>
            <a:ext cx="369761" cy="2121835"/>
          </a:xfrm>
          <a:custGeom>
            <a:avLst/>
            <a:gdLst>
              <a:gd name="T0" fmla="*/ 414 w 414"/>
              <a:gd name="T1" fmla="*/ 2447 h 2447"/>
              <a:gd name="T2" fmla="*/ 0 w 414"/>
              <a:gd name="T3" fmla="*/ 2247 h 2447"/>
              <a:gd name="T4" fmla="*/ 0 w 414"/>
              <a:gd name="T5" fmla="*/ 0 h 2447"/>
              <a:gd name="T6" fmla="*/ 414 w 414"/>
              <a:gd name="T7" fmla="*/ 200 h 2447"/>
              <a:gd name="T8" fmla="*/ 414 w 414"/>
              <a:gd name="T9" fmla="*/ 2447 h 2447"/>
            </a:gdLst>
            <a:ahLst/>
            <a:cxnLst>
              <a:cxn ang="0">
                <a:pos x="T0" y="T1"/>
              </a:cxn>
              <a:cxn ang="0">
                <a:pos x="T2" y="T3"/>
              </a:cxn>
              <a:cxn ang="0">
                <a:pos x="T4" y="T5"/>
              </a:cxn>
              <a:cxn ang="0">
                <a:pos x="T6" y="T7"/>
              </a:cxn>
              <a:cxn ang="0">
                <a:pos x="T8" y="T9"/>
              </a:cxn>
            </a:cxnLst>
            <a:rect l="0" t="0" r="r" b="b"/>
            <a:pathLst>
              <a:path w="414" h="2447">
                <a:moveTo>
                  <a:pt x="414" y="2447"/>
                </a:moveTo>
                <a:lnTo>
                  <a:pt x="0" y="2247"/>
                </a:lnTo>
                <a:lnTo>
                  <a:pt x="0" y="0"/>
                </a:lnTo>
                <a:lnTo>
                  <a:pt x="414" y="200"/>
                </a:lnTo>
                <a:lnTo>
                  <a:pt x="414" y="244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8" name="Freeform 7">
            <a:extLst>
              <a:ext uri="{FF2B5EF4-FFF2-40B4-BE49-F238E27FC236}">
                <a16:creationId xmlns:a16="http://schemas.microsoft.com/office/drawing/2014/main" id="{A72E9B9E-DD58-4578-A08D-8CF4859096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a:off x="951746" y="4098332"/>
            <a:ext cx="201857" cy="2055805"/>
          </a:xfrm>
          <a:custGeom>
            <a:avLst/>
            <a:gdLst>
              <a:gd name="T0" fmla="*/ 209 w 209"/>
              <a:gd name="T1" fmla="*/ 2246 h 2358"/>
              <a:gd name="T2" fmla="*/ 0 w 209"/>
              <a:gd name="T3" fmla="*/ 2358 h 2358"/>
              <a:gd name="T4" fmla="*/ 0 w 209"/>
              <a:gd name="T5" fmla="*/ 111 h 2358"/>
              <a:gd name="T6" fmla="*/ 209 w 209"/>
              <a:gd name="T7" fmla="*/ 0 h 2358"/>
              <a:gd name="T8" fmla="*/ 209 w 209"/>
              <a:gd name="T9" fmla="*/ 2246 h 2358"/>
            </a:gdLst>
            <a:ahLst/>
            <a:cxnLst>
              <a:cxn ang="0">
                <a:pos x="T0" y="T1"/>
              </a:cxn>
              <a:cxn ang="0">
                <a:pos x="T2" y="T3"/>
              </a:cxn>
              <a:cxn ang="0">
                <a:pos x="T4" y="T5"/>
              </a:cxn>
              <a:cxn ang="0">
                <a:pos x="T6" y="T7"/>
              </a:cxn>
              <a:cxn ang="0">
                <a:pos x="T8" y="T9"/>
              </a:cxn>
            </a:cxnLst>
            <a:rect l="0" t="0" r="r" b="b"/>
            <a:pathLst>
              <a:path w="209" h="2358">
                <a:moveTo>
                  <a:pt x="209" y="2246"/>
                </a:moveTo>
                <a:lnTo>
                  <a:pt x="0" y="2358"/>
                </a:lnTo>
                <a:lnTo>
                  <a:pt x="0" y="111"/>
                </a:lnTo>
                <a:lnTo>
                  <a:pt x="209" y="0"/>
                </a:lnTo>
                <a:lnTo>
                  <a:pt x="209" y="2246"/>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0" name="Freeform 6">
            <a:extLst>
              <a:ext uri="{FF2B5EF4-FFF2-40B4-BE49-F238E27FC236}">
                <a16:creationId xmlns:a16="http://schemas.microsoft.com/office/drawing/2014/main" id="{71AF47AF-3894-4226-BA66-5E9EA1FD511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1048198" y="4208147"/>
            <a:ext cx="339126" cy="2121835"/>
          </a:xfrm>
          <a:custGeom>
            <a:avLst/>
            <a:gdLst>
              <a:gd name="T0" fmla="*/ 414 w 414"/>
              <a:gd name="T1" fmla="*/ 2447 h 2447"/>
              <a:gd name="T2" fmla="*/ 0 w 414"/>
              <a:gd name="T3" fmla="*/ 2247 h 2447"/>
              <a:gd name="T4" fmla="*/ 0 w 414"/>
              <a:gd name="T5" fmla="*/ 0 h 2447"/>
              <a:gd name="T6" fmla="*/ 414 w 414"/>
              <a:gd name="T7" fmla="*/ 200 h 2447"/>
              <a:gd name="T8" fmla="*/ 414 w 414"/>
              <a:gd name="T9" fmla="*/ 2447 h 2447"/>
            </a:gdLst>
            <a:ahLst/>
            <a:cxnLst>
              <a:cxn ang="0">
                <a:pos x="T0" y="T1"/>
              </a:cxn>
              <a:cxn ang="0">
                <a:pos x="T2" y="T3"/>
              </a:cxn>
              <a:cxn ang="0">
                <a:pos x="T4" y="T5"/>
              </a:cxn>
              <a:cxn ang="0">
                <a:pos x="T6" y="T7"/>
              </a:cxn>
              <a:cxn ang="0">
                <a:pos x="T8" y="T9"/>
              </a:cxn>
            </a:cxnLst>
            <a:rect l="0" t="0" r="r" b="b"/>
            <a:pathLst>
              <a:path w="414" h="2447">
                <a:moveTo>
                  <a:pt x="414" y="2447"/>
                </a:moveTo>
                <a:lnTo>
                  <a:pt x="0" y="2247"/>
                </a:lnTo>
                <a:lnTo>
                  <a:pt x="0" y="0"/>
                </a:lnTo>
                <a:lnTo>
                  <a:pt x="414" y="200"/>
                </a:lnTo>
                <a:lnTo>
                  <a:pt x="414" y="244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2" name="Freeform 7">
            <a:extLst>
              <a:ext uri="{FF2B5EF4-FFF2-40B4-BE49-F238E27FC236}">
                <a16:creationId xmlns:a16="http://schemas.microsoft.com/office/drawing/2014/main" id="{BD2D504F-A5A4-4C78-9C63-D0AFF65CBD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1053721" y="4098333"/>
            <a:ext cx="201857" cy="2055805"/>
          </a:xfrm>
          <a:custGeom>
            <a:avLst/>
            <a:gdLst>
              <a:gd name="T0" fmla="*/ 209 w 209"/>
              <a:gd name="T1" fmla="*/ 2246 h 2358"/>
              <a:gd name="T2" fmla="*/ 0 w 209"/>
              <a:gd name="T3" fmla="*/ 2358 h 2358"/>
              <a:gd name="T4" fmla="*/ 0 w 209"/>
              <a:gd name="T5" fmla="*/ 111 h 2358"/>
              <a:gd name="T6" fmla="*/ 209 w 209"/>
              <a:gd name="T7" fmla="*/ 0 h 2358"/>
              <a:gd name="T8" fmla="*/ 209 w 209"/>
              <a:gd name="T9" fmla="*/ 2246 h 2358"/>
            </a:gdLst>
            <a:ahLst/>
            <a:cxnLst>
              <a:cxn ang="0">
                <a:pos x="T0" y="T1"/>
              </a:cxn>
              <a:cxn ang="0">
                <a:pos x="T2" y="T3"/>
              </a:cxn>
              <a:cxn ang="0">
                <a:pos x="T4" y="T5"/>
              </a:cxn>
              <a:cxn ang="0">
                <a:pos x="T6" y="T7"/>
              </a:cxn>
              <a:cxn ang="0">
                <a:pos x="T8" y="T9"/>
              </a:cxn>
            </a:cxnLst>
            <a:rect l="0" t="0" r="r" b="b"/>
            <a:pathLst>
              <a:path w="209" h="2358">
                <a:moveTo>
                  <a:pt x="209" y="2246"/>
                </a:moveTo>
                <a:lnTo>
                  <a:pt x="0" y="2358"/>
                </a:lnTo>
                <a:lnTo>
                  <a:pt x="0" y="111"/>
                </a:lnTo>
                <a:lnTo>
                  <a:pt x="209" y="0"/>
                </a:lnTo>
                <a:lnTo>
                  <a:pt x="209" y="2246"/>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4" name="Rectangle 8">
            <a:extLst>
              <a:ext uri="{FF2B5EF4-FFF2-40B4-BE49-F238E27FC236}">
                <a16:creationId xmlns:a16="http://schemas.microsoft.com/office/drawing/2014/main" id="{4CBE949B-6278-4F68-838B-CC06A3CBCD8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951447" y="4098334"/>
            <a:ext cx="10304132" cy="1960775"/>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2" name="Title 1">
            <a:extLst>
              <a:ext uri="{FF2B5EF4-FFF2-40B4-BE49-F238E27FC236}">
                <a16:creationId xmlns:a16="http://schemas.microsoft.com/office/drawing/2014/main" id="{0E72EB11-A48B-4CC5-A2CA-DED02272A70A}"/>
              </a:ext>
            </a:extLst>
          </p:cNvPr>
          <p:cNvSpPr>
            <a:spLocks noGrp="1"/>
          </p:cNvSpPr>
          <p:nvPr>
            <p:ph type="title"/>
          </p:nvPr>
        </p:nvSpPr>
        <p:spPr>
          <a:xfrm>
            <a:off x="1670441" y="4986614"/>
            <a:ext cx="9716883" cy="1071585"/>
          </a:xfrm>
        </p:spPr>
        <p:txBody>
          <a:bodyPr vert="horz" lIns="91440" tIns="45720" rIns="91440" bIns="45720" rtlCol="0" anchor="b">
            <a:normAutofit fontScale="90000"/>
          </a:bodyPr>
          <a:lstStyle/>
          <a:p>
            <a:r>
              <a:rPr lang="en-US" sz="4900" b="1" dirty="0">
                <a:solidFill>
                  <a:srgbClr val="FEFFFF"/>
                </a:solidFill>
              </a:rPr>
              <a:t>Deploying DE pedagogy and assessment resources </a:t>
            </a:r>
            <a:endParaRPr lang="en-US" sz="2600" dirty="0">
              <a:solidFill>
                <a:srgbClr val="FEFFFF"/>
              </a:solidFill>
            </a:endParaRPr>
          </a:p>
        </p:txBody>
      </p:sp>
      <p:sp>
        <p:nvSpPr>
          <p:cNvPr id="36" name="Rectangle 8">
            <a:extLst>
              <a:ext uri="{FF2B5EF4-FFF2-40B4-BE49-F238E27FC236}">
                <a16:creationId xmlns:a16="http://schemas.microsoft.com/office/drawing/2014/main" id="{23C906BC-2E5B-47EE-B072-E198589865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1387324" y="4377267"/>
            <a:ext cx="801628" cy="1952715"/>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38970680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tx2">
            <a:lumMod val="20000"/>
            <a:lumOff val="80000"/>
          </a:schemeClr>
        </a:solidFill>
        <a:effectLst/>
      </p:bgPr>
    </p:bg>
    <p:spTree>
      <p:nvGrpSpPr>
        <p:cNvPr id="1" name=""/>
        <p:cNvGrpSpPr/>
        <p:nvPr/>
      </p:nvGrpSpPr>
      <p:grpSpPr>
        <a:xfrm>
          <a:off x="0" y="0"/>
          <a:ext cx="0" cy="0"/>
          <a:chOff x="0" y="0"/>
          <a:chExt cx="0" cy="0"/>
        </a:xfrm>
      </p:grpSpPr>
      <p:pic>
        <p:nvPicPr>
          <p:cNvPr id="12" name="Picture 11" descr="A picture containing person, indoor, man, sitting&#10;&#10;Description automatically generated">
            <a:extLst>
              <a:ext uri="{FF2B5EF4-FFF2-40B4-BE49-F238E27FC236}">
                <a16:creationId xmlns:a16="http://schemas.microsoft.com/office/drawing/2014/main" id="{1C7AB864-585F-4D96-BE1C-844F7763FAB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 y="-635000"/>
            <a:ext cx="12192000" cy="8128000"/>
          </a:xfrm>
          <a:prstGeom prst="rect">
            <a:avLst/>
          </a:prstGeom>
        </p:spPr>
      </p:pic>
      <p:sp>
        <p:nvSpPr>
          <p:cNvPr id="2" name="Title 1">
            <a:extLst>
              <a:ext uri="{FF2B5EF4-FFF2-40B4-BE49-F238E27FC236}">
                <a16:creationId xmlns:a16="http://schemas.microsoft.com/office/drawing/2014/main" id="{EEE2C8C0-C010-4A9B-8C1F-ED06170DC373}"/>
              </a:ext>
            </a:extLst>
          </p:cNvPr>
          <p:cNvSpPr>
            <a:spLocks noGrp="1"/>
          </p:cNvSpPr>
          <p:nvPr>
            <p:ph type="title"/>
          </p:nvPr>
        </p:nvSpPr>
        <p:spPr>
          <a:xfrm>
            <a:off x="-1" y="195306"/>
            <a:ext cx="12191999" cy="959240"/>
          </a:xfrm>
          <a:solidFill>
            <a:srgbClr val="463691"/>
          </a:solidFill>
        </p:spPr>
        <p:txBody>
          <a:bodyPr/>
          <a:lstStyle/>
          <a:p>
            <a:r>
              <a:rPr lang="en-CA" dirty="0">
                <a:solidFill>
                  <a:schemeClr val="bg1"/>
                </a:solidFill>
              </a:rPr>
              <a:t>4. Open Educational Resources: curated content</a:t>
            </a:r>
          </a:p>
        </p:txBody>
      </p:sp>
      <p:grpSp>
        <p:nvGrpSpPr>
          <p:cNvPr id="10" name="Group 9">
            <a:extLst>
              <a:ext uri="{FF2B5EF4-FFF2-40B4-BE49-F238E27FC236}">
                <a16:creationId xmlns:a16="http://schemas.microsoft.com/office/drawing/2014/main" id="{156ED58B-5AFA-47CE-A3FC-7E89E67D3EA7}"/>
              </a:ext>
            </a:extLst>
          </p:cNvPr>
          <p:cNvGrpSpPr/>
          <p:nvPr/>
        </p:nvGrpSpPr>
        <p:grpSpPr>
          <a:xfrm>
            <a:off x="4708303" y="1376249"/>
            <a:ext cx="7103276" cy="5286446"/>
            <a:chOff x="2442991" y="1433225"/>
            <a:chExt cx="7103276" cy="5286446"/>
          </a:xfrm>
        </p:grpSpPr>
        <p:graphicFrame>
          <p:nvGraphicFramePr>
            <p:cNvPr id="5" name="Content Placeholder 2">
              <a:extLst>
                <a:ext uri="{FF2B5EF4-FFF2-40B4-BE49-F238E27FC236}">
                  <a16:creationId xmlns:a16="http://schemas.microsoft.com/office/drawing/2014/main" id="{E47FCC6C-0D1B-4E9F-B181-0D7E8269ABA6}"/>
                </a:ext>
              </a:extLst>
            </p:cNvPr>
            <p:cNvGraphicFramePr>
              <a:graphicFrameLocks/>
            </p:cNvGraphicFramePr>
            <p:nvPr>
              <p:extLst>
                <p:ext uri="{D42A27DB-BD31-4B8C-83A1-F6EECF244321}">
                  <p14:modId xmlns:p14="http://schemas.microsoft.com/office/powerpoint/2010/main" val="1491089062"/>
                </p:ext>
              </p:extLst>
            </p:nvPr>
          </p:nvGraphicFramePr>
          <p:xfrm>
            <a:off x="2442991" y="1433225"/>
            <a:ext cx="5212451" cy="528644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extBox 5">
              <a:extLst>
                <a:ext uri="{FF2B5EF4-FFF2-40B4-BE49-F238E27FC236}">
                  <a16:creationId xmlns:a16="http://schemas.microsoft.com/office/drawing/2014/main" id="{0F514F9C-9C24-4348-A7A4-30DBD28DEDB2}"/>
                </a:ext>
              </a:extLst>
            </p:cNvPr>
            <p:cNvSpPr txBox="1"/>
            <p:nvPr/>
          </p:nvSpPr>
          <p:spPr>
            <a:xfrm>
              <a:off x="7746691" y="1813792"/>
              <a:ext cx="1799576" cy="769441"/>
            </a:xfrm>
            <a:prstGeom prst="rect">
              <a:avLst/>
            </a:prstGeom>
            <a:solidFill>
              <a:schemeClr val="accent2">
                <a:lumMod val="75000"/>
              </a:schemeClr>
            </a:solidFill>
          </p:spPr>
          <p:txBody>
            <a:bodyPr wrap="square" rtlCol="0">
              <a:spAutoFit/>
            </a:bodyPr>
            <a:lstStyle/>
            <a:p>
              <a:pPr algn="ctr"/>
              <a:r>
                <a:rPr lang="en-CA" sz="4400">
                  <a:solidFill>
                    <a:schemeClr val="bg1"/>
                  </a:solidFill>
                </a:rPr>
                <a:t>3300+</a:t>
              </a:r>
            </a:p>
          </p:txBody>
        </p:sp>
        <p:sp>
          <p:nvSpPr>
            <p:cNvPr id="7" name="TextBox 6">
              <a:extLst>
                <a:ext uri="{FF2B5EF4-FFF2-40B4-BE49-F238E27FC236}">
                  <a16:creationId xmlns:a16="http://schemas.microsoft.com/office/drawing/2014/main" id="{FC276FEE-F73C-4034-8DBC-28F66021DF91}"/>
                </a:ext>
              </a:extLst>
            </p:cNvPr>
            <p:cNvSpPr txBox="1"/>
            <p:nvPr/>
          </p:nvSpPr>
          <p:spPr>
            <a:xfrm>
              <a:off x="7746691" y="3669486"/>
              <a:ext cx="1799576" cy="769441"/>
            </a:xfrm>
            <a:prstGeom prst="rect">
              <a:avLst/>
            </a:prstGeom>
            <a:solidFill>
              <a:schemeClr val="accent2">
                <a:lumMod val="75000"/>
              </a:schemeClr>
            </a:solidFill>
          </p:spPr>
          <p:txBody>
            <a:bodyPr wrap="square" rtlCol="0">
              <a:spAutoFit/>
            </a:bodyPr>
            <a:lstStyle/>
            <a:p>
              <a:pPr algn="ctr"/>
              <a:r>
                <a:rPr lang="en-CA" sz="4400">
                  <a:solidFill>
                    <a:schemeClr val="bg1"/>
                  </a:solidFill>
                </a:rPr>
                <a:t>100+</a:t>
              </a:r>
            </a:p>
          </p:txBody>
        </p:sp>
        <p:sp>
          <p:nvSpPr>
            <p:cNvPr id="8" name="TextBox 7">
              <a:extLst>
                <a:ext uri="{FF2B5EF4-FFF2-40B4-BE49-F238E27FC236}">
                  <a16:creationId xmlns:a16="http://schemas.microsoft.com/office/drawing/2014/main" id="{796CF7EE-962A-4AB7-B4C7-78575DAFB13B}"/>
                </a:ext>
              </a:extLst>
            </p:cNvPr>
            <p:cNvSpPr txBox="1"/>
            <p:nvPr/>
          </p:nvSpPr>
          <p:spPr>
            <a:xfrm>
              <a:off x="7746691" y="5596898"/>
              <a:ext cx="1799576" cy="769441"/>
            </a:xfrm>
            <a:prstGeom prst="rect">
              <a:avLst/>
            </a:prstGeom>
            <a:solidFill>
              <a:schemeClr val="accent2">
                <a:lumMod val="75000"/>
              </a:schemeClr>
            </a:solidFill>
          </p:spPr>
          <p:txBody>
            <a:bodyPr wrap="square" rtlCol="0">
              <a:spAutoFit/>
            </a:bodyPr>
            <a:lstStyle/>
            <a:p>
              <a:pPr algn="ctr"/>
              <a:r>
                <a:rPr lang="en-CA" sz="4400">
                  <a:solidFill>
                    <a:schemeClr val="bg1"/>
                  </a:solidFill>
                </a:rPr>
                <a:t>7000+</a:t>
              </a:r>
            </a:p>
          </p:txBody>
        </p:sp>
      </p:grpSp>
      <p:sp>
        <p:nvSpPr>
          <p:cNvPr id="9" name="Rectangle 8">
            <a:extLst>
              <a:ext uri="{FF2B5EF4-FFF2-40B4-BE49-F238E27FC236}">
                <a16:creationId xmlns:a16="http://schemas.microsoft.com/office/drawing/2014/main" id="{190CBB4F-9048-4657-A735-64E6621C8F69}"/>
              </a:ext>
            </a:extLst>
          </p:cNvPr>
          <p:cNvSpPr/>
          <p:nvPr/>
        </p:nvSpPr>
        <p:spPr>
          <a:xfrm>
            <a:off x="169973" y="5463430"/>
            <a:ext cx="4017819" cy="1077218"/>
          </a:xfrm>
          <a:prstGeom prst="rect">
            <a:avLst/>
          </a:prstGeom>
          <a:solidFill>
            <a:srgbClr val="C55A11"/>
          </a:solidFill>
        </p:spPr>
        <p:txBody>
          <a:bodyPr wrap="square">
            <a:spAutoFit/>
          </a:bodyPr>
          <a:lstStyle/>
          <a:p>
            <a:pPr algn="ctr"/>
            <a:r>
              <a:rPr lang="en-CA" sz="3200" dirty="0">
                <a:solidFill>
                  <a:schemeClr val="bg1"/>
                </a:solidFill>
              </a:rPr>
              <a:t>OER for skills development</a:t>
            </a:r>
          </a:p>
        </p:txBody>
      </p:sp>
    </p:spTree>
    <p:extLst>
      <p:ext uri="{BB962C8B-B14F-4D97-AF65-F5344CB8AC3E}">
        <p14:creationId xmlns:p14="http://schemas.microsoft.com/office/powerpoint/2010/main" val="264884472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tx2">
            <a:lumMod val="20000"/>
            <a:lumOff val="80000"/>
          </a:schemeClr>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19245A10-7F37-4569-80D2-2F692931E3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ectangle 8">
            <a:extLst>
              <a:ext uri="{FF2B5EF4-FFF2-40B4-BE49-F238E27FC236}">
                <a16:creationId xmlns:a16="http://schemas.microsoft.com/office/drawing/2014/main" id="{9267F70F-11C6-4597-9381-D0D80FC18F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6406152" y="2355786"/>
            <a:ext cx="4985748" cy="3531073"/>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2" name="Title 1">
            <a:extLst>
              <a:ext uri="{FF2B5EF4-FFF2-40B4-BE49-F238E27FC236}">
                <a16:creationId xmlns:a16="http://schemas.microsoft.com/office/drawing/2014/main" id="{65B3EDD9-2EA3-4BF6-9C4F-1588F68AF768}"/>
              </a:ext>
            </a:extLst>
          </p:cNvPr>
          <p:cNvSpPr>
            <a:spLocks noGrp="1"/>
          </p:cNvSpPr>
          <p:nvPr>
            <p:ph type="title"/>
          </p:nvPr>
        </p:nvSpPr>
        <p:spPr>
          <a:xfrm>
            <a:off x="7367012" y="3526972"/>
            <a:ext cx="3867045" cy="864148"/>
          </a:xfrm>
        </p:spPr>
        <p:txBody>
          <a:bodyPr vert="horz" lIns="91440" tIns="45720" rIns="91440" bIns="45720" rtlCol="0" anchor="b">
            <a:normAutofit/>
          </a:bodyPr>
          <a:lstStyle/>
          <a:p>
            <a:r>
              <a:rPr lang="en-US">
                <a:solidFill>
                  <a:srgbClr val="FFFFFF"/>
                </a:solidFill>
              </a:rPr>
              <a:t>OER for Farmers</a:t>
            </a:r>
          </a:p>
        </p:txBody>
      </p:sp>
      <p:sp>
        <p:nvSpPr>
          <p:cNvPr id="75" name="Freeform 5">
            <a:extLst>
              <a:ext uri="{FF2B5EF4-FFF2-40B4-BE49-F238E27FC236}">
                <a16:creationId xmlns:a16="http://schemas.microsoft.com/office/drawing/2014/main" id="{2C20A93E-E407-4683-A405-147DE26132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6409782" y="1654168"/>
            <a:ext cx="822493" cy="4232692"/>
          </a:xfrm>
          <a:custGeom>
            <a:avLst/>
            <a:gdLst>
              <a:gd name="T0" fmla="*/ 491 w 491"/>
              <a:gd name="T1" fmla="*/ 2247 h 2732"/>
              <a:gd name="T2" fmla="*/ 0 w 491"/>
              <a:gd name="T3" fmla="*/ 2732 h 2732"/>
              <a:gd name="T4" fmla="*/ 0 w 491"/>
              <a:gd name="T5" fmla="*/ 486 h 2732"/>
              <a:gd name="T6" fmla="*/ 491 w 491"/>
              <a:gd name="T7" fmla="*/ 0 h 2732"/>
              <a:gd name="T8" fmla="*/ 491 w 491"/>
              <a:gd name="T9" fmla="*/ 2247 h 2732"/>
            </a:gdLst>
            <a:ahLst/>
            <a:cxnLst>
              <a:cxn ang="0">
                <a:pos x="T0" y="T1"/>
              </a:cxn>
              <a:cxn ang="0">
                <a:pos x="T2" y="T3"/>
              </a:cxn>
              <a:cxn ang="0">
                <a:pos x="T4" y="T5"/>
              </a:cxn>
              <a:cxn ang="0">
                <a:pos x="T6" y="T7"/>
              </a:cxn>
              <a:cxn ang="0">
                <a:pos x="T8" y="T9"/>
              </a:cxn>
            </a:cxnLst>
            <a:rect l="0" t="0" r="r" b="b"/>
            <a:pathLst>
              <a:path w="491" h="2732">
                <a:moveTo>
                  <a:pt x="491" y="2247"/>
                </a:moveTo>
                <a:lnTo>
                  <a:pt x="0" y="2732"/>
                </a:lnTo>
                <a:lnTo>
                  <a:pt x="0" y="486"/>
                </a:lnTo>
                <a:lnTo>
                  <a:pt x="491" y="0"/>
                </a:lnTo>
                <a:lnTo>
                  <a:pt x="491" y="2247"/>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7" name="Freeform 6">
            <a:extLst>
              <a:ext uri="{FF2B5EF4-FFF2-40B4-BE49-F238E27FC236}">
                <a16:creationId xmlns:a16="http://schemas.microsoft.com/office/drawing/2014/main" id="{9E8E3DD9-D235-48D9-A0EC-D6817EC84B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6544520" y="1311136"/>
            <a:ext cx="687754" cy="3820236"/>
          </a:xfrm>
          <a:custGeom>
            <a:avLst/>
            <a:gdLst>
              <a:gd name="T0" fmla="*/ 414 w 414"/>
              <a:gd name="T1" fmla="*/ 2447 h 2447"/>
              <a:gd name="T2" fmla="*/ 0 w 414"/>
              <a:gd name="T3" fmla="*/ 2247 h 2447"/>
              <a:gd name="T4" fmla="*/ 0 w 414"/>
              <a:gd name="T5" fmla="*/ 0 h 2447"/>
              <a:gd name="T6" fmla="*/ 414 w 414"/>
              <a:gd name="T7" fmla="*/ 200 h 2447"/>
              <a:gd name="T8" fmla="*/ 414 w 414"/>
              <a:gd name="T9" fmla="*/ 2447 h 2447"/>
            </a:gdLst>
            <a:ahLst/>
            <a:cxnLst>
              <a:cxn ang="0">
                <a:pos x="T0" y="T1"/>
              </a:cxn>
              <a:cxn ang="0">
                <a:pos x="T2" y="T3"/>
              </a:cxn>
              <a:cxn ang="0">
                <a:pos x="T4" y="T5"/>
              </a:cxn>
              <a:cxn ang="0">
                <a:pos x="T6" y="T7"/>
              </a:cxn>
              <a:cxn ang="0">
                <a:pos x="T8" y="T9"/>
              </a:cxn>
            </a:cxnLst>
            <a:rect l="0" t="0" r="r" b="b"/>
            <a:pathLst>
              <a:path w="414" h="2447">
                <a:moveTo>
                  <a:pt x="414" y="2447"/>
                </a:moveTo>
                <a:lnTo>
                  <a:pt x="0" y="2247"/>
                </a:lnTo>
                <a:lnTo>
                  <a:pt x="0" y="0"/>
                </a:lnTo>
                <a:lnTo>
                  <a:pt x="414" y="200"/>
                </a:lnTo>
                <a:lnTo>
                  <a:pt x="414" y="244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9" name="Freeform 7">
            <a:extLst>
              <a:ext uri="{FF2B5EF4-FFF2-40B4-BE49-F238E27FC236}">
                <a16:creationId xmlns:a16="http://schemas.microsoft.com/office/drawing/2014/main" id="{EA83A145-578D-4A0B-94A7-AEAB2027D7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6544520" y="1126737"/>
            <a:ext cx="347200" cy="3699705"/>
          </a:xfrm>
          <a:custGeom>
            <a:avLst/>
            <a:gdLst>
              <a:gd name="T0" fmla="*/ 209 w 209"/>
              <a:gd name="T1" fmla="*/ 2246 h 2358"/>
              <a:gd name="T2" fmla="*/ 0 w 209"/>
              <a:gd name="T3" fmla="*/ 2358 h 2358"/>
              <a:gd name="T4" fmla="*/ 0 w 209"/>
              <a:gd name="T5" fmla="*/ 111 h 2358"/>
              <a:gd name="T6" fmla="*/ 209 w 209"/>
              <a:gd name="T7" fmla="*/ 0 h 2358"/>
              <a:gd name="T8" fmla="*/ 209 w 209"/>
              <a:gd name="T9" fmla="*/ 2246 h 2358"/>
            </a:gdLst>
            <a:ahLst/>
            <a:cxnLst>
              <a:cxn ang="0">
                <a:pos x="T0" y="T1"/>
              </a:cxn>
              <a:cxn ang="0">
                <a:pos x="T2" y="T3"/>
              </a:cxn>
              <a:cxn ang="0">
                <a:pos x="T4" y="T5"/>
              </a:cxn>
              <a:cxn ang="0">
                <a:pos x="T6" y="T7"/>
              </a:cxn>
              <a:cxn ang="0">
                <a:pos x="T8" y="T9"/>
              </a:cxn>
            </a:cxnLst>
            <a:rect l="0" t="0" r="r" b="b"/>
            <a:pathLst>
              <a:path w="209" h="2358">
                <a:moveTo>
                  <a:pt x="209" y="2246"/>
                </a:moveTo>
                <a:lnTo>
                  <a:pt x="0" y="2358"/>
                </a:lnTo>
                <a:lnTo>
                  <a:pt x="0" y="111"/>
                </a:lnTo>
                <a:lnTo>
                  <a:pt x="209" y="0"/>
                </a:lnTo>
                <a:lnTo>
                  <a:pt x="209" y="2246"/>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pic>
        <p:nvPicPr>
          <p:cNvPr id="1026" name="Picture 2">
            <a:extLst>
              <a:ext uri="{FF2B5EF4-FFF2-40B4-BE49-F238E27FC236}">
                <a16:creationId xmlns:a16="http://schemas.microsoft.com/office/drawing/2014/main" id="{B54C908E-E690-45C2-9008-C316AE7BF66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6286" r="-11" b="9884"/>
          <a:stretch/>
        </p:blipFill>
        <p:spPr bwMode="auto">
          <a:xfrm>
            <a:off x="1258859" y="1120046"/>
            <a:ext cx="5635819" cy="35095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443861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a:extLst>
              <a:ext uri="{FF2B5EF4-FFF2-40B4-BE49-F238E27FC236}">
                <a16:creationId xmlns:a16="http://schemas.microsoft.com/office/drawing/2014/main" id="{040207B5-298E-455F-AC1C-36BC2B0B7F76}"/>
              </a:ext>
            </a:extLst>
          </p:cNvPr>
          <p:cNvPicPr>
            <a:picLocks noChangeAspect="1" noChangeArrowheads="1"/>
          </p:cNvPicPr>
          <p:nvPr/>
        </p:nvPicPr>
        <p:blipFill rotWithShape="1">
          <a:blip r:embed="rId3">
            <a:alphaModFix amt="50000"/>
            <a:extLst>
              <a:ext uri="{28A0092B-C50C-407E-A947-70E740481C1C}">
                <a14:useLocalDpi xmlns:a14="http://schemas.microsoft.com/office/drawing/2010/main" val="0"/>
              </a:ext>
            </a:extLst>
          </a:blip>
          <a:srcRect l="15728" r="26935" b="47056"/>
          <a:stretch/>
        </p:blipFill>
        <p:spPr bwMode="auto">
          <a:xfrm>
            <a:off x="-1" y="-1121048"/>
            <a:ext cx="12192001" cy="79790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4"/>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7642602" y="1906295"/>
            <a:ext cx="2976553" cy="2478419"/>
          </a:xfrm>
          <a:prstGeom prst="roundRect">
            <a:avLst>
              <a:gd name="adj" fmla="val 8594"/>
            </a:avLst>
          </a:prstGeom>
          <a:solidFill>
            <a:srgbClr val="FFFFFF">
              <a:shade val="85000"/>
            </a:srgbClr>
          </a:solidFill>
          <a:ln>
            <a:noFill/>
          </a:ln>
          <a:effectLst/>
        </p:spPr>
      </p:pic>
      <p:pic>
        <p:nvPicPr>
          <p:cNvPr id="8" name="Picture 7"/>
          <p:cNvPicPr>
            <a:picLocks noChangeAspect="1"/>
          </p:cNvPicPr>
          <p:nvPr/>
        </p:nvPicPr>
        <p:blipFill rotWithShape="1">
          <a:blip r:embed="rId5" cstate="print">
            <a:extLst>
              <a:ext uri="{28A0092B-C50C-407E-A947-70E740481C1C}">
                <a14:useLocalDpi xmlns:a14="http://schemas.microsoft.com/office/drawing/2010/main" val="0"/>
              </a:ext>
            </a:extLst>
          </a:blip>
          <a:srcRect t="-255"/>
          <a:stretch/>
        </p:blipFill>
        <p:spPr>
          <a:xfrm>
            <a:off x="1524001" y="1901520"/>
            <a:ext cx="2984889" cy="2490792"/>
          </a:xfrm>
          <a:prstGeom prst="roundRect">
            <a:avLst>
              <a:gd name="adj" fmla="val 8594"/>
            </a:avLst>
          </a:prstGeom>
          <a:solidFill>
            <a:srgbClr val="FFFFFF">
              <a:shade val="85000"/>
            </a:srgbClr>
          </a:solidFill>
          <a:ln>
            <a:noFill/>
          </a:ln>
          <a:effectLst/>
        </p:spPr>
      </p:pic>
      <p:pic>
        <p:nvPicPr>
          <p:cNvPr id="12" name="Picture 11"/>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4571275" y="1906295"/>
            <a:ext cx="3008448" cy="2486117"/>
          </a:xfrm>
          <a:prstGeom prst="roundRect">
            <a:avLst>
              <a:gd name="adj" fmla="val 8594"/>
            </a:avLst>
          </a:prstGeom>
          <a:solidFill>
            <a:srgbClr val="FFFFFF">
              <a:shade val="85000"/>
            </a:srgbClr>
          </a:solidFill>
          <a:ln>
            <a:noFill/>
          </a:ln>
          <a:effectLst/>
        </p:spPr>
      </p:pic>
      <p:sp>
        <p:nvSpPr>
          <p:cNvPr id="16" name="Rectangle 15"/>
          <p:cNvSpPr/>
          <p:nvPr/>
        </p:nvSpPr>
        <p:spPr>
          <a:xfrm>
            <a:off x="1966738" y="4711249"/>
            <a:ext cx="8381948" cy="1569660"/>
          </a:xfrm>
          <a:prstGeom prst="rect">
            <a:avLst/>
          </a:prstGeom>
          <a:effectLst/>
        </p:spPr>
        <p:txBody>
          <a:bodyPr wrap="square">
            <a:spAutoFit/>
          </a:bodyPr>
          <a:lstStyle/>
          <a:p>
            <a:pPr algn="ctr"/>
            <a:r>
              <a:rPr lang="en-US" sz="3200" b="1">
                <a:solidFill>
                  <a:srgbClr val="290088"/>
                </a:solidFill>
                <a:latin typeface="+mj-lt"/>
              </a:rPr>
              <a:t>Helping Commonwealth governments and institutions use distance learning and technologies to expand access to education and training</a:t>
            </a:r>
          </a:p>
        </p:txBody>
      </p:sp>
      <p:pic>
        <p:nvPicPr>
          <p:cNvPr id="10" name="Picture 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524000" y="55660"/>
            <a:ext cx="9144000" cy="1845860"/>
          </a:xfrm>
          <a:prstGeom prst="rect">
            <a:avLst/>
          </a:prstGeom>
        </p:spPr>
      </p:pic>
    </p:spTree>
    <p:extLst>
      <p:ext uri="{BB962C8B-B14F-4D97-AF65-F5344CB8AC3E}">
        <p14:creationId xmlns:p14="http://schemas.microsoft.com/office/powerpoint/2010/main" val="22063260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tx2">
            <a:lumMod val="20000"/>
            <a:lumOff val="80000"/>
          </a:schemeClr>
        </a:solidFill>
        <a:effectLst/>
      </p:bgPr>
    </p:bg>
    <p:spTree>
      <p:nvGrpSpPr>
        <p:cNvPr id="1" name=""/>
        <p:cNvGrpSpPr/>
        <p:nvPr/>
      </p:nvGrpSpPr>
      <p:grpSpPr>
        <a:xfrm>
          <a:off x="0" y="0"/>
          <a:ext cx="0" cy="0"/>
          <a:chOff x="0" y="0"/>
          <a:chExt cx="0" cy="0"/>
        </a:xfrm>
      </p:grpSpPr>
      <p:sp useBgFill="1">
        <p:nvSpPr>
          <p:cNvPr id="22" name="Rectangle 21">
            <a:extLst>
              <a:ext uri="{FF2B5EF4-FFF2-40B4-BE49-F238E27FC236}">
                <a16:creationId xmlns:a16="http://schemas.microsoft.com/office/drawing/2014/main" id="{F0E5DD0C-9531-42C3-A457-B3F0894C80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8">
            <a:extLst>
              <a:ext uri="{FF2B5EF4-FFF2-40B4-BE49-F238E27FC236}">
                <a16:creationId xmlns:a16="http://schemas.microsoft.com/office/drawing/2014/main" id="{6F40F0D0-E785-4362-B9C4-83ED2837A15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3582070" y="2355786"/>
            <a:ext cx="7341665" cy="3531073"/>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2" name="Title 1">
            <a:extLst>
              <a:ext uri="{FF2B5EF4-FFF2-40B4-BE49-F238E27FC236}">
                <a16:creationId xmlns:a16="http://schemas.microsoft.com/office/drawing/2014/main" id="{629421C5-C816-4B42-836F-11923FB955F9}"/>
              </a:ext>
            </a:extLst>
          </p:cNvPr>
          <p:cNvSpPr>
            <a:spLocks noGrp="1"/>
          </p:cNvSpPr>
          <p:nvPr>
            <p:ph type="title"/>
          </p:nvPr>
        </p:nvSpPr>
        <p:spPr>
          <a:xfrm>
            <a:off x="4720689" y="2520377"/>
            <a:ext cx="5822343" cy="2439683"/>
          </a:xfrm>
        </p:spPr>
        <p:txBody>
          <a:bodyPr vert="horz" lIns="91440" tIns="45720" rIns="91440" bIns="45720" rtlCol="0" anchor="b">
            <a:normAutofit/>
          </a:bodyPr>
          <a:lstStyle/>
          <a:p>
            <a:r>
              <a:rPr lang="en-US" sz="5400" dirty="0">
                <a:solidFill>
                  <a:srgbClr val="FFFFFF"/>
                </a:solidFill>
              </a:rPr>
              <a:t>30 courses downloaded over 115,000 times </a:t>
            </a:r>
          </a:p>
        </p:txBody>
      </p:sp>
      <p:sp>
        <p:nvSpPr>
          <p:cNvPr id="26" name="Freeform 5">
            <a:extLst>
              <a:ext uri="{FF2B5EF4-FFF2-40B4-BE49-F238E27FC236}">
                <a16:creationId xmlns:a16="http://schemas.microsoft.com/office/drawing/2014/main" id="{297B51BE-333F-42D4-8F2F-4E7CA138FEA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3582070" y="1654168"/>
            <a:ext cx="822493" cy="4232692"/>
          </a:xfrm>
          <a:custGeom>
            <a:avLst/>
            <a:gdLst>
              <a:gd name="T0" fmla="*/ 491 w 491"/>
              <a:gd name="T1" fmla="*/ 2247 h 2732"/>
              <a:gd name="T2" fmla="*/ 0 w 491"/>
              <a:gd name="T3" fmla="*/ 2732 h 2732"/>
              <a:gd name="T4" fmla="*/ 0 w 491"/>
              <a:gd name="T5" fmla="*/ 486 h 2732"/>
              <a:gd name="T6" fmla="*/ 491 w 491"/>
              <a:gd name="T7" fmla="*/ 0 h 2732"/>
              <a:gd name="T8" fmla="*/ 491 w 491"/>
              <a:gd name="T9" fmla="*/ 2247 h 2732"/>
            </a:gdLst>
            <a:ahLst/>
            <a:cxnLst>
              <a:cxn ang="0">
                <a:pos x="T0" y="T1"/>
              </a:cxn>
              <a:cxn ang="0">
                <a:pos x="T2" y="T3"/>
              </a:cxn>
              <a:cxn ang="0">
                <a:pos x="T4" y="T5"/>
              </a:cxn>
              <a:cxn ang="0">
                <a:pos x="T6" y="T7"/>
              </a:cxn>
              <a:cxn ang="0">
                <a:pos x="T8" y="T9"/>
              </a:cxn>
            </a:cxnLst>
            <a:rect l="0" t="0" r="r" b="b"/>
            <a:pathLst>
              <a:path w="491" h="2732">
                <a:moveTo>
                  <a:pt x="491" y="2247"/>
                </a:moveTo>
                <a:lnTo>
                  <a:pt x="0" y="2732"/>
                </a:lnTo>
                <a:lnTo>
                  <a:pt x="0" y="486"/>
                </a:lnTo>
                <a:lnTo>
                  <a:pt x="491" y="0"/>
                </a:lnTo>
                <a:lnTo>
                  <a:pt x="491" y="2247"/>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8" name="Freeform 6">
            <a:extLst>
              <a:ext uri="{FF2B5EF4-FFF2-40B4-BE49-F238E27FC236}">
                <a16:creationId xmlns:a16="http://schemas.microsoft.com/office/drawing/2014/main" id="{344B2ABE-82D9-424A-849D-CCB8FC74FB1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3716808" y="1311136"/>
            <a:ext cx="687754" cy="3820236"/>
          </a:xfrm>
          <a:custGeom>
            <a:avLst/>
            <a:gdLst>
              <a:gd name="T0" fmla="*/ 414 w 414"/>
              <a:gd name="T1" fmla="*/ 2447 h 2447"/>
              <a:gd name="T2" fmla="*/ 0 w 414"/>
              <a:gd name="T3" fmla="*/ 2247 h 2447"/>
              <a:gd name="T4" fmla="*/ 0 w 414"/>
              <a:gd name="T5" fmla="*/ 0 h 2447"/>
              <a:gd name="T6" fmla="*/ 414 w 414"/>
              <a:gd name="T7" fmla="*/ 200 h 2447"/>
              <a:gd name="T8" fmla="*/ 414 w 414"/>
              <a:gd name="T9" fmla="*/ 2447 h 2447"/>
            </a:gdLst>
            <a:ahLst/>
            <a:cxnLst>
              <a:cxn ang="0">
                <a:pos x="T0" y="T1"/>
              </a:cxn>
              <a:cxn ang="0">
                <a:pos x="T2" y="T3"/>
              </a:cxn>
              <a:cxn ang="0">
                <a:pos x="T4" y="T5"/>
              </a:cxn>
              <a:cxn ang="0">
                <a:pos x="T6" y="T7"/>
              </a:cxn>
              <a:cxn ang="0">
                <a:pos x="T8" y="T9"/>
              </a:cxn>
            </a:cxnLst>
            <a:rect l="0" t="0" r="r" b="b"/>
            <a:pathLst>
              <a:path w="414" h="2447">
                <a:moveTo>
                  <a:pt x="414" y="2447"/>
                </a:moveTo>
                <a:lnTo>
                  <a:pt x="0" y="2247"/>
                </a:lnTo>
                <a:lnTo>
                  <a:pt x="0" y="0"/>
                </a:lnTo>
                <a:lnTo>
                  <a:pt x="414" y="200"/>
                </a:lnTo>
                <a:lnTo>
                  <a:pt x="414" y="244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0" name="Freeform 7">
            <a:extLst>
              <a:ext uri="{FF2B5EF4-FFF2-40B4-BE49-F238E27FC236}">
                <a16:creationId xmlns:a16="http://schemas.microsoft.com/office/drawing/2014/main" id="{3EF6160F-98B4-49C3-89C6-321A9694786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3716808" y="1126737"/>
            <a:ext cx="347200" cy="3699705"/>
          </a:xfrm>
          <a:custGeom>
            <a:avLst/>
            <a:gdLst>
              <a:gd name="T0" fmla="*/ 209 w 209"/>
              <a:gd name="T1" fmla="*/ 2246 h 2358"/>
              <a:gd name="T2" fmla="*/ 0 w 209"/>
              <a:gd name="T3" fmla="*/ 2358 h 2358"/>
              <a:gd name="T4" fmla="*/ 0 w 209"/>
              <a:gd name="T5" fmla="*/ 111 h 2358"/>
              <a:gd name="T6" fmla="*/ 209 w 209"/>
              <a:gd name="T7" fmla="*/ 0 h 2358"/>
              <a:gd name="T8" fmla="*/ 209 w 209"/>
              <a:gd name="T9" fmla="*/ 2246 h 2358"/>
            </a:gdLst>
            <a:ahLst/>
            <a:cxnLst>
              <a:cxn ang="0">
                <a:pos x="T0" y="T1"/>
              </a:cxn>
              <a:cxn ang="0">
                <a:pos x="T2" y="T3"/>
              </a:cxn>
              <a:cxn ang="0">
                <a:pos x="T4" y="T5"/>
              </a:cxn>
              <a:cxn ang="0">
                <a:pos x="T6" y="T7"/>
              </a:cxn>
              <a:cxn ang="0">
                <a:pos x="T8" y="T9"/>
              </a:cxn>
            </a:cxnLst>
            <a:rect l="0" t="0" r="r" b="b"/>
            <a:pathLst>
              <a:path w="209" h="2358">
                <a:moveTo>
                  <a:pt x="209" y="2246"/>
                </a:moveTo>
                <a:lnTo>
                  <a:pt x="0" y="2358"/>
                </a:lnTo>
                <a:lnTo>
                  <a:pt x="0" y="111"/>
                </a:lnTo>
                <a:lnTo>
                  <a:pt x="209" y="0"/>
                </a:lnTo>
                <a:lnTo>
                  <a:pt x="209" y="2246"/>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pic>
        <p:nvPicPr>
          <p:cNvPr id="4" name="Picture 3">
            <a:extLst>
              <a:ext uri="{FF2B5EF4-FFF2-40B4-BE49-F238E27FC236}">
                <a16:creationId xmlns:a16="http://schemas.microsoft.com/office/drawing/2014/main" id="{21FA4BD9-6911-497D-9DA4-339ABB70216C}"/>
              </a:ext>
            </a:extLst>
          </p:cNvPr>
          <p:cNvPicPr>
            <a:picLocks noChangeAspect="1"/>
          </p:cNvPicPr>
          <p:nvPr/>
        </p:nvPicPr>
        <p:blipFill rotWithShape="1">
          <a:blip r:embed="rId2"/>
          <a:srcRect l="1" t="-222" r="2" b="-2324"/>
          <a:stretch/>
        </p:blipFill>
        <p:spPr>
          <a:xfrm>
            <a:off x="1120047" y="299803"/>
            <a:ext cx="2942082" cy="5247061"/>
          </a:xfrm>
          <a:prstGeom prst="rect">
            <a:avLst/>
          </a:prstGeom>
        </p:spPr>
      </p:pic>
    </p:spTree>
    <p:extLst>
      <p:ext uri="{BB962C8B-B14F-4D97-AF65-F5344CB8AC3E}">
        <p14:creationId xmlns:p14="http://schemas.microsoft.com/office/powerpoint/2010/main" val="123987774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926013" y="2820799"/>
            <a:ext cx="6339973" cy="1216402"/>
          </a:xfrm>
        </p:spPr>
        <p:txBody>
          <a:bodyPr>
            <a:noAutofit/>
          </a:bodyPr>
          <a:lstStyle/>
          <a:p>
            <a:r>
              <a:rPr lang="en-US" sz="7200" b="1"/>
              <a:t>Opportunities</a:t>
            </a:r>
            <a:endParaRPr lang="en-CA" sz="7200" b="1"/>
          </a:p>
        </p:txBody>
      </p:sp>
    </p:spTree>
    <p:extLst>
      <p:ext uri="{BB962C8B-B14F-4D97-AF65-F5344CB8AC3E}">
        <p14:creationId xmlns:p14="http://schemas.microsoft.com/office/powerpoint/2010/main" val="20329284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6C2997EE-0889-44C3-AC0D-18F26AC9AA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A picture containing person, table, indoor, man&#10;&#10;Description automatically generated">
            <a:extLst>
              <a:ext uri="{FF2B5EF4-FFF2-40B4-BE49-F238E27FC236}">
                <a16:creationId xmlns:a16="http://schemas.microsoft.com/office/drawing/2014/main" id="{FB3972A5-1DF5-4A7E-97FD-C2142F3E49A7}"/>
              </a:ext>
            </a:extLst>
          </p:cNvPr>
          <p:cNvPicPr>
            <a:picLocks noChangeAspect="1"/>
          </p:cNvPicPr>
          <p:nvPr/>
        </p:nvPicPr>
        <p:blipFill rotWithShape="1">
          <a:blip r:embed="rId3">
            <a:extLst>
              <a:ext uri="{28A0092B-C50C-407E-A947-70E740481C1C}">
                <a14:useLocalDpi xmlns:a14="http://schemas.microsoft.com/office/drawing/2010/main" val="0"/>
              </a:ext>
            </a:extLst>
          </a:blip>
          <a:srcRect r="1473" b="1"/>
          <a:stretch/>
        </p:blipFill>
        <p:spPr>
          <a:xfrm>
            <a:off x="5622233" y="10"/>
            <a:ext cx="6569769" cy="3750724"/>
          </a:xfrm>
          <a:custGeom>
            <a:avLst/>
            <a:gdLst/>
            <a:ahLst/>
            <a:cxnLst/>
            <a:rect l="l" t="t" r="r" b="b"/>
            <a:pathLst>
              <a:path w="6569769" h="3750734">
                <a:moveTo>
                  <a:pt x="1738471" y="0"/>
                </a:moveTo>
                <a:lnTo>
                  <a:pt x="6569769" y="0"/>
                </a:lnTo>
                <a:lnTo>
                  <a:pt x="6569769" y="3750734"/>
                </a:lnTo>
                <a:lnTo>
                  <a:pt x="0" y="3750734"/>
                </a:lnTo>
                <a:close/>
              </a:path>
            </a:pathLst>
          </a:custGeom>
        </p:spPr>
      </p:pic>
      <p:pic>
        <p:nvPicPr>
          <p:cNvPr id="6" name="Picture 5">
            <a:extLst>
              <a:ext uri="{FF2B5EF4-FFF2-40B4-BE49-F238E27FC236}">
                <a16:creationId xmlns:a16="http://schemas.microsoft.com/office/drawing/2014/main" id="{D2331591-1DA0-4AF9-BC37-43ADCBBDF3E5}"/>
              </a:ext>
            </a:extLst>
          </p:cNvPr>
          <p:cNvPicPr>
            <a:picLocks noChangeAspect="1"/>
          </p:cNvPicPr>
          <p:nvPr/>
        </p:nvPicPr>
        <p:blipFill rotWithShape="1">
          <a:blip r:embed="rId4"/>
          <a:srcRect t="7419" b="26661"/>
          <a:stretch/>
        </p:blipFill>
        <p:spPr>
          <a:xfrm>
            <a:off x="4182011" y="3887894"/>
            <a:ext cx="8009991" cy="2970106"/>
          </a:xfrm>
          <a:custGeom>
            <a:avLst/>
            <a:gdLst/>
            <a:ahLst/>
            <a:cxnLst/>
            <a:rect l="l" t="t" r="r" b="b"/>
            <a:pathLst>
              <a:path w="8009991" h="2970106">
                <a:moveTo>
                  <a:pt x="1376648" y="0"/>
                </a:moveTo>
                <a:lnTo>
                  <a:pt x="8009991" y="0"/>
                </a:lnTo>
                <a:lnTo>
                  <a:pt x="8009991" y="2970106"/>
                </a:lnTo>
                <a:lnTo>
                  <a:pt x="0" y="2970106"/>
                </a:lnTo>
                <a:close/>
              </a:path>
            </a:pathLst>
          </a:custGeom>
        </p:spPr>
      </p:pic>
      <p:pic>
        <p:nvPicPr>
          <p:cNvPr id="5" name="Picture 4">
            <a:extLst>
              <a:ext uri="{FF2B5EF4-FFF2-40B4-BE49-F238E27FC236}">
                <a16:creationId xmlns:a16="http://schemas.microsoft.com/office/drawing/2014/main" id="{B1A78445-B2EF-4F30-BBB7-31F214059659}"/>
              </a:ext>
            </a:extLst>
          </p:cNvPr>
          <p:cNvPicPr>
            <a:picLocks noChangeAspect="1"/>
          </p:cNvPicPr>
          <p:nvPr/>
        </p:nvPicPr>
        <p:blipFill rotWithShape="1">
          <a:blip r:embed="rId5"/>
          <a:srcRect t="17873" r="-2" b="5805"/>
          <a:stretch/>
        </p:blipFill>
        <p:spPr>
          <a:xfrm>
            <a:off x="20" y="10"/>
            <a:ext cx="7503091" cy="6857990"/>
          </a:xfrm>
          <a:custGeom>
            <a:avLst/>
            <a:gdLst/>
            <a:ahLst/>
            <a:cxnLst/>
            <a:rect l="l" t="t" r="r" b="b"/>
            <a:pathLst>
              <a:path w="7503111" h="6858000">
                <a:moveTo>
                  <a:pt x="0" y="0"/>
                </a:moveTo>
                <a:lnTo>
                  <a:pt x="677334" y="0"/>
                </a:lnTo>
                <a:lnTo>
                  <a:pt x="1168036" y="0"/>
                </a:lnTo>
                <a:lnTo>
                  <a:pt x="1205499" y="0"/>
                </a:lnTo>
                <a:lnTo>
                  <a:pt x="1647632" y="0"/>
                </a:lnTo>
                <a:lnTo>
                  <a:pt x="7215401" y="0"/>
                </a:lnTo>
                <a:lnTo>
                  <a:pt x="4041567" y="6852993"/>
                </a:lnTo>
                <a:lnTo>
                  <a:pt x="7503111" y="6852993"/>
                </a:lnTo>
                <a:lnTo>
                  <a:pt x="7503111" y="6852994"/>
                </a:lnTo>
                <a:lnTo>
                  <a:pt x="1647632" y="6852994"/>
                </a:lnTo>
                <a:lnTo>
                  <a:pt x="1647632" y="6858000"/>
                </a:lnTo>
                <a:lnTo>
                  <a:pt x="0" y="6858000"/>
                </a:lnTo>
                <a:close/>
              </a:path>
            </a:pathLst>
          </a:custGeom>
        </p:spPr>
      </p:pic>
      <p:graphicFrame>
        <p:nvGraphicFramePr>
          <p:cNvPr id="3" name="Diagram 2">
            <a:extLst>
              <a:ext uri="{FF2B5EF4-FFF2-40B4-BE49-F238E27FC236}">
                <a16:creationId xmlns:a16="http://schemas.microsoft.com/office/drawing/2014/main" id="{0EC6F7C3-0176-4896-8F15-1CF362096F39}"/>
              </a:ext>
            </a:extLst>
          </p:cNvPr>
          <p:cNvGraphicFramePr/>
          <p:nvPr>
            <p:extLst>
              <p:ext uri="{D42A27DB-BD31-4B8C-83A1-F6EECF244321}">
                <p14:modId xmlns:p14="http://schemas.microsoft.com/office/powerpoint/2010/main" val="101687854"/>
              </p:ext>
            </p:extLst>
          </p:nvPr>
        </p:nvGraphicFramePr>
        <p:xfrm>
          <a:off x="627529" y="-251009"/>
          <a:ext cx="10936942" cy="7109012"/>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extLst>
      <p:ext uri="{BB962C8B-B14F-4D97-AF65-F5344CB8AC3E}">
        <p14:creationId xmlns:p14="http://schemas.microsoft.com/office/powerpoint/2010/main" val="221982156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tx2">
            <a:lumMod val="20000"/>
            <a:lumOff val="80000"/>
          </a:schemeClr>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D5997EA8-5EFC-40CD-A85F-C3C3BC5F9E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A close up of a persons hand&#10;&#10;Description automatically generated">
            <a:extLst>
              <a:ext uri="{FF2B5EF4-FFF2-40B4-BE49-F238E27FC236}">
                <a16:creationId xmlns:a16="http://schemas.microsoft.com/office/drawing/2014/main" id="{994FAADF-1DCB-43C6-BE62-43CA6D58AD4C}"/>
              </a:ext>
            </a:extLst>
          </p:cNvPr>
          <p:cNvPicPr>
            <a:picLocks noChangeAspect="1"/>
          </p:cNvPicPr>
          <p:nvPr/>
        </p:nvPicPr>
        <p:blipFill rotWithShape="1">
          <a:blip r:embed="rId2">
            <a:extLst>
              <a:ext uri="{28A0092B-C50C-407E-A947-70E740481C1C}">
                <a14:useLocalDpi xmlns:a14="http://schemas.microsoft.com/office/drawing/2010/main" val="0"/>
              </a:ext>
            </a:extLst>
          </a:blip>
          <a:srcRect t="6799" b="3560"/>
          <a:stretch/>
        </p:blipFill>
        <p:spPr>
          <a:xfrm>
            <a:off x="20" y="10"/>
            <a:ext cx="12191979" cy="6857990"/>
          </a:xfrm>
          <a:prstGeom prst="rect">
            <a:avLst/>
          </a:prstGeom>
        </p:spPr>
      </p:pic>
      <p:sp>
        <p:nvSpPr>
          <p:cNvPr id="12" name="Rectangle 11">
            <a:extLst>
              <a:ext uri="{FF2B5EF4-FFF2-40B4-BE49-F238E27FC236}">
                <a16:creationId xmlns:a16="http://schemas.microsoft.com/office/drawing/2014/main" id="{1CF6A1EC-BD15-42D9-A339-A3970CF7C6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4416" y="4218905"/>
            <a:ext cx="11167447" cy="2089317"/>
          </a:xfrm>
          <a:prstGeom prst="rect">
            <a:avLst/>
          </a:prstGeom>
          <a:solidFill>
            <a:schemeClr val="bg1">
              <a:alpha val="95000"/>
            </a:schemeClr>
          </a:solidFill>
          <a:ln w="12700">
            <a:solidFill>
              <a:srgbClr val="EFEFE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CD2BFB65-4244-4BBA-9A23-7FBEC77FB434}"/>
              </a:ext>
            </a:extLst>
          </p:cNvPr>
          <p:cNvSpPr>
            <a:spLocks noGrp="1"/>
          </p:cNvSpPr>
          <p:nvPr>
            <p:ph type="title"/>
          </p:nvPr>
        </p:nvSpPr>
        <p:spPr>
          <a:xfrm>
            <a:off x="1051560" y="4498848"/>
            <a:ext cx="3611880" cy="1536192"/>
          </a:xfrm>
        </p:spPr>
        <p:txBody>
          <a:bodyPr>
            <a:normAutofit/>
          </a:bodyPr>
          <a:lstStyle/>
          <a:p>
            <a:r>
              <a:rPr lang="en-CA" sz="3600" dirty="0"/>
              <a:t>Connectivity</a:t>
            </a:r>
          </a:p>
        </p:txBody>
      </p:sp>
      <p:sp>
        <p:nvSpPr>
          <p:cNvPr id="14" name="Rectangle 13">
            <a:extLst>
              <a:ext uri="{FF2B5EF4-FFF2-40B4-BE49-F238E27FC236}">
                <a16:creationId xmlns:a16="http://schemas.microsoft.com/office/drawing/2014/main" id="{A720C27D-5C39-492B-BD68-C220C0F838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0408" y="4911519"/>
            <a:ext cx="128016"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latin typeface="Calibri" panose="020F0502020204030204"/>
            </a:endParaRPr>
          </a:p>
        </p:txBody>
      </p:sp>
      <p:sp>
        <p:nvSpPr>
          <p:cNvPr id="16" name="Rectangle 15">
            <a:extLst>
              <a:ext uri="{FF2B5EF4-FFF2-40B4-BE49-F238E27FC236}">
                <a16:creationId xmlns:a16="http://schemas.microsoft.com/office/drawing/2014/main" id="{A4F3394A-A959-460A-ACF9-5FA682C769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4243541" y="5254418"/>
            <a:ext cx="14630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5" name="Content Placeholder 2">
            <a:extLst>
              <a:ext uri="{FF2B5EF4-FFF2-40B4-BE49-F238E27FC236}">
                <a16:creationId xmlns:a16="http://schemas.microsoft.com/office/drawing/2014/main" id="{B1E32299-8534-4F02-9A56-533D72C822C7}"/>
              </a:ext>
            </a:extLst>
          </p:cNvPr>
          <p:cNvGraphicFramePr>
            <a:graphicFrameLocks noGrp="1"/>
          </p:cNvGraphicFramePr>
          <p:nvPr>
            <p:ph idx="1"/>
            <p:extLst>
              <p:ext uri="{D42A27DB-BD31-4B8C-83A1-F6EECF244321}">
                <p14:modId xmlns:p14="http://schemas.microsoft.com/office/powerpoint/2010/main" val="3361162099"/>
              </p:ext>
            </p:extLst>
          </p:nvPr>
        </p:nvGraphicFramePr>
        <p:xfrm>
          <a:off x="5295826" y="4498848"/>
          <a:ext cx="6061022" cy="15361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57145299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tx2">
            <a:lumMod val="20000"/>
            <a:lumOff val="80000"/>
          </a:schemeClr>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F94AA2BD-2E3F-4B1D-8127-5744B81153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CC196DA-F802-488D-99AB-4B56915CF0ED}"/>
              </a:ext>
            </a:extLst>
          </p:cNvPr>
          <p:cNvSpPr>
            <a:spLocks noGrp="1"/>
          </p:cNvSpPr>
          <p:nvPr>
            <p:ph type="title"/>
          </p:nvPr>
        </p:nvSpPr>
        <p:spPr>
          <a:xfrm>
            <a:off x="411480" y="987552"/>
            <a:ext cx="4485861" cy="1088136"/>
          </a:xfrm>
        </p:spPr>
        <p:txBody>
          <a:bodyPr anchor="b">
            <a:normAutofit/>
          </a:bodyPr>
          <a:lstStyle/>
          <a:p>
            <a:r>
              <a:rPr lang="en-CA" dirty="0"/>
              <a:t>Content</a:t>
            </a:r>
          </a:p>
        </p:txBody>
      </p:sp>
      <p:sp>
        <p:nvSpPr>
          <p:cNvPr id="12" name="Rectangle 11">
            <a:extLst>
              <a:ext uri="{FF2B5EF4-FFF2-40B4-BE49-F238E27FC236}">
                <a16:creationId xmlns:a16="http://schemas.microsoft.com/office/drawing/2014/main" id="{4BD02261-2DC8-4AA8-9E16-7751AE8924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49223" y="387939"/>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4" name="Rectangle 13">
            <a:extLst>
              <a:ext uri="{FF2B5EF4-FFF2-40B4-BE49-F238E27FC236}">
                <a16:creationId xmlns:a16="http://schemas.microsoft.com/office/drawing/2014/main" id="{3D752CF2-2291-40B5-B462-C17B174C10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11480" y="2286000"/>
            <a:ext cx="438912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pic>
        <p:nvPicPr>
          <p:cNvPr id="4" name="Picture Placeholder 5">
            <a:extLst>
              <a:ext uri="{FF2B5EF4-FFF2-40B4-BE49-F238E27FC236}">
                <a16:creationId xmlns:a16="http://schemas.microsoft.com/office/drawing/2014/main" id="{96834F11-3097-4F2A-B6B0-6EFA27AB72A7}"/>
              </a:ext>
            </a:extLst>
          </p:cNvPr>
          <p:cNvPicPr>
            <a:picLocks noChangeAspect="1"/>
          </p:cNvPicPr>
          <p:nvPr/>
        </p:nvPicPr>
        <p:blipFill rotWithShape="1">
          <a:blip r:embed="rId2"/>
          <a:srcRect t="6604" r="-1" b="-1"/>
          <a:stretch/>
        </p:blipFill>
        <p:spPr>
          <a:xfrm>
            <a:off x="5308052" y="10"/>
            <a:ext cx="6883948" cy="6857990"/>
          </a:xfrm>
          <a:custGeom>
            <a:avLst/>
            <a:gdLst/>
            <a:ahLst/>
            <a:cxnLst/>
            <a:rect l="l" t="t" r="r" b="b"/>
            <a:pathLst>
              <a:path w="6883948" h="6858000">
                <a:moveTo>
                  <a:pt x="365648" y="0"/>
                </a:moveTo>
                <a:lnTo>
                  <a:pt x="6883948" y="0"/>
                </a:lnTo>
                <a:lnTo>
                  <a:pt x="6883948" y="6858000"/>
                </a:lnTo>
                <a:lnTo>
                  <a:pt x="365648" y="6858000"/>
                </a:lnTo>
                <a:lnTo>
                  <a:pt x="360213" y="6835050"/>
                </a:lnTo>
                <a:cubicBezTo>
                  <a:pt x="128263" y="5788167"/>
                  <a:pt x="0" y="4637179"/>
                  <a:pt x="0" y="3429001"/>
                </a:cubicBezTo>
                <a:cubicBezTo>
                  <a:pt x="0" y="2220824"/>
                  <a:pt x="128263" y="1069835"/>
                  <a:pt x="360213" y="22952"/>
                </a:cubicBezTo>
                <a:close/>
              </a:path>
            </a:pathLst>
          </a:custGeom>
          <a:noFill/>
          <a:effectLst>
            <a:outerShdw blurRad="50800" dist="38100" dir="10800000" algn="r" rotWithShape="0">
              <a:schemeClr val="bg1">
                <a:lumMod val="85000"/>
                <a:alpha val="30000"/>
              </a:schemeClr>
            </a:outerShdw>
          </a:effectLst>
        </p:spPr>
      </p:pic>
      <p:graphicFrame>
        <p:nvGraphicFramePr>
          <p:cNvPr id="5" name="Content Placeholder 2">
            <a:extLst>
              <a:ext uri="{FF2B5EF4-FFF2-40B4-BE49-F238E27FC236}">
                <a16:creationId xmlns:a16="http://schemas.microsoft.com/office/drawing/2014/main" id="{4C9F8BFE-33B5-4607-9FAB-E059209F2E45}"/>
              </a:ext>
            </a:extLst>
          </p:cNvPr>
          <p:cNvGraphicFramePr>
            <a:graphicFrameLocks noGrp="1"/>
          </p:cNvGraphicFramePr>
          <p:nvPr>
            <p:ph idx="1"/>
            <p:extLst>
              <p:ext uri="{D42A27DB-BD31-4B8C-83A1-F6EECF244321}">
                <p14:modId xmlns:p14="http://schemas.microsoft.com/office/powerpoint/2010/main" val="3031752266"/>
              </p:ext>
            </p:extLst>
          </p:nvPr>
        </p:nvGraphicFramePr>
        <p:xfrm>
          <a:off x="-2981" y="987552"/>
          <a:ext cx="8321962" cy="556952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19235190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tx2">
            <a:lumMod val="20000"/>
            <a:lumOff val="80000"/>
          </a:schemeClr>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B43B9CA2-4B31-4ACD-9A9F-B8E6C64203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A group of people sitting at a table&#10;&#10;Description automatically generated">
            <a:extLst>
              <a:ext uri="{FF2B5EF4-FFF2-40B4-BE49-F238E27FC236}">
                <a16:creationId xmlns:a16="http://schemas.microsoft.com/office/drawing/2014/main" id="{E1256E60-1FBF-4C7B-B61A-C314F9F65F60}"/>
              </a:ext>
            </a:extLst>
          </p:cNvPr>
          <p:cNvPicPr>
            <a:picLocks noChangeAspect="1"/>
          </p:cNvPicPr>
          <p:nvPr/>
        </p:nvPicPr>
        <p:blipFill rotWithShape="1">
          <a:blip r:embed="rId3"/>
          <a:srcRect l="10352" r="8894" b="4"/>
          <a:stretch/>
        </p:blipFill>
        <p:spPr>
          <a:xfrm>
            <a:off x="8529321" y="10"/>
            <a:ext cx="3662680" cy="3401558"/>
          </a:xfrm>
          <a:custGeom>
            <a:avLst/>
            <a:gdLst/>
            <a:ahLst/>
            <a:cxnLst/>
            <a:rect l="l" t="t" r="r" b="b"/>
            <a:pathLst>
              <a:path w="3662680" h="3401568">
                <a:moveTo>
                  <a:pt x="0" y="0"/>
                </a:moveTo>
                <a:lnTo>
                  <a:pt x="3662680" y="0"/>
                </a:lnTo>
                <a:lnTo>
                  <a:pt x="3662680" y="3401568"/>
                </a:lnTo>
                <a:lnTo>
                  <a:pt x="774527" y="3401568"/>
                </a:lnTo>
                <a:lnTo>
                  <a:pt x="769892" y="3133175"/>
                </a:lnTo>
                <a:cubicBezTo>
                  <a:pt x="732577" y="2055441"/>
                  <a:pt x="492520" y="1056020"/>
                  <a:pt x="104445" y="215033"/>
                </a:cubicBezTo>
                <a:close/>
              </a:path>
            </a:pathLst>
          </a:custGeom>
        </p:spPr>
      </p:pic>
      <p:pic>
        <p:nvPicPr>
          <p:cNvPr id="6" name="Picture 5" descr="A person standing in front of a television&#10;&#10;Description automatically generated">
            <a:extLst>
              <a:ext uri="{FF2B5EF4-FFF2-40B4-BE49-F238E27FC236}">
                <a16:creationId xmlns:a16="http://schemas.microsoft.com/office/drawing/2014/main" id="{9BD60FB0-826F-4B59-8B56-D72CDE06E081}"/>
              </a:ext>
            </a:extLst>
          </p:cNvPr>
          <p:cNvPicPr>
            <a:picLocks noChangeAspect="1"/>
          </p:cNvPicPr>
          <p:nvPr/>
        </p:nvPicPr>
        <p:blipFill rotWithShape="1">
          <a:blip r:embed="rId4"/>
          <a:srcRect l="9201" r="4" b="4"/>
          <a:stretch/>
        </p:blipFill>
        <p:spPr>
          <a:xfrm>
            <a:off x="5115314" y="10"/>
            <a:ext cx="4118110" cy="3401558"/>
          </a:xfrm>
          <a:custGeom>
            <a:avLst/>
            <a:gdLst/>
            <a:ahLst/>
            <a:cxnLst/>
            <a:rect l="l" t="t" r="r" b="b"/>
            <a:pathLst>
              <a:path w="4118110" h="3401568">
                <a:moveTo>
                  <a:pt x="0" y="0"/>
                </a:moveTo>
                <a:lnTo>
                  <a:pt x="3343575" y="0"/>
                </a:lnTo>
                <a:lnTo>
                  <a:pt x="3448028" y="215050"/>
                </a:lnTo>
                <a:cubicBezTo>
                  <a:pt x="3836103" y="1056037"/>
                  <a:pt x="4076161" y="2055458"/>
                  <a:pt x="4113475" y="3133192"/>
                </a:cubicBezTo>
                <a:lnTo>
                  <a:pt x="4118110" y="3401568"/>
                </a:lnTo>
                <a:lnTo>
                  <a:pt x="801224" y="3401568"/>
                </a:lnTo>
                <a:lnTo>
                  <a:pt x="797493" y="3185579"/>
                </a:lnTo>
                <a:cubicBezTo>
                  <a:pt x="756786" y="2009870"/>
                  <a:pt x="474799" y="927359"/>
                  <a:pt x="22579" y="42066"/>
                </a:cubicBezTo>
                <a:close/>
              </a:path>
            </a:pathLst>
          </a:custGeom>
        </p:spPr>
      </p:pic>
      <p:pic>
        <p:nvPicPr>
          <p:cNvPr id="5" name="Picture 4" descr="A group of people standing in a room&#10;&#10;Description automatically generated">
            <a:extLst>
              <a:ext uri="{FF2B5EF4-FFF2-40B4-BE49-F238E27FC236}">
                <a16:creationId xmlns:a16="http://schemas.microsoft.com/office/drawing/2014/main" id="{E29C3242-ED50-4A42-A27E-B5714374863F}"/>
              </a:ext>
            </a:extLst>
          </p:cNvPr>
          <p:cNvPicPr>
            <a:picLocks noChangeAspect="1"/>
          </p:cNvPicPr>
          <p:nvPr/>
        </p:nvPicPr>
        <p:blipFill rotWithShape="1">
          <a:blip r:embed="rId5"/>
          <a:srcRect t="35427" r="-1" b="-1"/>
          <a:stretch/>
        </p:blipFill>
        <p:spPr>
          <a:xfrm>
            <a:off x="5168353" y="3456432"/>
            <a:ext cx="7023646" cy="3401568"/>
          </a:xfrm>
          <a:custGeom>
            <a:avLst/>
            <a:gdLst/>
            <a:ahLst/>
            <a:cxnLst/>
            <a:rect l="l" t="t" r="r" b="b"/>
            <a:pathLst>
              <a:path w="7023646" h="3401568">
                <a:moveTo>
                  <a:pt x="749132" y="0"/>
                </a:moveTo>
                <a:lnTo>
                  <a:pt x="7023646" y="0"/>
                </a:lnTo>
                <a:lnTo>
                  <a:pt x="7023646" y="3401568"/>
                </a:lnTo>
                <a:lnTo>
                  <a:pt x="0" y="3401568"/>
                </a:lnTo>
                <a:lnTo>
                  <a:pt x="79008" y="3238906"/>
                </a:lnTo>
                <a:cubicBezTo>
                  <a:pt x="502362" y="2321466"/>
                  <a:pt x="749563" y="1215476"/>
                  <a:pt x="749563" y="24956"/>
                </a:cubicBezTo>
                <a:close/>
              </a:path>
            </a:pathLst>
          </a:custGeom>
        </p:spPr>
      </p:pic>
      <p:sp useBgFill="1">
        <p:nvSpPr>
          <p:cNvPr id="13" name="Freeform: Shape 12">
            <a:extLst>
              <a:ext uri="{FF2B5EF4-FFF2-40B4-BE49-F238E27FC236}">
                <a16:creationId xmlns:a16="http://schemas.microsoft.com/office/drawing/2014/main" id="{33F94DB1-BC5D-454D-845C-7BA3A1F469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932965" cy="6858000"/>
          </a:xfrm>
          <a:custGeom>
            <a:avLst/>
            <a:gdLst>
              <a:gd name="connsiteX0" fmla="*/ 0 w 5932965"/>
              <a:gd name="connsiteY0" fmla="*/ 0 h 6858000"/>
              <a:gd name="connsiteX1" fmla="*/ 5140363 w 5932965"/>
              <a:gd name="connsiteY1" fmla="*/ 0 h 6858000"/>
              <a:gd name="connsiteX2" fmla="*/ 5152943 w 5932965"/>
              <a:gd name="connsiteY2" fmla="*/ 23550 h 6858000"/>
              <a:gd name="connsiteX3" fmla="*/ 5932965 w 5932965"/>
              <a:gd name="connsiteY3" fmla="*/ 3479505 h 6858000"/>
              <a:gd name="connsiteX4" fmla="*/ 5262410 w 5932965"/>
              <a:gd name="connsiteY4" fmla="*/ 6708999 h 6858000"/>
              <a:gd name="connsiteX5" fmla="*/ 5190385 w 5932965"/>
              <a:gd name="connsiteY5" fmla="*/ 6858000 h 6858000"/>
              <a:gd name="connsiteX6" fmla="*/ 0 w 5932965"/>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932965" h="6858000">
                <a:moveTo>
                  <a:pt x="0" y="0"/>
                </a:moveTo>
                <a:lnTo>
                  <a:pt x="5140363" y="0"/>
                </a:lnTo>
                <a:lnTo>
                  <a:pt x="5152943" y="23550"/>
                </a:lnTo>
                <a:cubicBezTo>
                  <a:pt x="5642847" y="987256"/>
                  <a:pt x="5932965" y="2183538"/>
                  <a:pt x="5932965" y="3479505"/>
                </a:cubicBezTo>
                <a:cubicBezTo>
                  <a:pt x="5932965" y="4675783"/>
                  <a:pt x="5685764" y="5787121"/>
                  <a:pt x="5262410" y="6708999"/>
                </a:cubicBezTo>
                <a:lnTo>
                  <a:pt x="5190385" y="6858000"/>
                </a:lnTo>
                <a:lnTo>
                  <a:pt x="0" y="6858000"/>
                </a:lnTo>
                <a:close/>
              </a:path>
            </a:pathLst>
          </a:custGeom>
          <a:ln w="9525">
            <a:solidFill>
              <a:srgbClr val="EFEFEF"/>
            </a:solidFill>
          </a:ln>
          <a:effectLst>
            <a:outerShdw blurRad="50800" dist="38100" algn="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5" name="Freeform: Shape 14">
            <a:extLst>
              <a:ext uri="{FF2B5EF4-FFF2-40B4-BE49-F238E27FC236}">
                <a16:creationId xmlns:a16="http://schemas.microsoft.com/office/drawing/2014/main" id="{5676B86F-860B-4586-BCAA-C0650C09B7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922333" cy="6858000"/>
          </a:xfrm>
          <a:custGeom>
            <a:avLst/>
            <a:gdLst>
              <a:gd name="connsiteX0" fmla="*/ 0 w 5922333"/>
              <a:gd name="connsiteY0" fmla="*/ 0 h 6858000"/>
              <a:gd name="connsiteX1" fmla="*/ 5129731 w 5922333"/>
              <a:gd name="connsiteY1" fmla="*/ 0 h 6858000"/>
              <a:gd name="connsiteX2" fmla="*/ 5142311 w 5922333"/>
              <a:gd name="connsiteY2" fmla="*/ 23550 h 6858000"/>
              <a:gd name="connsiteX3" fmla="*/ 5922333 w 5922333"/>
              <a:gd name="connsiteY3" fmla="*/ 3479505 h 6858000"/>
              <a:gd name="connsiteX4" fmla="*/ 5251778 w 5922333"/>
              <a:gd name="connsiteY4" fmla="*/ 6708999 h 6858000"/>
              <a:gd name="connsiteX5" fmla="*/ 5179753 w 5922333"/>
              <a:gd name="connsiteY5" fmla="*/ 6858000 h 6858000"/>
              <a:gd name="connsiteX6" fmla="*/ 0 w 5922333"/>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922333" h="6858000">
                <a:moveTo>
                  <a:pt x="0" y="0"/>
                </a:moveTo>
                <a:lnTo>
                  <a:pt x="5129731" y="0"/>
                </a:lnTo>
                <a:lnTo>
                  <a:pt x="5142311" y="23550"/>
                </a:lnTo>
                <a:cubicBezTo>
                  <a:pt x="5632215" y="987256"/>
                  <a:pt x="5922333" y="2183538"/>
                  <a:pt x="5922333" y="3479505"/>
                </a:cubicBezTo>
                <a:cubicBezTo>
                  <a:pt x="5922333" y="4675783"/>
                  <a:pt x="5675132" y="5787121"/>
                  <a:pt x="5251778" y="6708999"/>
                </a:cubicBezTo>
                <a:lnTo>
                  <a:pt x="5179753"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7EB99EDA-E9F6-4CC6-8930-C314F4F2CD5D}"/>
              </a:ext>
            </a:extLst>
          </p:cNvPr>
          <p:cNvSpPr>
            <a:spLocks noGrp="1"/>
          </p:cNvSpPr>
          <p:nvPr>
            <p:ph type="title"/>
          </p:nvPr>
        </p:nvSpPr>
        <p:spPr>
          <a:xfrm>
            <a:off x="448056" y="685800"/>
            <a:ext cx="4922338" cy="1325563"/>
          </a:xfrm>
        </p:spPr>
        <p:txBody>
          <a:bodyPr>
            <a:normAutofit/>
          </a:bodyPr>
          <a:lstStyle/>
          <a:p>
            <a:r>
              <a:rPr lang="en-US" dirty="0"/>
              <a:t>Capacity</a:t>
            </a:r>
            <a:endParaRPr lang="en-CA" dirty="0"/>
          </a:p>
        </p:txBody>
      </p:sp>
      <p:sp>
        <p:nvSpPr>
          <p:cNvPr id="17" name="Rectangle 16">
            <a:extLst>
              <a:ext uri="{FF2B5EF4-FFF2-40B4-BE49-F238E27FC236}">
                <a16:creationId xmlns:a16="http://schemas.microsoft.com/office/drawing/2014/main" id="{8C818ED5-2F56-4171-9445-3AA4F44623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016867"/>
            <a:ext cx="128016" cy="6539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9" name="Rectangle 18">
            <a:extLst>
              <a:ext uri="{FF2B5EF4-FFF2-40B4-BE49-F238E27FC236}">
                <a16:creationId xmlns:a16="http://schemas.microsoft.com/office/drawing/2014/main" id="{DE74FCE8-866C-4AFA-B45C-FACE2A6094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38911" y="2089941"/>
            <a:ext cx="4970439"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14" name="Content Placeholder 2">
            <a:extLst>
              <a:ext uri="{FF2B5EF4-FFF2-40B4-BE49-F238E27FC236}">
                <a16:creationId xmlns:a16="http://schemas.microsoft.com/office/drawing/2014/main" id="{C397F12B-A689-4394-B942-684FFF024FF0}"/>
              </a:ext>
            </a:extLst>
          </p:cNvPr>
          <p:cNvGraphicFramePr>
            <a:graphicFrameLocks noGrp="1"/>
          </p:cNvGraphicFramePr>
          <p:nvPr>
            <p:ph idx="1"/>
            <p:extLst>
              <p:ext uri="{D42A27DB-BD31-4B8C-83A1-F6EECF244321}">
                <p14:modId xmlns:p14="http://schemas.microsoft.com/office/powerpoint/2010/main" val="2578744912"/>
              </p:ext>
            </p:extLst>
          </p:nvPr>
        </p:nvGraphicFramePr>
        <p:xfrm>
          <a:off x="447675" y="2514600"/>
          <a:ext cx="4922838" cy="3667125"/>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extLst>
      <p:ext uri="{BB962C8B-B14F-4D97-AF65-F5344CB8AC3E}">
        <p14:creationId xmlns:p14="http://schemas.microsoft.com/office/powerpoint/2010/main" val="389155768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F69CAF-F006-44C8-B2AA-8B31D6084776}"/>
              </a:ext>
            </a:extLst>
          </p:cNvPr>
          <p:cNvSpPr>
            <a:spLocks noGrp="1"/>
          </p:cNvSpPr>
          <p:nvPr>
            <p:ph type="title"/>
          </p:nvPr>
        </p:nvSpPr>
        <p:spPr/>
        <p:txBody>
          <a:bodyPr/>
          <a:lstStyle/>
          <a:p>
            <a:r>
              <a:rPr lang="en-US"/>
              <a:t>Thank You</a:t>
            </a:r>
            <a:br>
              <a:rPr lang="en-US"/>
            </a:br>
            <a:r>
              <a:rPr lang="en-US"/>
              <a:t>www.col.org</a:t>
            </a:r>
          </a:p>
        </p:txBody>
      </p:sp>
      <p:pic>
        <p:nvPicPr>
          <p:cNvPr id="4" name="Picture 3" descr="A drawing of a face&#10;&#10;Description automatically generated">
            <a:extLst>
              <a:ext uri="{FF2B5EF4-FFF2-40B4-BE49-F238E27FC236}">
                <a16:creationId xmlns:a16="http://schemas.microsoft.com/office/drawing/2014/main" id="{54EDE3BC-4198-4362-AF1B-4D579E7AD39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81201" y="5943600"/>
            <a:ext cx="1227411" cy="429442"/>
          </a:xfrm>
          <a:prstGeom prst="rect">
            <a:avLst/>
          </a:prstGeom>
        </p:spPr>
      </p:pic>
      <p:sp>
        <p:nvSpPr>
          <p:cNvPr id="5" name="TextBox 4">
            <a:extLst>
              <a:ext uri="{FF2B5EF4-FFF2-40B4-BE49-F238E27FC236}">
                <a16:creationId xmlns:a16="http://schemas.microsoft.com/office/drawing/2014/main" id="{ADC19C8C-752F-4051-9F1F-3A013F60C800}"/>
              </a:ext>
            </a:extLst>
          </p:cNvPr>
          <p:cNvSpPr txBox="1"/>
          <p:nvPr/>
        </p:nvSpPr>
        <p:spPr>
          <a:xfrm>
            <a:off x="3223851" y="5943601"/>
            <a:ext cx="6858000" cy="430887"/>
          </a:xfrm>
          <a:prstGeom prst="rect">
            <a:avLst/>
          </a:prstGeom>
          <a:noFill/>
        </p:spPr>
        <p:txBody>
          <a:bodyPr wrap="square" rtlCol="0">
            <a:spAutoFit/>
          </a:bodyPr>
          <a:lstStyle/>
          <a:p>
            <a:pPr fontAlgn="base">
              <a:spcBef>
                <a:spcPct val="0"/>
              </a:spcBef>
              <a:spcAft>
                <a:spcPct val="0"/>
              </a:spcAft>
            </a:pPr>
            <a:r>
              <a:rPr lang="en-US" sz="1100">
                <a:solidFill>
                  <a:prstClr val="white"/>
                </a:solidFill>
                <a:latin typeface="Arial" charset="0"/>
              </a:rPr>
              <a:t>The contents of this presentation, except logos/ graphics which are property of the respective owners, is made available under </a:t>
            </a:r>
            <a:r>
              <a:rPr lang="en-US" sz="1100">
                <a:solidFill>
                  <a:prstClr val="white"/>
                </a:solidFill>
                <a:latin typeface="Arial" charset="0"/>
                <a:hlinkClick r:id="rId4">
                  <a:extLst>
                    <a:ext uri="{A12FA001-AC4F-418D-AE19-62706E023703}">
                      <ahyp:hlinkClr xmlns:ahyp="http://schemas.microsoft.com/office/drawing/2018/hyperlinkcolor" val="tx"/>
                    </a:ext>
                  </a:extLst>
                </a:hlinkClick>
              </a:rPr>
              <a:t>Attribution-</a:t>
            </a:r>
            <a:r>
              <a:rPr lang="en-US" sz="1100" err="1">
                <a:solidFill>
                  <a:prstClr val="white"/>
                </a:solidFill>
                <a:latin typeface="Arial" charset="0"/>
                <a:hlinkClick r:id="rId4">
                  <a:extLst>
                    <a:ext uri="{A12FA001-AC4F-418D-AE19-62706E023703}">
                      <ahyp:hlinkClr xmlns:ahyp="http://schemas.microsoft.com/office/drawing/2018/hyperlinkcolor" val="tx"/>
                    </a:ext>
                  </a:extLst>
                </a:hlinkClick>
              </a:rPr>
              <a:t>ShareAlike</a:t>
            </a:r>
            <a:r>
              <a:rPr lang="en-US" sz="1100">
                <a:solidFill>
                  <a:prstClr val="white"/>
                </a:solidFill>
                <a:latin typeface="Arial" charset="0"/>
                <a:hlinkClick r:id="rId4">
                  <a:extLst>
                    <a:ext uri="{A12FA001-AC4F-418D-AE19-62706E023703}">
                      <ahyp:hlinkClr xmlns:ahyp="http://schemas.microsoft.com/office/drawing/2018/hyperlinkcolor" val="tx"/>
                    </a:ext>
                  </a:extLst>
                </a:hlinkClick>
              </a:rPr>
              <a:t> 4.0 International (CC BY-SA 4.0)</a:t>
            </a:r>
            <a:r>
              <a:rPr lang="en-US" sz="1100">
                <a:solidFill>
                  <a:prstClr val="white"/>
                </a:solidFill>
                <a:latin typeface="Arial" charset="0"/>
              </a:rPr>
              <a:t>. </a:t>
            </a:r>
            <a:endParaRPr lang="en-CA" sz="1100">
              <a:solidFill>
                <a:prstClr val="white"/>
              </a:solidFill>
              <a:latin typeface="Arial" charset="0"/>
            </a:endParaRPr>
          </a:p>
        </p:txBody>
      </p:sp>
    </p:spTree>
    <p:extLst>
      <p:ext uri="{BB962C8B-B14F-4D97-AF65-F5344CB8AC3E}">
        <p14:creationId xmlns:p14="http://schemas.microsoft.com/office/powerpoint/2010/main" val="626983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2">
            <a:lumMod val="20000"/>
            <a:lumOff val="80000"/>
          </a:schemeClr>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6D1A2CED-DA9B-4CCF-8215-CFC65FE716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ectangle 11">
            <a:extLst>
              <a:ext uri="{FF2B5EF4-FFF2-40B4-BE49-F238E27FC236}">
                <a16:creationId xmlns:a16="http://schemas.microsoft.com/office/drawing/2014/main" id="{562DFC44-A40C-4573-9230-B3EDB3EC8E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8209" y="260019"/>
            <a:ext cx="11167447" cy="5933012"/>
          </a:xfrm>
          <a:prstGeom prst="rect">
            <a:avLst/>
          </a:prstGeom>
          <a:ln w="12700">
            <a:solidFill>
              <a:srgbClr val="DEDEDE"/>
            </a:solidFill>
          </a:ln>
          <a:effectLst>
            <a:outerShdw blurRad="50800" dist="38100" dir="2700000" algn="tl" rotWithShape="0">
              <a:schemeClr val="bg2">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25A932BE-6966-44D6-ADB9-A9F58613F463}"/>
              </a:ext>
            </a:extLst>
          </p:cNvPr>
          <p:cNvSpPr>
            <a:spLocks noGrp="1"/>
          </p:cNvSpPr>
          <p:nvPr>
            <p:ph type="title"/>
          </p:nvPr>
        </p:nvSpPr>
        <p:spPr>
          <a:xfrm>
            <a:off x="1115568" y="509521"/>
            <a:ext cx="10232136" cy="1014984"/>
          </a:xfrm>
        </p:spPr>
        <p:txBody>
          <a:bodyPr>
            <a:normAutofit/>
          </a:bodyPr>
          <a:lstStyle/>
          <a:p>
            <a:r>
              <a:rPr lang="en-CA" sz="4000" b="1" dirty="0"/>
              <a:t>Outline</a:t>
            </a:r>
          </a:p>
        </p:txBody>
      </p:sp>
      <p:sp>
        <p:nvSpPr>
          <p:cNvPr id="14" name="Rectangle 13">
            <a:extLst>
              <a:ext uri="{FF2B5EF4-FFF2-40B4-BE49-F238E27FC236}">
                <a16:creationId xmlns:a16="http://schemas.microsoft.com/office/drawing/2014/main" id="{15589D35-CF9F-4DE9-A792-8571A09E9B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8834" y="658327"/>
            <a:ext cx="128016"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graphicFrame>
        <p:nvGraphicFramePr>
          <p:cNvPr id="5" name="Content Placeholder 2">
            <a:extLst>
              <a:ext uri="{FF2B5EF4-FFF2-40B4-BE49-F238E27FC236}">
                <a16:creationId xmlns:a16="http://schemas.microsoft.com/office/drawing/2014/main" id="{D9602B3C-F0DD-491D-8FB7-335588DAD59D}"/>
              </a:ext>
            </a:extLst>
          </p:cNvPr>
          <p:cNvGraphicFramePr>
            <a:graphicFrameLocks noGrp="1"/>
          </p:cNvGraphicFramePr>
          <p:nvPr>
            <p:ph idx="1"/>
            <p:extLst>
              <p:ext uri="{D42A27DB-BD31-4B8C-83A1-F6EECF244321}">
                <p14:modId xmlns:p14="http://schemas.microsoft.com/office/powerpoint/2010/main" val="3292498220"/>
              </p:ext>
            </p:extLst>
          </p:nvPr>
        </p:nvGraphicFramePr>
        <p:xfrm>
          <a:off x="1115568" y="1673352"/>
          <a:ext cx="10232136" cy="43342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711058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2">
            <a:lumMod val="20000"/>
            <a:lumOff val="80000"/>
          </a:schemeClr>
        </a:solid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a:xfrm>
            <a:off x="4474579" y="2820799"/>
            <a:ext cx="3242841" cy="1216402"/>
          </a:xfrm>
        </p:spPr>
        <p:txBody>
          <a:bodyPr>
            <a:noAutofit/>
          </a:bodyPr>
          <a:lstStyle/>
          <a:p>
            <a:r>
              <a:rPr lang="en-US" sz="7200" b="1"/>
              <a:t>Context</a:t>
            </a:r>
            <a:endParaRPr lang="en-CA" sz="7200" b="1"/>
          </a:p>
        </p:txBody>
      </p:sp>
    </p:spTree>
    <p:extLst>
      <p:ext uri="{BB962C8B-B14F-4D97-AF65-F5344CB8AC3E}">
        <p14:creationId xmlns:p14="http://schemas.microsoft.com/office/powerpoint/2010/main" val="42775094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2">
            <a:lumMod val="20000"/>
            <a:lumOff val="80000"/>
          </a:schemeClr>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4989D2B8-20B3-4FD9-8027-E4EDAB3853A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33" r="-1"/>
          <a:stretch/>
        </p:blipFill>
        <p:spPr>
          <a:xfrm>
            <a:off x="0" y="1857365"/>
            <a:ext cx="12192000" cy="3986855"/>
          </a:xfrm>
          <a:prstGeom prst="rect">
            <a:avLst/>
          </a:prstGeom>
        </p:spPr>
      </p:pic>
      <p:sp>
        <p:nvSpPr>
          <p:cNvPr id="7" name="Rectangle 6">
            <a:extLst>
              <a:ext uri="{FF2B5EF4-FFF2-40B4-BE49-F238E27FC236}">
                <a16:creationId xmlns:a16="http://schemas.microsoft.com/office/drawing/2014/main" id="{43439529-0DD5-4AE5-AA10-B8C2BDCD6034}"/>
              </a:ext>
            </a:extLst>
          </p:cNvPr>
          <p:cNvSpPr/>
          <p:nvPr/>
        </p:nvSpPr>
        <p:spPr>
          <a:xfrm>
            <a:off x="1885809" y="44284"/>
            <a:ext cx="8420382" cy="1938992"/>
          </a:xfrm>
          <a:prstGeom prst="rect">
            <a:avLst/>
          </a:prstGeom>
        </p:spPr>
        <p:txBody>
          <a:bodyPr wrap="none">
            <a:spAutoFit/>
          </a:bodyPr>
          <a:lstStyle/>
          <a:p>
            <a:r>
              <a:rPr lang="en-US" sz="6000" dirty="0">
                <a:solidFill>
                  <a:srgbClr val="E15728"/>
                </a:solidFill>
                <a:latin typeface="+mj-lt"/>
              </a:rPr>
              <a:t>&gt;</a:t>
            </a:r>
            <a:r>
              <a:rPr lang="en-US" sz="6000" i="1" dirty="0">
                <a:solidFill>
                  <a:srgbClr val="E15728"/>
                </a:solidFill>
                <a:latin typeface="+mj-lt"/>
              </a:rPr>
              <a:t>1.2 billion </a:t>
            </a:r>
            <a:r>
              <a:rPr lang="en-US" sz="6000" dirty="0">
                <a:solidFill>
                  <a:srgbClr val="E15728"/>
                </a:solidFill>
                <a:latin typeface="+mj-lt"/>
              </a:rPr>
              <a:t>globally</a:t>
            </a:r>
          </a:p>
          <a:p>
            <a:r>
              <a:rPr lang="en-US" sz="6000" i="1" dirty="0">
                <a:solidFill>
                  <a:srgbClr val="E15728"/>
                </a:solidFill>
                <a:latin typeface="+mj-lt"/>
              </a:rPr>
              <a:t>574 million</a:t>
            </a:r>
            <a:r>
              <a:rPr lang="en-US" sz="6000" dirty="0">
                <a:solidFill>
                  <a:srgbClr val="E15728"/>
                </a:solidFill>
                <a:latin typeface="+mj-lt"/>
              </a:rPr>
              <a:t>: </a:t>
            </a:r>
            <a:r>
              <a:rPr lang="en-US" sz="5400" dirty="0">
                <a:solidFill>
                  <a:srgbClr val="E15728"/>
                </a:solidFill>
                <a:latin typeface="+mj-lt"/>
              </a:rPr>
              <a:t>Commonwealth</a:t>
            </a:r>
            <a:endParaRPr lang="en-US" sz="6000" dirty="0">
              <a:solidFill>
                <a:srgbClr val="E15728"/>
              </a:solidFill>
              <a:latin typeface="+mj-lt"/>
            </a:endParaRPr>
          </a:p>
        </p:txBody>
      </p:sp>
      <p:pic>
        <p:nvPicPr>
          <p:cNvPr id="4" name="Picture 3" descr="A picture containing drawing&#10;&#10;Description automatically generated">
            <a:extLst>
              <a:ext uri="{FF2B5EF4-FFF2-40B4-BE49-F238E27FC236}">
                <a16:creationId xmlns:a16="http://schemas.microsoft.com/office/drawing/2014/main" id="{000AFD2A-E4ED-40DA-B816-D157286DA17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939950" y="5844220"/>
            <a:ext cx="1123406" cy="748937"/>
          </a:xfrm>
          <a:prstGeom prst="rect">
            <a:avLst/>
          </a:prstGeom>
        </p:spPr>
      </p:pic>
      <p:sp>
        <p:nvSpPr>
          <p:cNvPr id="5" name="TextBox 4">
            <a:extLst>
              <a:ext uri="{FF2B5EF4-FFF2-40B4-BE49-F238E27FC236}">
                <a16:creationId xmlns:a16="http://schemas.microsoft.com/office/drawing/2014/main" id="{2871C154-54EE-44B1-91FC-6E57CA574C4A}"/>
              </a:ext>
            </a:extLst>
          </p:cNvPr>
          <p:cNvSpPr txBox="1"/>
          <p:nvPr/>
        </p:nvSpPr>
        <p:spPr>
          <a:xfrm>
            <a:off x="10032599" y="1488033"/>
            <a:ext cx="2283702" cy="369332"/>
          </a:xfrm>
          <a:prstGeom prst="rect">
            <a:avLst/>
          </a:prstGeom>
          <a:noFill/>
        </p:spPr>
        <p:txBody>
          <a:bodyPr wrap="none" rtlCol="0">
            <a:spAutoFit/>
          </a:bodyPr>
          <a:lstStyle/>
          <a:p>
            <a:r>
              <a:rPr lang="en-CA" dirty="0"/>
              <a:t>(Update 15 May 2020)</a:t>
            </a:r>
          </a:p>
        </p:txBody>
      </p:sp>
    </p:spTree>
    <p:extLst>
      <p:ext uri="{BB962C8B-B14F-4D97-AF65-F5344CB8AC3E}">
        <p14:creationId xmlns:p14="http://schemas.microsoft.com/office/powerpoint/2010/main" val="25255733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2">
            <a:lumMod val="20000"/>
            <a:lumOff val="8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9C03A1-60A3-4DD8-BD62-CF912D52CA39}"/>
              </a:ext>
            </a:extLst>
          </p:cNvPr>
          <p:cNvSpPr>
            <a:spLocks noGrp="1"/>
          </p:cNvSpPr>
          <p:nvPr>
            <p:ph type="title"/>
          </p:nvPr>
        </p:nvSpPr>
        <p:spPr/>
        <p:txBody>
          <a:bodyPr/>
          <a:lstStyle/>
          <a:p>
            <a:r>
              <a:rPr lang="en-US" dirty="0"/>
              <a:t>Closure of TVET institutions</a:t>
            </a:r>
            <a:endParaRPr lang="en-CA" dirty="0"/>
          </a:p>
        </p:txBody>
      </p:sp>
      <p:pic>
        <p:nvPicPr>
          <p:cNvPr id="4" name="Content Placeholder 3">
            <a:extLst>
              <a:ext uri="{FF2B5EF4-FFF2-40B4-BE49-F238E27FC236}">
                <a16:creationId xmlns:a16="http://schemas.microsoft.com/office/drawing/2014/main" id="{DE9C0D40-D088-420C-BF7B-40AFC7F09289}"/>
              </a:ext>
            </a:extLst>
          </p:cNvPr>
          <p:cNvPicPr>
            <a:picLocks noGrp="1" noChangeAspect="1"/>
          </p:cNvPicPr>
          <p:nvPr>
            <p:ph idx="1"/>
          </p:nvPr>
        </p:nvPicPr>
        <p:blipFill>
          <a:blip r:embed="rId3"/>
          <a:stretch>
            <a:fillRect/>
          </a:stretch>
        </p:blipFill>
        <p:spPr>
          <a:xfrm>
            <a:off x="432819" y="1964080"/>
            <a:ext cx="7031755" cy="3320984"/>
          </a:xfrm>
          <a:prstGeom prst="rect">
            <a:avLst/>
          </a:prstGeom>
        </p:spPr>
      </p:pic>
      <p:sp>
        <p:nvSpPr>
          <p:cNvPr id="5" name="TextBox 4">
            <a:extLst>
              <a:ext uri="{FF2B5EF4-FFF2-40B4-BE49-F238E27FC236}">
                <a16:creationId xmlns:a16="http://schemas.microsoft.com/office/drawing/2014/main" id="{5A3DCA28-0922-4B64-87C5-F92DFD77FB6E}"/>
              </a:ext>
            </a:extLst>
          </p:cNvPr>
          <p:cNvSpPr txBox="1"/>
          <p:nvPr/>
        </p:nvSpPr>
        <p:spPr>
          <a:xfrm>
            <a:off x="512957" y="5296846"/>
            <a:ext cx="5942652" cy="261610"/>
          </a:xfrm>
          <a:prstGeom prst="rect">
            <a:avLst/>
          </a:prstGeom>
          <a:noFill/>
        </p:spPr>
        <p:txBody>
          <a:bodyPr wrap="none" rtlCol="0">
            <a:spAutoFit/>
          </a:bodyPr>
          <a:lstStyle/>
          <a:p>
            <a:r>
              <a:rPr lang="en-US" sz="1100" dirty="0"/>
              <a:t>Source: UNESCO-ILO (2020). </a:t>
            </a:r>
            <a:r>
              <a:rPr lang="en-CA" sz="1100" dirty="0">
                <a:hlinkClick r:id="rId4"/>
              </a:rPr>
              <a:t>https://www.oitcinterfor.org/sites/default/files/unesco_ILO_survey.pdf</a:t>
            </a:r>
            <a:endParaRPr lang="en-CA" sz="1100" dirty="0"/>
          </a:p>
        </p:txBody>
      </p:sp>
      <p:sp>
        <p:nvSpPr>
          <p:cNvPr id="6" name="TextBox 5">
            <a:extLst>
              <a:ext uri="{FF2B5EF4-FFF2-40B4-BE49-F238E27FC236}">
                <a16:creationId xmlns:a16="http://schemas.microsoft.com/office/drawing/2014/main" id="{DFF24B58-AD28-41BF-A8F8-172C336DCBBF}"/>
              </a:ext>
            </a:extLst>
          </p:cNvPr>
          <p:cNvSpPr txBox="1"/>
          <p:nvPr/>
        </p:nvSpPr>
        <p:spPr>
          <a:xfrm>
            <a:off x="7928518" y="1964080"/>
            <a:ext cx="3992137" cy="3970318"/>
          </a:xfrm>
          <a:prstGeom prst="rect">
            <a:avLst/>
          </a:prstGeom>
          <a:noFill/>
        </p:spPr>
        <p:txBody>
          <a:bodyPr wrap="square" rtlCol="0" anchor="t">
            <a:spAutoFit/>
          </a:bodyPr>
          <a:lstStyle/>
          <a:p>
            <a:pPr marL="285750" indent="-285750">
              <a:buFont typeface="Arial" panose="020B0604020202020204" pitchFamily="34" charset="0"/>
              <a:buChar char="•"/>
            </a:pPr>
            <a:r>
              <a:rPr lang="en-US" sz="3600" dirty="0"/>
              <a:t>Over 90% Institutions closed</a:t>
            </a:r>
          </a:p>
          <a:p>
            <a:pPr marL="285750" indent="-285750">
              <a:buFont typeface="Arial" panose="020B0604020202020204" pitchFamily="34" charset="0"/>
              <a:buChar char="•"/>
            </a:pPr>
            <a:r>
              <a:rPr lang="en-US" sz="3600" dirty="0"/>
              <a:t>Students in TVET come from lower social –economic backgrounds (Kenya and Ghana)</a:t>
            </a:r>
            <a:endParaRPr lang="en-CA" sz="3600" dirty="0"/>
          </a:p>
        </p:txBody>
      </p:sp>
      <p:sp>
        <p:nvSpPr>
          <p:cNvPr id="7" name="TextBox 6">
            <a:extLst>
              <a:ext uri="{FF2B5EF4-FFF2-40B4-BE49-F238E27FC236}">
                <a16:creationId xmlns:a16="http://schemas.microsoft.com/office/drawing/2014/main" id="{1E84A8AC-CD47-4952-AAC7-0393A9DAE61B}"/>
              </a:ext>
            </a:extLst>
          </p:cNvPr>
          <p:cNvSpPr txBox="1"/>
          <p:nvPr/>
        </p:nvSpPr>
        <p:spPr>
          <a:xfrm>
            <a:off x="432819" y="6385953"/>
            <a:ext cx="9467385" cy="400110"/>
          </a:xfrm>
          <a:prstGeom prst="rect">
            <a:avLst/>
          </a:prstGeom>
          <a:noFill/>
        </p:spPr>
        <p:txBody>
          <a:bodyPr wrap="square" rtlCol="0">
            <a:spAutoFit/>
          </a:bodyPr>
          <a:lstStyle/>
          <a:p>
            <a:r>
              <a:rPr lang="en-US" sz="1000" dirty="0"/>
              <a:t>Source: </a:t>
            </a:r>
            <a:r>
              <a:rPr lang="en-US" sz="1000" dirty="0" err="1"/>
              <a:t>Hoftijzer</a:t>
            </a:r>
            <a:r>
              <a:rPr lang="en-US" sz="1000" dirty="0"/>
              <a:t>, Margo; Levin, Victoria; Santos, </a:t>
            </a:r>
            <a:r>
              <a:rPr lang="en-US" sz="1000" dirty="0" err="1"/>
              <a:t>Indhira</a:t>
            </a:r>
            <a:r>
              <a:rPr lang="en-US" sz="1000" dirty="0"/>
              <a:t>; Weber, Michael. 2020. TVET Systems’ Response to COVID-19 : Challenges and Opportunities. World Bank, Washington, DC. World Bank. </a:t>
            </a:r>
            <a:r>
              <a:rPr lang="en-US" sz="1000" dirty="0">
                <a:hlinkClick r:id="rId5"/>
              </a:rPr>
              <a:t>https://openknowledge.worldbank.org/handle/10986/33759</a:t>
            </a:r>
            <a:r>
              <a:rPr lang="en-US" sz="1000" dirty="0"/>
              <a:t>   </a:t>
            </a:r>
            <a:endParaRPr lang="en-CA" sz="1000" dirty="0"/>
          </a:p>
        </p:txBody>
      </p:sp>
    </p:spTree>
    <p:extLst>
      <p:ext uri="{BB962C8B-B14F-4D97-AF65-F5344CB8AC3E}">
        <p14:creationId xmlns:p14="http://schemas.microsoft.com/office/powerpoint/2010/main" val="37564570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ED4106-D6F1-4CDE-A446-4BDCE2B01AC0}"/>
              </a:ext>
            </a:extLst>
          </p:cNvPr>
          <p:cNvSpPr>
            <a:spLocks noGrp="1"/>
          </p:cNvSpPr>
          <p:nvPr>
            <p:ph type="title"/>
          </p:nvPr>
        </p:nvSpPr>
        <p:spPr/>
        <p:txBody>
          <a:bodyPr/>
          <a:lstStyle/>
          <a:p>
            <a:endParaRPr lang="en-CA"/>
          </a:p>
        </p:txBody>
      </p:sp>
      <p:sp>
        <p:nvSpPr>
          <p:cNvPr id="3" name="Content Placeholder 2">
            <a:extLst>
              <a:ext uri="{FF2B5EF4-FFF2-40B4-BE49-F238E27FC236}">
                <a16:creationId xmlns:a16="http://schemas.microsoft.com/office/drawing/2014/main" id="{AC700D2A-E532-4903-B85D-E678DF21FFE8}"/>
              </a:ext>
            </a:extLst>
          </p:cNvPr>
          <p:cNvSpPr>
            <a:spLocks noGrp="1"/>
          </p:cNvSpPr>
          <p:nvPr>
            <p:ph idx="1"/>
          </p:nvPr>
        </p:nvSpPr>
        <p:spPr/>
        <p:txBody>
          <a:bodyPr/>
          <a:lstStyle/>
          <a:p>
            <a:endParaRPr lang="en-CA"/>
          </a:p>
        </p:txBody>
      </p:sp>
      <p:pic>
        <p:nvPicPr>
          <p:cNvPr id="1026" name="Picture 2">
            <a:extLst>
              <a:ext uri="{FF2B5EF4-FFF2-40B4-BE49-F238E27FC236}">
                <a16:creationId xmlns:a16="http://schemas.microsoft.com/office/drawing/2014/main" id="{06822C09-1A5B-48F9-8866-C0B56BE897D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
            <a:ext cx="12226902" cy="7250545"/>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1FF0EE4A-FE0D-4159-9BA9-729C3BC05675}"/>
              </a:ext>
            </a:extLst>
          </p:cNvPr>
          <p:cNvSpPr txBox="1"/>
          <p:nvPr/>
        </p:nvSpPr>
        <p:spPr>
          <a:xfrm>
            <a:off x="8530933" y="6604084"/>
            <a:ext cx="3305713" cy="253916"/>
          </a:xfrm>
          <a:prstGeom prst="rect">
            <a:avLst/>
          </a:prstGeom>
          <a:noFill/>
        </p:spPr>
        <p:txBody>
          <a:bodyPr wrap="none" rtlCol="0">
            <a:spAutoFit/>
          </a:bodyPr>
          <a:lstStyle/>
          <a:p>
            <a:r>
              <a:rPr lang="en-US" sz="1050" dirty="0"/>
              <a:t>Source: </a:t>
            </a:r>
            <a:r>
              <a:rPr lang="en-US" sz="1050" dirty="0">
                <a:hlinkClick r:id="rId4"/>
              </a:rPr>
              <a:t>Wikipedia</a:t>
            </a:r>
            <a:r>
              <a:rPr lang="en-US" sz="1050" dirty="0"/>
              <a:t>, photo by </a:t>
            </a:r>
            <a:r>
              <a:rPr lang="en-US" sz="1050" dirty="0">
                <a:hlinkClick r:id="rId5"/>
              </a:rPr>
              <a:t>Soumita Roy Dutta</a:t>
            </a:r>
            <a:r>
              <a:rPr lang="en-US" sz="1050" dirty="0"/>
              <a:t> CC BY-SA</a:t>
            </a:r>
            <a:endParaRPr lang="en-CA" sz="1050" dirty="0"/>
          </a:p>
        </p:txBody>
      </p:sp>
      <p:sp>
        <p:nvSpPr>
          <p:cNvPr id="5" name="TextBox 4">
            <a:extLst>
              <a:ext uri="{FF2B5EF4-FFF2-40B4-BE49-F238E27FC236}">
                <a16:creationId xmlns:a16="http://schemas.microsoft.com/office/drawing/2014/main" id="{693BB0F4-AB13-4BCA-BB12-67A8409E6888}"/>
              </a:ext>
            </a:extLst>
          </p:cNvPr>
          <p:cNvSpPr txBox="1"/>
          <p:nvPr/>
        </p:nvSpPr>
        <p:spPr>
          <a:xfrm>
            <a:off x="2423331" y="713505"/>
            <a:ext cx="7760458" cy="707886"/>
          </a:xfrm>
          <a:prstGeom prst="rect">
            <a:avLst/>
          </a:prstGeom>
          <a:noFill/>
        </p:spPr>
        <p:txBody>
          <a:bodyPr wrap="none" rtlCol="0">
            <a:spAutoFit/>
          </a:bodyPr>
          <a:lstStyle/>
          <a:p>
            <a:r>
              <a:rPr lang="en-US" sz="4000" dirty="0">
                <a:solidFill>
                  <a:srgbClr val="C00000"/>
                </a:solidFill>
                <a:latin typeface="Abadi" panose="020B0604020104020204" pitchFamily="34" charset="0"/>
              </a:rPr>
              <a:t>India: 453 million migrant workers</a:t>
            </a:r>
            <a:endParaRPr lang="en-CA" sz="4000" dirty="0">
              <a:solidFill>
                <a:srgbClr val="C00000"/>
              </a:solidFill>
              <a:latin typeface="Abadi" panose="020B0604020104020204" pitchFamily="34" charset="0"/>
            </a:endParaRPr>
          </a:p>
        </p:txBody>
      </p:sp>
    </p:spTree>
    <p:extLst>
      <p:ext uri="{BB962C8B-B14F-4D97-AF65-F5344CB8AC3E}">
        <p14:creationId xmlns:p14="http://schemas.microsoft.com/office/powerpoint/2010/main" val="19757201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2">
            <a:lumMod val="20000"/>
            <a:lumOff val="80000"/>
          </a:schemeClr>
        </a:solidFill>
        <a:effectLst/>
      </p:bgPr>
    </p:bg>
    <p:spTree>
      <p:nvGrpSpPr>
        <p:cNvPr id="1" name=""/>
        <p:cNvGrpSpPr/>
        <p:nvPr/>
      </p:nvGrpSpPr>
      <p:grpSpPr>
        <a:xfrm>
          <a:off x="0" y="0"/>
          <a:ext cx="0" cy="0"/>
          <a:chOff x="0" y="0"/>
          <a:chExt cx="0" cy="0"/>
        </a:xfrm>
      </p:grpSpPr>
      <p:graphicFrame>
        <p:nvGraphicFramePr>
          <p:cNvPr id="8" name="Chart 7">
            <a:extLst>
              <a:ext uri="{FF2B5EF4-FFF2-40B4-BE49-F238E27FC236}">
                <a16:creationId xmlns:a16="http://schemas.microsoft.com/office/drawing/2014/main" id="{E46ECC7E-D241-4E4A-A580-3AD970832659}"/>
              </a:ext>
            </a:extLst>
          </p:cNvPr>
          <p:cNvGraphicFramePr>
            <a:graphicFrameLocks/>
          </p:cNvGraphicFramePr>
          <p:nvPr>
            <p:extLst>
              <p:ext uri="{D42A27DB-BD31-4B8C-83A1-F6EECF244321}">
                <p14:modId xmlns:p14="http://schemas.microsoft.com/office/powerpoint/2010/main" val="3262510001"/>
              </p:ext>
            </p:extLst>
          </p:nvPr>
        </p:nvGraphicFramePr>
        <p:xfrm>
          <a:off x="2349816" y="1010683"/>
          <a:ext cx="7492368" cy="5244688"/>
        </p:xfrm>
        <a:graphic>
          <a:graphicData uri="http://schemas.openxmlformats.org/drawingml/2006/chart">
            <c:chart xmlns:c="http://schemas.openxmlformats.org/drawingml/2006/chart" xmlns:r="http://schemas.openxmlformats.org/officeDocument/2006/relationships" r:id="rId3"/>
          </a:graphicData>
        </a:graphic>
      </p:graphicFrame>
      <p:sp>
        <p:nvSpPr>
          <p:cNvPr id="9" name="TextBox 8">
            <a:extLst>
              <a:ext uri="{FF2B5EF4-FFF2-40B4-BE49-F238E27FC236}">
                <a16:creationId xmlns:a16="http://schemas.microsoft.com/office/drawing/2014/main" id="{E652D44C-F92C-4FC9-84E5-DD48134BA624}"/>
              </a:ext>
            </a:extLst>
          </p:cNvPr>
          <p:cNvSpPr txBox="1"/>
          <p:nvPr/>
        </p:nvSpPr>
        <p:spPr>
          <a:xfrm>
            <a:off x="1789043" y="6385161"/>
            <a:ext cx="7924800" cy="400110"/>
          </a:xfrm>
          <a:prstGeom prst="rect">
            <a:avLst/>
          </a:prstGeom>
          <a:noFill/>
        </p:spPr>
        <p:txBody>
          <a:bodyPr wrap="square" rtlCol="0">
            <a:spAutoFit/>
          </a:bodyPr>
          <a:lstStyle/>
          <a:p>
            <a:r>
              <a:rPr lang="en-CA" sz="1000"/>
              <a:t>Source: </a:t>
            </a:r>
            <a:r>
              <a:rPr lang="en-CA" sz="1000">
                <a:hlinkClick r:id="rId4"/>
              </a:rPr>
              <a:t>data.worldbank.org</a:t>
            </a:r>
            <a:r>
              <a:rPr lang="en-CA" sz="1000"/>
              <a:t>, retrieved on 11 June 2020</a:t>
            </a:r>
          </a:p>
          <a:p>
            <a:r>
              <a:rPr lang="en-CA" sz="1000"/>
              <a:t> </a:t>
            </a:r>
          </a:p>
        </p:txBody>
      </p:sp>
      <p:sp>
        <p:nvSpPr>
          <p:cNvPr id="5" name="TextBox 4">
            <a:extLst>
              <a:ext uri="{FF2B5EF4-FFF2-40B4-BE49-F238E27FC236}">
                <a16:creationId xmlns:a16="http://schemas.microsoft.com/office/drawing/2014/main" id="{B5514872-A730-4229-940E-E807EB23A3D7}"/>
              </a:ext>
            </a:extLst>
          </p:cNvPr>
          <p:cNvSpPr txBox="1"/>
          <p:nvPr/>
        </p:nvSpPr>
        <p:spPr>
          <a:xfrm>
            <a:off x="6364760" y="381001"/>
            <a:ext cx="5827240" cy="461665"/>
          </a:xfrm>
          <a:prstGeom prst="rect">
            <a:avLst/>
          </a:prstGeom>
          <a:solidFill>
            <a:srgbClr val="290088"/>
          </a:solidFill>
        </p:spPr>
        <p:txBody>
          <a:bodyPr wrap="square" rtlCol="0">
            <a:spAutoFit/>
          </a:bodyPr>
          <a:lstStyle/>
          <a:p>
            <a:pPr algn="r"/>
            <a:r>
              <a:rPr lang="en-CA" sz="2400" b="1">
                <a:solidFill>
                  <a:schemeClr val="bg1"/>
                </a:solidFill>
              </a:rPr>
              <a:t>Youth unemployment</a:t>
            </a:r>
          </a:p>
        </p:txBody>
      </p:sp>
    </p:spTree>
    <p:extLst>
      <p:ext uri="{BB962C8B-B14F-4D97-AF65-F5344CB8AC3E}">
        <p14:creationId xmlns:p14="http://schemas.microsoft.com/office/powerpoint/2010/main" val="11364432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A043B9EBD52FCF4FBB5027E39D367E56" ma:contentTypeVersion="13" ma:contentTypeDescription="Create a new document." ma:contentTypeScope="" ma:versionID="61fdd8911b8b749e3692e39bc9d54e30">
  <xsd:schema xmlns:xsd="http://www.w3.org/2001/XMLSchema" xmlns:xs="http://www.w3.org/2001/XMLSchema" xmlns:p="http://schemas.microsoft.com/office/2006/metadata/properties" xmlns:ns3="1e1cdd42-e838-4f60-bc66-c1dee9e9dd8a" xmlns:ns4="15ae0fe8-2a37-405b-a83e-bf64d1663ff1" targetNamespace="http://schemas.microsoft.com/office/2006/metadata/properties" ma:root="true" ma:fieldsID="87e03257f3ca736bbfa4fa17c478d079" ns3:_="" ns4:_="">
    <xsd:import namespace="1e1cdd42-e838-4f60-bc66-c1dee9e9dd8a"/>
    <xsd:import namespace="15ae0fe8-2a37-405b-a83e-bf64d1663ff1"/>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GenerationTime" minOccurs="0"/>
                <xsd:element ref="ns3:MediaServiceEventHashCode" minOccurs="0"/>
                <xsd:element ref="ns3:MediaServiceOCR" minOccurs="0"/>
                <xsd:element ref="ns4:SharedWithUsers" minOccurs="0"/>
                <xsd:element ref="ns4:SharedWithDetails" minOccurs="0"/>
                <xsd:element ref="ns4:SharingHintHash" minOccurs="0"/>
                <xsd:element ref="ns3:MediaServiceLocation"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e1cdd42-e838-4f60-bc66-c1dee9e9dd8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Location" ma:index="18" nillable="true" ma:displayName="Location" ma:internalName="MediaServiceLocation"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15ae0fe8-2a37-405b-a83e-bf64d1663ff1"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element name="SharingHintHash" ma:index="17"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624333B-3EAF-40D6-B5AB-BCE6320C20A6}">
  <ds:schemaRefs>
    <ds:schemaRef ds:uri="http://purl.org/dc/terms/"/>
    <ds:schemaRef ds:uri="http://schemas.microsoft.com/office/2006/documentManagement/types"/>
    <ds:schemaRef ds:uri="http://schemas.microsoft.com/office/2006/metadata/properties"/>
    <ds:schemaRef ds:uri="http://purl.org/dc/dcmitype/"/>
    <ds:schemaRef ds:uri="http://purl.org/dc/elements/1.1/"/>
    <ds:schemaRef ds:uri="15ae0fe8-2a37-405b-a83e-bf64d1663ff1"/>
    <ds:schemaRef ds:uri="http://www.w3.org/XML/1998/namespace"/>
    <ds:schemaRef ds:uri="http://schemas.microsoft.com/office/infopath/2007/PartnerControls"/>
    <ds:schemaRef ds:uri="http://schemas.openxmlformats.org/package/2006/metadata/core-properties"/>
    <ds:schemaRef ds:uri="1e1cdd42-e838-4f60-bc66-c1dee9e9dd8a"/>
  </ds:schemaRefs>
</ds:datastoreItem>
</file>

<file path=customXml/itemProps2.xml><?xml version="1.0" encoding="utf-8"?>
<ds:datastoreItem xmlns:ds="http://schemas.openxmlformats.org/officeDocument/2006/customXml" ds:itemID="{AFD6BD3C-F482-43A9-B6E5-326DC952AC17}">
  <ds:schemaRefs>
    <ds:schemaRef ds:uri="http://schemas.microsoft.com/sharepoint/v3/contenttype/forms"/>
  </ds:schemaRefs>
</ds:datastoreItem>
</file>

<file path=customXml/itemProps3.xml><?xml version="1.0" encoding="utf-8"?>
<ds:datastoreItem xmlns:ds="http://schemas.openxmlformats.org/officeDocument/2006/customXml" ds:itemID="{9459F378-8636-4E9B-B4F7-AE81AA2F83F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e1cdd42-e838-4f60-bc66-c1dee9e9dd8a"/>
    <ds:schemaRef ds:uri="15ae0fe8-2a37-405b-a83e-bf64d1663ff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165</TotalTime>
  <Words>1743</Words>
  <Application>Microsoft Office PowerPoint</Application>
  <PresentationFormat>Widescreen</PresentationFormat>
  <Paragraphs>156</Paragraphs>
  <Slides>36</Slides>
  <Notes>21</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36</vt:i4>
      </vt:variant>
    </vt:vector>
  </HeadingPairs>
  <TitlesOfParts>
    <vt:vector size="43" baseType="lpstr">
      <vt:lpstr>Abadi</vt:lpstr>
      <vt:lpstr>Arial</vt:lpstr>
      <vt:lpstr>Calibri</vt:lpstr>
      <vt:lpstr>Calibri Light</vt:lpstr>
      <vt:lpstr>Georgia</vt:lpstr>
      <vt:lpstr>Office Theme</vt:lpstr>
      <vt:lpstr>Office Theme</vt:lpstr>
      <vt:lpstr>Towards Resilient Skills Development Systems: Challenges &amp; Opportunities</vt:lpstr>
      <vt:lpstr>PowerPoint Presentation</vt:lpstr>
      <vt:lpstr>PowerPoint Presentation</vt:lpstr>
      <vt:lpstr>Outline</vt:lpstr>
      <vt:lpstr>Context</vt:lpstr>
      <vt:lpstr>PowerPoint Presentation</vt:lpstr>
      <vt:lpstr>Closure of TVET institutions</vt:lpstr>
      <vt:lpstr>PowerPoint Presentation</vt:lpstr>
      <vt:lpstr>PowerPoint Presentation</vt:lpstr>
      <vt:lpstr>PowerPoint Presentation</vt:lpstr>
      <vt:lpstr>PowerPoint Presentation</vt:lpstr>
      <vt:lpstr>Challenges</vt:lpstr>
      <vt:lpstr>COL Response</vt:lpstr>
      <vt:lpstr>COL’s experience</vt:lpstr>
      <vt:lpstr>1. Partnerships </vt:lpstr>
      <vt:lpstr>PowerPoint Presentation</vt:lpstr>
      <vt:lpstr>PowerPoint Presentation</vt:lpstr>
      <vt:lpstr> COL’s Partnership with LabourNet in India</vt:lpstr>
      <vt:lpstr>PowerPoint Presentation</vt:lpstr>
      <vt:lpstr>MobiMOOCs   Rapid Development of Corporate Literacy</vt:lpstr>
      <vt:lpstr>Aptus: Last mile access</vt:lpstr>
      <vt:lpstr>Kenya Master Craftsperson training</vt:lpstr>
      <vt:lpstr>PowerPoint Presentation</vt:lpstr>
      <vt:lpstr>Skills development for vulnerable  communities</vt:lpstr>
      <vt:lpstr>PowerPoint Presentation</vt:lpstr>
      <vt:lpstr>Zambia TVET teacher training</vt:lpstr>
      <vt:lpstr>Deploying DE pedagogy and assessment resources </vt:lpstr>
      <vt:lpstr>4. Open Educational Resources: curated content</vt:lpstr>
      <vt:lpstr>OER for Farmers</vt:lpstr>
      <vt:lpstr>30 courses downloaded over 115,000 times </vt:lpstr>
      <vt:lpstr>Opportunities</vt:lpstr>
      <vt:lpstr>PowerPoint Presentation</vt:lpstr>
      <vt:lpstr>Connectivity</vt:lpstr>
      <vt:lpstr>Content</vt:lpstr>
      <vt:lpstr>Capacity</vt:lpstr>
      <vt:lpstr>Thank You www.col.org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Skills Development during Pandemic: Challenges and Opportunities</dc:title>
  <dc:creator>Sanjaya Mishra</dc:creator>
  <cp:lastModifiedBy>Natalia Angheli-Zaicenco</cp:lastModifiedBy>
  <cp:revision>68</cp:revision>
  <dcterms:created xsi:type="dcterms:W3CDTF">2020-06-14T17:25:37Z</dcterms:created>
  <dcterms:modified xsi:type="dcterms:W3CDTF">2020-06-16T22:30:08Z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0x010100A043B9EBD52FCF4FBB5027E39D367E56</vt:lpwstr>
  </property>
</Properties>
</file>